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6" r:id="rId2"/>
    <p:sldId id="277" r:id="rId3"/>
    <p:sldId id="278" r:id="rId4"/>
    <p:sldId id="279" r:id="rId5"/>
    <p:sldId id="266" r:id="rId6"/>
    <p:sldId id="267" r:id="rId7"/>
    <p:sldId id="257" r:id="rId8"/>
    <p:sldId id="261" r:id="rId9"/>
    <p:sldId id="263" r:id="rId10"/>
    <p:sldId id="264" r:id="rId11"/>
    <p:sldId id="269" r:id="rId12"/>
    <p:sldId id="270" r:id="rId13"/>
    <p:sldId id="271" r:id="rId14"/>
    <p:sldId id="272" r:id="rId15"/>
    <p:sldId id="273" r:id="rId16"/>
    <p:sldId id="274" r:id="rId17"/>
    <p:sldId id="275" r:id="rId18"/>
    <p:sldId id="268" r:id="rId1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14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F5525-271D-416D-B896-90CDCB6B2AFB}" type="datetimeFigureOut">
              <a:rPr lang="en-US" smtClean="0"/>
              <a:pPr/>
              <a:t>4/17/2012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78BE46-E290-4B73-ACDE-8CD588AFF76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95730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F5525-271D-416D-B896-90CDCB6B2AFB}" type="datetimeFigureOut">
              <a:rPr lang="en-US" smtClean="0"/>
              <a:pPr/>
              <a:t>4/17/2012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78BE46-E290-4B73-ACDE-8CD588AFF76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75986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F5525-271D-416D-B896-90CDCB6B2AFB}" type="datetimeFigureOut">
              <a:rPr lang="en-US" smtClean="0"/>
              <a:pPr/>
              <a:t>4/17/2012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78BE46-E290-4B73-ACDE-8CD588AFF76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64264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F5525-271D-416D-B896-90CDCB6B2AFB}" type="datetimeFigureOut">
              <a:rPr lang="en-US" smtClean="0"/>
              <a:pPr/>
              <a:t>4/17/2012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78BE46-E290-4B73-ACDE-8CD588AFF76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85254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F5525-271D-416D-B896-90CDCB6B2AFB}" type="datetimeFigureOut">
              <a:rPr lang="en-US" smtClean="0"/>
              <a:pPr/>
              <a:t>4/17/2012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78BE46-E290-4B73-ACDE-8CD588AFF76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93594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F5525-271D-416D-B896-90CDCB6B2AFB}" type="datetimeFigureOut">
              <a:rPr lang="en-US" smtClean="0"/>
              <a:pPr/>
              <a:t>4/17/2012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78BE46-E290-4B73-ACDE-8CD588AFF76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47863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F5525-271D-416D-B896-90CDCB6B2AFB}" type="datetimeFigureOut">
              <a:rPr lang="en-US" smtClean="0"/>
              <a:pPr/>
              <a:t>4/17/2012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78BE46-E290-4B73-ACDE-8CD588AFF76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96531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F5525-271D-416D-B896-90CDCB6B2AFB}" type="datetimeFigureOut">
              <a:rPr lang="en-US" smtClean="0"/>
              <a:pPr/>
              <a:t>4/17/2012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78BE46-E290-4B73-ACDE-8CD588AFF76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96183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F5525-271D-416D-B896-90CDCB6B2AFB}" type="datetimeFigureOut">
              <a:rPr lang="en-US" smtClean="0"/>
              <a:pPr/>
              <a:t>4/17/2012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78BE46-E290-4B73-ACDE-8CD588AFF76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87013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F5525-271D-416D-B896-90CDCB6B2AFB}" type="datetimeFigureOut">
              <a:rPr lang="en-US" smtClean="0"/>
              <a:pPr/>
              <a:t>4/17/2012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78BE46-E290-4B73-ACDE-8CD588AFF76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11498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F5525-271D-416D-B896-90CDCB6B2AFB}" type="datetimeFigureOut">
              <a:rPr lang="en-US" smtClean="0"/>
              <a:pPr/>
              <a:t>4/17/2012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78BE46-E290-4B73-ACDE-8CD588AFF76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82402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DF5525-271D-416D-B896-90CDCB6B2AFB}" type="datetimeFigureOut">
              <a:rPr lang="en-US" smtClean="0"/>
              <a:pPr/>
              <a:t>4/17/2012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78BE46-E290-4B73-ACDE-8CD588AFF76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25722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MARTInkAnnotation0"/>
          <p:cNvSpPr/>
          <p:nvPr/>
        </p:nvSpPr>
        <p:spPr>
          <a:xfrm>
            <a:off x="1598349" y="361658"/>
            <a:ext cx="165201" cy="317675"/>
          </a:xfrm>
          <a:custGeom>
            <a:avLst/>
            <a:gdLst/>
            <a:ahLst/>
            <a:cxnLst/>
            <a:rect l="0" t="0" r="0" b="0"/>
            <a:pathLst>
              <a:path w="165201" h="317675">
                <a:moveTo>
                  <a:pt x="31769" y="57442"/>
                </a:moveTo>
                <a:lnTo>
                  <a:pt x="31769" y="32327"/>
                </a:lnTo>
                <a:lnTo>
                  <a:pt x="35142" y="35497"/>
                </a:lnTo>
                <a:lnTo>
                  <a:pt x="36136" y="37873"/>
                </a:lnTo>
                <a:lnTo>
                  <a:pt x="37240" y="44276"/>
                </a:lnTo>
                <a:lnTo>
                  <a:pt x="37730" y="51826"/>
                </a:lnTo>
                <a:lnTo>
                  <a:pt x="37861" y="55814"/>
                </a:lnTo>
                <a:lnTo>
                  <a:pt x="37242" y="60590"/>
                </a:lnTo>
                <a:lnTo>
                  <a:pt x="36124" y="65891"/>
                </a:lnTo>
                <a:lnTo>
                  <a:pt x="34672" y="71541"/>
                </a:lnTo>
                <a:lnTo>
                  <a:pt x="33704" y="77425"/>
                </a:lnTo>
                <a:lnTo>
                  <a:pt x="33059" y="83464"/>
                </a:lnTo>
                <a:lnTo>
                  <a:pt x="32629" y="89607"/>
                </a:lnTo>
                <a:lnTo>
                  <a:pt x="32342" y="95818"/>
                </a:lnTo>
                <a:lnTo>
                  <a:pt x="32024" y="108365"/>
                </a:lnTo>
                <a:lnTo>
                  <a:pt x="31771" y="190531"/>
                </a:lnTo>
                <a:lnTo>
                  <a:pt x="31064" y="196968"/>
                </a:lnTo>
                <a:lnTo>
                  <a:pt x="29887" y="203376"/>
                </a:lnTo>
                <a:lnTo>
                  <a:pt x="28396" y="209765"/>
                </a:lnTo>
                <a:lnTo>
                  <a:pt x="27403" y="215435"/>
                </a:lnTo>
                <a:lnTo>
                  <a:pt x="26740" y="220626"/>
                </a:lnTo>
                <a:lnTo>
                  <a:pt x="26298" y="225498"/>
                </a:lnTo>
                <a:lnTo>
                  <a:pt x="25298" y="230863"/>
                </a:lnTo>
                <a:lnTo>
                  <a:pt x="23925" y="236556"/>
                </a:lnTo>
                <a:lnTo>
                  <a:pt x="22304" y="242468"/>
                </a:lnTo>
                <a:lnTo>
                  <a:pt x="21223" y="248526"/>
                </a:lnTo>
                <a:lnTo>
                  <a:pt x="20502" y="254681"/>
                </a:lnTo>
                <a:lnTo>
                  <a:pt x="20022" y="260902"/>
                </a:lnTo>
                <a:lnTo>
                  <a:pt x="19702" y="266459"/>
                </a:lnTo>
                <a:lnTo>
                  <a:pt x="19346" y="276398"/>
                </a:lnTo>
                <a:lnTo>
                  <a:pt x="19145" y="286556"/>
                </a:lnTo>
                <a:lnTo>
                  <a:pt x="17216" y="293561"/>
                </a:lnTo>
                <a:lnTo>
                  <a:pt x="14711" y="300673"/>
                </a:lnTo>
                <a:lnTo>
                  <a:pt x="13301" y="308643"/>
                </a:lnTo>
                <a:lnTo>
                  <a:pt x="12714" y="317674"/>
                </a:lnTo>
                <a:lnTo>
                  <a:pt x="9336" y="314386"/>
                </a:lnTo>
                <a:lnTo>
                  <a:pt x="8342" y="312699"/>
                </a:lnTo>
                <a:lnTo>
                  <a:pt x="7237" y="308943"/>
                </a:lnTo>
                <a:lnTo>
                  <a:pt x="6528" y="300078"/>
                </a:lnTo>
                <a:lnTo>
                  <a:pt x="6431" y="293221"/>
                </a:lnTo>
                <a:lnTo>
                  <a:pt x="4505" y="285470"/>
                </a:lnTo>
                <a:lnTo>
                  <a:pt x="2002" y="277321"/>
                </a:lnTo>
                <a:lnTo>
                  <a:pt x="889" y="268996"/>
                </a:lnTo>
                <a:lnTo>
                  <a:pt x="592" y="264094"/>
                </a:lnTo>
                <a:lnTo>
                  <a:pt x="263" y="253004"/>
                </a:lnTo>
                <a:lnTo>
                  <a:pt x="9" y="205323"/>
                </a:lnTo>
                <a:lnTo>
                  <a:pt x="0" y="157564"/>
                </a:lnTo>
                <a:lnTo>
                  <a:pt x="706" y="153118"/>
                </a:lnTo>
                <a:lnTo>
                  <a:pt x="3372" y="146296"/>
                </a:lnTo>
                <a:lnTo>
                  <a:pt x="5028" y="139031"/>
                </a:lnTo>
                <a:lnTo>
                  <a:pt x="5764" y="131098"/>
                </a:lnTo>
                <a:lnTo>
                  <a:pt x="6091" y="122869"/>
                </a:lnTo>
                <a:lnTo>
                  <a:pt x="6276" y="110302"/>
                </a:lnTo>
                <a:lnTo>
                  <a:pt x="7007" y="105382"/>
                </a:lnTo>
                <a:lnTo>
                  <a:pt x="8201" y="99985"/>
                </a:lnTo>
                <a:lnTo>
                  <a:pt x="9703" y="94271"/>
                </a:lnTo>
                <a:lnTo>
                  <a:pt x="10704" y="89050"/>
                </a:lnTo>
                <a:lnTo>
                  <a:pt x="11817" y="79486"/>
                </a:lnTo>
                <a:lnTo>
                  <a:pt x="14194" y="70532"/>
                </a:lnTo>
                <a:lnTo>
                  <a:pt x="18100" y="60028"/>
                </a:lnTo>
                <a:lnTo>
                  <a:pt x="19577" y="51472"/>
                </a:lnTo>
                <a:lnTo>
                  <a:pt x="22350" y="42089"/>
                </a:lnTo>
                <a:lnTo>
                  <a:pt x="24507" y="35019"/>
                </a:lnTo>
                <a:lnTo>
                  <a:pt x="25146" y="26182"/>
                </a:lnTo>
                <a:lnTo>
                  <a:pt x="25942" y="23196"/>
                </a:lnTo>
                <a:lnTo>
                  <a:pt x="30862" y="14475"/>
                </a:lnTo>
                <a:lnTo>
                  <a:pt x="34873" y="10060"/>
                </a:lnTo>
                <a:lnTo>
                  <a:pt x="38561" y="4398"/>
                </a:lnTo>
                <a:lnTo>
                  <a:pt x="40533" y="913"/>
                </a:lnTo>
                <a:lnTo>
                  <a:pt x="43260" y="0"/>
                </a:lnTo>
                <a:lnTo>
                  <a:pt x="46490" y="803"/>
                </a:lnTo>
                <a:lnTo>
                  <a:pt x="50054" y="2749"/>
                </a:lnTo>
                <a:lnTo>
                  <a:pt x="53137" y="4752"/>
                </a:lnTo>
                <a:lnTo>
                  <a:pt x="55898" y="6793"/>
                </a:lnTo>
                <a:lnTo>
                  <a:pt x="58445" y="8860"/>
                </a:lnTo>
                <a:lnTo>
                  <a:pt x="63158" y="18681"/>
                </a:lnTo>
                <a:lnTo>
                  <a:pt x="65403" y="25251"/>
                </a:lnTo>
                <a:lnTo>
                  <a:pt x="68311" y="31043"/>
                </a:lnTo>
                <a:lnTo>
                  <a:pt x="71663" y="36315"/>
                </a:lnTo>
                <a:lnTo>
                  <a:pt x="75309" y="41240"/>
                </a:lnTo>
                <a:lnTo>
                  <a:pt x="83125" y="52358"/>
                </a:lnTo>
                <a:lnTo>
                  <a:pt x="87186" y="58286"/>
                </a:lnTo>
                <a:lnTo>
                  <a:pt x="90600" y="64355"/>
                </a:lnTo>
                <a:lnTo>
                  <a:pt x="93581" y="70517"/>
                </a:lnTo>
                <a:lnTo>
                  <a:pt x="96275" y="76742"/>
                </a:lnTo>
                <a:lnTo>
                  <a:pt x="103033" y="91185"/>
                </a:lnTo>
                <a:lnTo>
                  <a:pt x="106813" y="98987"/>
                </a:lnTo>
                <a:lnTo>
                  <a:pt x="110038" y="106305"/>
                </a:lnTo>
                <a:lnTo>
                  <a:pt x="112894" y="113301"/>
                </a:lnTo>
                <a:lnTo>
                  <a:pt x="115504" y="120081"/>
                </a:lnTo>
                <a:lnTo>
                  <a:pt x="120287" y="133259"/>
                </a:lnTo>
                <a:lnTo>
                  <a:pt x="122551" y="139737"/>
                </a:lnTo>
                <a:lnTo>
                  <a:pt x="124766" y="145466"/>
                </a:lnTo>
                <a:lnTo>
                  <a:pt x="126949" y="150697"/>
                </a:lnTo>
                <a:lnTo>
                  <a:pt x="131257" y="160272"/>
                </a:lnTo>
                <a:lnTo>
                  <a:pt x="135525" y="169231"/>
                </a:lnTo>
                <a:lnTo>
                  <a:pt x="137652" y="174302"/>
                </a:lnTo>
                <a:lnTo>
                  <a:pt x="139775" y="179798"/>
                </a:lnTo>
                <a:lnTo>
                  <a:pt x="141897" y="185580"/>
                </a:lnTo>
                <a:lnTo>
                  <a:pt x="146137" y="193885"/>
                </a:lnTo>
                <a:lnTo>
                  <a:pt x="150375" y="200633"/>
                </a:lnTo>
                <a:lnTo>
                  <a:pt x="154612" y="208336"/>
                </a:lnTo>
                <a:lnTo>
                  <a:pt x="156965" y="214582"/>
                </a:lnTo>
                <a:lnTo>
                  <a:pt x="158290" y="222065"/>
                </a:lnTo>
                <a:lnTo>
                  <a:pt x="158477" y="224341"/>
                </a:lnTo>
                <a:lnTo>
                  <a:pt x="159306" y="226563"/>
                </a:lnTo>
                <a:lnTo>
                  <a:pt x="163141" y="233062"/>
                </a:lnTo>
                <a:lnTo>
                  <a:pt x="164931" y="240329"/>
                </a:lnTo>
                <a:lnTo>
                  <a:pt x="165191" y="249382"/>
                </a:lnTo>
                <a:lnTo>
                  <a:pt x="165200" y="253322"/>
                </a:lnTo>
                <a:lnTo>
                  <a:pt x="164495" y="253645"/>
                </a:lnTo>
                <a:lnTo>
                  <a:pt x="161829" y="254005"/>
                </a:lnTo>
                <a:lnTo>
                  <a:pt x="160835" y="253395"/>
                </a:lnTo>
                <a:lnTo>
                  <a:pt x="160173" y="252283"/>
                </a:lnTo>
                <a:lnTo>
                  <a:pt x="158848" y="247942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MARTInkAnnotation1"/>
          <p:cNvSpPr/>
          <p:nvPr/>
        </p:nvSpPr>
        <p:spPr>
          <a:xfrm>
            <a:off x="1643087" y="514350"/>
            <a:ext cx="164943" cy="38101"/>
          </a:xfrm>
          <a:custGeom>
            <a:avLst/>
            <a:gdLst/>
            <a:ahLst/>
            <a:cxnLst/>
            <a:rect l="0" t="0" r="0" b="0"/>
            <a:pathLst>
              <a:path w="164943" h="38101">
                <a:moveTo>
                  <a:pt x="6093" y="38100"/>
                </a:moveTo>
                <a:lnTo>
                  <a:pt x="0" y="38100"/>
                </a:lnTo>
                <a:lnTo>
                  <a:pt x="20152" y="38100"/>
                </a:lnTo>
                <a:lnTo>
                  <a:pt x="22526" y="37394"/>
                </a:lnTo>
                <a:lnTo>
                  <a:pt x="24814" y="36218"/>
                </a:lnTo>
                <a:lnTo>
                  <a:pt x="27046" y="34729"/>
                </a:lnTo>
                <a:lnTo>
                  <a:pt x="29945" y="33736"/>
                </a:lnTo>
                <a:lnTo>
                  <a:pt x="33291" y="33074"/>
                </a:lnTo>
                <a:lnTo>
                  <a:pt x="36933" y="32633"/>
                </a:lnTo>
                <a:lnTo>
                  <a:pt x="40772" y="32338"/>
                </a:lnTo>
                <a:lnTo>
                  <a:pt x="44745" y="32142"/>
                </a:lnTo>
                <a:lnTo>
                  <a:pt x="48804" y="32012"/>
                </a:lnTo>
                <a:lnTo>
                  <a:pt x="52923" y="31219"/>
                </a:lnTo>
                <a:lnTo>
                  <a:pt x="57081" y="29985"/>
                </a:lnTo>
                <a:lnTo>
                  <a:pt x="61265" y="28456"/>
                </a:lnTo>
                <a:lnTo>
                  <a:pt x="65466" y="27438"/>
                </a:lnTo>
                <a:lnTo>
                  <a:pt x="69679" y="26758"/>
                </a:lnTo>
                <a:lnTo>
                  <a:pt x="73899" y="26306"/>
                </a:lnTo>
                <a:lnTo>
                  <a:pt x="78125" y="25298"/>
                </a:lnTo>
                <a:lnTo>
                  <a:pt x="82354" y="23921"/>
                </a:lnTo>
                <a:lnTo>
                  <a:pt x="86585" y="22297"/>
                </a:lnTo>
                <a:lnTo>
                  <a:pt x="96935" y="18612"/>
                </a:lnTo>
                <a:lnTo>
                  <a:pt x="102660" y="16641"/>
                </a:lnTo>
                <a:lnTo>
                  <a:pt x="107889" y="15327"/>
                </a:lnTo>
                <a:lnTo>
                  <a:pt x="112787" y="14452"/>
                </a:lnTo>
                <a:lnTo>
                  <a:pt x="117463" y="13868"/>
                </a:lnTo>
                <a:lnTo>
                  <a:pt x="121993" y="12773"/>
                </a:lnTo>
                <a:lnTo>
                  <a:pt x="126426" y="11338"/>
                </a:lnTo>
                <a:lnTo>
                  <a:pt x="130792" y="9675"/>
                </a:lnTo>
                <a:lnTo>
                  <a:pt x="135116" y="8567"/>
                </a:lnTo>
                <a:lnTo>
                  <a:pt x="139409" y="7828"/>
                </a:lnTo>
                <a:lnTo>
                  <a:pt x="143685" y="7335"/>
                </a:lnTo>
                <a:lnTo>
                  <a:pt x="147946" y="6301"/>
                </a:lnTo>
                <a:lnTo>
                  <a:pt x="152199" y="4906"/>
                </a:lnTo>
                <a:lnTo>
                  <a:pt x="164942" y="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SMARTInkAnnotation2"/>
          <p:cNvSpPr/>
          <p:nvPr/>
        </p:nvSpPr>
        <p:spPr>
          <a:xfrm>
            <a:off x="1935108" y="298551"/>
            <a:ext cx="50832" cy="304404"/>
          </a:xfrm>
          <a:custGeom>
            <a:avLst/>
            <a:gdLst/>
            <a:ahLst/>
            <a:cxnLst/>
            <a:rect l="0" t="0" r="0" b="0"/>
            <a:pathLst>
              <a:path w="50832" h="304404">
                <a:moveTo>
                  <a:pt x="0" y="31649"/>
                </a:moveTo>
                <a:lnTo>
                  <a:pt x="0" y="28278"/>
                </a:lnTo>
                <a:lnTo>
                  <a:pt x="705" y="26579"/>
                </a:lnTo>
                <a:lnTo>
                  <a:pt x="1882" y="24741"/>
                </a:lnTo>
                <a:lnTo>
                  <a:pt x="3373" y="22811"/>
                </a:lnTo>
                <a:lnTo>
                  <a:pt x="4367" y="20818"/>
                </a:lnTo>
                <a:lnTo>
                  <a:pt x="5765" y="15348"/>
                </a:lnTo>
                <a:lnTo>
                  <a:pt x="6331" y="12706"/>
                </a:lnTo>
                <a:lnTo>
                  <a:pt x="6347" y="9260"/>
                </a:lnTo>
                <a:lnTo>
                  <a:pt x="7055" y="7551"/>
                </a:lnTo>
                <a:lnTo>
                  <a:pt x="8233" y="5706"/>
                </a:lnTo>
                <a:lnTo>
                  <a:pt x="12630" y="0"/>
                </a:lnTo>
                <a:lnTo>
                  <a:pt x="16058" y="13413"/>
                </a:lnTo>
                <a:lnTo>
                  <a:pt x="17059" y="19491"/>
                </a:lnTo>
                <a:lnTo>
                  <a:pt x="17726" y="25661"/>
                </a:lnTo>
                <a:lnTo>
                  <a:pt x="18172" y="31890"/>
                </a:lnTo>
                <a:lnTo>
                  <a:pt x="18468" y="38865"/>
                </a:lnTo>
                <a:lnTo>
                  <a:pt x="18798" y="54141"/>
                </a:lnTo>
                <a:lnTo>
                  <a:pt x="19592" y="62166"/>
                </a:lnTo>
                <a:lnTo>
                  <a:pt x="20827" y="70338"/>
                </a:lnTo>
                <a:lnTo>
                  <a:pt x="22357" y="78608"/>
                </a:lnTo>
                <a:lnTo>
                  <a:pt x="25938" y="95324"/>
                </a:lnTo>
                <a:lnTo>
                  <a:pt x="27882" y="103732"/>
                </a:lnTo>
                <a:lnTo>
                  <a:pt x="29178" y="112160"/>
                </a:lnTo>
                <a:lnTo>
                  <a:pt x="30042" y="120601"/>
                </a:lnTo>
                <a:lnTo>
                  <a:pt x="30618" y="129050"/>
                </a:lnTo>
                <a:lnTo>
                  <a:pt x="31707" y="138211"/>
                </a:lnTo>
                <a:lnTo>
                  <a:pt x="33140" y="147846"/>
                </a:lnTo>
                <a:lnTo>
                  <a:pt x="34801" y="157797"/>
                </a:lnTo>
                <a:lnTo>
                  <a:pt x="35909" y="166548"/>
                </a:lnTo>
                <a:lnTo>
                  <a:pt x="36647" y="174498"/>
                </a:lnTo>
                <a:lnTo>
                  <a:pt x="37139" y="181915"/>
                </a:lnTo>
                <a:lnTo>
                  <a:pt x="38173" y="189682"/>
                </a:lnTo>
                <a:lnTo>
                  <a:pt x="39568" y="197682"/>
                </a:lnTo>
                <a:lnTo>
                  <a:pt x="41205" y="205838"/>
                </a:lnTo>
                <a:lnTo>
                  <a:pt x="41590" y="213391"/>
                </a:lnTo>
                <a:lnTo>
                  <a:pt x="41140" y="220544"/>
                </a:lnTo>
                <a:lnTo>
                  <a:pt x="40135" y="227429"/>
                </a:lnTo>
                <a:lnTo>
                  <a:pt x="40170" y="233430"/>
                </a:lnTo>
                <a:lnTo>
                  <a:pt x="40900" y="238842"/>
                </a:lnTo>
                <a:lnTo>
                  <a:pt x="42092" y="243861"/>
                </a:lnTo>
                <a:lnTo>
                  <a:pt x="43418" y="253201"/>
                </a:lnTo>
                <a:lnTo>
                  <a:pt x="44006" y="261350"/>
                </a:lnTo>
                <a:lnTo>
                  <a:pt x="44338" y="270610"/>
                </a:lnTo>
                <a:lnTo>
                  <a:pt x="44477" y="304403"/>
                </a:lnTo>
                <a:lnTo>
                  <a:pt x="45183" y="303796"/>
                </a:lnTo>
                <a:lnTo>
                  <a:pt x="50831" y="298349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SMARTInkAnnotation3"/>
          <p:cNvSpPr/>
          <p:nvPr/>
        </p:nvSpPr>
        <p:spPr>
          <a:xfrm>
            <a:off x="2074895" y="317591"/>
            <a:ext cx="38125" cy="298360"/>
          </a:xfrm>
          <a:custGeom>
            <a:avLst/>
            <a:gdLst/>
            <a:ahLst/>
            <a:cxnLst/>
            <a:rect l="0" t="0" r="0" b="0"/>
            <a:pathLst>
              <a:path w="38125" h="298360">
                <a:moveTo>
                  <a:pt x="0" y="18959"/>
                </a:moveTo>
                <a:lnTo>
                  <a:pt x="0" y="12217"/>
                </a:lnTo>
                <a:lnTo>
                  <a:pt x="705" y="10231"/>
                </a:lnTo>
                <a:lnTo>
                  <a:pt x="1882" y="8907"/>
                </a:lnTo>
                <a:lnTo>
                  <a:pt x="3372" y="8024"/>
                </a:lnTo>
                <a:lnTo>
                  <a:pt x="4366" y="6730"/>
                </a:lnTo>
                <a:lnTo>
                  <a:pt x="5029" y="5162"/>
                </a:lnTo>
                <a:lnTo>
                  <a:pt x="6276" y="216"/>
                </a:lnTo>
                <a:lnTo>
                  <a:pt x="7008" y="114"/>
                </a:lnTo>
                <a:lnTo>
                  <a:pt x="8202" y="46"/>
                </a:lnTo>
                <a:lnTo>
                  <a:pt x="9704" y="0"/>
                </a:lnTo>
                <a:lnTo>
                  <a:pt x="10705" y="2086"/>
                </a:lnTo>
                <a:lnTo>
                  <a:pt x="11818" y="10049"/>
                </a:lnTo>
                <a:lnTo>
                  <a:pt x="12114" y="15136"/>
                </a:lnTo>
                <a:lnTo>
                  <a:pt x="12444" y="26432"/>
                </a:lnTo>
                <a:lnTo>
                  <a:pt x="12684" y="72346"/>
                </a:lnTo>
                <a:lnTo>
                  <a:pt x="13398" y="80656"/>
                </a:lnTo>
                <a:lnTo>
                  <a:pt x="14580" y="89018"/>
                </a:lnTo>
                <a:lnTo>
                  <a:pt x="16074" y="97415"/>
                </a:lnTo>
                <a:lnTo>
                  <a:pt x="17070" y="106541"/>
                </a:lnTo>
                <a:lnTo>
                  <a:pt x="17734" y="116152"/>
                </a:lnTo>
                <a:lnTo>
                  <a:pt x="18471" y="135534"/>
                </a:lnTo>
                <a:lnTo>
                  <a:pt x="18945" y="169091"/>
                </a:lnTo>
                <a:lnTo>
                  <a:pt x="18984" y="176197"/>
                </a:lnTo>
                <a:lnTo>
                  <a:pt x="19716" y="183051"/>
                </a:lnTo>
                <a:lnTo>
                  <a:pt x="20909" y="189737"/>
                </a:lnTo>
                <a:lnTo>
                  <a:pt x="22411" y="196311"/>
                </a:lnTo>
                <a:lnTo>
                  <a:pt x="23413" y="202105"/>
                </a:lnTo>
                <a:lnTo>
                  <a:pt x="24080" y="207378"/>
                </a:lnTo>
                <a:lnTo>
                  <a:pt x="24525" y="212305"/>
                </a:lnTo>
                <a:lnTo>
                  <a:pt x="24822" y="217706"/>
                </a:lnTo>
                <a:lnTo>
                  <a:pt x="25152" y="229352"/>
                </a:lnTo>
                <a:lnTo>
                  <a:pt x="25338" y="244438"/>
                </a:lnTo>
                <a:lnTo>
                  <a:pt x="26069" y="249006"/>
                </a:lnTo>
                <a:lnTo>
                  <a:pt x="27264" y="253462"/>
                </a:lnTo>
                <a:lnTo>
                  <a:pt x="28766" y="257845"/>
                </a:lnTo>
                <a:lnTo>
                  <a:pt x="29767" y="261472"/>
                </a:lnTo>
                <a:lnTo>
                  <a:pt x="30880" y="267383"/>
                </a:lnTo>
                <a:lnTo>
                  <a:pt x="31374" y="274244"/>
                </a:lnTo>
                <a:lnTo>
                  <a:pt x="31653" y="284158"/>
                </a:lnTo>
                <a:lnTo>
                  <a:pt x="31763" y="297017"/>
                </a:lnTo>
                <a:lnTo>
                  <a:pt x="32471" y="297464"/>
                </a:lnTo>
                <a:lnTo>
                  <a:pt x="33649" y="297762"/>
                </a:lnTo>
                <a:lnTo>
                  <a:pt x="38124" y="298359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MARTInkAnnotation4"/>
          <p:cNvSpPr/>
          <p:nvPr/>
        </p:nvSpPr>
        <p:spPr>
          <a:xfrm>
            <a:off x="2246753" y="438423"/>
            <a:ext cx="139487" cy="152017"/>
          </a:xfrm>
          <a:custGeom>
            <a:avLst/>
            <a:gdLst/>
            <a:ahLst/>
            <a:cxnLst/>
            <a:rect l="0" t="0" r="0" b="0"/>
            <a:pathLst>
              <a:path w="139487" h="152017">
                <a:moveTo>
                  <a:pt x="37822" y="50527"/>
                </a:moveTo>
                <a:lnTo>
                  <a:pt x="41196" y="53898"/>
                </a:lnTo>
                <a:lnTo>
                  <a:pt x="42189" y="55596"/>
                </a:lnTo>
                <a:lnTo>
                  <a:pt x="43293" y="59365"/>
                </a:lnTo>
                <a:lnTo>
                  <a:pt x="43784" y="63392"/>
                </a:lnTo>
                <a:lnTo>
                  <a:pt x="44099" y="68355"/>
                </a:lnTo>
                <a:lnTo>
                  <a:pt x="44153" y="72586"/>
                </a:lnTo>
                <a:lnTo>
                  <a:pt x="44176" y="87641"/>
                </a:lnTo>
                <a:lnTo>
                  <a:pt x="44882" y="87970"/>
                </a:lnTo>
                <a:lnTo>
                  <a:pt x="47549" y="88335"/>
                </a:lnTo>
                <a:lnTo>
                  <a:pt x="51088" y="88497"/>
                </a:lnTo>
                <a:lnTo>
                  <a:pt x="53020" y="88540"/>
                </a:lnTo>
                <a:lnTo>
                  <a:pt x="54308" y="87864"/>
                </a:lnTo>
                <a:lnTo>
                  <a:pt x="55167" y="86707"/>
                </a:lnTo>
                <a:lnTo>
                  <a:pt x="55740" y="85230"/>
                </a:lnTo>
                <a:lnTo>
                  <a:pt x="56827" y="84246"/>
                </a:lnTo>
                <a:lnTo>
                  <a:pt x="58258" y="83589"/>
                </a:lnTo>
                <a:lnTo>
                  <a:pt x="59918" y="83152"/>
                </a:lnTo>
                <a:lnTo>
                  <a:pt x="63646" y="80784"/>
                </a:lnTo>
                <a:lnTo>
                  <a:pt x="67655" y="77380"/>
                </a:lnTo>
                <a:lnTo>
                  <a:pt x="71791" y="73515"/>
                </a:lnTo>
                <a:lnTo>
                  <a:pt x="82311" y="63188"/>
                </a:lnTo>
                <a:lnTo>
                  <a:pt x="84425" y="61084"/>
                </a:lnTo>
                <a:lnTo>
                  <a:pt x="85835" y="58976"/>
                </a:lnTo>
                <a:lnTo>
                  <a:pt x="87401" y="54753"/>
                </a:lnTo>
                <a:lnTo>
                  <a:pt x="89980" y="50523"/>
                </a:lnTo>
                <a:lnTo>
                  <a:pt x="91656" y="48408"/>
                </a:lnTo>
                <a:lnTo>
                  <a:pt x="92773" y="46292"/>
                </a:lnTo>
                <a:lnTo>
                  <a:pt x="94015" y="42060"/>
                </a:lnTo>
                <a:lnTo>
                  <a:pt x="94566" y="37827"/>
                </a:lnTo>
                <a:lnTo>
                  <a:pt x="94812" y="33593"/>
                </a:lnTo>
                <a:lnTo>
                  <a:pt x="94921" y="29360"/>
                </a:lnTo>
                <a:lnTo>
                  <a:pt x="94244" y="27949"/>
                </a:lnTo>
                <a:lnTo>
                  <a:pt x="93086" y="27008"/>
                </a:lnTo>
                <a:lnTo>
                  <a:pt x="91609" y="26381"/>
                </a:lnTo>
                <a:lnTo>
                  <a:pt x="90624" y="24552"/>
                </a:lnTo>
                <a:lnTo>
                  <a:pt x="89968" y="21921"/>
                </a:lnTo>
                <a:lnTo>
                  <a:pt x="89530" y="18757"/>
                </a:lnTo>
                <a:lnTo>
                  <a:pt x="88532" y="15941"/>
                </a:lnTo>
                <a:lnTo>
                  <a:pt x="87161" y="13359"/>
                </a:lnTo>
                <a:lnTo>
                  <a:pt x="85541" y="10931"/>
                </a:lnTo>
                <a:lnTo>
                  <a:pt x="83755" y="9313"/>
                </a:lnTo>
                <a:lnTo>
                  <a:pt x="81858" y="8234"/>
                </a:lnTo>
                <a:lnTo>
                  <a:pt x="77867" y="7036"/>
                </a:lnTo>
                <a:lnTo>
                  <a:pt x="73741" y="6503"/>
                </a:lnTo>
                <a:lnTo>
                  <a:pt x="70946" y="5655"/>
                </a:lnTo>
                <a:lnTo>
                  <a:pt x="67671" y="4385"/>
                </a:lnTo>
                <a:lnTo>
                  <a:pt x="64075" y="2832"/>
                </a:lnTo>
                <a:lnTo>
                  <a:pt x="60972" y="1797"/>
                </a:lnTo>
                <a:lnTo>
                  <a:pt x="58198" y="1107"/>
                </a:lnTo>
                <a:lnTo>
                  <a:pt x="55642" y="647"/>
                </a:lnTo>
                <a:lnTo>
                  <a:pt x="52526" y="340"/>
                </a:lnTo>
                <a:lnTo>
                  <a:pt x="49037" y="136"/>
                </a:lnTo>
                <a:lnTo>
                  <a:pt x="45299" y="0"/>
                </a:lnTo>
                <a:lnTo>
                  <a:pt x="42101" y="614"/>
                </a:lnTo>
                <a:lnTo>
                  <a:pt x="39263" y="1730"/>
                </a:lnTo>
                <a:lnTo>
                  <a:pt x="36665" y="3179"/>
                </a:lnTo>
                <a:lnTo>
                  <a:pt x="34227" y="5556"/>
                </a:lnTo>
                <a:lnTo>
                  <a:pt x="31895" y="8552"/>
                </a:lnTo>
                <a:lnTo>
                  <a:pt x="29635" y="11960"/>
                </a:lnTo>
                <a:lnTo>
                  <a:pt x="26716" y="14938"/>
                </a:lnTo>
                <a:lnTo>
                  <a:pt x="23358" y="17629"/>
                </a:lnTo>
                <a:lnTo>
                  <a:pt x="19707" y="20128"/>
                </a:lnTo>
                <a:lnTo>
                  <a:pt x="16568" y="23205"/>
                </a:lnTo>
                <a:lnTo>
                  <a:pt x="13769" y="26668"/>
                </a:lnTo>
                <a:lnTo>
                  <a:pt x="11197" y="30388"/>
                </a:lnTo>
                <a:lnTo>
                  <a:pt x="9482" y="34279"/>
                </a:lnTo>
                <a:lnTo>
                  <a:pt x="8339" y="38284"/>
                </a:lnTo>
                <a:lnTo>
                  <a:pt x="7577" y="42365"/>
                </a:lnTo>
                <a:lnTo>
                  <a:pt x="6363" y="47202"/>
                </a:lnTo>
                <a:lnTo>
                  <a:pt x="4847" y="52544"/>
                </a:lnTo>
                <a:lnTo>
                  <a:pt x="3131" y="58221"/>
                </a:lnTo>
                <a:lnTo>
                  <a:pt x="1987" y="63418"/>
                </a:lnTo>
                <a:lnTo>
                  <a:pt x="1224" y="68293"/>
                </a:lnTo>
                <a:lnTo>
                  <a:pt x="716" y="72954"/>
                </a:lnTo>
                <a:lnTo>
                  <a:pt x="377" y="77473"/>
                </a:lnTo>
                <a:lnTo>
                  <a:pt x="150" y="81896"/>
                </a:lnTo>
                <a:lnTo>
                  <a:pt x="0" y="86257"/>
                </a:lnTo>
                <a:lnTo>
                  <a:pt x="606" y="90574"/>
                </a:lnTo>
                <a:lnTo>
                  <a:pt x="1716" y="94864"/>
                </a:lnTo>
                <a:lnTo>
                  <a:pt x="3161" y="99135"/>
                </a:lnTo>
                <a:lnTo>
                  <a:pt x="4831" y="103393"/>
                </a:lnTo>
                <a:lnTo>
                  <a:pt x="6650" y="107643"/>
                </a:lnTo>
                <a:lnTo>
                  <a:pt x="8569" y="111888"/>
                </a:lnTo>
                <a:lnTo>
                  <a:pt x="10554" y="115423"/>
                </a:lnTo>
                <a:lnTo>
                  <a:pt x="12584" y="118485"/>
                </a:lnTo>
                <a:lnTo>
                  <a:pt x="14642" y="121233"/>
                </a:lnTo>
                <a:lnTo>
                  <a:pt x="16721" y="123770"/>
                </a:lnTo>
                <a:lnTo>
                  <a:pt x="20913" y="128470"/>
                </a:lnTo>
                <a:lnTo>
                  <a:pt x="23726" y="130711"/>
                </a:lnTo>
                <a:lnTo>
                  <a:pt x="27012" y="132911"/>
                </a:lnTo>
                <a:lnTo>
                  <a:pt x="30616" y="135083"/>
                </a:lnTo>
                <a:lnTo>
                  <a:pt x="33724" y="137236"/>
                </a:lnTo>
                <a:lnTo>
                  <a:pt x="36502" y="139378"/>
                </a:lnTo>
                <a:lnTo>
                  <a:pt x="39060" y="141511"/>
                </a:lnTo>
                <a:lnTo>
                  <a:pt x="42178" y="143638"/>
                </a:lnTo>
                <a:lnTo>
                  <a:pt x="45668" y="145762"/>
                </a:lnTo>
                <a:lnTo>
                  <a:pt x="49407" y="147884"/>
                </a:lnTo>
                <a:lnTo>
                  <a:pt x="53311" y="149298"/>
                </a:lnTo>
                <a:lnTo>
                  <a:pt x="57326" y="150241"/>
                </a:lnTo>
                <a:lnTo>
                  <a:pt x="61415" y="150870"/>
                </a:lnTo>
                <a:lnTo>
                  <a:pt x="65553" y="151289"/>
                </a:lnTo>
                <a:lnTo>
                  <a:pt x="69723" y="151568"/>
                </a:lnTo>
                <a:lnTo>
                  <a:pt x="73916" y="151754"/>
                </a:lnTo>
                <a:lnTo>
                  <a:pt x="84222" y="151961"/>
                </a:lnTo>
                <a:lnTo>
                  <a:pt x="89935" y="152016"/>
                </a:lnTo>
                <a:lnTo>
                  <a:pt x="95156" y="151348"/>
                </a:lnTo>
                <a:lnTo>
                  <a:pt x="100049" y="150196"/>
                </a:lnTo>
                <a:lnTo>
                  <a:pt x="104723" y="148723"/>
                </a:lnTo>
                <a:lnTo>
                  <a:pt x="109250" y="147741"/>
                </a:lnTo>
                <a:lnTo>
                  <a:pt x="113680" y="147086"/>
                </a:lnTo>
                <a:lnTo>
                  <a:pt x="118047" y="146650"/>
                </a:lnTo>
                <a:lnTo>
                  <a:pt x="122369" y="145653"/>
                </a:lnTo>
                <a:lnTo>
                  <a:pt x="126662" y="144283"/>
                </a:lnTo>
                <a:lnTo>
                  <a:pt x="139486" y="139427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SMARTInkAnnotation5"/>
          <p:cNvSpPr/>
          <p:nvPr/>
        </p:nvSpPr>
        <p:spPr>
          <a:xfrm>
            <a:off x="2487980" y="279435"/>
            <a:ext cx="31692" cy="298416"/>
          </a:xfrm>
          <a:custGeom>
            <a:avLst/>
            <a:gdLst/>
            <a:ahLst/>
            <a:cxnLst/>
            <a:rect l="0" t="0" r="0" b="0"/>
            <a:pathLst>
              <a:path w="31692" h="298416">
                <a:moveTo>
                  <a:pt x="25338" y="38065"/>
                </a:moveTo>
                <a:lnTo>
                  <a:pt x="25338" y="20388"/>
                </a:lnTo>
                <a:lnTo>
                  <a:pt x="26043" y="17108"/>
                </a:lnTo>
                <a:lnTo>
                  <a:pt x="27220" y="14216"/>
                </a:lnTo>
                <a:lnTo>
                  <a:pt x="28711" y="11582"/>
                </a:lnTo>
                <a:lnTo>
                  <a:pt x="29705" y="9121"/>
                </a:lnTo>
                <a:lnTo>
                  <a:pt x="30367" y="6774"/>
                </a:lnTo>
                <a:lnTo>
                  <a:pt x="31685" y="0"/>
                </a:lnTo>
                <a:lnTo>
                  <a:pt x="31691" y="18919"/>
                </a:lnTo>
                <a:lnTo>
                  <a:pt x="30985" y="26007"/>
                </a:lnTo>
                <a:lnTo>
                  <a:pt x="29809" y="33554"/>
                </a:lnTo>
                <a:lnTo>
                  <a:pt x="28319" y="41408"/>
                </a:lnTo>
                <a:lnTo>
                  <a:pt x="27325" y="50171"/>
                </a:lnTo>
                <a:lnTo>
                  <a:pt x="26663" y="59541"/>
                </a:lnTo>
                <a:lnTo>
                  <a:pt x="26221" y="69316"/>
                </a:lnTo>
                <a:lnTo>
                  <a:pt x="25221" y="78654"/>
                </a:lnTo>
                <a:lnTo>
                  <a:pt x="23848" y="87702"/>
                </a:lnTo>
                <a:lnTo>
                  <a:pt x="22226" y="96557"/>
                </a:lnTo>
                <a:lnTo>
                  <a:pt x="21146" y="105987"/>
                </a:lnTo>
                <a:lnTo>
                  <a:pt x="20425" y="115802"/>
                </a:lnTo>
                <a:lnTo>
                  <a:pt x="19945" y="125873"/>
                </a:lnTo>
                <a:lnTo>
                  <a:pt x="18919" y="136115"/>
                </a:lnTo>
                <a:lnTo>
                  <a:pt x="17528" y="146470"/>
                </a:lnTo>
                <a:lnTo>
                  <a:pt x="15895" y="156902"/>
                </a:lnTo>
                <a:lnTo>
                  <a:pt x="14101" y="166678"/>
                </a:lnTo>
                <a:lnTo>
                  <a:pt x="10224" y="185067"/>
                </a:lnTo>
                <a:lnTo>
                  <a:pt x="8909" y="193217"/>
                </a:lnTo>
                <a:lnTo>
                  <a:pt x="8031" y="200766"/>
                </a:lnTo>
                <a:lnTo>
                  <a:pt x="7446" y="207916"/>
                </a:lnTo>
                <a:lnTo>
                  <a:pt x="7056" y="214799"/>
                </a:lnTo>
                <a:lnTo>
                  <a:pt x="6623" y="228091"/>
                </a:lnTo>
                <a:lnTo>
                  <a:pt x="6379" y="244104"/>
                </a:lnTo>
                <a:lnTo>
                  <a:pt x="5638" y="249507"/>
                </a:lnTo>
                <a:lnTo>
                  <a:pt x="4439" y="255227"/>
                </a:lnTo>
                <a:lnTo>
                  <a:pt x="2933" y="261156"/>
                </a:lnTo>
                <a:lnTo>
                  <a:pt x="1929" y="265815"/>
                </a:lnTo>
                <a:lnTo>
                  <a:pt x="1261" y="269626"/>
                </a:lnTo>
                <a:lnTo>
                  <a:pt x="517" y="276448"/>
                </a:lnTo>
                <a:lnTo>
                  <a:pt x="186" y="284183"/>
                </a:lnTo>
                <a:lnTo>
                  <a:pt x="0" y="289730"/>
                </a:lnTo>
                <a:lnTo>
                  <a:pt x="680" y="291214"/>
                </a:lnTo>
                <a:lnTo>
                  <a:pt x="1840" y="292909"/>
                </a:lnTo>
                <a:lnTo>
                  <a:pt x="6276" y="298415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SMARTInkAnnotation6"/>
          <p:cNvSpPr/>
          <p:nvPr/>
        </p:nvSpPr>
        <p:spPr>
          <a:xfrm>
            <a:off x="2640397" y="425450"/>
            <a:ext cx="38125" cy="139701"/>
          </a:xfrm>
          <a:custGeom>
            <a:avLst/>
            <a:gdLst/>
            <a:ahLst/>
            <a:cxnLst/>
            <a:rect l="0" t="0" r="0" b="0"/>
            <a:pathLst>
              <a:path w="38125" h="139701">
                <a:moveTo>
                  <a:pt x="0" y="0"/>
                </a:moveTo>
                <a:lnTo>
                  <a:pt x="23126" y="11556"/>
                </a:lnTo>
                <a:lnTo>
                  <a:pt x="24595" y="12643"/>
                </a:lnTo>
                <a:lnTo>
                  <a:pt x="26280" y="14073"/>
                </a:lnTo>
                <a:lnTo>
                  <a:pt x="28110" y="15732"/>
                </a:lnTo>
                <a:lnTo>
                  <a:pt x="32026" y="19457"/>
                </a:lnTo>
                <a:lnTo>
                  <a:pt x="34058" y="21438"/>
                </a:lnTo>
                <a:lnTo>
                  <a:pt x="35414" y="24170"/>
                </a:lnTo>
                <a:lnTo>
                  <a:pt x="36317" y="27402"/>
                </a:lnTo>
                <a:lnTo>
                  <a:pt x="36919" y="30968"/>
                </a:lnTo>
                <a:lnTo>
                  <a:pt x="37320" y="34756"/>
                </a:lnTo>
                <a:lnTo>
                  <a:pt x="37589" y="38693"/>
                </a:lnTo>
                <a:lnTo>
                  <a:pt x="37767" y="42729"/>
                </a:lnTo>
                <a:lnTo>
                  <a:pt x="37965" y="52857"/>
                </a:lnTo>
                <a:lnTo>
                  <a:pt x="38114" y="81065"/>
                </a:lnTo>
                <a:lnTo>
                  <a:pt x="37412" y="85088"/>
                </a:lnTo>
                <a:lnTo>
                  <a:pt x="36237" y="89181"/>
                </a:lnTo>
                <a:lnTo>
                  <a:pt x="34748" y="93320"/>
                </a:lnTo>
                <a:lnTo>
                  <a:pt x="33755" y="96786"/>
                </a:lnTo>
                <a:lnTo>
                  <a:pt x="33093" y="99802"/>
                </a:lnTo>
                <a:lnTo>
                  <a:pt x="32652" y="102518"/>
                </a:lnTo>
                <a:lnTo>
                  <a:pt x="32358" y="105740"/>
                </a:lnTo>
                <a:lnTo>
                  <a:pt x="32162" y="109299"/>
                </a:lnTo>
                <a:lnTo>
                  <a:pt x="31944" y="116311"/>
                </a:lnTo>
                <a:lnTo>
                  <a:pt x="31804" y="126561"/>
                </a:lnTo>
                <a:lnTo>
                  <a:pt x="31770" y="138783"/>
                </a:lnTo>
                <a:lnTo>
                  <a:pt x="32476" y="139088"/>
                </a:lnTo>
                <a:lnTo>
                  <a:pt x="33653" y="139292"/>
                </a:lnTo>
                <a:lnTo>
                  <a:pt x="38124" y="13970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SMARTInkAnnotation7"/>
          <p:cNvSpPr/>
          <p:nvPr/>
        </p:nvSpPr>
        <p:spPr>
          <a:xfrm>
            <a:off x="2697582" y="292100"/>
            <a:ext cx="31771" cy="31751"/>
          </a:xfrm>
          <a:custGeom>
            <a:avLst/>
            <a:gdLst/>
            <a:ahLst/>
            <a:cxnLst/>
            <a:rect l="0" t="0" r="0" b="0"/>
            <a:pathLst>
              <a:path w="31771" h="31751">
                <a:moveTo>
                  <a:pt x="31770" y="31750"/>
                </a:moveTo>
                <a:lnTo>
                  <a:pt x="28398" y="28379"/>
                </a:lnTo>
                <a:lnTo>
                  <a:pt x="27403" y="26680"/>
                </a:lnTo>
                <a:lnTo>
                  <a:pt x="26741" y="24843"/>
                </a:lnTo>
                <a:lnTo>
                  <a:pt x="25678" y="20194"/>
                </a:lnTo>
                <a:lnTo>
                  <a:pt x="24179" y="19107"/>
                </a:lnTo>
                <a:lnTo>
                  <a:pt x="21768" y="17677"/>
                </a:lnTo>
                <a:lnTo>
                  <a:pt x="18748" y="16018"/>
                </a:lnTo>
                <a:lnTo>
                  <a:pt x="16735" y="14206"/>
                </a:lnTo>
                <a:lnTo>
                  <a:pt x="15393" y="12293"/>
                </a:lnTo>
                <a:lnTo>
                  <a:pt x="13238" y="7524"/>
                </a:lnTo>
                <a:lnTo>
                  <a:pt x="12356" y="7133"/>
                </a:lnTo>
                <a:lnTo>
                  <a:pt x="11061" y="6872"/>
                </a:lnTo>
                <a:lnTo>
                  <a:pt x="9492" y="6698"/>
                </a:lnTo>
                <a:lnTo>
                  <a:pt x="7740" y="5876"/>
                </a:lnTo>
                <a:lnTo>
                  <a:pt x="5866" y="4623"/>
                </a:lnTo>
                <a:lnTo>
                  <a:pt x="0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SMARTInkAnnotation8"/>
          <p:cNvSpPr/>
          <p:nvPr/>
        </p:nvSpPr>
        <p:spPr>
          <a:xfrm>
            <a:off x="2761155" y="420278"/>
            <a:ext cx="171525" cy="157572"/>
          </a:xfrm>
          <a:custGeom>
            <a:avLst/>
            <a:gdLst/>
            <a:ahLst/>
            <a:cxnLst/>
            <a:rect l="0" t="0" r="0" b="0"/>
            <a:pathLst>
              <a:path w="171525" h="157572">
                <a:moveTo>
                  <a:pt x="88923" y="55972"/>
                </a:moveTo>
                <a:lnTo>
                  <a:pt x="83452" y="50505"/>
                </a:lnTo>
                <a:lnTo>
                  <a:pt x="82961" y="46251"/>
                </a:lnTo>
                <a:lnTo>
                  <a:pt x="82830" y="43142"/>
                </a:lnTo>
                <a:lnTo>
                  <a:pt x="82037" y="41068"/>
                </a:lnTo>
                <a:lnTo>
                  <a:pt x="80802" y="39686"/>
                </a:lnTo>
                <a:lnTo>
                  <a:pt x="79273" y="38765"/>
                </a:lnTo>
                <a:lnTo>
                  <a:pt x="78253" y="36740"/>
                </a:lnTo>
                <a:lnTo>
                  <a:pt x="77574" y="33978"/>
                </a:lnTo>
                <a:lnTo>
                  <a:pt x="77121" y="30726"/>
                </a:lnTo>
                <a:lnTo>
                  <a:pt x="76113" y="27853"/>
                </a:lnTo>
                <a:lnTo>
                  <a:pt x="74735" y="25231"/>
                </a:lnTo>
                <a:lnTo>
                  <a:pt x="73110" y="22778"/>
                </a:lnTo>
                <a:lnTo>
                  <a:pt x="71305" y="18171"/>
                </a:lnTo>
                <a:lnTo>
                  <a:pt x="70823" y="15955"/>
                </a:lnTo>
                <a:lnTo>
                  <a:pt x="69796" y="14477"/>
                </a:lnTo>
                <a:lnTo>
                  <a:pt x="68406" y="13492"/>
                </a:lnTo>
                <a:lnTo>
                  <a:pt x="66773" y="12835"/>
                </a:lnTo>
                <a:lnTo>
                  <a:pt x="63076" y="10224"/>
                </a:lnTo>
                <a:lnTo>
                  <a:pt x="59080" y="6712"/>
                </a:lnTo>
                <a:lnTo>
                  <a:pt x="52029" y="0"/>
                </a:lnTo>
                <a:lnTo>
                  <a:pt x="50913" y="313"/>
                </a:lnTo>
                <a:lnTo>
                  <a:pt x="45969" y="3419"/>
                </a:lnTo>
                <a:lnTo>
                  <a:pt x="42063" y="4393"/>
                </a:lnTo>
                <a:lnTo>
                  <a:pt x="37974" y="6707"/>
                </a:lnTo>
                <a:lnTo>
                  <a:pt x="33097" y="10793"/>
                </a:lnTo>
                <a:lnTo>
                  <a:pt x="26222" y="17313"/>
                </a:lnTo>
                <a:lnTo>
                  <a:pt x="17787" y="25546"/>
                </a:lnTo>
                <a:lnTo>
                  <a:pt x="15377" y="28632"/>
                </a:lnTo>
                <a:lnTo>
                  <a:pt x="13064" y="32101"/>
                </a:lnTo>
                <a:lnTo>
                  <a:pt x="10816" y="35825"/>
                </a:lnTo>
                <a:lnTo>
                  <a:pt x="8612" y="39718"/>
                </a:lnTo>
                <a:lnTo>
                  <a:pt x="4280" y="47807"/>
                </a:lnTo>
                <a:lnTo>
                  <a:pt x="2842" y="52646"/>
                </a:lnTo>
                <a:lnTo>
                  <a:pt x="1884" y="57988"/>
                </a:lnTo>
                <a:lnTo>
                  <a:pt x="1245" y="63666"/>
                </a:lnTo>
                <a:lnTo>
                  <a:pt x="819" y="68862"/>
                </a:lnTo>
                <a:lnTo>
                  <a:pt x="535" y="73738"/>
                </a:lnTo>
                <a:lnTo>
                  <a:pt x="219" y="82918"/>
                </a:lnTo>
                <a:lnTo>
                  <a:pt x="0" y="101209"/>
                </a:lnTo>
                <a:lnTo>
                  <a:pt x="695" y="104475"/>
                </a:lnTo>
                <a:lnTo>
                  <a:pt x="1864" y="108063"/>
                </a:lnTo>
                <a:lnTo>
                  <a:pt x="3350" y="111866"/>
                </a:lnTo>
                <a:lnTo>
                  <a:pt x="5046" y="115107"/>
                </a:lnTo>
                <a:lnTo>
                  <a:pt x="6883" y="117973"/>
                </a:lnTo>
                <a:lnTo>
                  <a:pt x="8814" y="120589"/>
                </a:lnTo>
                <a:lnTo>
                  <a:pt x="12841" y="125378"/>
                </a:lnTo>
                <a:lnTo>
                  <a:pt x="16985" y="129858"/>
                </a:lnTo>
                <a:lnTo>
                  <a:pt x="23287" y="136347"/>
                </a:lnTo>
                <a:lnTo>
                  <a:pt x="27510" y="140613"/>
                </a:lnTo>
                <a:lnTo>
                  <a:pt x="30331" y="142738"/>
                </a:lnTo>
                <a:lnTo>
                  <a:pt x="33624" y="144861"/>
                </a:lnTo>
                <a:lnTo>
                  <a:pt x="37231" y="146981"/>
                </a:lnTo>
                <a:lnTo>
                  <a:pt x="40341" y="149100"/>
                </a:lnTo>
                <a:lnTo>
                  <a:pt x="45680" y="153337"/>
                </a:lnTo>
                <a:lnTo>
                  <a:pt x="48798" y="154748"/>
                </a:lnTo>
                <a:lnTo>
                  <a:pt x="52290" y="155690"/>
                </a:lnTo>
                <a:lnTo>
                  <a:pt x="56028" y="156317"/>
                </a:lnTo>
                <a:lnTo>
                  <a:pt x="60639" y="156735"/>
                </a:lnTo>
                <a:lnTo>
                  <a:pt x="65831" y="157014"/>
                </a:lnTo>
                <a:lnTo>
                  <a:pt x="76542" y="157324"/>
                </a:lnTo>
                <a:lnTo>
                  <a:pt x="99225" y="157550"/>
                </a:lnTo>
                <a:lnTo>
                  <a:pt x="140198" y="157571"/>
                </a:lnTo>
                <a:lnTo>
                  <a:pt x="146404" y="156866"/>
                </a:lnTo>
                <a:lnTo>
                  <a:pt x="152659" y="155690"/>
                </a:lnTo>
                <a:lnTo>
                  <a:pt x="171524" y="151222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SMARTInkAnnotation9"/>
          <p:cNvSpPr/>
          <p:nvPr/>
        </p:nvSpPr>
        <p:spPr>
          <a:xfrm>
            <a:off x="3174779" y="304831"/>
            <a:ext cx="158168" cy="218292"/>
          </a:xfrm>
          <a:custGeom>
            <a:avLst/>
            <a:gdLst/>
            <a:ahLst/>
            <a:cxnLst/>
            <a:rect l="0" t="0" r="0" b="0"/>
            <a:pathLst>
              <a:path w="158168" h="218292">
                <a:moveTo>
                  <a:pt x="94659" y="38069"/>
                </a:moveTo>
                <a:lnTo>
                  <a:pt x="94659" y="34698"/>
                </a:lnTo>
                <a:lnTo>
                  <a:pt x="93954" y="32999"/>
                </a:lnTo>
                <a:lnTo>
                  <a:pt x="89189" y="26513"/>
                </a:lnTo>
                <a:lnTo>
                  <a:pt x="88698" y="23996"/>
                </a:lnTo>
                <a:lnTo>
                  <a:pt x="88422" y="18612"/>
                </a:lnTo>
                <a:lnTo>
                  <a:pt x="88328" y="13843"/>
                </a:lnTo>
                <a:lnTo>
                  <a:pt x="86434" y="11309"/>
                </a:lnTo>
                <a:lnTo>
                  <a:pt x="83238" y="7831"/>
                </a:lnTo>
                <a:lnTo>
                  <a:pt x="76743" y="1144"/>
                </a:lnTo>
                <a:lnTo>
                  <a:pt x="75656" y="752"/>
                </a:lnTo>
                <a:lnTo>
                  <a:pt x="70751" y="201"/>
                </a:lnTo>
                <a:lnTo>
                  <a:pt x="66855" y="72"/>
                </a:lnTo>
                <a:lnTo>
                  <a:pt x="60691" y="0"/>
                </a:lnTo>
                <a:lnTo>
                  <a:pt x="57894" y="1401"/>
                </a:lnTo>
                <a:lnTo>
                  <a:pt x="54617" y="3746"/>
                </a:lnTo>
                <a:lnTo>
                  <a:pt x="51021" y="6720"/>
                </a:lnTo>
                <a:lnTo>
                  <a:pt x="46506" y="10820"/>
                </a:lnTo>
                <a:lnTo>
                  <a:pt x="35841" y="21019"/>
                </a:lnTo>
                <a:lnTo>
                  <a:pt x="31443" y="27408"/>
                </a:lnTo>
                <a:lnTo>
                  <a:pt x="27805" y="34490"/>
                </a:lnTo>
                <a:lnTo>
                  <a:pt x="24674" y="42033"/>
                </a:lnTo>
                <a:lnTo>
                  <a:pt x="21881" y="49884"/>
                </a:lnTo>
                <a:lnTo>
                  <a:pt x="19313" y="57940"/>
                </a:lnTo>
                <a:lnTo>
                  <a:pt x="16895" y="66133"/>
                </a:lnTo>
                <a:lnTo>
                  <a:pt x="13870" y="75123"/>
                </a:lnTo>
                <a:lnTo>
                  <a:pt x="6745" y="94519"/>
                </a:lnTo>
                <a:lnTo>
                  <a:pt x="4280" y="104630"/>
                </a:lnTo>
                <a:lnTo>
                  <a:pt x="2637" y="114899"/>
                </a:lnTo>
                <a:lnTo>
                  <a:pt x="1541" y="125272"/>
                </a:lnTo>
                <a:lnTo>
                  <a:pt x="811" y="135010"/>
                </a:lnTo>
                <a:lnTo>
                  <a:pt x="324" y="144324"/>
                </a:lnTo>
                <a:lnTo>
                  <a:pt x="0" y="153356"/>
                </a:lnTo>
                <a:lnTo>
                  <a:pt x="489" y="162199"/>
                </a:lnTo>
                <a:lnTo>
                  <a:pt x="1522" y="170917"/>
                </a:lnTo>
                <a:lnTo>
                  <a:pt x="2916" y="179551"/>
                </a:lnTo>
                <a:lnTo>
                  <a:pt x="5257" y="186718"/>
                </a:lnTo>
                <a:lnTo>
                  <a:pt x="8230" y="192907"/>
                </a:lnTo>
                <a:lnTo>
                  <a:pt x="11624" y="198445"/>
                </a:lnTo>
                <a:lnTo>
                  <a:pt x="15299" y="202842"/>
                </a:lnTo>
                <a:lnTo>
                  <a:pt x="19161" y="206479"/>
                </a:lnTo>
                <a:lnTo>
                  <a:pt x="23147" y="209609"/>
                </a:lnTo>
                <a:lnTo>
                  <a:pt x="27217" y="212401"/>
                </a:lnTo>
                <a:lnTo>
                  <a:pt x="31342" y="214968"/>
                </a:lnTo>
                <a:lnTo>
                  <a:pt x="35504" y="217385"/>
                </a:lnTo>
                <a:lnTo>
                  <a:pt x="40397" y="218291"/>
                </a:lnTo>
                <a:lnTo>
                  <a:pt x="45776" y="218189"/>
                </a:lnTo>
                <a:lnTo>
                  <a:pt x="51481" y="217416"/>
                </a:lnTo>
                <a:lnTo>
                  <a:pt x="56696" y="216195"/>
                </a:lnTo>
                <a:lnTo>
                  <a:pt x="61585" y="214675"/>
                </a:lnTo>
                <a:lnTo>
                  <a:pt x="71488" y="211105"/>
                </a:lnTo>
                <a:lnTo>
                  <a:pt x="82949" y="207167"/>
                </a:lnTo>
                <a:lnTo>
                  <a:pt x="88265" y="204423"/>
                </a:lnTo>
                <a:lnTo>
                  <a:pt x="93220" y="201183"/>
                </a:lnTo>
                <a:lnTo>
                  <a:pt x="97936" y="197612"/>
                </a:lnTo>
                <a:lnTo>
                  <a:pt x="102492" y="193114"/>
                </a:lnTo>
                <a:lnTo>
                  <a:pt x="106941" y="187999"/>
                </a:lnTo>
                <a:lnTo>
                  <a:pt x="111319" y="182472"/>
                </a:lnTo>
                <a:lnTo>
                  <a:pt x="115650" y="178082"/>
                </a:lnTo>
                <a:lnTo>
                  <a:pt x="119949" y="174450"/>
                </a:lnTo>
                <a:lnTo>
                  <a:pt x="130248" y="166922"/>
                </a:lnTo>
                <a:lnTo>
                  <a:pt x="133539" y="162130"/>
                </a:lnTo>
                <a:lnTo>
                  <a:pt x="137356" y="156002"/>
                </a:lnTo>
                <a:lnTo>
                  <a:pt x="141405" y="150926"/>
                </a:lnTo>
                <a:lnTo>
                  <a:pt x="145558" y="146318"/>
                </a:lnTo>
                <a:lnTo>
                  <a:pt x="149757" y="141213"/>
                </a:lnTo>
                <a:lnTo>
                  <a:pt x="151865" y="137876"/>
                </a:lnTo>
                <a:lnTo>
                  <a:pt x="155384" y="131111"/>
                </a:lnTo>
                <a:lnTo>
                  <a:pt x="156948" y="125753"/>
                </a:lnTo>
                <a:lnTo>
                  <a:pt x="157643" y="121019"/>
                </a:lnTo>
                <a:lnTo>
                  <a:pt x="157952" y="115858"/>
                </a:lnTo>
                <a:lnTo>
                  <a:pt x="158126" y="105724"/>
                </a:lnTo>
                <a:lnTo>
                  <a:pt x="158167" y="100358"/>
                </a:lnTo>
                <a:lnTo>
                  <a:pt x="156302" y="93740"/>
                </a:lnTo>
                <a:lnTo>
                  <a:pt x="154817" y="90000"/>
                </a:lnTo>
                <a:lnTo>
                  <a:pt x="153166" y="83962"/>
                </a:lnTo>
                <a:lnTo>
                  <a:pt x="152432" y="78927"/>
                </a:lnTo>
                <a:lnTo>
                  <a:pt x="152106" y="74338"/>
                </a:lnTo>
                <a:lnTo>
                  <a:pt x="151314" y="72126"/>
                </a:lnTo>
                <a:lnTo>
                  <a:pt x="146851" y="65388"/>
                </a:lnTo>
                <a:lnTo>
                  <a:pt x="144012" y="60275"/>
                </a:lnTo>
                <a:lnTo>
                  <a:pt x="141303" y="54288"/>
                </a:lnTo>
                <a:lnTo>
                  <a:pt x="140582" y="51704"/>
                </a:lnTo>
                <a:lnTo>
                  <a:pt x="139137" y="44419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MARTInkAnnotation10"/>
          <p:cNvSpPr/>
          <p:nvPr/>
        </p:nvSpPr>
        <p:spPr>
          <a:xfrm>
            <a:off x="3511261" y="279519"/>
            <a:ext cx="133062" cy="265395"/>
          </a:xfrm>
          <a:custGeom>
            <a:avLst/>
            <a:gdLst/>
            <a:ahLst/>
            <a:cxnLst/>
            <a:rect l="0" t="0" r="0" b="0"/>
            <a:pathLst>
              <a:path w="133062" h="265395">
                <a:moveTo>
                  <a:pt x="63168" y="196731"/>
                </a:moveTo>
                <a:lnTo>
                  <a:pt x="63168" y="187893"/>
                </a:lnTo>
                <a:lnTo>
                  <a:pt x="62462" y="185900"/>
                </a:lnTo>
                <a:lnTo>
                  <a:pt x="58801" y="179724"/>
                </a:lnTo>
                <a:lnTo>
                  <a:pt x="57075" y="172576"/>
                </a:lnTo>
                <a:lnTo>
                  <a:pt x="56891" y="164958"/>
                </a:lnTo>
                <a:lnTo>
                  <a:pt x="56160" y="162849"/>
                </a:lnTo>
                <a:lnTo>
                  <a:pt x="54966" y="161443"/>
                </a:lnTo>
                <a:lnTo>
                  <a:pt x="51350" y="159186"/>
                </a:lnTo>
                <a:lnTo>
                  <a:pt x="47350" y="158796"/>
                </a:lnTo>
                <a:lnTo>
                  <a:pt x="45563" y="158035"/>
                </a:lnTo>
                <a:lnTo>
                  <a:pt x="41694" y="155309"/>
                </a:lnTo>
                <a:lnTo>
                  <a:pt x="37621" y="153627"/>
                </a:lnTo>
                <a:lnTo>
                  <a:pt x="35547" y="153178"/>
                </a:lnTo>
                <a:lnTo>
                  <a:pt x="33458" y="152879"/>
                </a:lnTo>
                <a:lnTo>
                  <a:pt x="31359" y="152680"/>
                </a:lnTo>
                <a:lnTo>
                  <a:pt x="29254" y="152547"/>
                </a:lnTo>
                <a:lnTo>
                  <a:pt x="27145" y="153164"/>
                </a:lnTo>
                <a:lnTo>
                  <a:pt x="25033" y="154281"/>
                </a:lnTo>
                <a:lnTo>
                  <a:pt x="22918" y="155731"/>
                </a:lnTo>
                <a:lnTo>
                  <a:pt x="20803" y="158109"/>
                </a:lnTo>
                <a:lnTo>
                  <a:pt x="18687" y="161105"/>
                </a:lnTo>
                <a:lnTo>
                  <a:pt x="16570" y="164514"/>
                </a:lnTo>
                <a:lnTo>
                  <a:pt x="14452" y="168197"/>
                </a:lnTo>
                <a:lnTo>
                  <a:pt x="10217" y="176053"/>
                </a:lnTo>
                <a:lnTo>
                  <a:pt x="3864" y="188409"/>
                </a:lnTo>
                <a:lnTo>
                  <a:pt x="1511" y="194914"/>
                </a:lnTo>
                <a:lnTo>
                  <a:pt x="465" y="201568"/>
                </a:lnTo>
                <a:lnTo>
                  <a:pt x="186" y="206306"/>
                </a:lnTo>
                <a:lnTo>
                  <a:pt x="0" y="211581"/>
                </a:lnTo>
                <a:lnTo>
                  <a:pt x="582" y="216509"/>
                </a:lnTo>
                <a:lnTo>
                  <a:pt x="1676" y="221205"/>
                </a:lnTo>
                <a:lnTo>
                  <a:pt x="3111" y="225747"/>
                </a:lnTo>
                <a:lnTo>
                  <a:pt x="4068" y="230186"/>
                </a:lnTo>
                <a:lnTo>
                  <a:pt x="4706" y="234557"/>
                </a:lnTo>
                <a:lnTo>
                  <a:pt x="5131" y="238881"/>
                </a:lnTo>
                <a:lnTo>
                  <a:pt x="7487" y="245568"/>
                </a:lnTo>
                <a:lnTo>
                  <a:pt x="9103" y="248339"/>
                </a:lnTo>
                <a:lnTo>
                  <a:pt x="10887" y="250186"/>
                </a:lnTo>
                <a:lnTo>
                  <a:pt x="12782" y="251418"/>
                </a:lnTo>
                <a:lnTo>
                  <a:pt x="14751" y="252239"/>
                </a:lnTo>
                <a:lnTo>
                  <a:pt x="18822" y="255033"/>
                </a:lnTo>
                <a:lnTo>
                  <a:pt x="20896" y="256766"/>
                </a:lnTo>
                <a:lnTo>
                  <a:pt x="22985" y="258626"/>
                </a:lnTo>
                <a:lnTo>
                  <a:pt x="27187" y="262575"/>
                </a:lnTo>
                <a:lnTo>
                  <a:pt x="30003" y="263910"/>
                </a:lnTo>
                <a:lnTo>
                  <a:pt x="33292" y="264801"/>
                </a:lnTo>
                <a:lnTo>
                  <a:pt x="36896" y="265394"/>
                </a:lnTo>
                <a:lnTo>
                  <a:pt x="40006" y="265084"/>
                </a:lnTo>
                <a:lnTo>
                  <a:pt x="42784" y="264172"/>
                </a:lnTo>
                <a:lnTo>
                  <a:pt x="45343" y="262858"/>
                </a:lnTo>
                <a:lnTo>
                  <a:pt x="47754" y="261983"/>
                </a:lnTo>
                <a:lnTo>
                  <a:pt x="50068" y="261399"/>
                </a:lnTo>
                <a:lnTo>
                  <a:pt x="52316" y="261009"/>
                </a:lnTo>
                <a:lnTo>
                  <a:pt x="55228" y="259339"/>
                </a:lnTo>
                <a:lnTo>
                  <a:pt x="58581" y="256814"/>
                </a:lnTo>
                <a:lnTo>
                  <a:pt x="62228" y="253720"/>
                </a:lnTo>
                <a:lnTo>
                  <a:pt x="65365" y="250951"/>
                </a:lnTo>
                <a:lnTo>
                  <a:pt x="70733" y="245994"/>
                </a:lnTo>
                <a:lnTo>
                  <a:pt x="73154" y="242978"/>
                </a:lnTo>
                <a:lnTo>
                  <a:pt x="75473" y="239557"/>
                </a:lnTo>
                <a:lnTo>
                  <a:pt x="77725" y="235865"/>
                </a:lnTo>
                <a:lnTo>
                  <a:pt x="79933" y="231993"/>
                </a:lnTo>
                <a:lnTo>
                  <a:pt x="84268" y="223927"/>
                </a:lnTo>
                <a:lnTo>
                  <a:pt x="86412" y="219095"/>
                </a:lnTo>
                <a:lnTo>
                  <a:pt x="88548" y="213757"/>
                </a:lnTo>
                <a:lnTo>
                  <a:pt x="93675" y="200094"/>
                </a:lnTo>
                <a:lnTo>
                  <a:pt x="94563" y="194357"/>
                </a:lnTo>
                <a:lnTo>
                  <a:pt x="95394" y="190209"/>
                </a:lnTo>
                <a:lnTo>
                  <a:pt x="98200" y="178075"/>
                </a:lnTo>
                <a:lnTo>
                  <a:pt x="99230" y="172299"/>
                </a:lnTo>
                <a:lnTo>
                  <a:pt x="99917" y="167038"/>
                </a:lnTo>
                <a:lnTo>
                  <a:pt x="100376" y="162119"/>
                </a:lnTo>
                <a:lnTo>
                  <a:pt x="100681" y="157428"/>
                </a:lnTo>
                <a:lnTo>
                  <a:pt x="100884" y="152890"/>
                </a:lnTo>
                <a:lnTo>
                  <a:pt x="101110" y="143380"/>
                </a:lnTo>
                <a:lnTo>
                  <a:pt x="101267" y="117216"/>
                </a:lnTo>
                <a:lnTo>
                  <a:pt x="101982" y="111971"/>
                </a:lnTo>
                <a:lnTo>
                  <a:pt x="103164" y="106358"/>
                </a:lnTo>
                <a:lnTo>
                  <a:pt x="104658" y="100499"/>
                </a:lnTo>
                <a:lnTo>
                  <a:pt x="105653" y="95182"/>
                </a:lnTo>
                <a:lnTo>
                  <a:pt x="106317" y="90226"/>
                </a:lnTo>
                <a:lnTo>
                  <a:pt x="106760" y="85511"/>
                </a:lnTo>
                <a:lnTo>
                  <a:pt x="107055" y="80957"/>
                </a:lnTo>
                <a:lnTo>
                  <a:pt x="107252" y="76509"/>
                </a:lnTo>
                <a:lnTo>
                  <a:pt x="107470" y="67805"/>
                </a:lnTo>
                <a:lnTo>
                  <a:pt x="107646" y="0"/>
                </a:lnTo>
                <a:lnTo>
                  <a:pt x="104272" y="6658"/>
                </a:lnTo>
                <a:lnTo>
                  <a:pt x="103985" y="11455"/>
                </a:lnTo>
                <a:lnTo>
                  <a:pt x="104499" y="17475"/>
                </a:lnTo>
                <a:lnTo>
                  <a:pt x="105548" y="24310"/>
                </a:lnTo>
                <a:lnTo>
                  <a:pt x="106247" y="32395"/>
                </a:lnTo>
                <a:lnTo>
                  <a:pt x="106713" y="41312"/>
                </a:lnTo>
                <a:lnTo>
                  <a:pt x="107024" y="50785"/>
                </a:lnTo>
                <a:lnTo>
                  <a:pt x="107937" y="60628"/>
                </a:lnTo>
                <a:lnTo>
                  <a:pt x="109251" y="70718"/>
                </a:lnTo>
                <a:lnTo>
                  <a:pt x="110835" y="80972"/>
                </a:lnTo>
                <a:lnTo>
                  <a:pt x="114476" y="101773"/>
                </a:lnTo>
                <a:lnTo>
                  <a:pt x="120494" y="135199"/>
                </a:lnTo>
                <a:lnTo>
                  <a:pt x="122565" y="147243"/>
                </a:lnTo>
                <a:lnTo>
                  <a:pt x="124652" y="158095"/>
                </a:lnTo>
                <a:lnTo>
                  <a:pt x="133061" y="196731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SMARTInkAnnotation11"/>
          <p:cNvSpPr/>
          <p:nvPr/>
        </p:nvSpPr>
        <p:spPr>
          <a:xfrm>
            <a:off x="3739690" y="298843"/>
            <a:ext cx="107953" cy="246959"/>
          </a:xfrm>
          <a:custGeom>
            <a:avLst/>
            <a:gdLst/>
            <a:ahLst/>
            <a:cxnLst/>
            <a:rect l="0" t="0" r="0" b="0"/>
            <a:pathLst>
              <a:path w="107953" h="246959">
                <a:moveTo>
                  <a:pt x="101605" y="171057"/>
                </a:moveTo>
                <a:lnTo>
                  <a:pt x="104978" y="164315"/>
                </a:lnTo>
                <a:lnTo>
                  <a:pt x="106634" y="159123"/>
                </a:lnTo>
                <a:lnTo>
                  <a:pt x="107567" y="152234"/>
                </a:lnTo>
                <a:lnTo>
                  <a:pt x="107784" y="147169"/>
                </a:lnTo>
                <a:lnTo>
                  <a:pt x="107952" y="133594"/>
                </a:lnTo>
                <a:lnTo>
                  <a:pt x="104583" y="126404"/>
                </a:lnTo>
                <a:lnTo>
                  <a:pt x="102487" y="122078"/>
                </a:lnTo>
                <a:lnTo>
                  <a:pt x="100076" y="121471"/>
                </a:lnTo>
                <a:lnTo>
                  <a:pt x="96349" y="121066"/>
                </a:lnTo>
                <a:lnTo>
                  <a:pt x="91747" y="120797"/>
                </a:lnTo>
                <a:lnTo>
                  <a:pt x="87267" y="121322"/>
                </a:lnTo>
                <a:lnTo>
                  <a:pt x="82869" y="122378"/>
                </a:lnTo>
                <a:lnTo>
                  <a:pt x="78524" y="123788"/>
                </a:lnTo>
                <a:lnTo>
                  <a:pt x="74922" y="125433"/>
                </a:lnTo>
                <a:lnTo>
                  <a:pt x="71814" y="127235"/>
                </a:lnTo>
                <a:lnTo>
                  <a:pt x="69036" y="129143"/>
                </a:lnTo>
                <a:lnTo>
                  <a:pt x="65067" y="131120"/>
                </a:lnTo>
                <a:lnTo>
                  <a:pt x="60302" y="133143"/>
                </a:lnTo>
                <a:lnTo>
                  <a:pt x="55008" y="135198"/>
                </a:lnTo>
                <a:lnTo>
                  <a:pt x="50067" y="137979"/>
                </a:lnTo>
                <a:lnTo>
                  <a:pt x="45360" y="141244"/>
                </a:lnTo>
                <a:lnTo>
                  <a:pt x="40811" y="144831"/>
                </a:lnTo>
                <a:lnTo>
                  <a:pt x="36366" y="149340"/>
                </a:lnTo>
                <a:lnTo>
                  <a:pt x="31990" y="154462"/>
                </a:lnTo>
                <a:lnTo>
                  <a:pt x="27661" y="159994"/>
                </a:lnTo>
                <a:lnTo>
                  <a:pt x="24070" y="165093"/>
                </a:lnTo>
                <a:lnTo>
                  <a:pt x="20969" y="169903"/>
                </a:lnTo>
                <a:lnTo>
                  <a:pt x="18196" y="174521"/>
                </a:lnTo>
                <a:lnTo>
                  <a:pt x="11349" y="185296"/>
                </a:lnTo>
                <a:lnTo>
                  <a:pt x="7547" y="191133"/>
                </a:lnTo>
                <a:lnTo>
                  <a:pt x="5012" y="195730"/>
                </a:lnTo>
                <a:lnTo>
                  <a:pt x="2195" y="202719"/>
                </a:lnTo>
                <a:lnTo>
                  <a:pt x="1444" y="206982"/>
                </a:lnTo>
                <a:lnTo>
                  <a:pt x="943" y="211940"/>
                </a:lnTo>
                <a:lnTo>
                  <a:pt x="387" y="221683"/>
                </a:lnTo>
                <a:lnTo>
                  <a:pt x="139" y="228365"/>
                </a:lnTo>
                <a:lnTo>
                  <a:pt x="0" y="236093"/>
                </a:lnTo>
                <a:lnTo>
                  <a:pt x="687" y="237698"/>
                </a:lnTo>
                <a:lnTo>
                  <a:pt x="1851" y="238767"/>
                </a:lnTo>
                <a:lnTo>
                  <a:pt x="3332" y="239481"/>
                </a:lnTo>
                <a:lnTo>
                  <a:pt x="5026" y="240662"/>
                </a:lnTo>
                <a:lnTo>
                  <a:pt x="6862" y="242155"/>
                </a:lnTo>
                <a:lnTo>
                  <a:pt x="8791" y="243855"/>
                </a:lnTo>
                <a:lnTo>
                  <a:pt x="10783" y="244989"/>
                </a:lnTo>
                <a:lnTo>
                  <a:pt x="12817" y="245745"/>
                </a:lnTo>
                <a:lnTo>
                  <a:pt x="14879" y="246249"/>
                </a:lnTo>
                <a:lnTo>
                  <a:pt x="16960" y="246585"/>
                </a:lnTo>
                <a:lnTo>
                  <a:pt x="19053" y="246809"/>
                </a:lnTo>
                <a:lnTo>
                  <a:pt x="21155" y="246958"/>
                </a:lnTo>
                <a:lnTo>
                  <a:pt x="23967" y="246352"/>
                </a:lnTo>
                <a:lnTo>
                  <a:pt x="27255" y="245243"/>
                </a:lnTo>
                <a:lnTo>
                  <a:pt x="30859" y="243797"/>
                </a:lnTo>
                <a:lnTo>
                  <a:pt x="33966" y="242128"/>
                </a:lnTo>
                <a:lnTo>
                  <a:pt x="36745" y="240310"/>
                </a:lnTo>
                <a:lnTo>
                  <a:pt x="39303" y="238392"/>
                </a:lnTo>
                <a:lnTo>
                  <a:pt x="42421" y="236408"/>
                </a:lnTo>
                <a:lnTo>
                  <a:pt x="45911" y="234380"/>
                </a:lnTo>
                <a:lnTo>
                  <a:pt x="49649" y="232322"/>
                </a:lnTo>
                <a:lnTo>
                  <a:pt x="53554" y="229539"/>
                </a:lnTo>
                <a:lnTo>
                  <a:pt x="57569" y="226273"/>
                </a:lnTo>
                <a:lnTo>
                  <a:pt x="65089" y="219586"/>
                </a:lnTo>
                <a:lnTo>
                  <a:pt x="70786" y="214263"/>
                </a:lnTo>
                <a:lnTo>
                  <a:pt x="73293" y="211150"/>
                </a:lnTo>
                <a:lnTo>
                  <a:pt x="75670" y="207663"/>
                </a:lnTo>
                <a:lnTo>
                  <a:pt x="77961" y="203928"/>
                </a:lnTo>
                <a:lnTo>
                  <a:pt x="80194" y="199321"/>
                </a:lnTo>
                <a:lnTo>
                  <a:pt x="82389" y="194133"/>
                </a:lnTo>
                <a:lnTo>
                  <a:pt x="87612" y="180711"/>
                </a:lnTo>
                <a:lnTo>
                  <a:pt x="88516" y="175015"/>
                </a:lnTo>
                <a:lnTo>
                  <a:pt x="89350" y="170873"/>
                </a:lnTo>
                <a:lnTo>
                  <a:pt x="92157" y="158746"/>
                </a:lnTo>
                <a:lnTo>
                  <a:pt x="93895" y="152972"/>
                </a:lnTo>
                <a:lnTo>
                  <a:pt x="95759" y="147711"/>
                </a:lnTo>
                <a:lnTo>
                  <a:pt x="97708" y="142793"/>
                </a:lnTo>
                <a:lnTo>
                  <a:pt x="99007" y="138103"/>
                </a:lnTo>
                <a:lnTo>
                  <a:pt x="99873" y="133566"/>
                </a:lnTo>
                <a:lnTo>
                  <a:pt x="100450" y="129129"/>
                </a:lnTo>
                <a:lnTo>
                  <a:pt x="100835" y="124761"/>
                </a:lnTo>
                <a:lnTo>
                  <a:pt x="101091" y="120437"/>
                </a:lnTo>
                <a:lnTo>
                  <a:pt x="101377" y="111870"/>
                </a:lnTo>
                <a:lnTo>
                  <a:pt x="101560" y="94873"/>
                </a:lnTo>
                <a:lnTo>
                  <a:pt x="101605" y="0"/>
                </a:lnTo>
                <a:lnTo>
                  <a:pt x="98232" y="3094"/>
                </a:lnTo>
                <a:lnTo>
                  <a:pt x="96134" y="5109"/>
                </a:lnTo>
                <a:lnTo>
                  <a:pt x="97527" y="11224"/>
                </a:lnTo>
                <a:lnTo>
                  <a:pt x="101605" y="25007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SMARTInkAnnotation12"/>
          <p:cNvSpPr/>
          <p:nvPr/>
        </p:nvSpPr>
        <p:spPr>
          <a:xfrm>
            <a:off x="3987436" y="407367"/>
            <a:ext cx="120726" cy="164134"/>
          </a:xfrm>
          <a:custGeom>
            <a:avLst/>
            <a:gdLst/>
            <a:ahLst/>
            <a:cxnLst/>
            <a:rect l="0" t="0" r="0" b="0"/>
            <a:pathLst>
              <a:path w="120726" h="164134">
                <a:moveTo>
                  <a:pt x="120725" y="18083"/>
                </a:moveTo>
                <a:lnTo>
                  <a:pt x="120725" y="12616"/>
                </a:lnTo>
                <a:lnTo>
                  <a:pt x="117352" y="8623"/>
                </a:lnTo>
                <a:lnTo>
                  <a:pt x="115653" y="7543"/>
                </a:lnTo>
                <a:lnTo>
                  <a:pt x="111881" y="6343"/>
                </a:lnTo>
                <a:lnTo>
                  <a:pt x="109887" y="5317"/>
                </a:lnTo>
                <a:lnTo>
                  <a:pt x="107852" y="3928"/>
                </a:lnTo>
                <a:lnTo>
                  <a:pt x="105789" y="2296"/>
                </a:lnTo>
                <a:lnTo>
                  <a:pt x="103002" y="1209"/>
                </a:lnTo>
                <a:lnTo>
                  <a:pt x="99732" y="483"/>
                </a:lnTo>
                <a:lnTo>
                  <a:pt x="96140" y="0"/>
                </a:lnTo>
                <a:lnTo>
                  <a:pt x="92332" y="383"/>
                </a:lnTo>
                <a:lnTo>
                  <a:pt x="88383" y="1344"/>
                </a:lnTo>
                <a:lnTo>
                  <a:pt x="84338" y="2690"/>
                </a:lnTo>
                <a:lnTo>
                  <a:pt x="80229" y="4293"/>
                </a:lnTo>
                <a:lnTo>
                  <a:pt x="76078" y="6068"/>
                </a:lnTo>
                <a:lnTo>
                  <a:pt x="71899" y="7956"/>
                </a:lnTo>
                <a:lnTo>
                  <a:pt x="68406" y="9215"/>
                </a:lnTo>
                <a:lnTo>
                  <a:pt x="65372" y="10054"/>
                </a:lnTo>
                <a:lnTo>
                  <a:pt x="62644" y="10614"/>
                </a:lnTo>
                <a:lnTo>
                  <a:pt x="60118" y="11692"/>
                </a:lnTo>
                <a:lnTo>
                  <a:pt x="57728" y="13117"/>
                </a:lnTo>
                <a:lnTo>
                  <a:pt x="55430" y="14772"/>
                </a:lnTo>
                <a:lnTo>
                  <a:pt x="53191" y="16581"/>
                </a:lnTo>
                <a:lnTo>
                  <a:pt x="50993" y="18493"/>
                </a:lnTo>
                <a:lnTo>
                  <a:pt x="48821" y="20473"/>
                </a:lnTo>
                <a:lnTo>
                  <a:pt x="44525" y="24554"/>
                </a:lnTo>
                <a:lnTo>
                  <a:pt x="39388" y="29553"/>
                </a:lnTo>
                <a:lnTo>
                  <a:pt x="36803" y="33999"/>
                </a:lnTo>
                <a:lnTo>
                  <a:pt x="32764" y="41610"/>
                </a:lnTo>
                <a:lnTo>
                  <a:pt x="33138" y="42940"/>
                </a:lnTo>
                <a:lnTo>
                  <a:pt x="35437" y="46299"/>
                </a:lnTo>
                <a:lnTo>
                  <a:pt x="36333" y="48888"/>
                </a:lnTo>
                <a:lnTo>
                  <a:pt x="36930" y="52025"/>
                </a:lnTo>
                <a:lnTo>
                  <a:pt x="37328" y="55528"/>
                </a:lnTo>
                <a:lnTo>
                  <a:pt x="38299" y="57863"/>
                </a:lnTo>
                <a:lnTo>
                  <a:pt x="39653" y="59419"/>
                </a:lnTo>
                <a:lnTo>
                  <a:pt x="43039" y="61855"/>
                </a:lnTo>
                <a:lnTo>
                  <a:pt x="44931" y="63492"/>
                </a:lnTo>
                <a:lnTo>
                  <a:pt x="46898" y="65289"/>
                </a:lnTo>
                <a:lnTo>
                  <a:pt x="48915" y="67898"/>
                </a:lnTo>
                <a:lnTo>
                  <a:pt x="50966" y="71049"/>
                </a:lnTo>
                <a:lnTo>
                  <a:pt x="53039" y="74560"/>
                </a:lnTo>
                <a:lnTo>
                  <a:pt x="55833" y="77607"/>
                </a:lnTo>
                <a:lnTo>
                  <a:pt x="59108" y="80343"/>
                </a:lnTo>
                <a:lnTo>
                  <a:pt x="62704" y="82873"/>
                </a:lnTo>
                <a:lnTo>
                  <a:pt x="65806" y="85265"/>
                </a:lnTo>
                <a:lnTo>
                  <a:pt x="68580" y="87566"/>
                </a:lnTo>
                <a:lnTo>
                  <a:pt x="71136" y="89805"/>
                </a:lnTo>
                <a:lnTo>
                  <a:pt x="74251" y="92003"/>
                </a:lnTo>
                <a:lnTo>
                  <a:pt x="77741" y="94174"/>
                </a:lnTo>
                <a:lnTo>
                  <a:pt x="81479" y="96327"/>
                </a:lnTo>
                <a:lnTo>
                  <a:pt x="84677" y="98468"/>
                </a:lnTo>
                <a:lnTo>
                  <a:pt x="87516" y="100601"/>
                </a:lnTo>
                <a:lnTo>
                  <a:pt x="90113" y="102728"/>
                </a:lnTo>
                <a:lnTo>
                  <a:pt x="92551" y="104852"/>
                </a:lnTo>
                <a:lnTo>
                  <a:pt x="94883" y="106973"/>
                </a:lnTo>
                <a:lnTo>
                  <a:pt x="97143" y="109093"/>
                </a:lnTo>
                <a:lnTo>
                  <a:pt x="99356" y="110506"/>
                </a:lnTo>
                <a:lnTo>
                  <a:pt x="101537" y="111449"/>
                </a:lnTo>
                <a:lnTo>
                  <a:pt x="103697" y="112077"/>
                </a:lnTo>
                <a:lnTo>
                  <a:pt x="105137" y="113201"/>
                </a:lnTo>
                <a:lnTo>
                  <a:pt x="106097" y="114656"/>
                </a:lnTo>
                <a:lnTo>
                  <a:pt x="107638" y="118690"/>
                </a:lnTo>
                <a:lnTo>
                  <a:pt x="107905" y="122760"/>
                </a:lnTo>
                <a:lnTo>
                  <a:pt x="107984" y="128434"/>
                </a:lnTo>
                <a:lnTo>
                  <a:pt x="107289" y="129750"/>
                </a:lnTo>
                <a:lnTo>
                  <a:pt x="106120" y="130628"/>
                </a:lnTo>
                <a:lnTo>
                  <a:pt x="104634" y="131213"/>
                </a:lnTo>
                <a:lnTo>
                  <a:pt x="101101" y="133744"/>
                </a:lnTo>
                <a:lnTo>
                  <a:pt x="99170" y="135407"/>
                </a:lnTo>
                <a:lnTo>
                  <a:pt x="97177" y="137221"/>
                </a:lnTo>
                <a:lnTo>
                  <a:pt x="93080" y="141118"/>
                </a:lnTo>
                <a:lnTo>
                  <a:pt x="90293" y="143146"/>
                </a:lnTo>
                <a:lnTo>
                  <a:pt x="87024" y="145202"/>
                </a:lnTo>
                <a:lnTo>
                  <a:pt x="83431" y="147279"/>
                </a:lnTo>
                <a:lnTo>
                  <a:pt x="75675" y="151468"/>
                </a:lnTo>
                <a:lnTo>
                  <a:pt x="71630" y="153573"/>
                </a:lnTo>
                <a:lnTo>
                  <a:pt x="68227" y="154976"/>
                </a:lnTo>
                <a:lnTo>
                  <a:pt x="65252" y="155912"/>
                </a:lnTo>
                <a:lnTo>
                  <a:pt x="62564" y="156536"/>
                </a:lnTo>
                <a:lnTo>
                  <a:pt x="59359" y="157657"/>
                </a:lnTo>
                <a:lnTo>
                  <a:pt x="55811" y="159110"/>
                </a:lnTo>
                <a:lnTo>
                  <a:pt x="52033" y="160784"/>
                </a:lnTo>
                <a:lnTo>
                  <a:pt x="48808" y="161900"/>
                </a:lnTo>
                <a:lnTo>
                  <a:pt x="45953" y="162645"/>
                </a:lnTo>
                <a:lnTo>
                  <a:pt x="43343" y="163141"/>
                </a:lnTo>
                <a:lnTo>
                  <a:pt x="40191" y="163471"/>
                </a:lnTo>
                <a:lnTo>
                  <a:pt x="36678" y="163692"/>
                </a:lnTo>
                <a:lnTo>
                  <a:pt x="29716" y="163937"/>
                </a:lnTo>
                <a:lnTo>
                  <a:pt x="21826" y="164075"/>
                </a:lnTo>
                <a:lnTo>
                  <a:pt x="0" y="164133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SMARTInkAnnotation13"/>
          <p:cNvSpPr/>
          <p:nvPr/>
        </p:nvSpPr>
        <p:spPr>
          <a:xfrm>
            <a:off x="4572002" y="247744"/>
            <a:ext cx="139786" cy="349029"/>
          </a:xfrm>
          <a:custGeom>
            <a:avLst/>
            <a:gdLst/>
            <a:ahLst/>
            <a:cxnLst/>
            <a:rect l="0" t="0" r="0" b="0"/>
            <a:pathLst>
              <a:path w="139786" h="349029">
                <a:moveTo>
                  <a:pt x="50830" y="57056"/>
                </a:moveTo>
                <a:lnTo>
                  <a:pt x="47457" y="70540"/>
                </a:lnTo>
                <a:lnTo>
                  <a:pt x="46463" y="77334"/>
                </a:lnTo>
                <a:lnTo>
                  <a:pt x="45800" y="84686"/>
                </a:lnTo>
                <a:lnTo>
                  <a:pt x="45359" y="92409"/>
                </a:lnTo>
                <a:lnTo>
                  <a:pt x="44868" y="108517"/>
                </a:lnTo>
                <a:lnTo>
                  <a:pt x="44737" y="116763"/>
                </a:lnTo>
                <a:lnTo>
                  <a:pt x="43944" y="125789"/>
                </a:lnTo>
                <a:lnTo>
                  <a:pt x="42709" y="135333"/>
                </a:lnTo>
                <a:lnTo>
                  <a:pt x="41180" y="145224"/>
                </a:lnTo>
                <a:lnTo>
                  <a:pt x="40161" y="155346"/>
                </a:lnTo>
                <a:lnTo>
                  <a:pt x="39482" y="165622"/>
                </a:lnTo>
                <a:lnTo>
                  <a:pt x="39028" y="176000"/>
                </a:lnTo>
                <a:lnTo>
                  <a:pt x="38020" y="186446"/>
                </a:lnTo>
                <a:lnTo>
                  <a:pt x="36642" y="196938"/>
                </a:lnTo>
                <a:lnTo>
                  <a:pt x="35017" y="207461"/>
                </a:lnTo>
                <a:lnTo>
                  <a:pt x="33934" y="218004"/>
                </a:lnTo>
                <a:lnTo>
                  <a:pt x="33212" y="228560"/>
                </a:lnTo>
                <a:lnTo>
                  <a:pt x="32410" y="248991"/>
                </a:lnTo>
                <a:lnTo>
                  <a:pt x="31958" y="275655"/>
                </a:lnTo>
                <a:lnTo>
                  <a:pt x="31793" y="307204"/>
                </a:lnTo>
                <a:lnTo>
                  <a:pt x="32491" y="312722"/>
                </a:lnTo>
                <a:lnTo>
                  <a:pt x="33662" y="318516"/>
                </a:lnTo>
                <a:lnTo>
                  <a:pt x="36140" y="329188"/>
                </a:lnTo>
                <a:lnTo>
                  <a:pt x="37534" y="339163"/>
                </a:lnTo>
                <a:lnTo>
                  <a:pt x="38115" y="349028"/>
                </a:lnTo>
                <a:lnTo>
                  <a:pt x="38120" y="345747"/>
                </a:lnTo>
                <a:lnTo>
                  <a:pt x="37414" y="344061"/>
                </a:lnTo>
                <a:lnTo>
                  <a:pt x="34748" y="340307"/>
                </a:lnTo>
                <a:lnTo>
                  <a:pt x="33754" y="337612"/>
                </a:lnTo>
                <a:lnTo>
                  <a:pt x="32356" y="327078"/>
                </a:lnTo>
                <a:lnTo>
                  <a:pt x="32029" y="319118"/>
                </a:lnTo>
                <a:lnTo>
                  <a:pt x="30002" y="308994"/>
                </a:lnTo>
                <a:lnTo>
                  <a:pt x="28472" y="303332"/>
                </a:lnTo>
                <a:lnTo>
                  <a:pt x="27453" y="296734"/>
                </a:lnTo>
                <a:lnTo>
                  <a:pt x="26773" y="289514"/>
                </a:lnTo>
                <a:lnTo>
                  <a:pt x="26320" y="281878"/>
                </a:lnTo>
                <a:lnTo>
                  <a:pt x="25312" y="275376"/>
                </a:lnTo>
                <a:lnTo>
                  <a:pt x="23934" y="269631"/>
                </a:lnTo>
                <a:lnTo>
                  <a:pt x="21226" y="258778"/>
                </a:lnTo>
                <a:lnTo>
                  <a:pt x="20504" y="252921"/>
                </a:lnTo>
                <a:lnTo>
                  <a:pt x="20023" y="246899"/>
                </a:lnTo>
                <a:lnTo>
                  <a:pt x="17605" y="236446"/>
                </a:lnTo>
                <a:lnTo>
                  <a:pt x="14884" y="226390"/>
                </a:lnTo>
                <a:lnTo>
                  <a:pt x="14157" y="220746"/>
                </a:lnTo>
                <a:lnTo>
                  <a:pt x="13674" y="214866"/>
                </a:lnTo>
                <a:lnTo>
                  <a:pt x="11253" y="204570"/>
                </a:lnTo>
                <a:lnTo>
                  <a:pt x="8530" y="194584"/>
                </a:lnTo>
                <a:lnTo>
                  <a:pt x="7804" y="188958"/>
                </a:lnTo>
                <a:lnTo>
                  <a:pt x="7320" y="183091"/>
                </a:lnTo>
                <a:lnTo>
                  <a:pt x="6997" y="177063"/>
                </a:lnTo>
                <a:lnTo>
                  <a:pt x="6639" y="164720"/>
                </a:lnTo>
                <a:lnTo>
                  <a:pt x="5837" y="158465"/>
                </a:lnTo>
                <a:lnTo>
                  <a:pt x="4597" y="152179"/>
                </a:lnTo>
                <a:lnTo>
                  <a:pt x="3064" y="145871"/>
                </a:lnTo>
                <a:lnTo>
                  <a:pt x="1360" y="135100"/>
                </a:lnTo>
                <a:lnTo>
                  <a:pt x="603" y="124903"/>
                </a:lnTo>
                <a:lnTo>
                  <a:pt x="267" y="113316"/>
                </a:lnTo>
                <a:lnTo>
                  <a:pt x="8" y="68397"/>
                </a:lnTo>
                <a:lnTo>
                  <a:pt x="0" y="47459"/>
                </a:lnTo>
                <a:lnTo>
                  <a:pt x="1882" y="38444"/>
                </a:lnTo>
                <a:lnTo>
                  <a:pt x="5469" y="27901"/>
                </a:lnTo>
                <a:lnTo>
                  <a:pt x="9463" y="22704"/>
                </a:lnTo>
                <a:lnTo>
                  <a:pt x="10545" y="20043"/>
                </a:lnTo>
                <a:lnTo>
                  <a:pt x="11745" y="13324"/>
                </a:lnTo>
                <a:lnTo>
                  <a:pt x="13477" y="10968"/>
                </a:lnTo>
                <a:lnTo>
                  <a:pt x="16044" y="9398"/>
                </a:lnTo>
                <a:lnTo>
                  <a:pt x="19167" y="8350"/>
                </a:lnTo>
                <a:lnTo>
                  <a:pt x="21956" y="6947"/>
                </a:lnTo>
                <a:lnTo>
                  <a:pt x="24520" y="5305"/>
                </a:lnTo>
                <a:lnTo>
                  <a:pt x="26936" y="3505"/>
                </a:lnTo>
                <a:lnTo>
                  <a:pt x="29253" y="2306"/>
                </a:lnTo>
                <a:lnTo>
                  <a:pt x="31503" y="1506"/>
                </a:lnTo>
                <a:lnTo>
                  <a:pt x="33709" y="972"/>
                </a:lnTo>
                <a:lnTo>
                  <a:pt x="38043" y="380"/>
                </a:lnTo>
                <a:lnTo>
                  <a:pt x="42323" y="117"/>
                </a:lnTo>
                <a:lnTo>
                  <a:pt x="46578" y="0"/>
                </a:lnTo>
                <a:lnTo>
                  <a:pt x="49407" y="674"/>
                </a:lnTo>
                <a:lnTo>
                  <a:pt x="52705" y="1829"/>
                </a:lnTo>
                <a:lnTo>
                  <a:pt x="56316" y="3305"/>
                </a:lnTo>
                <a:lnTo>
                  <a:pt x="59429" y="4994"/>
                </a:lnTo>
                <a:lnTo>
                  <a:pt x="62212" y="6826"/>
                </a:lnTo>
                <a:lnTo>
                  <a:pt x="64771" y="8752"/>
                </a:lnTo>
                <a:lnTo>
                  <a:pt x="67184" y="10743"/>
                </a:lnTo>
                <a:lnTo>
                  <a:pt x="69499" y="12775"/>
                </a:lnTo>
                <a:lnTo>
                  <a:pt x="71748" y="14835"/>
                </a:lnTo>
                <a:lnTo>
                  <a:pt x="76129" y="19006"/>
                </a:lnTo>
                <a:lnTo>
                  <a:pt x="80430" y="23917"/>
                </a:lnTo>
                <a:lnTo>
                  <a:pt x="84694" y="30803"/>
                </a:lnTo>
                <a:lnTo>
                  <a:pt x="88943" y="36686"/>
                </a:lnTo>
                <a:lnTo>
                  <a:pt x="91065" y="39243"/>
                </a:lnTo>
                <a:lnTo>
                  <a:pt x="92478" y="43064"/>
                </a:lnTo>
                <a:lnTo>
                  <a:pt x="94051" y="52954"/>
                </a:lnTo>
                <a:lnTo>
                  <a:pt x="94749" y="62524"/>
                </a:lnTo>
                <a:lnTo>
                  <a:pt x="95059" y="70775"/>
                </a:lnTo>
                <a:lnTo>
                  <a:pt x="95197" y="76794"/>
                </a:lnTo>
                <a:lnTo>
                  <a:pt x="93376" y="87465"/>
                </a:lnTo>
                <a:lnTo>
                  <a:pt x="91902" y="94262"/>
                </a:lnTo>
                <a:lnTo>
                  <a:pt x="89507" y="100910"/>
                </a:lnTo>
                <a:lnTo>
                  <a:pt x="86498" y="107459"/>
                </a:lnTo>
                <a:lnTo>
                  <a:pt x="71375" y="136702"/>
                </a:lnTo>
                <a:lnTo>
                  <a:pt x="69469" y="139081"/>
                </a:lnTo>
                <a:lnTo>
                  <a:pt x="66785" y="142078"/>
                </a:lnTo>
                <a:lnTo>
                  <a:pt x="63585" y="145488"/>
                </a:lnTo>
                <a:lnTo>
                  <a:pt x="60039" y="148466"/>
                </a:lnTo>
                <a:lnTo>
                  <a:pt x="56263" y="151157"/>
                </a:lnTo>
                <a:lnTo>
                  <a:pt x="52334" y="153657"/>
                </a:lnTo>
                <a:lnTo>
                  <a:pt x="48303" y="156029"/>
                </a:lnTo>
                <a:lnTo>
                  <a:pt x="44202" y="158316"/>
                </a:lnTo>
                <a:lnTo>
                  <a:pt x="40058" y="160546"/>
                </a:lnTo>
                <a:lnTo>
                  <a:pt x="36588" y="162032"/>
                </a:lnTo>
                <a:lnTo>
                  <a:pt x="33569" y="163024"/>
                </a:lnTo>
                <a:lnTo>
                  <a:pt x="25555" y="164972"/>
                </a:lnTo>
                <a:lnTo>
                  <a:pt x="25456" y="168367"/>
                </a:lnTo>
                <a:lnTo>
                  <a:pt x="26148" y="170069"/>
                </a:lnTo>
                <a:lnTo>
                  <a:pt x="30495" y="175835"/>
                </a:lnTo>
                <a:lnTo>
                  <a:pt x="34261" y="179932"/>
                </a:lnTo>
                <a:lnTo>
                  <a:pt x="40351" y="186205"/>
                </a:lnTo>
                <a:lnTo>
                  <a:pt x="43138" y="188311"/>
                </a:lnTo>
                <a:lnTo>
                  <a:pt x="46407" y="190420"/>
                </a:lnTo>
                <a:lnTo>
                  <a:pt x="50000" y="192532"/>
                </a:lnTo>
                <a:lnTo>
                  <a:pt x="53806" y="194646"/>
                </a:lnTo>
                <a:lnTo>
                  <a:pt x="61801" y="198876"/>
                </a:lnTo>
                <a:lnTo>
                  <a:pt x="65909" y="201697"/>
                </a:lnTo>
                <a:lnTo>
                  <a:pt x="70061" y="204989"/>
                </a:lnTo>
                <a:lnTo>
                  <a:pt x="74240" y="208595"/>
                </a:lnTo>
                <a:lnTo>
                  <a:pt x="78439" y="211704"/>
                </a:lnTo>
                <a:lnTo>
                  <a:pt x="82650" y="214482"/>
                </a:lnTo>
                <a:lnTo>
                  <a:pt x="86869" y="217040"/>
                </a:lnTo>
                <a:lnTo>
                  <a:pt x="90388" y="220157"/>
                </a:lnTo>
                <a:lnTo>
                  <a:pt x="93440" y="223645"/>
                </a:lnTo>
                <a:lnTo>
                  <a:pt x="96180" y="227382"/>
                </a:lnTo>
                <a:lnTo>
                  <a:pt x="99419" y="231285"/>
                </a:lnTo>
                <a:lnTo>
                  <a:pt x="102991" y="235297"/>
                </a:lnTo>
                <a:lnTo>
                  <a:pt x="106784" y="239384"/>
                </a:lnTo>
                <a:lnTo>
                  <a:pt x="110724" y="242813"/>
                </a:lnTo>
                <a:lnTo>
                  <a:pt x="114763" y="245805"/>
                </a:lnTo>
                <a:lnTo>
                  <a:pt x="118867" y="248506"/>
                </a:lnTo>
                <a:lnTo>
                  <a:pt x="122310" y="251011"/>
                </a:lnTo>
                <a:lnTo>
                  <a:pt x="125311" y="253387"/>
                </a:lnTo>
                <a:lnTo>
                  <a:pt x="128018" y="255677"/>
                </a:lnTo>
                <a:lnTo>
                  <a:pt x="130528" y="258614"/>
                </a:lnTo>
                <a:lnTo>
                  <a:pt x="132908" y="261984"/>
                </a:lnTo>
                <a:lnTo>
                  <a:pt x="139785" y="272956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SMARTInkAnnotation14"/>
          <p:cNvSpPr/>
          <p:nvPr/>
        </p:nvSpPr>
        <p:spPr>
          <a:xfrm>
            <a:off x="4807129" y="431825"/>
            <a:ext cx="127047" cy="183936"/>
          </a:xfrm>
          <a:custGeom>
            <a:avLst/>
            <a:gdLst/>
            <a:ahLst/>
            <a:cxnLst/>
            <a:rect l="0" t="0" r="0" b="0"/>
            <a:pathLst>
              <a:path w="127047" h="183936">
                <a:moveTo>
                  <a:pt x="76215" y="19025"/>
                </a:moveTo>
                <a:lnTo>
                  <a:pt x="76215" y="9565"/>
                </a:lnTo>
                <a:lnTo>
                  <a:pt x="75509" y="8485"/>
                </a:lnTo>
                <a:lnTo>
                  <a:pt x="74332" y="7765"/>
                </a:lnTo>
                <a:lnTo>
                  <a:pt x="72841" y="7285"/>
                </a:lnTo>
                <a:lnTo>
                  <a:pt x="71848" y="6259"/>
                </a:lnTo>
                <a:lnTo>
                  <a:pt x="71185" y="4870"/>
                </a:lnTo>
                <a:lnTo>
                  <a:pt x="70744" y="3238"/>
                </a:lnTo>
                <a:lnTo>
                  <a:pt x="69743" y="2151"/>
                </a:lnTo>
                <a:lnTo>
                  <a:pt x="68371" y="1425"/>
                </a:lnTo>
                <a:lnTo>
                  <a:pt x="64963" y="620"/>
                </a:lnTo>
                <a:lnTo>
                  <a:pt x="61094" y="261"/>
                </a:lnTo>
                <a:lnTo>
                  <a:pt x="59075" y="166"/>
                </a:lnTo>
                <a:lnTo>
                  <a:pt x="54947" y="60"/>
                </a:lnTo>
                <a:lnTo>
                  <a:pt x="48655" y="0"/>
                </a:lnTo>
                <a:lnTo>
                  <a:pt x="46546" y="697"/>
                </a:lnTo>
                <a:lnTo>
                  <a:pt x="44433" y="1868"/>
                </a:lnTo>
                <a:lnTo>
                  <a:pt x="42319" y="3353"/>
                </a:lnTo>
                <a:lnTo>
                  <a:pt x="40203" y="4344"/>
                </a:lnTo>
                <a:lnTo>
                  <a:pt x="38087" y="5004"/>
                </a:lnTo>
                <a:lnTo>
                  <a:pt x="35971" y="5444"/>
                </a:lnTo>
                <a:lnTo>
                  <a:pt x="33147" y="7149"/>
                </a:lnTo>
                <a:lnTo>
                  <a:pt x="29854" y="9697"/>
                </a:lnTo>
                <a:lnTo>
                  <a:pt x="26245" y="12806"/>
                </a:lnTo>
                <a:lnTo>
                  <a:pt x="23134" y="16996"/>
                </a:lnTo>
                <a:lnTo>
                  <a:pt x="20353" y="21905"/>
                </a:lnTo>
                <a:lnTo>
                  <a:pt x="10818" y="41623"/>
                </a:lnTo>
                <a:lnTo>
                  <a:pt x="4281" y="54805"/>
                </a:lnTo>
                <a:lnTo>
                  <a:pt x="2843" y="59812"/>
                </a:lnTo>
                <a:lnTo>
                  <a:pt x="1885" y="65266"/>
                </a:lnTo>
                <a:lnTo>
                  <a:pt x="1245" y="71019"/>
                </a:lnTo>
                <a:lnTo>
                  <a:pt x="819" y="76971"/>
                </a:lnTo>
                <a:lnTo>
                  <a:pt x="535" y="83056"/>
                </a:lnTo>
                <a:lnTo>
                  <a:pt x="80" y="101288"/>
                </a:lnTo>
                <a:lnTo>
                  <a:pt x="0" y="112700"/>
                </a:lnTo>
                <a:lnTo>
                  <a:pt x="695" y="116047"/>
                </a:lnTo>
                <a:lnTo>
                  <a:pt x="3350" y="121648"/>
                </a:lnTo>
                <a:lnTo>
                  <a:pt x="6883" y="126489"/>
                </a:lnTo>
                <a:lnTo>
                  <a:pt x="8813" y="128768"/>
                </a:lnTo>
                <a:lnTo>
                  <a:pt x="10807" y="130287"/>
                </a:lnTo>
                <a:lnTo>
                  <a:pt x="12841" y="131299"/>
                </a:lnTo>
                <a:lnTo>
                  <a:pt x="14904" y="131975"/>
                </a:lnTo>
                <a:lnTo>
                  <a:pt x="17691" y="132425"/>
                </a:lnTo>
                <a:lnTo>
                  <a:pt x="20961" y="132725"/>
                </a:lnTo>
                <a:lnTo>
                  <a:pt x="27653" y="133058"/>
                </a:lnTo>
                <a:lnTo>
                  <a:pt x="32981" y="133206"/>
                </a:lnTo>
                <a:lnTo>
                  <a:pt x="35391" y="132540"/>
                </a:lnTo>
                <a:lnTo>
                  <a:pt x="37702" y="131391"/>
                </a:lnTo>
                <a:lnTo>
                  <a:pt x="39950" y="129919"/>
                </a:lnTo>
                <a:lnTo>
                  <a:pt x="42154" y="128232"/>
                </a:lnTo>
                <a:lnTo>
                  <a:pt x="44330" y="126402"/>
                </a:lnTo>
                <a:lnTo>
                  <a:pt x="46486" y="124476"/>
                </a:lnTo>
                <a:lnTo>
                  <a:pt x="49336" y="122487"/>
                </a:lnTo>
                <a:lnTo>
                  <a:pt x="52647" y="120455"/>
                </a:lnTo>
                <a:lnTo>
                  <a:pt x="56267" y="118395"/>
                </a:lnTo>
                <a:lnTo>
                  <a:pt x="59386" y="116316"/>
                </a:lnTo>
                <a:lnTo>
                  <a:pt x="62172" y="114225"/>
                </a:lnTo>
                <a:lnTo>
                  <a:pt x="64735" y="112125"/>
                </a:lnTo>
                <a:lnTo>
                  <a:pt x="67149" y="110019"/>
                </a:lnTo>
                <a:lnTo>
                  <a:pt x="69465" y="107910"/>
                </a:lnTo>
                <a:lnTo>
                  <a:pt x="74881" y="102826"/>
                </a:lnTo>
                <a:lnTo>
                  <a:pt x="82272" y="95519"/>
                </a:lnTo>
                <a:lnTo>
                  <a:pt x="85854" y="95312"/>
                </a:lnTo>
                <a:lnTo>
                  <a:pt x="86877" y="95989"/>
                </a:lnTo>
                <a:lnTo>
                  <a:pt x="87559" y="97145"/>
                </a:lnTo>
                <a:lnTo>
                  <a:pt x="88316" y="100312"/>
                </a:lnTo>
                <a:lnTo>
                  <a:pt x="88653" y="104071"/>
                </a:lnTo>
                <a:lnTo>
                  <a:pt x="88037" y="106061"/>
                </a:lnTo>
                <a:lnTo>
                  <a:pt x="85470" y="110154"/>
                </a:lnTo>
                <a:lnTo>
                  <a:pt x="83858" y="114325"/>
                </a:lnTo>
                <a:lnTo>
                  <a:pt x="83141" y="119236"/>
                </a:lnTo>
                <a:lnTo>
                  <a:pt x="82951" y="122521"/>
                </a:lnTo>
                <a:lnTo>
                  <a:pt x="82738" y="129934"/>
                </a:lnTo>
                <a:lnTo>
                  <a:pt x="82591" y="150369"/>
                </a:lnTo>
                <a:lnTo>
                  <a:pt x="83290" y="153860"/>
                </a:lnTo>
                <a:lnTo>
                  <a:pt x="84461" y="156893"/>
                </a:lnTo>
                <a:lnTo>
                  <a:pt x="86940" y="162144"/>
                </a:lnTo>
                <a:lnTo>
                  <a:pt x="88042" y="166830"/>
                </a:lnTo>
                <a:lnTo>
                  <a:pt x="89042" y="169773"/>
                </a:lnTo>
                <a:lnTo>
                  <a:pt x="90414" y="173146"/>
                </a:lnTo>
                <a:lnTo>
                  <a:pt x="94316" y="181956"/>
                </a:lnTo>
                <a:lnTo>
                  <a:pt x="96048" y="182679"/>
                </a:lnTo>
                <a:lnTo>
                  <a:pt x="98615" y="183161"/>
                </a:lnTo>
                <a:lnTo>
                  <a:pt x="101738" y="183482"/>
                </a:lnTo>
                <a:lnTo>
                  <a:pt x="104527" y="183697"/>
                </a:lnTo>
                <a:lnTo>
                  <a:pt x="107091" y="183839"/>
                </a:lnTo>
                <a:lnTo>
                  <a:pt x="109507" y="183935"/>
                </a:lnTo>
                <a:lnTo>
                  <a:pt x="112529" y="183292"/>
                </a:lnTo>
                <a:lnTo>
                  <a:pt x="115956" y="182159"/>
                </a:lnTo>
                <a:lnTo>
                  <a:pt x="127046" y="177775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SMARTInkAnnotation15"/>
          <p:cNvSpPr/>
          <p:nvPr/>
        </p:nvSpPr>
        <p:spPr>
          <a:xfrm>
            <a:off x="5048547" y="299896"/>
            <a:ext cx="44478" cy="309705"/>
          </a:xfrm>
          <a:custGeom>
            <a:avLst/>
            <a:gdLst/>
            <a:ahLst/>
            <a:cxnLst/>
            <a:rect l="0" t="0" r="0" b="0"/>
            <a:pathLst>
              <a:path w="44478" h="309705">
                <a:moveTo>
                  <a:pt x="0" y="49354"/>
                </a:moveTo>
                <a:lnTo>
                  <a:pt x="0" y="31677"/>
                </a:lnTo>
                <a:lnTo>
                  <a:pt x="706" y="28397"/>
                </a:lnTo>
                <a:lnTo>
                  <a:pt x="1883" y="25505"/>
                </a:lnTo>
                <a:lnTo>
                  <a:pt x="5471" y="19165"/>
                </a:lnTo>
                <a:lnTo>
                  <a:pt x="6093" y="11324"/>
                </a:lnTo>
                <a:lnTo>
                  <a:pt x="6319" y="723"/>
                </a:lnTo>
                <a:lnTo>
                  <a:pt x="6331" y="0"/>
                </a:lnTo>
                <a:lnTo>
                  <a:pt x="6351" y="9415"/>
                </a:lnTo>
                <a:lnTo>
                  <a:pt x="6352" y="14261"/>
                </a:lnTo>
                <a:lnTo>
                  <a:pt x="7058" y="20314"/>
                </a:lnTo>
                <a:lnTo>
                  <a:pt x="8235" y="27172"/>
                </a:lnTo>
                <a:lnTo>
                  <a:pt x="9726" y="34566"/>
                </a:lnTo>
                <a:lnTo>
                  <a:pt x="10720" y="43023"/>
                </a:lnTo>
                <a:lnTo>
                  <a:pt x="11383" y="52189"/>
                </a:lnTo>
                <a:lnTo>
                  <a:pt x="11824" y="61827"/>
                </a:lnTo>
                <a:lnTo>
                  <a:pt x="12315" y="81944"/>
                </a:lnTo>
                <a:lnTo>
                  <a:pt x="12630" y="126974"/>
                </a:lnTo>
                <a:lnTo>
                  <a:pt x="13361" y="138495"/>
                </a:lnTo>
                <a:lnTo>
                  <a:pt x="14556" y="149704"/>
                </a:lnTo>
                <a:lnTo>
                  <a:pt x="16057" y="160704"/>
                </a:lnTo>
                <a:lnTo>
                  <a:pt x="17059" y="171565"/>
                </a:lnTo>
                <a:lnTo>
                  <a:pt x="17727" y="182334"/>
                </a:lnTo>
                <a:lnTo>
                  <a:pt x="18469" y="203000"/>
                </a:lnTo>
                <a:lnTo>
                  <a:pt x="18944" y="237383"/>
                </a:lnTo>
                <a:lnTo>
                  <a:pt x="18983" y="244556"/>
                </a:lnTo>
                <a:lnTo>
                  <a:pt x="19715" y="250750"/>
                </a:lnTo>
                <a:lnTo>
                  <a:pt x="20909" y="256290"/>
                </a:lnTo>
                <a:lnTo>
                  <a:pt x="22412" y="261395"/>
                </a:lnTo>
                <a:lnTo>
                  <a:pt x="24119" y="266209"/>
                </a:lnTo>
                <a:lnTo>
                  <a:pt x="25963" y="270829"/>
                </a:lnTo>
                <a:lnTo>
                  <a:pt x="27898" y="275321"/>
                </a:lnTo>
                <a:lnTo>
                  <a:pt x="31931" y="284075"/>
                </a:lnTo>
                <a:lnTo>
                  <a:pt x="33995" y="288384"/>
                </a:lnTo>
                <a:lnTo>
                  <a:pt x="35371" y="291963"/>
                </a:lnTo>
                <a:lnTo>
                  <a:pt x="36289" y="295055"/>
                </a:lnTo>
                <a:lnTo>
                  <a:pt x="36900" y="297821"/>
                </a:lnTo>
                <a:lnTo>
                  <a:pt x="38014" y="300371"/>
                </a:lnTo>
                <a:lnTo>
                  <a:pt x="39462" y="302776"/>
                </a:lnTo>
                <a:lnTo>
                  <a:pt x="44477" y="309704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SMARTInkAnnotation16"/>
          <p:cNvSpPr/>
          <p:nvPr/>
        </p:nvSpPr>
        <p:spPr>
          <a:xfrm>
            <a:off x="5010423" y="482861"/>
            <a:ext cx="50832" cy="18790"/>
          </a:xfrm>
          <a:custGeom>
            <a:avLst/>
            <a:gdLst/>
            <a:ahLst/>
            <a:cxnLst/>
            <a:rect l="0" t="0" r="0" b="0"/>
            <a:pathLst>
              <a:path w="50832" h="18790">
                <a:moveTo>
                  <a:pt x="0" y="6089"/>
                </a:moveTo>
                <a:lnTo>
                  <a:pt x="0" y="0"/>
                </a:lnTo>
                <a:lnTo>
                  <a:pt x="0" y="3187"/>
                </a:lnTo>
                <a:lnTo>
                  <a:pt x="706" y="4860"/>
                </a:lnTo>
                <a:lnTo>
                  <a:pt x="1883" y="6681"/>
                </a:lnTo>
                <a:lnTo>
                  <a:pt x="3373" y="8600"/>
                </a:lnTo>
                <a:lnTo>
                  <a:pt x="5072" y="9880"/>
                </a:lnTo>
                <a:lnTo>
                  <a:pt x="6911" y="10733"/>
                </a:lnTo>
                <a:lnTo>
                  <a:pt x="8843" y="11301"/>
                </a:lnTo>
                <a:lnTo>
                  <a:pt x="10838" y="11681"/>
                </a:lnTo>
                <a:lnTo>
                  <a:pt x="12873" y="11933"/>
                </a:lnTo>
                <a:lnTo>
                  <a:pt x="14936" y="12102"/>
                </a:lnTo>
                <a:lnTo>
                  <a:pt x="17017" y="12920"/>
                </a:lnTo>
                <a:lnTo>
                  <a:pt x="19111" y="14171"/>
                </a:lnTo>
                <a:lnTo>
                  <a:pt x="21213" y="15710"/>
                </a:lnTo>
                <a:lnTo>
                  <a:pt x="24026" y="16736"/>
                </a:lnTo>
                <a:lnTo>
                  <a:pt x="27313" y="17420"/>
                </a:lnTo>
                <a:lnTo>
                  <a:pt x="30917" y="17877"/>
                </a:lnTo>
                <a:lnTo>
                  <a:pt x="34731" y="18181"/>
                </a:lnTo>
                <a:lnTo>
                  <a:pt x="38685" y="18383"/>
                </a:lnTo>
                <a:lnTo>
                  <a:pt x="50831" y="18789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SMARTInkAnnotation17"/>
          <p:cNvSpPr/>
          <p:nvPr/>
        </p:nvSpPr>
        <p:spPr>
          <a:xfrm>
            <a:off x="5283643" y="469900"/>
            <a:ext cx="12709" cy="133351"/>
          </a:xfrm>
          <a:custGeom>
            <a:avLst/>
            <a:gdLst/>
            <a:ahLst/>
            <a:cxnLst/>
            <a:rect l="0" t="0" r="0" b="0"/>
            <a:pathLst>
              <a:path w="12709" h="133351">
                <a:moveTo>
                  <a:pt x="0" y="0"/>
                </a:moveTo>
                <a:lnTo>
                  <a:pt x="0" y="6742"/>
                </a:lnTo>
                <a:lnTo>
                  <a:pt x="705" y="10139"/>
                </a:lnTo>
                <a:lnTo>
                  <a:pt x="1883" y="13815"/>
                </a:lnTo>
                <a:lnTo>
                  <a:pt x="3373" y="17676"/>
                </a:lnTo>
                <a:lnTo>
                  <a:pt x="5072" y="21662"/>
                </a:lnTo>
                <a:lnTo>
                  <a:pt x="8843" y="29853"/>
                </a:lnTo>
                <a:lnTo>
                  <a:pt x="10132" y="34013"/>
                </a:lnTo>
                <a:lnTo>
                  <a:pt x="10991" y="38198"/>
                </a:lnTo>
                <a:lnTo>
                  <a:pt x="11563" y="42398"/>
                </a:lnTo>
                <a:lnTo>
                  <a:pt x="11945" y="46610"/>
                </a:lnTo>
                <a:lnTo>
                  <a:pt x="12199" y="50829"/>
                </a:lnTo>
                <a:lnTo>
                  <a:pt x="12369" y="55053"/>
                </a:lnTo>
                <a:lnTo>
                  <a:pt x="12607" y="71110"/>
                </a:lnTo>
                <a:lnTo>
                  <a:pt x="12708" y="13335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SMARTInkAnnotation18"/>
          <p:cNvSpPr/>
          <p:nvPr/>
        </p:nvSpPr>
        <p:spPr>
          <a:xfrm>
            <a:off x="5423430" y="463550"/>
            <a:ext cx="50809" cy="139590"/>
          </a:xfrm>
          <a:custGeom>
            <a:avLst/>
            <a:gdLst/>
            <a:ahLst/>
            <a:cxnLst/>
            <a:rect l="0" t="0" r="0" b="0"/>
            <a:pathLst>
              <a:path w="50809" h="139590">
                <a:moveTo>
                  <a:pt x="44478" y="0"/>
                </a:moveTo>
                <a:lnTo>
                  <a:pt x="47851" y="0"/>
                </a:lnTo>
                <a:lnTo>
                  <a:pt x="48845" y="706"/>
                </a:lnTo>
                <a:lnTo>
                  <a:pt x="49507" y="1881"/>
                </a:lnTo>
                <a:lnTo>
                  <a:pt x="49949" y="3371"/>
                </a:lnTo>
                <a:lnTo>
                  <a:pt x="50243" y="5775"/>
                </a:lnTo>
                <a:lnTo>
                  <a:pt x="50439" y="8789"/>
                </a:lnTo>
                <a:lnTo>
                  <a:pt x="50570" y="12209"/>
                </a:lnTo>
                <a:lnTo>
                  <a:pt x="50754" y="23765"/>
                </a:lnTo>
                <a:lnTo>
                  <a:pt x="50808" y="32755"/>
                </a:lnTo>
                <a:lnTo>
                  <a:pt x="48699" y="35948"/>
                </a:lnTo>
                <a:lnTo>
                  <a:pt x="45173" y="39487"/>
                </a:lnTo>
                <a:lnTo>
                  <a:pt x="40706" y="43258"/>
                </a:lnTo>
                <a:lnTo>
                  <a:pt x="37021" y="47183"/>
                </a:lnTo>
                <a:lnTo>
                  <a:pt x="33859" y="51211"/>
                </a:lnTo>
                <a:lnTo>
                  <a:pt x="31044" y="55307"/>
                </a:lnTo>
                <a:lnTo>
                  <a:pt x="28463" y="59449"/>
                </a:lnTo>
                <a:lnTo>
                  <a:pt x="26035" y="63622"/>
                </a:lnTo>
                <a:lnTo>
                  <a:pt x="23710" y="67815"/>
                </a:lnTo>
                <a:lnTo>
                  <a:pt x="21455" y="72726"/>
                </a:lnTo>
                <a:lnTo>
                  <a:pt x="19245" y="78118"/>
                </a:lnTo>
                <a:lnTo>
                  <a:pt x="17066" y="83828"/>
                </a:lnTo>
                <a:lnTo>
                  <a:pt x="14907" y="88341"/>
                </a:lnTo>
                <a:lnTo>
                  <a:pt x="12762" y="92055"/>
                </a:lnTo>
                <a:lnTo>
                  <a:pt x="10626" y="95237"/>
                </a:lnTo>
                <a:lnTo>
                  <a:pt x="9202" y="98769"/>
                </a:lnTo>
                <a:lnTo>
                  <a:pt x="8252" y="102535"/>
                </a:lnTo>
                <a:lnTo>
                  <a:pt x="7620" y="106457"/>
                </a:lnTo>
                <a:lnTo>
                  <a:pt x="6492" y="109777"/>
                </a:lnTo>
                <a:lnTo>
                  <a:pt x="5034" y="112696"/>
                </a:lnTo>
                <a:lnTo>
                  <a:pt x="3356" y="115347"/>
                </a:lnTo>
                <a:lnTo>
                  <a:pt x="2237" y="117820"/>
                </a:lnTo>
                <a:lnTo>
                  <a:pt x="1492" y="120175"/>
                </a:lnTo>
                <a:lnTo>
                  <a:pt x="994" y="122450"/>
                </a:lnTo>
                <a:lnTo>
                  <a:pt x="663" y="124672"/>
                </a:lnTo>
                <a:lnTo>
                  <a:pt x="295" y="129023"/>
                </a:lnTo>
                <a:lnTo>
                  <a:pt x="131" y="133308"/>
                </a:lnTo>
                <a:lnTo>
                  <a:pt x="87" y="135439"/>
                </a:lnTo>
                <a:lnTo>
                  <a:pt x="764" y="136859"/>
                </a:lnTo>
                <a:lnTo>
                  <a:pt x="1921" y="137806"/>
                </a:lnTo>
                <a:lnTo>
                  <a:pt x="5478" y="139326"/>
                </a:lnTo>
                <a:lnTo>
                  <a:pt x="7182" y="139451"/>
                </a:lnTo>
                <a:lnTo>
                  <a:pt x="9730" y="139534"/>
                </a:lnTo>
                <a:lnTo>
                  <a:pt x="12841" y="139589"/>
                </a:lnTo>
                <a:lnTo>
                  <a:pt x="15621" y="138921"/>
                </a:lnTo>
                <a:lnTo>
                  <a:pt x="18179" y="137769"/>
                </a:lnTo>
                <a:lnTo>
                  <a:pt x="20591" y="136296"/>
                </a:lnTo>
                <a:lnTo>
                  <a:pt x="22906" y="134608"/>
                </a:lnTo>
                <a:lnTo>
                  <a:pt x="25154" y="132778"/>
                </a:lnTo>
                <a:lnTo>
                  <a:pt x="27359" y="130852"/>
                </a:lnTo>
                <a:lnTo>
                  <a:pt x="29536" y="128862"/>
                </a:lnTo>
                <a:lnTo>
                  <a:pt x="33836" y="124770"/>
                </a:lnTo>
                <a:lnTo>
                  <a:pt x="35972" y="121986"/>
                </a:lnTo>
                <a:lnTo>
                  <a:pt x="38101" y="118718"/>
                </a:lnTo>
                <a:lnTo>
                  <a:pt x="40227" y="115129"/>
                </a:lnTo>
                <a:lnTo>
                  <a:pt x="42350" y="112030"/>
                </a:lnTo>
                <a:lnTo>
                  <a:pt x="44471" y="109259"/>
                </a:lnTo>
                <a:lnTo>
                  <a:pt x="46591" y="106706"/>
                </a:lnTo>
                <a:lnTo>
                  <a:pt x="48005" y="103593"/>
                </a:lnTo>
                <a:lnTo>
                  <a:pt x="48947" y="100106"/>
                </a:lnTo>
                <a:lnTo>
                  <a:pt x="49575" y="96371"/>
                </a:lnTo>
                <a:lnTo>
                  <a:pt x="49994" y="93175"/>
                </a:lnTo>
                <a:lnTo>
                  <a:pt x="50273" y="90339"/>
                </a:lnTo>
                <a:lnTo>
                  <a:pt x="50460" y="87743"/>
                </a:lnTo>
                <a:lnTo>
                  <a:pt x="50584" y="84601"/>
                </a:lnTo>
                <a:lnTo>
                  <a:pt x="50722" y="77347"/>
                </a:lnTo>
                <a:lnTo>
                  <a:pt x="50053" y="73437"/>
                </a:lnTo>
                <a:lnTo>
                  <a:pt x="48900" y="69419"/>
                </a:lnTo>
                <a:lnTo>
                  <a:pt x="47426" y="65329"/>
                </a:lnTo>
                <a:lnTo>
                  <a:pt x="45737" y="61192"/>
                </a:lnTo>
                <a:lnTo>
                  <a:pt x="43906" y="57022"/>
                </a:lnTo>
                <a:lnTo>
                  <a:pt x="39988" y="48627"/>
                </a:lnTo>
                <a:lnTo>
                  <a:pt x="35893" y="40191"/>
                </a:lnTo>
                <a:lnTo>
                  <a:pt x="33106" y="36672"/>
                </a:lnTo>
                <a:lnTo>
                  <a:pt x="29837" y="33620"/>
                </a:lnTo>
                <a:lnTo>
                  <a:pt x="26245" y="30880"/>
                </a:lnTo>
                <a:lnTo>
                  <a:pt x="22439" y="27642"/>
                </a:lnTo>
                <a:lnTo>
                  <a:pt x="18489" y="24073"/>
                </a:lnTo>
                <a:lnTo>
                  <a:pt x="14444" y="20282"/>
                </a:lnTo>
                <a:lnTo>
                  <a:pt x="11041" y="16343"/>
                </a:lnTo>
                <a:lnTo>
                  <a:pt x="8066" y="12307"/>
                </a:lnTo>
                <a:lnTo>
                  <a:pt x="0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SMARTInkAnnotation19"/>
          <p:cNvSpPr/>
          <p:nvPr/>
        </p:nvSpPr>
        <p:spPr>
          <a:xfrm>
            <a:off x="5302705" y="292100"/>
            <a:ext cx="25417" cy="31751"/>
          </a:xfrm>
          <a:custGeom>
            <a:avLst/>
            <a:gdLst/>
            <a:ahLst/>
            <a:cxnLst/>
            <a:rect l="0" t="0" r="0" b="0"/>
            <a:pathLst>
              <a:path w="25417" h="31751">
                <a:moveTo>
                  <a:pt x="25416" y="31750"/>
                </a:moveTo>
                <a:lnTo>
                  <a:pt x="22042" y="25008"/>
                </a:lnTo>
                <a:lnTo>
                  <a:pt x="20343" y="22316"/>
                </a:lnTo>
                <a:lnTo>
                  <a:pt x="18504" y="19816"/>
                </a:lnTo>
                <a:lnTo>
                  <a:pt x="16572" y="17444"/>
                </a:lnTo>
                <a:lnTo>
                  <a:pt x="15284" y="15157"/>
                </a:lnTo>
                <a:lnTo>
                  <a:pt x="14425" y="12927"/>
                </a:lnTo>
                <a:lnTo>
                  <a:pt x="13047" y="7649"/>
                </a:lnTo>
                <a:lnTo>
                  <a:pt x="12228" y="6511"/>
                </a:lnTo>
                <a:lnTo>
                  <a:pt x="10976" y="5046"/>
                </a:lnTo>
                <a:lnTo>
                  <a:pt x="9435" y="3364"/>
                </a:lnTo>
                <a:lnTo>
                  <a:pt x="7702" y="2243"/>
                </a:lnTo>
                <a:lnTo>
                  <a:pt x="5841" y="1495"/>
                </a:lnTo>
                <a:lnTo>
                  <a:pt x="0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SMARTInkAnnotation20"/>
          <p:cNvSpPr/>
          <p:nvPr/>
        </p:nvSpPr>
        <p:spPr>
          <a:xfrm>
            <a:off x="2373531" y="1016000"/>
            <a:ext cx="114372" cy="136936"/>
          </a:xfrm>
          <a:custGeom>
            <a:avLst/>
            <a:gdLst/>
            <a:ahLst/>
            <a:cxnLst/>
            <a:rect l="0" t="0" r="0" b="0"/>
            <a:pathLst>
              <a:path w="114372" h="136936">
                <a:moveTo>
                  <a:pt x="0" y="6350"/>
                </a:moveTo>
                <a:lnTo>
                  <a:pt x="0" y="0"/>
                </a:lnTo>
                <a:lnTo>
                  <a:pt x="5471" y="0"/>
                </a:lnTo>
                <a:lnTo>
                  <a:pt x="5765" y="705"/>
                </a:lnTo>
                <a:lnTo>
                  <a:pt x="6179" y="4364"/>
                </a:lnTo>
                <a:lnTo>
                  <a:pt x="6343" y="8115"/>
                </a:lnTo>
                <a:lnTo>
                  <a:pt x="6353" y="21270"/>
                </a:lnTo>
                <a:lnTo>
                  <a:pt x="5647" y="23352"/>
                </a:lnTo>
                <a:lnTo>
                  <a:pt x="2981" y="27547"/>
                </a:lnTo>
                <a:lnTo>
                  <a:pt x="1324" y="31763"/>
                </a:lnTo>
                <a:lnTo>
                  <a:pt x="883" y="33876"/>
                </a:lnTo>
                <a:lnTo>
                  <a:pt x="589" y="36695"/>
                </a:lnTo>
                <a:lnTo>
                  <a:pt x="392" y="39985"/>
                </a:lnTo>
                <a:lnTo>
                  <a:pt x="174" y="46699"/>
                </a:lnTo>
                <a:lnTo>
                  <a:pt x="34" y="56758"/>
                </a:lnTo>
                <a:lnTo>
                  <a:pt x="0" y="95243"/>
                </a:lnTo>
                <a:lnTo>
                  <a:pt x="6331" y="88923"/>
                </a:lnTo>
                <a:lnTo>
                  <a:pt x="6346" y="88907"/>
                </a:lnTo>
                <a:lnTo>
                  <a:pt x="15819" y="88900"/>
                </a:lnTo>
                <a:lnTo>
                  <a:pt x="16900" y="89605"/>
                </a:lnTo>
                <a:lnTo>
                  <a:pt x="17621" y="90781"/>
                </a:lnTo>
                <a:lnTo>
                  <a:pt x="18777" y="94367"/>
                </a:lnTo>
                <a:lnTo>
                  <a:pt x="22350" y="98359"/>
                </a:lnTo>
                <a:lnTo>
                  <a:pt x="23372" y="100145"/>
                </a:lnTo>
                <a:lnTo>
                  <a:pt x="24507" y="104011"/>
                </a:lnTo>
                <a:lnTo>
                  <a:pt x="26894" y="108081"/>
                </a:lnTo>
                <a:lnTo>
                  <a:pt x="30309" y="112241"/>
                </a:lnTo>
                <a:lnTo>
                  <a:pt x="32208" y="114339"/>
                </a:lnTo>
                <a:lnTo>
                  <a:pt x="36200" y="118550"/>
                </a:lnTo>
                <a:lnTo>
                  <a:pt x="49584" y="132096"/>
                </a:lnTo>
                <a:lnTo>
                  <a:pt x="50706" y="132514"/>
                </a:lnTo>
                <a:lnTo>
                  <a:pt x="53835" y="132979"/>
                </a:lnTo>
                <a:lnTo>
                  <a:pt x="55658" y="133808"/>
                </a:lnTo>
                <a:lnTo>
                  <a:pt x="57579" y="135066"/>
                </a:lnTo>
                <a:lnTo>
                  <a:pt x="59566" y="136611"/>
                </a:lnTo>
                <a:lnTo>
                  <a:pt x="61596" y="136935"/>
                </a:lnTo>
                <a:lnTo>
                  <a:pt x="63656" y="136445"/>
                </a:lnTo>
                <a:lnTo>
                  <a:pt x="65735" y="135414"/>
                </a:lnTo>
                <a:lnTo>
                  <a:pt x="67827" y="134726"/>
                </a:lnTo>
                <a:lnTo>
                  <a:pt x="69928" y="134267"/>
                </a:lnTo>
                <a:lnTo>
                  <a:pt x="72034" y="133961"/>
                </a:lnTo>
                <a:lnTo>
                  <a:pt x="74145" y="133052"/>
                </a:lnTo>
                <a:lnTo>
                  <a:pt x="76258" y="131740"/>
                </a:lnTo>
                <a:lnTo>
                  <a:pt x="78372" y="130160"/>
                </a:lnTo>
                <a:lnTo>
                  <a:pt x="80488" y="128401"/>
                </a:lnTo>
                <a:lnTo>
                  <a:pt x="82605" y="126523"/>
                </a:lnTo>
                <a:lnTo>
                  <a:pt x="86839" y="122555"/>
                </a:lnTo>
                <a:lnTo>
                  <a:pt x="97428" y="112155"/>
                </a:lnTo>
                <a:lnTo>
                  <a:pt x="98840" y="109342"/>
                </a:lnTo>
                <a:lnTo>
                  <a:pt x="99781" y="106056"/>
                </a:lnTo>
                <a:lnTo>
                  <a:pt x="100408" y="102454"/>
                </a:lnTo>
                <a:lnTo>
                  <a:pt x="100827" y="99347"/>
                </a:lnTo>
                <a:lnTo>
                  <a:pt x="101105" y="96570"/>
                </a:lnTo>
                <a:lnTo>
                  <a:pt x="101291" y="94013"/>
                </a:lnTo>
                <a:lnTo>
                  <a:pt x="102121" y="90898"/>
                </a:lnTo>
                <a:lnTo>
                  <a:pt x="103381" y="87410"/>
                </a:lnTo>
                <a:lnTo>
                  <a:pt x="104926" y="83673"/>
                </a:lnTo>
                <a:lnTo>
                  <a:pt x="105956" y="80476"/>
                </a:lnTo>
                <a:lnTo>
                  <a:pt x="106644" y="77640"/>
                </a:lnTo>
                <a:lnTo>
                  <a:pt x="107102" y="75043"/>
                </a:lnTo>
                <a:lnTo>
                  <a:pt x="107407" y="71901"/>
                </a:lnTo>
                <a:lnTo>
                  <a:pt x="107610" y="68395"/>
                </a:lnTo>
                <a:lnTo>
                  <a:pt x="107746" y="64647"/>
                </a:lnTo>
                <a:lnTo>
                  <a:pt x="108542" y="61442"/>
                </a:lnTo>
                <a:lnTo>
                  <a:pt x="109779" y="58600"/>
                </a:lnTo>
                <a:lnTo>
                  <a:pt x="111310" y="56000"/>
                </a:lnTo>
                <a:lnTo>
                  <a:pt x="112330" y="53561"/>
                </a:lnTo>
                <a:lnTo>
                  <a:pt x="113011" y="51230"/>
                </a:lnTo>
                <a:lnTo>
                  <a:pt x="113464" y="48970"/>
                </a:lnTo>
                <a:lnTo>
                  <a:pt x="113767" y="46052"/>
                </a:lnTo>
                <a:lnTo>
                  <a:pt x="113968" y="42696"/>
                </a:lnTo>
                <a:lnTo>
                  <a:pt x="114192" y="35909"/>
                </a:lnTo>
                <a:lnTo>
                  <a:pt x="114336" y="25803"/>
                </a:lnTo>
                <a:lnTo>
                  <a:pt x="114364" y="20384"/>
                </a:lnTo>
                <a:lnTo>
                  <a:pt x="112485" y="17761"/>
                </a:lnTo>
                <a:lnTo>
                  <a:pt x="110996" y="16074"/>
                </a:lnTo>
                <a:lnTo>
                  <a:pt x="110003" y="14244"/>
                </a:lnTo>
                <a:lnTo>
                  <a:pt x="108900" y="10329"/>
                </a:lnTo>
                <a:lnTo>
                  <a:pt x="108018" y="6353"/>
                </a:lnTo>
                <a:lnTo>
                  <a:pt x="108018" y="6352"/>
                </a:lnTo>
                <a:lnTo>
                  <a:pt x="108017" y="6350"/>
                </a:lnTo>
                <a:lnTo>
                  <a:pt x="114371" y="6350"/>
                </a:lnTo>
                <a:lnTo>
                  <a:pt x="108018" y="6350"/>
                </a:lnTo>
                <a:lnTo>
                  <a:pt x="108017" y="0"/>
                </a:lnTo>
                <a:lnTo>
                  <a:pt x="108017" y="635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SMARTInkAnnotation21"/>
          <p:cNvSpPr/>
          <p:nvPr/>
        </p:nvSpPr>
        <p:spPr>
          <a:xfrm>
            <a:off x="2576857" y="1009650"/>
            <a:ext cx="19063" cy="95251"/>
          </a:xfrm>
          <a:custGeom>
            <a:avLst/>
            <a:gdLst/>
            <a:ahLst/>
            <a:cxnLst/>
            <a:rect l="0" t="0" r="0" b="0"/>
            <a:pathLst>
              <a:path w="19063" h="95251">
                <a:moveTo>
                  <a:pt x="19062" y="0"/>
                </a:moveTo>
                <a:lnTo>
                  <a:pt x="19062" y="3371"/>
                </a:lnTo>
                <a:lnTo>
                  <a:pt x="18356" y="4364"/>
                </a:lnTo>
                <a:lnTo>
                  <a:pt x="17180" y="5026"/>
                </a:lnTo>
                <a:lnTo>
                  <a:pt x="13591" y="6088"/>
                </a:lnTo>
                <a:lnTo>
                  <a:pt x="12591" y="6881"/>
                </a:lnTo>
                <a:lnTo>
                  <a:pt x="11218" y="8115"/>
                </a:lnTo>
                <a:lnTo>
                  <a:pt x="9597" y="9644"/>
                </a:lnTo>
                <a:lnTo>
                  <a:pt x="8516" y="11368"/>
                </a:lnTo>
                <a:lnTo>
                  <a:pt x="7796" y="13223"/>
                </a:lnTo>
                <a:lnTo>
                  <a:pt x="7315" y="15165"/>
                </a:lnTo>
                <a:lnTo>
                  <a:pt x="6994" y="17871"/>
                </a:lnTo>
                <a:lnTo>
                  <a:pt x="6781" y="21087"/>
                </a:lnTo>
                <a:lnTo>
                  <a:pt x="6639" y="24641"/>
                </a:lnTo>
                <a:lnTo>
                  <a:pt x="5838" y="27716"/>
                </a:lnTo>
                <a:lnTo>
                  <a:pt x="4598" y="30472"/>
                </a:lnTo>
                <a:lnTo>
                  <a:pt x="3066" y="33015"/>
                </a:lnTo>
                <a:lnTo>
                  <a:pt x="2044" y="35415"/>
                </a:lnTo>
                <a:lnTo>
                  <a:pt x="1363" y="37721"/>
                </a:lnTo>
                <a:lnTo>
                  <a:pt x="909" y="39964"/>
                </a:lnTo>
                <a:lnTo>
                  <a:pt x="606" y="42871"/>
                </a:lnTo>
                <a:lnTo>
                  <a:pt x="404" y="46219"/>
                </a:lnTo>
                <a:lnTo>
                  <a:pt x="180" y="52997"/>
                </a:lnTo>
                <a:lnTo>
                  <a:pt x="36" y="63098"/>
                </a:lnTo>
                <a:lnTo>
                  <a:pt x="0" y="95217"/>
                </a:lnTo>
                <a:lnTo>
                  <a:pt x="6354" y="9525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SMARTInkAnnotation22"/>
          <p:cNvSpPr/>
          <p:nvPr/>
        </p:nvSpPr>
        <p:spPr>
          <a:xfrm>
            <a:off x="2653105" y="958850"/>
            <a:ext cx="38125" cy="139701"/>
          </a:xfrm>
          <a:custGeom>
            <a:avLst/>
            <a:gdLst/>
            <a:ahLst/>
            <a:cxnLst/>
            <a:rect l="0" t="0" r="0" b="0"/>
            <a:pathLst>
              <a:path w="38125" h="139701">
                <a:moveTo>
                  <a:pt x="0" y="0"/>
                </a:moveTo>
                <a:lnTo>
                  <a:pt x="5471" y="0"/>
                </a:lnTo>
                <a:lnTo>
                  <a:pt x="6471" y="706"/>
                </a:lnTo>
                <a:lnTo>
                  <a:pt x="7844" y="1881"/>
                </a:lnTo>
                <a:lnTo>
                  <a:pt x="9465" y="3371"/>
                </a:lnTo>
                <a:lnTo>
                  <a:pt x="10546" y="5070"/>
                </a:lnTo>
                <a:lnTo>
                  <a:pt x="11267" y="6908"/>
                </a:lnTo>
                <a:lnTo>
                  <a:pt x="12068" y="10831"/>
                </a:lnTo>
                <a:lnTo>
                  <a:pt x="12423" y="14927"/>
                </a:lnTo>
                <a:lnTo>
                  <a:pt x="12518" y="17712"/>
                </a:lnTo>
                <a:lnTo>
                  <a:pt x="12670" y="30440"/>
                </a:lnTo>
                <a:lnTo>
                  <a:pt x="12701" y="43329"/>
                </a:lnTo>
                <a:lnTo>
                  <a:pt x="13409" y="47230"/>
                </a:lnTo>
                <a:lnTo>
                  <a:pt x="14587" y="51243"/>
                </a:lnTo>
                <a:lnTo>
                  <a:pt x="16079" y="55328"/>
                </a:lnTo>
                <a:lnTo>
                  <a:pt x="17073" y="59463"/>
                </a:lnTo>
                <a:lnTo>
                  <a:pt x="17736" y="63631"/>
                </a:lnTo>
                <a:lnTo>
                  <a:pt x="18178" y="67821"/>
                </a:lnTo>
                <a:lnTo>
                  <a:pt x="18473" y="71319"/>
                </a:lnTo>
                <a:lnTo>
                  <a:pt x="18669" y="74357"/>
                </a:lnTo>
                <a:lnTo>
                  <a:pt x="18800" y="77088"/>
                </a:lnTo>
                <a:lnTo>
                  <a:pt x="19593" y="80320"/>
                </a:lnTo>
                <a:lnTo>
                  <a:pt x="20828" y="83885"/>
                </a:lnTo>
                <a:lnTo>
                  <a:pt x="22358" y="87674"/>
                </a:lnTo>
                <a:lnTo>
                  <a:pt x="23377" y="90905"/>
                </a:lnTo>
                <a:lnTo>
                  <a:pt x="24056" y="93764"/>
                </a:lnTo>
                <a:lnTo>
                  <a:pt x="24510" y="96376"/>
                </a:lnTo>
                <a:lnTo>
                  <a:pt x="25518" y="99528"/>
                </a:lnTo>
                <a:lnTo>
                  <a:pt x="26896" y="103041"/>
                </a:lnTo>
                <a:lnTo>
                  <a:pt x="28520" y="106794"/>
                </a:lnTo>
                <a:lnTo>
                  <a:pt x="29604" y="110002"/>
                </a:lnTo>
                <a:lnTo>
                  <a:pt x="30325" y="112845"/>
                </a:lnTo>
                <a:lnTo>
                  <a:pt x="30807" y="115447"/>
                </a:lnTo>
                <a:lnTo>
                  <a:pt x="31128" y="117887"/>
                </a:lnTo>
                <a:lnTo>
                  <a:pt x="31342" y="120219"/>
                </a:lnTo>
                <a:lnTo>
                  <a:pt x="31485" y="122479"/>
                </a:lnTo>
                <a:lnTo>
                  <a:pt x="31643" y="126872"/>
                </a:lnTo>
                <a:lnTo>
                  <a:pt x="31685" y="129031"/>
                </a:lnTo>
                <a:lnTo>
                  <a:pt x="32420" y="130471"/>
                </a:lnTo>
                <a:lnTo>
                  <a:pt x="33615" y="131430"/>
                </a:lnTo>
                <a:lnTo>
                  <a:pt x="35118" y="132070"/>
                </a:lnTo>
                <a:lnTo>
                  <a:pt x="36120" y="133202"/>
                </a:lnTo>
                <a:lnTo>
                  <a:pt x="36788" y="134663"/>
                </a:lnTo>
                <a:lnTo>
                  <a:pt x="38124" y="13970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SMARTInkAnnotation23"/>
          <p:cNvSpPr/>
          <p:nvPr/>
        </p:nvSpPr>
        <p:spPr>
          <a:xfrm>
            <a:off x="2615008" y="1060450"/>
            <a:ext cx="57160" cy="25401"/>
          </a:xfrm>
          <a:custGeom>
            <a:avLst/>
            <a:gdLst/>
            <a:ahLst/>
            <a:cxnLst/>
            <a:rect l="0" t="0" r="0" b="0"/>
            <a:pathLst>
              <a:path w="57160" h="25401">
                <a:moveTo>
                  <a:pt x="25389" y="25400"/>
                </a:moveTo>
                <a:lnTo>
                  <a:pt x="18643" y="25400"/>
                </a:lnTo>
                <a:lnTo>
                  <a:pt x="15950" y="24694"/>
                </a:lnTo>
                <a:lnTo>
                  <a:pt x="13449" y="23519"/>
                </a:lnTo>
                <a:lnTo>
                  <a:pt x="7734" y="19933"/>
                </a:lnTo>
                <a:lnTo>
                  <a:pt x="6559" y="18227"/>
                </a:lnTo>
                <a:lnTo>
                  <a:pt x="5070" y="15679"/>
                </a:lnTo>
                <a:lnTo>
                  <a:pt x="0" y="6398"/>
                </a:lnTo>
                <a:lnTo>
                  <a:pt x="1868" y="6371"/>
                </a:lnTo>
                <a:lnTo>
                  <a:pt x="26657" y="6350"/>
                </a:lnTo>
                <a:lnTo>
                  <a:pt x="29764" y="5645"/>
                </a:lnTo>
                <a:lnTo>
                  <a:pt x="33248" y="4469"/>
                </a:lnTo>
                <a:lnTo>
                  <a:pt x="36982" y="2979"/>
                </a:lnTo>
                <a:lnTo>
                  <a:pt x="40884" y="1986"/>
                </a:lnTo>
                <a:lnTo>
                  <a:pt x="44897" y="1324"/>
                </a:lnTo>
                <a:lnTo>
                  <a:pt x="57159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SMARTInkAnnotation24"/>
          <p:cNvSpPr/>
          <p:nvPr/>
        </p:nvSpPr>
        <p:spPr>
          <a:xfrm>
            <a:off x="2768437" y="997061"/>
            <a:ext cx="119740" cy="133230"/>
          </a:xfrm>
          <a:custGeom>
            <a:avLst/>
            <a:gdLst/>
            <a:ahLst/>
            <a:cxnLst/>
            <a:rect l="0" t="0" r="0" b="0"/>
            <a:pathLst>
              <a:path w="119740" h="133230">
                <a:moveTo>
                  <a:pt x="11747" y="50689"/>
                </a:moveTo>
                <a:lnTo>
                  <a:pt x="8374" y="57431"/>
                </a:lnTo>
                <a:lnTo>
                  <a:pt x="7380" y="60828"/>
                </a:lnTo>
                <a:lnTo>
                  <a:pt x="6718" y="64504"/>
                </a:lnTo>
                <a:lnTo>
                  <a:pt x="6276" y="68366"/>
                </a:lnTo>
                <a:lnTo>
                  <a:pt x="5276" y="71646"/>
                </a:lnTo>
                <a:lnTo>
                  <a:pt x="3903" y="74538"/>
                </a:lnTo>
                <a:lnTo>
                  <a:pt x="2282" y="77172"/>
                </a:lnTo>
                <a:lnTo>
                  <a:pt x="1201" y="79633"/>
                </a:lnTo>
                <a:lnTo>
                  <a:pt x="480" y="81979"/>
                </a:lnTo>
                <a:lnTo>
                  <a:pt x="0" y="84249"/>
                </a:lnTo>
                <a:lnTo>
                  <a:pt x="386" y="86468"/>
                </a:lnTo>
                <a:lnTo>
                  <a:pt x="1349" y="88653"/>
                </a:lnTo>
                <a:lnTo>
                  <a:pt x="2697" y="90815"/>
                </a:lnTo>
                <a:lnTo>
                  <a:pt x="3596" y="92962"/>
                </a:lnTo>
                <a:lnTo>
                  <a:pt x="4195" y="95099"/>
                </a:lnTo>
                <a:lnTo>
                  <a:pt x="4594" y="97229"/>
                </a:lnTo>
                <a:lnTo>
                  <a:pt x="4860" y="99354"/>
                </a:lnTo>
                <a:lnTo>
                  <a:pt x="5038" y="101477"/>
                </a:lnTo>
                <a:lnTo>
                  <a:pt x="5157" y="103598"/>
                </a:lnTo>
                <a:lnTo>
                  <a:pt x="5288" y="107836"/>
                </a:lnTo>
                <a:lnTo>
                  <a:pt x="5373" y="112934"/>
                </a:lnTo>
                <a:lnTo>
                  <a:pt x="6085" y="113352"/>
                </a:lnTo>
                <a:lnTo>
                  <a:pt x="9756" y="113941"/>
                </a:lnTo>
                <a:lnTo>
                  <a:pt x="10862" y="114079"/>
                </a:lnTo>
                <a:lnTo>
                  <a:pt x="13236" y="112258"/>
                </a:lnTo>
                <a:lnTo>
                  <a:pt x="14858" y="110785"/>
                </a:lnTo>
                <a:lnTo>
                  <a:pt x="16645" y="109803"/>
                </a:lnTo>
                <a:lnTo>
                  <a:pt x="18542" y="109148"/>
                </a:lnTo>
                <a:lnTo>
                  <a:pt x="20513" y="108712"/>
                </a:lnTo>
                <a:lnTo>
                  <a:pt x="21827" y="107715"/>
                </a:lnTo>
                <a:lnTo>
                  <a:pt x="22703" y="106346"/>
                </a:lnTo>
                <a:lnTo>
                  <a:pt x="23287" y="104727"/>
                </a:lnTo>
                <a:lnTo>
                  <a:pt x="25819" y="101046"/>
                </a:lnTo>
                <a:lnTo>
                  <a:pt x="29297" y="97059"/>
                </a:lnTo>
                <a:lnTo>
                  <a:pt x="33196" y="92935"/>
                </a:lnTo>
                <a:lnTo>
                  <a:pt x="34518" y="90142"/>
                </a:lnTo>
                <a:lnTo>
                  <a:pt x="35400" y="86869"/>
                </a:lnTo>
                <a:lnTo>
                  <a:pt x="35987" y="83275"/>
                </a:lnTo>
                <a:lnTo>
                  <a:pt x="37085" y="80174"/>
                </a:lnTo>
                <a:lnTo>
                  <a:pt x="38523" y="77401"/>
                </a:lnTo>
                <a:lnTo>
                  <a:pt x="40187" y="74847"/>
                </a:lnTo>
                <a:lnTo>
                  <a:pt x="42004" y="71733"/>
                </a:lnTo>
                <a:lnTo>
                  <a:pt x="43919" y="68246"/>
                </a:lnTo>
                <a:lnTo>
                  <a:pt x="45903" y="64511"/>
                </a:lnTo>
                <a:lnTo>
                  <a:pt x="47226" y="61314"/>
                </a:lnTo>
                <a:lnTo>
                  <a:pt x="48107" y="58478"/>
                </a:lnTo>
                <a:lnTo>
                  <a:pt x="48695" y="55882"/>
                </a:lnTo>
                <a:lnTo>
                  <a:pt x="49793" y="52740"/>
                </a:lnTo>
                <a:lnTo>
                  <a:pt x="51231" y="49234"/>
                </a:lnTo>
                <a:lnTo>
                  <a:pt x="52896" y="45486"/>
                </a:lnTo>
                <a:lnTo>
                  <a:pt x="54005" y="41576"/>
                </a:lnTo>
                <a:lnTo>
                  <a:pt x="54745" y="37558"/>
                </a:lnTo>
                <a:lnTo>
                  <a:pt x="55239" y="33468"/>
                </a:lnTo>
                <a:lnTo>
                  <a:pt x="55567" y="30036"/>
                </a:lnTo>
                <a:lnTo>
                  <a:pt x="55786" y="27043"/>
                </a:lnTo>
                <a:lnTo>
                  <a:pt x="55932" y="24341"/>
                </a:lnTo>
                <a:lnTo>
                  <a:pt x="56094" y="19459"/>
                </a:lnTo>
                <a:lnTo>
                  <a:pt x="56138" y="17169"/>
                </a:lnTo>
                <a:lnTo>
                  <a:pt x="56873" y="14937"/>
                </a:lnTo>
                <a:lnTo>
                  <a:pt x="58069" y="12743"/>
                </a:lnTo>
                <a:lnTo>
                  <a:pt x="59572" y="10575"/>
                </a:lnTo>
                <a:lnTo>
                  <a:pt x="60574" y="8424"/>
                </a:lnTo>
                <a:lnTo>
                  <a:pt x="61243" y="6285"/>
                </a:lnTo>
                <a:lnTo>
                  <a:pt x="62556" y="0"/>
                </a:lnTo>
                <a:lnTo>
                  <a:pt x="65945" y="3293"/>
                </a:lnTo>
                <a:lnTo>
                  <a:pt x="66941" y="5686"/>
                </a:lnTo>
                <a:lnTo>
                  <a:pt x="67605" y="8693"/>
                </a:lnTo>
                <a:lnTo>
                  <a:pt x="68047" y="12108"/>
                </a:lnTo>
                <a:lnTo>
                  <a:pt x="69048" y="15090"/>
                </a:lnTo>
                <a:lnTo>
                  <a:pt x="70422" y="17784"/>
                </a:lnTo>
                <a:lnTo>
                  <a:pt x="72043" y="20286"/>
                </a:lnTo>
                <a:lnTo>
                  <a:pt x="73830" y="23365"/>
                </a:lnTo>
                <a:lnTo>
                  <a:pt x="77698" y="30549"/>
                </a:lnTo>
                <a:lnTo>
                  <a:pt x="83845" y="42526"/>
                </a:lnTo>
                <a:lnTo>
                  <a:pt x="85229" y="46658"/>
                </a:lnTo>
                <a:lnTo>
                  <a:pt x="86150" y="50824"/>
                </a:lnTo>
                <a:lnTo>
                  <a:pt x="86765" y="55012"/>
                </a:lnTo>
                <a:lnTo>
                  <a:pt x="87881" y="59216"/>
                </a:lnTo>
                <a:lnTo>
                  <a:pt x="89330" y="63429"/>
                </a:lnTo>
                <a:lnTo>
                  <a:pt x="91003" y="67649"/>
                </a:lnTo>
                <a:lnTo>
                  <a:pt x="92824" y="71873"/>
                </a:lnTo>
                <a:lnTo>
                  <a:pt x="96730" y="80330"/>
                </a:lnTo>
                <a:lnTo>
                  <a:pt x="102899" y="93025"/>
                </a:lnTo>
                <a:lnTo>
                  <a:pt x="104285" y="97257"/>
                </a:lnTo>
                <a:lnTo>
                  <a:pt x="105208" y="101490"/>
                </a:lnTo>
                <a:lnTo>
                  <a:pt x="105824" y="105723"/>
                </a:lnTo>
                <a:lnTo>
                  <a:pt x="106941" y="109250"/>
                </a:lnTo>
                <a:lnTo>
                  <a:pt x="108392" y="112308"/>
                </a:lnTo>
                <a:lnTo>
                  <a:pt x="110064" y="115052"/>
                </a:lnTo>
                <a:lnTo>
                  <a:pt x="111179" y="117586"/>
                </a:lnTo>
                <a:lnTo>
                  <a:pt x="111923" y="119982"/>
                </a:lnTo>
                <a:lnTo>
                  <a:pt x="112419" y="122284"/>
                </a:lnTo>
                <a:lnTo>
                  <a:pt x="113455" y="124525"/>
                </a:lnTo>
                <a:lnTo>
                  <a:pt x="114852" y="126724"/>
                </a:lnTo>
                <a:lnTo>
                  <a:pt x="119739" y="133205"/>
                </a:lnTo>
                <a:lnTo>
                  <a:pt x="116383" y="133229"/>
                </a:lnTo>
                <a:lnTo>
                  <a:pt x="114686" y="132527"/>
                </a:lnTo>
                <a:lnTo>
                  <a:pt x="112849" y="131353"/>
                </a:lnTo>
                <a:lnTo>
                  <a:pt x="107056" y="126889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SMARTInkAnnotation25"/>
          <p:cNvSpPr/>
          <p:nvPr/>
        </p:nvSpPr>
        <p:spPr>
          <a:xfrm>
            <a:off x="2787522" y="1066800"/>
            <a:ext cx="62557" cy="25401"/>
          </a:xfrm>
          <a:custGeom>
            <a:avLst/>
            <a:gdLst/>
            <a:ahLst/>
            <a:cxnLst/>
            <a:rect l="0" t="0" r="0" b="0"/>
            <a:pathLst>
              <a:path w="62557" h="25401">
                <a:moveTo>
                  <a:pt x="18078" y="25400"/>
                </a:moveTo>
                <a:lnTo>
                  <a:pt x="14705" y="22029"/>
                </a:lnTo>
                <a:lnTo>
                  <a:pt x="13005" y="21036"/>
                </a:lnTo>
                <a:lnTo>
                  <a:pt x="11166" y="20374"/>
                </a:lnTo>
                <a:lnTo>
                  <a:pt x="6514" y="19311"/>
                </a:lnTo>
                <a:lnTo>
                  <a:pt x="5427" y="18519"/>
                </a:lnTo>
                <a:lnTo>
                  <a:pt x="3996" y="17285"/>
                </a:lnTo>
                <a:lnTo>
                  <a:pt x="0" y="13605"/>
                </a:lnTo>
                <a:lnTo>
                  <a:pt x="378" y="13304"/>
                </a:lnTo>
                <a:lnTo>
                  <a:pt x="1336" y="13102"/>
                </a:lnTo>
                <a:lnTo>
                  <a:pt x="2680" y="12968"/>
                </a:lnTo>
                <a:lnTo>
                  <a:pt x="4283" y="12879"/>
                </a:lnTo>
                <a:lnTo>
                  <a:pt x="7946" y="12779"/>
                </a:lnTo>
                <a:lnTo>
                  <a:pt x="9911" y="12047"/>
                </a:lnTo>
                <a:lnTo>
                  <a:pt x="11928" y="10854"/>
                </a:lnTo>
                <a:lnTo>
                  <a:pt x="13978" y="9352"/>
                </a:lnTo>
                <a:lnTo>
                  <a:pt x="16050" y="8352"/>
                </a:lnTo>
                <a:lnTo>
                  <a:pt x="18138" y="7684"/>
                </a:lnTo>
                <a:lnTo>
                  <a:pt x="20236" y="7240"/>
                </a:lnTo>
                <a:lnTo>
                  <a:pt x="23046" y="6943"/>
                </a:lnTo>
                <a:lnTo>
                  <a:pt x="26332" y="6745"/>
                </a:lnTo>
                <a:lnTo>
                  <a:pt x="33748" y="6526"/>
                </a:lnTo>
                <a:lnTo>
                  <a:pt x="41751" y="6428"/>
                </a:lnTo>
                <a:lnTo>
                  <a:pt x="45861" y="5696"/>
                </a:lnTo>
                <a:lnTo>
                  <a:pt x="50014" y="4503"/>
                </a:lnTo>
                <a:lnTo>
                  <a:pt x="62556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SMARTInkAnnotation26"/>
          <p:cNvSpPr/>
          <p:nvPr/>
        </p:nvSpPr>
        <p:spPr>
          <a:xfrm>
            <a:off x="2996219" y="1035050"/>
            <a:ext cx="50832" cy="107951"/>
          </a:xfrm>
          <a:custGeom>
            <a:avLst/>
            <a:gdLst/>
            <a:ahLst/>
            <a:cxnLst/>
            <a:rect l="0" t="0" r="0" b="0"/>
            <a:pathLst>
              <a:path w="50832" h="107951">
                <a:moveTo>
                  <a:pt x="0" y="0"/>
                </a:moveTo>
                <a:lnTo>
                  <a:pt x="0" y="8838"/>
                </a:lnTo>
                <a:lnTo>
                  <a:pt x="706" y="10831"/>
                </a:lnTo>
                <a:lnTo>
                  <a:pt x="1882" y="12865"/>
                </a:lnTo>
                <a:lnTo>
                  <a:pt x="3373" y="14927"/>
                </a:lnTo>
                <a:lnTo>
                  <a:pt x="4367" y="17712"/>
                </a:lnTo>
                <a:lnTo>
                  <a:pt x="5029" y="20981"/>
                </a:lnTo>
                <a:lnTo>
                  <a:pt x="5471" y="24570"/>
                </a:lnTo>
                <a:lnTo>
                  <a:pt x="5765" y="27669"/>
                </a:lnTo>
                <a:lnTo>
                  <a:pt x="5961" y="30440"/>
                </a:lnTo>
                <a:lnTo>
                  <a:pt x="6092" y="32994"/>
                </a:lnTo>
                <a:lnTo>
                  <a:pt x="6238" y="39593"/>
                </a:lnTo>
                <a:lnTo>
                  <a:pt x="6331" y="55328"/>
                </a:lnTo>
                <a:lnTo>
                  <a:pt x="7044" y="58758"/>
                </a:lnTo>
                <a:lnTo>
                  <a:pt x="8226" y="61750"/>
                </a:lnTo>
                <a:lnTo>
                  <a:pt x="9720" y="64450"/>
                </a:lnTo>
                <a:lnTo>
                  <a:pt x="13262" y="71213"/>
                </a:lnTo>
                <a:lnTo>
                  <a:pt x="15195" y="74992"/>
                </a:lnTo>
                <a:lnTo>
                  <a:pt x="16484" y="78217"/>
                </a:lnTo>
                <a:lnTo>
                  <a:pt x="17343" y="81072"/>
                </a:lnTo>
                <a:lnTo>
                  <a:pt x="17916" y="83682"/>
                </a:lnTo>
                <a:lnTo>
                  <a:pt x="19004" y="86127"/>
                </a:lnTo>
                <a:lnTo>
                  <a:pt x="20435" y="88462"/>
                </a:lnTo>
                <a:lnTo>
                  <a:pt x="22095" y="90725"/>
                </a:lnTo>
                <a:lnTo>
                  <a:pt x="23908" y="92939"/>
                </a:lnTo>
                <a:lnTo>
                  <a:pt x="25822" y="95120"/>
                </a:lnTo>
                <a:lnTo>
                  <a:pt x="27805" y="97280"/>
                </a:lnTo>
                <a:lnTo>
                  <a:pt x="29126" y="99426"/>
                </a:lnTo>
                <a:lnTo>
                  <a:pt x="30007" y="101562"/>
                </a:lnTo>
                <a:lnTo>
                  <a:pt x="30595" y="103691"/>
                </a:lnTo>
                <a:lnTo>
                  <a:pt x="31692" y="105111"/>
                </a:lnTo>
                <a:lnTo>
                  <a:pt x="33130" y="106057"/>
                </a:lnTo>
                <a:lnTo>
                  <a:pt x="34794" y="106688"/>
                </a:lnTo>
                <a:lnTo>
                  <a:pt x="36610" y="107109"/>
                </a:lnTo>
                <a:lnTo>
                  <a:pt x="38526" y="107389"/>
                </a:lnTo>
                <a:lnTo>
                  <a:pt x="40510" y="107576"/>
                </a:lnTo>
                <a:lnTo>
                  <a:pt x="42538" y="107701"/>
                </a:lnTo>
                <a:lnTo>
                  <a:pt x="50831" y="10795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SMARTInkAnnotation27"/>
          <p:cNvSpPr/>
          <p:nvPr/>
        </p:nvSpPr>
        <p:spPr>
          <a:xfrm>
            <a:off x="2951741" y="1009650"/>
            <a:ext cx="95310" cy="19051"/>
          </a:xfrm>
          <a:custGeom>
            <a:avLst/>
            <a:gdLst/>
            <a:ahLst/>
            <a:cxnLst/>
            <a:rect l="0" t="0" r="0" b="0"/>
            <a:pathLst>
              <a:path w="95310" h="19051">
                <a:moveTo>
                  <a:pt x="0" y="0"/>
                </a:moveTo>
                <a:lnTo>
                  <a:pt x="0" y="3371"/>
                </a:lnTo>
                <a:lnTo>
                  <a:pt x="706" y="5070"/>
                </a:lnTo>
                <a:lnTo>
                  <a:pt x="1882" y="6908"/>
                </a:lnTo>
                <a:lnTo>
                  <a:pt x="3373" y="8838"/>
                </a:lnTo>
                <a:lnTo>
                  <a:pt x="5779" y="10125"/>
                </a:lnTo>
                <a:lnTo>
                  <a:pt x="8794" y="10984"/>
                </a:lnTo>
                <a:lnTo>
                  <a:pt x="12217" y="11556"/>
                </a:lnTo>
                <a:lnTo>
                  <a:pt x="15911" y="12643"/>
                </a:lnTo>
                <a:lnTo>
                  <a:pt x="19785" y="14073"/>
                </a:lnTo>
                <a:lnTo>
                  <a:pt x="23780" y="15732"/>
                </a:lnTo>
                <a:lnTo>
                  <a:pt x="27855" y="16838"/>
                </a:lnTo>
                <a:lnTo>
                  <a:pt x="31984" y="17575"/>
                </a:lnTo>
                <a:lnTo>
                  <a:pt x="36149" y="18067"/>
                </a:lnTo>
                <a:lnTo>
                  <a:pt x="39631" y="18394"/>
                </a:lnTo>
                <a:lnTo>
                  <a:pt x="42659" y="18613"/>
                </a:lnTo>
                <a:lnTo>
                  <a:pt x="45383" y="18759"/>
                </a:lnTo>
                <a:lnTo>
                  <a:pt x="54058" y="18920"/>
                </a:lnTo>
                <a:lnTo>
                  <a:pt x="95309" y="1905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SMARTInkAnnotation28"/>
          <p:cNvSpPr/>
          <p:nvPr/>
        </p:nvSpPr>
        <p:spPr>
          <a:xfrm>
            <a:off x="3472765" y="958850"/>
            <a:ext cx="19063" cy="95251"/>
          </a:xfrm>
          <a:custGeom>
            <a:avLst/>
            <a:gdLst/>
            <a:ahLst/>
            <a:cxnLst/>
            <a:rect l="0" t="0" r="0" b="0"/>
            <a:pathLst>
              <a:path w="19063" h="95251">
                <a:moveTo>
                  <a:pt x="19062" y="0"/>
                </a:moveTo>
                <a:lnTo>
                  <a:pt x="19062" y="18298"/>
                </a:lnTo>
                <a:lnTo>
                  <a:pt x="18356" y="21371"/>
                </a:lnTo>
                <a:lnTo>
                  <a:pt x="17179" y="24125"/>
                </a:lnTo>
                <a:lnTo>
                  <a:pt x="15689" y="26667"/>
                </a:lnTo>
                <a:lnTo>
                  <a:pt x="13989" y="29772"/>
                </a:lnTo>
                <a:lnTo>
                  <a:pt x="10218" y="36986"/>
                </a:lnTo>
                <a:lnTo>
                  <a:pt x="8931" y="40885"/>
                </a:lnTo>
                <a:lnTo>
                  <a:pt x="8071" y="44896"/>
                </a:lnTo>
                <a:lnTo>
                  <a:pt x="7499" y="48980"/>
                </a:lnTo>
                <a:lnTo>
                  <a:pt x="6412" y="52409"/>
                </a:lnTo>
                <a:lnTo>
                  <a:pt x="4980" y="55400"/>
                </a:lnTo>
                <a:lnTo>
                  <a:pt x="3320" y="58100"/>
                </a:lnTo>
                <a:lnTo>
                  <a:pt x="2213" y="61311"/>
                </a:lnTo>
                <a:lnTo>
                  <a:pt x="1476" y="64863"/>
                </a:lnTo>
                <a:lnTo>
                  <a:pt x="984" y="68642"/>
                </a:lnTo>
                <a:lnTo>
                  <a:pt x="656" y="71867"/>
                </a:lnTo>
                <a:lnTo>
                  <a:pt x="437" y="74722"/>
                </a:lnTo>
                <a:lnTo>
                  <a:pt x="291" y="77332"/>
                </a:lnTo>
                <a:lnTo>
                  <a:pt x="130" y="82112"/>
                </a:lnTo>
                <a:lnTo>
                  <a:pt x="0" y="9525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SMARTInkAnnotation29"/>
          <p:cNvSpPr/>
          <p:nvPr/>
        </p:nvSpPr>
        <p:spPr>
          <a:xfrm>
            <a:off x="3568074" y="933528"/>
            <a:ext cx="111410" cy="171340"/>
          </a:xfrm>
          <a:custGeom>
            <a:avLst/>
            <a:gdLst/>
            <a:ahLst/>
            <a:cxnLst/>
            <a:rect l="0" t="0" r="0" b="0"/>
            <a:pathLst>
              <a:path w="111410" h="171340">
                <a:moveTo>
                  <a:pt x="101664" y="6272"/>
                </a:moveTo>
                <a:lnTo>
                  <a:pt x="101664" y="805"/>
                </a:lnTo>
                <a:lnTo>
                  <a:pt x="100958" y="510"/>
                </a:lnTo>
                <a:lnTo>
                  <a:pt x="98291" y="184"/>
                </a:lnTo>
                <a:lnTo>
                  <a:pt x="96591" y="96"/>
                </a:lnTo>
                <a:lnTo>
                  <a:pt x="92820" y="0"/>
                </a:lnTo>
                <a:lnTo>
                  <a:pt x="90120" y="679"/>
                </a:lnTo>
                <a:lnTo>
                  <a:pt x="86908" y="1838"/>
                </a:lnTo>
                <a:lnTo>
                  <a:pt x="83355" y="3316"/>
                </a:lnTo>
                <a:lnTo>
                  <a:pt x="79574" y="5007"/>
                </a:lnTo>
                <a:lnTo>
                  <a:pt x="71608" y="8767"/>
                </a:lnTo>
                <a:lnTo>
                  <a:pt x="59185" y="14851"/>
                </a:lnTo>
                <a:lnTo>
                  <a:pt x="55694" y="16224"/>
                </a:lnTo>
                <a:lnTo>
                  <a:pt x="52662" y="17140"/>
                </a:lnTo>
                <a:lnTo>
                  <a:pt x="49934" y="17751"/>
                </a:lnTo>
                <a:lnTo>
                  <a:pt x="46703" y="18863"/>
                </a:lnTo>
                <a:lnTo>
                  <a:pt x="43137" y="20311"/>
                </a:lnTo>
                <a:lnTo>
                  <a:pt x="39348" y="21981"/>
                </a:lnTo>
                <a:lnTo>
                  <a:pt x="36117" y="23800"/>
                </a:lnTo>
                <a:lnTo>
                  <a:pt x="33256" y="25719"/>
                </a:lnTo>
                <a:lnTo>
                  <a:pt x="30643" y="27703"/>
                </a:lnTo>
                <a:lnTo>
                  <a:pt x="28195" y="29732"/>
                </a:lnTo>
                <a:lnTo>
                  <a:pt x="25857" y="31790"/>
                </a:lnTo>
                <a:lnTo>
                  <a:pt x="21376" y="35958"/>
                </a:lnTo>
                <a:lnTo>
                  <a:pt x="17032" y="40162"/>
                </a:lnTo>
                <a:lnTo>
                  <a:pt x="15591" y="42271"/>
                </a:lnTo>
                <a:lnTo>
                  <a:pt x="13989" y="46496"/>
                </a:lnTo>
                <a:lnTo>
                  <a:pt x="14268" y="48610"/>
                </a:lnTo>
                <a:lnTo>
                  <a:pt x="15161" y="50725"/>
                </a:lnTo>
                <a:lnTo>
                  <a:pt x="18034" y="54957"/>
                </a:lnTo>
                <a:lnTo>
                  <a:pt x="19789" y="57073"/>
                </a:lnTo>
                <a:lnTo>
                  <a:pt x="21665" y="59189"/>
                </a:lnTo>
                <a:lnTo>
                  <a:pt x="25632" y="63422"/>
                </a:lnTo>
                <a:lnTo>
                  <a:pt x="27678" y="65539"/>
                </a:lnTo>
                <a:lnTo>
                  <a:pt x="30454" y="67655"/>
                </a:lnTo>
                <a:lnTo>
                  <a:pt x="33717" y="69772"/>
                </a:lnTo>
                <a:lnTo>
                  <a:pt x="37304" y="71889"/>
                </a:lnTo>
                <a:lnTo>
                  <a:pt x="41107" y="74005"/>
                </a:lnTo>
                <a:lnTo>
                  <a:pt x="49099" y="78239"/>
                </a:lnTo>
                <a:lnTo>
                  <a:pt x="53206" y="79650"/>
                </a:lnTo>
                <a:lnTo>
                  <a:pt x="57357" y="80591"/>
                </a:lnTo>
                <a:lnTo>
                  <a:pt x="61536" y="81218"/>
                </a:lnTo>
                <a:lnTo>
                  <a:pt x="65734" y="82341"/>
                </a:lnTo>
                <a:lnTo>
                  <a:pt x="69945" y="83796"/>
                </a:lnTo>
                <a:lnTo>
                  <a:pt x="74164" y="85471"/>
                </a:lnTo>
                <a:lnTo>
                  <a:pt x="78388" y="87294"/>
                </a:lnTo>
                <a:lnTo>
                  <a:pt x="86848" y="91200"/>
                </a:lnTo>
                <a:lnTo>
                  <a:pt x="90374" y="93230"/>
                </a:lnTo>
                <a:lnTo>
                  <a:pt x="93432" y="95288"/>
                </a:lnTo>
                <a:lnTo>
                  <a:pt x="96176" y="97366"/>
                </a:lnTo>
                <a:lnTo>
                  <a:pt x="98711" y="99457"/>
                </a:lnTo>
                <a:lnTo>
                  <a:pt x="101107" y="101557"/>
                </a:lnTo>
                <a:lnTo>
                  <a:pt x="103411" y="103662"/>
                </a:lnTo>
                <a:lnTo>
                  <a:pt x="104947" y="105771"/>
                </a:lnTo>
                <a:lnTo>
                  <a:pt x="106652" y="109996"/>
                </a:lnTo>
                <a:lnTo>
                  <a:pt x="109294" y="114225"/>
                </a:lnTo>
                <a:lnTo>
                  <a:pt x="110986" y="116341"/>
                </a:lnTo>
                <a:lnTo>
                  <a:pt x="111409" y="118457"/>
                </a:lnTo>
                <a:lnTo>
                  <a:pt x="110985" y="120573"/>
                </a:lnTo>
                <a:lnTo>
                  <a:pt x="109996" y="122689"/>
                </a:lnTo>
                <a:lnTo>
                  <a:pt x="109336" y="125511"/>
                </a:lnTo>
                <a:lnTo>
                  <a:pt x="108897" y="128804"/>
                </a:lnTo>
                <a:lnTo>
                  <a:pt x="108604" y="132410"/>
                </a:lnTo>
                <a:lnTo>
                  <a:pt x="106997" y="135519"/>
                </a:lnTo>
                <a:lnTo>
                  <a:pt x="104513" y="138298"/>
                </a:lnTo>
                <a:lnTo>
                  <a:pt x="101445" y="140856"/>
                </a:lnTo>
                <a:lnTo>
                  <a:pt x="98694" y="143267"/>
                </a:lnTo>
                <a:lnTo>
                  <a:pt x="96154" y="145580"/>
                </a:lnTo>
                <a:lnTo>
                  <a:pt x="93755" y="147827"/>
                </a:lnTo>
                <a:lnTo>
                  <a:pt x="90743" y="150031"/>
                </a:lnTo>
                <a:lnTo>
                  <a:pt x="87323" y="152206"/>
                </a:lnTo>
                <a:lnTo>
                  <a:pt x="83632" y="154361"/>
                </a:lnTo>
                <a:lnTo>
                  <a:pt x="79758" y="156504"/>
                </a:lnTo>
                <a:lnTo>
                  <a:pt x="71689" y="160766"/>
                </a:lnTo>
                <a:lnTo>
                  <a:pt x="59209" y="167132"/>
                </a:lnTo>
                <a:lnTo>
                  <a:pt x="55004" y="168545"/>
                </a:lnTo>
                <a:lnTo>
                  <a:pt x="50790" y="169487"/>
                </a:lnTo>
                <a:lnTo>
                  <a:pt x="46568" y="170116"/>
                </a:lnTo>
                <a:lnTo>
                  <a:pt x="43048" y="170535"/>
                </a:lnTo>
                <a:lnTo>
                  <a:pt x="39994" y="170814"/>
                </a:lnTo>
                <a:lnTo>
                  <a:pt x="37253" y="171000"/>
                </a:lnTo>
                <a:lnTo>
                  <a:pt x="34013" y="171124"/>
                </a:lnTo>
                <a:lnTo>
                  <a:pt x="23414" y="171298"/>
                </a:lnTo>
                <a:lnTo>
                  <a:pt x="17937" y="171339"/>
                </a:lnTo>
                <a:lnTo>
                  <a:pt x="15488" y="170645"/>
                </a:lnTo>
                <a:lnTo>
                  <a:pt x="13150" y="169476"/>
                </a:lnTo>
                <a:lnTo>
                  <a:pt x="10885" y="167991"/>
                </a:lnTo>
                <a:lnTo>
                  <a:pt x="8669" y="166296"/>
                </a:lnTo>
                <a:lnTo>
                  <a:pt x="6485" y="164460"/>
                </a:lnTo>
                <a:lnTo>
                  <a:pt x="0" y="158672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SMARTInkAnnotation30"/>
          <p:cNvSpPr/>
          <p:nvPr/>
        </p:nvSpPr>
        <p:spPr>
          <a:xfrm>
            <a:off x="4317842" y="946150"/>
            <a:ext cx="25416" cy="165101"/>
          </a:xfrm>
          <a:custGeom>
            <a:avLst/>
            <a:gdLst/>
            <a:ahLst/>
            <a:cxnLst/>
            <a:rect l="0" t="0" r="0" b="0"/>
            <a:pathLst>
              <a:path w="25416" h="165101">
                <a:moveTo>
                  <a:pt x="25415" y="0"/>
                </a:moveTo>
                <a:lnTo>
                  <a:pt x="25415" y="8838"/>
                </a:lnTo>
                <a:lnTo>
                  <a:pt x="24709" y="11537"/>
                </a:lnTo>
                <a:lnTo>
                  <a:pt x="23533" y="14746"/>
                </a:lnTo>
                <a:lnTo>
                  <a:pt x="22042" y="18298"/>
                </a:lnTo>
                <a:lnTo>
                  <a:pt x="21049" y="22076"/>
                </a:lnTo>
                <a:lnTo>
                  <a:pt x="20386" y="26006"/>
                </a:lnTo>
                <a:lnTo>
                  <a:pt x="19944" y="30037"/>
                </a:lnTo>
                <a:lnTo>
                  <a:pt x="18944" y="34136"/>
                </a:lnTo>
                <a:lnTo>
                  <a:pt x="17571" y="38279"/>
                </a:lnTo>
                <a:lnTo>
                  <a:pt x="15950" y="42453"/>
                </a:lnTo>
                <a:lnTo>
                  <a:pt x="14870" y="47352"/>
                </a:lnTo>
                <a:lnTo>
                  <a:pt x="14149" y="52735"/>
                </a:lnTo>
                <a:lnTo>
                  <a:pt x="13668" y="58440"/>
                </a:lnTo>
                <a:lnTo>
                  <a:pt x="13348" y="63654"/>
                </a:lnTo>
                <a:lnTo>
                  <a:pt x="12992" y="73211"/>
                </a:lnTo>
                <a:lnTo>
                  <a:pt x="12764" y="95208"/>
                </a:lnTo>
                <a:lnTo>
                  <a:pt x="12732" y="104874"/>
                </a:lnTo>
                <a:lnTo>
                  <a:pt x="12018" y="110133"/>
                </a:lnTo>
                <a:lnTo>
                  <a:pt x="10835" y="115755"/>
                </a:lnTo>
                <a:lnTo>
                  <a:pt x="9342" y="121620"/>
                </a:lnTo>
                <a:lnTo>
                  <a:pt x="8346" y="126235"/>
                </a:lnTo>
                <a:lnTo>
                  <a:pt x="7681" y="130018"/>
                </a:lnTo>
                <a:lnTo>
                  <a:pt x="7239" y="133245"/>
                </a:lnTo>
                <a:lnTo>
                  <a:pt x="6944" y="136808"/>
                </a:lnTo>
                <a:lnTo>
                  <a:pt x="6747" y="140594"/>
                </a:lnTo>
                <a:lnTo>
                  <a:pt x="6470" y="150783"/>
                </a:lnTo>
                <a:lnTo>
                  <a:pt x="6431" y="153439"/>
                </a:lnTo>
                <a:lnTo>
                  <a:pt x="5699" y="155915"/>
                </a:lnTo>
                <a:lnTo>
                  <a:pt x="4505" y="158271"/>
                </a:lnTo>
                <a:lnTo>
                  <a:pt x="0" y="16510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SMARTInkAnnotation31"/>
          <p:cNvSpPr/>
          <p:nvPr/>
        </p:nvSpPr>
        <p:spPr>
          <a:xfrm>
            <a:off x="4197999" y="946150"/>
            <a:ext cx="164321" cy="38092"/>
          </a:xfrm>
          <a:custGeom>
            <a:avLst/>
            <a:gdLst/>
            <a:ahLst/>
            <a:cxnLst/>
            <a:rect l="0" t="0" r="0" b="0"/>
            <a:pathLst>
              <a:path w="164321" h="38092">
                <a:moveTo>
                  <a:pt x="5471" y="0"/>
                </a:moveTo>
                <a:lnTo>
                  <a:pt x="0" y="5467"/>
                </a:lnTo>
                <a:lnTo>
                  <a:pt x="412" y="6467"/>
                </a:lnTo>
                <a:lnTo>
                  <a:pt x="1392" y="7839"/>
                </a:lnTo>
                <a:lnTo>
                  <a:pt x="2752" y="9459"/>
                </a:lnTo>
                <a:lnTo>
                  <a:pt x="3659" y="11245"/>
                </a:lnTo>
                <a:lnTo>
                  <a:pt x="4263" y="13141"/>
                </a:lnTo>
                <a:lnTo>
                  <a:pt x="5232" y="17883"/>
                </a:lnTo>
                <a:lnTo>
                  <a:pt x="6724" y="18977"/>
                </a:lnTo>
                <a:lnTo>
                  <a:pt x="9131" y="20413"/>
                </a:lnTo>
                <a:lnTo>
                  <a:pt x="12147" y="22075"/>
                </a:lnTo>
                <a:lnTo>
                  <a:pt x="19263" y="25804"/>
                </a:lnTo>
                <a:lnTo>
                  <a:pt x="23138" y="27786"/>
                </a:lnTo>
                <a:lnTo>
                  <a:pt x="26427" y="29813"/>
                </a:lnTo>
                <a:lnTo>
                  <a:pt x="29326" y="31870"/>
                </a:lnTo>
                <a:lnTo>
                  <a:pt x="31964" y="33946"/>
                </a:lnTo>
                <a:lnTo>
                  <a:pt x="35841" y="35331"/>
                </a:lnTo>
                <a:lnTo>
                  <a:pt x="40544" y="36254"/>
                </a:lnTo>
                <a:lnTo>
                  <a:pt x="45797" y="36869"/>
                </a:lnTo>
                <a:lnTo>
                  <a:pt x="51417" y="37280"/>
                </a:lnTo>
                <a:lnTo>
                  <a:pt x="57282" y="37553"/>
                </a:lnTo>
                <a:lnTo>
                  <a:pt x="73772" y="37938"/>
                </a:lnTo>
                <a:lnTo>
                  <a:pt x="113767" y="38091"/>
                </a:lnTo>
                <a:lnTo>
                  <a:pt x="120029" y="37388"/>
                </a:lnTo>
                <a:lnTo>
                  <a:pt x="126320" y="36214"/>
                </a:lnTo>
                <a:lnTo>
                  <a:pt x="132633" y="34726"/>
                </a:lnTo>
                <a:lnTo>
                  <a:pt x="138959" y="33029"/>
                </a:lnTo>
                <a:lnTo>
                  <a:pt x="164320" y="2540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SMARTInkAnnotation32"/>
          <p:cNvSpPr/>
          <p:nvPr/>
        </p:nvSpPr>
        <p:spPr>
          <a:xfrm>
            <a:off x="4463983" y="908228"/>
            <a:ext cx="48064" cy="190132"/>
          </a:xfrm>
          <a:custGeom>
            <a:avLst/>
            <a:gdLst/>
            <a:ahLst/>
            <a:cxnLst/>
            <a:rect l="0" t="0" r="0" b="0"/>
            <a:pathLst>
              <a:path w="48064" h="190132">
                <a:moveTo>
                  <a:pt x="0" y="18872"/>
                </a:moveTo>
                <a:lnTo>
                  <a:pt x="6745" y="15501"/>
                </a:lnTo>
                <a:lnTo>
                  <a:pt x="10144" y="13097"/>
                </a:lnTo>
                <a:lnTo>
                  <a:pt x="13823" y="10083"/>
                </a:lnTo>
                <a:lnTo>
                  <a:pt x="17687" y="6663"/>
                </a:lnTo>
                <a:lnTo>
                  <a:pt x="20969" y="4382"/>
                </a:lnTo>
                <a:lnTo>
                  <a:pt x="23863" y="2862"/>
                </a:lnTo>
                <a:lnTo>
                  <a:pt x="26498" y="1849"/>
                </a:lnTo>
                <a:lnTo>
                  <a:pt x="28961" y="1173"/>
                </a:lnTo>
                <a:lnTo>
                  <a:pt x="31309" y="723"/>
                </a:lnTo>
                <a:lnTo>
                  <a:pt x="33581" y="422"/>
                </a:lnTo>
                <a:lnTo>
                  <a:pt x="35800" y="222"/>
                </a:lnTo>
                <a:lnTo>
                  <a:pt x="37987" y="89"/>
                </a:lnTo>
                <a:lnTo>
                  <a:pt x="40150" y="0"/>
                </a:lnTo>
                <a:lnTo>
                  <a:pt x="41592" y="646"/>
                </a:lnTo>
                <a:lnTo>
                  <a:pt x="42554" y="1783"/>
                </a:lnTo>
                <a:lnTo>
                  <a:pt x="43195" y="3246"/>
                </a:lnTo>
                <a:lnTo>
                  <a:pt x="43908" y="6753"/>
                </a:lnTo>
                <a:lnTo>
                  <a:pt x="44098" y="8676"/>
                </a:lnTo>
                <a:lnTo>
                  <a:pt x="44930" y="11369"/>
                </a:lnTo>
                <a:lnTo>
                  <a:pt x="46191" y="14576"/>
                </a:lnTo>
                <a:lnTo>
                  <a:pt x="47738" y="18124"/>
                </a:lnTo>
                <a:lnTo>
                  <a:pt x="48063" y="21901"/>
                </a:lnTo>
                <a:lnTo>
                  <a:pt x="47573" y="25830"/>
                </a:lnTo>
                <a:lnTo>
                  <a:pt x="46541" y="29861"/>
                </a:lnTo>
                <a:lnTo>
                  <a:pt x="45853" y="34665"/>
                </a:lnTo>
                <a:lnTo>
                  <a:pt x="45395" y="39984"/>
                </a:lnTo>
                <a:lnTo>
                  <a:pt x="45089" y="45646"/>
                </a:lnTo>
                <a:lnTo>
                  <a:pt x="44179" y="51538"/>
                </a:lnTo>
                <a:lnTo>
                  <a:pt x="42867" y="57583"/>
                </a:lnTo>
                <a:lnTo>
                  <a:pt x="41285" y="63729"/>
                </a:lnTo>
                <a:lnTo>
                  <a:pt x="40231" y="69238"/>
                </a:lnTo>
                <a:lnTo>
                  <a:pt x="39529" y="74321"/>
                </a:lnTo>
                <a:lnTo>
                  <a:pt x="39061" y="79122"/>
                </a:lnTo>
                <a:lnTo>
                  <a:pt x="38042" y="84438"/>
                </a:lnTo>
                <a:lnTo>
                  <a:pt x="36657" y="90100"/>
                </a:lnTo>
                <a:lnTo>
                  <a:pt x="35028" y="95990"/>
                </a:lnTo>
                <a:lnTo>
                  <a:pt x="31335" y="108180"/>
                </a:lnTo>
                <a:lnTo>
                  <a:pt x="29361" y="114394"/>
                </a:lnTo>
                <a:lnTo>
                  <a:pt x="27341" y="119948"/>
                </a:lnTo>
                <a:lnTo>
                  <a:pt x="25286" y="125061"/>
                </a:lnTo>
                <a:lnTo>
                  <a:pt x="23211" y="129882"/>
                </a:lnTo>
                <a:lnTo>
                  <a:pt x="21828" y="134506"/>
                </a:lnTo>
                <a:lnTo>
                  <a:pt x="20905" y="139000"/>
                </a:lnTo>
                <a:lnTo>
                  <a:pt x="20291" y="143407"/>
                </a:lnTo>
                <a:lnTo>
                  <a:pt x="19175" y="147757"/>
                </a:lnTo>
                <a:lnTo>
                  <a:pt x="17725" y="152067"/>
                </a:lnTo>
                <a:lnTo>
                  <a:pt x="16052" y="156352"/>
                </a:lnTo>
                <a:lnTo>
                  <a:pt x="14232" y="159914"/>
                </a:lnTo>
                <a:lnTo>
                  <a:pt x="12312" y="162995"/>
                </a:lnTo>
                <a:lnTo>
                  <a:pt x="10325" y="165754"/>
                </a:lnTo>
                <a:lnTo>
                  <a:pt x="9002" y="168299"/>
                </a:lnTo>
                <a:lnTo>
                  <a:pt x="6432" y="175957"/>
                </a:lnTo>
                <a:lnTo>
                  <a:pt x="4994" y="179334"/>
                </a:lnTo>
                <a:lnTo>
                  <a:pt x="86" y="190131"/>
                </a:lnTo>
                <a:lnTo>
                  <a:pt x="38" y="188356"/>
                </a:lnTo>
                <a:lnTo>
                  <a:pt x="0" y="183972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SMARTInkAnnotation33"/>
          <p:cNvSpPr/>
          <p:nvPr/>
        </p:nvSpPr>
        <p:spPr>
          <a:xfrm>
            <a:off x="4584708" y="952500"/>
            <a:ext cx="31770" cy="88901"/>
          </a:xfrm>
          <a:custGeom>
            <a:avLst/>
            <a:gdLst/>
            <a:ahLst/>
            <a:cxnLst/>
            <a:rect l="0" t="0" r="0" b="0"/>
            <a:pathLst>
              <a:path w="31770" h="88901">
                <a:moveTo>
                  <a:pt x="31769" y="0"/>
                </a:moveTo>
                <a:lnTo>
                  <a:pt x="31769" y="30659"/>
                </a:lnTo>
                <a:lnTo>
                  <a:pt x="30357" y="33845"/>
                </a:lnTo>
                <a:lnTo>
                  <a:pt x="28004" y="36674"/>
                </a:lnTo>
                <a:lnTo>
                  <a:pt x="25023" y="39266"/>
                </a:lnTo>
                <a:lnTo>
                  <a:pt x="22330" y="42405"/>
                </a:lnTo>
                <a:lnTo>
                  <a:pt x="19829" y="45909"/>
                </a:lnTo>
                <a:lnTo>
                  <a:pt x="17455" y="49656"/>
                </a:lnTo>
                <a:lnTo>
                  <a:pt x="15167" y="53565"/>
                </a:lnTo>
                <a:lnTo>
                  <a:pt x="12935" y="57582"/>
                </a:lnTo>
                <a:lnTo>
                  <a:pt x="10742" y="61672"/>
                </a:lnTo>
                <a:lnTo>
                  <a:pt x="9279" y="65103"/>
                </a:lnTo>
                <a:lnTo>
                  <a:pt x="8304" y="68097"/>
                </a:lnTo>
                <a:lnTo>
                  <a:pt x="7654" y="70798"/>
                </a:lnTo>
                <a:lnTo>
                  <a:pt x="6514" y="74010"/>
                </a:lnTo>
                <a:lnTo>
                  <a:pt x="5049" y="77562"/>
                </a:lnTo>
                <a:lnTo>
                  <a:pt x="0" y="8890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SMARTInkAnnotation34"/>
          <p:cNvSpPr/>
          <p:nvPr/>
        </p:nvSpPr>
        <p:spPr>
          <a:xfrm>
            <a:off x="4546584" y="927100"/>
            <a:ext cx="31764" cy="228601"/>
          </a:xfrm>
          <a:custGeom>
            <a:avLst/>
            <a:gdLst/>
            <a:ahLst/>
            <a:cxnLst/>
            <a:rect l="0" t="0" r="0" b="0"/>
            <a:pathLst>
              <a:path w="31764" h="228601">
                <a:moveTo>
                  <a:pt x="25416" y="0"/>
                </a:moveTo>
                <a:lnTo>
                  <a:pt x="25416" y="3371"/>
                </a:lnTo>
                <a:lnTo>
                  <a:pt x="26121" y="4364"/>
                </a:lnTo>
                <a:lnTo>
                  <a:pt x="27299" y="5026"/>
                </a:lnTo>
                <a:lnTo>
                  <a:pt x="28789" y="5467"/>
                </a:lnTo>
                <a:lnTo>
                  <a:pt x="29783" y="6467"/>
                </a:lnTo>
                <a:lnTo>
                  <a:pt x="30446" y="7839"/>
                </a:lnTo>
                <a:lnTo>
                  <a:pt x="31509" y="11740"/>
                </a:lnTo>
                <a:lnTo>
                  <a:pt x="31654" y="16036"/>
                </a:lnTo>
                <a:lnTo>
                  <a:pt x="31763" y="37061"/>
                </a:lnTo>
                <a:lnTo>
                  <a:pt x="31059" y="40935"/>
                </a:lnTo>
                <a:lnTo>
                  <a:pt x="29884" y="44929"/>
                </a:lnTo>
                <a:lnTo>
                  <a:pt x="28395" y="49003"/>
                </a:lnTo>
                <a:lnTo>
                  <a:pt x="27402" y="53130"/>
                </a:lnTo>
                <a:lnTo>
                  <a:pt x="26740" y="57292"/>
                </a:lnTo>
                <a:lnTo>
                  <a:pt x="26299" y="61478"/>
                </a:lnTo>
                <a:lnTo>
                  <a:pt x="26004" y="66385"/>
                </a:lnTo>
                <a:lnTo>
                  <a:pt x="25677" y="77482"/>
                </a:lnTo>
                <a:lnTo>
                  <a:pt x="25494" y="92259"/>
                </a:lnTo>
                <a:lnTo>
                  <a:pt x="24762" y="97489"/>
                </a:lnTo>
                <a:lnTo>
                  <a:pt x="23568" y="103093"/>
                </a:lnTo>
                <a:lnTo>
                  <a:pt x="22066" y="108945"/>
                </a:lnTo>
                <a:lnTo>
                  <a:pt x="21064" y="114258"/>
                </a:lnTo>
                <a:lnTo>
                  <a:pt x="20397" y="119211"/>
                </a:lnTo>
                <a:lnTo>
                  <a:pt x="19952" y="123924"/>
                </a:lnTo>
                <a:lnTo>
                  <a:pt x="18949" y="129183"/>
                </a:lnTo>
                <a:lnTo>
                  <a:pt x="17575" y="134805"/>
                </a:lnTo>
                <a:lnTo>
                  <a:pt x="15953" y="140670"/>
                </a:lnTo>
                <a:lnTo>
                  <a:pt x="14871" y="145991"/>
                </a:lnTo>
                <a:lnTo>
                  <a:pt x="14150" y="150950"/>
                </a:lnTo>
                <a:lnTo>
                  <a:pt x="13669" y="155666"/>
                </a:lnTo>
                <a:lnTo>
                  <a:pt x="12643" y="160222"/>
                </a:lnTo>
                <a:lnTo>
                  <a:pt x="11253" y="164670"/>
                </a:lnTo>
                <a:lnTo>
                  <a:pt x="9620" y="169047"/>
                </a:lnTo>
                <a:lnTo>
                  <a:pt x="8531" y="173376"/>
                </a:lnTo>
                <a:lnTo>
                  <a:pt x="7805" y="177672"/>
                </a:lnTo>
                <a:lnTo>
                  <a:pt x="7322" y="181948"/>
                </a:lnTo>
                <a:lnTo>
                  <a:pt x="6293" y="185504"/>
                </a:lnTo>
                <a:lnTo>
                  <a:pt x="4901" y="188581"/>
                </a:lnTo>
                <a:lnTo>
                  <a:pt x="3267" y="191337"/>
                </a:lnTo>
                <a:lnTo>
                  <a:pt x="2178" y="194586"/>
                </a:lnTo>
                <a:lnTo>
                  <a:pt x="1452" y="198163"/>
                </a:lnTo>
                <a:lnTo>
                  <a:pt x="645" y="205195"/>
                </a:lnTo>
                <a:lnTo>
                  <a:pt x="287" y="210672"/>
                </a:lnTo>
                <a:lnTo>
                  <a:pt x="85" y="217722"/>
                </a:lnTo>
                <a:lnTo>
                  <a:pt x="0" y="22860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SMARTInkAnnotation35"/>
          <p:cNvSpPr/>
          <p:nvPr/>
        </p:nvSpPr>
        <p:spPr>
          <a:xfrm>
            <a:off x="4490382" y="1022350"/>
            <a:ext cx="62557" cy="38101"/>
          </a:xfrm>
          <a:custGeom>
            <a:avLst/>
            <a:gdLst/>
            <a:ahLst/>
            <a:cxnLst/>
            <a:rect l="0" t="0" r="0" b="0"/>
            <a:pathLst>
              <a:path w="62557" h="38101">
                <a:moveTo>
                  <a:pt x="18078" y="0"/>
                </a:moveTo>
                <a:lnTo>
                  <a:pt x="9235" y="0"/>
                </a:lnTo>
                <a:lnTo>
                  <a:pt x="7947" y="705"/>
                </a:lnTo>
                <a:lnTo>
                  <a:pt x="7088" y="1881"/>
                </a:lnTo>
                <a:lnTo>
                  <a:pt x="6515" y="3371"/>
                </a:lnTo>
                <a:lnTo>
                  <a:pt x="5428" y="4364"/>
                </a:lnTo>
                <a:lnTo>
                  <a:pt x="3996" y="5026"/>
                </a:lnTo>
                <a:lnTo>
                  <a:pt x="2337" y="5467"/>
                </a:lnTo>
                <a:lnTo>
                  <a:pt x="1230" y="7173"/>
                </a:lnTo>
                <a:lnTo>
                  <a:pt x="492" y="9721"/>
                </a:lnTo>
                <a:lnTo>
                  <a:pt x="0" y="12830"/>
                </a:lnTo>
                <a:lnTo>
                  <a:pt x="378" y="15609"/>
                </a:lnTo>
                <a:lnTo>
                  <a:pt x="1336" y="18167"/>
                </a:lnTo>
                <a:lnTo>
                  <a:pt x="2681" y="20578"/>
                </a:lnTo>
                <a:lnTo>
                  <a:pt x="4283" y="22185"/>
                </a:lnTo>
                <a:lnTo>
                  <a:pt x="6057" y="23257"/>
                </a:lnTo>
                <a:lnTo>
                  <a:pt x="7947" y="23971"/>
                </a:lnTo>
                <a:lnTo>
                  <a:pt x="9206" y="25153"/>
                </a:lnTo>
                <a:lnTo>
                  <a:pt x="10045" y="26647"/>
                </a:lnTo>
                <a:lnTo>
                  <a:pt x="10605" y="28348"/>
                </a:lnTo>
                <a:lnTo>
                  <a:pt x="11684" y="29482"/>
                </a:lnTo>
                <a:lnTo>
                  <a:pt x="13110" y="30238"/>
                </a:lnTo>
                <a:lnTo>
                  <a:pt x="14765" y="30742"/>
                </a:lnTo>
                <a:lnTo>
                  <a:pt x="16576" y="31784"/>
                </a:lnTo>
                <a:lnTo>
                  <a:pt x="18489" y="33183"/>
                </a:lnTo>
                <a:lnTo>
                  <a:pt x="20470" y="34822"/>
                </a:lnTo>
                <a:lnTo>
                  <a:pt x="23203" y="35915"/>
                </a:lnTo>
                <a:lnTo>
                  <a:pt x="26436" y="36643"/>
                </a:lnTo>
                <a:lnTo>
                  <a:pt x="30004" y="37129"/>
                </a:lnTo>
                <a:lnTo>
                  <a:pt x="33089" y="37453"/>
                </a:lnTo>
                <a:lnTo>
                  <a:pt x="35852" y="37668"/>
                </a:lnTo>
                <a:lnTo>
                  <a:pt x="38399" y="37812"/>
                </a:lnTo>
                <a:lnTo>
                  <a:pt x="46878" y="37972"/>
                </a:lnTo>
                <a:lnTo>
                  <a:pt x="62556" y="3810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SMARTInkAnnotation36"/>
          <p:cNvSpPr/>
          <p:nvPr/>
        </p:nvSpPr>
        <p:spPr>
          <a:xfrm>
            <a:off x="4660955" y="996982"/>
            <a:ext cx="101654" cy="133319"/>
          </a:xfrm>
          <a:custGeom>
            <a:avLst/>
            <a:gdLst/>
            <a:ahLst/>
            <a:cxnLst/>
            <a:rect l="0" t="0" r="0" b="0"/>
            <a:pathLst>
              <a:path w="101654" h="133319">
                <a:moveTo>
                  <a:pt x="0" y="31718"/>
                </a:moveTo>
                <a:lnTo>
                  <a:pt x="0" y="43274"/>
                </a:lnTo>
                <a:lnTo>
                  <a:pt x="1883" y="45791"/>
                </a:lnTo>
                <a:lnTo>
                  <a:pt x="3373" y="47450"/>
                </a:lnTo>
                <a:lnTo>
                  <a:pt x="5073" y="48556"/>
                </a:lnTo>
                <a:lnTo>
                  <a:pt x="6912" y="49293"/>
                </a:lnTo>
                <a:lnTo>
                  <a:pt x="8844" y="49785"/>
                </a:lnTo>
                <a:lnTo>
                  <a:pt x="10838" y="50112"/>
                </a:lnTo>
                <a:lnTo>
                  <a:pt x="12874" y="50331"/>
                </a:lnTo>
                <a:lnTo>
                  <a:pt x="14936" y="50477"/>
                </a:lnTo>
                <a:lnTo>
                  <a:pt x="17018" y="51279"/>
                </a:lnTo>
                <a:lnTo>
                  <a:pt x="19111" y="52520"/>
                </a:lnTo>
                <a:lnTo>
                  <a:pt x="21212" y="54052"/>
                </a:lnTo>
                <a:lnTo>
                  <a:pt x="24026" y="55074"/>
                </a:lnTo>
                <a:lnTo>
                  <a:pt x="27313" y="55755"/>
                </a:lnTo>
                <a:lnTo>
                  <a:pt x="30916" y="56210"/>
                </a:lnTo>
                <a:lnTo>
                  <a:pt x="34731" y="56512"/>
                </a:lnTo>
                <a:lnTo>
                  <a:pt x="38686" y="56714"/>
                </a:lnTo>
                <a:lnTo>
                  <a:pt x="49115" y="56998"/>
                </a:lnTo>
                <a:lnTo>
                  <a:pt x="62338" y="57094"/>
                </a:lnTo>
                <a:lnTo>
                  <a:pt x="65562" y="56396"/>
                </a:lnTo>
                <a:lnTo>
                  <a:pt x="68419" y="55226"/>
                </a:lnTo>
                <a:lnTo>
                  <a:pt x="71028" y="53740"/>
                </a:lnTo>
                <a:lnTo>
                  <a:pt x="74180" y="52749"/>
                </a:lnTo>
                <a:lnTo>
                  <a:pt x="77694" y="52089"/>
                </a:lnTo>
                <a:lnTo>
                  <a:pt x="81447" y="51648"/>
                </a:lnTo>
                <a:lnTo>
                  <a:pt x="84656" y="51355"/>
                </a:lnTo>
                <a:lnTo>
                  <a:pt x="87502" y="51159"/>
                </a:lnTo>
                <a:lnTo>
                  <a:pt x="90104" y="51029"/>
                </a:lnTo>
                <a:lnTo>
                  <a:pt x="92545" y="50236"/>
                </a:lnTo>
                <a:lnTo>
                  <a:pt x="94878" y="49002"/>
                </a:lnTo>
                <a:lnTo>
                  <a:pt x="97140" y="47474"/>
                </a:lnTo>
                <a:lnTo>
                  <a:pt x="98648" y="45750"/>
                </a:lnTo>
                <a:lnTo>
                  <a:pt x="99653" y="43895"/>
                </a:lnTo>
                <a:lnTo>
                  <a:pt x="100770" y="39952"/>
                </a:lnTo>
                <a:lnTo>
                  <a:pt x="101266" y="35848"/>
                </a:lnTo>
                <a:lnTo>
                  <a:pt x="101398" y="33766"/>
                </a:lnTo>
                <a:lnTo>
                  <a:pt x="101487" y="31672"/>
                </a:lnTo>
                <a:lnTo>
                  <a:pt x="101585" y="27464"/>
                </a:lnTo>
                <a:lnTo>
                  <a:pt x="101653" y="16898"/>
                </a:lnTo>
                <a:lnTo>
                  <a:pt x="100950" y="14783"/>
                </a:lnTo>
                <a:lnTo>
                  <a:pt x="99776" y="12667"/>
                </a:lnTo>
                <a:lnTo>
                  <a:pt x="98288" y="10550"/>
                </a:lnTo>
                <a:lnTo>
                  <a:pt x="96589" y="8434"/>
                </a:lnTo>
                <a:lnTo>
                  <a:pt x="94750" y="6317"/>
                </a:lnTo>
                <a:lnTo>
                  <a:pt x="92819" y="4201"/>
                </a:lnTo>
                <a:lnTo>
                  <a:pt x="90825" y="2790"/>
                </a:lnTo>
                <a:lnTo>
                  <a:pt x="88790" y="1849"/>
                </a:lnTo>
                <a:lnTo>
                  <a:pt x="86727" y="1222"/>
                </a:lnTo>
                <a:lnTo>
                  <a:pt x="84646" y="804"/>
                </a:lnTo>
                <a:lnTo>
                  <a:pt x="82553" y="525"/>
                </a:lnTo>
                <a:lnTo>
                  <a:pt x="80451" y="339"/>
                </a:lnTo>
                <a:lnTo>
                  <a:pt x="78344" y="216"/>
                </a:lnTo>
                <a:lnTo>
                  <a:pt x="74120" y="78"/>
                </a:lnTo>
                <a:lnTo>
                  <a:pt x="64400" y="0"/>
                </a:lnTo>
                <a:lnTo>
                  <a:pt x="61289" y="695"/>
                </a:lnTo>
                <a:lnTo>
                  <a:pt x="58509" y="1864"/>
                </a:lnTo>
                <a:lnTo>
                  <a:pt x="55950" y="3349"/>
                </a:lnTo>
                <a:lnTo>
                  <a:pt x="54244" y="5044"/>
                </a:lnTo>
                <a:lnTo>
                  <a:pt x="53107" y="6880"/>
                </a:lnTo>
                <a:lnTo>
                  <a:pt x="52348" y="8809"/>
                </a:lnTo>
                <a:lnTo>
                  <a:pt x="49623" y="12834"/>
                </a:lnTo>
                <a:lnTo>
                  <a:pt x="47908" y="14895"/>
                </a:lnTo>
                <a:lnTo>
                  <a:pt x="46058" y="17681"/>
                </a:lnTo>
                <a:lnTo>
                  <a:pt x="44119" y="20949"/>
                </a:lnTo>
                <a:lnTo>
                  <a:pt x="42121" y="24538"/>
                </a:lnTo>
                <a:lnTo>
                  <a:pt x="38017" y="32290"/>
                </a:lnTo>
                <a:lnTo>
                  <a:pt x="35935" y="36332"/>
                </a:lnTo>
                <a:lnTo>
                  <a:pt x="34547" y="40439"/>
                </a:lnTo>
                <a:lnTo>
                  <a:pt x="33621" y="44587"/>
                </a:lnTo>
                <a:lnTo>
                  <a:pt x="33004" y="48764"/>
                </a:lnTo>
                <a:lnTo>
                  <a:pt x="31887" y="52254"/>
                </a:lnTo>
                <a:lnTo>
                  <a:pt x="30436" y="55287"/>
                </a:lnTo>
                <a:lnTo>
                  <a:pt x="28762" y="58014"/>
                </a:lnTo>
                <a:lnTo>
                  <a:pt x="27647" y="61243"/>
                </a:lnTo>
                <a:lnTo>
                  <a:pt x="26903" y="64807"/>
                </a:lnTo>
                <a:lnTo>
                  <a:pt x="26407" y="68594"/>
                </a:lnTo>
                <a:lnTo>
                  <a:pt x="26077" y="72530"/>
                </a:lnTo>
                <a:lnTo>
                  <a:pt x="25857" y="76565"/>
                </a:lnTo>
                <a:lnTo>
                  <a:pt x="25612" y="84811"/>
                </a:lnTo>
                <a:lnTo>
                  <a:pt x="25503" y="93180"/>
                </a:lnTo>
                <a:lnTo>
                  <a:pt x="26180" y="97387"/>
                </a:lnTo>
                <a:lnTo>
                  <a:pt x="27338" y="101603"/>
                </a:lnTo>
                <a:lnTo>
                  <a:pt x="28815" y="105824"/>
                </a:lnTo>
                <a:lnTo>
                  <a:pt x="29800" y="109344"/>
                </a:lnTo>
                <a:lnTo>
                  <a:pt x="30456" y="112397"/>
                </a:lnTo>
                <a:lnTo>
                  <a:pt x="30894" y="115137"/>
                </a:lnTo>
                <a:lnTo>
                  <a:pt x="31892" y="117670"/>
                </a:lnTo>
                <a:lnTo>
                  <a:pt x="33263" y="120063"/>
                </a:lnTo>
                <a:lnTo>
                  <a:pt x="34883" y="122365"/>
                </a:lnTo>
                <a:lnTo>
                  <a:pt x="37376" y="123899"/>
                </a:lnTo>
                <a:lnTo>
                  <a:pt x="40449" y="124922"/>
                </a:lnTo>
                <a:lnTo>
                  <a:pt x="43909" y="125604"/>
                </a:lnTo>
                <a:lnTo>
                  <a:pt x="46923" y="126764"/>
                </a:lnTo>
                <a:lnTo>
                  <a:pt x="49638" y="128243"/>
                </a:lnTo>
                <a:lnTo>
                  <a:pt x="57186" y="133318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SMARTInkAnnotation37"/>
          <p:cNvSpPr/>
          <p:nvPr/>
        </p:nvSpPr>
        <p:spPr>
          <a:xfrm>
            <a:off x="5029484" y="958850"/>
            <a:ext cx="25417" cy="133351"/>
          </a:xfrm>
          <a:custGeom>
            <a:avLst/>
            <a:gdLst/>
            <a:ahLst/>
            <a:cxnLst/>
            <a:rect l="0" t="0" r="0" b="0"/>
            <a:pathLst>
              <a:path w="25417" h="133351">
                <a:moveTo>
                  <a:pt x="0" y="0"/>
                </a:moveTo>
                <a:lnTo>
                  <a:pt x="3374" y="0"/>
                </a:lnTo>
                <a:lnTo>
                  <a:pt x="4367" y="706"/>
                </a:lnTo>
                <a:lnTo>
                  <a:pt x="5030" y="1881"/>
                </a:lnTo>
                <a:lnTo>
                  <a:pt x="5472" y="3371"/>
                </a:lnTo>
                <a:lnTo>
                  <a:pt x="6471" y="5070"/>
                </a:lnTo>
                <a:lnTo>
                  <a:pt x="7844" y="6908"/>
                </a:lnTo>
                <a:lnTo>
                  <a:pt x="9465" y="8838"/>
                </a:lnTo>
                <a:lnTo>
                  <a:pt x="10547" y="11537"/>
                </a:lnTo>
                <a:lnTo>
                  <a:pt x="11268" y="14747"/>
                </a:lnTo>
                <a:lnTo>
                  <a:pt x="11747" y="18298"/>
                </a:lnTo>
                <a:lnTo>
                  <a:pt x="12775" y="22076"/>
                </a:lnTo>
                <a:lnTo>
                  <a:pt x="14164" y="26007"/>
                </a:lnTo>
                <a:lnTo>
                  <a:pt x="15797" y="30038"/>
                </a:lnTo>
                <a:lnTo>
                  <a:pt x="16885" y="34136"/>
                </a:lnTo>
                <a:lnTo>
                  <a:pt x="17611" y="38280"/>
                </a:lnTo>
                <a:lnTo>
                  <a:pt x="18095" y="42453"/>
                </a:lnTo>
                <a:lnTo>
                  <a:pt x="18417" y="46647"/>
                </a:lnTo>
                <a:lnTo>
                  <a:pt x="18632" y="50853"/>
                </a:lnTo>
                <a:lnTo>
                  <a:pt x="18775" y="55069"/>
                </a:lnTo>
                <a:lnTo>
                  <a:pt x="18977" y="71115"/>
                </a:lnTo>
                <a:lnTo>
                  <a:pt x="19712" y="76338"/>
                </a:lnTo>
                <a:lnTo>
                  <a:pt x="20908" y="81231"/>
                </a:lnTo>
                <a:lnTo>
                  <a:pt x="22410" y="85904"/>
                </a:lnTo>
                <a:lnTo>
                  <a:pt x="23412" y="91136"/>
                </a:lnTo>
                <a:lnTo>
                  <a:pt x="24080" y="96741"/>
                </a:lnTo>
                <a:lnTo>
                  <a:pt x="24822" y="107201"/>
                </a:lnTo>
                <a:lnTo>
                  <a:pt x="25152" y="114203"/>
                </a:lnTo>
                <a:lnTo>
                  <a:pt x="25299" y="119666"/>
                </a:lnTo>
                <a:lnTo>
                  <a:pt x="25416" y="13335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SMARTInkAnnotation38"/>
          <p:cNvSpPr/>
          <p:nvPr/>
        </p:nvSpPr>
        <p:spPr>
          <a:xfrm>
            <a:off x="5010423" y="908127"/>
            <a:ext cx="158850" cy="177724"/>
          </a:xfrm>
          <a:custGeom>
            <a:avLst/>
            <a:gdLst/>
            <a:ahLst/>
            <a:cxnLst/>
            <a:rect l="0" t="0" r="0" b="0"/>
            <a:pathLst>
              <a:path w="158850" h="177724">
                <a:moveTo>
                  <a:pt x="0" y="6273"/>
                </a:moveTo>
                <a:lnTo>
                  <a:pt x="5472" y="806"/>
                </a:lnTo>
                <a:lnTo>
                  <a:pt x="9726" y="315"/>
                </a:lnTo>
                <a:lnTo>
                  <a:pt x="12838" y="184"/>
                </a:lnTo>
                <a:lnTo>
                  <a:pt x="20061" y="39"/>
                </a:lnTo>
                <a:lnTo>
                  <a:pt x="23964" y="0"/>
                </a:lnTo>
                <a:lnTo>
                  <a:pt x="27272" y="680"/>
                </a:lnTo>
                <a:lnTo>
                  <a:pt x="30184" y="1839"/>
                </a:lnTo>
                <a:lnTo>
                  <a:pt x="32830" y="3317"/>
                </a:lnTo>
                <a:lnTo>
                  <a:pt x="36713" y="5008"/>
                </a:lnTo>
                <a:lnTo>
                  <a:pt x="41419" y="6841"/>
                </a:lnTo>
                <a:lnTo>
                  <a:pt x="46675" y="8768"/>
                </a:lnTo>
                <a:lnTo>
                  <a:pt x="51590" y="10053"/>
                </a:lnTo>
                <a:lnTo>
                  <a:pt x="56279" y="10910"/>
                </a:lnTo>
                <a:lnTo>
                  <a:pt x="60818" y="11481"/>
                </a:lnTo>
                <a:lnTo>
                  <a:pt x="65255" y="12567"/>
                </a:lnTo>
                <a:lnTo>
                  <a:pt x="69625" y="13997"/>
                </a:lnTo>
                <a:lnTo>
                  <a:pt x="73950" y="15655"/>
                </a:lnTo>
                <a:lnTo>
                  <a:pt x="78246" y="17467"/>
                </a:lnTo>
                <a:lnTo>
                  <a:pt x="82522" y="19380"/>
                </a:lnTo>
                <a:lnTo>
                  <a:pt x="91038" y="23387"/>
                </a:lnTo>
                <a:lnTo>
                  <a:pt x="99529" y="27520"/>
                </a:lnTo>
                <a:lnTo>
                  <a:pt x="103771" y="28904"/>
                </a:lnTo>
                <a:lnTo>
                  <a:pt x="108010" y="29827"/>
                </a:lnTo>
                <a:lnTo>
                  <a:pt x="112248" y="30442"/>
                </a:lnTo>
                <a:lnTo>
                  <a:pt x="115780" y="31558"/>
                </a:lnTo>
                <a:lnTo>
                  <a:pt x="118840" y="33007"/>
                </a:lnTo>
                <a:lnTo>
                  <a:pt x="121587" y="34679"/>
                </a:lnTo>
                <a:lnTo>
                  <a:pt x="126520" y="38418"/>
                </a:lnTo>
                <a:lnTo>
                  <a:pt x="132067" y="43197"/>
                </a:lnTo>
                <a:lnTo>
                  <a:pt x="132522" y="44294"/>
                </a:lnTo>
                <a:lnTo>
                  <a:pt x="133313" y="49737"/>
                </a:lnTo>
                <a:lnTo>
                  <a:pt x="133397" y="53802"/>
                </a:lnTo>
                <a:lnTo>
                  <a:pt x="133422" y="59475"/>
                </a:lnTo>
                <a:lnTo>
                  <a:pt x="132014" y="60791"/>
                </a:lnTo>
                <a:lnTo>
                  <a:pt x="129664" y="61668"/>
                </a:lnTo>
                <a:lnTo>
                  <a:pt x="126684" y="62253"/>
                </a:lnTo>
                <a:lnTo>
                  <a:pt x="123991" y="63349"/>
                </a:lnTo>
                <a:lnTo>
                  <a:pt x="119118" y="66447"/>
                </a:lnTo>
                <a:lnTo>
                  <a:pt x="114598" y="70176"/>
                </a:lnTo>
                <a:lnTo>
                  <a:pt x="110236" y="74186"/>
                </a:lnTo>
                <a:lnTo>
                  <a:pt x="105944" y="78319"/>
                </a:lnTo>
                <a:lnTo>
                  <a:pt x="103105" y="80409"/>
                </a:lnTo>
                <a:lnTo>
                  <a:pt x="99800" y="82508"/>
                </a:lnTo>
                <a:lnTo>
                  <a:pt x="96185" y="84613"/>
                </a:lnTo>
                <a:lnTo>
                  <a:pt x="93069" y="86722"/>
                </a:lnTo>
                <a:lnTo>
                  <a:pt x="90286" y="88833"/>
                </a:lnTo>
                <a:lnTo>
                  <a:pt x="87724" y="90947"/>
                </a:lnTo>
                <a:lnTo>
                  <a:pt x="86017" y="93061"/>
                </a:lnTo>
                <a:lnTo>
                  <a:pt x="84878" y="95176"/>
                </a:lnTo>
                <a:lnTo>
                  <a:pt x="84120" y="97292"/>
                </a:lnTo>
                <a:lnTo>
                  <a:pt x="81394" y="101524"/>
                </a:lnTo>
                <a:lnTo>
                  <a:pt x="79678" y="103640"/>
                </a:lnTo>
                <a:lnTo>
                  <a:pt x="78535" y="105757"/>
                </a:lnTo>
                <a:lnTo>
                  <a:pt x="77264" y="109990"/>
                </a:lnTo>
                <a:lnTo>
                  <a:pt x="77631" y="112106"/>
                </a:lnTo>
                <a:lnTo>
                  <a:pt x="79922" y="116340"/>
                </a:lnTo>
                <a:lnTo>
                  <a:pt x="81411" y="120573"/>
                </a:lnTo>
                <a:lnTo>
                  <a:pt x="81808" y="122690"/>
                </a:lnTo>
                <a:lnTo>
                  <a:pt x="84131" y="126923"/>
                </a:lnTo>
                <a:lnTo>
                  <a:pt x="87517" y="131156"/>
                </a:lnTo>
                <a:lnTo>
                  <a:pt x="91375" y="135390"/>
                </a:lnTo>
                <a:lnTo>
                  <a:pt x="93393" y="138212"/>
                </a:lnTo>
                <a:lnTo>
                  <a:pt x="95443" y="141504"/>
                </a:lnTo>
                <a:lnTo>
                  <a:pt x="97517" y="145111"/>
                </a:lnTo>
                <a:lnTo>
                  <a:pt x="100311" y="148220"/>
                </a:lnTo>
                <a:lnTo>
                  <a:pt x="103585" y="150999"/>
                </a:lnTo>
                <a:lnTo>
                  <a:pt x="107180" y="153557"/>
                </a:lnTo>
                <a:lnTo>
                  <a:pt x="110284" y="155968"/>
                </a:lnTo>
                <a:lnTo>
                  <a:pt x="113058" y="158281"/>
                </a:lnTo>
                <a:lnTo>
                  <a:pt x="115614" y="160528"/>
                </a:lnTo>
                <a:lnTo>
                  <a:pt x="118024" y="162026"/>
                </a:lnTo>
                <a:lnTo>
                  <a:pt x="122583" y="163691"/>
                </a:lnTo>
                <a:lnTo>
                  <a:pt x="125495" y="164841"/>
                </a:lnTo>
                <a:lnTo>
                  <a:pt x="128847" y="166312"/>
                </a:lnTo>
                <a:lnTo>
                  <a:pt x="132494" y="167999"/>
                </a:lnTo>
                <a:lnTo>
                  <a:pt x="135631" y="169124"/>
                </a:lnTo>
                <a:lnTo>
                  <a:pt x="138428" y="169874"/>
                </a:lnTo>
                <a:lnTo>
                  <a:pt x="140999" y="170373"/>
                </a:lnTo>
                <a:lnTo>
                  <a:pt x="144125" y="171412"/>
                </a:lnTo>
                <a:lnTo>
                  <a:pt x="147621" y="172810"/>
                </a:lnTo>
                <a:lnTo>
                  <a:pt x="158849" y="177723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SMARTInkAnnotation39"/>
          <p:cNvSpPr/>
          <p:nvPr/>
        </p:nvSpPr>
        <p:spPr>
          <a:xfrm>
            <a:off x="5246404" y="891894"/>
            <a:ext cx="113487" cy="206657"/>
          </a:xfrm>
          <a:custGeom>
            <a:avLst/>
            <a:gdLst/>
            <a:ahLst/>
            <a:cxnLst/>
            <a:rect l="0" t="0" r="0" b="0"/>
            <a:pathLst>
              <a:path w="113487" h="206657">
                <a:moveTo>
                  <a:pt x="43593" y="60606"/>
                </a:moveTo>
                <a:lnTo>
                  <a:pt x="40219" y="57235"/>
                </a:lnTo>
                <a:lnTo>
                  <a:pt x="39226" y="55536"/>
                </a:lnTo>
                <a:lnTo>
                  <a:pt x="38121" y="51768"/>
                </a:lnTo>
                <a:lnTo>
                  <a:pt x="37500" y="45679"/>
                </a:lnTo>
                <a:lnTo>
                  <a:pt x="36708" y="44305"/>
                </a:lnTo>
                <a:lnTo>
                  <a:pt x="35472" y="43388"/>
                </a:lnTo>
                <a:lnTo>
                  <a:pt x="33943" y="42778"/>
                </a:lnTo>
                <a:lnTo>
                  <a:pt x="32218" y="42370"/>
                </a:lnTo>
                <a:lnTo>
                  <a:pt x="30362" y="42099"/>
                </a:lnTo>
                <a:lnTo>
                  <a:pt x="24872" y="41588"/>
                </a:lnTo>
                <a:lnTo>
                  <a:pt x="24598" y="46632"/>
                </a:lnTo>
                <a:lnTo>
                  <a:pt x="24532" y="77921"/>
                </a:lnTo>
                <a:lnTo>
                  <a:pt x="23826" y="82027"/>
                </a:lnTo>
                <a:lnTo>
                  <a:pt x="22649" y="86175"/>
                </a:lnTo>
                <a:lnTo>
                  <a:pt x="21159" y="90352"/>
                </a:lnTo>
                <a:lnTo>
                  <a:pt x="20164" y="94548"/>
                </a:lnTo>
                <a:lnTo>
                  <a:pt x="19502" y="98756"/>
                </a:lnTo>
                <a:lnTo>
                  <a:pt x="19060" y="102973"/>
                </a:lnTo>
                <a:lnTo>
                  <a:pt x="18765" y="107900"/>
                </a:lnTo>
                <a:lnTo>
                  <a:pt x="18438" y="119020"/>
                </a:lnTo>
                <a:lnTo>
                  <a:pt x="18200" y="143758"/>
                </a:lnTo>
                <a:lnTo>
                  <a:pt x="18178" y="173743"/>
                </a:lnTo>
                <a:lnTo>
                  <a:pt x="17471" y="176247"/>
                </a:lnTo>
                <a:lnTo>
                  <a:pt x="16295" y="177917"/>
                </a:lnTo>
                <a:lnTo>
                  <a:pt x="12706" y="180596"/>
                </a:lnTo>
                <a:lnTo>
                  <a:pt x="12412" y="181522"/>
                </a:lnTo>
                <a:lnTo>
                  <a:pt x="11901" y="186665"/>
                </a:lnTo>
                <a:lnTo>
                  <a:pt x="11846" y="183956"/>
                </a:lnTo>
                <a:lnTo>
                  <a:pt x="11132" y="182351"/>
                </a:lnTo>
                <a:lnTo>
                  <a:pt x="8457" y="178685"/>
                </a:lnTo>
                <a:lnTo>
                  <a:pt x="7461" y="176720"/>
                </a:lnTo>
                <a:lnTo>
                  <a:pt x="6354" y="172655"/>
                </a:lnTo>
                <a:lnTo>
                  <a:pt x="5863" y="166615"/>
                </a:lnTo>
                <a:lnTo>
                  <a:pt x="5644" y="159932"/>
                </a:lnTo>
                <a:lnTo>
                  <a:pt x="5521" y="151498"/>
                </a:lnTo>
                <a:lnTo>
                  <a:pt x="5492" y="144276"/>
                </a:lnTo>
                <a:lnTo>
                  <a:pt x="4779" y="139669"/>
                </a:lnTo>
                <a:lnTo>
                  <a:pt x="3596" y="134482"/>
                </a:lnTo>
                <a:lnTo>
                  <a:pt x="2102" y="128906"/>
                </a:lnTo>
                <a:lnTo>
                  <a:pt x="1107" y="123073"/>
                </a:lnTo>
                <a:lnTo>
                  <a:pt x="443" y="117067"/>
                </a:lnTo>
                <a:lnTo>
                  <a:pt x="0" y="110947"/>
                </a:lnTo>
                <a:lnTo>
                  <a:pt x="411" y="105455"/>
                </a:lnTo>
                <a:lnTo>
                  <a:pt x="1390" y="100383"/>
                </a:lnTo>
                <a:lnTo>
                  <a:pt x="2750" y="95591"/>
                </a:lnTo>
                <a:lnTo>
                  <a:pt x="3657" y="90279"/>
                </a:lnTo>
                <a:lnTo>
                  <a:pt x="4260" y="84621"/>
                </a:lnTo>
                <a:lnTo>
                  <a:pt x="4663" y="78733"/>
                </a:lnTo>
                <a:lnTo>
                  <a:pt x="5111" y="68427"/>
                </a:lnTo>
                <a:lnTo>
                  <a:pt x="5363" y="54692"/>
                </a:lnTo>
                <a:lnTo>
                  <a:pt x="5399" y="50313"/>
                </a:lnTo>
                <a:lnTo>
                  <a:pt x="6128" y="45983"/>
                </a:lnTo>
                <a:lnTo>
                  <a:pt x="7321" y="41685"/>
                </a:lnTo>
                <a:lnTo>
                  <a:pt x="8821" y="37409"/>
                </a:lnTo>
                <a:lnTo>
                  <a:pt x="9822" y="33147"/>
                </a:lnTo>
                <a:lnTo>
                  <a:pt x="10489" y="28894"/>
                </a:lnTo>
                <a:lnTo>
                  <a:pt x="10933" y="24648"/>
                </a:lnTo>
                <a:lnTo>
                  <a:pt x="11936" y="21112"/>
                </a:lnTo>
                <a:lnTo>
                  <a:pt x="14932" y="15301"/>
                </a:lnTo>
                <a:lnTo>
                  <a:pt x="16720" y="13469"/>
                </a:lnTo>
                <a:lnTo>
                  <a:pt x="18617" y="12248"/>
                </a:lnTo>
                <a:lnTo>
                  <a:pt x="20588" y="11434"/>
                </a:lnTo>
                <a:lnTo>
                  <a:pt x="21903" y="10186"/>
                </a:lnTo>
                <a:lnTo>
                  <a:pt x="22779" y="8648"/>
                </a:lnTo>
                <a:lnTo>
                  <a:pt x="23363" y="6917"/>
                </a:lnTo>
                <a:lnTo>
                  <a:pt x="24458" y="5764"/>
                </a:lnTo>
                <a:lnTo>
                  <a:pt x="25895" y="4994"/>
                </a:lnTo>
                <a:lnTo>
                  <a:pt x="27558" y="4482"/>
                </a:lnTo>
                <a:lnTo>
                  <a:pt x="29373" y="3434"/>
                </a:lnTo>
                <a:lnTo>
                  <a:pt x="31289" y="2030"/>
                </a:lnTo>
                <a:lnTo>
                  <a:pt x="33272" y="389"/>
                </a:lnTo>
                <a:lnTo>
                  <a:pt x="34595" y="0"/>
                </a:lnTo>
                <a:lnTo>
                  <a:pt x="35476" y="446"/>
                </a:lnTo>
                <a:lnTo>
                  <a:pt x="37161" y="2824"/>
                </a:lnTo>
                <a:lnTo>
                  <a:pt x="40264" y="6232"/>
                </a:lnTo>
                <a:lnTo>
                  <a:pt x="41374" y="8129"/>
                </a:lnTo>
                <a:lnTo>
                  <a:pt x="43641" y="14875"/>
                </a:lnTo>
                <a:lnTo>
                  <a:pt x="45037" y="18124"/>
                </a:lnTo>
                <a:lnTo>
                  <a:pt x="48471" y="25497"/>
                </a:lnTo>
                <a:lnTo>
                  <a:pt x="52350" y="33478"/>
                </a:lnTo>
                <a:lnTo>
                  <a:pt x="54373" y="38287"/>
                </a:lnTo>
                <a:lnTo>
                  <a:pt x="56428" y="43610"/>
                </a:lnTo>
                <a:lnTo>
                  <a:pt x="58504" y="49275"/>
                </a:lnTo>
                <a:lnTo>
                  <a:pt x="59887" y="54463"/>
                </a:lnTo>
                <a:lnTo>
                  <a:pt x="60810" y="59333"/>
                </a:lnTo>
                <a:lnTo>
                  <a:pt x="61424" y="63991"/>
                </a:lnTo>
                <a:lnTo>
                  <a:pt x="62541" y="69212"/>
                </a:lnTo>
                <a:lnTo>
                  <a:pt x="63991" y="74810"/>
                </a:lnTo>
                <a:lnTo>
                  <a:pt x="65664" y="80659"/>
                </a:lnTo>
                <a:lnTo>
                  <a:pt x="69404" y="92802"/>
                </a:lnTo>
                <a:lnTo>
                  <a:pt x="77558" y="117844"/>
                </a:lnTo>
                <a:lnTo>
                  <a:pt x="78944" y="123459"/>
                </a:lnTo>
                <a:lnTo>
                  <a:pt x="79869" y="128614"/>
                </a:lnTo>
                <a:lnTo>
                  <a:pt x="80485" y="133461"/>
                </a:lnTo>
                <a:lnTo>
                  <a:pt x="81601" y="138104"/>
                </a:lnTo>
                <a:lnTo>
                  <a:pt x="83052" y="142610"/>
                </a:lnTo>
                <a:lnTo>
                  <a:pt x="84725" y="147025"/>
                </a:lnTo>
                <a:lnTo>
                  <a:pt x="85840" y="151380"/>
                </a:lnTo>
                <a:lnTo>
                  <a:pt x="86584" y="155694"/>
                </a:lnTo>
                <a:lnTo>
                  <a:pt x="87079" y="159981"/>
                </a:lnTo>
                <a:lnTo>
                  <a:pt x="88115" y="163545"/>
                </a:lnTo>
                <a:lnTo>
                  <a:pt x="91150" y="169386"/>
                </a:lnTo>
                <a:lnTo>
                  <a:pt x="92948" y="172637"/>
                </a:lnTo>
                <a:lnTo>
                  <a:pt x="96827" y="180012"/>
                </a:lnTo>
                <a:lnTo>
                  <a:pt x="99022" y="186113"/>
                </a:lnTo>
                <a:lnTo>
                  <a:pt x="99608" y="188727"/>
                </a:lnTo>
                <a:lnTo>
                  <a:pt x="100704" y="190470"/>
                </a:lnTo>
                <a:lnTo>
                  <a:pt x="102140" y="191632"/>
                </a:lnTo>
                <a:lnTo>
                  <a:pt x="103805" y="192407"/>
                </a:lnTo>
                <a:lnTo>
                  <a:pt x="104914" y="193629"/>
                </a:lnTo>
                <a:lnTo>
                  <a:pt x="105653" y="195149"/>
                </a:lnTo>
                <a:lnTo>
                  <a:pt x="106146" y="196868"/>
                </a:lnTo>
                <a:lnTo>
                  <a:pt x="107181" y="198014"/>
                </a:lnTo>
                <a:lnTo>
                  <a:pt x="108577" y="198778"/>
                </a:lnTo>
                <a:lnTo>
                  <a:pt x="112517" y="200004"/>
                </a:lnTo>
                <a:lnTo>
                  <a:pt x="112839" y="200810"/>
                </a:lnTo>
                <a:lnTo>
                  <a:pt x="113486" y="206656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SMARTInkAnnotation40"/>
          <p:cNvSpPr/>
          <p:nvPr/>
        </p:nvSpPr>
        <p:spPr>
          <a:xfrm>
            <a:off x="5277289" y="1003300"/>
            <a:ext cx="19063" cy="3659"/>
          </a:xfrm>
          <a:custGeom>
            <a:avLst/>
            <a:gdLst/>
            <a:ahLst/>
            <a:cxnLst/>
            <a:rect l="0" t="0" r="0" b="0"/>
            <a:pathLst>
              <a:path w="19063" h="3659">
                <a:moveTo>
                  <a:pt x="0" y="0"/>
                </a:moveTo>
                <a:lnTo>
                  <a:pt x="3373" y="0"/>
                </a:lnTo>
                <a:lnTo>
                  <a:pt x="4367" y="705"/>
                </a:lnTo>
                <a:lnTo>
                  <a:pt x="5029" y="1881"/>
                </a:lnTo>
                <a:lnTo>
                  <a:pt x="5471" y="3371"/>
                </a:lnTo>
                <a:lnTo>
                  <a:pt x="7178" y="3658"/>
                </a:lnTo>
                <a:lnTo>
                  <a:pt x="9726" y="3144"/>
                </a:lnTo>
                <a:lnTo>
                  <a:pt x="19062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SMARTInkAnnotation41"/>
          <p:cNvSpPr/>
          <p:nvPr/>
        </p:nvSpPr>
        <p:spPr>
          <a:xfrm>
            <a:off x="5481498" y="984250"/>
            <a:ext cx="11827" cy="101601"/>
          </a:xfrm>
          <a:custGeom>
            <a:avLst/>
            <a:gdLst/>
            <a:ahLst/>
            <a:cxnLst/>
            <a:rect l="0" t="0" r="0" b="0"/>
            <a:pathLst>
              <a:path w="11827" h="101601">
                <a:moveTo>
                  <a:pt x="5471" y="0"/>
                </a:moveTo>
                <a:lnTo>
                  <a:pt x="5471" y="6742"/>
                </a:lnTo>
                <a:lnTo>
                  <a:pt x="4766" y="10139"/>
                </a:lnTo>
                <a:lnTo>
                  <a:pt x="3589" y="13815"/>
                </a:lnTo>
                <a:lnTo>
                  <a:pt x="2098" y="17677"/>
                </a:lnTo>
                <a:lnTo>
                  <a:pt x="1105" y="21662"/>
                </a:lnTo>
                <a:lnTo>
                  <a:pt x="443" y="25730"/>
                </a:lnTo>
                <a:lnTo>
                  <a:pt x="0" y="29854"/>
                </a:lnTo>
                <a:lnTo>
                  <a:pt x="1118" y="33308"/>
                </a:lnTo>
                <a:lnTo>
                  <a:pt x="3276" y="36316"/>
                </a:lnTo>
                <a:lnTo>
                  <a:pt x="6126" y="39027"/>
                </a:lnTo>
                <a:lnTo>
                  <a:pt x="8025" y="42246"/>
                </a:lnTo>
                <a:lnTo>
                  <a:pt x="9292" y="45803"/>
                </a:lnTo>
                <a:lnTo>
                  <a:pt x="10137" y="49585"/>
                </a:lnTo>
                <a:lnTo>
                  <a:pt x="10700" y="52812"/>
                </a:lnTo>
                <a:lnTo>
                  <a:pt x="11075" y="55669"/>
                </a:lnTo>
                <a:lnTo>
                  <a:pt x="11325" y="58279"/>
                </a:lnTo>
                <a:lnTo>
                  <a:pt x="11492" y="60725"/>
                </a:lnTo>
                <a:lnTo>
                  <a:pt x="11603" y="63061"/>
                </a:lnTo>
                <a:lnTo>
                  <a:pt x="11677" y="65324"/>
                </a:lnTo>
                <a:lnTo>
                  <a:pt x="11781" y="75251"/>
                </a:lnTo>
                <a:lnTo>
                  <a:pt x="11090" y="78389"/>
                </a:lnTo>
                <a:lnTo>
                  <a:pt x="9924" y="81187"/>
                </a:lnTo>
                <a:lnTo>
                  <a:pt x="8439" y="83758"/>
                </a:lnTo>
                <a:lnTo>
                  <a:pt x="7450" y="86178"/>
                </a:lnTo>
                <a:lnTo>
                  <a:pt x="6790" y="88496"/>
                </a:lnTo>
                <a:lnTo>
                  <a:pt x="6351" y="90748"/>
                </a:lnTo>
                <a:lnTo>
                  <a:pt x="6764" y="92954"/>
                </a:lnTo>
                <a:lnTo>
                  <a:pt x="7745" y="95130"/>
                </a:lnTo>
                <a:lnTo>
                  <a:pt x="11826" y="10160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SMARTInkAnnotation42"/>
          <p:cNvSpPr/>
          <p:nvPr/>
        </p:nvSpPr>
        <p:spPr>
          <a:xfrm>
            <a:off x="5378953" y="958850"/>
            <a:ext cx="88956" cy="1"/>
          </a:xfrm>
          <a:custGeom>
            <a:avLst/>
            <a:gdLst/>
            <a:ahLst/>
            <a:cxnLst/>
            <a:rect l="0" t="0" r="0" b="0"/>
            <a:pathLst>
              <a:path w="88956" h="1">
                <a:moveTo>
                  <a:pt x="0" y="0"/>
                </a:moveTo>
                <a:lnTo>
                  <a:pt x="88955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SMARTInkAnnotation43"/>
          <p:cNvSpPr/>
          <p:nvPr/>
        </p:nvSpPr>
        <p:spPr>
          <a:xfrm>
            <a:off x="5588633" y="927100"/>
            <a:ext cx="50833" cy="114301"/>
          </a:xfrm>
          <a:custGeom>
            <a:avLst/>
            <a:gdLst/>
            <a:ahLst/>
            <a:cxnLst/>
            <a:rect l="0" t="0" r="0" b="0"/>
            <a:pathLst>
              <a:path w="50833" h="114301">
                <a:moveTo>
                  <a:pt x="50832" y="0"/>
                </a:moveTo>
                <a:lnTo>
                  <a:pt x="50832" y="3371"/>
                </a:lnTo>
                <a:lnTo>
                  <a:pt x="50126" y="5070"/>
                </a:lnTo>
                <a:lnTo>
                  <a:pt x="48949" y="6908"/>
                </a:lnTo>
                <a:lnTo>
                  <a:pt x="47459" y="8838"/>
                </a:lnTo>
                <a:lnTo>
                  <a:pt x="46465" y="10831"/>
                </a:lnTo>
                <a:lnTo>
                  <a:pt x="45803" y="12865"/>
                </a:lnTo>
                <a:lnTo>
                  <a:pt x="44739" y="17828"/>
                </a:lnTo>
                <a:lnTo>
                  <a:pt x="43946" y="18941"/>
                </a:lnTo>
                <a:lnTo>
                  <a:pt x="42712" y="20388"/>
                </a:lnTo>
                <a:lnTo>
                  <a:pt x="41182" y="22059"/>
                </a:lnTo>
                <a:lnTo>
                  <a:pt x="39457" y="24584"/>
                </a:lnTo>
                <a:lnTo>
                  <a:pt x="37600" y="27678"/>
                </a:lnTo>
                <a:lnTo>
                  <a:pt x="35657" y="31152"/>
                </a:lnTo>
                <a:lnTo>
                  <a:pt x="34361" y="34174"/>
                </a:lnTo>
                <a:lnTo>
                  <a:pt x="33498" y="36893"/>
                </a:lnTo>
                <a:lnTo>
                  <a:pt x="32922" y="39412"/>
                </a:lnTo>
                <a:lnTo>
                  <a:pt x="31832" y="42503"/>
                </a:lnTo>
                <a:lnTo>
                  <a:pt x="30399" y="45974"/>
                </a:lnTo>
                <a:lnTo>
                  <a:pt x="28738" y="49699"/>
                </a:lnTo>
                <a:lnTo>
                  <a:pt x="25009" y="57602"/>
                </a:lnTo>
                <a:lnTo>
                  <a:pt x="23026" y="61684"/>
                </a:lnTo>
                <a:lnTo>
                  <a:pt x="20999" y="65112"/>
                </a:lnTo>
                <a:lnTo>
                  <a:pt x="18941" y="68102"/>
                </a:lnTo>
                <a:lnTo>
                  <a:pt x="16863" y="70802"/>
                </a:lnTo>
                <a:lnTo>
                  <a:pt x="15478" y="74012"/>
                </a:lnTo>
                <a:lnTo>
                  <a:pt x="14554" y="77564"/>
                </a:lnTo>
                <a:lnTo>
                  <a:pt x="13939" y="81342"/>
                </a:lnTo>
                <a:lnTo>
                  <a:pt x="12823" y="84567"/>
                </a:lnTo>
                <a:lnTo>
                  <a:pt x="11372" y="87423"/>
                </a:lnTo>
                <a:lnTo>
                  <a:pt x="9699" y="90032"/>
                </a:lnTo>
                <a:lnTo>
                  <a:pt x="8585" y="93182"/>
                </a:lnTo>
                <a:lnTo>
                  <a:pt x="7841" y="96694"/>
                </a:lnTo>
                <a:lnTo>
                  <a:pt x="7345" y="100446"/>
                </a:lnTo>
                <a:lnTo>
                  <a:pt x="6309" y="103653"/>
                </a:lnTo>
                <a:lnTo>
                  <a:pt x="4911" y="106496"/>
                </a:lnTo>
                <a:lnTo>
                  <a:pt x="0" y="11430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SMARTInkAnnotation44"/>
          <p:cNvSpPr/>
          <p:nvPr/>
        </p:nvSpPr>
        <p:spPr>
          <a:xfrm>
            <a:off x="5680543" y="946150"/>
            <a:ext cx="79537" cy="114000"/>
          </a:xfrm>
          <a:custGeom>
            <a:avLst/>
            <a:gdLst/>
            <a:ahLst/>
            <a:cxnLst/>
            <a:rect l="0" t="0" r="0" b="0"/>
            <a:pathLst>
              <a:path w="79537" h="114000">
                <a:moveTo>
                  <a:pt x="60585" y="0"/>
                </a:moveTo>
                <a:lnTo>
                  <a:pt x="51741" y="8838"/>
                </a:lnTo>
                <a:lnTo>
                  <a:pt x="49041" y="10831"/>
                </a:lnTo>
                <a:lnTo>
                  <a:pt x="45830" y="12865"/>
                </a:lnTo>
                <a:lnTo>
                  <a:pt x="42276" y="14927"/>
                </a:lnTo>
                <a:lnTo>
                  <a:pt x="39906" y="19123"/>
                </a:lnTo>
                <a:lnTo>
                  <a:pt x="38328" y="24743"/>
                </a:lnTo>
                <a:lnTo>
                  <a:pt x="37275" y="31312"/>
                </a:lnTo>
                <a:lnTo>
                  <a:pt x="35867" y="36397"/>
                </a:lnTo>
                <a:lnTo>
                  <a:pt x="34223" y="40492"/>
                </a:lnTo>
                <a:lnTo>
                  <a:pt x="32420" y="43928"/>
                </a:lnTo>
                <a:lnTo>
                  <a:pt x="29806" y="47630"/>
                </a:lnTo>
                <a:lnTo>
                  <a:pt x="26653" y="51509"/>
                </a:lnTo>
                <a:lnTo>
                  <a:pt x="23138" y="55506"/>
                </a:lnTo>
                <a:lnTo>
                  <a:pt x="20087" y="59582"/>
                </a:lnTo>
                <a:lnTo>
                  <a:pt x="17349" y="63710"/>
                </a:lnTo>
                <a:lnTo>
                  <a:pt x="14817" y="67873"/>
                </a:lnTo>
                <a:lnTo>
                  <a:pt x="12423" y="71354"/>
                </a:lnTo>
                <a:lnTo>
                  <a:pt x="10121" y="74381"/>
                </a:lnTo>
                <a:lnTo>
                  <a:pt x="7881" y="77104"/>
                </a:lnTo>
                <a:lnTo>
                  <a:pt x="6387" y="79625"/>
                </a:lnTo>
                <a:lnTo>
                  <a:pt x="5391" y="82011"/>
                </a:lnTo>
                <a:lnTo>
                  <a:pt x="4727" y="84307"/>
                </a:lnTo>
                <a:lnTo>
                  <a:pt x="3578" y="87249"/>
                </a:lnTo>
                <a:lnTo>
                  <a:pt x="2106" y="90622"/>
                </a:lnTo>
                <a:lnTo>
                  <a:pt x="419" y="94281"/>
                </a:lnTo>
                <a:lnTo>
                  <a:pt x="0" y="97426"/>
                </a:lnTo>
                <a:lnTo>
                  <a:pt x="428" y="100229"/>
                </a:lnTo>
                <a:lnTo>
                  <a:pt x="2812" y="106425"/>
                </a:lnTo>
                <a:lnTo>
                  <a:pt x="5021" y="109154"/>
                </a:lnTo>
                <a:lnTo>
                  <a:pt x="6598" y="110869"/>
                </a:lnTo>
                <a:lnTo>
                  <a:pt x="8356" y="112013"/>
                </a:lnTo>
                <a:lnTo>
                  <a:pt x="10234" y="112775"/>
                </a:lnTo>
                <a:lnTo>
                  <a:pt x="12192" y="113283"/>
                </a:lnTo>
                <a:lnTo>
                  <a:pt x="14203" y="113622"/>
                </a:lnTo>
                <a:lnTo>
                  <a:pt x="16250" y="113848"/>
                </a:lnTo>
                <a:lnTo>
                  <a:pt x="18320" y="113999"/>
                </a:lnTo>
                <a:lnTo>
                  <a:pt x="21112" y="113394"/>
                </a:lnTo>
                <a:lnTo>
                  <a:pt x="24386" y="112285"/>
                </a:lnTo>
                <a:lnTo>
                  <a:pt x="27981" y="110840"/>
                </a:lnTo>
                <a:lnTo>
                  <a:pt x="31082" y="109877"/>
                </a:lnTo>
                <a:lnTo>
                  <a:pt x="33856" y="109234"/>
                </a:lnTo>
                <a:lnTo>
                  <a:pt x="36412" y="108806"/>
                </a:lnTo>
                <a:lnTo>
                  <a:pt x="39528" y="107815"/>
                </a:lnTo>
                <a:lnTo>
                  <a:pt x="43017" y="106449"/>
                </a:lnTo>
                <a:lnTo>
                  <a:pt x="46755" y="104833"/>
                </a:lnTo>
                <a:lnTo>
                  <a:pt x="49953" y="103050"/>
                </a:lnTo>
                <a:lnTo>
                  <a:pt x="52791" y="101155"/>
                </a:lnTo>
                <a:lnTo>
                  <a:pt x="55389" y="99187"/>
                </a:lnTo>
                <a:lnTo>
                  <a:pt x="57827" y="97169"/>
                </a:lnTo>
                <a:lnTo>
                  <a:pt x="60158" y="95118"/>
                </a:lnTo>
                <a:lnTo>
                  <a:pt x="62418" y="93045"/>
                </a:lnTo>
                <a:lnTo>
                  <a:pt x="64632" y="90253"/>
                </a:lnTo>
                <a:lnTo>
                  <a:pt x="66813" y="86979"/>
                </a:lnTo>
                <a:lnTo>
                  <a:pt x="68973" y="83386"/>
                </a:lnTo>
                <a:lnTo>
                  <a:pt x="71119" y="80285"/>
                </a:lnTo>
                <a:lnTo>
                  <a:pt x="73255" y="77512"/>
                </a:lnTo>
                <a:lnTo>
                  <a:pt x="75386" y="74958"/>
                </a:lnTo>
                <a:lnTo>
                  <a:pt x="76807" y="71844"/>
                </a:lnTo>
                <a:lnTo>
                  <a:pt x="77753" y="68357"/>
                </a:lnTo>
                <a:lnTo>
                  <a:pt x="78385" y="64622"/>
                </a:lnTo>
                <a:lnTo>
                  <a:pt x="78805" y="61425"/>
                </a:lnTo>
                <a:lnTo>
                  <a:pt x="79085" y="58589"/>
                </a:lnTo>
                <a:lnTo>
                  <a:pt x="79273" y="55993"/>
                </a:lnTo>
                <a:lnTo>
                  <a:pt x="79397" y="53556"/>
                </a:lnTo>
                <a:lnTo>
                  <a:pt x="79536" y="48968"/>
                </a:lnTo>
                <a:lnTo>
                  <a:pt x="78867" y="46756"/>
                </a:lnTo>
                <a:lnTo>
                  <a:pt x="77715" y="44576"/>
                </a:lnTo>
                <a:lnTo>
                  <a:pt x="76241" y="42417"/>
                </a:lnTo>
                <a:lnTo>
                  <a:pt x="74553" y="40273"/>
                </a:lnTo>
                <a:lnTo>
                  <a:pt x="72721" y="38137"/>
                </a:lnTo>
                <a:lnTo>
                  <a:pt x="70793" y="36008"/>
                </a:lnTo>
                <a:lnTo>
                  <a:pt x="66769" y="31761"/>
                </a:lnTo>
                <a:lnTo>
                  <a:pt x="64708" y="29641"/>
                </a:lnTo>
                <a:lnTo>
                  <a:pt x="61921" y="27521"/>
                </a:lnTo>
                <a:lnTo>
                  <a:pt x="58652" y="25403"/>
                </a:lnTo>
                <a:lnTo>
                  <a:pt x="47877" y="1905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SMARTInkAnnotation45"/>
          <p:cNvSpPr/>
          <p:nvPr/>
        </p:nvSpPr>
        <p:spPr>
          <a:xfrm>
            <a:off x="5988962" y="829118"/>
            <a:ext cx="311018" cy="307149"/>
          </a:xfrm>
          <a:custGeom>
            <a:avLst/>
            <a:gdLst/>
            <a:ahLst/>
            <a:cxnLst/>
            <a:rect l="0" t="0" r="0" b="0"/>
            <a:pathLst>
              <a:path w="311018" h="307149">
                <a:moveTo>
                  <a:pt x="31740" y="167832"/>
                </a:moveTo>
                <a:lnTo>
                  <a:pt x="31740" y="155162"/>
                </a:lnTo>
                <a:lnTo>
                  <a:pt x="28367" y="158512"/>
                </a:lnTo>
                <a:lnTo>
                  <a:pt x="26667" y="159502"/>
                </a:lnTo>
                <a:lnTo>
                  <a:pt x="22896" y="160602"/>
                </a:lnTo>
                <a:lnTo>
                  <a:pt x="21608" y="162306"/>
                </a:lnTo>
                <a:lnTo>
                  <a:pt x="19089" y="170742"/>
                </a:lnTo>
                <a:lnTo>
                  <a:pt x="14892" y="178023"/>
                </a:lnTo>
                <a:lnTo>
                  <a:pt x="12627" y="184649"/>
                </a:lnTo>
                <a:lnTo>
                  <a:pt x="7799" y="191081"/>
                </a:lnTo>
                <a:lnTo>
                  <a:pt x="3920" y="195333"/>
                </a:lnTo>
                <a:lnTo>
                  <a:pt x="2604" y="197455"/>
                </a:lnTo>
                <a:lnTo>
                  <a:pt x="1141" y="201694"/>
                </a:lnTo>
                <a:lnTo>
                  <a:pt x="73" y="211027"/>
                </a:lnTo>
                <a:lnTo>
                  <a:pt x="0" y="215281"/>
                </a:lnTo>
                <a:lnTo>
                  <a:pt x="696" y="216398"/>
                </a:lnTo>
                <a:lnTo>
                  <a:pt x="1865" y="217143"/>
                </a:lnTo>
                <a:lnTo>
                  <a:pt x="5049" y="217970"/>
                </a:lnTo>
                <a:lnTo>
                  <a:pt x="12844" y="218501"/>
                </a:lnTo>
                <a:lnTo>
                  <a:pt x="14906" y="218545"/>
                </a:lnTo>
                <a:lnTo>
                  <a:pt x="16988" y="217868"/>
                </a:lnTo>
                <a:lnTo>
                  <a:pt x="23290" y="214251"/>
                </a:lnTo>
                <a:lnTo>
                  <a:pt x="27513" y="213157"/>
                </a:lnTo>
                <a:lnTo>
                  <a:pt x="29628" y="211454"/>
                </a:lnTo>
                <a:lnTo>
                  <a:pt x="38095" y="200464"/>
                </a:lnTo>
                <a:lnTo>
                  <a:pt x="46566" y="191289"/>
                </a:lnTo>
                <a:lnTo>
                  <a:pt x="50802" y="185078"/>
                </a:lnTo>
                <a:lnTo>
                  <a:pt x="54332" y="178319"/>
                </a:lnTo>
                <a:lnTo>
                  <a:pt x="56784" y="169352"/>
                </a:lnTo>
                <a:lnTo>
                  <a:pt x="57107" y="161125"/>
                </a:lnTo>
                <a:lnTo>
                  <a:pt x="57155" y="155236"/>
                </a:lnTo>
                <a:lnTo>
                  <a:pt x="57155" y="182605"/>
                </a:lnTo>
                <a:lnTo>
                  <a:pt x="59039" y="188744"/>
                </a:lnTo>
                <a:lnTo>
                  <a:pt x="61522" y="195471"/>
                </a:lnTo>
                <a:lnTo>
                  <a:pt x="62627" y="200812"/>
                </a:lnTo>
                <a:lnTo>
                  <a:pt x="66882" y="207420"/>
                </a:lnTo>
                <a:lnTo>
                  <a:pt x="72775" y="214354"/>
                </a:lnTo>
                <a:lnTo>
                  <a:pt x="77747" y="219788"/>
                </a:lnTo>
                <a:lnTo>
                  <a:pt x="80061" y="221519"/>
                </a:lnTo>
                <a:lnTo>
                  <a:pt x="84515" y="223443"/>
                </a:lnTo>
                <a:lnTo>
                  <a:pt x="90730" y="224298"/>
                </a:lnTo>
                <a:lnTo>
                  <a:pt x="94365" y="224526"/>
                </a:lnTo>
                <a:lnTo>
                  <a:pt x="102169" y="222898"/>
                </a:lnTo>
                <a:lnTo>
                  <a:pt x="122056" y="216104"/>
                </a:lnTo>
                <a:lnTo>
                  <a:pt x="127251" y="214124"/>
                </a:lnTo>
                <a:lnTo>
                  <a:pt x="136787" y="210043"/>
                </a:lnTo>
                <a:lnTo>
                  <a:pt x="145733" y="203996"/>
                </a:lnTo>
                <a:lnTo>
                  <a:pt x="155121" y="197311"/>
                </a:lnTo>
                <a:lnTo>
                  <a:pt x="160590" y="194540"/>
                </a:lnTo>
                <a:lnTo>
                  <a:pt x="166353" y="191987"/>
                </a:lnTo>
                <a:lnTo>
                  <a:pt x="171607" y="188169"/>
                </a:lnTo>
                <a:lnTo>
                  <a:pt x="176523" y="183507"/>
                </a:lnTo>
                <a:lnTo>
                  <a:pt x="181211" y="178282"/>
                </a:lnTo>
                <a:lnTo>
                  <a:pt x="186456" y="173387"/>
                </a:lnTo>
                <a:lnTo>
                  <a:pt x="192068" y="168713"/>
                </a:lnTo>
                <a:lnTo>
                  <a:pt x="197929" y="164186"/>
                </a:lnTo>
                <a:lnTo>
                  <a:pt x="203249" y="159052"/>
                </a:lnTo>
                <a:lnTo>
                  <a:pt x="208207" y="153512"/>
                </a:lnTo>
                <a:lnTo>
                  <a:pt x="212924" y="147702"/>
                </a:lnTo>
                <a:lnTo>
                  <a:pt x="218186" y="141712"/>
                </a:lnTo>
                <a:lnTo>
                  <a:pt x="223813" y="135602"/>
                </a:lnTo>
                <a:lnTo>
                  <a:pt x="229682" y="129412"/>
                </a:lnTo>
                <a:lnTo>
                  <a:pt x="235007" y="123169"/>
                </a:lnTo>
                <a:lnTo>
                  <a:pt x="239969" y="116890"/>
                </a:lnTo>
                <a:lnTo>
                  <a:pt x="244689" y="110587"/>
                </a:lnTo>
                <a:lnTo>
                  <a:pt x="253698" y="97940"/>
                </a:lnTo>
                <a:lnTo>
                  <a:pt x="270988" y="72574"/>
                </a:lnTo>
                <a:lnTo>
                  <a:pt x="275252" y="66932"/>
                </a:lnTo>
                <a:lnTo>
                  <a:pt x="279506" y="61760"/>
                </a:lnTo>
                <a:lnTo>
                  <a:pt x="283755" y="56900"/>
                </a:lnTo>
                <a:lnTo>
                  <a:pt x="287294" y="51544"/>
                </a:lnTo>
                <a:lnTo>
                  <a:pt x="290358" y="45857"/>
                </a:lnTo>
                <a:lnTo>
                  <a:pt x="298044" y="29621"/>
                </a:lnTo>
                <a:lnTo>
                  <a:pt x="301887" y="21033"/>
                </a:lnTo>
                <a:lnTo>
                  <a:pt x="304755" y="12231"/>
                </a:lnTo>
                <a:lnTo>
                  <a:pt x="309057" y="5155"/>
                </a:lnTo>
                <a:lnTo>
                  <a:pt x="310645" y="0"/>
                </a:lnTo>
                <a:lnTo>
                  <a:pt x="310868" y="205"/>
                </a:lnTo>
                <a:lnTo>
                  <a:pt x="311017" y="1048"/>
                </a:lnTo>
                <a:lnTo>
                  <a:pt x="310410" y="1609"/>
                </a:lnTo>
                <a:lnTo>
                  <a:pt x="309300" y="1983"/>
                </a:lnTo>
                <a:lnTo>
                  <a:pt x="307853" y="2233"/>
                </a:lnTo>
                <a:lnTo>
                  <a:pt x="306182" y="3810"/>
                </a:lnTo>
                <a:lnTo>
                  <a:pt x="300459" y="12772"/>
                </a:lnTo>
                <a:lnTo>
                  <a:pt x="296370" y="20365"/>
                </a:lnTo>
                <a:lnTo>
                  <a:pt x="290317" y="28443"/>
                </a:lnTo>
                <a:lnTo>
                  <a:pt x="282920" y="37442"/>
                </a:lnTo>
                <a:lnTo>
                  <a:pt x="278970" y="42806"/>
                </a:lnTo>
                <a:lnTo>
                  <a:pt x="274926" y="48498"/>
                </a:lnTo>
                <a:lnTo>
                  <a:pt x="270818" y="55115"/>
                </a:lnTo>
                <a:lnTo>
                  <a:pt x="266666" y="62348"/>
                </a:lnTo>
                <a:lnTo>
                  <a:pt x="258289" y="77911"/>
                </a:lnTo>
                <a:lnTo>
                  <a:pt x="237175" y="119293"/>
                </a:lnTo>
                <a:lnTo>
                  <a:pt x="232235" y="128417"/>
                </a:lnTo>
                <a:lnTo>
                  <a:pt x="215872" y="157408"/>
                </a:lnTo>
                <a:lnTo>
                  <a:pt x="206297" y="175429"/>
                </a:lnTo>
                <a:lnTo>
                  <a:pt x="192968" y="201441"/>
                </a:lnTo>
                <a:lnTo>
                  <a:pt x="188645" y="209288"/>
                </a:lnTo>
                <a:lnTo>
                  <a:pt x="184351" y="216636"/>
                </a:lnTo>
                <a:lnTo>
                  <a:pt x="175814" y="230445"/>
                </a:lnTo>
                <a:lnTo>
                  <a:pt x="167313" y="243638"/>
                </a:lnTo>
                <a:lnTo>
                  <a:pt x="163776" y="250119"/>
                </a:lnTo>
                <a:lnTo>
                  <a:pt x="160712" y="256557"/>
                </a:lnTo>
                <a:lnTo>
                  <a:pt x="157962" y="262965"/>
                </a:lnTo>
                <a:lnTo>
                  <a:pt x="156130" y="268649"/>
                </a:lnTo>
                <a:lnTo>
                  <a:pt x="154908" y="273849"/>
                </a:lnTo>
                <a:lnTo>
                  <a:pt x="152845" y="282684"/>
                </a:lnTo>
                <a:lnTo>
                  <a:pt x="149574" y="288962"/>
                </a:lnTo>
                <a:lnTo>
                  <a:pt x="149126" y="291625"/>
                </a:lnTo>
                <a:lnTo>
                  <a:pt x="149533" y="294105"/>
                </a:lnTo>
                <a:lnTo>
                  <a:pt x="151162" y="298742"/>
                </a:lnTo>
                <a:lnTo>
                  <a:pt x="151886" y="303155"/>
                </a:lnTo>
                <a:lnTo>
                  <a:pt x="152784" y="304614"/>
                </a:lnTo>
                <a:lnTo>
                  <a:pt x="154090" y="305587"/>
                </a:lnTo>
                <a:lnTo>
                  <a:pt x="155666" y="306235"/>
                </a:lnTo>
                <a:lnTo>
                  <a:pt x="161257" y="307148"/>
                </a:lnTo>
                <a:lnTo>
                  <a:pt x="163269" y="305865"/>
                </a:lnTo>
                <a:lnTo>
                  <a:pt x="169473" y="298023"/>
                </a:lnTo>
                <a:lnTo>
                  <a:pt x="176488" y="290212"/>
                </a:lnTo>
                <a:lnTo>
                  <a:pt x="183380" y="283136"/>
                </a:lnTo>
                <a:lnTo>
                  <a:pt x="189268" y="275287"/>
                </a:lnTo>
                <a:lnTo>
                  <a:pt x="194237" y="267096"/>
                </a:lnTo>
                <a:lnTo>
                  <a:pt x="198799" y="258751"/>
                </a:lnTo>
                <a:lnTo>
                  <a:pt x="201298" y="250339"/>
                </a:lnTo>
                <a:lnTo>
                  <a:pt x="203114" y="241191"/>
                </a:lnTo>
                <a:lnTo>
                  <a:pt x="204587" y="235788"/>
                </a:lnTo>
                <a:lnTo>
                  <a:pt x="206275" y="230069"/>
                </a:lnTo>
                <a:lnTo>
                  <a:pt x="208151" y="221834"/>
                </a:lnTo>
                <a:lnTo>
                  <a:pt x="208984" y="215116"/>
                </a:lnTo>
                <a:lnTo>
                  <a:pt x="209355" y="207427"/>
                </a:lnTo>
                <a:lnTo>
                  <a:pt x="209563" y="198535"/>
                </a:lnTo>
                <a:lnTo>
                  <a:pt x="209624" y="191432"/>
                </a:lnTo>
                <a:lnTo>
                  <a:pt x="208927" y="189210"/>
                </a:lnTo>
                <a:lnTo>
                  <a:pt x="205278" y="182711"/>
                </a:lnTo>
                <a:lnTo>
                  <a:pt x="204177" y="178443"/>
                </a:lnTo>
                <a:lnTo>
                  <a:pt x="203178" y="177023"/>
                </a:lnTo>
                <a:lnTo>
                  <a:pt x="201805" y="176076"/>
                </a:lnTo>
                <a:lnTo>
                  <a:pt x="196943" y="174182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SMARTInkAnnotation46"/>
          <p:cNvSpPr/>
          <p:nvPr/>
        </p:nvSpPr>
        <p:spPr>
          <a:xfrm>
            <a:off x="6650825" y="787400"/>
            <a:ext cx="145061" cy="190414"/>
          </a:xfrm>
          <a:custGeom>
            <a:avLst/>
            <a:gdLst/>
            <a:ahLst/>
            <a:cxnLst/>
            <a:rect l="0" t="0" r="0" b="0"/>
            <a:pathLst>
              <a:path w="145061" h="190414">
                <a:moveTo>
                  <a:pt x="145060" y="0"/>
                </a:moveTo>
                <a:lnTo>
                  <a:pt x="129940" y="0"/>
                </a:lnTo>
                <a:lnTo>
                  <a:pt x="127921" y="706"/>
                </a:lnTo>
                <a:lnTo>
                  <a:pt x="123794" y="3371"/>
                </a:lnTo>
                <a:lnTo>
                  <a:pt x="119605" y="6907"/>
                </a:lnTo>
                <a:lnTo>
                  <a:pt x="117501" y="8838"/>
                </a:lnTo>
                <a:lnTo>
                  <a:pt x="114685" y="10831"/>
                </a:lnTo>
                <a:lnTo>
                  <a:pt x="111396" y="12865"/>
                </a:lnTo>
                <a:lnTo>
                  <a:pt x="107793" y="14927"/>
                </a:lnTo>
                <a:lnTo>
                  <a:pt x="103977" y="17712"/>
                </a:lnTo>
                <a:lnTo>
                  <a:pt x="100020" y="20980"/>
                </a:lnTo>
                <a:lnTo>
                  <a:pt x="95972" y="24570"/>
                </a:lnTo>
                <a:lnTo>
                  <a:pt x="87709" y="32322"/>
                </a:lnTo>
                <a:lnTo>
                  <a:pt x="70899" y="48796"/>
                </a:lnTo>
                <a:lnTo>
                  <a:pt x="66673" y="53697"/>
                </a:lnTo>
                <a:lnTo>
                  <a:pt x="62444" y="59082"/>
                </a:lnTo>
                <a:lnTo>
                  <a:pt x="58213" y="64788"/>
                </a:lnTo>
                <a:lnTo>
                  <a:pt x="53980" y="70003"/>
                </a:lnTo>
                <a:lnTo>
                  <a:pt x="49747" y="74891"/>
                </a:lnTo>
                <a:lnTo>
                  <a:pt x="45512" y="79560"/>
                </a:lnTo>
                <a:lnTo>
                  <a:pt x="37041" y="88512"/>
                </a:lnTo>
                <a:lnTo>
                  <a:pt x="32806" y="92875"/>
                </a:lnTo>
                <a:lnTo>
                  <a:pt x="29277" y="97194"/>
                </a:lnTo>
                <a:lnTo>
                  <a:pt x="26217" y="101485"/>
                </a:lnTo>
                <a:lnTo>
                  <a:pt x="23471" y="105757"/>
                </a:lnTo>
                <a:lnTo>
                  <a:pt x="20229" y="110015"/>
                </a:lnTo>
                <a:lnTo>
                  <a:pt x="16656" y="114266"/>
                </a:lnTo>
                <a:lnTo>
                  <a:pt x="12862" y="118510"/>
                </a:lnTo>
                <a:lnTo>
                  <a:pt x="10331" y="122751"/>
                </a:lnTo>
                <a:lnTo>
                  <a:pt x="8646" y="126990"/>
                </a:lnTo>
                <a:lnTo>
                  <a:pt x="7522" y="131226"/>
                </a:lnTo>
                <a:lnTo>
                  <a:pt x="6066" y="135462"/>
                </a:lnTo>
                <a:lnTo>
                  <a:pt x="4390" y="139697"/>
                </a:lnTo>
                <a:lnTo>
                  <a:pt x="2566" y="143931"/>
                </a:lnTo>
                <a:lnTo>
                  <a:pt x="1350" y="148165"/>
                </a:lnTo>
                <a:lnTo>
                  <a:pt x="540" y="152399"/>
                </a:lnTo>
                <a:lnTo>
                  <a:pt x="0" y="156633"/>
                </a:lnTo>
                <a:lnTo>
                  <a:pt x="346" y="160161"/>
                </a:lnTo>
                <a:lnTo>
                  <a:pt x="1282" y="163218"/>
                </a:lnTo>
                <a:lnTo>
                  <a:pt x="4205" y="168497"/>
                </a:lnTo>
                <a:lnTo>
                  <a:pt x="7858" y="173195"/>
                </a:lnTo>
                <a:lnTo>
                  <a:pt x="11835" y="177635"/>
                </a:lnTo>
                <a:lnTo>
                  <a:pt x="13884" y="179806"/>
                </a:lnTo>
                <a:lnTo>
                  <a:pt x="16662" y="181254"/>
                </a:lnTo>
                <a:lnTo>
                  <a:pt x="19926" y="182219"/>
                </a:lnTo>
                <a:lnTo>
                  <a:pt x="23513" y="182863"/>
                </a:lnTo>
                <a:lnTo>
                  <a:pt x="28023" y="183997"/>
                </a:lnTo>
                <a:lnTo>
                  <a:pt x="33148" y="185459"/>
                </a:lnTo>
                <a:lnTo>
                  <a:pt x="38682" y="187140"/>
                </a:lnTo>
                <a:lnTo>
                  <a:pt x="43784" y="188260"/>
                </a:lnTo>
                <a:lnTo>
                  <a:pt x="48596" y="189006"/>
                </a:lnTo>
                <a:lnTo>
                  <a:pt x="53217" y="189504"/>
                </a:lnTo>
                <a:lnTo>
                  <a:pt x="57710" y="189836"/>
                </a:lnTo>
                <a:lnTo>
                  <a:pt x="62116" y="190057"/>
                </a:lnTo>
                <a:lnTo>
                  <a:pt x="70779" y="190303"/>
                </a:lnTo>
                <a:lnTo>
                  <a:pt x="79336" y="190413"/>
                </a:lnTo>
                <a:lnTo>
                  <a:pt x="82887" y="189736"/>
                </a:lnTo>
                <a:lnTo>
                  <a:pt x="85961" y="188580"/>
                </a:lnTo>
                <a:lnTo>
                  <a:pt x="88718" y="187103"/>
                </a:lnTo>
                <a:lnTo>
                  <a:pt x="91967" y="186119"/>
                </a:lnTo>
                <a:lnTo>
                  <a:pt x="95545" y="185462"/>
                </a:lnTo>
                <a:lnTo>
                  <a:pt x="99343" y="185025"/>
                </a:lnTo>
                <a:lnTo>
                  <a:pt x="102580" y="184028"/>
                </a:lnTo>
                <a:lnTo>
                  <a:pt x="105444" y="182657"/>
                </a:lnTo>
                <a:lnTo>
                  <a:pt x="108059" y="181038"/>
                </a:lnTo>
                <a:lnTo>
                  <a:pt x="109803" y="179253"/>
                </a:lnTo>
                <a:lnTo>
                  <a:pt x="110965" y="177358"/>
                </a:lnTo>
                <a:lnTo>
                  <a:pt x="113291" y="17145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SMARTInkAnnotation47"/>
          <p:cNvSpPr/>
          <p:nvPr/>
        </p:nvSpPr>
        <p:spPr>
          <a:xfrm>
            <a:off x="6643739" y="755650"/>
            <a:ext cx="450520" cy="418729"/>
          </a:xfrm>
          <a:custGeom>
            <a:avLst/>
            <a:gdLst/>
            <a:ahLst/>
            <a:cxnLst/>
            <a:rect l="0" t="0" r="0" b="0"/>
            <a:pathLst>
              <a:path w="450520" h="418729">
                <a:moveTo>
                  <a:pt x="444428" y="0"/>
                </a:moveTo>
                <a:lnTo>
                  <a:pt x="450519" y="0"/>
                </a:lnTo>
                <a:lnTo>
                  <a:pt x="447330" y="0"/>
                </a:lnTo>
                <a:lnTo>
                  <a:pt x="445658" y="706"/>
                </a:lnTo>
                <a:lnTo>
                  <a:pt x="429393" y="10831"/>
                </a:lnTo>
                <a:lnTo>
                  <a:pt x="417506" y="19099"/>
                </a:lnTo>
                <a:lnTo>
                  <a:pt x="409871" y="24011"/>
                </a:lnTo>
                <a:lnTo>
                  <a:pt x="396928" y="34709"/>
                </a:lnTo>
                <a:lnTo>
                  <a:pt x="385899" y="42708"/>
                </a:lnTo>
                <a:lnTo>
                  <a:pt x="367783" y="55144"/>
                </a:lnTo>
                <a:lnTo>
                  <a:pt x="357179" y="65431"/>
                </a:lnTo>
                <a:lnTo>
                  <a:pt x="346346" y="77058"/>
                </a:lnTo>
                <a:lnTo>
                  <a:pt x="339505" y="83122"/>
                </a:lnTo>
                <a:lnTo>
                  <a:pt x="332120" y="89281"/>
                </a:lnTo>
                <a:lnTo>
                  <a:pt x="318266" y="101769"/>
                </a:lnTo>
                <a:lnTo>
                  <a:pt x="304342" y="114375"/>
                </a:lnTo>
                <a:lnTo>
                  <a:pt x="296675" y="120700"/>
                </a:lnTo>
                <a:lnTo>
                  <a:pt x="288740" y="127033"/>
                </a:lnTo>
                <a:lnTo>
                  <a:pt x="281334" y="133372"/>
                </a:lnTo>
                <a:lnTo>
                  <a:pt x="267454" y="146060"/>
                </a:lnTo>
                <a:lnTo>
                  <a:pt x="260788" y="153112"/>
                </a:lnTo>
                <a:lnTo>
                  <a:pt x="254225" y="160636"/>
                </a:lnTo>
                <a:lnTo>
                  <a:pt x="247733" y="168474"/>
                </a:lnTo>
                <a:lnTo>
                  <a:pt x="240580" y="176521"/>
                </a:lnTo>
                <a:lnTo>
                  <a:pt x="225103" y="192989"/>
                </a:lnTo>
                <a:lnTo>
                  <a:pt x="217728" y="201332"/>
                </a:lnTo>
                <a:lnTo>
                  <a:pt x="210694" y="209716"/>
                </a:lnTo>
                <a:lnTo>
                  <a:pt x="203885" y="218127"/>
                </a:lnTo>
                <a:lnTo>
                  <a:pt x="196523" y="225851"/>
                </a:lnTo>
                <a:lnTo>
                  <a:pt x="188790" y="233118"/>
                </a:lnTo>
                <a:lnTo>
                  <a:pt x="180812" y="240078"/>
                </a:lnTo>
                <a:lnTo>
                  <a:pt x="173374" y="247541"/>
                </a:lnTo>
                <a:lnTo>
                  <a:pt x="166298" y="255339"/>
                </a:lnTo>
                <a:lnTo>
                  <a:pt x="159463" y="263359"/>
                </a:lnTo>
                <a:lnTo>
                  <a:pt x="152789" y="270823"/>
                </a:lnTo>
                <a:lnTo>
                  <a:pt x="139724" y="284760"/>
                </a:lnTo>
                <a:lnTo>
                  <a:pt x="114080" y="310955"/>
                </a:lnTo>
                <a:lnTo>
                  <a:pt x="101340" y="323763"/>
                </a:lnTo>
                <a:lnTo>
                  <a:pt x="88618" y="334630"/>
                </a:lnTo>
                <a:lnTo>
                  <a:pt x="77317" y="344163"/>
                </a:lnTo>
                <a:lnTo>
                  <a:pt x="69939" y="353104"/>
                </a:lnTo>
                <a:lnTo>
                  <a:pt x="60542" y="361782"/>
                </a:lnTo>
                <a:lnTo>
                  <a:pt x="50012" y="370342"/>
                </a:lnTo>
                <a:lnTo>
                  <a:pt x="36851" y="382389"/>
                </a:lnTo>
                <a:lnTo>
                  <a:pt x="23386" y="395442"/>
                </a:lnTo>
                <a:lnTo>
                  <a:pt x="16725" y="402056"/>
                </a:lnTo>
                <a:lnTo>
                  <a:pt x="15269" y="404209"/>
                </a:lnTo>
                <a:lnTo>
                  <a:pt x="12515" y="410612"/>
                </a:lnTo>
                <a:lnTo>
                  <a:pt x="9370" y="414857"/>
                </a:lnTo>
                <a:lnTo>
                  <a:pt x="7542" y="416271"/>
                </a:lnTo>
                <a:lnTo>
                  <a:pt x="5618" y="417214"/>
                </a:lnTo>
                <a:lnTo>
                  <a:pt x="830" y="418728"/>
                </a:lnTo>
                <a:lnTo>
                  <a:pt x="438" y="418146"/>
                </a:lnTo>
                <a:lnTo>
                  <a:pt x="0" y="415619"/>
                </a:lnTo>
                <a:lnTo>
                  <a:pt x="1689" y="410262"/>
                </a:lnTo>
                <a:lnTo>
                  <a:pt x="6005" y="40005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SMARTInkAnnotation48"/>
          <p:cNvSpPr/>
          <p:nvPr/>
        </p:nvSpPr>
        <p:spPr>
          <a:xfrm>
            <a:off x="6910346" y="971837"/>
            <a:ext cx="241361" cy="234476"/>
          </a:xfrm>
          <a:custGeom>
            <a:avLst/>
            <a:gdLst/>
            <a:ahLst/>
            <a:cxnLst/>
            <a:rect l="0" t="0" r="0" b="0"/>
            <a:pathLst>
              <a:path w="241361" h="234476">
                <a:moveTo>
                  <a:pt x="235006" y="25113"/>
                </a:moveTo>
                <a:lnTo>
                  <a:pt x="235006" y="19646"/>
                </a:lnTo>
                <a:lnTo>
                  <a:pt x="229534" y="13373"/>
                </a:lnTo>
                <a:lnTo>
                  <a:pt x="219210" y="2978"/>
                </a:lnTo>
                <a:lnTo>
                  <a:pt x="217416" y="1890"/>
                </a:lnTo>
                <a:lnTo>
                  <a:pt x="213539" y="680"/>
                </a:lnTo>
                <a:lnTo>
                  <a:pt x="207388" y="0"/>
                </a:lnTo>
                <a:lnTo>
                  <a:pt x="205298" y="610"/>
                </a:lnTo>
                <a:lnTo>
                  <a:pt x="198984" y="4134"/>
                </a:lnTo>
                <a:lnTo>
                  <a:pt x="192641" y="6197"/>
                </a:lnTo>
                <a:lnTo>
                  <a:pt x="186291" y="10258"/>
                </a:lnTo>
                <a:lnTo>
                  <a:pt x="179232" y="12480"/>
                </a:lnTo>
                <a:lnTo>
                  <a:pt x="172329" y="15500"/>
                </a:lnTo>
                <a:lnTo>
                  <a:pt x="168511" y="16588"/>
                </a:lnTo>
                <a:lnTo>
                  <a:pt x="164555" y="17313"/>
                </a:lnTo>
                <a:lnTo>
                  <a:pt x="160505" y="17796"/>
                </a:lnTo>
                <a:lnTo>
                  <a:pt x="156393" y="18824"/>
                </a:lnTo>
                <a:lnTo>
                  <a:pt x="152239" y="20215"/>
                </a:lnTo>
                <a:lnTo>
                  <a:pt x="148059" y="21848"/>
                </a:lnTo>
                <a:lnTo>
                  <a:pt x="143860" y="24347"/>
                </a:lnTo>
                <a:lnTo>
                  <a:pt x="139648" y="27425"/>
                </a:lnTo>
                <a:lnTo>
                  <a:pt x="135429" y="30887"/>
                </a:lnTo>
                <a:lnTo>
                  <a:pt x="131202" y="33901"/>
                </a:lnTo>
                <a:lnTo>
                  <a:pt x="126975" y="36616"/>
                </a:lnTo>
                <a:lnTo>
                  <a:pt x="122743" y="39132"/>
                </a:lnTo>
                <a:lnTo>
                  <a:pt x="118510" y="41514"/>
                </a:lnTo>
                <a:lnTo>
                  <a:pt x="110043" y="46043"/>
                </a:lnTo>
                <a:lnTo>
                  <a:pt x="105807" y="49650"/>
                </a:lnTo>
                <a:lnTo>
                  <a:pt x="101572" y="54171"/>
                </a:lnTo>
                <a:lnTo>
                  <a:pt x="97336" y="59302"/>
                </a:lnTo>
                <a:lnTo>
                  <a:pt x="92394" y="64133"/>
                </a:lnTo>
                <a:lnTo>
                  <a:pt x="86982" y="68765"/>
                </a:lnTo>
                <a:lnTo>
                  <a:pt x="81256" y="73265"/>
                </a:lnTo>
                <a:lnTo>
                  <a:pt x="76026" y="77675"/>
                </a:lnTo>
                <a:lnTo>
                  <a:pt x="71129" y="82027"/>
                </a:lnTo>
                <a:lnTo>
                  <a:pt x="66450" y="86339"/>
                </a:lnTo>
                <a:lnTo>
                  <a:pt x="61921" y="91330"/>
                </a:lnTo>
                <a:lnTo>
                  <a:pt x="57488" y="96774"/>
                </a:lnTo>
                <a:lnTo>
                  <a:pt x="53121" y="102520"/>
                </a:lnTo>
                <a:lnTo>
                  <a:pt x="49504" y="107762"/>
                </a:lnTo>
                <a:lnTo>
                  <a:pt x="46386" y="112668"/>
                </a:lnTo>
                <a:lnTo>
                  <a:pt x="43602" y="117350"/>
                </a:lnTo>
                <a:lnTo>
                  <a:pt x="36743" y="128196"/>
                </a:lnTo>
                <a:lnTo>
                  <a:pt x="32937" y="134052"/>
                </a:lnTo>
                <a:lnTo>
                  <a:pt x="28988" y="138661"/>
                </a:lnTo>
                <a:lnTo>
                  <a:pt x="24944" y="142439"/>
                </a:lnTo>
                <a:lnTo>
                  <a:pt x="20835" y="145664"/>
                </a:lnTo>
                <a:lnTo>
                  <a:pt x="17390" y="149225"/>
                </a:lnTo>
                <a:lnTo>
                  <a:pt x="14387" y="153010"/>
                </a:lnTo>
                <a:lnTo>
                  <a:pt x="11680" y="156944"/>
                </a:lnTo>
                <a:lnTo>
                  <a:pt x="9875" y="160978"/>
                </a:lnTo>
                <a:lnTo>
                  <a:pt x="8671" y="165079"/>
                </a:lnTo>
                <a:lnTo>
                  <a:pt x="7869" y="169223"/>
                </a:lnTo>
                <a:lnTo>
                  <a:pt x="5094" y="175710"/>
                </a:lnTo>
                <a:lnTo>
                  <a:pt x="3366" y="178428"/>
                </a:lnTo>
                <a:lnTo>
                  <a:pt x="1446" y="185210"/>
                </a:lnTo>
                <a:lnTo>
                  <a:pt x="593" y="192223"/>
                </a:lnTo>
                <a:lnTo>
                  <a:pt x="213" y="197691"/>
                </a:lnTo>
                <a:lnTo>
                  <a:pt x="0" y="204737"/>
                </a:lnTo>
                <a:lnTo>
                  <a:pt x="676" y="206951"/>
                </a:lnTo>
                <a:lnTo>
                  <a:pt x="3310" y="211293"/>
                </a:lnTo>
                <a:lnTo>
                  <a:pt x="8717" y="215574"/>
                </a:lnTo>
                <a:lnTo>
                  <a:pt x="12135" y="217704"/>
                </a:lnTo>
                <a:lnTo>
                  <a:pt x="17816" y="223833"/>
                </a:lnTo>
                <a:lnTo>
                  <a:pt x="20319" y="227443"/>
                </a:lnTo>
                <a:lnTo>
                  <a:pt x="24106" y="229850"/>
                </a:lnTo>
                <a:lnTo>
                  <a:pt x="28748" y="231454"/>
                </a:lnTo>
                <a:lnTo>
                  <a:pt x="33962" y="232524"/>
                </a:lnTo>
                <a:lnTo>
                  <a:pt x="38849" y="233237"/>
                </a:lnTo>
                <a:lnTo>
                  <a:pt x="43519" y="233712"/>
                </a:lnTo>
                <a:lnTo>
                  <a:pt x="48045" y="234029"/>
                </a:lnTo>
                <a:lnTo>
                  <a:pt x="52473" y="234240"/>
                </a:lnTo>
                <a:lnTo>
                  <a:pt x="61160" y="234475"/>
                </a:lnTo>
                <a:lnTo>
                  <a:pt x="66160" y="233832"/>
                </a:lnTo>
                <a:lnTo>
                  <a:pt x="71609" y="232698"/>
                </a:lnTo>
                <a:lnTo>
                  <a:pt x="77362" y="231236"/>
                </a:lnTo>
                <a:lnTo>
                  <a:pt x="82608" y="229556"/>
                </a:lnTo>
                <a:lnTo>
                  <a:pt x="87518" y="227731"/>
                </a:lnTo>
                <a:lnTo>
                  <a:pt x="92203" y="225808"/>
                </a:lnTo>
                <a:lnTo>
                  <a:pt x="97444" y="223821"/>
                </a:lnTo>
                <a:lnTo>
                  <a:pt x="108916" y="219731"/>
                </a:lnTo>
                <a:lnTo>
                  <a:pt x="114941" y="218358"/>
                </a:lnTo>
                <a:lnTo>
                  <a:pt x="121074" y="217443"/>
                </a:lnTo>
                <a:lnTo>
                  <a:pt x="127283" y="216833"/>
                </a:lnTo>
                <a:lnTo>
                  <a:pt x="132832" y="215721"/>
                </a:lnTo>
                <a:lnTo>
                  <a:pt x="137944" y="214274"/>
                </a:lnTo>
                <a:lnTo>
                  <a:pt x="142765" y="212603"/>
                </a:lnTo>
                <a:lnTo>
                  <a:pt x="147390" y="210785"/>
                </a:lnTo>
                <a:lnTo>
                  <a:pt x="151886" y="208866"/>
                </a:lnTo>
                <a:lnTo>
                  <a:pt x="156295" y="206882"/>
                </a:lnTo>
                <a:lnTo>
                  <a:pt x="163077" y="202795"/>
                </a:lnTo>
                <a:lnTo>
                  <a:pt x="169150" y="197922"/>
                </a:lnTo>
                <a:lnTo>
                  <a:pt x="176556" y="191052"/>
                </a:lnTo>
                <a:lnTo>
                  <a:pt x="180789" y="185177"/>
                </a:lnTo>
                <a:lnTo>
                  <a:pt x="181916" y="182622"/>
                </a:lnTo>
                <a:lnTo>
                  <a:pt x="183375" y="180919"/>
                </a:lnTo>
                <a:lnTo>
                  <a:pt x="185053" y="179784"/>
                </a:lnTo>
                <a:lnTo>
                  <a:pt x="186879" y="179027"/>
                </a:lnTo>
                <a:lnTo>
                  <a:pt x="188095" y="177817"/>
                </a:lnTo>
                <a:lnTo>
                  <a:pt x="188905" y="176304"/>
                </a:lnTo>
                <a:lnTo>
                  <a:pt x="189807" y="172742"/>
                </a:lnTo>
                <a:lnTo>
                  <a:pt x="190208" y="168808"/>
                </a:lnTo>
                <a:lnTo>
                  <a:pt x="188503" y="162825"/>
                </a:lnTo>
                <a:lnTo>
                  <a:pt x="186099" y="156168"/>
                </a:lnTo>
                <a:lnTo>
                  <a:pt x="185029" y="150858"/>
                </a:lnTo>
                <a:lnTo>
                  <a:pt x="182671" y="146146"/>
                </a:lnTo>
                <a:lnTo>
                  <a:pt x="181054" y="143902"/>
                </a:lnTo>
                <a:lnTo>
                  <a:pt x="179271" y="142405"/>
                </a:lnTo>
                <a:lnTo>
                  <a:pt x="177375" y="141408"/>
                </a:lnTo>
                <a:lnTo>
                  <a:pt x="175406" y="140743"/>
                </a:lnTo>
                <a:lnTo>
                  <a:pt x="171335" y="138123"/>
                </a:lnTo>
                <a:lnTo>
                  <a:pt x="166466" y="134606"/>
                </a:lnTo>
                <a:lnTo>
                  <a:pt x="159596" y="130691"/>
                </a:lnTo>
                <a:lnTo>
                  <a:pt x="155786" y="129365"/>
                </a:lnTo>
                <a:lnTo>
                  <a:pt x="151836" y="128481"/>
                </a:lnTo>
                <a:lnTo>
                  <a:pt x="147789" y="127892"/>
                </a:lnTo>
                <a:lnTo>
                  <a:pt x="141411" y="125355"/>
                </a:lnTo>
                <a:lnTo>
                  <a:pt x="136222" y="122582"/>
                </a:lnTo>
                <a:lnTo>
                  <a:pt x="131564" y="121349"/>
                </a:lnTo>
                <a:lnTo>
                  <a:pt x="129334" y="121726"/>
                </a:lnTo>
                <a:lnTo>
                  <a:pt x="122819" y="124922"/>
                </a:lnTo>
                <a:lnTo>
                  <a:pt x="115545" y="126477"/>
                </a:lnTo>
                <a:lnTo>
                  <a:pt x="111283" y="130014"/>
                </a:lnTo>
                <a:lnTo>
                  <a:pt x="110870" y="131030"/>
                </a:lnTo>
                <a:lnTo>
                  <a:pt x="111301" y="131708"/>
                </a:lnTo>
                <a:lnTo>
                  <a:pt x="112295" y="132160"/>
                </a:lnTo>
                <a:lnTo>
                  <a:pt x="112957" y="133166"/>
                </a:lnTo>
                <a:lnTo>
                  <a:pt x="113693" y="136166"/>
                </a:lnTo>
                <a:lnTo>
                  <a:pt x="115902" y="139851"/>
                </a:lnTo>
                <a:lnTo>
                  <a:pt x="117479" y="141822"/>
                </a:lnTo>
                <a:lnTo>
                  <a:pt x="122998" y="145893"/>
                </a:lnTo>
                <a:lnTo>
                  <a:pt x="129451" y="149348"/>
                </a:lnTo>
                <a:lnTo>
                  <a:pt x="134672" y="150884"/>
                </a:lnTo>
                <a:lnTo>
                  <a:pt x="141230" y="151567"/>
                </a:lnTo>
                <a:lnTo>
                  <a:pt x="144955" y="151749"/>
                </a:lnTo>
                <a:lnTo>
                  <a:pt x="148850" y="152576"/>
                </a:lnTo>
                <a:lnTo>
                  <a:pt x="152859" y="153833"/>
                </a:lnTo>
                <a:lnTo>
                  <a:pt x="156944" y="155376"/>
                </a:lnTo>
                <a:lnTo>
                  <a:pt x="161078" y="156405"/>
                </a:lnTo>
                <a:lnTo>
                  <a:pt x="165247" y="157091"/>
                </a:lnTo>
                <a:lnTo>
                  <a:pt x="169439" y="157548"/>
                </a:lnTo>
                <a:lnTo>
                  <a:pt x="173645" y="157853"/>
                </a:lnTo>
                <a:lnTo>
                  <a:pt x="177862" y="158056"/>
                </a:lnTo>
                <a:lnTo>
                  <a:pt x="182083" y="158192"/>
                </a:lnTo>
                <a:lnTo>
                  <a:pt x="187016" y="157577"/>
                </a:lnTo>
                <a:lnTo>
                  <a:pt x="192423" y="156461"/>
                </a:lnTo>
                <a:lnTo>
                  <a:pt x="198145" y="155012"/>
                </a:lnTo>
                <a:lnTo>
                  <a:pt x="203372" y="154045"/>
                </a:lnTo>
                <a:lnTo>
                  <a:pt x="208269" y="153401"/>
                </a:lnTo>
                <a:lnTo>
                  <a:pt x="212946" y="152972"/>
                </a:lnTo>
                <a:lnTo>
                  <a:pt x="217476" y="151980"/>
                </a:lnTo>
                <a:lnTo>
                  <a:pt x="221907" y="150613"/>
                </a:lnTo>
                <a:lnTo>
                  <a:pt x="226273" y="148997"/>
                </a:lnTo>
                <a:lnTo>
                  <a:pt x="233007" y="147200"/>
                </a:lnTo>
                <a:lnTo>
                  <a:pt x="241360" y="145763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SMARTInkAnnotation49"/>
          <p:cNvSpPr/>
          <p:nvPr/>
        </p:nvSpPr>
        <p:spPr>
          <a:xfrm>
            <a:off x="7463406" y="769717"/>
            <a:ext cx="329757" cy="278034"/>
          </a:xfrm>
          <a:custGeom>
            <a:avLst/>
            <a:gdLst/>
            <a:ahLst/>
            <a:cxnLst/>
            <a:rect l="0" t="0" r="0" b="0"/>
            <a:pathLst>
              <a:path w="329757" h="278034">
                <a:moveTo>
                  <a:pt x="56830" y="227233"/>
                </a:moveTo>
                <a:lnTo>
                  <a:pt x="62302" y="221766"/>
                </a:lnTo>
                <a:lnTo>
                  <a:pt x="62792" y="219394"/>
                </a:lnTo>
                <a:lnTo>
                  <a:pt x="63106" y="212122"/>
                </a:lnTo>
                <a:lnTo>
                  <a:pt x="63838" y="210103"/>
                </a:lnTo>
                <a:lnTo>
                  <a:pt x="68648" y="203062"/>
                </a:lnTo>
                <a:lnTo>
                  <a:pt x="69142" y="200498"/>
                </a:lnTo>
                <a:lnTo>
                  <a:pt x="69275" y="198826"/>
                </a:lnTo>
                <a:lnTo>
                  <a:pt x="68656" y="197712"/>
                </a:lnTo>
                <a:lnTo>
                  <a:pt x="67537" y="196969"/>
                </a:lnTo>
                <a:lnTo>
                  <a:pt x="66086" y="196473"/>
                </a:lnTo>
                <a:lnTo>
                  <a:pt x="65120" y="195438"/>
                </a:lnTo>
                <a:lnTo>
                  <a:pt x="64473" y="194042"/>
                </a:lnTo>
                <a:lnTo>
                  <a:pt x="63438" y="190103"/>
                </a:lnTo>
                <a:lnTo>
                  <a:pt x="63259" y="186049"/>
                </a:lnTo>
                <a:lnTo>
                  <a:pt x="62528" y="184960"/>
                </a:lnTo>
                <a:lnTo>
                  <a:pt x="61335" y="184235"/>
                </a:lnTo>
                <a:lnTo>
                  <a:pt x="58126" y="183428"/>
                </a:lnTo>
                <a:lnTo>
                  <a:pt x="48249" y="182868"/>
                </a:lnTo>
                <a:lnTo>
                  <a:pt x="35641" y="182790"/>
                </a:lnTo>
                <a:lnTo>
                  <a:pt x="33526" y="183493"/>
                </a:lnTo>
                <a:lnTo>
                  <a:pt x="23177" y="189691"/>
                </a:lnTo>
                <a:lnTo>
                  <a:pt x="19568" y="191622"/>
                </a:lnTo>
                <a:lnTo>
                  <a:pt x="17163" y="194320"/>
                </a:lnTo>
                <a:lnTo>
                  <a:pt x="15560" y="197530"/>
                </a:lnTo>
                <a:lnTo>
                  <a:pt x="13073" y="204154"/>
                </a:lnTo>
                <a:lnTo>
                  <a:pt x="7702" y="212555"/>
                </a:lnTo>
                <a:lnTo>
                  <a:pt x="3696" y="219769"/>
                </a:lnTo>
                <a:lnTo>
                  <a:pt x="1445" y="225797"/>
                </a:lnTo>
                <a:lnTo>
                  <a:pt x="445" y="231534"/>
                </a:lnTo>
                <a:lnTo>
                  <a:pt x="0" y="238787"/>
                </a:lnTo>
                <a:lnTo>
                  <a:pt x="588" y="241991"/>
                </a:lnTo>
                <a:lnTo>
                  <a:pt x="3123" y="247433"/>
                </a:lnTo>
                <a:lnTo>
                  <a:pt x="8519" y="254463"/>
                </a:lnTo>
                <a:lnTo>
                  <a:pt x="9797" y="256675"/>
                </a:lnTo>
                <a:lnTo>
                  <a:pt x="11217" y="261015"/>
                </a:lnTo>
                <a:lnTo>
                  <a:pt x="13007" y="263160"/>
                </a:lnTo>
                <a:lnTo>
                  <a:pt x="18762" y="267424"/>
                </a:lnTo>
                <a:lnTo>
                  <a:pt x="24144" y="269790"/>
                </a:lnTo>
                <a:lnTo>
                  <a:pt x="29596" y="270842"/>
                </a:lnTo>
                <a:lnTo>
                  <a:pt x="36724" y="271309"/>
                </a:lnTo>
                <a:lnTo>
                  <a:pt x="44599" y="271517"/>
                </a:lnTo>
                <a:lnTo>
                  <a:pt x="48676" y="271572"/>
                </a:lnTo>
                <a:lnTo>
                  <a:pt x="52100" y="270903"/>
                </a:lnTo>
                <a:lnTo>
                  <a:pt x="60291" y="267297"/>
                </a:lnTo>
                <a:lnTo>
                  <a:pt x="67896" y="265209"/>
                </a:lnTo>
                <a:lnTo>
                  <a:pt x="78072" y="260436"/>
                </a:lnTo>
                <a:lnTo>
                  <a:pt x="85873" y="255258"/>
                </a:lnTo>
                <a:lnTo>
                  <a:pt x="90447" y="253800"/>
                </a:lnTo>
                <a:lnTo>
                  <a:pt x="91949" y="252705"/>
                </a:lnTo>
                <a:lnTo>
                  <a:pt x="92951" y="251270"/>
                </a:lnTo>
                <a:lnTo>
                  <a:pt x="94558" y="247268"/>
                </a:lnTo>
                <a:lnTo>
                  <a:pt x="94902" y="239505"/>
                </a:lnTo>
                <a:lnTo>
                  <a:pt x="94953" y="233613"/>
                </a:lnTo>
                <a:lnTo>
                  <a:pt x="94954" y="248511"/>
                </a:lnTo>
                <a:lnTo>
                  <a:pt x="95660" y="250590"/>
                </a:lnTo>
                <a:lnTo>
                  <a:pt x="98327" y="254782"/>
                </a:lnTo>
                <a:lnTo>
                  <a:pt x="105086" y="263223"/>
                </a:lnTo>
                <a:lnTo>
                  <a:pt x="107604" y="269568"/>
                </a:lnTo>
                <a:lnTo>
                  <a:pt x="110696" y="273800"/>
                </a:lnTo>
                <a:lnTo>
                  <a:pt x="113214" y="275211"/>
                </a:lnTo>
                <a:lnTo>
                  <a:pt x="119778" y="276779"/>
                </a:lnTo>
                <a:lnTo>
                  <a:pt x="128038" y="277661"/>
                </a:lnTo>
                <a:lnTo>
                  <a:pt x="134603" y="275986"/>
                </a:lnTo>
                <a:lnTo>
                  <a:pt x="142227" y="272890"/>
                </a:lnTo>
                <a:lnTo>
                  <a:pt x="150323" y="269162"/>
                </a:lnTo>
                <a:lnTo>
                  <a:pt x="159446" y="263096"/>
                </a:lnTo>
                <a:lnTo>
                  <a:pt x="166211" y="258930"/>
                </a:lnTo>
                <a:lnTo>
                  <a:pt x="173925" y="254020"/>
                </a:lnTo>
                <a:lnTo>
                  <a:pt x="182061" y="247135"/>
                </a:lnTo>
                <a:lnTo>
                  <a:pt x="190383" y="239371"/>
                </a:lnTo>
                <a:lnTo>
                  <a:pt x="198082" y="231216"/>
                </a:lnTo>
                <a:lnTo>
                  <a:pt x="203857" y="222888"/>
                </a:lnTo>
                <a:lnTo>
                  <a:pt x="210660" y="214484"/>
                </a:lnTo>
                <a:lnTo>
                  <a:pt x="218391" y="206044"/>
                </a:lnTo>
                <a:lnTo>
                  <a:pt x="226532" y="197590"/>
                </a:lnTo>
                <a:lnTo>
                  <a:pt x="230681" y="192654"/>
                </a:lnTo>
                <a:lnTo>
                  <a:pt x="234857" y="187247"/>
                </a:lnTo>
                <a:lnTo>
                  <a:pt x="239054" y="181526"/>
                </a:lnTo>
                <a:lnTo>
                  <a:pt x="242559" y="176300"/>
                </a:lnTo>
                <a:lnTo>
                  <a:pt x="245601" y="171406"/>
                </a:lnTo>
                <a:lnTo>
                  <a:pt x="248336" y="166731"/>
                </a:lnTo>
                <a:lnTo>
                  <a:pt x="255138" y="155893"/>
                </a:lnTo>
                <a:lnTo>
                  <a:pt x="258929" y="150040"/>
                </a:lnTo>
                <a:lnTo>
                  <a:pt x="262162" y="144021"/>
                </a:lnTo>
                <a:lnTo>
                  <a:pt x="265023" y="137892"/>
                </a:lnTo>
                <a:lnTo>
                  <a:pt x="267637" y="131689"/>
                </a:lnTo>
                <a:lnTo>
                  <a:pt x="270791" y="125437"/>
                </a:lnTo>
                <a:lnTo>
                  <a:pt x="274307" y="119152"/>
                </a:lnTo>
                <a:lnTo>
                  <a:pt x="278062" y="112846"/>
                </a:lnTo>
                <a:lnTo>
                  <a:pt x="281977" y="107230"/>
                </a:lnTo>
                <a:lnTo>
                  <a:pt x="286000" y="102076"/>
                </a:lnTo>
                <a:lnTo>
                  <a:pt x="290094" y="97228"/>
                </a:lnTo>
                <a:lnTo>
                  <a:pt x="293528" y="91880"/>
                </a:lnTo>
                <a:lnTo>
                  <a:pt x="296524" y="86198"/>
                </a:lnTo>
                <a:lnTo>
                  <a:pt x="299227" y="80293"/>
                </a:lnTo>
                <a:lnTo>
                  <a:pt x="301736" y="74239"/>
                </a:lnTo>
                <a:lnTo>
                  <a:pt x="304114" y="68087"/>
                </a:lnTo>
                <a:lnTo>
                  <a:pt x="306404" y="61869"/>
                </a:lnTo>
                <a:lnTo>
                  <a:pt x="308639" y="56313"/>
                </a:lnTo>
                <a:lnTo>
                  <a:pt x="310834" y="51197"/>
                </a:lnTo>
                <a:lnTo>
                  <a:pt x="315156" y="41750"/>
                </a:lnTo>
                <a:lnTo>
                  <a:pt x="319430" y="32848"/>
                </a:lnTo>
                <a:lnTo>
                  <a:pt x="321800" y="24188"/>
                </a:lnTo>
                <a:lnTo>
                  <a:pt x="322432" y="19903"/>
                </a:lnTo>
                <a:lnTo>
                  <a:pt x="325017" y="13260"/>
                </a:lnTo>
                <a:lnTo>
                  <a:pt x="327813" y="7956"/>
                </a:lnTo>
                <a:lnTo>
                  <a:pt x="329756" y="0"/>
                </a:lnTo>
                <a:lnTo>
                  <a:pt x="329148" y="250"/>
                </a:lnTo>
                <a:lnTo>
                  <a:pt x="321180" y="7591"/>
                </a:lnTo>
                <a:lnTo>
                  <a:pt x="305462" y="23214"/>
                </a:lnTo>
                <a:lnTo>
                  <a:pt x="299589" y="30960"/>
                </a:lnTo>
                <a:lnTo>
                  <a:pt x="293921" y="39811"/>
                </a:lnTo>
                <a:lnTo>
                  <a:pt x="286694" y="50801"/>
                </a:lnTo>
                <a:lnTo>
                  <a:pt x="282790" y="57401"/>
                </a:lnTo>
                <a:lnTo>
                  <a:pt x="278776" y="64623"/>
                </a:lnTo>
                <a:lnTo>
                  <a:pt x="274688" y="72259"/>
                </a:lnTo>
                <a:lnTo>
                  <a:pt x="270550" y="79467"/>
                </a:lnTo>
                <a:lnTo>
                  <a:pt x="266380" y="86389"/>
                </a:lnTo>
                <a:lnTo>
                  <a:pt x="262187" y="93120"/>
                </a:lnTo>
                <a:lnTo>
                  <a:pt x="258686" y="99725"/>
                </a:lnTo>
                <a:lnTo>
                  <a:pt x="255646" y="106244"/>
                </a:lnTo>
                <a:lnTo>
                  <a:pt x="252914" y="112707"/>
                </a:lnTo>
                <a:lnTo>
                  <a:pt x="250387" y="119838"/>
                </a:lnTo>
                <a:lnTo>
                  <a:pt x="247995" y="127414"/>
                </a:lnTo>
                <a:lnTo>
                  <a:pt x="245696" y="135287"/>
                </a:lnTo>
                <a:lnTo>
                  <a:pt x="243455" y="141947"/>
                </a:lnTo>
                <a:lnTo>
                  <a:pt x="241256" y="147798"/>
                </a:lnTo>
                <a:lnTo>
                  <a:pt x="239084" y="153110"/>
                </a:lnTo>
                <a:lnTo>
                  <a:pt x="236932" y="158767"/>
                </a:lnTo>
                <a:lnTo>
                  <a:pt x="232655" y="170698"/>
                </a:lnTo>
                <a:lnTo>
                  <a:pt x="226278" y="189315"/>
                </a:lnTo>
                <a:lnTo>
                  <a:pt x="224863" y="194899"/>
                </a:lnTo>
                <a:lnTo>
                  <a:pt x="223919" y="200032"/>
                </a:lnTo>
                <a:lnTo>
                  <a:pt x="223291" y="204866"/>
                </a:lnTo>
                <a:lnTo>
                  <a:pt x="222165" y="209499"/>
                </a:lnTo>
                <a:lnTo>
                  <a:pt x="220709" y="213999"/>
                </a:lnTo>
                <a:lnTo>
                  <a:pt x="219032" y="218411"/>
                </a:lnTo>
                <a:lnTo>
                  <a:pt x="217914" y="223468"/>
                </a:lnTo>
                <a:lnTo>
                  <a:pt x="217169" y="228956"/>
                </a:lnTo>
                <a:lnTo>
                  <a:pt x="216341" y="239288"/>
                </a:lnTo>
                <a:lnTo>
                  <a:pt x="215974" y="246231"/>
                </a:lnTo>
                <a:lnTo>
                  <a:pt x="215766" y="254107"/>
                </a:lnTo>
                <a:lnTo>
                  <a:pt x="215679" y="278033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SMARTInkAnnotation50"/>
          <p:cNvSpPr/>
          <p:nvPr/>
        </p:nvSpPr>
        <p:spPr>
          <a:xfrm>
            <a:off x="7769027" y="768350"/>
            <a:ext cx="145154" cy="297425"/>
          </a:xfrm>
          <a:custGeom>
            <a:avLst/>
            <a:gdLst/>
            <a:ahLst/>
            <a:cxnLst/>
            <a:rect l="0" t="0" r="0" b="0"/>
            <a:pathLst>
              <a:path w="145154" h="297425">
                <a:moveTo>
                  <a:pt x="145153" y="0"/>
                </a:moveTo>
                <a:lnTo>
                  <a:pt x="141781" y="3371"/>
                </a:lnTo>
                <a:lnTo>
                  <a:pt x="140786" y="5069"/>
                </a:lnTo>
                <a:lnTo>
                  <a:pt x="139061" y="11556"/>
                </a:lnTo>
                <a:lnTo>
                  <a:pt x="135504" y="15732"/>
                </a:lnTo>
                <a:lnTo>
                  <a:pt x="133778" y="16838"/>
                </a:lnTo>
                <a:lnTo>
                  <a:pt x="129979" y="18067"/>
                </a:lnTo>
                <a:lnTo>
                  <a:pt x="127977" y="19806"/>
                </a:lnTo>
                <a:lnTo>
                  <a:pt x="123870" y="25501"/>
                </a:lnTo>
                <a:lnTo>
                  <a:pt x="119691" y="32735"/>
                </a:lnTo>
                <a:lnTo>
                  <a:pt x="115481" y="41360"/>
                </a:lnTo>
                <a:lnTo>
                  <a:pt x="113369" y="46623"/>
                </a:lnTo>
                <a:lnTo>
                  <a:pt x="109142" y="58116"/>
                </a:lnTo>
                <a:lnTo>
                  <a:pt x="104909" y="70279"/>
                </a:lnTo>
                <a:lnTo>
                  <a:pt x="102086" y="76486"/>
                </a:lnTo>
                <a:lnTo>
                  <a:pt x="98793" y="82741"/>
                </a:lnTo>
                <a:lnTo>
                  <a:pt x="95184" y="89027"/>
                </a:lnTo>
                <a:lnTo>
                  <a:pt x="92073" y="96040"/>
                </a:lnTo>
                <a:lnTo>
                  <a:pt x="89293" y="103538"/>
                </a:lnTo>
                <a:lnTo>
                  <a:pt x="86733" y="111359"/>
                </a:lnTo>
                <a:lnTo>
                  <a:pt x="83615" y="118689"/>
                </a:lnTo>
                <a:lnTo>
                  <a:pt x="80124" y="125693"/>
                </a:lnTo>
                <a:lnTo>
                  <a:pt x="76384" y="132478"/>
                </a:lnTo>
                <a:lnTo>
                  <a:pt x="68464" y="147544"/>
                </a:lnTo>
                <a:lnTo>
                  <a:pt x="64375" y="155513"/>
                </a:lnTo>
                <a:lnTo>
                  <a:pt x="60944" y="162942"/>
                </a:lnTo>
                <a:lnTo>
                  <a:pt x="57950" y="170011"/>
                </a:lnTo>
                <a:lnTo>
                  <a:pt x="55248" y="176841"/>
                </a:lnTo>
                <a:lnTo>
                  <a:pt x="50363" y="190073"/>
                </a:lnTo>
                <a:lnTo>
                  <a:pt x="41474" y="215816"/>
                </a:lnTo>
                <a:lnTo>
                  <a:pt x="38617" y="222194"/>
                </a:lnTo>
                <a:lnTo>
                  <a:pt x="35298" y="228562"/>
                </a:lnTo>
                <a:lnTo>
                  <a:pt x="28554" y="240578"/>
                </a:lnTo>
                <a:lnTo>
                  <a:pt x="23203" y="250621"/>
                </a:lnTo>
                <a:lnTo>
                  <a:pt x="20353" y="259789"/>
                </a:lnTo>
                <a:lnTo>
                  <a:pt x="18382" y="268567"/>
                </a:lnTo>
                <a:lnTo>
                  <a:pt x="15152" y="277172"/>
                </a:lnTo>
                <a:lnTo>
                  <a:pt x="11363" y="283819"/>
                </a:lnTo>
                <a:lnTo>
                  <a:pt x="6551" y="290464"/>
                </a:lnTo>
                <a:lnTo>
                  <a:pt x="2345" y="294986"/>
                </a:lnTo>
                <a:lnTo>
                  <a:pt x="0" y="297424"/>
                </a:lnTo>
                <a:lnTo>
                  <a:pt x="2678" y="294775"/>
                </a:lnTo>
                <a:lnTo>
                  <a:pt x="3574" y="293178"/>
                </a:lnTo>
                <a:lnTo>
                  <a:pt x="5366" y="28575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SMARTInkAnnotation51"/>
          <p:cNvSpPr/>
          <p:nvPr/>
        </p:nvSpPr>
        <p:spPr>
          <a:xfrm>
            <a:off x="7857019" y="927210"/>
            <a:ext cx="114255" cy="117601"/>
          </a:xfrm>
          <a:custGeom>
            <a:avLst/>
            <a:gdLst/>
            <a:ahLst/>
            <a:cxnLst/>
            <a:rect l="0" t="0" r="0" b="0"/>
            <a:pathLst>
              <a:path w="114255" h="117601">
                <a:moveTo>
                  <a:pt x="6331" y="18940"/>
                </a:moveTo>
                <a:lnTo>
                  <a:pt x="6331" y="27778"/>
                </a:lnTo>
                <a:lnTo>
                  <a:pt x="5625" y="29771"/>
                </a:lnTo>
                <a:lnTo>
                  <a:pt x="4447" y="31805"/>
                </a:lnTo>
                <a:lnTo>
                  <a:pt x="2957" y="33867"/>
                </a:lnTo>
                <a:lnTo>
                  <a:pt x="1964" y="35947"/>
                </a:lnTo>
                <a:lnTo>
                  <a:pt x="1302" y="38039"/>
                </a:lnTo>
                <a:lnTo>
                  <a:pt x="860" y="40139"/>
                </a:lnTo>
                <a:lnTo>
                  <a:pt x="566" y="42245"/>
                </a:lnTo>
                <a:lnTo>
                  <a:pt x="370" y="44354"/>
                </a:lnTo>
                <a:lnTo>
                  <a:pt x="238" y="46466"/>
                </a:lnTo>
                <a:lnTo>
                  <a:pt x="93" y="50694"/>
                </a:lnTo>
                <a:lnTo>
                  <a:pt x="0" y="59157"/>
                </a:lnTo>
                <a:lnTo>
                  <a:pt x="697" y="61274"/>
                </a:lnTo>
                <a:lnTo>
                  <a:pt x="1870" y="63390"/>
                </a:lnTo>
                <a:lnTo>
                  <a:pt x="3356" y="65507"/>
                </a:lnTo>
                <a:lnTo>
                  <a:pt x="5054" y="66918"/>
                </a:lnTo>
                <a:lnTo>
                  <a:pt x="6891" y="67858"/>
                </a:lnTo>
                <a:lnTo>
                  <a:pt x="8822" y="68486"/>
                </a:lnTo>
                <a:lnTo>
                  <a:pt x="10815" y="68904"/>
                </a:lnTo>
                <a:lnTo>
                  <a:pt x="12851" y="69182"/>
                </a:lnTo>
                <a:lnTo>
                  <a:pt x="14914" y="69368"/>
                </a:lnTo>
                <a:lnTo>
                  <a:pt x="16994" y="70198"/>
                </a:lnTo>
                <a:lnTo>
                  <a:pt x="19087" y="71456"/>
                </a:lnTo>
                <a:lnTo>
                  <a:pt x="21189" y="73001"/>
                </a:lnTo>
                <a:lnTo>
                  <a:pt x="23295" y="73325"/>
                </a:lnTo>
                <a:lnTo>
                  <a:pt x="25407" y="72835"/>
                </a:lnTo>
                <a:lnTo>
                  <a:pt x="27520" y="71804"/>
                </a:lnTo>
                <a:lnTo>
                  <a:pt x="30341" y="71116"/>
                </a:lnTo>
                <a:lnTo>
                  <a:pt x="33633" y="70657"/>
                </a:lnTo>
                <a:lnTo>
                  <a:pt x="37239" y="70351"/>
                </a:lnTo>
                <a:lnTo>
                  <a:pt x="40352" y="70147"/>
                </a:lnTo>
                <a:lnTo>
                  <a:pt x="45689" y="69921"/>
                </a:lnTo>
                <a:lnTo>
                  <a:pt x="48808" y="69155"/>
                </a:lnTo>
                <a:lnTo>
                  <a:pt x="52299" y="67939"/>
                </a:lnTo>
                <a:lnTo>
                  <a:pt x="56038" y="66422"/>
                </a:lnTo>
                <a:lnTo>
                  <a:pt x="59237" y="65412"/>
                </a:lnTo>
                <a:lnTo>
                  <a:pt x="62075" y="64738"/>
                </a:lnTo>
                <a:lnTo>
                  <a:pt x="64673" y="64288"/>
                </a:lnTo>
                <a:lnTo>
                  <a:pt x="67817" y="63283"/>
                </a:lnTo>
                <a:lnTo>
                  <a:pt x="71325" y="61908"/>
                </a:lnTo>
                <a:lnTo>
                  <a:pt x="75076" y="60285"/>
                </a:lnTo>
                <a:lnTo>
                  <a:pt x="78989" y="57792"/>
                </a:lnTo>
                <a:lnTo>
                  <a:pt x="83009" y="54719"/>
                </a:lnTo>
                <a:lnTo>
                  <a:pt x="87101" y="51259"/>
                </a:lnTo>
                <a:lnTo>
                  <a:pt x="89828" y="48247"/>
                </a:lnTo>
                <a:lnTo>
                  <a:pt x="91649" y="45534"/>
                </a:lnTo>
                <a:lnTo>
                  <a:pt x="92860" y="43019"/>
                </a:lnTo>
                <a:lnTo>
                  <a:pt x="95080" y="40637"/>
                </a:lnTo>
                <a:lnTo>
                  <a:pt x="97973" y="38344"/>
                </a:lnTo>
                <a:lnTo>
                  <a:pt x="101312" y="36109"/>
                </a:lnTo>
                <a:lnTo>
                  <a:pt x="103539" y="33914"/>
                </a:lnTo>
                <a:lnTo>
                  <a:pt x="105024" y="31745"/>
                </a:lnTo>
                <a:lnTo>
                  <a:pt x="106014" y="29593"/>
                </a:lnTo>
                <a:lnTo>
                  <a:pt x="107379" y="27453"/>
                </a:lnTo>
                <a:lnTo>
                  <a:pt x="108996" y="25321"/>
                </a:lnTo>
                <a:lnTo>
                  <a:pt x="110780" y="23194"/>
                </a:lnTo>
                <a:lnTo>
                  <a:pt x="111970" y="21070"/>
                </a:lnTo>
                <a:lnTo>
                  <a:pt x="112761" y="18949"/>
                </a:lnTo>
                <a:lnTo>
                  <a:pt x="113290" y="16829"/>
                </a:lnTo>
                <a:lnTo>
                  <a:pt x="113642" y="14711"/>
                </a:lnTo>
                <a:lnTo>
                  <a:pt x="113877" y="12593"/>
                </a:lnTo>
                <a:lnTo>
                  <a:pt x="114034" y="10475"/>
                </a:lnTo>
                <a:lnTo>
                  <a:pt x="114138" y="8358"/>
                </a:lnTo>
                <a:lnTo>
                  <a:pt x="114254" y="4124"/>
                </a:lnTo>
                <a:lnTo>
                  <a:pt x="113579" y="2713"/>
                </a:lnTo>
                <a:lnTo>
                  <a:pt x="112423" y="1771"/>
                </a:lnTo>
                <a:lnTo>
                  <a:pt x="110946" y="1144"/>
                </a:lnTo>
                <a:lnTo>
                  <a:pt x="107424" y="447"/>
                </a:lnTo>
                <a:lnTo>
                  <a:pt x="105496" y="262"/>
                </a:lnTo>
                <a:lnTo>
                  <a:pt x="103504" y="138"/>
                </a:lnTo>
                <a:lnTo>
                  <a:pt x="99409" y="0"/>
                </a:lnTo>
                <a:lnTo>
                  <a:pt x="97328" y="669"/>
                </a:lnTo>
                <a:lnTo>
                  <a:pt x="95234" y="1820"/>
                </a:lnTo>
                <a:lnTo>
                  <a:pt x="93134" y="3294"/>
                </a:lnTo>
                <a:lnTo>
                  <a:pt x="91028" y="4276"/>
                </a:lnTo>
                <a:lnTo>
                  <a:pt x="88916" y="4930"/>
                </a:lnTo>
                <a:lnTo>
                  <a:pt x="86804" y="5367"/>
                </a:lnTo>
                <a:lnTo>
                  <a:pt x="83983" y="7069"/>
                </a:lnTo>
                <a:lnTo>
                  <a:pt x="80690" y="9615"/>
                </a:lnTo>
                <a:lnTo>
                  <a:pt x="77084" y="12723"/>
                </a:lnTo>
                <a:lnTo>
                  <a:pt x="73972" y="15501"/>
                </a:lnTo>
                <a:lnTo>
                  <a:pt x="68634" y="20469"/>
                </a:lnTo>
                <a:lnTo>
                  <a:pt x="49650" y="39172"/>
                </a:lnTo>
                <a:lnTo>
                  <a:pt x="47212" y="42306"/>
                </a:lnTo>
                <a:lnTo>
                  <a:pt x="44881" y="45806"/>
                </a:lnTo>
                <a:lnTo>
                  <a:pt x="42621" y="49551"/>
                </a:lnTo>
                <a:lnTo>
                  <a:pt x="40407" y="53458"/>
                </a:lnTo>
                <a:lnTo>
                  <a:pt x="36066" y="61563"/>
                </a:lnTo>
                <a:lnTo>
                  <a:pt x="34626" y="65700"/>
                </a:lnTo>
                <a:lnTo>
                  <a:pt x="33667" y="69869"/>
                </a:lnTo>
                <a:lnTo>
                  <a:pt x="33027" y="74059"/>
                </a:lnTo>
                <a:lnTo>
                  <a:pt x="31893" y="77558"/>
                </a:lnTo>
                <a:lnTo>
                  <a:pt x="30433" y="80597"/>
                </a:lnTo>
                <a:lnTo>
                  <a:pt x="28752" y="83328"/>
                </a:lnTo>
                <a:lnTo>
                  <a:pt x="27632" y="85854"/>
                </a:lnTo>
                <a:lnTo>
                  <a:pt x="26885" y="88244"/>
                </a:lnTo>
                <a:lnTo>
                  <a:pt x="26388" y="90542"/>
                </a:lnTo>
                <a:lnTo>
                  <a:pt x="26056" y="92780"/>
                </a:lnTo>
                <a:lnTo>
                  <a:pt x="25835" y="94978"/>
                </a:lnTo>
                <a:lnTo>
                  <a:pt x="25687" y="97149"/>
                </a:lnTo>
                <a:lnTo>
                  <a:pt x="25589" y="99301"/>
                </a:lnTo>
                <a:lnTo>
                  <a:pt x="25480" y="103574"/>
                </a:lnTo>
                <a:lnTo>
                  <a:pt x="26157" y="105702"/>
                </a:lnTo>
                <a:lnTo>
                  <a:pt x="27314" y="107826"/>
                </a:lnTo>
                <a:lnTo>
                  <a:pt x="28791" y="109947"/>
                </a:lnTo>
                <a:lnTo>
                  <a:pt x="30482" y="111361"/>
                </a:lnTo>
                <a:lnTo>
                  <a:pt x="32316" y="112304"/>
                </a:lnTo>
                <a:lnTo>
                  <a:pt x="34244" y="112933"/>
                </a:lnTo>
                <a:lnTo>
                  <a:pt x="36235" y="114057"/>
                </a:lnTo>
                <a:lnTo>
                  <a:pt x="38270" y="115513"/>
                </a:lnTo>
                <a:lnTo>
                  <a:pt x="40331" y="117188"/>
                </a:lnTo>
                <a:lnTo>
                  <a:pt x="42410" y="117600"/>
                </a:lnTo>
                <a:lnTo>
                  <a:pt x="44504" y="117169"/>
                </a:lnTo>
                <a:lnTo>
                  <a:pt x="46606" y="116176"/>
                </a:lnTo>
                <a:lnTo>
                  <a:pt x="49418" y="115514"/>
                </a:lnTo>
                <a:lnTo>
                  <a:pt x="52705" y="115072"/>
                </a:lnTo>
                <a:lnTo>
                  <a:pt x="63515" y="11419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SMARTInkAnnotation52"/>
          <p:cNvSpPr/>
          <p:nvPr/>
        </p:nvSpPr>
        <p:spPr>
          <a:xfrm>
            <a:off x="8047624" y="920750"/>
            <a:ext cx="82592" cy="114301"/>
          </a:xfrm>
          <a:custGeom>
            <a:avLst/>
            <a:gdLst/>
            <a:ahLst/>
            <a:cxnLst/>
            <a:rect l="0" t="0" r="0" b="0"/>
            <a:pathLst>
              <a:path w="82592" h="114301">
                <a:moveTo>
                  <a:pt x="82591" y="6350"/>
                </a:moveTo>
                <a:lnTo>
                  <a:pt x="82591" y="2979"/>
                </a:lnTo>
                <a:lnTo>
                  <a:pt x="81886" y="1986"/>
                </a:lnTo>
                <a:lnTo>
                  <a:pt x="80709" y="1324"/>
                </a:lnTo>
                <a:lnTo>
                  <a:pt x="79219" y="883"/>
                </a:lnTo>
                <a:lnTo>
                  <a:pt x="77520" y="588"/>
                </a:lnTo>
                <a:lnTo>
                  <a:pt x="75680" y="392"/>
                </a:lnTo>
                <a:lnTo>
                  <a:pt x="73748" y="261"/>
                </a:lnTo>
                <a:lnTo>
                  <a:pt x="71753" y="174"/>
                </a:lnTo>
                <a:lnTo>
                  <a:pt x="67655" y="77"/>
                </a:lnTo>
                <a:lnTo>
                  <a:pt x="42349" y="0"/>
                </a:lnTo>
                <a:lnTo>
                  <a:pt x="40231" y="706"/>
                </a:lnTo>
                <a:lnTo>
                  <a:pt x="38113" y="1882"/>
                </a:lnTo>
                <a:lnTo>
                  <a:pt x="35997" y="3371"/>
                </a:lnTo>
                <a:lnTo>
                  <a:pt x="33172" y="4364"/>
                </a:lnTo>
                <a:lnTo>
                  <a:pt x="29877" y="5026"/>
                </a:lnTo>
                <a:lnTo>
                  <a:pt x="26268" y="5467"/>
                </a:lnTo>
                <a:lnTo>
                  <a:pt x="23158" y="5761"/>
                </a:lnTo>
                <a:lnTo>
                  <a:pt x="20377" y="5958"/>
                </a:lnTo>
                <a:lnTo>
                  <a:pt x="17818" y="6088"/>
                </a:lnTo>
                <a:lnTo>
                  <a:pt x="16111" y="6881"/>
                </a:lnTo>
                <a:lnTo>
                  <a:pt x="14974" y="8115"/>
                </a:lnTo>
                <a:lnTo>
                  <a:pt x="14216" y="9643"/>
                </a:lnTo>
                <a:lnTo>
                  <a:pt x="13003" y="10662"/>
                </a:lnTo>
                <a:lnTo>
                  <a:pt x="11490" y="11341"/>
                </a:lnTo>
                <a:lnTo>
                  <a:pt x="9775" y="11794"/>
                </a:lnTo>
                <a:lnTo>
                  <a:pt x="7925" y="12802"/>
                </a:lnTo>
                <a:lnTo>
                  <a:pt x="5987" y="14179"/>
                </a:lnTo>
                <a:lnTo>
                  <a:pt x="1175" y="18088"/>
                </a:lnTo>
                <a:lnTo>
                  <a:pt x="780" y="19114"/>
                </a:lnTo>
                <a:lnTo>
                  <a:pt x="342" y="22136"/>
                </a:lnTo>
                <a:lnTo>
                  <a:pt x="225" y="23929"/>
                </a:lnTo>
                <a:lnTo>
                  <a:pt x="147" y="25831"/>
                </a:lnTo>
                <a:lnTo>
                  <a:pt x="59" y="29825"/>
                </a:lnTo>
                <a:lnTo>
                  <a:pt x="0" y="40242"/>
                </a:lnTo>
                <a:lnTo>
                  <a:pt x="703" y="42350"/>
                </a:lnTo>
                <a:lnTo>
                  <a:pt x="1878" y="44461"/>
                </a:lnTo>
                <a:lnTo>
                  <a:pt x="3368" y="46574"/>
                </a:lnTo>
                <a:lnTo>
                  <a:pt x="5066" y="48688"/>
                </a:lnTo>
                <a:lnTo>
                  <a:pt x="6904" y="50803"/>
                </a:lnTo>
                <a:lnTo>
                  <a:pt x="8835" y="52919"/>
                </a:lnTo>
                <a:lnTo>
                  <a:pt x="10123" y="55740"/>
                </a:lnTo>
                <a:lnTo>
                  <a:pt x="10982" y="59032"/>
                </a:lnTo>
                <a:lnTo>
                  <a:pt x="11553" y="62638"/>
                </a:lnTo>
                <a:lnTo>
                  <a:pt x="12642" y="65748"/>
                </a:lnTo>
                <a:lnTo>
                  <a:pt x="14072" y="68526"/>
                </a:lnTo>
                <a:lnTo>
                  <a:pt x="15732" y="71084"/>
                </a:lnTo>
                <a:lnTo>
                  <a:pt x="17545" y="73495"/>
                </a:lnTo>
                <a:lnTo>
                  <a:pt x="19460" y="75808"/>
                </a:lnTo>
                <a:lnTo>
                  <a:pt x="21442" y="78055"/>
                </a:lnTo>
                <a:lnTo>
                  <a:pt x="23469" y="79553"/>
                </a:lnTo>
                <a:lnTo>
                  <a:pt x="25527" y="80552"/>
                </a:lnTo>
                <a:lnTo>
                  <a:pt x="27605" y="81218"/>
                </a:lnTo>
                <a:lnTo>
                  <a:pt x="28990" y="83073"/>
                </a:lnTo>
                <a:lnTo>
                  <a:pt x="29913" y="85721"/>
                </a:lnTo>
                <a:lnTo>
                  <a:pt x="30529" y="88897"/>
                </a:lnTo>
                <a:lnTo>
                  <a:pt x="31645" y="91015"/>
                </a:lnTo>
                <a:lnTo>
                  <a:pt x="33096" y="92426"/>
                </a:lnTo>
                <a:lnTo>
                  <a:pt x="34769" y="93368"/>
                </a:lnTo>
                <a:lnTo>
                  <a:pt x="35883" y="94701"/>
                </a:lnTo>
                <a:lnTo>
                  <a:pt x="36628" y="96295"/>
                </a:lnTo>
                <a:lnTo>
                  <a:pt x="37820" y="100552"/>
                </a:lnTo>
                <a:lnTo>
                  <a:pt x="37983" y="103016"/>
                </a:lnTo>
                <a:lnTo>
                  <a:pt x="38089" y="106975"/>
                </a:lnTo>
                <a:lnTo>
                  <a:pt x="37391" y="107300"/>
                </a:lnTo>
                <a:lnTo>
                  <a:pt x="36221" y="107517"/>
                </a:lnTo>
                <a:lnTo>
                  <a:pt x="32641" y="107864"/>
                </a:lnTo>
                <a:lnTo>
                  <a:pt x="30269" y="109793"/>
                </a:lnTo>
                <a:lnTo>
                  <a:pt x="25406" y="11430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SMARTInkAnnotation53"/>
          <p:cNvSpPr/>
          <p:nvPr/>
        </p:nvSpPr>
        <p:spPr>
          <a:xfrm>
            <a:off x="8015955" y="749400"/>
            <a:ext cx="126969" cy="330101"/>
          </a:xfrm>
          <a:custGeom>
            <a:avLst/>
            <a:gdLst/>
            <a:ahLst/>
            <a:cxnLst/>
            <a:rect l="0" t="0" r="0" b="0"/>
            <a:pathLst>
              <a:path w="126969" h="330101">
                <a:moveTo>
                  <a:pt x="126968" y="12600"/>
                </a:moveTo>
                <a:lnTo>
                  <a:pt x="126968" y="0"/>
                </a:lnTo>
                <a:lnTo>
                  <a:pt x="126968" y="3301"/>
                </a:lnTo>
                <a:lnTo>
                  <a:pt x="126264" y="4989"/>
                </a:lnTo>
                <a:lnTo>
                  <a:pt x="123595" y="8747"/>
                </a:lnTo>
                <a:lnTo>
                  <a:pt x="122602" y="11443"/>
                </a:lnTo>
                <a:lnTo>
                  <a:pt x="121497" y="18200"/>
                </a:lnTo>
                <a:lnTo>
                  <a:pt x="119124" y="25908"/>
                </a:lnTo>
                <a:lnTo>
                  <a:pt x="116423" y="34037"/>
                </a:lnTo>
                <a:lnTo>
                  <a:pt x="115222" y="42353"/>
                </a:lnTo>
                <a:lnTo>
                  <a:pt x="112806" y="52635"/>
                </a:lnTo>
                <a:lnTo>
                  <a:pt x="111172" y="58340"/>
                </a:lnTo>
                <a:lnTo>
                  <a:pt x="108672" y="64260"/>
                </a:lnTo>
                <a:lnTo>
                  <a:pt x="105593" y="70323"/>
                </a:lnTo>
                <a:lnTo>
                  <a:pt x="102128" y="76482"/>
                </a:lnTo>
                <a:lnTo>
                  <a:pt x="99112" y="83410"/>
                </a:lnTo>
                <a:lnTo>
                  <a:pt x="96396" y="90851"/>
                </a:lnTo>
                <a:lnTo>
                  <a:pt x="80442" y="139348"/>
                </a:lnTo>
                <a:lnTo>
                  <a:pt x="77595" y="146488"/>
                </a:lnTo>
                <a:lnTo>
                  <a:pt x="74285" y="154070"/>
                </a:lnTo>
                <a:lnTo>
                  <a:pt x="70666" y="161946"/>
                </a:lnTo>
                <a:lnTo>
                  <a:pt x="67547" y="170020"/>
                </a:lnTo>
                <a:lnTo>
                  <a:pt x="64763" y="178224"/>
                </a:lnTo>
                <a:lnTo>
                  <a:pt x="57470" y="201374"/>
                </a:lnTo>
                <a:lnTo>
                  <a:pt x="55221" y="208299"/>
                </a:lnTo>
                <a:lnTo>
                  <a:pt x="52308" y="215033"/>
                </a:lnTo>
                <a:lnTo>
                  <a:pt x="48956" y="221639"/>
                </a:lnTo>
                <a:lnTo>
                  <a:pt x="45307" y="228159"/>
                </a:lnTo>
                <a:lnTo>
                  <a:pt x="42171" y="234623"/>
                </a:lnTo>
                <a:lnTo>
                  <a:pt x="39373" y="241048"/>
                </a:lnTo>
                <a:lnTo>
                  <a:pt x="36802" y="247449"/>
                </a:lnTo>
                <a:lnTo>
                  <a:pt x="32062" y="260205"/>
                </a:lnTo>
                <a:lnTo>
                  <a:pt x="23267" y="285641"/>
                </a:lnTo>
                <a:lnTo>
                  <a:pt x="21123" y="291288"/>
                </a:lnTo>
                <a:lnTo>
                  <a:pt x="18987" y="296464"/>
                </a:lnTo>
                <a:lnTo>
                  <a:pt x="16858" y="301326"/>
                </a:lnTo>
                <a:lnTo>
                  <a:pt x="14732" y="305273"/>
                </a:lnTo>
                <a:lnTo>
                  <a:pt x="12608" y="308610"/>
                </a:lnTo>
                <a:lnTo>
                  <a:pt x="10486" y="311540"/>
                </a:lnTo>
                <a:lnTo>
                  <a:pt x="8366" y="314199"/>
                </a:lnTo>
                <a:lnTo>
                  <a:pt x="6247" y="316677"/>
                </a:lnTo>
                <a:lnTo>
                  <a:pt x="4128" y="319035"/>
                </a:lnTo>
                <a:lnTo>
                  <a:pt x="2714" y="321312"/>
                </a:lnTo>
                <a:lnTo>
                  <a:pt x="0" y="329716"/>
                </a:lnTo>
                <a:lnTo>
                  <a:pt x="1822" y="329929"/>
                </a:lnTo>
                <a:lnTo>
                  <a:pt x="6244" y="33010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SMARTInkAnnotation54"/>
          <p:cNvSpPr/>
          <p:nvPr/>
        </p:nvSpPr>
        <p:spPr>
          <a:xfrm>
            <a:off x="8142946" y="952507"/>
            <a:ext cx="95279" cy="101594"/>
          </a:xfrm>
          <a:custGeom>
            <a:avLst/>
            <a:gdLst/>
            <a:ahLst/>
            <a:cxnLst/>
            <a:rect l="0" t="0" r="0" b="0"/>
            <a:pathLst>
              <a:path w="95279" h="101594">
                <a:moveTo>
                  <a:pt x="6331" y="6343"/>
                </a:moveTo>
                <a:lnTo>
                  <a:pt x="860" y="6343"/>
                </a:lnTo>
                <a:lnTo>
                  <a:pt x="565" y="7048"/>
                </a:lnTo>
                <a:lnTo>
                  <a:pt x="238" y="9714"/>
                </a:lnTo>
                <a:lnTo>
                  <a:pt x="152" y="11412"/>
                </a:lnTo>
                <a:lnTo>
                  <a:pt x="55" y="15181"/>
                </a:lnTo>
                <a:lnTo>
                  <a:pt x="0" y="21270"/>
                </a:lnTo>
                <a:lnTo>
                  <a:pt x="698" y="22644"/>
                </a:lnTo>
                <a:lnTo>
                  <a:pt x="1870" y="23560"/>
                </a:lnTo>
                <a:lnTo>
                  <a:pt x="3356" y="24171"/>
                </a:lnTo>
                <a:lnTo>
                  <a:pt x="4348" y="25284"/>
                </a:lnTo>
                <a:lnTo>
                  <a:pt x="5009" y="26731"/>
                </a:lnTo>
                <a:lnTo>
                  <a:pt x="5450" y="28402"/>
                </a:lnTo>
                <a:lnTo>
                  <a:pt x="6450" y="29516"/>
                </a:lnTo>
                <a:lnTo>
                  <a:pt x="7822" y="30258"/>
                </a:lnTo>
                <a:lnTo>
                  <a:pt x="9443" y="30753"/>
                </a:lnTo>
                <a:lnTo>
                  <a:pt x="11230" y="31789"/>
                </a:lnTo>
                <a:lnTo>
                  <a:pt x="13127" y="33184"/>
                </a:lnTo>
                <a:lnTo>
                  <a:pt x="15099" y="34821"/>
                </a:lnTo>
                <a:lnTo>
                  <a:pt x="17118" y="35911"/>
                </a:lnTo>
                <a:lnTo>
                  <a:pt x="19170" y="36639"/>
                </a:lnTo>
                <a:lnTo>
                  <a:pt x="21244" y="37123"/>
                </a:lnTo>
                <a:lnTo>
                  <a:pt x="23333" y="38152"/>
                </a:lnTo>
                <a:lnTo>
                  <a:pt x="25432" y="39544"/>
                </a:lnTo>
                <a:lnTo>
                  <a:pt x="27537" y="41177"/>
                </a:lnTo>
                <a:lnTo>
                  <a:pt x="29646" y="42266"/>
                </a:lnTo>
                <a:lnTo>
                  <a:pt x="31759" y="42991"/>
                </a:lnTo>
                <a:lnTo>
                  <a:pt x="33873" y="43475"/>
                </a:lnTo>
                <a:lnTo>
                  <a:pt x="35988" y="43798"/>
                </a:lnTo>
                <a:lnTo>
                  <a:pt x="38103" y="44013"/>
                </a:lnTo>
                <a:lnTo>
                  <a:pt x="40221" y="44156"/>
                </a:lnTo>
                <a:lnTo>
                  <a:pt x="42338" y="44252"/>
                </a:lnTo>
                <a:lnTo>
                  <a:pt x="46574" y="44358"/>
                </a:lnTo>
                <a:lnTo>
                  <a:pt x="48691" y="43681"/>
                </a:lnTo>
                <a:lnTo>
                  <a:pt x="50809" y="42524"/>
                </a:lnTo>
                <a:lnTo>
                  <a:pt x="52927" y="41047"/>
                </a:lnTo>
                <a:lnTo>
                  <a:pt x="55045" y="40062"/>
                </a:lnTo>
                <a:lnTo>
                  <a:pt x="57163" y="39406"/>
                </a:lnTo>
                <a:lnTo>
                  <a:pt x="59281" y="38968"/>
                </a:lnTo>
                <a:lnTo>
                  <a:pt x="62105" y="38676"/>
                </a:lnTo>
                <a:lnTo>
                  <a:pt x="65399" y="38482"/>
                </a:lnTo>
                <a:lnTo>
                  <a:pt x="69009" y="38352"/>
                </a:lnTo>
                <a:lnTo>
                  <a:pt x="71414" y="37560"/>
                </a:lnTo>
                <a:lnTo>
                  <a:pt x="73018" y="36327"/>
                </a:lnTo>
                <a:lnTo>
                  <a:pt x="74087" y="34799"/>
                </a:lnTo>
                <a:lnTo>
                  <a:pt x="75505" y="33780"/>
                </a:lnTo>
                <a:lnTo>
                  <a:pt x="77158" y="33101"/>
                </a:lnTo>
                <a:lnTo>
                  <a:pt x="78965" y="32648"/>
                </a:lnTo>
                <a:lnTo>
                  <a:pt x="80875" y="31641"/>
                </a:lnTo>
                <a:lnTo>
                  <a:pt x="82856" y="30264"/>
                </a:lnTo>
                <a:lnTo>
                  <a:pt x="84881" y="28640"/>
                </a:lnTo>
                <a:lnTo>
                  <a:pt x="86938" y="26852"/>
                </a:lnTo>
                <a:lnTo>
                  <a:pt x="89015" y="24955"/>
                </a:lnTo>
                <a:lnTo>
                  <a:pt x="94049" y="20211"/>
                </a:lnTo>
                <a:lnTo>
                  <a:pt x="94461" y="19116"/>
                </a:lnTo>
                <a:lnTo>
                  <a:pt x="94920" y="16018"/>
                </a:lnTo>
                <a:lnTo>
                  <a:pt x="95042" y="14204"/>
                </a:lnTo>
                <a:lnTo>
                  <a:pt x="95123" y="12289"/>
                </a:lnTo>
                <a:lnTo>
                  <a:pt x="95255" y="7518"/>
                </a:lnTo>
                <a:lnTo>
                  <a:pt x="95278" y="3320"/>
                </a:lnTo>
                <a:lnTo>
                  <a:pt x="94574" y="2211"/>
                </a:lnTo>
                <a:lnTo>
                  <a:pt x="93400" y="1472"/>
                </a:lnTo>
                <a:lnTo>
                  <a:pt x="91910" y="979"/>
                </a:lnTo>
                <a:lnTo>
                  <a:pt x="90212" y="650"/>
                </a:lnTo>
                <a:lnTo>
                  <a:pt x="88374" y="431"/>
                </a:lnTo>
                <a:lnTo>
                  <a:pt x="83723" y="79"/>
                </a:lnTo>
                <a:lnTo>
                  <a:pt x="70789" y="4"/>
                </a:lnTo>
                <a:lnTo>
                  <a:pt x="68364" y="0"/>
                </a:lnTo>
                <a:lnTo>
                  <a:pt x="66042" y="704"/>
                </a:lnTo>
                <a:lnTo>
                  <a:pt x="63788" y="1878"/>
                </a:lnTo>
                <a:lnTo>
                  <a:pt x="61580" y="3366"/>
                </a:lnTo>
                <a:lnTo>
                  <a:pt x="59401" y="5064"/>
                </a:lnTo>
                <a:lnTo>
                  <a:pt x="57244" y="6901"/>
                </a:lnTo>
                <a:lnTo>
                  <a:pt x="55099" y="8832"/>
                </a:lnTo>
                <a:lnTo>
                  <a:pt x="50833" y="12858"/>
                </a:lnTo>
                <a:lnTo>
                  <a:pt x="38969" y="24563"/>
                </a:lnTo>
                <a:lnTo>
                  <a:pt x="35856" y="28368"/>
                </a:lnTo>
                <a:lnTo>
                  <a:pt x="33074" y="32315"/>
                </a:lnTo>
                <a:lnTo>
                  <a:pt x="30513" y="36358"/>
                </a:lnTo>
                <a:lnTo>
                  <a:pt x="28101" y="39758"/>
                </a:lnTo>
                <a:lnTo>
                  <a:pt x="25786" y="42731"/>
                </a:lnTo>
                <a:lnTo>
                  <a:pt x="23537" y="45418"/>
                </a:lnTo>
                <a:lnTo>
                  <a:pt x="22038" y="48621"/>
                </a:lnTo>
                <a:lnTo>
                  <a:pt x="21039" y="52167"/>
                </a:lnTo>
                <a:lnTo>
                  <a:pt x="20373" y="55942"/>
                </a:lnTo>
                <a:lnTo>
                  <a:pt x="19929" y="59165"/>
                </a:lnTo>
                <a:lnTo>
                  <a:pt x="19632" y="62019"/>
                </a:lnTo>
                <a:lnTo>
                  <a:pt x="19434" y="64627"/>
                </a:lnTo>
                <a:lnTo>
                  <a:pt x="19302" y="67777"/>
                </a:lnTo>
                <a:lnTo>
                  <a:pt x="19118" y="78246"/>
                </a:lnTo>
                <a:lnTo>
                  <a:pt x="19074" y="83691"/>
                </a:lnTo>
                <a:lnTo>
                  <a:pt x="19767" y="86130"/>
                </a:lnTo>
                <a:lnTo>
                  <a:pt x="20937" y="88462"/>
                </a:lnTo>
                <a:lnTo>
                  <a:pt x="22422" y="90723"/>
                </a:lnTo>
                <a:lnTo>
                  <a:pt x="24119" y="92229"/>
                </a:lnTo>
                <a:lnTo>
                  <a:pt x="25956" y="93234"/>
                </a:lnTo>
                <a:lnTo>
                  <a:pt x="27885" y="93904"/>
                </a:lnTo>
                <a:lnTo>
                  <a:pt x="29879" y="95056"/>
                </a:lnTo>
                <a:lnTo>
                  <a:pt x="31913" y="96529"/>
                </a:lnTo>
                <a:lnTo>
                  <a:pt x="33976" y="98217"/>
                </a:lnTo>
                <a:lnTo>
                  <a:pt x="36763" y="99342"/>
                </a:lnTo>
                <a:lnTo>
                  <a:pt x="40034" y="100093"/>
                </a:lnTo>
                <a:lnTo>
                  <a:pt x="43626" y="100593"/>
                </a:lnTo>
                <a:lnTo>
                  <a:pt x="46725" y="100926"/>
                </a:lnTo>
                <a:lnTo>
                  <a:pt x="49498" y="101148"/>
                </a:lnTo>
                <a:lnTo>
                  <a:pt x="57163" y="101593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SMARTInkAnnotation55"/>
          <p:cNvSpPr/>
          <p:nvPr/>
        </p:nvSpPr>
        <p:spPr>
          <a:xfrm>
            <a:off x="8257294" y="947033"/>
            <a:ext cx="127081" cy="151231"/>
          </a:xfrm>
          <a:custGeom>
            <a:avLst/>
            <a:gdLst/>
            <a:ahLst/>
            <a:cxnLst/>
            <a:rect l="0" t="0" r="0" b="0"/>
            <a:pathLst>
              <a:path w="127081" h="151231">
                <a:moveTo>
                  <a:pt x="127080" y="5467"/>
                </a:moveTo>
                <a:lnTo>
                  <a:pt x="123707" y="2096"/>
                </a:lnTo>
                <a:lnTo>
                  <a:pt x="122007" y="1103"/>
                </a:lnTo>
                <a:lnTo>
                  <a:pt x="118236" y="0"/>
                </a:lnTo>
                <a:lnTo>
                  <a:pt x="115537" y="411"/>
                </a:lnTo>
                <a:lnTo>
                  <a:pt x="112325" y="1391"/>
                </a:lnTo>
                <a:lnTo>
                  <a:pt x="108771" y="2749"/>
                </a:lnTo>
                <a:lnTo>
                  <a:pt x="105696" y="3655"/>
                </a:lnTo>
                <a:lnTo>
                  <a:pt x="102940" y="4259"/>
                </a:lnTo>
                <a:lnTo>
                  <a:pt x="100397" y="4662"/>
                </a:lnTo>
                <a:lnTo>
                  <a:pt x="97290" y="4930"/>
                </a:lnTo>
                <a:lnTo>
                  <a:pt x="93806" y="5109"/>
                </a:lnTo>
                <a:lnTo>
                  <a:pt x="84039" y="5361"/>
                </a:lnTo>
                <a:lnTo>
                  <a:pt x="81442" y="5396"/>
                </a:lnTo>
                <a:lnTo>
                  <a:pt x="79711" y="6125"/>
                </a:lnTo>
                <a:lnTo>
                  <a:pt x="78556" y="7317"/>
                </a:lnTo>
                <a:lnTo>
                  <a:pt x="77788" y="8817"/>
                </a:lnTo>
                <a:lnTo>
                  <a:pt x="75862" y="10523"/>
                </a:lnTo>
                <a:lnTo>
                  <a:pt x="73167" y="12365"/>
                </a:lnTo>
                <a:lnTo>
                  <a:pt x="69957" y="14299"/>
                </a:lnTo>
                <a:lnTo>
                  <a:pt x="67113" y="16294"/>
                </a:lnTo>
                <a:lnTo>
                  <a:pt x="64511" y="18329"/>
                </a:lnTo>
                <a:lnTo>
                  <a:pt x="62069" y="20392"/>
                </a:lnTo>
                <a:lnTo>
                  <a:pt x="59736" y="22472"/>
                </a:lnTo>
                <a:lnTo>
                  <a:pt x="55260" y="26666"/>
                </a:lnTo>
                <a:lnTo>
                  <a:pt x="53784" y="28772"/>
                </a:lnTo>
                <a:lnTo>
                  <a:pt x="52144" y="32993"/>
                </a:lnTo>
                <a:lnTo>
                  <a:pt x="51416" y="37221"/>
                </a:lnTo>
                <a:lnTo>
                  <a:pt x="51091" y="41452"/>
                </a:lnTo>
                <a:lnTo>
                  <a:pt x="50948" y="45684"/>
                </a:lnTo>
                <a:lnTo>
                  <a:pt x="50855" y="54150"/>
                </a:lnTo>
                <a:lnTo>
                  <a:pt x="50842" y="58384"/>
                </a:lnTo>
                <a:lnTo>
                  <a:pt x="51545" y="60500"/>
                </a:lnTo>
                <a:lnTo>
                  <a:pt x="54209" y="64734"/>
                </a:lnTo>
                <a:lnTo>
                  <a:pt x="57746" y="68967"/>
                </a:lnTo>
                <a:lnTo>
                  <a:pt x="61671" y="73200"/>
                </a:lnTo>
                <a:lnTo>
                  <a:pt x="67851" y="79550"/>
                </a:lnTo>
                <a:lnTo>
                  <a:pt x="72045" y="83784"/>
                </a:lnTo>
                <a:lnTo>
                  <a:pt x="73446" y="85900"/>
                </a:lnTo>
                <a:lnTo>
                  <a:pt x="75002" y="90134"/>
                </a:lnTo>
                <a:lnTo>
                  <a:pt x="77578" y="94367"/>
                </a:lnTo>
                <a:lnTo>
                  <a:pt x="79252" y="96484"/>
                </a:lnTo>
                <a:lnTo>
                  <a:pt x="81114" y="100717"/>
                </a:lnTo>
                <a:lnTo>
                  <a:pt x="81940" y="104950"/>
                </a:lnTo>
                <a:lnTo>
                  <a:pt x="82309" y="109184"/>
                </a:lnTo>
                <a:lnTo>
                  <a:pt x="82471" y="113417"/>
                </a:lnTo>
                <a:lnTo>
                  <a:pt x="82514" y="115534"/>
                </a:lnTo>
                <a:lnTo>
                  <a:pt x="81838" y="117650"/>
                </a:lnTo>
                <a:lnTo>
                  <a:pt x="79203" y="121884"/>
                </a:lnTo>
                <a:lnTo>
                  <a:pt x="77562" y="126117"/>
                </a:lnTo>
                <a:lnTo>
                  <a:pt x="76832" y="130350"/>
                </a:lnTo>
                <a:lnTo>
                  <a:pt x="76507" y="134584"/>
                </a:lnTo>
                <a:lnTo>
                  <a:pt x="75008" y="135995"/>
                </a:lnTo>
                <a:lnTo>
                  <a:pt x="72598" y="136936"/>
                </a:lnTo>
                <a:lnTo>
                  <a:pt x="69579" y="137563"/>
                </a:lnTo>
                <a:lnTo>
                  <a:pt x="66860" y="138686"/>
                </a:lnTo>
                <a:lnTo>
                  <a:pt x="64342" y="140141"/>
                </a:lnTo>
                <a:lnTo>
                  <a:pt x="61956" y="141816"/>
                </a:lnTo>
                <a:lnTo>
                  <a:pt x="59660" y="142933"/>
                </a:lnTo>
                <a:lnTo>
                  <a:pt x="57423" y="143678"/>
                </a:lnTo>
                <a:lnTo>
                  <a:pt x="55227" y="144174"/>
                </a:lnTo>
                <a:lnTo>
                  <a:pt x="53056" y="145211"/>
                </a:lnTo>
                <a:lnTo>
                  <a:pt x="50903" y="146607"/>
                </a:lnTo>
                <a:lnTo>
                  <a:pt x="48761" y="148244"/>
                </a:lnTo>
                <a:lnTo>
                  <a:pt x="45922" y="149335"/>
                </a:lnTo>
                <a:lnTo>
                  <a:pt x="42616" y="150062"/>
                </a:lnTo>
                <a:lnTo>
                  <a:pt x="33912" y="151230"/>
                </a:lnTo>
                <a:lnTo>
                  <a:pt x="31786" y="150620"/>
                </a:lnTo>
                <a:lnTo>
                  <a:pt x="28957" y="149508"/>
                </a:lnTo>
                <a:lnTo>
                  <a:pt x="25659" y="148061"/>
                </a:lnTo>
                <a:lnTo>
                  <a:pt x="22048" y="147096"/>
                </a:lnTo>
                <a:lnTo>
                  <a:pt x="18229" y="146453"/>
                </a:lnTo>
                <a:lnTo>
                  <a:pt x="14270" y="146024"/>
                </a:lnTo>
                <a:lnTo>
                  <a:pt x="10925" y="145739"/>
                </a:lnTo>
                <a:lnTo>
                  <a:pt x="7989" y="145548"/>
                </a:lnTo>
                <a:lnTo>
                  <a:pt x="0" y="145167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SMARTInkAnnotation56"/>
          <p:cNvSpPr/>
          <p:nvPr/>
        </p:nvSpPr>
        <p:spPr>
          <a:xfrm>
            <a:off x="2100310" y="1492250"/>
            <a:ext cx="63541" cy="139701"/>
          </a:xfrm>
          <a:custGeom>
            <a:avLst/>
            <a:gdLst/>
            <a:ahLst/>
            <a:cxnLst/>
            <a:rect l="0" t="0" r="0" b="0"/>
            <a:pathLst>
              <a:path w="63541" h="139701">
                <a:moveTo>
                  <a:pt x="63540" y="0"/>
                </a:moveTo>
                <a:lnTo>
                  <a:pt x="63540" y="11556"/>
                </a:lnTo>
                <a:lnTo>
                  <a:pt x="61657" y="14073"/>
                </a:lnTo>
                <a:lnTo>
                  <a:pt x="60167" y="15732"/>
                </a:lnTo>
                <a:lnTo>
                  <a:pt x="59173" y="16132"/>
                </a:lnTo>
                <a:lnTo>
                  <a:pt x="58511" y="15694"/>
                </a:lnTo>
                <a:lnTo>
                  <a:pt x="58069" y="14696"/>
                </a:lnTo>
                <a:lnTo>
                  <a:pt x="57069" y="14736"/>
                </a:lnTo>
                <a:lnTo>
                  <a:pt x="55696" y="15468"/>
                </a:lnTo>
                <a:lnTo>
                  <a:pt x="54075" y="16662"/>
                </a:lnTo>
                <a:lnTo>
                  <a:pt x="52994" y="18869"/>
                </a:lnTo>
                <a:lnTo>
                  <a:pt x="52273" y="21752"/>
                </a:lnTo>
                <a:lnTo>
                  <a:pt x="51793" y="25085"/>
                </a:lnTo>
                <a:lnTo>
                  <a:pt x="50767" y="28012"/>
                </a:lnTo>
                <a:lnTo>
                  <a:pt x="49376" y="30669"/>
                </a:lnTo>
                <a:lnTo>
                  <a:pt x="47743" y="33146"/>
                </a:lnTo>
                <a:lnTo>
                  <a:pt x="45949" y="36208"/>
                </a:lnTo>
                <a:lnTo>
                  <a:pt x="44047" y="39661"/>
                </a:lnTo>
                <a:lnTo>
                  <a:pt x="42073" y="43374"/>
                </a:lnTo>
                <a:lnTo>
                  <a:pt x="40757" y="47260"/>
                </a:lnTo>
                <a:lnTo>
                  <a:pt x="39879" y="51262"/>
                </a:lnTo>
                <a:lnTo>
                  <a:pt x="39294" y="55342"/>
                </a:lnTo>
                <a:lnTo>
                  <a:pt x="38904" y="58767"/>
                </a:lnTo>
                <a:lnTo>
                  <a:pt x="38644" y="61756"/>
                </a:lnTo>
                <a:lnTo>
                  <a:pt x="38471" y="64454"/>
                </a:lnTo>
                <a:lnTo>
                  <a:pt x="37649" y="67664"/>
                </a:lnTo>
                <a:lnTo>
                  <a:pt x="36395" y="71215"/>
                </a:lnTo>
                <a:lnTo>
                  <a:pt x="34854" y="74993"/>
                </a:lnTo>
                <a:lnTo>
                  <a:pt x="33826" y="78923"/>
                </a:lnTo>
                <a:lnTo>
                  <a:pt x="33140" y="82954"/>
                </a:lnTo>
                <a:lnTo>
                  <a:pt x="32684" y="87053"/>
                </a:lnTo>
                <a:lnTo>
                  <a:pt x="31673" y="91196"/>
                </a:lnTo>
                <a:lnTo>
                  <a:pt x="30293" y="95370"/>
                </a:lnTo>
                <a:lnTo>
                  <a:pt x="28668" y="99563"/>
                </a:lnTo>
                <a:lnTo>
                  <a:pt x="27584" y="103064"/>
                </a:lnTo>
                <a:lnTo>
                  <a:pt x="26862" y="106104"/>
                </a:lnTo>
                <a:lnTo>
                  <a:pt x="26380" y="108836"/>
                </a:lnTo>
                <a:lnTo>
                  <a:pt x="25353" y="111363"/>
                </a:lnTo>
                <a:lnTo>
                  <a:pt x="23962" y="113753"/>
                </a:lnTo>
                <a:lnTo>
                  <a:pt x="22329" y="116052"/>
                </a:lnTo>
                <a:lnTo>
                  <a:pt x="21240" y="118996"/>
                </a:lnTo>
                <a:lnTo>
                  <a:pt x="20514" y="122369"/>
                </a:lnTo>
                <a:lnTo>
                  <a:pt x="20030" y="126030"/>
                </a:lnTo>
                <a:lnTo>
                  <a:pt x="19002" y="128470"/>
                </a:lnTo>
                <a:lnTo>
                  <a:pt x="17609" y="130096"/>
                </a:lnTo>
                <a:lnTo>
                  <a:pt x="15976" y="131181"/>
                </a:lnTo>
                <a:lnTo>
                  <a:pt x="14181" y="132610"/>
                </a:lnTo>
                <a:lnTo>
                  <a:pt x="12278" y="134267"/>
                </a:lnTo>
                <a:lnTo>
                  <a:pt x="6701" y="139382"/>
                </a:lnTo>
                <a:lnTo>
                  <a:pt x="5879" y="139488"/>
                </a:lnTo>
                <a:lnTo>
                  <a:pt x="4625" y="139559"/>
                </a:lnTo>
                <a:lnTo>
                  <a:pt x="0" y="13970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SMARTInkAnnotation57"/>
          <p:cNvSpPr/>
          <p:nvPr/>
        </p:nvSpPr>
        <p:spPr>
          <a:xfrm>
            <a:off x="2164119" y="1511300"/>
            <a:ext cx="139232" cy="88814"/>
          </a:xfrm>
          <a:custGeom>
            <a:avLst/>
            <a:gdLst/>
            <a:ahLst/>
            <a:cxnLst/>
            <a:rect l="0" t="0" r="0" b="0"/>
            <a:pathLst>
              <a:path w="139232" h="88814">
                <a:moveTo>
                  <a:pt x="18793" y="19050"/>
                </a:moveTo>
                <a:lnTo>
                  <a:pt x="18793" y="33977"/>
                </a:lnTo>
                <a:lnTo>
                  <a:pt x="18087" y="36762"/>
                </a:lnTo>
                <a:lnTo>
                  <a:pt x="16910" y="40030"/>
                </a:lnTo>
                <a:lnTo>
                  <a:pt x="15420" y="43620"/>
                </a:lnTo>
                <a:lnTo>
                  <a:pt x="14426" y="46719"/>
                </a:lnTo>
                <a:lnTo>
                  <a:pt x="13764" y="49490"/>
                </a:lnTo>
                <a:lnTo>
                  <a:pt x="13322" y="52044"/>
                </a:lnTo>
                <a:lnTo>
                  <a:pt x="12322" y="54451"/>
                </a:lnTo>
                <a:lnTo>
                  <a:pt x="10948" y="56762"/>
                </a:lnTo>
                <a:lnTo>
                  <a:pt x="9327" y="59008"/>
                </a:lnTo>
                <a:lnTo>
                  <a:pt x="8246" y="61211"/>
                </a:lnTo>
                <a:lnTo>
                  <a:pt x="7526" y="63385"/>
                </a:lnTo>
                <a:lnTo>
                  <a:pt x="7046" y="65540"/>
                </a:lnTo>
                <a:lnTo>
                  <a:pt x="6725" y="67682"/>
                </a:lnTo>
                <a:lnTo>
                  <a:pt x="6512" y="69816"/>
                </a:lnTo>
                <a:lnTo>
                  <a:pt x="6370" y="71944"/>
                </a:lnTo>
                <a:lnTo>
                  <a:pt x="5569" y="74068"/>
                </a:lnTo>
                <a:lnTo>
                  <a:pt x="4329" y="76190"/>
                </a:lnTo>
                <a:lnTo>
                  <a:pt x="0" y="82178"/>
                </a:lnTo>
                <a:lnTo>
                  <a:pt x="1733" y="84266"/>
                </a:lnTo>
                <a:lnTo>
                  <a:pt x="3184" y="85811"/>
                </a:lnTo>
                <a:lnTo>
                  <a:pt x="4857" y="86135"/>
                </a:lnTo>
                <a:lnTo>
                  <a:pt x="6678" y="85645"/>
                </a:lnTo>
                <a:lnTo>
                  <a:pt x="11301" y="83161"/>
                </a:lnTo>
                <a:lnTo>
                  <a:pt x="15475" y="82731"/>
                </a:lnTo>
                <a:lnTo>
                  <a:pt x="17287" y="81965"/>
                </a:lnTo>
                <a:lnTo>
                  <a:pt x="21182" y="79233"/>
                </a:lnTo>
                <a:lnTo>
                  <a:pt x="22504" y="77516"/>
                </a:lnTo>
                <a:lnTo>
                  <a:pt x="23385" y="75666"/>
                </a:lnTo>
                <a:lnTo>
                  <a:pt x="23972" y="73727"/>
                </a:lnTo>
                <a:lnTo>
                  <a:pt x="25069" y="71729"/>
                </a:lnTo>
                <a:lnTo>
                  <a:pt x="26508" y="69692"/>
                </a:lnTo>
                <a:lnTo>
                  <a:pt x="28172" y="67628"/>
                </a:lnTo>
                <a:lnTo>
                  <a:pt x="29988" y="65546"/>
                </a:lnTo>
                <a:lnTo>
                  <a:pt x="31904" y="63453"/>
                </a:lnTo>
                <a:lnTo>
                  <a:pt x="35916" y="59246"/>
                </a:lnTo>
                <a:lnTo>
                  <a:pt x="40052" y="55024"/>
                </a:lnTo>
                <a:lnTo>
                  <a:pt x="42144" y="53616"/>
                </a:lnTo>
                <a:lnTo>
                  <a:pt x="46351" y="52051"/>
                </a:lnTo>
                <a:lnTo>
                  <a:pt x="47755" y="50929"/>
                </a:lnTo>
                <a:lnTo>
                  <a:pt x="48690" y="49475"/>
                </a:lnTo>
                <a:lnTo>
                  <a:pt x="49315" y="47800"/>
                </a:lnTo>
                <a:lnTo>
                  <a:pt x="50437" y="45978"/>
                </a:lnTo>
                <a:lnTo>
                  <a:pt x="51890" y="44057"/>
                </a:lnTo>
                <a:lnTo>
                  <a:pt x="56622" y="38449"/>
                </a:lnTo>
                <a:lnTo>
                  <a:pt x="56786" y="40136"/>
                </a:lnTo>
                <a:lnTo>
                  <a:pt x="56829" y="41574"/>
                </a:lnTo>
                <a:lnTo>
                  <a:pt x="57565" y="43238"/>
                </a:lnTo>
                <a:lnTo>
                  <a:pt x="58761" y="45053"/>
                </a:lnTo>
                <a:lnTo>
                  <a:pt x="62380" y="49665"/>
                </a:lnTo>
                <a:lnTo>
                  <a:pt x="62875" y="52177"/>
                </a:lnTo>
                <a:lnTo>
                  <a:pt x="63007" y="53835"/>
                </a:lnTo>
                <a:lnTo>
                  <a:pt x="63801" y="55645"/>
                </a:lnTo>
                <a:lnTo>
                  <a:pt x="65036" y="57558"/>
                </a:lnTo>
                <a:lnTo>
                  <a:pt x="66565" y="59539"/>
                </a:lnTo>
                <a:lnTo>
                  <a:pt x="67585" y="61564"/>
                </a:lnTo>
                <a:lnTo>
                  <a:pt x="68265" y="63621"/>
                </a:lnTo>
                <a:lnTo>
                  <a:pt x="68718" y="65697"/>
                </a:lnTo>
                <a:lnTo>
                  <a:pt x="69726" y="67787"/>
                </a:lnTo>
                <a:lnTo>
                  <a:pt x="71104" y="69886"/>
                </a:lnTo>
                <a:lnTo>
                  <a:pt x="72729" y="71990"/>
                </a:lnTo>
                <a:lnTo>
                  <a:pt x="73812" y="74099"/>
                </a:lnTo>
                <a:lnTo>
                  <a:pt x="74534" y="76210"/>
                </a:lnTo>
                <a:lnTo>
                  <a:pt x="75016" y="78324"/>
                </a:lnTo>
                <a:lnTo>
                  <a:pt x="76043" y="79732"/>
                </a:lnTo>
                <a:lnTo>
                  <a:pt x="77433" y="80672"/>
                </a:lnTo>
                <a:lnTo>
                  <a:pt x="79066" y="81298"/>
                </a:lnTo>
                <a:lnTo>
                  <a:pt x="82763" y="83875"/>
                </a:lnTo>
                <a:lnTo>
                  <a:pt x="84738" y="85550"/>
                </a:lnTo>
                <a:lnTo>
                  <a:pt x="87466" y="86667"/>
                </a:lnTo>
                <a:lnTo>
                  <a:pt x="90697" y="87411"/>
                </a:lnTo>
                <a:lnTo>
                  <a:pt x="94263" y="87907"/>
                </a:lnTo>
                <a:lnTo>
                  <a:pt x="97346" y="88238"/>
                </a:lnTo>
                <a:lnTo>
                  <a:pt x="100108" y="88459"/>
                </a:lnTo>
                <a:lnTo>
                  <a:pt x="102654" y="88606"/>
                </a:lnTo>
                <a:lnTo>
                  <a:pt x="107367" y="88769"/>
                </a:lnTo>
                <a:lnTo>
                  <a:pt x="109612" y="88813"/>
                </a:lnTo>
                <a:lnTo>
                  <a:pt x="111815" y="88136"/>
                </a:lnTo>
                <a:lnTo>
                  <a:pt x="116145" y="85503"/>
                </a:lnTo>
                <a:lnTo>
                  <a:pt x="119179" y="83425"/>
                </a:lnTo>
                <a:lnTo>
                  <a:pt x="121771" y="81057"/>
                </a:lnTo>
                <a:lnTo>
                  <a:pt x="123450" y="79438"/>
                </a:lnTo>
                <a:lnTo>
                  <a:pt x="124571" y="77653"/>
                </a:lnTo>
                <a:lnTo>
                  <a:pt x="125317" y="75758"/>
                </a:lnTo>
                <a:lnTo>
                  <a:pt x="125815" y="73788"/>
                </a:lnTo>
                <a:lnTo>
                  <a:pt x="126853" y="71770"/>
                </a:lnTo>
                <a:lnTo>
                  <a:pt x="128251" y="69719"/>
                </a:lnTo>
                <a:lnTo>
                  <a:pt x="129888" y="67646"/>
                </a:lnTo>
                <a:lnTo>
                  <a:pt x="130981" y="65558"/>
                </a:lnTo>
                <a:lnTo>
                  <a:pt x="131708" y="63461"/>
                </a:lnTo>
                <a:lnTo>
                  <a:pt x="132193" y="61357"/>
                </a:lnTo>
                <a:lnTo>
                  <a:pt x="133223" y="59249"/>
                </a:lnTo>
                <a:lnTo>
                  <a:pt x="134616" y="57138"/>
                </a:lnTo>
                <a:lnTo>
                  <a:pt x="136250" y="55025"/>
                </a:lnTo>
                <a:lnTo>
                  <a:pt x="137339" y="52911"/>
                </a:lnTo>
                <a:lnTo>
                  <a:pt x="138065" y="50796"/>
                </a:lnTo>
                <a:lnTo>
                  <a:pt x="138550" y="48681"/>
                </a:lnTo>
                <a:lnTo>
                  <a:pt x="138872" y="46565"/>
                </a:lnTo>
                <a:lnTo>
                  <a:pt x="139088" y="44449"/>
                </a:lnTo>
                <a:lnTo>
                  <a:pt x="139231" y="42333"/>
                </a:lnTo>
                <a:lnTo>
                  <a:pt x="138621" y="40216"/>
                </a:lnTo>
                <a:lnTo>
                  <a:pt x="137508" y="38099"/>
                </a:lnTo>
                <a:lnTo>
                  <a:pt x="136060" y="35983"/>
                </a:lnTo>
                <a:lnTo>
                  <a:pt x="135095" y="33161"/>
                </a:lnTo>
                <a:lnTo>
                  <a:pt x="134451" y="29868"/>
                </a:lnTo>
                <a:lnTo>
                  <a:pt x="134023" y="26262"/>
                </a:lnTo>
                <a:lnTo>
                  <a:pt x="133736" y="23153"/>
                </a:lnTo>
                <a:lnTo>
                  <a:pt x="133545" y="20374"/>
                </a:lnTo>
                <a:lnTo>
                  <a:pt x="133418" y="17816"/>
                </a:lnTo>
                <a:lnTo>
                  <a:pt x="133277" y="13092"/>
                </a:lnTo>
                <a:lnTo>
                  <a:pt x="133174" y="5060"/>
                </a:lnTo>
                <a:lnTo>
                  <a:pt x="133164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SMARTInkAnnotation58"/>
          <p:cNvSpPr/>
          <p:nvPr/>
        </p:nvSpPr>
        <p:spPr>
          <a:xfrm>
            <a:off x="2659459" y="1447800"/>
            <a:ext cx="12709" cy="146051"/>
          </a:xfrm>
          <a:custGeom>
            <a:avLst/>
            <a:gdLst/>
            <a:ahLst/>
            <a:cxnLst/>
            <a:rect l="0" t="0" r="0" b="0"/>
            <a:pathLst>
              <a:path w="12709" h="146051">
                <a:moveTo>
                  <a:pt x="0" y="0"/>
                </a:moveTo>
                <a:lnTo>
                  <a:pt x="5471" y="0"/>
                </a:lnTo>
                <a:lnTo>
                  <a:pt x="5765" y="705"/>
                </a:lnTo>
                <a:lnTo>
                  <a:pt x="6092" y="3371"/>
                </a:lnTo>
                <a:lnTo>
                  <a:pt x="6319" y="7839"/>
                </a:lnTo>
                <a:lnTo>
                  <a:pt x="6354" y="39341"/>
                </a:lnTo>
                <a:lnTo>
                  <a:pt x="7060" y="42455"/>
                </a:lnTo>
                <a:lnTo>
                  <a:pt x="8236" y="45943"/>
                </a:lnTo>
                <a:lnTo>
                  <a:pt x="9727" y="49678"/>
                </a:lnTo>
                <a:lnTo>
                  <a:pt x="10720" y="53580"/>
                </a:lnTo>
                <a:lnTo>
                  <a:pt x="11383" y="57592"/>
                </a:lnTo>
                <a:lnTo>
                  <a:pt x="11825" y="61678"/>
                </a:lnTo>
                <a:lnTo>
                  <a:pt x="11412" y="66519"/>
                </a:lnTo>
                <a:lnTo>
                  <a:pt x="10432" y="71862"/>
                </a:lnTo>
                <a:lnTo>
                  <a:pt x="9073" y="77542"/>
                </a:lnTo>
                <a:lnTo>
                  <a:pt x="8167" y="82033"/>
                </a:lnTo>
                <a:lnTo>
                  <a:pt x="7562" y="85733"/>
                </a:lnTo>
                <a:lnTo>
                  <a:pt x="7159" y="88905"/>
                </a:lnTo>
                <a:lnTo>
                  <a:pt x="6891" y="92431"/>
                </a:lnTo>
                <a:lnTo>
                  <a:pt x="6712" y="96193"/>
                </a:lnTo>
                <a:lnTo>
                  <a:pt x="6513" y="104136"/>
                </a:lnTo>
                <a:lnTo>
                  <a:pt x="6375" y="121567"/>
                </a:lnTo>
                <a:lnTo>
                  <a:pt x="7073" y="124084"/>
                </a:lnTo>
                <a:lnTo>
                  <a:pt x="8245" y="126467"/>
                </a:lnTo>
                <a:lnTo>
                  <a:pt x="9733" y="128761"/>
                </a:lnTo>
                <a:lnTo>
                  <a:pt x="10725" y="130996"/>
                </a:lnTo>
                <a:lnTo>
                  <a:pt x="11385" y="133192"/>
                </a:lnTo>
                <a:lnTo>
                  <a:pt x="11826" y="135361"/>
                </a:lnTo>
                <a:lnTo>
                  <a:pt x="12120" y="137513"/>
                </a:lnTo>
                <a:lnTo>
                  <a:pt x="12447" y="141785"/>
                </a:lnTo>
                <a:lnTo>
                  <a:pt x="12708" y="14605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SMARTInkAnnotation59"/>
          <p:cNvSpPr/>
          <p:nvPr/>
        </p:nvSpPr>
        <p:spPr>
          <a:xfrm>
            <a:off x="2560663" y="1447800"/>
            <a:ext cx="86089" cy="38101"/>
          </a:xfrm>
          <a:custGeom>
            <a:avLst/>
            <a:gdLst/>
            <a:ahLst/>
            <a:cxnLst/>
            <a:rect l="0" t="0" r="0" b="0"/>
            <a:pathLst>
              <a:path w="86089" h="38101">
                <a:moveTo>
                  <a:pt x="9840" y="38100"/>
                </a:moveTo>
                <a:lnTo>
                  <a:pt x="6468" y="38100"/>
                </a:lnTo>
                <a:lnTo>
                  <a:pt x="5474" y="37394"/>
                </a:lnTo>
                <a:lnTo>
                  <a:pt x="4811" y="36218"/>
                </a:lnTo>
                <a:lnTo>
                  <a:pt x="4369" y="34729"/>
                </a:lnTo>
                <a:lnTo>
                  <a:pt x="3369" y="33736"/>
                </a:lnTo>
                <a:lnTo>
                  <a:pt x="1996" y="33074"/>
                </a:lnTo>
                <a:lnTo>
                  <a:pt x="375" y="32633"/>
                </a:lnTo>
                <a:lnTo>
                  <a:pt x="0" y="31633"/>
                </a:lnTo>
                <a:lnTo>
                  <a:pt x="456" y="30261"/>
                </a:lnTo>
                <a:lnTo>
                  <a:pt x="1466" y="28640"/>
                </a:lnTo>
                <a:lnTo>
                  <a:pt x="2846" y="26855"/>
                </a:lnTo>
                <a:lnTo>
                  <a:pt x="4472" y="24959"/>
                </a:lnTo>
                <a:lnTo>
                  <a:pt x="6261" y="22989"/>
                </a:lnTo>
                <a:lnTo>
                  <a:pt x="7454" y="20971"/>
                </a:lnTo>
                <a:lnTo>
                  <a:pt x="8249" y="18919"/>
                </a:lnTo>
                <a:lnTo>
                  <a:pt x="8780" y="16846"/>
                </a:lnTo>
                <a:lnTo>
                  <a:pt x="10546" y="15464"/>
                </a:lnTo>
                <a:lnTo>
                  <a:pt x="13134" y="14543"/>
                </a:lnTo>
                <a:lnTo>
                  <a:pt x="16272" y="13929"/>
                </a:lnTo>
                <a:lnTo>
                  <a:pt x="19776" y="13519"/>
                </a:lnTo>
                <a:lnTo>
                  <a:pt x="23524" y="13246"/>
                </a:lnTo>
                <a:lnTo>
                  <a:pt x="27435" y="13064"/>
                </a:lnTo>
                <a:lnTo>
                  <a:pt x="32160" y="12237"/>
                </a:lnTo>
                <a:lnTo>
                  <a:pt x="37428" y="10980"/>
                </a:lnTo>
                <a:lnTo>
                  <a:pt x="43058" y="9437"/>
                </a:lnTo>
                <a:lnTo>
                  <a:pt x="48223" y="7702"/>
                </a:lnTo>
                <a:lnTo>
                  <a:pt x="53079" y="5840"/>
                </a:lnTo>
                <a:lnTo>
                  <a:pt x="57728" y="3894"/>
                </a:lnTo>
                <a:lnTo>
                  <a:pt x="62945" y="2596"/>
                </a:lnTo>
                <a:lnTo>
                  <a:pt x="68541" y="1730"/>
                </a:lnTo>
                <a:lnTo>
                  <a:pt x="86088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SMARTInkAnnotation60"/>
          <p:cNvSpPr/>
          <p:nvPr/>
        </p:nvSpPr>
        <p:spPr>
          <a:xfrm>
            <a:off x="2805600" y="1384300"/>
            <a:ext cx="18177" cy="196851"/>
          </a:xfrm>
          <a:custGeom>
            <a:avLst/>
            <a:gdLst/>
            <a:ahLst/>
            <a:cxnLst/>
            <a:rect l="0" t="0" r="0" b="0"/>
            <a:pathLst>
              <a:path w="18177" h="196851">
                <a:moveTo>
                  <a:pt x="6354" y="0"/>
                </a:moveTo>
                <a:lnTo>
                  <a:pt x="11825" y="0"/>
                </a:lnTo>
                <a:lnTo>
                  <a:pt x="12119" y="705"/>
                </a:lnTo>
                <a:lnTo>
                  <a:pt x="12533" y="5070"/>
                </a:lnTo>
                <a:lnTo>
                  <a:pt x="12630" y="8838"/>
                </a:lnTo>
                <a:lnTo>
                  <a:pt x="12685" y="18298"/>
                </a:lnTo>
                <a:lnTo>
                  <a:pt x="13398" y="21371"/>
                </a:lnTo>
                <a:lnTo>
                  <a:pt x="14580" y="24125"/>
                </a:lnTo>
                <a:lnTo>
                  <a:pt x="16074" y="26667"/>
                </a:lnTo>
                <a:lnTo>
                  <a:pt x="17070" y="30478"/>
                </a:lnTo>
                <a:lnTo>
                  <a:pt x="17734" y="35135"/>
                </a:lnTo>
                <a:lnTo>
                  <a:pt x="18176" y="40357"/>
                </a:lnTo>
                <a:lnTo>
                  <a:pt x="17766" y="45249"/>
                </a:lnTo>
                <a:lnTo>
                  <a:pt x="16786" y="49921"/>
                </a:lnTo>
                <a:lnTo>
                  <a:pt x="15426" y="54448"/>
                </a:lnTo>
                <a:lnTo>
                  <a:pt x="14520" y="59582"/>
                </a:lnTo>
                <a:lnTo>
                  <a:pt x="13916" y="65121"/>
                </a:lnTo>
                <a:lnTo>
                  <a:pt x="13513" y="70931"/>
                </a:lnTo>
                <a:lnTo>
                  <a:pt x="13245" y="76920"/>
                </a:lnTo>
                <a:lnTo>
                  <a:pt x="12947" y="89220"/>
                </a:lnTo>
                <a:lnTo>
                  <a:pt x="12161" y="95463"/>
                </a:lnTo>
                <a:lnTo>
                  <a:pt x="10931" y="101742"/>
                </a:lnTo>
                <a:lnTo>
                  <a:pt x="9406" y="108045"/>
                </a:lnTo>
                <a:lnTo>
                  <a:pt x="8388" y="114363"/>
                </a:lnTo>
                <a:lnTo>
                  <a:pt x="7710" y="120692"/>
                </a:lnTo>
                <a:lnTo>
                  <a:pt x="7258" y="127028"/>
                </a:lnTo>
                <a:lnTo>
                  <a:pt x="6957" y="132663"/>
                </a:lnTo>
                <a:lnTo>
                  <a:pt x="6622" y="142687"/>
                </a:lnTo>
                <a:lnTo>
                  <a:pt x="6433" y="156264"/>
                </a:lnTo>
                <a:lnTo>
                  <a:pt x="5701" y="160620"/>
                </a:lnTo>
                <a:lnTo>
                  <a:pt x="4506" y="164936"/>
                </a:lnTo>
                <a:lnTo>
                  <a:pt x="3004" y="169224"/>
                </a:lnTo>
                <a:lnTo>
                  <a:pt x="2003" y="173494"/>
                </a:lnTo>
                <a:lnTo>
                  <a:pt x="1335" y="177751"/>
                </a:lnTo>
                <a:lnTo>
                  <a:pt x="890" y="182001"/>
                </a:lnTo>
                <a:lnTo>
                  <a:pt x="593" y="185539"/>
                </a:lnTo>
                <a:lnTo>
                  <a:pt x="264" y="191353"/>
                </a:lnTo>
                <a:lnTo>
                  <a:pt x="0" y="19685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SMARTInkAnnotation61"/>
          <p:cNvSpPr/>
          <p:nvPr/>
        </p:nvSpPr>
        <p:spPr>
          <a:xfrm>
            <a:off x="2894555" y="1425092"/>
            <a:ext cx="12709" cy="168759"/>
          </a:xfrm>
          <a:custGeom>
            <a:avLst/>
            <a:gdLst/>
            <a:ahLst/>
            <a:cxnLst/>
            <a:rect l="0" t="0" r="0" b="0"/>
            <a:pathLst>
              <a:path w="12709" h="168759">
                <a:moveTo>
                  <a:pt x="0" y="3658"/>
                </a:moveTo>
                <a:lnTo>
                  <a:pt x="3373" y="287"/>
                </a:lnTo>
                <a:lnTo>
                  <a:pt x="4367" y="0"/>
                </a:lnTo>
                <a:lnTo>
                  <a:pt x="5029" y="514"/>
                </a:lnTo>
                <a:lnTo>
                  <a:pt x="5471" y="1562"/>
                </a:lnTo>
                <a:lnTo>
                  <a:pt x="6471" y="2966"/>
                </a:lnTo>
                <a:lnTo>
                  <a:pt x="7844" y="4608"/>
                </a:lnTo>
                <a:lnTo>
                  <a:pt x="9465" y="6408"/>
                </a:lnTo>
                <a:lnTo>
                  <a:pt x="10547" y="8313"/>
                </a:lnTo>
                <a:lnTo>
                  <a:pt x="11267" y="10289"/>
                </a:lnTo>
                <a:lnTo>
                  <a:pt x="11747" y="12312"/>
                </a:lnTo>
                <a:lnTo>
                  <a:pt x="12068" y="14366"/>
                </a:lnTo>
                <a:lnTo>
                  <a:pt x="12423" y="18530"/>
                </a:lnTo>
                <a:lnTo>
                  <a:pt x="12518" y="21334"/>
                </a:lnTo>
                <a:lnTo>
                  <a:pt x="12652" y="32022"/>
                </a:lnTo>
                <a:lnTo>
                  <a:pt x="12708" y="168758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SMARTInkAnnotation62"/>
          <p:cNvSpPr/>
          <p:nvPr/>
        </p:nvSpPr>
        <p:spPr>
          <a:xfrm>
            <a:off x="2824662" y="1517650"/>
            <a:ext cx="31771" cy="6351"/>
          </a:xfrm>
          <a:custGeom>
            <a:avLst/>
            <a:gdLst/>
            <a:ahLst/>
            <a:cxnLst/>
            <a:rect l="0" t="0" r="0" b="0"/>
            <a:pathLst>
              <a:path w="31771" h="6351">
                <a:moveTo>
                  <a:pt x="0" y="6350"/>
                </a:moveTo>
                <a:lnTo>
                  <a:pt x="3373" y="2979"/>
                </a:lnTo>
                <a:lnTo>
                  <a:pt x="5072" y="1986"/>
                </a:lnTo>
                <a:lnTo>
                  <a:pt x="6911" y="1324"/>
                </a:lnTo>
                <a:lnTo>
                  <a:pt x="8844" y="883"/>
                </a:lnTo>
                <a:lnTo>
                  <a:pt x="11544" y="588"/>
                </a:lnTo>
                <a:lnTo>
                  <a:pt x="14756" y="392"/>
                </a:lnTo>
                <a:lnTo>
                  <a:pt x="21384" y="174"/>
                </a:lnTo>
                <a:lnTo>
                  <a:pt x="31770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SMARTInkAnnotation63"/>
          <p:cNvSpPr/>
          <p:nvPr/>
        </p:nvSpPr>
        <p:spPr>
          <a:xfrm>
            <a:off x="2990127" y="1428861"/>
            <a:ext cx="126443" cy="164980"/>
          </a:xfrm>
          <a:custGeom>
            <a:avLst/>
            <a:gdLst/>
            <a:ahLst/>
            <a:cxnLst/>
            <a:rect l="0" t="0" r="0" b="0"/>
            <a:pathLst>
              <a:path w="126443" h="164980">
                <a:moveTo>
                  <a:pt x="6092" y="69739"/>
                </a:moveTo>
                <a:lnTo>
                  <a:pt x="2719" y="73110"/>
                </a:lnTo>
                <a:lnTo>
                  <a:pt x="1725" y="74809"/>
                </a:lnTo>
                <a:lnTo>
                  <a:pt x="621" y="78577"/>
                </a:lnTo>
                <a:lnTo>
                  <a:pt x="131" y="82604"/>
                </a:lnTo>
                <a:lnTo>
                  <a:pt x="0" y="84666"/>
                </a:lnTo>
                <a:lnTo>
                  <a:pt x="618" y="86040"/>
                </a:lnTo>
                <a:lnTo>
                  <a:pt x="1737" y="86956"/>
                </a:lnTo>
                <a:lnTo>
                  <a:pt x="5232" y="88427"/>
                </a:lnTo>
                <a:lnTo>
                  <a:pt x="7592" y="88628"/>
                </a:lnTo>
                <a:lnTo>
                  <a:pt x="9210" y="88682"/>
                </a:lnTo>
                <a:lnTo>
                  <a:pt x="11701" y="89423"/>
                </a:lnTo>
                <a:lnTo>
                  <a:pt x="14773" y="90623"/>
                </a:lnTo>
                <a:lnTo>
                  <a:pt x="18233" y="92128"/>
                </a:lnTo>
                <a:lnTo>
                  <a:pt x="21246" y="93132"/>
                </a:lnTo>
                <a:lnTo>
                  <a:pt x="23961" y="93801"/>
                </a:lnTo>
                <a:lnTo>
                  <a:pt x="26476" y="94247"/>
                </a:lnTo>
                <a:lnTo>
                  <a:pt x="29566" y="94544"/>
                </a:lnTo>
                <a:lnTo>
                  <a:pt x="33037" y="94743"/>
                </a:lnTo>
                <a:lnTo>
                  <a:pt x="36763" y="94875"/>
                </a:lnTo>
                <a:lnTo>
                  <a:pt x="40660" y="94257"/>
                </a:lnTo>
                <a:lnTo>
                  <a:pt x="44668" y="93140"/>
                </a:lnTo>
                <a:lnTo>
                  <a:pt x="48754" y="91690"/>
                </a:lnTo>
                <a:lnTo>
                  <a:pt x="52183" y="90723"/>
                </a:lnTo>
                <a:lnTo>
                  <a:pt x="55175" y="90078"/>
                </a:lnTo>
                <a:lnTo>
                  <a:pt x="57876" y="89648"/>
                </a:lnTo>
                <a:lnTo>
                  <a:pt x="61088" y="88656"/>
                </a:lnTo>
                <a:lnTo>
                  <a:pt x="64642" y="87290"/>
                </a:lnTo>
                <a:lnTo>
                  <a:pt x="68423" y="85673"/>
                </a:lnTo>
                <a:lnTo>
                  <a:pt x="76390" y="81995"/>
                </a:lnTo>
                <a:lnTo>
                  <a:pt x="93009" y="73885"/>
                </a:lnTo>
                <a:lnTo>
                  <a:pt x="96512" y="71797"/>
                </a:lnTo>
                <a:lnTo>
                  <a:pt x="99554" y="69700"/>
                </a:lnTo>
                <a:lnTo>
                  <a:pt x="102287" y="67596"/>
                </a:lnTo>
                <a:lnTo>
                  <a:pt x="104816" y="65488"/>
                </a:lnTo>
                <a:lnTo>
                  <a:pt x="107208" y="63377"/>
                </a:lnTo>
                <a:lnTo>
                  <a:pt x="109508" y="61265"/>
                </a:lnTo>
                <a:lnTo>
                  <a:pt x="111747" y="58445"/>
                </a:lnTo>
                <a:lnTo>
                  <a:pt x="113947" y="55154"/>
                </a:lnTo>
                <a:lnTo>
                  <a:pt x="116118" y="51549"/>
                </a:lnTo>
                <a:lnTo>
                  <a:pt x="118273" y="48440"/>
                </a:lnTo>
                <a:lnTo>
                  <a:pt x="120415" y="45662"/>
                </a:lnTo>
                <a:lnTo>
                  <a:pt x="122549" y="43104"/>
                </a:lnTo>
                <a:lnTo>
                  <a:pt x="123971" y="39988"/>
                </a:lnTo>
                <a:lnTo>
                  <a:pt x="124920" y="36500"/>
                </a:lnTo>
                <a:lnTo>
                  <a:pt x="125552" y="32763"/>
                </a:lnTo>
                <a:lnTo>
                  <a:pt x="125974" y="29566"/>
                </a:lnTo>
                <a:lnTo>
                  <a:pt x="126254" y="26729"/>
                </a:lnTo>
                <a:lnTo>
                  <a:pt x="126442" y="24132"/>
                </a:lnTo>
                <a:lnTo>
                  <a:pt x="125861" y="21696"/>
                </a:lnTo>
                <a:lnTo>
                  <a:pt x="123333" y="17107"/>
                </a:lnTo>
                <a:lnTo>
                  <a:pt x="119856" y="12716"/>
                </a:lnTo>
                <a:lnTo>
                  <a:pt x="115957" y="8412"/>
                </a:lnTo>
                <a:lnTo>
                  <a:pt x="111871" y="4147"/>
                </a:lnTo>
                <a:lnTo>
                  <a:pt x="109793" y="2728"/>
                </a:lnTo>
                <a:lnTo>
                  <a:pt x="107701" y="1782"/>
                </a:lnTo>
                <a:lnTo>
                  <a:pt x="105601" y="1151"/>
                </a:lnTo>
                <a:lnTo>
                  <a:pt x="103495" y="730"/>
                </a:lnTo>
                <a:lnTo>
                  <a:pt x="101385" y="450"/>
                </a:lnTo>
                <a:lnTo>
                  <a:pt x="99272" y="263"/>
                </a:lnTo>
                <a:lnTo>
                  <a:pt x="96452" y="138"/>
                </a:lnTo>
                <a:lnTo>
                  <a:pt x="89553" y="0"/>
                </a:lnTo>
                <a:lnTo>
                  <a:pt x="85737" y="668"/>
                </a:lnTo>
                <a:lnTo>
                  <a:pt x="81780" y="1820"/>
                </a:lnTo>
                <a:lnTo>
                  <a:pt x="77730" y="3293"/>
                </a:lnTo>
                <a:lnTo>
                  <a:pt x="74325" y="4981"/>
                </a:lnTo>
                <a:lnTo>
                  <a:pt x="71349" y="6811"/>
                </a:lnTo>
                <a:lnTo>
                  <a:pt x="68658" y="8737"/>
                </a:lnTo>
                <a:lnTo>
                  <a:pt x="65452" y="10727"/>
                </a:lnTo>
                <a:lnTo>
                  <a:pt x="61904" y="12758"/>
                </a:lnTo>
                <a:lnTo>
                  <a:pt x="58126" y="14819"/>
                </a:lnTo>
                <a:lnTo>
                  <a:pt x="54901" y="17603"/>
                </a:lnTo>
                <a:lnTo>
                  <a:pt x="52045" y="20871"/>
                </a:lnTo>
                <a:lnTo>
                  <a:pt x="49435" y="24460"/>
                </a:lnTo>
                <a:lnTo>
                  <a:pt x="46283" y="28264"/>
                </a:lnTo>
                <a:lnTo>
                  <a:pt x="42770" y="32211"/>
                </a:lnTo>
                <a:lnTo>
                  <a:pt x="35101" y="40360"/>
                </a:lnTo>
                <a:lnTo>
                  <a:pt x="26986" y="48685"/>
                </a:lnTo>
                <a:lnTo>
                  <a:pt x="23551" y="53587"/>
                </a:lnTo>
                <a:lnTo>
                  <a:pt x="20555" y="58971"/>
                </a:lnTo>
                <a:lnTo>
                  <a:pt x="17852" y="64677"/>
                </a:lnTo>
                <a:lnTo>
                  <a:pt x="16050" y="69892"/>
                </a:lnTo>
                <a:lnTo>
                  <a:pt x="14849" y="74780"/>
                </a:lnTo>
                <a:lnTo>
                  <a:pt x="14047" y="79450"/>
                </a:lnTo>
                <a:lnTo>
                  <a:pt x="12807" y="83974"/>
                </a:lnTo>
                <a:lnTo>
                  <a:pt x="11275" y="88401"/>
                </a:lnTo>
                <a:lnTo>
                  <a:pt x="9547" y="92764"/>
                </a:lnTo>
                <a:lnTo>
                  <a:pt x="8395" y="97083"/>
                </a:lnTo>
                <a:lnTo>
                  <a:pt x="7627" y="101374"/>
                </a:lnTo>
                <a:lnTo>
                  <a:pt x="7116" y="105646"/>
                </a:lnTo>
                <a:lnTo>
                  <a:pt x="7480" y="109905"/>
                </a:lnTo>
                <a:lnTo>
                  <a:pt x="8430" y="114155"/>
                </a:lnTo>
                <a:lnTo>
                  <a:pt x="9768" y="118400"/>
                </a:lnTo>
                <a:lnTo>
                  <a:pt x="11367" y="122641"/>
                </a:lnTo>
                <a:lnTo>
                  <a:pt x="13139" y="126879"/>
                </a:lnTo>
                <a:lnTo>
                  <a:pt x="15026" y="131116"/>
                </a:lnTo>
                <a:lnTo>
                  <a:pt x="16989" y="134646"/>
                </a:lnTo>
                <a:lnTo>
                  <a:pt x="19005" y="137705"/>
                </a:lnTo>
                <a:lnTo>
                  <a:pt x="21054" y="140449"/>
                </a:lnTo>
                <a:lnTo>
                  <a:pt x="23127" y="142985"/>
                </a:lnTo>
                <a:lnTo>
                  <a:pt x="25214" y="145381"/>
                </a:lnTo>
                <a:lnTo>
                  <a:pt x="27312" y="147684"/>
                </a:lnTo>
                <a:lnTo>
                  <a:pt x="31525" y="152124"/>
                </a:lnTo>
                <a:lnTo>
                  <a:pt x="33637" y="154295"/>
                </a:lnTo>
                <a:lnTo>
                  <a:pt x="36457" y="156449"/>
                </a:lnTo>
                <a:lnTo>
                  <a:pt x="39749" y="158590"/>
                </a:lnTo>
                <a:lnTo>
                  <a:pt x="43356" y="160723"/>
                </a:lnTo>
                <a:lnTo>
                  <a:pt x="46467" y="162145"/>
                </a:lnTo>
                <a:lnTo>
                  <a:pt x="49246" y="163093"/>
                </a:lnTo>
                <a:lnTo>
                  <a:pt x="51805" y="163725"/>
                </a:lnTo>
                <a:lnTo>
                  <a:pt x="54923" y="164146"/>
                </a:lnTo>
                <a:lnTo>
                  <a:pt x="58414" y="164427"/>
                </a:lnTo>
                <a:lnTo>
                  <a:pt x="62153" y="164615"/>
                </a:lnTo>
                <a:lnTo>
                  <a:pt x="71956" y="164823"/>
                </a:lnTo>
                <a:lnTo>
                  <a:pt x="96558" y="164979"/>
                </a:lnTo>
                <a:lnTo>
                  <a:pt x="99584" y="164277"/>
                </a:lnTo>
                <a:lnTo>
                  <a:pt x="103013" y="163103"/>
                </a:lnTo>
                <a:lnTo>
                  <a:pt x="114109" y="158639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SMARTInkAnnotation64"/>
          <p:cNvSpPr/>
          <p:nvPr/>
        </p:nvSpPr>
        <p:spPr>
          <a:xfrm>
            <a:off x="3549013" y="1441537"/>
            <a:ext cx="139701" cy="133177"/>
          </a:xfrm>
          <a:custGeom>
            <a:avLst/>
            <a:gdLst/>
            <a:ahLst/>
            <a:cxnLst/>
            <a:rect l="0" t="0" r="0" b="0"/>
            <a:pathLst>
              <a:path w="139701" h="133177">
                <a:moveTo>
                  <a:pt x="25416" y="38013"/>
                </a:moveTo>
                <a:lnTo>
                  <a:pt x="25416" y="34354"/>
                </a:lnTo>
                <a:lnTo>
                  <a:pt x="25416" y="58391"/>
                </a:lnTo>
                <a:lnTo>
                  <a:pt x="24710" y="61476"/>
                </a:lnTo>
                <a:lnTo>
                  <a:pt x="23533" y="64944"/>
                </a:lnTo>
                <a:lnTo>
                  <a:pt x="22043" y="68667"/>
                </a:lnTo>
                <a:lnTo>
                  <a:pt x="21049" y="72560"/>
                </a:lnTo>
                <a:lnTo>
                  <a:pt x="20387" y="76566"/>
                </a:lnTo>
                <a:lnTo>
                  <a:pt x="19945" y="80649"/>
                </a:lnTo>
                <a:lnTo>
                  <a:pt x="18945" y="84781"/>
                </a:lnTo>
                <a:lnTo>
                  <a:pt x="17571" y="88947"/>
                </a:lnTo>
                <a:lnTo>
                  <a:pt x="15950" y="93136"/>
                </a:lnTo>
                <a:lnTo>
                  <a:pt x="14869" y="96634"/>
                </a:lnTo>
                <a:lnTo>
                  <a:pt x="14149" y="99671"/>
                </a:lnTo>
                <a:lnTo>
                  <a:pt x="13668" y="102402"/>
                </a:lnTo>
                <a:lnTo>
                  <a:pt x="13348" y="104928"/>
                </a:lnTo>
                <a:lnTo>
                  <a:pt x="13135" y="107317"/>
                </a:lnTo>
                <a:lnTo>
                  <a:pt x="12992" y="109616"/>
                </a:lnTo>
                <a:lnTo>
                  <a:pt x="12192" y="111854"/>
                </a:lnTo>
                <a:lnTo>
                  <a:pt x="10952" y="114051"/>
                </a:lnTo>
                <a:lnTo>
                  <a:pt x="9419" y="116222"/>
                </a:lnTo>
                <a:lnTo>
                  <a:pt x="8397" y="118374"/>
                </a:lnTo>
                <a:lnTo>
                  <a:pt x="7716" y="120515"/>
                </a:lnTo>
                <a:lnTo>
                  <a:pt x="6623" y="125649"/>
                </a:lnTo>
                <a:lnTo>
                  <a:pt x="4591" y="128233"/>
                </a:lnTo>
                <a:lnTo>
                  <a:pt x="79" y="133176"/>
                </a:lnTo>
                <a:lnTo>
                  <a:pt x="23" y="129866"/>
                </a:lnTo>
                <a:lnTo>
                  <a:pt x="0" y="75156"/>
                </a:lnTo>
                <a:lnTo>
                  <a:pt x="706" y="71947"/>
                </a:lnTo>
                <a:lnTo>
                  <a:pt x="1882" y="68397"/>
                </a:lnTo>
                <a:lnTo>
                  <a:pt x="3372" y="64619"/>
                </a:lnTo>
                <a:lnTo>
                  <a:pt x="4367" y="60689"/>
                </a:lnTo>
                <a:lnTo>
                  <a:pt x="5029" y="56658"/>
                </a:lnTo>
                <a:lnTo>
                  <a:pt x="5471" y="52560"/>
                </a:lnTo>
                <a:lnTo>
                  <a:pt x="6471" y="49122"/>
                </a:lnTo>
                <a:lnTo>
                  <a:pt x="7844" y="46125"/>
                </a:lnTo>
                <a:lnTo>
                  <a:pt x="9465" y="43421"/>
                </a:lnTo>
                <a:lnTo>
                  <a:pt x="11252" y="40913"/>
                </a:lnTo>
                <a:lnTo>
                  <a:pt x="13150" y="38535"/>
                </a:lnTo>
                <a:lnTo>
                  <a:pt x="15120" y="36244"/>
                </a:lnTo>
                <a:lnTo>
                  <a:pt x="16434" y="34012"/>
                </a:lnTo>
                <a:lnTo>
                  <a:pt x="17310" y="31817"/>
                </a:lnTo>
                <a:lnTo>
                  <a:pt x="18716" y="26598"/>
                </a:lnTo>
                <a:lnTo>
                  <a:pt x="20791" y="24003"/>
                </a:lnTo>
                <a:lnTo>
                  <a:pt x="22333" y="22323"/>
                </a:lnTo>
                <a:lnTo>
                  <a:pt x="24066" y="21908"/>
                </a:lnTo>
                <a:lnTo>
                  <a:pt x="25928" y="22337"/>
                </a:lnTo>
                <a:lnTo>
                  <a:pt x="30616" y="24725"/>
                </a:lnTo>
                <a:lnTo>
                  <a:pt x="34801" y="28510"/>
                </a:lnTo>
                <a:lnTo>
                  <a:pt x="40512" y="34100"/>
                </a:lnTo>
                <a:lnTo>
                  <a:pt x="41834" y="36815"/>
                </a:lnTo>
                <a:lnTo>
                  <a:pt x="42715" y="40037"/>
                </a:lnTo>
                <a:lnTo>
                  <a:pt x="43303" y="43595"/>
                </a:lnTo>
                <a:lnTo>
                  <a:pt x="44400" y="47379"/>
                </a:lnTo>
                <a:lnTo>
                  <a:pt x="45838" y="51313"/>
                </a:lnTo>
                <a:lnTo>
                  <a:pt x="47502" y="55346"/>
                </a:lnTo>
                <a:lnTo>
                  <a:pt x="48612" y="58741"/>
                </a:lnTo>
                <a:lnTo>
                  <a:pt x="49352" y="61709"/>
                </a:lnTo>
                <a:lnTo>
                  <a:pt x="49846" y="64394"/>
                </a:lnTo>
                <a:lnTo>
                  <a:pt x="50880" y="67595"/>
                </a:lnTo>
                <a:lnTo>
                  <a:pt x="52276" y="71140"/>
                </a:lnTo>
                <a:lnTo>
                  <a:pt x="53912" y="74914"/>
                </a:lnTo>
                <a:lnTo>
                  <a:pt x="55003" y="78842"/>
                </a:lnTo>
                <a:lnTo>
                  <a:pt x="55731" y="82871"/>
                </a:lnTo>
                <a:lnTo>
                  <a:pt x="56216" y="86968"/>
                </a:lnTo>
                <a:lnTo>
                  <a:pt x="56539" y="91111"/>
                </a:lnTo>
                <a:lnTo>
                  <a:pt x="56755" y="95284"/>
                </a:lnTo>
                <a:lnTo>
                  <a:pt x="56898" y="99477"/>
                </a:lnTo>
                <a:lnTo>
                  <a:pt x="57700" y="102978"/>
                </a:lnTo>
                <a:lnTo>
                  <a:pt x="58940" y="106017"/>
                </a:lnTo>
                <a:lnTo>
                  <a:pt x="60474" y="108749"/>
                </a:lnTo>
                <a:lnTo>
                  <a:pt x="61495" y="111276"/>
                </a:lnTo>
                <a:lnTo>
                  <a:pt x="62177" y="113666"/>
                </a:lnTo>
                <a:lnTo>
                  <a:pt x="62631" y="115965"/>
                </a:lnTo>
                <a:lnTo>
                  <a:pt x="63640" y="118203"/>
                </a:lnTo>
                <a:lnTo>
                  <a:pt x="65018" y="120401"/>
                </a:lnTo>
                <a:lnTo>
                  <a:pt x="66643" y="122572"/>
                </a:lnTo>
                <a:lnTo>
                  <a:pt x="68432" y="124019"/>
                </a:lnTo>
                <a:lnTo>
                  <a:pt x="70332" y="124984"/>
                </a:lnTo>
                <a:lnTo>
                  <a:pt x="74324" y="126055"/>
                </a:lnTo>
                <a:lnTo>
                  <a:pt x="78452" y="126532"/>
                </a:lnTo>
                <a:lnTo>
                  <a:pt x="82640" y="126744"/>
                </a:lnTo>
                <a:lnTo>
                  <a:pt x="84745" y="126800"/>
                </a:lnTo>
                <a:lnTo>
                  <a:pt x="87560" y="126132"/>
                </a:lnTo>
                <a:lnTo>
                  <a:pt x="90850" y="124981"/>
                </a:lnTo>
                <a:lnTo>
                  <a:pt x="94454" y="123509"/>
                </a:lnTo>
                <a:lnTo>
                  <a:pt x="97564" y="121821"/>
                </a:lnTo>
                <a:lnTo>
                  <a:pt x="100342" y="119991"/>
                </a:lnTo>
                <a:lnTo>
                  <a:pt x="102901" y="118065"/>
                </a:lnTo>
                <a:lnTo>
                  <a:pt x="105312" y="116075"/>
                </a:lnTo>
                <a:lnTo>
                  <a:pt x="107625" y="114043"/>
                </a:lnTo>
                <a:lnTo>
                  <a:pt x="109874" y="111983"/>
                </a:lnTo>
                <a:lnTo>
                  <a:pt x="112079" y="109199"/>
                </a:lnTo>
                <a:lnTo>
                  <a:pt x="114255" y="105931"/>
                </a:lnTo>
                <a:lnTo>
                  <a:pt x="116412" y="102342"/>
                </a:lnTo>
                <a:lnTo>
                  <a:pt x="118556" y="99243"/>
                </a:lnTo>
                <a:lnTo>
                  <a:pt x="120691" y="96472"/>
                </a:lnTo>
                <a:lnTo>
                  <a:pt x="122820" y="93919"/>
                </a:lnTo>
                <a:lnTo>
                  <a:pt x="124946" y="90806"/>
                </a:lnTo>
                <a:lnTo>
                  <a:pt x="127069" y="87319"/>
                </a:lnTo>
                <a:lnTo>
                  <a:pt x="129190" y="83584"/>
                </a:lnTo>
                <a:lnTo>
                  <a:pt x="130604" y="80388"/>
                </a:lnTo>
                <a:lnTo>
                  <a:pt x="131548" y="77552"/>
                </a:lnTo>
                <a:lnTo>
                  <a:pt x="132177" y="74956"/>
                </a:lnTo>
                <a:lnTo>
                  <a:pt x="133301" y="71814"/>
                </a:lnTo>
                <a:lnTo>
                  <a:pt x="134757" y="68308"/>
                </a:lnTo>
                <a:lnTo>
                  <a:pt x="136434" y="64559"/>
                </a:lnTo>
                <a:lnTo>
                  <a:pt x="137552" y="60650"/>
                </a:lnTo>
                <a:lnTo>
                  <a:pt x="138297" y="56632"/>
                </a:lnTo>
                <a:lnTo>
                  <a:pt x="138793" y="52542"/>
                </a:lnTo>
                <a:lnTo>
                  <a:pt x="139125" y="49110"/>
                </a:lnTo>
                <a:lnTo>
                  <a:pt x="139345" y="46117"/>
                </a:lnTo>
                <a:lnTo>
                  <a:pt x="139493" y="43415"/>
                </a:lnTo>
                <a:lnTo>
                  <a:pt x="139656" y="36651"/>
                </a:lnTo>
                <a:lnTo>
                  <a:pt x="139700" y="32872"/>
                </a:lnTo>
                <a:lnTo>
                  <a:pt x="139023" y="29647"/>
                </a:lnTo>
                <a:lnTo>
                  <a:pt x="137865" y="26791"/>
                </a:lnTo>
                <a:lnTo>
                  <a:pt x="136388" y="24182"/>
                </a:lnTo>
                <a:lnTo>
                  <a:pt x="135404" y="21736"/>
                </a:lnTo>
                <a:lnTo>
                  <a:pt x="134747" y="19401"/>
                </a:lnTo>
                <a:lnTo>
                  <a:pt x="134309" y="17138"/>
                </a:lnTo>
                <a:lnTo>
                  <a:pt x="134017" y="14924"/>
                </a:lnTo>
                <a:lnTo>
                  <a:pt x="133823" y="12743"/>
                </a:lnTo>
                <a:lnTo>
                  <a:pt x="133510" y="7543"/>
                </a:lnTo>
                <a:lnTo>
                  <a:pt x="131585" y="4950"/>
                </a:lnTo>
                <a:lnTo>
                  <a:pt x="127157" y="0"/>
                </a:lnTo>
                <a:lnTo>
                  <a:pt x="127115" y="1833"/>
                </a:lnTo>
                <a:lnTo>
                  <a:pt x="127079" y="6263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Freeform 66"/>
          <p:cNvSpPr/>
          <p:nvPr/>
        </p:nvSpPr>
        <p:spPr>
          <a:xfrm>
            <a:off x="3758987" y="1473200"/>
            <a:ext cx="62959" cy="119387"/>
          </a:xfrm>
          <a:custGeom>
            <a:avLst/>
            <a:gdLst/>
            <a:ahLst/>
            <a:cxnLst/>
            <a:rect l="0" t="0" r="0" b="0"/>
            <a:pathLst>
              <a:path w="62959" h="119387">
                <a:moveTo>
                  <a:pt x="31476" y="0"/>
                </a:moveTo>
                <a:lnTo>
                  <a:pt x="34849" y="0"/>
                </a:lnTo>
                <a:lnTo>
                  <a:pt x="35137" y="705"/>
                </a:lnTo>
                <a:lnTo>
                  <a:pt x="34623" y="1881"/>
                </a:lnTo>
                <a:lnTo>
                  <a:pt x="32097" y="5467"/>
                </a:lnTo>
                <a:lnTo>
                  <a:pt x="31185" y="7173"/>
                </a:lnTo>
                <a:lnTo>
                  <a:pt x="28287" y="12830"/>
                </a:lnTo>
                <a:lnTo>
                  <a:pt x="27233" y="15609"/>
                </a:lnTo>
                <a:lnTo>
                  <a:pt x="26530" y="18167"/>
                </a:lnTo>
                <a:lnTo>
                  <a:pt x="26060" y="20578"/>
                </a:lnTo>
                <a:lnTo>
                  <a:pt x="25042" y="22891"/>
                </a:lnTo>
                <a:lnTo>
                  <a:pt x="23657" y="25138"/>
                </a:lnTo>
                <a:lnTo>
                  <a:pt x="22027" y="27342"/>
                </a:lnTo>
                <a:lnTo>
                  <a:pt x="20235" y="30223"/>
                </a:lnTo>
                <a:lnTo>
                  <a:pt x="18334" y="33554"/>
                </a:lnTo>
                <a:lnTo>
                  <a:pt x="14339" y="41018"/>
                </a:lnTo>
                <a:lnTo>
                  <a:pt x="10211" y="49040"/>
                </a:lnTo>
                <a:lnTo>
                  <a:pt x="8827" y="53154"/>
                </a:lnTo>
                <a:lnTo>
                  <a:pt x="7905" y="57308"/>
                </a:lnTo>
                <a:lnTo>
                  <a:pt x="7290" y="61489"/>
                </a:lnTo>
                <a:lnTo>
                  <a:pt x="6175" y="65687"/>
                </a:lnTo>
                <a:lnTo>
                  <a:pt x="4725" y="69897"/>
                </a:lnTo>
                <a:lnTo>
                  <a:pt x="3052" y="74115"/>
                </a:lnTo>
                <a:lnTo>
                  <a:pt x="1937" y="78337"/>
                </a:lnTo>
                <a:lnTo>
                  <a:pt x="1194" y="82564"/>
                </a:lnTo>
                <a:lnTo>
                  <a:pt x="698" y="86793"/>
                </a:lnTo>
                <a:lnTo>
                  <a:pt x="368" y="90317"/>
                </a:lnTo>
                <a:lnTo>
                  <a:pt x="148" y="93373"/>
                </a:lnTo>
                <a:lnTo>
                  <a:pt x="0" y="96115"/>
                </a:lnTo>
                <a:lnTo>
                  <a:pt x="608" y="98649"/>
                </a:lnTo>
                <a:lnTo>
                  <a:pt x="1720" y="101044"/>
                </a:lnTo>
                <a:lnTo>
                  <a:pt x="3167" y="103346"/>
                </a:lnTo>
                <a:lnTo>
                  <a:pt x="4131" y="105586"/>
                </a:lnTo>
                <a:lnTo>
                  <a:pt x="4774" y="107785"/>
                </a:lnTo>
                <a:lnTo>
                  <a:pt x="5203" y="109957"/>
                </a:lnTo>
                <a:lnTo>
                  <a:pt x="6195" y="112110"/>
                </a:lnTo>
                <a:lnTo>
                  <a:pt x="7562" y="114251"/>
                </a:lnTo>
                <a:lnTo>
                  <a:pt x="9180" y="116384"/>
                </a:lnTo>
                <a:lnTo>
                  <a:pt x="10964" y="117806"/>
                </a:lnTo>
                <a:lnTo>
                  <a:pt x="12860" y="118754"/>
                </a:lnTo>
                <a:lnTo>
                  <a:pt x="14829" y="119386"/>
                </a:lnTo>
                <a:lnTo>
                  <a:pt x="16848" y="119102"/>
                </a:lnTo>
                <a:lnTo>
                  <a:pt x="18900" y="118207"/>
                </a:lnTo>
                <a:lnTo>
                  <a:pt x="20975" y="116905"/>
                </a:lnTo>
                <a:lnTo>
                  <a:pt x="23769" y="116036"/>
                </a:lnTo>
                <a:lnTo>
                  <a:pt x="27044" y="115458"/>
                </a:lnTo>
                <a:lnTo>
                  <a:pt x="30639" y="115072"/>
                </a:lnTo>
                <a:lnTo>
                  <a:pt x="33742" y="114109"/>
                </a:lnTo>
                <a:lnTo>
                  <a:pt x="36517" y="112762"/>
                </a:lnTo>
                <a:lnTo>
                  <a:pt x="39073" y="111158"/>
                </a:lnTo>
                <a:lnTo>
                  <a:pt x="41483" y="109383"/>
                </a:lnTo>
                <a:lnTo>
                  <a:pt x="43795" y="107494"/>
                </a:lnTo>
                <a:lnTo>
                  <a:pt x="46042" y="105529"/>
                </a:lnTo>
                <a:lnTo>
                  <a:pt x="47541" y="103514"/>
                </a:lnTo>
                <a:lnTo>
                  <a:pt x="48540" y="101465"/>
                </a:lnTo>
                <a:lnTo>
                  <a:pt x="49206" y="99393"/>
                </a:lnTo>
                <a:lnTo>
                  <a:pt x="50356" y="97307"/>
                </a:lnTo>
                <a:lnTo>
                  <a:pt x="51829" y="95210"/>
                </a:lnTo>
                <a:lnTo>
                  <a:pt x="53516" y="93107"/>
                </a:lnTo>
                <a:lnTo>
                  <a:pt x="54641" y="90293"/>
                </a:lnTo>
                <a:lnTo>
                  <a:pt x="55392" y="87007"/>
                </a:lnTo>
                <a:lnTo>
                  <a:pt x="55892" y="83405"/>
                </a:lnTo>
                <a:lnTo>
                  <a:pt x="56931" y="79592"/>
                </a:lnTo>
                <a:lnTo>
                  <a:pt x="58330" y="75639"/>
                </a:lnTo>
                <a:lnTo>
                  <a:pt x="59969" y="71593"/>
                </a:lnTo>
                <a:lnTo>
                  <a:pt x="61061" y="68190"/>
                </a:lnTo>
                <a:lnTo>
                  <a:pt x="61789" y="65215"/>
                </a:lnTo>
                <a:lnTo>
                  <a:pt x="62275" y="62527"/>
                </a:lnTo>
                <a:lnTo>
                  <a:pt x="62599" y="59324"/>
                </a:lnTo>
                <a:lnTo>
                  <a:pt x="62814" y="55777"/>
                </a:lnTo>
                <a:lnTo>
                  <a:pt x="62958" y="52001"/>
                </a:lnTo>
                <a:lnTo>
                  <a:pt x="62348" y="48779"/>
                </a:lnTo>
                <a:lnTo>
                  <a:pt x="61235" y="45925"/>
                </a:lnTo>
                <a:lnTo>
                  <a:pt x="59788" y="43316"/>
                </a:lnTo>
                <a:lnTo>
                  <a:pt x="58823" y="40166"/>
                </a:lnTo>
                <a:lnTo>
                  <a:pt x="58179" y="36655"/>
                </a:lnTo>
                <a:lnTo>
                  <a:pt x="57750" y="32904"/>
                </a:lnTo>
                <a:lnTo>
                  <a:pt x="56758" y="29697"/>
                </a:lnTo>
                <a:lnTo>
                  <a:pt x="55391" y="26853"/>
                </a:lnTo>
                <a:lnTo>
                  <a:pt x="53773" y="24252"/>
                </a:lnTo>
                <a:lnTo>
                  <a:pt x="52695" y="21813"/>
                </a:lnTo>
                <a:lnTo>
                  <a:pt x="51976" y="19481"/>
                </a:lnTo>
                <a:lnTo>
                  <a:pt x="51497" y="17220"/>
                </a:lnTo>
                <a:lnTo>
                  <a:pt x="50471" y="15008"/>
                </a:lnTo>
                <a:lnTo>
                  <a:pt x="49082" y="12828"/>
                </a:lnTo>
                <a:lnTo>
                  <a:pt x="47449" y="10668"/>
                </a:lnTo>
                <a:lnTo>
                  <a:pt x="45655" y="8523"/>
                </a:lnTo>
                <a:lnTo>
                  <a:pt x="43753" y="6388"/>
                </a:lnTo>
                <a:lnTo>
                  <a:pt x="39000" y="1262"/>
                </a:lnTo>
                <a:lnTo>
                  <a:pt x="37904" y="841"/>
                </a:lnTo>
                <a:lnTo>
                  <a:pt x="36467" y="561"/>
                </a:lnTo>
                <a:lnTo>
                  <a:pt x="34804" y="374"/>
                </a:lnTo>
                <a:lnTo>
                  <a:pt x="34401" y="249"/>
                </a:lnTo>
                <a:lnTo>
                  <a:pt x="34838" y="166"/>
                </a:lnTo>
                <a:close/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SMARTInkAnnotation66"/>
          <p:cNvSpPr/>
          <p:nvPr/>
        </p:nvSpPr>
        <p:spPr>
          <a:xfrm>
            <a:off x="3885773" y="1473200"/>
            <a:ext cx="133433" cy="120563"/>
          </a:xfrm>
          <a:custGeom>
            <a:avLst/>
            <a:gdLst/>
            <a:ahLst/>
            <a:cxnLst/>
            <a:rect l="0" t="0" r="0" b="0"/>
            <a:pathLst>
              <a:path w="133433" h="120563">
                <a:moveTo>
                  <a:pt x="12708" y="88900"/>
                </a:moveTo>
                <a:lnTo>
                  <a:pt x="9335" y="95642"/>
                </a:lnTo>
                <a:lnTo>
                  <a:pt x="8341" y="98333"/>
                </a:lnTo>
                <a:lnTo>
                  <a:pt x="7678" y="100833"/>
                </a:lnTo>
                <a:lnTo>
                  <a:pt x="7237" y="103206"/>
                </a:lnTo>
                <a:lnTo>
                  <a:pt x="6236" y="105493"/>
                </a:lnTo>
                <a:lnTo>
                  <a:pt x="4864" y="107723"/>
                </a:lnTo>
                <a:lnTo>
                  <a:pt x="960" y="113001"/>
                </a:lnTo>
                <a:lnTo>
                  <a:pt x="427" y="115604"/>
                </a:lnTo>
                <a:lnTo>
                  <a:pt x="7" y="120562"/>
                </a:lnTo>
                <a:lnTo>
                  <a:pt x="0" y="105721"/>
                </a:lnTo>
                <a:lnTo>
                  <a:pt x="706" y="103642"/>
                </a:lnTo>
                <a:lnTo>
                  <a:pt x="1883" y="101550"/>
                </a:lnTo>
                <a:lnTo>
                  <a:pt x="3373" y="99450"/>
                </a:lnTo>
                <a:lnTo>
                  <a:pt x="4366" y="97344"/>
                </a:lnTo>
                <a:lnTo>
                  <a:pt x="5029" y="95235"/>
                </a:lnTo>
                <a:lnTo>
                  <a:pt x="5470" y="93123"/>
                </a:lnTo>
                <a:lnTo>
                  <a:pt x="6471" y="90304"/>
                </a:lnTo>
                <a:lnTo>
                  <a:pt x="7844" y="87014"/>
                </a:lnTo>
                <a:lnTo>
                  <a:pt x="9465" y="83409"/>
                </a:lnTo>
                <a:lnTo>
                  <a:pt x="11252" y="80301"/>
                </a:lnTo>
                <a:lnTo>
                  <a:pt x="13149" y="77523"/>
                </a:lnTo>
                <a:lnTo>
                  <a:pt x="15120" y="74965"/>
                </a:lnTo>
                <a:lnTo>
                  <a:pt x="16433" y="72554"/>
                </a:lnTo>
                <a:lnTo>
                  <a:pt x="17310" y="70242"/>
                </a:lnTo>
                <a:lnTo>
                  <a:pt x="17893" y="67994"/>
                </a:lnTo>
                <a:lnTo>
                  <a:pt x="18283" y="65085"/>
                </a:lnTo>
                <a:lnTo>
                  <a:pt x="18542" y="61735"/>
                </a:lnTo>
                <a:lnTo>
                  <a:pt x="18831" y="54954"/>
                </a:lnTo>
                <a:lnTo>
                  <a:pt x="18959" y="49589"/>
                </a:lnTo>
                <a:lnTo>
                  <a:pt x="19699" y="47876"/>
                </a:lnTo>
                <a:lnTo>
                  <a:pt x="20899" y="46734"/>
                </a:lnTo>
                <a:lnTo>
                  <a:pt x="22404" y="45972"/>
                </a:lnTo>
                <a:lnTo>
                  <a:pt x="23408" y="44759"/>
                </a:lnTo>
                <a:lnTo>
                  <a:pt x="24077" y="43245"/>
                </a:lnTo>
                <a:lnTo>
                  <a:pt x="25337" y="38401"/>
                </a:lnTo>
                <a:lnTo>
                  <a:pt x="25393" y="41560"/>
                </a:lnTo>
                <a:lnTo>
                  <a:pt x="25415" y="65006"/>
                </a:lnTo>
                <a:lnTo>
                  <a:pt x="26121" y="68032"/>
                </a:lnTo>
                <a:lnTo>
                  <a:pt x="27298" y="71460"/>
                </a:lnTo>
                <a:lnTo>
                  <a:pt x="28788" y="75157"/>
                </a:lnTo>
                <a:lnTo>
                  <a:pt x="29782" y="78327"/>
                </a:lnTo>
                <a:lnTo>
                  <a:pt x="30445" y="81146"/>
                </a:lnTo>
                <a:lnTo>
                  <a:pt x="30886" y="83730"/>
                </a:lnTo>
                <a:lnTo>
                  <a:pt x="31887" y="86159"/>
                </a:lnTo>
                <a:lnTo>
                  <a:pt x="33259" y="88484"/>
                </a:lnTo>
                <a:lnTo>
                  <a:pt x="34881" y="90739"/>
                </a:lnTo>
                <a:lnTo>
                  <a:pt x="36668" y="92948"/>
                </a:lnTo>
                <a:lnTo>
                  <a:pt x="38565" y="95126"/>
                </a:lnTo>
                <a:lnTo>
                  <a:pt x="40535" y="97284"/>
                </a:lnTo>
                <a:lnTo>
                  <a:pt x="44608" y="101563"/>
                </a:lnTo>
                <a:lnTo>
                  <a:pt x="46683" y="103692"/>
                </a:lnTo>
                <a:lnTo>
                  <a:pt x="49477" y="105111"/>
                </a:lnTo>
                <a:lnTo>
                  <a:pt x="52752" y="106058"/>
                </a:lnTo>
                <a:lnTo>
                  <a:pt x="61409" y="107576"/>
                </a:lnTo>
                <a:lnTo>
                  <a:pt x="63531" y="107701"/>
                </a:lnTo>
                <a:lnTo>
                  <a:pt x="69654" y="107839"/>
                </a:lnTo>
                <a:lnTo>
                  <a:pt x="72557" y="107170"/>
                </a:lnTo>
                <a:lnTo>
                  <a:pt x="75200" y="106019"/>
                </a:lnTo>
                <a:lnTo>
                  <a:pt x="77666" y="104546"/>
                </a:lnTo>
                <a:lnTo>
                  <a:pt x="80724" y="103564"/>
                </a:lnTo>
                <a:lnTo>
                  <a:pt x="84173" y="102909"/>
                </a:lnTo>
                <a:lnTo>
                  <a:pt x="87884" y="102473"/>
                </a:lnTo>
                <a:lnTo>
                  <a:pt x="91066" y="101476"/>
                </a:lnTo>
                <a:lnTo>
                  <a:pt x="93892" y="100106"/>
                </a:lnTo>
                <a:lnTo>
                  <a:pt x="96482" y="98487"/>
                </a:lnTo>
                <a:lnTo>
                  <a:pt x="98915" y="96703"/>
                </a:lnTo>
                <a:lnTo>
                  <a:pt x="101243" y="94807"/>
                </a:lnTo>
                <a:lnTo>
                  <a:pt x="103501" y="92838"/>
                </a:lnTo>
                <a:lnTo>
                  <a:pt x="105712" y="90114"/>
                </a:lnTo>
                <a:lnTo>
                  <a:pt x="107892" y="86887"/>
                </a:lnTo>
                <a:lnTo>
                  <a:pt x="110051" y="83325"/>
                </a:lnTo>
                <a:lnTo>
                  <a:pt x="111492" y="80244"/>
                </a:lnTo>
                <a:lnTo>
                  <a:pt x="112451" y="77485"/>
                </a:lnTo>
                <a:lnTo>
                  <a:pt x="113091" y="74940"/>
                </a:lnTo>
                <a:lnTo>
                  <a:pt x="114224" y="71832"/>
                </a:lnTo>
                <a:lnTo>
                  <a:pt x="115685" y="68349"/>
                </a:lnTo>
                <a:lnTo>
                  <a:pt x="117364" y="64616"/>
                </a:lnTo>
                <a:lnTo>
                  <a:pt x="119191" y="61422"/>
                </a:lnTo>
                <a:lnTo>
                  <a:pt x="121114" y="58587"/>
                </a:lnTo>
                <a:lnTo>
                  <a:pt x="123102" y="55991"/>
                </a:lnTo>
                <a:lnTo>
                  <a:pt x="124428" y="52850"/>
                </a:lnTo>
                <a:lnTo>
                  <a:pt x="125311" y="49344"/>
                </a:lnTo>
                <a:lnTo>
                  <a:pt x="125900" y="45596"/>
                </a:lnTo>
                <a:lnTo>
                  <a:pt x="126999" y="42392"/>
                </a:lnTo>
                <a:lnTo>
                  <a:pt x="128437" y="39550"/>
                </a:lnTo>
                <a:lnTo>
                  <a:pt x="130102" y="36950"/>
                </a:lnTo>
                <a:lnTo>
                  <a:pt x="131212" y="34511"/>
                </a:lnTo>
                <a:lnTo>
                  <a:pt x="131952" y="32180"/>
                </a:lnTo>
                <a:lnTo>
                  <a:pt x="132445" y="29920"/>
                </a:lnTo>
                <a:lnTo>
                  <a:pt x="132774" y="27708"/>
                </a:lnTo>
                <a:lnTo>
                  <a:pt x="132994" y="25527"/>
                </a:lnTo>
                <a:lnTo>
                  <a:pt x="133140" y="23368"/>
                </a:lnTo>
                <a:lnTo>
                  <a:pt x="133237" y="21223"/>
                </a:lnTo>
                <a:lnTo>
                  <a:pt x="133346" y="16958"/>
                </a:lnTo>
                <a:lnTo>
                  <a:pt x="133432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SMARTInkAnnotation67"/>
          <p:cNvSpPr/>
          <p:nvPr/>
        </p:nvSpPr>
        <p:spPr>
          <a:xfrm>
            <a:off x="4050976" y="1498600"/>
            <a:ext cx="57186" cy="19044"/>
          </a:xfrm>
          <a:custGeom>
            <a:avLst/>
            <a:gdLst/>
            <a:ahLst/>
            <a:cxnLst/>
            <a:rect l="0" t="0" r="0" b="0"/>
            <a:pathLst>
              <a:path w="57186" h="19044">
                <a:moveTo>
                  <a:pt x="0" y="0"/>
                </a:moveTo>
                <a:lnTo>
                  <a:pt x="0" y="12432"/>
                </a:lnTo>
                <a:lnTo>
                  <a:pt x="705" y="13227"/>
                </a:lnTo>
                <a:lnTo>
                  <a:pt x="3372" y="15991"/>
                </a:lnTo>
                <a:lnTo>
                  <a:pt x="5072" y="17011"/>
                </a:lnTo>
                <a:lnTo>
                  <a:pt x="6911" y="17690"/>
                </a:lnTo>
                <a:lnTo>
                  <a:pt x="8843" y="18144"/>
                </a:lnTo>
                <a:lnTo>
                  <a:pt x="10837" y="18446"/>
                </a:lnTo>
                <a:lnTo>
                  <a:pt x="12872" y="18647"/>
                </a:lnTo>
                <a:lnTo>
                  <a:pt x="14936" y="18781"/>
                </a:lnTo>
                <a:lnTo>
                  <a:pt x="20993" y="18931"/>
                </a:lnTo>
                <a:lnTo>
                  <a:pt x="39982" y="19043"/>
                </a:lnTo>
                <a:lnTo>
                  <a:pt x="42892" y="18340"/>
                </a:lnTo>
                <a:lnTo>
                  <a:pt x="46244" y="17165"/>
                </a:lnTo>
                <a:lnTo>
                  <a:pt x="57185" y="1270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SMARTInkAnnotation68"/>
          <p:cNvSpPr/>
          <p:nvPr/>
        </p:nvSpPr>
        <p:spPr>
          <a:xfrm>
            <a:off x="4228886" y="1454150"/>
            <a:ext cx="25417" cy="158751"/>
          </a:xfrm>
          <a:custGeom>
            <a:avLst/>
            <a:gdLst/>
            <a:ahLst/>
            <a:cxnLst/>
            <a:rect l="0" t="0" r="0" b="0"/>
            <a:pathLst>
              <a:path w="25417" h="158751">
                <a:moveTo>
                  <a:pt x="25416" y="0"/>
                </a:moveTo>
                <a:lnTo>
                  <a:pt x="25416" y="21254"/>
                </a:lnTo>
                <a:lnTo>
                  <a:pt x="24711" y="24047"/>
                </a:lnTo>
                <a:lnTo>
                  <a:pt x="23534" y="27320"/>
                </a:lnTo>
                <a:lnTo>
                  <a:pt x="22044" y="30913"/>
                </a:lnTo>
                <a:lnTo>
                  <a:pt x="21050" y="34014"/>
                </a:lnTo>
                <a:lnTo>
                  <a:pt x="20387" y="36787"/>
                </a:lnTo>
                <a:lnTo>
                  <a:pt x="19945" y="39341"/>
                </a:lnTo>
                <a:lnTo>
                  <a:pt x="18945" y="42455"/>
                </a:lnTo>
                <a:lnTo>
                  <a:pt x="17572" y="45942"/>
                </a:lnTo>
                <a:lnTo>
                  <a:pt x="15951" y="49678"/>
                </a:lnTo>
                <a:lnTo>
                  <a:pt x="14870" y="53580"/>
                </a:lnTo>
                <a:lnTo>
                  <a:pt x="14149" y="57592"/>
                </a:lnTo>
                <a:lnTo>
                  <a:pt x="13669" y="61678"/>
                </a:lnTo>
                <a:lnTo>
                  <a:pt x="12642" y="65813"/>
                </a:lnTo>
                <a:lnTo>
                  <a:pt x="11252" y="69981"/>
                </a:lnTo>
                <a:lnTo>
                  <a:pt x="9620" y="74171"/>
                </a:lnTo>
                <a:lnTo>
                  <a:pt x="8531" y="79080"/>
                </a:lnTo>
                <a:lnTo>
                  <a:pt x="7805" y="84470"/>
                </a:lnTo>
                <a:lnTo>
                  <a:pt x="7322" y="90180"/>
                </a:lnTo>
                <a:lnTo>
                  <a:pt x="6293" y="95398"/>
                </a:lnTo>
                <a:lnTo>
                  <a:pt x="4901" y="100287"/>
                </a:lnTo>
                <a:lnTo>
                  <a:pt x="3267" y="104958"/>
                </a:lnTo>
                <a:lnTo>
                  <a:pt x="2178" y="109483"/>
                </a:lnTo>
                <a:lnTo>
                  <a:pt x="1453" y="113911"/>
                </a:lnTo>
                <a:lnTo>
                  <a:pt x="969" y="118274"/>
                </a:lnTo>
                <a:lnTo>
                  <a:pt x="645" y="122594"/>
                </a:lnTo>
                <a:lnTo>
                  <a:pt x="430" y="126885"/>
                </a:lnTo>
                <a:lnTo>
                  <a:pt x="192" y="135415"/>
                </a:lnTo>
                <a:lnTo>
                  <a:pt x="0" y="15875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SMARTInkAnnotation69"/>
          <p:cNvSpPr/>
          <p:nvPr/>
        </p:nvSpPr>
        <p:spPr>
          <a:xfrm>
            <a:off x="4146647" y="1447800"/>
            <a:ext cx="88594" cy="31751"/>
          </a:xfrm>
          <a:custGeom>
            <a:avLst/>
            <a:gdLst/>
            <a:ahLst/>
            <a:cxnLst/>
            <a:rect l="0" t="0" r="0" b="0"/>
            <a:pathLst>
              <a:path w="88594" h="31751">
                <a:moveTo>
                  <a:pt x="18700" y="31750"/>
                </a:moveTo>
                <a:lnTo>
                  <a:pt x="860" y="31750"/>
                </a:lnTo>
                <a:lnTo>
                  <a:pt x="453" y="31044"/>
                </a:lnTo>
                <a:lnTo>
                  <a:pt x="181" y="29868"/>
                </a:lnTo>
                <a:lnTo>
                  <a:pt x="0" y="28379"/>
                </a:lnTo>
                <a:lnTo>
                  <a:pt x="585" y="27386"/>
                </a:lnTo>
                <a:lnTo>
                  <a:pt x="1681" y="26724"/>
                </a:lnTo>
                <a:lnTo>
                  <a:pt x="3118" y="26282"/>
                </a:lnTo>
                <a:lnTo>
                  <a:pt x="4782" y="25283"/>
                </a:lnTo>
                <a:lnTo>
                  <a:pt x="6597" y="23911"/>
                </a:lnTo>
                <a:lnTo>
                  <a:pt x="8513" y="22290"/>
                </a:lnTo>
                <a:lnTo>
                  <a:pt x="10497" y="20505"/>
                </a:lnTo>
                <a:lnTo>
                  <a:pt x="14583" y="16639"/>
                </a:lnTo>
                <a:lnTo>
                  <a:pt x="17367" y="15326"/>
                </a:lnTo>
                <a:lnTo>
                  <a:pt x="20635" y="14451"/>
                </a:lnTo>
                <a:lnTo>
                  <a:pt x="24226" y="13867"/>
                </a:lnTo>
                <a:lnTo>
                  <a:pt x="28032" y="12772"/>
                </a:lnTo>
                <a:lnTo>
                  <a:pt x="31981" y="11337"/>
                </a:lnTo>
                <a:lnTo>
                  <a:pt x="36026" y="9675"/>
                </a:lnTo>
                <a:lnTo>
                  <a:pt x="40134" y="8566"/>
                </a:lnTo>
                <a:lnTo>
                  <a:pt x="44285" y="7828"/>
                </a:lnTo>
                <a:lnTo>
                  <a:pt x="48465" y="7335"/>
                </a:lnTo>
                <a:lnTo>
                  <a:pt x="52663" y="6301"/>
                </a:lnTo>
                <a:lnTo>
                  <a:pt x="56874" y="4906"/>
                </a:lnTo>
                <a:lnTo>
                  <a:pt x="61093" y="3271"/>
                </a:lnTo>
                <a:lnTo>
                  <a:pt x="66023" y="2180"/>
                </a:lnTo>
                <a:lnTo>
                  <a:pt x="71429" y="1454"/>
                </a:lnTo>
                <a:lnTo>
                  <a:pt x="88593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" name="SMARTInkAnnotation70"/>
          <p:cNvSpPr/>
          <p:nvPr/>
        </p:nvSpPr>
        <p:spPr>
          <a:xfrm>
            <a:off x="4311567" y="1460794"/>
            <a:ext cx="88877" cy="187437"/>
          </a:xfrm>
          <a:custGeom>
            <a:avLst/>
            <a:gdLst/>
            <a:ahLst/>
            <a:cxnLst/>
            <a:rect l="0" t="0" r="0" b="0"/>
            <a:pathLst>
              <a:path w="88877" h="187437">
                <a:moveTo>
                  <a:pt x="12628" y="120356"/>
                </a:moveTo>
                <a:lnTo>
                  <a:pt x="7157" y="120356"/>
                </a:lnTo>
                <a:lnTo>
                  <a:pt x="6863" y="119650"/>
                </a:lnTo>
                <a:lnTo>
                  <a:pt x="6536" y="116985"/>
                </a:lnTo>
                <a:lnTo>
                  <a:pt x="5743" y="115992"/>
                </a:lnTo>
                <a:lnTo>
                  <a:pt x="4508" y="115330"/>
                </a:lnTo>
                <a:lnTo>
                  <a:pt x="2979" y="114889"/>
                </a:lnTo>
                <a:lnTo>
                  <a:pt x="1959" y="113889"/>
                </a:lnTo>
                <a:lnTo>
                  <a:pt x="1280" y="112517"/>
                </a:lnTo>
                <a:lnTo>
                  <a:pt x="525" y="109111"/>
                </a:lnTo>
                <a:lnTo>
                  <a:pt x="189" y="105245"/>
                </a:lnTo>
                <a:lnTo>
                  <a:pt x="99" y="102521"/>
                </a:lnTo>
                <a:lnTo>
                  <a:pt x="0" y="95731"/>
                </a:lnTo>
                <a:lnTo>
                  <a:pt x="679" y="92651"/>
                </a:lnTo>
                <a:lnTo>
                  <a:pt x="3317" y="87346"/>
                </a:lnTo>
                <a:lnTo>
                  <a:pt x="5009" y="84944"/>
                </a:lnTo>
                <a:lnTo>
                  <a:pt x="6843" y="82637"/>
                </a:lnTo>
                <a:lnTo>
                  <a:pt x="8771" y="80393"/>
                </a:lnTo>
                <a:lnTo>
                  <a:pt x="10763" y="77486"/>
                </a:lnTo>
                <a:lnTo>
                  <a:pt x="12797" y="74137"/>
                </a:lnTo>
                <a:lnTo>
                  <a:pt x="14858" y="70493"/>
                </a:lnTo>
                <a:lnTo>
                  <a:pt x="16233" y="66653"/>
                </a:lnTo>
                <a:lnTo>
                  <a:pt x="17150" y="62682"/>
                </a:lnTo>
                <a:lnTo>
                  <a:pt x="17761" y="58623"/>
                </a:lnTo>
                <a:lnTo>
                  <a:pt x="18874" y="55212"/>
                </a:lnTo>
                <a:lnTo>
                  <a:pt x="20322" y="52232"/>
                </a:lnTo>
                <a:lnTo>
                  <a:pt x="21994" y="49540"/>
                </a:lnTo>
                <a:lnTo>
                  <a:pt x="23814" y="46334"/>
                </a:lnTo>
                <a:lnTo>
                  <a:pt x="27719" y="39009"/>
                </a:lnTo>
                <a:lnTo>
                  <a:pt x="29749" y="35786"/>
                </a:lnTo>
                <a:lnTo>
                  <a:pt x="31808" y="32931"/>
                </a:lnTo>
                <a:lnTo>
                  <a:pt x="33887" y="30323"/>
                </a:lnTo>
                <a:lnTo>
                  <a:pt x="35978" y="27878"/>
                </a:lnTo>
                <a:lnTo>
                  <a:pt x="38080" y="25543"/>
                </a:lnTo>
                <a:lnTo>
                  <a:pt x="42296" y="21067"/>
                </a:lnTo>
                <a:lnTo>
                  <a:pt x="46523" y="16726"/>
                </a:lnTo>
                <a:lnTo>
                  <a:pt x="47933" y="14580"/>
                </a:lnTo>
                <a:lnTo>
                  <a:pt x="49499" y="10315"/>
                </a:lnTo>
                <a:lnTo>
                  <a:pt x="50623" y="8895"/>
                </a:lnTo>
                <a:lnTo>
                  <a:pt x="52078" y="7949"/>
                </a:lnTo>
                <a:lnTo>
                  <a:pt x="53754" y="7318"/>
                </a:lnTo>
                <a:lnTo>
                  <a:pt x="54872" y="6192"/>
                </a:lnTo>
                <a:lnTo>
                  <a:pt x="55616" y="4735"/>
                </a:lnTo>
                <a:lnTo>
                  <a:pt x="56812" y="699"/>
                </a:lnTo>
                <a:lnTo>
                  <a:pt x="57616" y="368"/>
                </a:lnTo>
                <a:lnTo>
                  <a:pt x="60392" y="0"/>
                </a:lnTo>
                <a:lnTo>
                  <a:pt x="61415" y="608"/>
                </a:lnTo>
                <a:lnTo>
                  <a:pt x="62097" y="1718"/>
                </a:lnTo>
                <a:lnTo>
                  <a:pt x="62854" y="4834"/>
                </a:lnTo>
                <a:lnTo>
                  <a:pt x="63190" y="8570"/>
                </a:lnTo>
                <a:lnTo>
                  <a:pt x="63280" y="11260"/>
                </a:lnTo>
                <a:lnTo>
                  <a:pt x="63380" y="18011"/>
                </a:lnTo>
                <a:lnTo>
                  <a:pt x="64113" y="21787"/>
                </a:lnTo>
                <a:lnTo>
                  <a:pt x="65307" y="25716"/>
                </a:lnTo>
                <a:lnTo>
                  <a:pt x="66810" y="29746"/>
                </a:lnTo>
                <a:lnTo>
                  <a:pt x="67811" y="33844"/>
                </a:lnTo>
                <a:lnTo>
                  <a:pt x="68478" y="37987"/>
                </a:lnTo>
                <a:lnTo>
                  <a:pt x="68923" y="42160"/>
                </a:lnTo>
                <a:lnTo>
                  <a:pt x="69221" y="47058"/>
                </a:lnTo>
                <a:lnTo>
                  <a:pt x="69550" y="58146"/>
                </a:lnTo>
                <a:lnTo>
                  <a:pt x="69736" y="76288"/>
                </a:lnTo>
                <a:lnTo>
                  <a:pt x="70468" y="82511"/>
                </a:lnTo>
                <a:lnTo>
                  <a:pt x="71662" y="88776"/>
                </a:lnTo>
                <a:lnTo>
                  <a:pt x="73164" y="95069"/>
                </a:lnTo>
                <a:lnTo>
                  <a:pt x="74165" y="100676"/>
                </a:lnTo>
                <a:lnTo>
                  <a:pt x="74833" y="105825"/>
                </a:lnTo>
                <a:lnTo>
                  <a:pt x="75278" y="110668"/>
                </a:lnTo>
                <a:lnTo>
                  <a:pt x="76280" y="116014"/>
                </a:lnTo>
                <a:lnTo>
                  <a:pt x="77655" y="121695"/>
                </a:lnTo>
                <a:lnTo>
                  <a:pt x="79277" y="127598"/>
                </a:lnTo>
                <a:lnTo>
                  <a:pt x="80359" y="132945"/>
                </a:lnTo>
                <a:lnTo>
                  <a:pt x="81080" y="137921"/>
                </a:lnTo>
                <a:lnTo>
                  <a:pt x="81561" y="142649"/>
                </a:lnTo>
                <a:lnTo>
                  <a:pt x="81881" y="146507"/>
                </a:lnTo>
                <a:lnTo>
                  <a:pt x="82095" y="149784"/>
                </a:lnTo>
                <a:lnTo>
                  <a:pt x="82237" y="152675"/>
                </a:lnTo>
                <a:lnTo>
                  <a:pt x="82395" y="159649"/>
                </a:lnTo>
                <a:lnTo>
                  <a:pt x="82437" y="163485"/>
                </a:lnTo>
                <a:lnTo>
                  <a:pt x="83172" y="166748"/>
                </a:lnTo>
                <a:lnTo>
                  <a:pt x="86872" y="174710"/>
                </a:lnTo>
                <a:lnTo>
                  <a:pt x="87985" y="179321"/>
                </a:lnTo>
                <a:lnTo>
                  <a:pt x="88798" y="183458"/>
                </a:lnTo>
                <a:lnTo>
                  <a:pt x="88860" y="187436"/>
                </a:lnTo>
                <a:lnTo>
                  <a:pt x="88876" y="171156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SMARTInkAnnotation71"/>
          <p:cNvSpPr/>
          <p:nvPr/>
        </p:nvSpPr>
        <p:spPr>
          <a:xfrm>
            <a:off x="4362588" y="1549400"/>
            <a:ext cx="31502" cy="19051"/>
          </a:xfrm>
          <a:custGeom>
            <a:avLst/>
            <a:gdLst/>
            <a:ahLst/>
            <a:cxnLst/>
            <a:rect l="0" t="0" r="0" b="0"/>
            <a:pathLst>
              <a:path w="31502" h="19051">
                <a:moveTo>
                  <a:pt x="18793" y="19050"/>
                </a:moveTo>
                <a:lnTo>
                  <a:pt x="15420" y="15679"/>
                </a:lnTo>
                <a:lnTo>
                  <a:pt x="14427" y="13980"/>
                </a:lnTo>
                <a:lnTo>
                  <a:pt x="13763" y="12143"/>
                </a:lnTo>
                <a:lnTo>
                  <a:pt x="13322" y="10212"/>
                </a:lnTo>
                <a:lnTo>
                  <a:pt x="12322" y="8219"/>
                </a:lnTo>
                <a:lnTo>
                  <a:pt x="10949" y="6185"/>
                </a:lnTo>
                <a:lnTo>
                  <a:pt x="6370" y="362"/>
                </a:lnTo>
                <a:lnTo>
                  <a:pt x="5569" y="241"/>
                </a:lnTo>
                <a:lnTo>
                  <a:pt x="4330" y="161"/>
                </a:lnTo>
                <a:lnTo>
                  <a:pt x="0" y="9"/>
                </a:lnTo>
                <a:lnTo>
                  <a:pt x="31501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SMARTInkAnnotation72"/>
          <p:cNvSpPr/>
          <p:nvPr/>
        </p:nvSpPr>
        <p:spPr>
          <a:xfrm>
            <a:off x="4476691" y="1479557"/>
            <a:ext cx="87954" cy="133341"/>
          </a:xfrm>
          <a:custGeom>
            <a:avLst/>
            <a:gdLst/>
            <a:ahLst/>
            <a:cxnLst/>
            <a:rect l="0" t="0" r="0" b="0"/>
            <a:pathLst>
              <a:path w="87954" h="133341">
                <a:moveTo>
                  <a:pt x="63539" y="6343"/>
                </a:moveTo>
                <a:lnTo>
                  <a:pt x="63539" y="876"/>
                </a:lnTo>
                <a:lnTo>
                  <a:pt x="62833" y="581"/>
                </a:lnTo>
                <a:lnTo>
                  <a:pt x="60166" y="254"/>
                </a:lnTo>
                <a:lnTo>
                  <a:pt x="58467" y="167"/>
                </a:lnTo>
                <a:lnTo>
                  <a:pt x="54696" y="70"/>
                </a:lnTo>
                <a:lnTo>
                  <a:pt x="45700" y="0"/>
                </a:lnTo>
                <a:lnTo>
                  <a:pt x="45292" y="703"/>
                </a:lnTo>
                <a:lnTo>
                  <a:pt x="44840" y="3366"/>
                </a:lnTo>
                <a:lnTo>
                  <a:pt x="44013" y="4358"/>
                </a:lnTo>
                <a:lnTo>
                  <a:pt x="42756" y="5020"/>
                </a:lnTo>
                <a:lnTo>
                  <a:pt x="41211" y="5461"/>
                </a:lnTo>
                <a:lnTo>
                  <a:pt x="39476" y="6460"/>
                </a:lnTo>
                <a:lnTo>
                  <a:pt x="37613" y="7832"/>
                </a:lnTo>
                <a:lnTo>
                  <a:pt x="35665" y="9453"/>
                </a:lnTo>
                <a:lnTo>
                  <a:pt x="33660" y="11238"/>
                </a:lnTo>
                <a:lnTo>
                  <a:pt x="29551" y="15104"/>
                </a:lnTo>
                <a:lnTo>
                  <a:pt x="23268" y="21247"/>
                </a:lnTo>
                <a:lnTo>
                  <a:pt x="21160" y="22629"/>
                </a:lnTo>
                <a:lnTo>
                  <a:pt x="19048" y="23550"/>
                </a:lnTo>
                <a:lnTo>
                  <a:pt x="16935" y="24164"/>
                </a:lnTo>
                <a:lnTo>
                  <a:pt x="15526" y="25279"/>
                </a:lnTo>
                <a:lnTo>
                  <a:pt x="14586" y="26728"/>
                </a:lnTo>
                <a:lnTo>
                  <a:pt x="13960" y="28400"/>
                </a:lnTo>
                <a:lnTo>
                  <a:pt x="11382" y="32139"/>
                </a:lnTo>
                <a:lnTo>
                  <a:pt x="9706" y="34123"/>
                </a:lnTo>
                <a:lnTo>
                  <a:pt x="8588" y="36152"/>
                </a:lnTo>
                <a:lnTo>
                  <a:pt x="7347" y="40288"/>
                </a:lnTo>
                <a:lnTo>
                  <a:pt x="7722" y="41673"/>
                </a:lnTo>
                <a:lnTo>
                  <a:pt x="8678" y="42596"/>
                </a:lnTo>
                <a:lnTo>
                  <a:pt x="10021" y="43212"/>
                </a:lnTo>
                <a:lnTo>
                  <a:pt x="11622" y="45033"/>
                </a:lnTo>
                <a:lnTo>
                  <a:pt x="13396" y="47659"/>
                </a:lnTo>
                <a:lnTo>
                  <a:pt x="15284" y="50820"/>
                </a:lnTo>
                <a:lnTo>
                  <a:pt x="17250" y="52928"/>
                </a:lnTo>
                <a:lnTo>
                  <a:pt x="19266" y="54333"/>
                </a:lnTo>
                <a:lnTo>
                  <a:pt x="21315" y="55269"/>
                </a:lnTo>
                <a:lnTo>
                  <a:pt x="23388" y="56599"/>
                </a:lnTo>
                <a:lnTo>
                  <a:pt x="25476" y="58192"/>
                </a:lnTo>
                <a:lnTo>
                  <a:pt x="27574" y="59959"/>
                </a:lnTo>
                <a:lnTo>
                  <a:pt x="29678" y="61842"/>
                </a:lnTo>
                <a:lnTo>
                  <a:pt x="33899" y="65817"/>
                </a:lnTo>
                <a:lnTo>
                  <a:pt x="40245" y="72021"/>
                </a:lnTo>
                <a:lnTo>
                  <a:pt x="43068" y="74117"/>
                </a:lnTo>
                <a:lnTo>
                  <a:pt x="46362" y="76220"/>
                </a:lnTo>
                <a:lnTo>
                  <a:pt x="49969" y="78328"/>
                </a:lnTo>
                <a:lnTo>
                  <a:pt x="53787" y="80438"/>
                </a:lnTo>
                <a:lnTo>
                  <a:pt x="61793" y="84665"/>
                </a:lnTo>
                <a:lnTo>
                  <a:pt x="65199" y="86780"/>
                </a:lnTo>
                <a:lnTo>
                  <a:pt x="68176" y="88895"/>
                </a:lnTo>
                <a:lnTo>
                  <a:pt x="70866" y="91011"/>
                </a:lnTo>
                <a:lnTo>
                  <a:pt x="73365" y="92422"/>
                </a:lnTo>
                <a:lnTo>
                  <a:pt x="75738" y="93362"/>
                </a:lnTo>
                <a:lnTo>
                  <a:pt x="78026" y="93989"/>
                </a:lnTo>
                <a:lnTo>
                  <a:pt x="79551" y="95112"/>
                </a:lnTo>
                <a:lnTo>
                  <a:pt x="80568" y="96567"/>
                </a:lnTo>
                <a:lnTo>
                  <a:pt x="81246" y="98242"/>
                </a:lnTo>
                <a:lnTo>
                  <a:pt x="83881" y="101985"/>
                </a:lnTo>
                <a:lnTo>
                  <a:pt x="85572" y="103971"/>
                </a:lnTo>
                <a:lnTo>
                  <a:pt x="86700" y="106001"/>
                </a:lnTo>
                <a:lnTo>
                  <a:pt x="87953" y="110137"/>
                </a:lnTo>
                <a:lnTo>
                  <a:pt x="87581" y="111522"/>
                </a:lnTo>
                <a:lnTo>
                  <a:pt x="86626" y="112446"/>
                </a:lnTo>
                <a:lnTo>
                  <a:pt x="85285" y="113061"/>
                </a:lnTo>
                <a:lnTo>
                  <a:pt x="84390" y="114177"/>
                </a:lnTo>
                <a:lnTo>
                  <a:pt x="83794" y="115627"/>
                </a:lnTo>
                <a:lnTo>
                  <a:pt x="83396" y="117299"/>
                </a:lnTo>
                <a:lnTo>
                  <a:pt x="82425" y="118413"/>
                </a:lnTo>
                <a:lnTo>
                  <a:pt x="81072" y="119157"/>
                </a:lnTo>
                <a:lnTo>
                  <a:pt x="79463" y="119652"/>
                </a:lnTo>
                <a:lnTo>
                  <a:pt x="77685" y="120688"/>
                </a:lnTo>
                <a:lnTo>
                  <a:pt x="75794" y="122084"/>
                </a:lnTo>
                <a:lnTo>
                  <a:pt x="73827" y="123720"/>
                </a:lnTo>
                <a:lnTo>
                  <a:pt x="71810" y="125517"/>
                </a:lnTo>
                <a:lnTo>
                  <a:pt x="67686" y="129394"/>
                </a:lnTo>
                <a:lnTo>
                  <a:pt x="64891" y="130710"/>
                </a:lnTo>
                <a:lnTo>
                  <a:pt x="61617" y="131588"/>
                </a:lnTo>
                <a:lnTo>
                  <a:pt x="58022" y="132173"/>
                </a:lnTo>
                <a:lnTo>
                  <a:pt x="54919" y="132563"/>
                </a:lnTo>
                <a:lnTo>
                  <a:pt x="52145" y="132823"/>
                </a:lnTo>
                <a:lnTo>
                  <a:pt x="49589" y="132996"/>
                </a:lnTo>
                <a:lnTo>
                  <a:pt x="47179" y="133112"/>
                </a:lnTo>
                <a:lnTo>
                  <a:pt x="42618" y="133240"/>
                </a:lnTo>
                <a:lnTo>
                  <a:pt x="29921" y="133329"/>
                </a:lnTo>
                <a:lnTo>
                  <a:pt x="17833" y="133340"/>
                </a:lnTo>
                <a:lnTo>
                  <a:pt x="15419" y="132635"/>
                </a:lnTo>
                <a:lnTo>
                  <a:pt x="13103" y="131460"/>
                </a:lnTo>
                <a:lnTo>
                  <a:pt x="10853" y="129971"/>
                </a:lnTo>
                <a:lnTo>
                  <a:pt x="8648" y="128978"/>
                </a:lnTo>
                <a:lnTo>
                  <a:pt x="6471" y="128316"/>
                </a:lnTo>
                <a:lnTo>
                  <a:pt x="4314" y="127875"/>
                </a:lnTo>
                <a:lnTo>
                  <a:pt x="2875" y="126876"/>
                </a:lnTo>
                <a:lnTo>
                  <a:pt x="1917" y="125503"/>
                </a:lnTo>
                <a:lnTo>
                  <a:pt x="0" y="120643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SMARTInkAnnotation73"/>
          <p:cNvSpPr/>
          <p:nvPr/>
        </p:nvSpPr>
        <p:spPr>
          <a:xfrm>
            <a:off x="4630069" y="1504950"/>
            <a:ext cx="11819" cy="120651"/>
          </a:xfrm>
          <a:custGeom>
            <a:avLst/>
            <a:gdLst/>
            <a:ahLst/>
            <a:cxnLst/>
            <a:rect l="0" t="0" r="0" b="0"/>
            <a:pathLst>
              <a:path w="11819" h="120651">
                <a:moveTo>
                  <a:pt x="5471" y="0"/>
                </a:moveTo>
                <a:lnTo>
                  <a:pt x="5471" y="3371"/>
                </a:lnTo>
                <a:lnTo>
                  <a:pt x="6176" y="5070"/>
                </a:lnTo>
                <a:lnTo>
                  <a:pt x="7353" y="6907"/>
                </a:lnTo>
                <a:lnTo>
                  <a:pt x="8844" y="8838"/>
                </a:lnTo>
                <a:lnTo>
                  <a:pt x="9837" y="10831"/>
                </a:lnTo>
                <a:lnTo>
                  <a:pt x="10500" y="12865"/>
                </a:lnTo>
                <a:lnTo>
                  <a:pt x="10942" y="14927"/>
                </a:lnTo>
                <a:lnTo>
                  <a:pt x="11236" y="17007"/>
                </a:lnTo>
                <a:lnTo>
                  <a:pt x="11432" y="19099"/>
                </a:lnTo>
                <a:lnTo>
                  <a:pt x="11563" y="21199"/>
                </a:lnTo>
                <a:lnTo>
                  <a:pt x="11708" y="27296"/>
                </a:lnTo>
                <a:lnTo>
                  <a:pt x="11818" y="49677"/>
                </a:lnTo>
                <a:lnTo>
                  <a:pt x="11114" y="53579"/>
                </a:lnTo>
                <a:lnTo>
                  <a:pt x="9939" y="57592"/>
                </a:lnTo>
                <a:lnTo>
                  <a:pt x="8449" y="61678"/>
                </a:lnTo>
                <a:lnTo>
                  <a:pt x="7456" y="65107"/>
                </a:lnTo>
                <a:lnTo>
                  <a:pt x="6794" y="68099"/>
                </a:lnTo>
                <a:lnTo>
                  <a:pt x="6353" y="70799"/>
                </a:lnTo>
                <a:lnTo>
                  <a:pt x="6059" y="74011"/>
                </a:lnTo>
                <a:lnTo>
                  <a:pt x="5863" y="77563"/>
                </a:lnTo>
                <a:lnTo>
                  <a:pt x="5645" y="84567"/>
                </a:lnTo>
                <a:lnTo>
                  <a:pt x="5505" y="94812"/>
                </a:lnTo>
                <a:lnTo>
                  <a:pt x="5472" y="113412"/>
                </a:lnTo>
                <a:lnTo>
                  <a:pt x="4766" y="115825"/>
                </a:lnTo>
                <a:lnTo>
                  <a:pt x="3589" y="117433"/>
                </a:lnTo>
                <a:lnTo>
                  <a:pt x="0" y="120015"/>
                </a:lnTo>
                <a:lnTo>
                  <a:pt x="412" y="120226"/>
                </a:lnTo>
                <a:lnTo>
                  <a:pt x="1392" y="120368"/>
                </a:lnTo>
                <a:lnTo>
                  <a:pt x="5471" y="12065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" name="SMARTInkAnnotation74"/>
          <p:cNvSpPr/>
          <p:nvPr/>
        </p:nvSpPr>
        <p:spPr>
          <a:xfrm>
            <a:off x="4565907" y="1485900"/>
            <a:ext cx="82341" cy="12437"/>
          </a:xfrm>
          <a:custGeom>
            <a:avLst/>
            <a:gdLst/>
            <a:ahLst/>
            <a:cxnLst/>
            <a:rect l="0" t="0" r="0" b="0"/>
            <a:pathLst>
              <a:path w="82341" h="12437">
                <a:moveTo>
                  <a:pt x="6093" y="0"/>
                </a:moveTo>
                <a:lnTo>
                  <a:pt x="622" y="0"/>
                </a:lnTo>
                <a:lnTo>
                  <a:pt x="328" y="705"/>
                </a:lnTo>
                <a:lnTo>
                  <a:pt x="131" y="1882"/>
                </a:lnTo>
                <a:lnTo>
                  <a:pt x="0" y="3371"/>
                </a:lnTo>
                <a:lnTo>
                  <a:pt x="619" y="4364"/>
                </a:lnTo>
                <a:lnTo>
                  <a:pt x="1737" y="5026"/>
                </a:lnTo>
                <a:lnTo>
                  <a:pt x="3189" y="5467"/>
                </a:lnTo>
                <a:lnTo>
                  <a:pt x="4863" y="5761"/>
                </a:lnTo>
                <a:lnTo>
                  <a:pt x="6685" y="5958"/>
                </a:lnTo>
                <a:lnTo>
                  <a:pt x="8605" y="6088"/>
                </a:lnTo>
                <a:lnTo>
                  <a:pt x="10592" y="6176"/>
                </a:lnTo>
                <a:lnTo>
                  <a:pt x="14682" y="6272"/>
                </a:lnTo>
                <a:lnTo>
                  <a:pt x="17467" y="7004"/>
                </a:lnTo>
                <a:lnTo>
                  <a:pt x="20735" y="8197"/>
                </a:lnTo>
                <a:lnTo>
                  <a:pt x="24326" y="9698"/>
                </a:lnTo>
                <a:lnTo>
                  <a:pt x="27427" y="10699"/>
                </a:lnTo>
                <a:lnTo>
                  <a:pt x="30199" y="11366"/>
                </a:lnTo>
                <a:lnTo>
                  <a:pt x="32754" y="11811"/>
                </a:lnTo>
                <a:lnTo>
                  <a:pt x="35869" y="12107"/>
                </a:lnTo>
                <a:lnTo>
                  <a:pt x="39358" y="12305"/>
                </a:lnTo>
                <a:lnTo>
                  <a:pt x="43095" y="12436"/>
                </a:lnTo>
                <a:lnTo>
                  <a:pt x="46999" y="11819"/>
                </a:lnTo>
                <a:lnTo>
                  <a:pt x="51013" y="10701"/>
                </a:lnTo>
                <a:lnTo>
                  <a:pt x="55102" y="9251"/>
                </a:lnTo>
                <a:lnTo>
                  <a:pt x="59945" y="8284"/>
                </a:lnTo>
                <a:lnTo>
                  <a:pt x="65293" y="7639"/>
                </a:lnTo>
                <a:lnTo>
                  <a:pt x="82340" y="635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SMARTInkAnnotation75"/>
          <p:cNvSpPr/>
          <p:nvPr/>
        </p:nvSpPr>
        <p:spPr>
          <a:xfrm>
            <a:off x="4756298" y="1479660"/>
            <a:ext cx="100636" cy="101491"/>
          </a:xfrm>
          <a:custGeom>
            <a:avLst/>
            <a:gdLst/>
            <a:ahLst/>
            <a:cxnLst/>
            <a:rect l="0" t="0" r="0" b="0"/>
            <a:pathLst>
              <a:path w="100636" h="101491">
                <a:moveTo>
                  <a:pt x="31736" y="44340"/>
                </a:moveTo>
                <a:lnTo>
                  <a:pt x="28363" y="44340"/>
                </a:lnTo>
                <a:lnTo>
                  <a:pt x="26664" y="45046"/>
                </a:lnTo>
                <a:lnTo>
                  <a:pt x="24825" y="46222"/>
                </a:lnTo>
                <a:lnTo>
                  <a:pt x="22892" y="47711"/>
                </a:lnTo>
                <a:lnTo>
                  <a:pt x="20898" y="48704"/>
                </a:lnTo>
                <a:lnTo>
                  <a:pt x="18862" y="49366"/>
                </a:lnTo>
                <a:lnTo>
                  <a:pt x="13897" y="50428"/>
                </a:lnTo>
                <a:lnTo>
                  <a:pt x="11335" y="50574"/>
                </a:lnTo>
                <a:lnTo>
                  <a:pt x="7311" y="50667"/>
                </a:lnTo>
                <a:lnTo>
                  <a:pt x="6981" y="51380"/>
                </a:lnTo>
                <a:lnTo>
                  <a:pt x="6614" y="54054"/>
                </a:lnTo>
                <a:lnTo>
                  <a:pt x="6328" y="56962"/>
                </a:lnTo>
                <a:lnTo>
                  <a:pt x="8207" y="58887"/>
                </a:lnTo>
                <a:lnTo>
                  <a:pt x="15786" y="66497"/>
                </a:lnTo>
                <a:lnTo>
                  <a:pt x="17573" y="67578"/>
                </a:lnTo>
                <a:lnTo>
                  <a:pt x="19470" y="68299"/>
                </a:lnTo>
                <a:lnTo>
                  <a:pt x="24214" y="69455"/>
                </a:lnTo>
                <a:lnTo>
                  <a:pt x="26016" y="69550"/>
                </a:lnTo>
                <a:lnTo>
                  <a:pt x="31783" y="69656"/>
                </a:lnTo>
                <a:lnTo>
                  <a:pt x="34591" y="68978"/>
                </a:lnTo>
                <a:lnTo>
                  <a:pt x="37169" y="67821"/>
                </a:lnTo>
                <a:lnTo>
                  <a:pt x="39595" y="66344"/>
                </a:lnTo>
                <a:lnTo>
                  <a:pt x="41917" y="65359"/>
                </a:lnTo>
                <a:lnTo>
                  <a:pt x="44171" y="64703"/>
                </a:lnTo>
                <a:lnTo>
                  <a:pt x="46381" y="64265"/>
                </a:lnTo>
                <a:lnTo>
                  <a:pt x="48559" y="63973"/>
                </a:lnTo>
                <a:lnTo>
                  <a:pt x="50717" y="63779"/>
                </a:lnTo>
                <a:lnTo>
                  <a:pt x="52863" y="63649"/>
                </a:lnTo>
                <a:lnTo>
                  <a:pt x="54998" y="62857"/>
                </a:lnTo>
                <a:lnTo>
                  <a:pt x="57128" y="61624"/>
                </a:lnTo>
                <a:lnTo>
                  <a:pt x="59254" y="60096"/>
                </a:lnTo>
                <a:lnTo>
                  <a:pt x="62083" y="59077"/>
                </a:lnTo>
                <a:lnTo>
                  <a:pt x="65381" y="58398"/>
                </a:lnTo>
                <a:lnTo>
                  <a:pt x="68992" y="57945"/>
                </a:lnTo>
                <a:lnTo>
                  <a:pt x="72105" y="56938"/>
                </a:lnTo>
                <a:lnTo>
                  <a:pt x="74887" y="55561"/>
                </a:lnTo>
                <a:lnTo>
                  <a:pt x="77448" y="53937"/>
                </a:lnTo>
                <a:lnTo>
                  <a:pt x="79860" y="52149"/>
                </a:lnTo>
                <a:lnTo>
                  <a:pt x="82175" y="50252"/>
                </a:lnTo>
                <a:lnTo>
                  <a:pt x="84424" y="48281"/>
                </a:lnTo>
                <a:lnTo>
                  <a:pt x="86629" y="46262"/>
                </a:lnTo>
                <a:lnTo>
                  <a:pt x="90963" y="42137"/>
                </a:lnTo>
                <a:lnTo>
                  <a:pt x="92401" y="40049"/>
                </a:lnTo>
                <a:lnTo>
                  <a:pt x="93359" y="37952"/>
                </a:lnTo>
                <a:lnTo>
                  <a:pt x="93998" y="35848"/>
                </a:lnTo>
                <a:lnTo>
                  <a:pt x="95130" y="33740"/>
                </a:lnTo>
                <a:lnTo>
                  <a:pt x="96591" y="31629"/>
                </a:lnTo>
                <a:lnTo>
                  <a:pt x="100635" y="26542"/>
                </a:lnTo>
                <a:lnTo>
                  <a:pt x="100261" y="25419"/>
                </a:lnTo>
                <a:lnTo>
                  <a:pt x="97962" y="22290"/>
                </a:lnTo>
                <a:lnTo>
                  <a:pt x="97067" y="20468"/>
                </a:lnTo>
                <a:lnTo>
                  <a:pt x="96470" y="18547"/>
                </a:lnTo>
                <a:lnTo>
                  <a:pt x="96072" y="16562"/>
                </a:lnTo>
                <a:lnTo>
                  <a:pt x="95101" y="14532"/>
                </a:lnTo>
                <a:lnTo>
                  <a:pt x="93748" y="12474"/>
                </a:lnTo>
                <a:lnTo>
                  <a:pt x="92139" y="10396"/>
                </a:lnTo>
                <a:lnTo>
                  <a:pt x="90361" y="8305"/>
                </a:lnTo>
                <a:lnTo>
                  <a:pt x="88469" y="6206"/>
                </a:lnTo>
                <a:lnTo>
                  <a:pt x="86502" y="4100"/>
                </a:lnTo>
                <a:lnTo>
                  <a:pt x="83779" y="2697"/>
                </a:lnTo>
                <a:lnTo>
                  <a:pt x="80552" y="1761"/>
                </a:lnTo>
                <a:lnTo>
                  <a:pt x="76988" y="1138"/>
                </a:lnTo>
                <a:lnTo>
                  <a:pt x="73200" y="722"/>
                </a:lnTo>
                <a:lnTo>
                  <a:pt x="69263" y="445"/>
                </a:lnTo>
                <a:lnTo>
                  <a:pt x="61828" y="136"/>
                </a:lnTo>
                <a:lnTo>
                  <a:pt x="56171" y="0"/>
                </a:lnTo>
                <a:lnTo>
                  <a:pt x="53674" y="669"/>
                </a:lnTo>
                <a:lnTo>
                  <a:pt x="51304" y="1820"/>
                </a:lnTo>
                <a:lnTo>
                  <a:pt x="49017" y="3293"/>
                </a:lnTo>
                <a:lnTo>
                  <a:pt x="46081" y="4981"/>
                </a:lnTo>
                <a:lnTo>
                  <a:pt x="39053" y="8738"/>
                </a:lnTo>
                <a:lnTo>
                  <a:pt x="35202" y="11433"/>
                </a:lnTo>
                <a:lnTo>
                  <a:pt x="31223" y="14641"/>
                </a:lnTo>
                <a:lnTo>
                  <a:pt x="27158" y="18191"/>
                </a:lnTo>
                <a:lnTo>
                  <a:pt x="20758" y="24016"/>
                </a:lnTo>
                <a:lnTo>
                  <a:pt x="15562" y="28957"/>
                </a:lnTo>
                <a:lnTo>
                  <a:pt x="10899" y="33505"/>
                </a:lnTo>
                <a:lnTo>
                  <a:pt x="8667" y="36411"/>
                </a:lnTo>
                <a:lnTo>
                  <a:pt x="6472" y="39760"/>
                </a:lnTo>
                <a:lnTo>
                  <a:pt x="4303" y="43403"/>
                </a:lnTo>
                <a:lnTo>
                  <a:pt x="2858" y="47243"/>
                </a:lnTo>
                <a:lnTo>
                  <a:pt x="1894" y="51214"/>
                </a:lnTo>
                <a:lnTo>
                  <a:pt x="1252" y="55273"/>
                </a:lnTo>
                <a:lnTo>
                  <a:pt x="823" y="59390"/>
                </a:lnTo>
                <a:lnTo>
                  <a:pt x="538" y="63546"/>
                </a:lnTo>
                <a:lnTo>
                  <a:pt x="220" y="71220"/>
                </a:lnTo>
                <a:lnTo>
                  <a:pt x="42" y="79508"/>
                </a:lnTo>
                <a:lnTo>
                  <a:pt x="0" y="84194"/>
                </a:lnTo>
                <a:lnTo>
                  <a:pt x="695" y="86432"/>
                </a:lnTo>
                <a:lnTo>
                  <a:pt x="1864" y="88629"/>
                </a:lnTo>
                <a:lnTo>
                  <a:pt x="3349" y="90799"/>
                </a:lnTo>
                <a:lnTo>
                  <a:pt x="5045" y="92952"/>
                </a:lnTo>
                <a:lnTo>
                  <a:pt x="6883" y="95092"/>
                </a:lnTo>
                <a:lnTo>
                  <a:pt x="8813" y="97225"/>
                </a:lnTo>
                <a:lnTo>
                  <a:pt x="11513" y="98647"/>
                </a:lnTo>
                <a:lnTo>
                  <a:pt x="14724" y="99594"/>
                </a:lnTo>
                <a:lnTo>
                  <a:pt x="18276" y="100226"/>
                </a:lnTo>
                <a:lnTo>
                  <a:pt x="22057" y="100647"/>
                </a:lnTo>
                <a:lnTo>
                  <a:pt x="25990" y="100928"/>
                </a:lnTo>
                <a:lnTo>
                  <a:pt x="38090" y="10149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8" name="SMARTInkAnnotation76"/>
          <p:cNvSpPr/>
          <p:nvPr/>
        </p:nvSpPr>
        <p:spPr>
          <a:xfrm>
            <a:off x="4876997" y="1479585"/>
            <a:ext cx="127073" cy="146004"/>
          </a:xfrm>
          <a:custGeom>
            <a:avLst/>
            <a:gdLst/>
            <a:ahLst/>
            <a:cxnLst/>
            <a:rect l="0" t="0" r="0" b="0"/>
            <a:pathLst>
              <a:path w="127073" h="146004">
                <a:moveTo>
                  <a:pt x="12700" y="107915"/>
                </a:moveTo>
                <a:lnTo>
                  <a:pt x="9327" y="111286"/>
                </a:lnTo>
                <a:lnTo>
                  <a:pt x="8333" y="112985"/>
                </a:lnTo>
                <a:lnTo>
                  <a:pt x="7230" y="116753"/>
                </a:lnTo>
                <a:lnTo>
                  <a:pt x="4857" y="120780"/>
                </a:lnTo>
                <a:lnTo>
                  <a:pt x="3235" y="122842"/>
                </a:lnTo>
                <a:lnTo>
                  <a:pt x="2154" y="125627"/>
                </a:lnTo>
                <a:lnTo>
                  <a:pt x="1434" y="128896"/>
                </a:lnTo>
                <a:lnTo>
                  <a:pt x="954" y="132485"/>
                </a:lnTo>
                <a:lnTo>
                  <a:pt x="633" y="135584"/>
                </a:lnTo>
                <a:lnTo>
                  <a:pt x="420" y="138355"/>
                </a:lnTo>
                <a:lnTo>
                  <a:pt x="0" y="145882"/>
                </a:lnTo>
                <a:lnTo>
                  <a:pt x="3368" y="145975"/>
                </a:lnTo>
                <a:lnTo>
                  <a:pt x="5464" y="146003"/>
                </a:lnTo>
                <a:lnTo>
                  <a:pt x="7838" y="142247"/>
                </a:lnTo>
                <a:lnTo>
                  <a:pt x="9459" y="139269"/>
                </a:lnTo>
                <a:lnTo>
                  <a:pt x="11245" y="136579"/>
                </a:lnTo>
                <a:lnTo>
                  <a:pt x="13143" y="134080"/>
                </a:lnTo>
                <a:lnTo>
                  <a:pt x="15113" y="131708"/>
                </a:lnTo>
                <a:lnTo>
                  <a:pt x="16427" y="129422"/>
                </a:lnTo>
                <a:lnTo>
                  <a:pt x="17887" y="124999"/>
                </a:lnTo>
                <a:lnTo>
                  <a:pt x="20418" y="120682"/>
                </a:lnTo>
                <a:lnTo>
                  <a:pt x="22082" y="118543"/>
                </a:lnTo>
                <a:lnTo>
                  <a:pt x="23191" y="115706"/>
                </a:lnTo>
                <a:lnTo>
                  <a:pt x="23930" y="112403"/>
                </a:lnTo>
                <a:lnTo>
                  <a:pt x="24423" y="108791"/>
                </a:lnTo>
                <a:lnTo>
                  <a:pt x="25458" y="104971"/>
                </a:lnTo>
                <a:lnTo>
                  <a:pt x="26853" y="101013"/>
                </a:lnTo>
                <a:lnTo>
                  <a:pt x="28490" y="96964"/>
                </a:lnTo>
                <a:lnTo>
                  <a:pt x="30286" y="92853"/>
                </a:lnTo>
                <a:lnTo>
                  <a:pt x="34166" y="84523"/>
                </a:lnTo>
                <a:lnTo>
                  <a:pt x="35483" y="80326"/>
                </a:lnTo>
                <a:lnTo>
                  <a:pt x="36360" y="76117"/>
                </a:lnTo>
                <a:lnTo>
                  <a:pt x="36946" y="71899"/>
                </a:lnTo>
                <a:lnTo>
                  <a:pt x="37336" y="67677"/>
                </a:lnTo>
                <a:lnTo>
                  <a:pt x="37596" y="63451"/>
                </a:lnTo>
                <a:lnTo>
                  <a:pt x="37769" y="59222"/>
                </a:lnTo>
                <a:lnTo>
                  <a:pt x="38591" y="55698"/>
                </a:lnTo>
                <a:lnTo>
                  <a:pt x="39845" y="52642"/>
                </a:lnTo>
                <a:lnTo>
                  <a:pt x="41387" y="49900"/>
                </a:lnTo>
                <a:lnTo>
                  <a:pt x="42415" y="46661"/>
                </a:lnTo>
                <a:lnTo>
                  <a:pt x="43100" y="43090"/>
                </a:lnTo>
                <a:lnTo>
                  <a:pt x="43557" y="39298"/>
                </a:lnTo>
                <a:lnTo>
                  <a:pt x="43861" y="36065"/>
                </a:lnTo>
                <a:lnTo>
                  <a:pt x="44064" y="33204"/>
                </a:lnTo>
                <a:lnTo>
                  <a:pt x="44200" y="30591"/>
                </a:lnTo>
                <a:lnTo>
                  <a:pt x="44350" y="23925"/>
                </a:lnTo>
                <a:lnTo>
                  <a:pt x="44391" y="20172"/>
                </a:lnTo>
                <a:lnTo>
                  <a:pt x="45123" y="16964"/>
                </a:lnTo>
                <a:lnTo>
                  <a:pt x="46318" y="14120"/>
                </a:lnTo>
                <a:lnTo>
                  <a:pt x="47820" y="11518"/>
                </a:lnTo>
                <a:lnTo>
                  <a:pt x="48821" y="9078"/>
                </a:lnTo>
                <a:lnTo>
                  <a:pt x="49489" y="6746"/>
                </a:lnTo>
                <a:lnTo>
                  <a:pt x="49934" y="4486"/>
                </a:lnTo>
                <a:lnTo>
                  <a:pt x="50937" y="2979"/>
                </a:lnTo>
                <a:lnTo>
                  <a:pt x="52312" y="1974"/>
                </a:lnTo>
                <a:lnTo>
                  <a:pt x="55722" y="858"/>
                </a:lnTo>
                <a:lnTo>
                  <a:pt x="59590" y="362"/>
                </a:lnTo>
                <a:lnTo>
                  <a:pt x="63460" y="43"/>
                </a:lnTo>
                <a:lnTo>
                  <a:pt x="66560" y="0"/>
                </a:lnTo>
                <a:lnTo>
                  <a:pt x="68375" y="694"/>
                </a:lnTo>
                <a:lnTo>
                  <a:pt x="72274" y="3346"/>
                </a:lnTo>
                <a:lnTo>
                  <a:pt x="74302" y="4336"/>
                </a:lnTo>
                <a:lnTo>
                  <a:pt x="76360" y="4996"/>
                </a:lnTo>
                <a:lnTo>
                  <a:pt x="78439" y="5435"/>
                </a:lnTo>
                <a:lnTo>
                  <a:pt x="80529" y="6434"/>
                </a:lnTo>
                <a:lnTo>
                  <a:pt x="82630" y="7806"/>
                </a:lnTo>
                <a:lnTo>
                  <a:pt x="87700" y="11705"/>
                </a:lnTo>
                <a:lnTo>
                  <a:pt x="90276" y="14120"/>
                </a:lnTo>
                <a:lnTo>
                  <a:pt x="91951" y="15752"/>
                </a:lnTo>
                <a:lnTo>
                  <a:pt x="93068" y="17545"/>
                </a:lnTo>
                <a:lnTo>
                  <a:pt x="94310" y="21419"/>
                </a:lnTo>
                <a:lnTo>
                  <a:pt x="96744" y="25493"/>
                </a:lnTo>
                <a:lnTo>
                  <a:pt x="98381" y="27567"/>
                </a:lnTo>
                <a:lnTo>
                  <a:pt x="98767" y="28950"/>
                </a:lnTo>
                <a:lnTo>
                  <a:pt x="98318" y="29871"/>
                </a:lnTo>
                <a:lnTo>
                  <a:pt x="97313" y="30486"/>
                </a:lnTo>
                <a:lnTo>
                  <a:pt x="96643" y="31601"/>
                </a:lnTo>
                <a:lnTo>
                  <a:pt x="95898" y="34722"/>
                </a:lnTo>
                <a:lnTo>
                  <a:pt x="93684" y="38461"/>
                </a:lnTo>
                <a:lnTo>
                  <a:pt x="90347" y="42474"/>
                </a:lnTo>
                <a:lnTo>
                  <a:pt x="86510" y="46610"/>
                </a:lnTo>
                <a:lnTo>
                  <a:pt x="77467" y="55867"/>
                </a:lnTo>
                <a:lnTo>
                  <a:pt x="73230" y="60116"/>
                </a:lnTo>
                <a:lnTo>
                  <a:pt x="70704" y="61233"/>
                </a:lnTo>
                <a:lnTo>
                  <a:pt x="67608" y="61977"/>
                </a:lnTo>
                <a:lnTo>
                  <a:pt x="64131" y="62473"/>
                </a:lnTo>
                <a:lnTo>
                  <a:pt x="61107" y="63509"/>
                </a:lnTo>
                <a:lnTo>
                  <a:pt x="58386" y="64906"/>
                </a:lnTo>
                <a:lnTo>
                  <a:pt x="52318" y="68845"/>
                </a:lnTo>
                <a:lnTo>
                  <a:pt x="49605" y="71265"/>
                </a:lnTo>
                <a:lnTo>
                  <a:pt x="47894" y="72899"/>
                </a:lnTo>
                <a:lnTo>
                  <a:pt x="46753" y="74693"/>
                </a:lnTo>
                <a:lnTo>
                  <a:pt x="45485" y="78568"/>
                </a:lnTo>
                <a:lnTo>
                  <a:pt x="44771" y="81346"/>
                </a:lnTo>
                <a:lnTo>
                  <a:pt x="44560" y="85539"/>
                </a:lnTo>
                <a:lnTo>
                  <a:pt x="44497" y="91251"/>
                </a:lnTo>
                <a:lnTo>
                  <a:pt x="45194" y="93278"/>
                </a:lnTo>
                <a:lnTo>
                  <a:pt x="47852" y="97411"/>
                </a:lnTo>
                <a:lnTo>
                  <a:pt x="51386" y="101601"/>
                </a:lnTo>
                <a:lnTo>
                  <a:pt x="53316" y="103705"/>
                </a:lnTo>
                <a:lnTo>
                  <a:pt x="55310" y="105109"/>
                </a:lnTo>
                <a:lnTo>
                  <a:pt x="57344" y="106044"/>
                </a:lnTo>
                <a:lnTo>
                  <a:pt x="59407" y="106668"/>
                </a:lnTo>
                <a:lnTo>
                  <a:pt x="61488" y="107789"/>
                </a:lnTo>
                <a:lnTo>
                  <a:pt x="63581" y="109242"/>
                </a:lnTo>
                <a:lnTo>
                  <a:pt x="65683" y="110916"/>
                </a:lnTo>
                <a:lnTo>
                  <a:pt x="67790" y="112033"/>
                </a:lnTo>
                <a:lnTo>
                  <a:pt x="69901" y="112777"/>
                </a:lnTo>
                <a:lnTo>
                  <a:pt x="72014" y="113273"/>
                </a:lnTo>
                <a:lnTo>
                  <a:pt x="74835" y="114309"/>
                </a:lnTo>
                <a:lnTo>
                  <a:pt x="78128" y="115706"/>
                </a:lnTo>
                <a:lnTo>
                  <a:pt x="81734" y="117342"/>
                </a:lnTo>
                <a:lnTo>
                  <a:pt x="85551" y="118433"/>
                </a:lnTo>
                <a:lnTo>
                  <a:pt x="89507" y="119160"/>
                </a:lnTo>
                <a:lnTo>
                  <a:pt x="93557" y="119645"/>
                </a:lnTo>
                <a:lnTo>
                  <a:pt x="96963" y="119263"/>
                </a:lnTo>
                <a:lnTo>
                  <a:pt x="99939" y="118303"/>
                </a:lnTo>
                <a:lnTo>
                  <a:pt x="102630" y="116957"/>
                </a:lnTo>
                <a:lnTo>
                  <a:pt x="105835" y="116059"/>
                </a:lnTo>
                <a:lnTo>
                  <a:pt x="109385" y="115461"/>
                </a:lnTo>
                <a:lnTo>
                  <a:pt x="113162" y="115063"/>
                </a:lnTo>
                <a:lnTo>
                  <a:pt x="116387" y="114091"/>
                </a:lnTo>
                <a:lnTo>
                  <a:pt x="119243" y="112738"/>
                </a:lnTo>
                <a:lnTo>
                  <a:pt x="127072" y="107915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SMARTInkAnnotation77"/>
          <p:cNvSpPr/>
          <p:nvPr/>
        </p:nvSpPr>
        <p:spPr>
          <a:xfrm>
            <a:off x="5010423" y="1473200"/>
            <a:ext cx="101554" cy="146044"/>
          </a:xfrm>
          <a:custGeom>
            <a:avLst/>
            <a:gdLst/>
            <a:ahLst/>
            <a:cxnLst/>
            <a:rect l="0" t="0" r="0" b="0"/>
            <a:pathLst>
              <a:path w="101554" h="146044">
                <a:moveTo>
                  <a:pt x="95309" y="0"/>
                </a:moveTo>
                <a:lnTo>
                  <a:pt x="86466" y="0"/>
                </a:lnTo>
                <a:lnTo>
                  <a:pt x="84471" y="705"/>
                </a:lnTo>
                <a:lnTo>
                  <a:pt x="82436" y="1881"/>
                </a:lnTo>
                <a:lnTo>
                  <a:pt x="80373" y="3371"/>
                </a:lnTo>
                <a:lnTo>
                  <a:pt x="77586" y="4364"/>
                </a:lnTo>
                <a:lnTo>
                  <a:pt x="74315" y="5026"/>
                </a:lnTo>
                <a:lnTo>
                  <a:pt x="70723" y="5467"/>
                </a:lnTo>
                <a:lnTo>
                  <a:pt x="67623" y="5762"/>
                </a:lnTo>
                <a:lnTo>
                  <a:pt x="64850" y="5958"/>
                </a:lnTo>
                <a:lnTo>
                  <a:pt x="62294" y="6088"/>
                </a:lnTo>
                <a:lnTo>
                  <a:pt x="59886" y="6881"/>
                </a:lnTo>
                <a:lnTo>
                  <a:pt x="57573" y="8115"/>
                </a:lnTo>
                <a:lnTo>
                  <a:pt x="55326" y="9643"/>
                </a:lnTo>
                <a:lnTo>
                  <a:pt x="53122" y="10662"/>
                </a:lnTo>
                <a:lnTo>
                  <a:pt x="50947" y="11341"/>
                </a:lnTo>
                <a:lnTo>
                  <a:pt x="48790" y="11794"/>
                </a:lnTo>
                <a:lnTo>
                  <a:pt x="46647" y="12802"/>
                </a:lnTo>
                <a:lnTo>
                  <a:pt x="44512" y="14179"/>
                </a:lnTo>
                <a:lnTo>
                  <a:pt x="42382" y="15803"/>
                </a:lnTo>
                <a:lnTo>
                  <a:pt x="40962" y="17591"/>
                </a:lnTo>
                <a:lnTo>
                  <a:pt x="40016" y="19488"/>
                </a:lnTo>
                <a:lnTo>
                  <a:pt x="39385" y="21459"/>
                </a:lnTo>
                <a:lnTo>
                  <a:pt x="36802" y="25530"/>
                </a:lnTo>
                <a:lnTo>
                  <a:pt x="35124" y="27603"/>
                </a:lnTo>
                <a:lnTo>
                  <a:pt x="34007" y="29691"/>
                </a:lnTo>
                <a:lnTo>
                  <a:pt x="32764" y="33892"/>
                </a:lnTo>
                <a:lnTo>
                  <a:pt x="33139" y="36000"/>
                </a:lnTo>
                <a:lnTo>
                  <a:pt x="35438" y="40224"/>
                </a:lnTo>
                <a:lnTo>
                  <a:pt x="36929" y="44453"/>
                </a:lnTo>
                <a:lnTo>
                  <a:pt x="37328" y="46569"/>
                </a:lnTo>
                <a:lnTo>
                  <a:pt x="39652" y="50801"/>
                </a:lnTo>
                <a:lnTo>
                  <a:pt x="41260" y="52917"/>
                </a:lnTo>
                <a:lnTo>
                  <a:pt x="43039" y="55034"/>
                </a:lnTo>
                <a:lnTo>
                  <a:pt x="44930" y="57150"/>
                </a:lnTo>
                <a:lnTo>
                  <a:pt x="46897" y="59267"/>
                </a:lnTo>
                <a:lnTo>
                  <a:pt x="49621" y="61383"/>
                </a:lnTo>
                <a:lnTo>
                  <a:pt x="52849" y="63500"/>
                </a:lnTo>
                <a:lnTo>
                  <a:pt x="56412" y="65617"/>
                </a:lnTo>
                <a:lnTo>
                  <a:pt x="59494" y="67733"/>
                </a:lnTo>
                <a:lnTo>
                  <a:pt x="62254" y="69850"/>
                </a:lnTo>
                <a:lnTo>
                  <a:pt x="64801" y="71967"/>
                </a:lnTo>
                <a:lnTo>
                  <a:pt x="67204" y="74083"/>
                </a:lnTo>
                <a:lnTo>
                  <a:pt x="71758" y="78317"/>
                </a:lnTo>
                <a:lnTo>
                  <a:pt x="80433" y="86783"/>
                </a:lnTo>
                <a:lnTo>
                  <a:pt x="84697" y="91017"/>
                </a:lnTo>
                <a:lnTo>
                  <a:pt x="86822" y="92428"/>
                </a:lnTo>
                <a:lnTo>
                  <a:pt x="88945" y="93369"/>
                </a:lnTo>
                <a:lnTo>
                  <a:pt x="91067" y="93996"/>
                </a:lnTo>
                <a:lnTo>
                  <a:pt x="93186" y="95119"/>
                </a:lnTo>
                <a:lnTo>
                  <a:pt x="95306" y="96574"/>
                </a:lnTo>
                <a:lnTo>
                  <a:pt x="97425" y="98249"/>
                </a:lnTo>
                <a:lnTo>
                  <a:pt x="98838" y="100072"/>
                </a:lnTo>
                <a:lnTo>
                  <a:pt x="99780" y="101992"/>
                </a:lnTo>
                <a:lnTo>
                  <a:pt x="101292" y="106773"/>
                </a:lnTo>
                <a:lnTo>
                  <a:pt x="101553" y="110972"/>
                </a:lnTo>
                <a:lnTo>
                  <a:pt x="100884" y="112787"/>
                </a:lnTo>
                <a:lnTo>
                  <a:pt x="98257" y="116685"/>
                </a:lnTo>
                <a:lnTo>
                  <a:pt x="96569" y="118712"/>
                </a:lnTo>
                <a:lnTo>
                  <a:pt x="94737" y="120769"/>
                </a:lnTo>
                <a:lnTo>
                  <a:pt x="90820" y="124936"/>
                </a:lnTo>
                <a:lnTo>
                  <a:pt x="86725" y="129140"/>
                </a:lnTo>
                <a:lnTo>
                  <a:pt x="84644" y="130544"/>
                </a:lnTo>
                <a:lnTo>
                  <a:pt x="82551" y="131479"/>
                </a:lnTo>
                <a:lnTo>
                  <a:pt x="80450" y="132103"/>
                </a:lnTo>
                <a:lnTo>
                  <a:pt x="77638" y="133224"/>
                </a:lnTo>
                <a:lnTo>
                  <a:pt x="74350" y="134677"/>
                </a:lnTo>
                <a:lnTo>
                  <a:pt x="70747" y="136351"/>
                </a:lnTo>
                <a:lnTo>
                  <a:pt x="66932" y="137468"/>
                </a:lnTo>
                <a:lnTo>
                  <a:pt x="62978" y="138212"/>
                </a:lnTo>
                <a:lnTo>
                  <a:pt x="58929" y="138708"/>
                </a:lnTo>
                <a:lnTo>
                  <a:pt x="55524" y="139744"/>
                </a:lnTo>
                <a:lnTo>
                  <a:pt x="52547" y="141141"/>
                </a:lnTo>
                <a:lnTo>
                  <a:pt x="49858" y="142777"/>
                </a:lnTo>
                <a:lnTo>
                  <a:pt x="47359" y="143868"/>
                </a:lnTo>
                <a:lnTo>
                  <a:pt x="44986" y="144595"/>
                </a:lnTo>
                <a:lnTo>
                  <a:pt x="42698" y="145080"/>
                </a:lnTo>
                <a:lnTo>
                  <a:pt x="40468" y="145404"/>
                </a:lnTo>
                <a:lnTo>
                  <a:pt x="38274" y="145619"/>
                </a:lnTo>
                <a:lnTo>
                  <a:pt x="36106" y="145763"/>
                </a:lnTo>
                <a:lnTo>
                  <a:pt x="33249" y="145858"/>
                </a:lnTo>
                <a:lnTo>
                  <a:pt x="20400" y="146012"/>
                </a:lnTo>
                <a:lnTo>
                  <a:pt x="10854" y="146043"/>
                </a:lnTo>
                <a:lnTo>
                  <a:pt x="8648" y="145340"/>
                </a:lnTo>
                <a:lnTo>
                  <a:pt x="6471" y="144165"/>
                </a:lnTo>
                <a:lnTo>
                  <a:pt x="0" y="13970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0" name="SMARTInkAnnotation78"/>
          <p:cNvSpPr/>
          <p:nvPr/>
        </p:nvSpPr>
        <p:spPr>
          <a:xfrm>
            <a:off x="5449736" y="1473200"/>
            <a:ext cx="88066" cy="107864"/>
          </a:xfrm>
          <a:custGeom>
            <a:avLst/>
            <a:gdLst/>
            <a:ahLst/>
            <a:cxnLst/>
            <a:rect l="0" t="0" r="0" b="0"/>
            <a:pathLst>
              <a:path w="88066" h="107864">
                <a:moveTo>
                  <a:pt x="11818" y="25400"/>
                </a:moveTo>
                <a:lnTo>
                  <a:pt x="5541" y="25400"/>
                </a:lnTo>
                <a:lnTo>
                  <a:pt x="0" y="30867"/>
                </a:lnTo>
                <a:lnTo>
                  <a:pt x="409" y="31867"/>
                </a:lnTo>
                <a:lnTo>
                  <a:pt x="2747" y="34859"/>
                </a:lnTo>
                <a:lnTo>
                  <a:pt x="3652" y="36645"/>
                </a:lnTo>
                <a:lnTo>
                  <a:pt x="4256" y="38541"/>
                </a:lnTo>
                <a:lnTo>
                  <a:pt x="4659" y="40511"/>
                </a:lnTo>
                <a:lnTo>
                  <a:pt x="4927" y="42529"/>
                </a:lnTo>
                <a:lnTo>
                  <a:pt x="5106" y="44581"/>
                </a:lnTo>
                <a:lnTo>
                  <a:pt x="5225" y="46654"/>
                </a:lnTo>
                <a:lnTo>
                  <a:pt x="6011" y="48741"/>
                </a:lnTo>
                <a:lnTo>
                  <a:pt x="7241" y="50839"/>
                </a:lnTo>
                <a:lnTo>
                  <a:pt x="8766" y="52943"/>
                </a:lnTo>
                <a:lnTo>
                  <a:pt x="9783" y="55051"/>
                </a:lnTo>
                <a:lnTo>
                  <a:pt x="10462" y="57162"/>
                </a:lnTo>
                <a:lnTo>
                  <a:pt x="10913" y="59274"/>
                </a:lnTo>
                <a:lnTo>
                  <a:pt x="11921" y="62094"/>
                </a:lnTo>
                <a:lnTo>
                  <a:pt x="13298" y="65385"/>
                </a:lnTo>
                <a:lnTo>
                  <a:pt x="14923" y="68990"/>
                </a:lnTo>
                <a:lnTo>
                  <a:pt x="16006" y="72099"/>
                </a:lnTo>
                <a:lnTo>
                  <a:pt x="16728" y="74877"/>
                </a:lnTo>
                <a:lnTo>
                  <a:pt x="17209" y="77435"/>
                </a:lnTo>
                <a:lnTo>
                  <a:pt x="18236" y="79845"/>
                </a:lnTo>
                <a:lnTo>
                  <a:pt x="19627" y="82158"/>
                </a:lnTo>
                <a:lnTo>
                  <a:pt x="21260" y="84405"/>
                </a:lnTo>
                <a:lnTo>
                  <a:pt x="22349" y="86609"/>
                </a:lnTo>
                <a:lnTo>
                  <a:pt x="23074" y="88784"/>
                </a:lnTo>
                <a:lnTo>
                  <a:pt x="23558" y="90939"/>
                </a:lnTo>
                <a:lnTo>
                  <a:pt x="24587" y="93082"/>
                </a:lnTo>
                <a:lnTo>
                  <a:pt x="25979" y="95216"/>
                </a:lnTo>
                <a:lnTo>
                  <a:pt x="29912" y="100339"/>
                </a:lnTo>
                <a:lnTo>
                  <a:pt x="32332" y="102921"/>
                </a:lnTo>
                <a:lnTo>
                  <a:pt x="36266" y="106957"/>
                </a:lnTo>
                <a:lnTo>
                  <a:pt x="37294" y="107288"/>
                </a:lnTo>
                <a:lnTo>
                  <a:pt x="38686" y="107509"/>
                </a:lnTo>
                <a:lnTo>
                  <a:pt x="42619" y="107863"/>
                </a:lnTo>
                <a:lnTo>
                  <a:pt x="42942" y="107186"/>
                </a:lnTo>
                <a:lnTo>
                  <a:pt x="43300" y="104553"/>
                </a:lnTo>
                <a:lnTo>
                  <a:pt x="44103" y="103569"/>
                </a:lnTo>
                <a:lnTo>
                  <a:pt x="45343" y="102913"/>
                </a:lnTo>
                <a:lnTo>
                  <a:pt x="46875" y="102475"/>
                </a:lnTo>
                <a:lnTo>
                  <a:pt x="47898" y="101478"/>
                </a:lnTo>
                <a:lnTo>
                  <a:pt x="48580" y="100107"/>
                </a:lnTo>
                <a:lnTo>
                  <a:pt x="49033" y="98488"/>
                </a:lnTo>
                <a:lnTo>
                  <a:pt x="50042" y="95998"/>
                </a:lnTo>
                <a:lnTo>
                  <a:pt x="51421" y="92926"/>
                </a:lnTo>
                <a:lnTo>
                  <a:pt x="53046" y="89467"/>
                </a:lnTo>
                <a:lnTo>
                  <a:pt x="54129" y="86456"/>
                </a:lnTo>
                <a:lnTo>
                  <a:pt x="54851" y="83743"/>
                </a:lnTo>
                <a:lnTo>
                  <a:pt x="55333" y="81229"/>
                </a:lnTo>
                <a:lnTo>
                  <a:pt x="56360" y="78141"/>
                </a:lnTo>
                <a:lnTo>
                  <a:pt x="57751" y="74672"/>
                </a:lnTo>
                <a:lnTo>
                  <a:pt x="59384" y="70948"/>
                </a:lnTo>
                <a:lnTo>
                  <a:pt x="60473" y="67760"/>
                </a:lnTo>
                <a:lnTo>
                  <a:pt x="61198" y="64929"/>
                </a:lnTo>
                <a:lnTo>
                  <a:pt x="61682" y="62336"/>
                </a:lnTo>
                <a:lnTo>
                  <a:pt x="62004" y="59196"/>
                </a:lnTo>
                <a:lnTo>
                  <a:pt x="62219" y="55692"/>
                </a:lnTo>
                <a:lnTo>
                  <a:pt x="62362" y="51945"/>
                </a:lnTo>
                <a:lnTo>
                  <a:pt x="63164" y="48741"/>
                </a:lnTo>
                <a:lnTo>
                  <a:pt x="64405" y="45900"/>
                </a:lnTo>
                <a:lnTo>
                  <a:pt x="65937" y="43300"/>
                </a:lnTo>
                <a:lnTo>
                  <a:pt x="66959" y="40861"/>
                </a:lnTo>
                <a:lnTo>
                  <a:pt x="67641" y="38529"/>
                </a:lnTo>
                <a:lnTo>
                  <a:pt x="68095" y="36270"/>
                </a:lnTo>
                <a:lnTo>
                  <a:pt x="68398" y="33352"/>
                </a:lnTo>
                <a:lnTo>
                  <a:pt x="68600" y="29996"/>
                </a:lnTo>
                <a:lnTo>
                  <a:pt x="68735" y="26347"/>
                </a:lnTo>
                <a:lnTo>
                  <a:pt x="69530" y="23915"/>
                </a:lnTo>
                <a:lnTo>
                  <a:pt x="70767" y="22293"/>
                </a:lnTo>
                <a:lnTo>
                  <a:pt x="72296" y="21212"/>
                </a:lnTo>
                <a:lnTo>
                  <a:pt x="73317" y="19786"/>
                </a:lnTo>
                <a:lnTo>
                  <a:pt x="73997" y="18129"/>
                </a:lnTo>
                <a:lnTo>
                  <a:pt x="74451" y="16320"/>
                </a:lnTo>
                <a:lnTo>
                  <a:pt x="74753" y="14408"/>
                </a:lnTo>
                <a:lnTo>
                  <a:pt x="74954" y="12427"/>
                </a:lnTo>
                <a:lnTo>
                  <a:pt x="75334" y="6706"/>
                </a:lnTo>
                <a:lnTo>
                  <a:pt x="75350" y="3084"/>
                </a:lnTo>
                <a:lnTo>
                  <a:pt x="76059" y="2056"/>
                </a:lnTo>
                <a:lnTo>
                  <a:pt x="77236" y="1371"/>
                </a:lnTo>
                <a:lnTo>
                  <a:pt x="80827" y="271"/>
                </a:lnTo>
                <a:lnTo>
                  <a:pt x="83201" y="120"/>
                </a:lnTo>
                <a:lnTo>
                  <a:pt x="88065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1" name="SMARTInkAnnotation79"/>
          <p:cNvSpPr/>
          <p:nvPr/>
        </p:nvSpPr>
        <p:spPr>
          <a:xfrm>
            <a:off x="5617010" y="1460500"/>
            <a:ext cx="98305" cy="114014"/>
          </a:xfrm>
          <a:custGeom>
            <a:avLst/>
            <a:gdLst/>
            <a:ahLst/>
            <a:cxnLst/>
            <a:rect l="0" t="0" r="0" b="0"/>
            <a:pathLst>
              <a:path w="98305" h="114014">
                <a:moveTo>
                  <a:pt x="66933" y="0"/>
                </a:moveTo>
                <a:lnTo>
                  <a:pt x="63560" y="3371"/>
                </a:lnTo>
                <a:lnTo>
                  <a:pt x="61154" y="5070"/>
                </a:lnTo>
                <a:lnTo>
                  <a:pt x="58137" y="6907"/>
                </a:lnTo>
                <a:lnTo>
                  <a:pt x="54715" y="8838"/>
                </a:lnTo>
                <a:lnTo>
                  <a:pt x="51728" y="10126"/>
                </a:lnTo>
                <a:lnTo>
                  <a:pt x="49030" y="10984"/>
                </a:lnTo>
                <a:lnTo>
                  <a:pt x="46526" y="11556"/>
                </a:lnTo>
                <a:lnTo>
                  <a:pt x="43444" y="13348"/>
                </a:lnTo>
                <a:lnTo>
                  <a:pt x="39978" y="15954"/>
                </a:lnTo>
                <a:lnTo>
                  <a:pt x="36255" y="19103"/>
                </a:lnTo>
                <a:lnTo>
                  <a:pt x="32361" y="21202"/>
                </a:lnTo>
                <a:lnTo>
                  <a:pt x="28352" y="22601"/>
                </a:lnTo>
                <a:lnTo>
                  <a:pt x="24269" y="23534"/>
                </a:lnTo>
                <a:lnTo>
                  <a:pt x="20840" y="24862"/>
                </a:lnTo>
                <a:lnTo>
                  <a:pt x="17848" y="26452"/>
                </a:lnTo>
                <a:lnTo>
                  <a:pt x="15148" y="28218"/>
                </a:lnTo>
                <a:lnTo>
                  <a:pt x="12641" y="30101"/>
                </a:lnTo>
                <a:lnTo>
                  <a:pt x="10264" y="32062"/>
                </a:lnTo>
                <a:lnTo>
                  <a:pt x="7974" y="34075"/>
                </a:lnTo>
                <a:lnTo>
                  <a:pt x="6447" y="36122"/>
                </a:lnTo>
                <a:lnTo>
                  <a:pt x="5429" y="38192"/>
                </a:lnTo>
                <a:lnTo>
                  <a:pt x="4750" y="40278"/>
                </a:lnTo>
                <a:lnTo>
                  <a:pt x="3591" y="41669"/>
                </a:lnTo>
                <a:lnTo>
                  <a:pt x="2113" y="42596"/>
                </a:lnTo>
                <a:lnTo>
                  <a:pt x="421" y="43214"/>
                </a:lnTo>
                <a:lnTo>
                  <a:pt x="0" y="44331"/>
                </a:lnTo>
                <a:lnTo>
                  <a:pt x="424" y="45782"/>
                </a:lnTo>
                <a:lnTo>
                  <a:pt x="1414" y="47455"/>
                </a:lnTo>
                <a:lnTo>
                  <a:pt x="2073" y="49275"/>
                </a:lnTo>
                <a:lnTo>
                  <a:pt x="2513" y="51195"/>
                </a:lnTo>
                <a:lnTo>
                  <a:pt x="2806" y="53180"/>
                </a:lnTo>
                <a:lnTo>
                  <a:pt x="3707" y="54503"/>
                </a:lnTo>
                <a:lnTo>
                  <a:pt x="5015" y="55385"/>
                </a:lnTo>
                <a:lnTo>
                  <a:pt x="6592" y="55974"/>
                </a:lnTo>
                <a:lnTo>
                  <a:pt x="8350" y="57071"/>
                </a:lnTo>
                <a:lnTo>
                  <a:pt x="10228" y="58508"/>
                </a:lnTo>
                <a:lnTo>
                  <a:pt x="12185" y="60172"/>
                </a:lnTo>
                <a:lnTo>
                  <a:pt x="14902" y="61987"/>
                </a:lnTo>
                <a:lnTo>
                  <a:pt x="18126" y="63902"/>
                </a:lnTo>
                <a:lnTo>
                  <a:pt x="21687" y="65885"/>
                </a:lnTo>
                <a:lnTo>
                  <a:pt x="25473" y="67207"/>
                </a:lnTo>
                <a:lnTo>
                  <a:pt x="29408" y="68088"/>
                </a:lnTo>
                <a:lnTo>
                  <a:pt x="33445" y="68675"/>
                </a:lnTo>
                <a:lnTo>
                  <a:pt x="37547" y="69772"/>
                </a:lnTo>
                <a:lnTo>
                  <a:pt x="41694" y="71209"/>
                </a:lnTo>
                <a:lnTo>
                  <a:pt x="45871" y="72873"/>
                </a:lnTo>
                <a:lnTo>
                  <a:pt x="50068" y="73982"/>
                </a:lnTo>
                <a:lnTo>
                  <a:pt x="54277" y="74721"/>
                </a:lnTo>
                <a:lnTo>
                  <a:pt x="58495" y="75214"/>
                </a:lnTo>
                <a:lnTo>
                  <a:pt x="62014" y="76248"/>
                </a:lnTo>
                <a:lnTo>
                  <a:pt x="65065" y="77643"/>
                </a:lnTo>
                <a:lnTo>
                  <a:pt x="67806" y="79279"/>
                </a:lnTo>
                <a:lnTo>
                  <a:pt x="71045" y="80369"/>
                </a:lnTo>
                <a:lnTo>
                  <a:pt x="74615" y="81096"/>
                </a:lnTo>
                <a:lnTo>
                  <a:pt x="78409" y="81581"/>
                </a:lnTo>
                <a:lnTo>
                  <a:pt x="81643" y="82609"/>
                </a:lnTo>
                <a:lnTo>
                  <a:pt x="84506" y="84001"/>
                </a:lnTo>
                <a:lnTo>
                  <a:pt x="87120" y="85634"/>
                </a:lnTo>
                <a:lnTo>
                  <a:pt x="89568" y="86722"/>
                </a:lnTo>
                <a:lnTo>
                  <a:pt x="91907" y="87448"/>
                </a:lnTo>
                <a:lnTo>
                  <a:pt x="97360" y="88613"/>
                </a:lnTo>
                <a:lnTo>
                  <a:pt x="97807" y="89414"/>
                </a:lnTo>
                <a:lnTo>
                  <a:pt x="98304" y="92186"/>
                </a:lnTo>
                <a:lnTo>
                  <a:pt x="97731" y="93207"/>
                </a:lnTo>
                <a:lnTo>
                  <a:pt x="96643" y="93888"/>
                </a:lnTo>
                <a:lnTo>
                  <a:pt x="95211" y="94342"/>
                </a:lnTo>
                <a:lnTo>
                  <a:pt x="94257" y="95350"/>
                </a:lnTo>
                <a:lnTo>
                  <a:pt x="93621" y="96728"/>
                </a:lnTo>
                <a:lnTo>
                  <a:pt x="93197" y="98352"/>
                </a:lnTo>
                <a:lnTo>
                  <a:pt x="91502" y="99435"/>
                </a:lnTo>
                <a:lnTo>
                  <a:pt x="88960" y="100156"/>
                </a:lnTo>
                <a:lnTo>
                  <a:pt x="85854" y="100638"/>
                </a:lnTo>
                <a:lnTo>
                  <a:pt x="83077" y="101664"/>
                </a:lnTo>
                <a:lnTo>
                  <a:pt x="80519" y="103054"/>
                </a:lnTo>
                <a:lnTo>
                  <a:pt x="78108" y="104686"/>
                </a:lnTo>
                <a:lnTo>
                  <a:pt x="75089" y="105774"/>
                </a:lnTo>
                <a:lnTo>
                  <a:pt x="71664" y="106499"/>
                </a:lnTo>
                <a:lnTo>
                  <a:pt x="67969" y="106983"/>
                </a:lnTo>
                <a:lnTo>
                  <a:pt x="64094" y="108011"/>
                </a:lnTo>
                <a:lnTo>
                  <a:pt x="60098" y="109401"/>
                </a:lnTo>
                <a:lnTo>
                  <a:pt x="56022" y="111034"/>
                </a:lnTo>
                <a:lnTo>
                  <a:pt x="52599" y="112123"/>
                </a:lnTo>
                <a:lnTo>
                  <a:pt x="49611" y="112848"/>
                </a:lnTo>
                <a:lnTo>
                  <a:pt x="46913" y="113332"/>
                </a:lnTo>
                <a:lnTo>
                  <a:pt x="44408" y="113655"/>
                </a:lnTo>
                <a:lnTo>
                  <a:pt x="42032" y="113870"/>
                </a:lnTo>
                <a:lnTo>
                  <a:pt x="39742" y="114013"/>
                </a:lnTo>
                <a:lnTo>
                  <a:pt x="36804" y="113403"/>
                </a:lnTo>
                <a:lnTo>
                  <a:pt x="33433" y="112291"/>
                </a:lnTo>
                <a:lnTo>
                  <a:pt x="29774" y="110844"/>
                </a:lnTo>
                <a:lnTo>
                  <a:pt x="26627" y="109879"/>
                </a:lnTo>
                <a:lnTo>
                  <a:pt x="23824" y="109236"/>
                </a:lnTo>
                <a:lnTo>
                  <a:pt x="16100" y="10795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2" name="SMARTInkAnnotation80"/>
          <p:cNvSpPr/>
          <p:nvPr/>
        </p:nvSpPr>
        <p:spPr>
          <a:xfrm>
            <a:off x="6007994" y="1416050"/>
            <a:ext cx="38125" cy="215901"/>
          </a:xfrm>
          <a:custGeom>
            <a:avLst/>
            <a:gdLst/>
            <a:ahLst/>
            <a:cxnLst/>
            <a:rect l="0" t="0" r="0" b="0"/>
            <a:pathLst>
              <a:path w="38125" h="215901">
                <a:moveTo>
                  <a:pt x="38124" y="0"/>
                </a:moveTo>
                <a:lnTo>
                  <a:pt x="38124" y="14927"/>
                </a:lnTo>
                <a:lnTo>
                  <a:pt x="36713" y="17007"/>
                </a:lnTo>
                <a:lnTo>
                  <a:pt x="34359" y="19099"/>
                </a:lnTo>
                <a:lnTo>
                  <a:pt x="31378" y="21199"/>
                </a:lnTo>
                <a:lnTo>
                  <a:pt x="29391" y="24011"/>
                </a:lnTo>
                <a:lnTo>
                  <a:pt x="28065" y="27296"/>
                </a:lnTo>
                <a:lnTo>
                  <a:pt x="27182" y="30897"/>
                </a:lnTo>
                <a:lnTo>
                  <a:pt x="26594" y="34709"/>
                </a:lnTo>
                <a:lnTo>
                  <a:pt x="26201" y="38662"/>
                </a:lnTo>
                <a:lnTo>
                  <a:pt x="25940" y="42708"/>
                </a:lnTo>
                <a:lnTo>
                  <a:pt x="25765" y="46816"/>
                </a:lnTo>
                <a:lnTo>
                  <a:pt x="25571" y="55144"/>
                </a:lnTo>
                <a:lnTo>
                  <a:pt x="25420" y="98603"/>
                </a:lnTo>
                <a:lnTo>
                  <a:pt x="24713" y="103836"/>
                </a:lnTo>
                <a:lnTo>
                  <a:pt x="23535" y="109441"/>
                </a:lnTo>
                <a:lnTo>
                  <a:pt x="22044" y="115294"/>
                </a:lnTo>
                <a:lnTo>
                  <a:pt x="21050" y="121312"/>
                </a:lnTo>
                <a:lnTo>
                  <a:pt x="20387" y="127442"/>
                </a:lnTo>
                <a:lnTo>
                  <a:pt x="19945" y="133644"/>
                </a:lnTo>
                <a:lnTo>
                  <a:pt x="18945" y="139191"/>
                </a:lnTo>
                <a:lnTo>
                  <a:pt x="17572" y="144299"/>
                </a:lnTo>
                <a:lnTo>
                  <a:pt x="15951" y="149116"/>
                </a:lnTo>
                <a:lnTo>
                  <a:pt x="14870" y="153738"/>
                </a:lnTo>
                <a:lnTo>
                  <a:pt x="14150" y="158231"/>
                </a:lnTo>
                <a:lnTo>
                  <a:pt x="13669" y="162637"/>
                </a:lnTo>
                <a:lnTo>
                  <a:pt x="12642" y="166986"/>
                </a:lnTo>
                <a:lnTo>
                  <a:pt x="11253" y="171296"/>
                </a:lnTo>
                <a:lnTo>
                  <a:pt x="9619" y="175581"/>
                </a:lnTo>
                <a:lnTo>
                  <a:pt x="8531" y="179143"/>
                </a:lnTo>
                <a:lnTo>
                  <a:pt x="7805" y="182223"/>
                </a:lnTo>
                <a:lnTo>
                  <a:pt x="7321" y="184982"/>
                </a:lnTo>
                <a:lnTo>
                  <a:pt x="6293" y="188232"/>
                </a:lnTo>
                <a:lnTo>
                  <a:pt x="4902" y="191810"/>
                </a:lnTo>
                <a:lnTo>
                  <a:pt x="3268" y="195607"/>
                </a:lnTo>
                <a:lnTo>
                  <a:pt x="2178" y="198843"/>
                </a:lnTo>
                <a:lnTo>
                  <a:pt x="1452" y="201707"/>
                </a:lnTo>
                <a:lnTo>
                  <a:pt x="645" y="206770"/>
                </a:lnTo>
                <a:lnTo>
                  <a:pt x="192" y="212881"/>
                </a:lnTo>
                <a:lnTo>
                  <a:pt x="0" y="21590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3" name="SMARTInkAnnotation81"/>
          <p:cNvSpPr/>
          <p:nvPr/>
        </p:nvSpPr>
        <p:spPr>
          <a:xfrm>
            <a:off x="5963594" y="1460500"/>
            <a:ext cx="95233" cy="6351"/>
          </a:xfrm>
          <a:custGeom>
            <a:avLst/>
            <a:gdLst/>
            <a:ahLst/>
            <a:cxnLst/>
            <a:rect l="0" t="0" r="0" b="0"/>
            <a:pathLst>
              <a:path w="95233" h="6351">
                <a:moveTo>
                  <a:pt x="6276" y="6350"/>
                </a:moveTo>
                <a:lnTo>
                  <a:pt x="0" y="6350"/>
                </a:lnTo>
                <a:lnTo>
                  <a:pt x="24508" y="6350"/>
                </a:lnTo>
                <a:lnTo>
                  <a:pt x="28315" y="5644"/>
                </a:lnTo>
                <a:lnTo>
                  <a:pt x="32265" y="4468"/>
                </a:lnTo>
                <a:lnTo>
                  <a:pt x="36310" y="2979"/>
                </a:lnTo>
                <a:lnTo>
                  <a:pt x="41125" y="1986"/>
                </a:lnTo>
                <a:lnTo>
                  <a:pt x="46452" y="1324"/>
                </a:lnTo>
                <a:lnTo>
                  <a:pt x="52123" y="883"/>
                </a:lnTo>
                <a:lnTo>
                  <a:pt x="58020" y="588"/>
                </a:lnTo>
                <a:lnTo>
                  <a:pt x="70222" y="262"/>
                </a:lnTo>
                <a:lnTo>
                  <a:pt x="95232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4" name="SMARTInkAnnotation82"/>
          <p:cNvSpPr/>
          <p:nvPr/>
        </p:nvSpPr>
        <p:spPr>
          <a:xfrm>
            <a:off x="6154135" y="1441450"/>
            <a:ext cx="69895" cy="158751"/>
          </a:xfrm>
          <a:custGeom>
            <a:avLst/>
            <a:gdLst/>
            <a:ahLst/>
            <a:cxnLst/>
            <a:rect l="0" t="0" r="0" b="0"/>
            <a:pathLst>
              <a:path w="69895" h="158751">
                <a:moveTo>
                  <a:pt x="69894" y="0"/>
                </a:moveTo>
                <a:lnTo>
                  <a:pt x="69894" y="8838"/>
                </a:lnTo>
                <a:lnTo>
                  <a:pt x="69188" y="10831"/>
                </a:lnTo>
                <a:lnTo>
                  <a:pt x="68010" y="12865"/>
                </a:lnTo>
                <a:lnTo>
                  <a:pt x="66520" y="14927"/>
                </a:lnTo>
                <a:lnTo>
                  <a:pt x="64864" y="19099"/>
                </a:lnTo>
                <a:lnTo>
                  <a:pt x="63423" y="24011"/>
                </a:lnTo>
                <a:lnTo>
                  <a:pt x="62050" y="27296"/>
                </a:lnTo>
                <a:lnTo>
                  <a:pt x="60429" y="30897"/>
                </a:lnTo>
                <a:lnTo>
                  <a:pt x="56744" y="38662"/>
                </a:lnTo>
                <a:lnTo>
                  <a:pt x="42334" y="67766"/>
                </a:lnTo>
                <a:lnTo>
                  <a:pt x="40931" y="71989"/>
                </a:lnTo>
                <a:lnTo>
                  <a:pt x="39995" y="76215"/>
                </a:lnTo>
                <a:lnTo>
                  <a:pt x="39371" y="80443"/>
                </a:lnTo>
                <a:lnTo>
                  <a:pt x="38249" y="85379"/>
                </a:lnTo>
                <a:lnTo>
                  <a:pt x="36795" y="90786"/>
                </a:lnTo>
                <a:lnTo>
                  <a:pt x="35120" y="96507"/>
                </a:lnTo>
                <a:lnTo>
                  <a:pt x="33297" y="101733"/>
                </a:lnTo>
                <a:lnTo>
                  <a:pt x="31376" y="106627"/>
                </a:lnTo>
                <a:lnTo>
                  <a:pt x="29389" y="111301"/>
                </a:lnTo>
                <a:lnTo>
                  <a:pt x="25299" y="120258"/>
                </a:lnTo>
                <a:lnTo>
                  <a:pt x="23220" y="124622"/>
                </a:lnTo>
                <a:lnTo>
                  <a:pt x="21128" y="128237"/>
                </a:lnTo>
                <a:lnTo>
                  <a:pt x="19028" y="131352"/>
                </a:lnTo>
                <a:lnTo>
                  <a:pt x="16921" y="134135"/>
                </a:lnTo>
                <a:lnTo>
                  <a:pt x="14811" y="136696"/>
                </a:lnTo>
                <a:lnTo>
                  <a:pt x="12697" y="139108"/>
                </a:lnTo>
                <a:lnTo>
                  <a:pt x="10583" y="141422"/>
                </a:lnTo>
                <a:lnTo>
                  <a:pt x="9173" y="143670"/>
                </a:lnTo>
                <a:lnTo>
                  <a:pt x="7606" y="148050"/>
                </a:lnTo>
                <a:lnTo>
                  <a:pt x="6483" y="150205"/>
                </a:lnTo>
                <a:lnTo>
                  <a:pt x="5028" y="152348"/>
                </a:lnTo>
                <a:lnTo>
                  <a:pt x="0" y="15875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5" name="SMARTInkAnnotation83"/>
          <p:cNvSpPr/>
          <p:nvPr/>
        </p:nvSpPr>
        <p:spPr>
          <a:xfrm>
            <a:off x="6236737" y="1428750"/>
            <a:ext cx="54493" cy="177801"/>
          </a:xfrm>
          <a:custGeom>
            <a:avLst/>
            <a:gdLst/>
            <a:ahLst/>
            <a:cxnLst/>
            <a:rect l="0" t="0" r="0" b="0"/>
            <a:pathLst>
              <a:path w="54493" h="177801">
                <a:moveTo>
                  <a:pt x="50831" y="0"/>
                </a:moveTo>
                <a:lnTo>
                  <a:pt x="54204" y="3371"/>
                </a:lnTo>
                <a:lnTo>
                  <a:pt x="54492" y="5069"/>
                </a:lnTo>
                <a:lnTo>
                  <a:pt x="53978" y="6907"/>
                </a:lnTo>
                <a:lnTo>
                  <a:pt x="52929" y="8838"/>
                </a:lnTo>
                <a:lnTo>
                  <a:pt x="52230" y="11537"/>
                </a:lnTo>
                <a:lnTo>
                  <a:pt x="51764" y="14747"/>
                </a:lnTo>
                <a:lnTo>
                  <a:pt x="51452" y="18298"/>
                </a:lnTo>
                <a:lnTo>
                  <a:pt x="51245" y="21371"/>
                </a:lnTo>
                <a:lnTo>
                  <a:pt x="51016" y="26667"/>
                </a:lnTo>
                <a:lnTo>
                  <a:pt x="50248" y="29772"/>
                </a:lnTo>
                <a:lnTo>
                  <a:pt x="49030" y="33253"/>
                </a:lnTo>
                <a:lnTo>
                  <a:pt x="47512" y="36986"/>
                </a:lnTo>
                <a:lnTo>
                  <a:pt x="46501" y="41590"/>
                </a:lnTo>
                <a:lnTo>
                  <a:pt x="45827" y="46777"/>
                </a:lnTo>
                <a:lnTo>
                  <a:pt x="45377" y="52351"/>
                </a:lnTo>
                <a:lnTo>
                  <a:pt x="44371" y="57479"/>
                </a:lnTo>
                <a:lnTo>
                  <a:pt x="42994" y="62308"/>
                </a:lnTo>
                <a:lnTo>
                  <a:pt x="41371" y="66939"/>
                </a:lnTo>
                <a:lnTo>
                  <a:pt x="38876" y="71437"/>
                </a:lnTo>
                <a:lnTo>
                  <a:pt x="35801" y="75847"/>
                </a:lnTo>
                <a:lnTo>
                  <a:pt x="32340" y="80198"/>
                </a:lnTo>
                <a:lnTo>
                  <a:pt x="29325" y="85215"/>
                </a:lnTo>
                <a:lnTo>
                  <a:pt x="26610" y="90677"/>
                </a:lnTo>
                <a:lnTo>
                  <a:pt x="24094" y="96434"/>
                </a:lnTo>
                <a:lnTo>
                  <a:pt x="22417" y="101684"/>
                </a:lnTo>
                <a:lnTo>
                  <a:pt x="21298" y="106595"/>
                </a:lnTo>
                <a:lnTo>
                  <a:pt x="20552" y="111280"/>
                </a:lnTo>
                <a:lnTo>
                  <a:pt x="19349" y="115814"/>
                </a:lnTo>
                <a:lnTo>
                  <a:pt x="17842" y="120248"/>
                </a:lnTo>
                <a:lnTo>
                  <a:pt x="16131" y="124616"/>
                </a:lnTo>
                <a:lnTo>
                  <a:pt x="14283" y="128938"/>
                </a:lnTo>
                <a:lnTo>
                  <a:pt x="10348" y="137504"/>
                </a:lnTo>
                <a:lnTo>
                  <a:pt x="9017" y="141058"/>
                </a:lnTo>
                <a:lnTo>
                  <a:pt x="8129" y="144133"/>
                </a:lnTo>
                <a:lnTo>
                  <a:pt x="7537" y="146889"/>
                </a:lnTo>
                <a:lnTo>
                  <a:pt x="6437" y="149431"/>
                </a:lnTo>
                <a:lnTo>
                  <a:pt x="4997" y="151832"/>
                </a:lnTo>
                <a:lnTo>
                  <a:pt x="3331" y="154138"/>
                </a:lnTo>
                <a:lnTo>
                  <a:pt x="2220" y="157086"/>
                </a:lnTo>
                <a:lnTo>
                  <a:pt x="1480" y="160463"/>
                </a:lnTo>
                <a:lnTo>
                  <a:pt x="292" y="169280"/>
                </a:lnTo>
                <a:lnTo>
                  <a:pt x="129" y="172367"/>
                </a:lnTo>
                <a:lnTo>
                  <a:pt x="0" y="17780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6" name="SMARTInkAnnotation84"/>
          <p:cNvSpPr/>
          <p:nvPr/>
        </p:nvSpPr>
        <p:spPr>
          <a:xfrm>
            <a:off x="6167725" y="1530350"/>
            <a:ext cx="69013" cy="19051"/>
          </a:xfrm>
          <a:custGeom>
            <a:avLst/>
            <a:gdLst/>
            <a:ahLst/>
            <a:cxnLst/>
            <a:rect l="0" t="0" r="0" b="0"/>
            <a:pathLst>
              <a:path w="69013" h="19051">
                <a:moveTo>
                  <a:pt x="5472" y="19050"/>
                </a:moveTo>
                <a:lnTo>
                  <a:pt x="0" y="13583"/>
                </a:lnTo>
                <a:lnTo>
                  <a:pt x="412" y="13288"/>
                </a:lnTo>
                <a:lnTo>
                  <a:pt x="1393" y="13092"/>
                </a:lnTo>
                <a:lnTo>
                  <a:pt x="4666" y="12777"/>
                </a:lnTo>
                <a:lnTo>
                  <a:pt x="6996" y="12734"/>
                </a:lnTo>
                <a:lnTo>
                  <a:pt x="17618" y="12707"/>
                </a:lnTo>
                <a:lnTo>
                  <a:pt x="21335" y="11999"/>
                </a:lnTo>
                <a:lnTo>
                  <a:pt x="25226" y="10821"/>
                </a:lnTo>
                <a:lnTo>
                  <a:pt x="29231" y="9331"/>
                </a:lnTo>
                <a:lnTo>
                  <a:pt x="34019" y="8337"/>
                </a:lnTo>
                <a:lnTo>
                  <a:pt x="39330" y="7675"/>
                </a:lnTo>
                <a:lnTo>
                  <a:pt x="44987" y="7233"/>
                </a:lnTo>
                <a:lnTo>
                  <a:pt x="50171" y="6233"/>
                </a:lnTo>
                <a:lnTo>
                  <a:pt x="55040" y="4861"/>
                </a:lnTo>
                <a:lnTo>
                  <a:pt x="69012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7" name="SMARTInkAnnotation85"/>
          <p:cNvSpPr/>
          <p:nvPr/>
        </p:nvSpPr>
        <p:spPr>
          <a:xfrm>
            <a:off x="6287669" y="1467144"/>
            <a:ext cx="138685" cy="107657"/>
          </a:xfrm>
          <a:custGeom>
            <a:avLst/>
            <a:gdLst/>
            <a:ahLst/>
            <a:cxnLst/>
            <a:rect l="0" t="0" r="0" b="0"/>
            <a:pathLst>
              <a:path w="138685" h="107657">
                <a:moveTo>
                  <a:pt x="12607" y="63206"/>
                </a:moveTo>
                <a:lnTo>
                  <a:pt x="9234" y="66577"/>
                </a:lnTo>
                <a:lnTo>
                  <a:pt x="7535" y="67570"/>
                </a:lnTo>
                <a:lnTo>
                  <a:pt x="3764" y="68673"/>
                </a:lnTo>
                <a:lnTo>
                  <a:pt x="2475" y="69673"/>
                </a:lnTo>
                <a:lnTo>
                  <a:pt x="1616" y="71045"/>
                </a:lnTo>
                <a:lnTo>
                  <a:pt x="0" y="75622"/>
                </a:lnTo>
                <a:lnTo>
                  <a:pt x="3303" y="75822"/>
                </a:lnTo>
                <a:lnTo>
                  <a:pt x="5698" y="76555"/>
                </a:lnTo>
                <a:lnTo>
                  <a:pt x="8707" y="77750"/>
                </a:lnTo>
                <a:lnTo>
                  <a:pt x="12125" y="79252"/>
                </a:lnTo>
                <a:lnTo>
                  <a:pt x="15109" y="80253"/>
                </a:lnTo>
                <a:lnTo>
                  <a:pt x="17805" y="80921"/>
                </a:lnTo>
                <a:lnTo>
                  <a:pt x="20308" y="81366"/>
                </a:lnTo>
                <a:lnTo>
                  <a:pt x="23390" y="81663"/>
                </a:lnTo>
                <a:lnTo>
                  <a:pt x="26856" y="81860"/>
                </a:lnTo>
                <a:lnTo>
                  <a:pt x="30578" y="81992"/>
                </a:lnTo>
                <a:lnTo>
                  <a:pt x="33766" y="81374"/>
                </a:lnTo>
                <a:lnTo>
                  <a:pt x="36597" y="80257"/>
                </a:lnTo>
                <a:lnTo>
                  <a:pt x="39190" y="78807"/>
                </a:lnTo>
                <a:lnTo>
                  <a:pt x="42331" y="77840"/>
                </a:lnTo>
                <a:lnTo>
                  <a:pt x="45837" y="77195"/>
                </a:lnTo>
                <a:lnTo>
                  <a:pt x="49586" y="76766"/>
                </a:lnTo>
                <a:lnTo>
                  <a:pt x="54204" y="75773"/>
                </a:lnTo>
                <a:lnTo>
                  <a:pt x="59400" y="74406"/>
                </a:lnTo>
                <a:lnTo>
                  <a:pt x="64982" y="72790"/>
                </a:lnTo>
                <a:lnTo>
                  <a:pt x="70115" y="71712"/>
                </a:lnTo>
                <a:lnTo>
                  <a:pt x="74950" y="70993"/>
                </a:lnTo>
                <a:lnTo>
                  <a:pt x="79585" y="70514"/>
                </a:lnTo>
                <a:lnTo>
                  <a:pt x="83381" y="69489"/>
                </a:lnTo>
                <a:lnTo>
                  <a:pt x="86618" y="68100"/>
                </a:lnTo>
                <a:lnTo>
                  <a:pt x="89481" y="66469"/>
                </a:lnTo>
                <a:lnTo>
                  <a:pt x="96428" y="62775"/>
                </a:lnTo>
                <a:lnTo>
                  <a:pt x="112393" y="54654"/>
                </a:lnTo>
                <a:lnTo>
                  <a:pt x="115842" y="52566"/>
                </a:lnTo>
                <a:lnTo>
                  <a:pt x="118849" y="50468"/>
                </a:lnTo>
                <a:lnTo>
                  <a:pt x="121559" y="48364"/>
                </a:lnTo>
                <a:lnTo>
                  <a:pt x="124071" y="46256"/>
                </a:lnTo>
                <a:lnTo>
                  <a:pt x="126452" y="44145"/>
                </a:lnTo>
                <a:lnTo>
                  <a:pt x="128746" y="42032"/>
                </a:lnTo>
                <a:lnTo>
                  <a:pt x="130275" y="39918"/>
                </a:lnTo>
                <a:lnTo>
                  <a:pt x="131294" y="37803"/>
                </a:lnTo>
                <a:lnTo>
                  <a:pt x="131973" y="35687"/>
                </a:lnTo>
                <a:lnTo>
                  <a:pt x="133132" y="33571"/>
                </a:lnTo>
                <a:lnTo>
                  <a:pt x="134611" y="31455"/>
                </a:lnTo>
                <a:lnTo>
                  <a:pt x="136303" y="29339"/>
                </a:lnTo>
                <a:lnTo>
                  <a:pt x="137431" y="27222"/>
                </a:lnTo>
                <a:lnTo>
                  <a:pt x="138183" y="25106"/>
                </a:lnTo>
                <a:lnTo>
                  <a:pt x="138684" y="22989"/>
                </a:lnTo>
                <a:lnTo>
                  <a:pt x="138312" y="20873"/>
                </a:lnTo>
                <a:lnTo>
                  <a:pt x="137358" y="18756"/>
                </a:lnTo>
                <a:lnTo>
                  <a:pt x="136016" y="16639"/>
                </a:lnTo>
                <a:lnTo>
                  <a:pt x="134416" y="14523"/>
                </a:lnTo>
                <a:lnTo>
                  <a:pt x="132642" y="12406"/>
                </a:lnTo>
                <a:lnTo>
                  <a:pt x="130754" y="10289"/>
                </a:lnTo>
                <a:lnTo>
                  <a:pt x="128790" y="8878"/>
                </a:lnTo>
                <a:lnTo>
                  <a:pt x="124724" y="7310"/>
                </a:lnTo>
                <a:lnTo>
                  <a:pt x="120564" y="4732"/>
                </a:lnTo>
                <a:lnTo>
                  <a:pt x="118466" y="3057"/>
                </a:lnTo>
                <a:lnTo>
                  <a:pt x="115656" y="1940"/>
                </a:lnTo>
                <a:lnTo>
                  <a:pt x="112369" y="1195"/>
                </a:lnTo>
                <a:lnTo>
                  <a:pt x="108768" y="699"/>
                </a:lnTo>
                <a:lnTo>
                  <a:pt x="105659" y="368"/>
                </a:lnTo>
                <a:lnTo>
                  <a:pt x="102882" y="147"/>
                </a:lnTo>
                <a:lnTo>
                  <a:pt x="100324" y="0"/>
                </a:lnTo>
                <a:lnTo>
                  <a:pt x="97913" y="608"/>
                </a:lnTo>
                <a:lnTo>
                  <a:pt x="95600" y="1718"/>
                </a:lnTo>
                <a:lnTo>
                  <a:pt x="93351" y="3164"/>
                </a:lnTo>
                <a:lnTo>
                  <a:pt x="90440" y="4834"/>
                </a:lnTo>
                <a:lnTo>
                  <a:pt x="83441" y="8570"/>
                </a:lnTo>
                <a:lnTo>
                  <a:pt x="80303" y="10554"/>
                </a:lnTo>
                <a:lnTo>
                  <a:pt x="77506" y="12583"/>
                </a:lnTo>
                <a:lnTo>
                  <a:pt x="74934" y="14640"/>
                </a:lnTo>
                <a:lnTo>
                  <a:pt x="71809" y="16718"/>
                </a:lnTo>
                <a:lnTo>
                  <a:pt x="68313" y="18808"/>
                </a:lnTo>
                <a:lnTo>
                  <a:pt x="64570" y="20908"/>
                </a:lnTo>
                <a:lnTo>
                  <a:pt x="61369" y="23718"/>
                </a:lnTo>
                <a:lnTo>
                  <a:pt x="58529" y="27003"/>
                </a:lnTo>
                <a:lnTo>
                  <a:pt x="55930" y="30604"/>
                </a:lnTo>
                <a:lnTo>
                  <a:pt x="53491" y="34416"/>
                </a:lnTo>
                <a:lnTo>
                  <a:pt x="51159" y="38368"/>
                </a:lnTo>
                <a:lnTo>
                  <a:pt x="48898" y="42414"/>
                </a:lnTo>
                <a:lnTo>
                  <a:pt x="47391" y="45817"/>
                </a:lnTo>
                <a:lnTo>
                  <a:pt x="46387" y="48791"/>
                </a:lnTo>
                <a:lnTo>
                  <a:pt x="45717" y="51479"/>
                </a:lnTo>
                <a:lnTo>
                  <a:pt x="45270" y="54683"/>
                </a:lnTo>
                <a:lnTo>
                  <a:pt x="44972" y="58229"/>
                </a:lnTo>
                <a:lnTo>
                  <a:pt x="44774" y="62005"/>
                </a:lnTo>
                <a:lnTo>
                  <a:pt x="44554" y="69963"/>
                </a:lnTo>
                <a:lnTo>
                  <a:pt x="44412" y="79828"/>
                </a:lnTo>
                <a:lnTo>
                  <a:pt x="45106" y="82048"/>
                </a:lnTo>
                <a:lnTo>
                  <a:pt x="46275" y="84940"/>
                </a:lnTo>
                <a:lnTo>
                  <a:pt x="47761" y="88278"/>
                </a:lnTo>
                <a:lnTo>
                  <a:pt x="50162" y="91210"/>
                </a:lnTo>
                <a:lnTo>
                  <a:pt x="53176" y="93870"/>
                </a:lnTo>
                <a:lnTo>
                  <a:pt x="56597" y="96348"/>
                </a:lnTo>
                <a:lnTo>
                  <a:pt x="59583" y="98001"/>
                </a:lnTo>
                <a:lnTo>
                  <a:pt x="62281" y="99103"/>
                </a:lnTo>
                <a:lnTo>
                  <a:pt x="64785" y="99837"/>
                </a:lnTo>
                <a:lnTo>
                  <a:pt x="67866" y="101032"/>
                </a:lnTo>
                <a:lnTo>
                  <a:pt x="71332" y="102535"/>
                </a:lnTo>
                <a:lnTo>
                  <a:pt x="82501" y="107656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8" name="SMARTInkAnnotation86"/>
          <p:cNvSpPr/>
          <p:nvPr/>
        </p:nvSpPr>
        <p:spPr>
          <a:xfrm>
            <a:off x="6738699" y="1479550"/>
            <a:ext cx="38125" cy="133351"/>
          </a:xfrm>
          <a:custGeom>
            <a:avLst/>
            <a:gdLst/>
            <a:ahLst/>
            <a:cxnLst/>
            <a:rect l="0" t="0" r="0" b="0"/>
            <a:pathLst>
              <a:path w="38125" h="133351">
                <a:moveTo>
                  <a:pt x="38124" y="0"/>
                </a:moveTo>
                <a:lnTo>
                  <a:pt x="34750" y="0"/>
                </a:lnTo>
                <a:lnTo>
                  <a:pt x="33757" y="705"/>
                </a:lnTo>
                <a:lnTo>
                  <a:pt x="33095" y="1881"/>
                </a:lnTo>
                <a:lnTo>
                  <a:pt x="32653" y="3371"/>
                </a:lnTo>
                <a:lnTo>
                  <a:pt x="31653" y="4364"/>
                </a:lnTo>
                <a:lnTo>
                  <a:pt x="30280" y="5026"/>
                </a:lnTo>
                <a:lnTo>
                  <a:pt x="25500" y="6327"/>
                </a:lnTo>
                <a:lnTo>
                  <a:pt x="22068" y="9714"/>
                </a:lnTo>
                <a:lnTo>
                  <a:pt x="21066" y="11415"/>
                </a:lnTo>
                <a:lnTo>
                  <a:pt x="19953" y="15186"/>
                </a:lnTo>
                <a:lnTo>
                  <a:pt x="19457" y="19214"/>
                </a:lnTo>
                <a:lnTo>
                  <a:pt x="19326" y="21276"/>
                </a:lnTo>
                <a:lnTo>
                  <a:pt x="19178" y="27330"/>
                </a:lnTo>
                <a:lnTo>
                  <a:pt x="19140" y="30920"/>
                </a:lnTo>
                <a:lnTo>
                  <a:pt x="18408" y="34019"/>
                </a:lnTo>
                <a:lnTo>
                  <a:pt x="17214" y="36790"/>
                </a:lnTo>
                <a:lnTo>
                  <a:pt x="15712" y="39343"/>
                </a:lnTo>
                <a:lnTo>
                  <a:pt x="14710" y="43162"/>
                </a:lnTo>
                <a:lnTo>
                  <a:pt x="14043" y="47825"/>
                </a:lnTo>
                <a:lnTo>
                  <a:pt x="13599" y="53050"/>
                </a:lnTo>
                <a:lnTo>
                  <a:pt x="13301" y="57944"/>
                </a:lnTo>
                <a:lnTo>
                  <a:pt x="12972" y="67146"/>
                </a:lnTo>
                <a:lnTo>
                  <a:pt x="12178" y="71575"/>
                </a:lnTo>
                <a:lnTo>
                  <a:pt x="10942" y="75939"/>
                </a:lnTo>
                <a:lnTo>
                  <a:pt x="9412" y="80259"/>
                </a:lnTo>
                <a:lnTo>
                  <a:pt x="8393" y="84551"/>
                </a:lnTo>
                <a:lnTo>
                  <a:pt x="7713" y="88823"/>
                </a:lnTo>
                <a:lnTo>
                  <a:pt x="7261" y="93082"/>
                </a:lnTo>
                <a:lnTo>
                  <a:pt x="6957" y="96627"/>
                </a:lnTo>
                <a:lnTo>
                  <a:pt x="6757" y="99695"/>
                </a:lnTo>
                <a:lnTo>
                  <a:pt x="6622" y="102447"/>
                </a:lnTo>
                <a:lnTo>
                  <a:pt x="6474" y="109267"/>
                </a:lnTo>
                <a:lnTo>
                  <a:pt x="6361" y="128822"/>
                </a:lnTo>
                <a:lnTo>
                  <a:pt x="5653" y="130331"/>
                </a:lnTo>
                <a:lnTo>
                  <a:pt x="4474" y="131337"/>
                </a:lnTo>
                <a:lnTo>
                  <a:pt x="0" y="13335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9" name="SMARTInkAnnotation87"/>
          <p:cNvSpPr/>
          <p:nvPr/>
        </p:nvSpPr>
        <p:spPr>
          <a:xfrm>
            <a:off x="6725990" y="1447800"/>
            <a:ext cx="82603" cy="44451"/>
          </a:xfrm>
          <a:custGeom>
            <a:avLst/>
            <a:gdLst/>
            <a:ahLst/>
            <a:cxnLst/>
            <a:rect l="0" t="0" r="0" b="0"/>
            <a:pathLst>
              <a:path w="82603" h="44451">
                <a:moveTo>
                  <a:pt x="0" y="44450"/>
                </a:moveTo>
                <a:lnTo>
                  <a:pt x="0" y="32710"/>
                </a:lnTo>
                <a:lnTo>
                  <a:pt x="707" y="31685"/>
                </a:lnTo>
                <a:lnTo>
                  <a:pt x="1884" y="30295"/>
                </a:lnTo>
                <a:lnTo>
                  <a:pt x="3374" y="28663"/>
                </a:lnTo>
                <a:lnTo>
                  <a:pt x="5074" y="27576"/>
                </a:lnTo>
                <a:lnTo>
                  <a:pt x="6913" y="26850"/>
                </a:lnTo>
                <a:lnTo>
                  <a:pt x="8845" y="26367"/>
                </a:lnTo>
                <a:lnTo>
                  <a:pt x="10838" y="25339"/>
                </a:lnTo>
                <a:lnTo>
                  <a:pt x="12874" y="23948"/>
                </a:lnTo>
                <a:lnTo>
                  <a:pt x="14937" y="22315"/>
                </a:lnTo>
                <a:lnTo>
                  <a:pt x="17723" y="20521"/>
                </a:lnTo>
                <a:lnTo>
                  <a:pt x="20995" y="18620"/>
                </a:lnTo>
                <a:lnTo>
                  <a:pt x="24586" y="16647"/>
                </a:lnTo>
                <a:lnTo>
                  <a:pt x="27687" y="15331"/>
                </a:lnTo>
                <a:lnTo>
                  <a:pt x="30460" y="14454"/>
                </a:lnTo>
                <a:lnTo>
                  <a:pt x="33015" y="13869"/>
                </a:lnTo>
                <a:lnTo>
                  <a:pt x="36131" y="12774"/>
                </a:lnTo>
                <a:lnTo>
                  <a:pt x="39619" y="11338"/>
                </a:lnTo>
                <a:lnTo>
                  <a:pt x="43356" y="9675"/>
                </a:lnTo>
                <a:lnTo>
                  <a:pt x="47966" y="8567"/>
                </a:lnTo>
                <a:lnTo>
                  <a:pt x="53157" y="7828"/>
                </a:lnTo>
                <a:lnTo>
                  <a:pt x="58737" y="7335"/>
                </a:lnTo>
                <a:lnTo>
                  <a:pt x="63868" y="6301"/>
                </a:lnTo>
                <a:lnTo>
                  <a:pt x="68701" y="4906"/>
                </a:lnTo>
                <a:lnTo>
                  <a:pt x="82602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0" name="SMARTInkAnnotation88"/>
          <p:cNvSpPr/>
          <p:nvPr/>
        </p:nvSpPr>
        <p:spPr>
          <a:xfrm>
            <a:off x="6865804" y="1428783"/>
            <a:ext cx="69868" cy="203168"/>
          </a:xfrm>
          <a:custGeom>
            <a:avLst/>
            <a:gdLst/>
            <a:ahLst/>
            <a:cxnLst/>
            <a:rect l="0" t="0" r="0" b="0"/>
            <a:pathLst>
              <a:path w="69868" h="203168">
                <a:moveTo>
                  <a:pt x="31744" y="69817"/>
                </a:moveTo>
                <a:lnTo>
                  <a:pt x="28371" y="76559"/>
                </a:lnTo>
                <a:lnTo>
                  <a:pt x="26671" y="79250"/>
                </a:lnTo>
                <a:lnTo>
                  <a:pt x="24832" y="81750"/>
                </a:lnTo>
                <a:lnTo>
                  <a:pt x="22900" y="84123"/>
                </a:lnTo>
                <a:lnTo>
                  <a:pt x="20907" y="87115"/>
                </a:lnTo>
                <a:lnTo>
                  <a:pt x="18871" y="90521"/>
                </a:lnTo>
                <a:lnTo>
                  <a:pt x="16808" y="94203"/>
                </a:lnTo>
                <a:lnTo>
                  <a:pt x="14726" y="97363"/>
                </a:lnTo>
                <a:lnTo>
                  <a:pt x="12633" y="100176"/>
                </a:lnTo>
                <a:lnTo>
                  <a:pt x="10531" y="102756"/>
                </a:lnTo>
                <a:lnTo>
                  <a:pt x="9131" y="105182"/>
                </a:lnTo>
                <a:lnTo>
                  <a:pt x="7573" y="109759"/>
                </a:lnTo>
                <a:lnTo>
                  <a:pt x="6452" y="111967"/>
                </a:lnTo>
                <a:lnTo>
                  <a:pt x="4999" y="114145"/>
                </a:lnTo>
                <a:lnTo>
                  <a:pt x="0" y="120584"/>
                </a:lnTo>
                <a:lnTo>
                  <a:pt x="9440" y="111157"/>
                </a:lnTo>
                <a:lnTo>
                  <a:pt x="11227" y="108666"/>
                </a:lnTo>
                <a:lnTo>
                  <a:pt x="13124" y="105594"/>
                </a:lnTo>
                <a:lnTo>
                  <a:pt x="15095" y="102135"/>
                </a:lnTo>
                <a:lnTo>
                  <a:pt x="17115" y="99123"/>
                </a:lnTo>
                <a:lnTo>
                  <a:pt x="19167" y="96410"/>
                </a:lnTo>
                <a:lnTo>
                  <a:pt x="21242" y="93896"/>
                </a:lnTo>
                <a:lnTo>
                  <a:pt x="22624" y="90808"/>
                </a:lnTo>
                <a:lnTo>
                  <a:pt x="23547" y="87339"/>
                </a:lnTo>
                <a:lnTo>
                  <a:pt x="24160" y="83615"/>
                </a:lnTo>
                <a:lnTo>
                  <a:pt x="25276" y="79721"/>
                </a:lnTo>
                <a:lnTo>
                  <a:pt x="26726" y="75714"/>
                </a:lnTo>
                <a:lnTo>
                  <a:pt x="28398" y="71632"/>
                </a:lnTo>
                <a:lnTo>
                  <a:pt x="30220" y="68205"/>
                </a:lnTo>
                <a:lnTo>
                  <a:pt x="32139" y="65214"/>
                </a:lnTo>
                <a:lnTo>
                  <a:pt x="34126" y="62515"/>
                </a:lnTo>
                <a:lnTo>
                  <a:pt x="35449" y="59305"/>
                </a:lnTo>
                <a:lnTo>
                  <a:pt x="36332" y="55753"/>
                </a:lnTo>
                <a:lnTo>
                  <a:pt x="36920" y="51974"/>
                </a:lnTo>
                <a:lnTo>
                  <a:pt x="38019" y="48044"/>
                </a:lnTo>
                <a:lnTo>
                  <a:pt x="39457" y="44013"/>
                </a:lnTo>
                <a:lnTo>
                  <a:pt x="41122" y="39914"/>
                </a:lnTo>
                <a:lnTo>
                  <a:pt x="42937" y="35771"/>
                </a:lnTo>
                <a:lnTo>
                  <a:pt x="46838" y="27404"/>
                </a:lnTo>
                <a:lnTo>
                  <a:pt x="48161" y="23903"/>
                </a:lnTo>
                <a:lnTo>
                  <a:pt x="49630" y="18131"/>
                </a:lnTo>
                <a:lnTo>
                  <a:pt x="50728" y="15604"/>
                </a:lnTo>
                <a:lnTo>
                  <a:pt x="52167" y="13214"/>
                </a:lnTo>
                <a:lnTo>
                  <a:pt x="53830" y="10915"/>
                </a:lnTo>
                <a:lnTo>
                  <a:pt x="55680" y="6479"/>
                </a:lnTo>
                <a:lnTo>
                  <a:pt x="57134" y="80"/>
                </a:lnTo>
                <a:lnTo>
                  <a:pt x="59031" y="17"/>
                </a:lnTo>
                <a:lnTo>
                  <a:pt x="60524" y="0"/>
                </a:lnTo>
                <a:lnTo>
                  <a:pt x="61520" y="1400"/>
                </a:lnTo>
                <a:lnTo>
                  <a:pt x="62627" y="6719"/>
                </a:lnTo>
                <a:lnTo>
                  <a:pt x="63119" y="11905"/>
                </a:lnTo>
                <a:lnTo>
                  <a:pt x="63338" y="17267"/>
                </a:lnTo>
                <a:lnTo>
                  <a:pt x="63479" y="32207"/>
                </a:lnTo>
                <a:lnTo>
                  <a:pt x="63490" y="36277"/>
                </a:lnTo>
                <a:lnTo>
                  <a:pt x="62792" y="41107"/>
                </a:lnTo>
                <a:lnTo>
                  <a:pt x="61621" y="46444"/>
                </a:lnTo>
                <a:lnTo>
                  <a:pt x="60134" y="52118"/>
                </a:lnTo>
                <a:lnTo>
                  <a:pt x="59142" y="57312"/>
                </a:lnTo>
                <a:lnTo>
                  <a:pt x="58481" y="62186"/>
                </a:lnTo>
                <a:lnTo>
                  <a:pt x="58041" y="66846"/>
                </a:lnTo>
                <a:lnTo>
                  <a:pt x="57746" y="72070"/>
                </a:lnTo>
                <a:lnTo>
                  <a:pt x="57421" y="83518"/>
                </a:lnTo>
                <a:lnTo>
                  <a:pt x="57184" y="120705"/>
                </a:lnTo>
                <a:lnTo>
                  <a:pt x="57881" y="126320"/>
                </a:lnTo>
                <a:lnTo>
                  <a:pt x="59052" y="131474"/>
                </a:lnTo>
                <a:lnTo>
                  <a:pt x="60539" y="136322"/>
                </a:lnTo>
                <a:lnTo>
                  <a:pt x="61531" y="140965"/>
                </a:lnTo>
                <a:lnTo>
                  <a:pt x="62192" y="145471"/>
                </a:lnTo>
                <a:lnTo>
                  <a:pt x="62632" y="149886"/>
                </a:lnTo>
                <a:lnTo>
                  <a:pt x="62926" y="154241"/>
                </a:lnTo>
                <a:lnTo>
                  <a:pt x="63122" y="158555"/>
                </a:lnTo>
                <a:lnTo>
                  <a:pt x="63340" y="167112"/>
                </a:lnTo>
                <a:lnTo>
                  <a:pt x="63490" y="184970"/>
                </a:lnTo>
                <a:lnTo>
                  <a:pt x="64204" y="187508"/>
                </a:lnTo>
                <a:lnTo>
                  <a:pt x="65386" y="189905"/>
                </a:lnTo>
                <a:lnTo>
                  <a:pt x="66880" y="192209"/>
                </a:lnTo>
                <a:lnTo>
                  <a:pt x="68539" y="196651"/>
                </a:lnTo>
                <a:lnTo>
                  <a:pt x="69867" y="203167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1" name="SMARTInkAnnotation89"/>
          <p:cNvSpPr/>
          <p:nvPr/>
        </p:nvSpPr>
        <p:spPr>
          <a:xfrm>
            <a:off x="6885801" y="1543050"/>
            <a:ext cx="37163" cy="19051"/>
          </a:xfrm>
          <a:custGeom>
            <a:avLst/>
            <a:gdLst/>
            <a:ahLst/>
            <a:cxnLst/>
            <a:rect l="0" t="0" r="0" b="0"/>
            <a:pathLst>
              <a:path w="37163" h="19051">
                <a:moveTo>
                  <a:pt x="11747" y="19050"/>
                </a:moveTo>
                <a:lnTo>
                  <a:pt x="8374" y="15679"/>
                </a:lnTo>
                <a:lnTo>
                  <a:pt x="7381" y="13980"/>
                </a:lnTo>
                <a:lnTo>
                  <a:pt x="6718" y="12143"/>
                </a:lnTo>
                <a:lnTo>
                  <a:pt x="6275" y="10212"/>
                </a:lnTo>
                <a:lnTo>
                  <a:pt x="5275" y="8924"/>
                </a:lnTo>
                <a:lnTo>
                  <a:pt x="3902" y="8066"/>
                </a:lnTo>
                <a:lnTo>
                  <a:pt x="0" y="6689"/>
                </a:lnTo>
                <a:lnTo>
                  <a:pt x="386" y="5870"/>
                </a:lnTo>
                <a:lnTo>
                  <a:pt x="1348" y="4619"/>
                </a:lnTo>
                <a:lnTo>
                  <a:pt x="4594" y="912"/>
                </a:lnTo>
                <a:lnTo>
                  <a:pt x="5566" y="608"/>
                </a:lnTo>
                <a:lnTo>
                  <a:pt x="6920" y="405"/>
                </a:lnTo>
                <a:lnTo>
                  <a:pt x="8529" y="270"/>
                </a:lnTo>
                <a:lnTo>
                  <a:pt x="10308" y="180"/>
                </a:lnTo>
                <a:lnTo>
                  <a:pt x="14166" y="80"/>
                </a:lnTo>
                <a:lnTo>
                  <a:pt x="37162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2" name="SMARTInkAnnotation90"/>
          <p:cNvSpPr/>
          <p:nvPr/>
        </p:nvSpPr>
        <p:spPr>
          <a:xfrm>
            <a:off x="6954734" y="1460586"/>
            <a:ext cx="120726" cy="145957"/>
          </a:xfrm>
          <a:custGeom>
            <a:avLst/>
            <a:gdLst/>
            <a:ahLst/>
            <a:cxnLst/>
            <a:rect l="0" t="0" r="0" b="0"/>
            <a:pathLst>
              <a:path w="120726" h="145957">
                <a:moveTo>
                  <a:pt x="120725" y="18964"/>
                </a:moveTo>
                <a:lnTo>
                  <a:pt x="120725" y="15593"/>
                </a:lnTo>
                <a:lnTo>
                  <a:pt x="120019" y="13895"/>
                </a:lnTo>
                <a:lnTo>
                  <a:pt x="117352" y="10126"/>
                </a:lnTo>
                <a:lnTo>
                  <a:pt x="114254" y="6321"/>
                </a:lnTo>
                <a:lnTo>
                  <a:pt x="108978" y="897"/>
                </a:lnTo>
                <a:lnTo>
                  <a:pt x="107950" y="569"/>
                </a:lnTo>
                <a:lnTo>
                  <a:pt x="104929" y="205"/>
                </a:lnTo>
                <a:lnTo>
                  <a:pt x="101231" y="44"/>
                </a:lnTo>
                <a:lnTo>
                  <a:pt x="99258" y="0"/>
                </a:lnTo>
                <a:lnTo>
                  <a:pt x="97235" y="677"/>
                </a:lnTo>
                <a:lnTo>
                  <a:pt x="95182" y="1834"/>
                </a:lnTo>
                <a:lnTo>
                  <a:pt x="93106" y="3311"/>
                </a:lnTo>
                <a:lnTo>
                  <a:pt x="91017" y="5001"/>
                </a:lnTo>
                <a:lnTo>
                  <a:pt x="88917" y="6833"/>
                </a:lnTo>
                <a:lnTo>
                  <a:pt x="86811" y="8760"/>
                </a:lnTo>
                <a:lnTo>
                  <a:pt x="83996" y="10045"/>
                </a:lnTo>
                <a:lnTo>
                  <a:pt x="80707" y="10901"/>
                </a:lnTo>
                <a:lnTo>
                  <a:pt x="77103" y="11472"/>
                </a:lnTo>
                <a:lnTo>
                  <a:pt x="73993" y="12558"/>
                </a:lnTo>
                <a:lnTo>
                  <a:pt x="71215" y="13988"/>
                </a:lnTo>
                <a:lnTo>
                  <a:pt x="68656" y="15647"/>
                </a:lnTo>
                <a:lnTo>
                  <a:pt x="66244" y="17458"/>
                </a:lnTo>
                <a:lnTo>
                  <a:pt x="63931" y="19371"/>
                </a:lnTo>
                <a:lnTo>
                  <a:pt x="61682" y="21352"/>
                </a:lnTo>
                <a:lnTo>
                  <a:pt x="60183" y="23378"/>
                </a:lnTo>
                <a:lnTo>
                  <a:pt x="58517" y="27511"/>
                </a:lnTo>
                <a:lnTo>
                  <a:pt x="55895" y="31700"/>
                </a:lnTo>
                <a:lnTo>
                  <a:pt x="54206" y="33805"/>
                </a:lnTo>
                <a:lnTo>
                  <a:pt x="53081" y="35913"/>
                </a:lnTo>
                <a:lnTo>
                  <a:pt x="51831" y="40138"/>
                </a:lnTo>
                <a:lnTo>
                  <a:pt x="52203" y="42252"/>
                </a:lnTo>
                <a:lnTo>
                  <a:pt x="54501" y="46483"/>
                </a:lnTo>
                <a:lnTo>
                  <a:pt x="55992" y="50715"/>
                </a:lnTo>
                <a:lnTo>
                  <a:pt x="56389" y="52831"/>
                </a:lnTo>
                <a:lnTo>
                  <a:pt x="58715" y="57064"/>
                </a:lnTo>
                <a:lnTo>
                  <a:pt x="60323" y="59181"/>
                </a:lnTo>
                <a:lnTo>
                  <a:pt x="62101" y="62003"/>
                </a:lnTo>
                <a:lnTo>
                  <a:pt x="63992" y="65296"/>
                </a:lnTo>
                <a:lnTo>
                  <a:pt x="65959" y="68902"/>
                </a:lnTo>
                <a:lnTo>
                  <a:pt x="67977" y="72011"/>
                </a:lnTo>
                <a:lnTo>
                  <a:pt x="70028" y="74790"/>
                </a:lnTo>
                <a:lnTo>
                  <a:pt x="72101" y="77348"/>
                </a:lnTo>
                <a:lnTo>
                  <a:pt x="74895" y="79053"/>
                </a:lnTo>
                <a:lnTo>
                  <a:pt x="78169" y="80190"/>
                </a:lnTo>
                <a:lnTo>
                  <a:pt x="81764" y="80948"/>
                </a:lnTo>
                <a:lnTo>
                  <a:pt x="84867" y="82159"/>
                </a:lnTo>
                <a:lnTo>
                  <a:pt x="87642" y="83672"/>
                </a:lnTo>
                <a:lnTo>
                  <a:pt x="90198" y="85386"/>
                </a:lnTo>
                <a:lnTo>
                  <a:pt x="92607" y="87234"/>
                </a:lnTo>
                <a:lnTo>
                  <a:pt x="94920" y="89172"/>
                </a:lnTo>
                <a:lnTo>
                  <a:pt x="97167" y="91169"/>
                </a:lnTo>
                <a:lnTo>
                  <a:pt x="101548" y="95270"/>
                </a:lnTo>
                <a:lnTo>
                  <a:pt x="103704" y="97351"/>
                </a:lnTo>
                <a:lnTo>
                  <a:pt x="105141" y="99444"/>
                </a:lnTo>
                <a:lnTo>
                  <a:pt x="106740" y="103652"/>
                </a:lnTo>
                <a:lnTo>
                  <a:pt x="109332" y="107873"/>
                </a:lnTo>
                <a:lnTo>
                  <a:pt x="111011" y="109987"/>
                </a:lnTo>
                <a:lnTo>
                  <a:pt x="112131" y="112101"/>
                </a:lnTo>
                <a:lnTo>
                  <a:pt x="113375" y="116332"/>
                </a:lnTo>
                <a:lnTo>
                  <a:pt x="113000" y="117743"/>
                </a:lnTo>
                <a:lnTo>
                  <a:pt x="112046" y="118683"/>
                </a:lnTo>
                <a:lnTo>
                  <a:pt x="110703" y="119310"/>
                </a:lnTo>
                <a:lnTo>
                  <a:pt x="109808" y="120434"/>
                </a:lnTo>
                <a:lnTo>
                  <a:pt x="109211" y="121888"/>
                </a:lnTo>
                <a:lnTo>
                  <a:pt x="108812" y="123563"/>
                </a:lnTo>
                <a:lnTo>
                  <a:pt x="107136" y="125386"/>
                </a:lnTo>
                <a:lnTo>
                  <a:pt x="104605" y="127306"/>
                </a:lnTo>
                <a:lnTo>
                  <a:pt x="101507" y="129292"/>
                </a:lnTo>
                <a:lnTo>
                  <a:pt x="98735" y="131322"/>
                </a:lnTo>
                <a:lnTo>
                  <a:pt x="96181" y="133380"/>
                </a:lnTo>
                <a:lnTo>
                  <a:pt x="93773" y="135458"/>
                </a:lnTo>
                <a:lnTo>
                  <a:pt x="90755" y="136843"/>
                </a:lnTo>
                <a:lnTo>
                  <a:pt x="87331" y="137767"/>
                </a:lnTo>
                <a:lnTo>
                  <a:pt x="83636" y="138382"/>
                </a:lnTo>
                <a:lnTo>
                  <a:pt x="79761" y="139499"/>
                </a:lnTo>
                <a:lnTo>
                  <a:pt x="75766" y="140948"/>
                </a:lnTo>
                <a:lnTo>
                  <a:pt x="71691" y="142620"/>
                </a:lnTo>
                <a:lnTo>
                  <a:pt x="68267" y="143735"/>
                </a:lnTo>
                <a:lnTo>
                  <a:pt x="65279" y="144478"/>
                </a:lnTo>
                <a:lnTo>
                  <a:pt x="62581" y="144973"/>
                </a:lnTo>
                <a:lnTo>
                  <a:pt x="59370" y="145303"/>
                </a:lnTo>
                <a:lnTo>
                  <a:pt x="55817" y="145524"/>
                </a:lnTo>
                <a:lnTo>
                  <a:pt x="48811" y="145768"/>
                </a:lnTo>
                <a:lnTo>
                  <a:pt x="40192" y="145906"/>
                </a:lnTo>
                <a:lnTo>
                  <a:pt x="24267" y="145956"/>
                </a:lnTo>
                <a:lnTo>
                  <a:pt x="21120" y="145253"/>
                </a:lnTo>
                <a:lnTo>
                  <a:pt x="17611" y="144079"/>
                </a:lnTo>
                <a:lnTo>
                  <a:pt x="13857" y="142591"/>
                </a:lnTo>
                <a:lnTo>
                  <a:pt x="11357" y="140893"/>
                </a:lnTo>
                <a:lnTo>
                  <a:pt x="9689" y="139055"/>
                </a:lnTo>
                <a:lnTo>
                  <a:pt x="7129" y="135132"/>
                </a:lnTo>
                <a:lnTo>
                  <a:pt x="3639" y="131037"/>
                </a:lnTo>
                <a:lnTo>
                  <a:pt x="2426" y="128957"/>
                </a:lnTo>
                <a:lnTo>
                  <a:pt x="1617" y="126865"/>
                </a:lnTo>
                <a:lnTo>
                  <a:pt x="0" y="120564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3" name="SMARTInkAnnotation91"/>
          <p:cNvSpPr/>
          <p:nvPr/>
        </p:nvSpPr>
        <p:spPr>
          <a:xfrm>
            <a:off x="7132644" y="1428750"/>
            <a:ext cx="33978" cy="171451"/>
          </a:xfrm>
          <a:custGeom>
            <a:avLst/>
            <a:gdLst/>
            <a:ahLst/>
            <a:cxnLst/>
            <a:rect l="0" t="0" r="0" b="0"/>
            <a:pathLst>
              <a:path w="33978" h="171451">
                <a:moveTo>
                  <a:pt x="19062" y="0"/>
                </a:moveTo>
                <a:lnTo>
                  <a:pt x="22436" y="0"/>
                </a:lnTo>
                <a:lnTo>
                  <a:pt x="23429" y="705"/>
                </a:lnTo>
                <a:lnTo>
                  <a:pt x="24091" y="1881"/>
                </a:lnTo>
                <a:lnTo>
                  <a:pt x="24534" y="3371"/>
                </a:lnTo>
                <a:lnTo>
                  <a:pt x="25534" y="5069"/>
                </a:lnTo>
                <a:lnTo>
                  <a:pt x="26907" y="6907"/>
                </a:lnTo>
                <a:lnTo>
                  <a:pt x="28528" y="8838"/>
                </a:lnTo>
                <a:lnTo>
                  <a:pt x="29609" y="11537"/>
                </a:lnTo>
                <a:lnTo>
                  <a:pt x="30330" y="14747"/>
                </a:lnTo>
                <a:lnTo>
                  <a:pt x="30809" y="18298"/>
                </a:lnTo>
                <a:lnTo>
                  <a:pt x="30424" y="21371"/>
                </a:lnTo>
                <a:lnTo>
                  <a:pt x="29461" y="24125"/>
                </a:lnTo>
                <a:lnTo>
                  <a:pt x="28113" y="26667"/>
                </a:lnTo>
                <a:lnTo>
                  <a:pt x="28626" y="29772"/>
                </a:lnTo>
                <a:lnTo>
                  <a:pt x="30380" y="33253"/>
                </a:lnTo>
                <a:lnTo>
                  <a:pt x="32961" y="36986"/>
                </a:lnTo>
                <a:lnTo>
                  <a:pt x="33977" y="41590"/>
                </a:lnTo>
                <a:lnTo>
                  <a:pt x="33947" y="46777"/>
                </a:lnTo>
                <a:lnTo>
                  <a:pt x="33222" y="52351"/>
                </a:lnTo>
                <a:lnTo>
                  <a:pt x="32032" y="57479"/>
                </a:lnTo>
                <a:lnTo>
                  <a:pt x="30533" y="62308"/>
                </a:lnTo>
                <a:lnTo>
                  <a:pt x="28827" y="66939"/>
                </a:lnTo>
                <a:lnTo>
                  <a:pt x="27690" y="72142"/>
                </a:lnTo>
                <a:lnTo>
                  <a:pt x="26933" y="77728"/>
                </a:lnTo>
                <a:lnTo>
                  <a:pt x="26427" y="83569"/>
                </a:lnTo>
                <a:lnTo>
                  <a:pt x="25385" y="88874"/>
                </a:lnTo>
                <a:lnTo>
                  <a:pt x="23983" y="93821"/>
                </a:lnTo>
                <a:lnTo>
                  <a:pt x="22343" y="98531"/>
                </a:lnTo>
                <a:lnTo>
                  <a:pt x="20543" y="103082"/>
                </a:lnTo>
                <a:lnTo>
                  <a:pt x="18637" y="107527"/>
                </a:lnTo>
                <a:lnTo>
                  <a:pt x="16661" y="111901"/>
                </a:lnTo>
                <a:lnTo>
                  <a:pt x="15345" y="116229"/>
                </a:lnTo>
                <a:lnTo>
                  <a:pt x="14465" y="120525"/>
                </a:lnTo>
                <a:lnTo>
                  <a:pt x="13879" y="124800"/>
                </a:lnTo>
                <a:lnTo>
                  <a:pt x="12783" y="129061"/>
                </a:lnTo>
                <a:lnTo>
                  <a:pt x="11346" y="133313"/>
                </a:lnTo>
                <a:lnTo>
                  <a:pt x="9682" y="137558"/>
                </a:lnTo>
                <a:lnTo>
                  <a:pt x="8573" y="141094"/>
                </a:lnTo>
                <a:lnTo>
                  <a:pt x="7833" y="144157"/>
                </a:lnTo>
                <a:lnTo>
                  <a:pt x="7340" y="146905"/>
                </a:lnTo>
                <a:lnTo>
                  <a:pt x="6305" y="149442"/>
                </a:lnTo>
                <a:lnTo>
                  <a:pt x="4910" y="151839"/>
                </a:lnTo>
                <a:lnTo>
                  <a:pt x="3273" y="154143"/>
                </a:lnTo>
                <a:lnTo>
                  <a:pt x="2183" y="156384"/>
                </a:lnTo>
                <a:lnTo>
                  <a:pt x="1455" y="158584"/>
                </a:lnTo>
                <a:lnTo>
                  <a:pt x="647" y="162910"/>
                </a:lnTo>
                <a:lnTo>
                  <a:pt x="287" y="167184"/>
                </a:lnTo>
                <a:lnTo>
                  <a:pt x="0" y="17145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4" name="SMARTInkAnnotation92"/>
          <p:cNvSpPr/>
          <p:nvPr/>
        </p:nvSpPr>
        <p:spPr>
          <a:xfrm>
            <a:off x="7094544" y="1447800"/>
            <a:ext cx="88933" cy="12701"/>
          </a:xfrm>
          <a:custGeom>
            <a:avLst/>
            <a:gdLst/>
            <a:ahLst/>
            <a:cxnLst/>
            <a:rect l="0" t="0" r="0" b="0"/>
            <a:pathLst>
              <a:path w="88933" h="12701">
                <a:moveTo>
                  <a:pt x="6331" y="12700"/>
                </a:moveTo>
                <a:lnTo>
                  <a:pt x="29" y="6402"/>
                </a:lnTo>
                <a:lnTo>
                  <a:pt x="0" y="6373"/>
                </a:lnTo>
                <a:lnTo>
                  <a:pt x="24563" y="6350"/>
                </a:lnTo>
                <a:lnTo>
                  <a:pt x="27663" y="5645"/>
                </a:lnTo>
                <a:lnTo>
                  <a:pt x="30437" y="4469"/>
                </a:lnTo>
                <a:lnTo>
                  <a:pt x="32991" y="2979"/>
                </a:lnTo>
                <a:lnTo>
                  <a:pt x="36107" y="1986"/>
                </a:lnTo>
                <a:lnTo>
                  <a:pt x="39595" y="1324"/>
                </a:lnTo>
                <a:lnTo>
                  <a:pt x="43333" y="883"/>
                </a:lnTo>
                <a:lnTo>
                  <a:pt x="47943" y="588"/>
                </a:lnTo>
                <a:lnTo>
                  <a:pt x="53134" y="392"/>
                </a:lnTo>
                <a:lnTo>
                  <a:pt x="70559" y="116"/>
                </a:lnTo>
                <a:lnTo>
                  <a:pt x="88932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5" name="SMARTInkAnnotation93"/>
          <p:cNvSpPr/>
          <p:nvPr/>
        </p:nvSpPr>
        <p:spPr>
          <a:xfrm>
            <a:off x="7247127" y="1429929"/>
            <a:ext cx="133210" cy="138522"/>
          </a:xfrm>
          <a:custGeom>
            <a:avLst/>
            <a:gdLst/>
            <a:ahLst/>
            <a:cxnLst/>
            <a:rect l="0" t="0" r="0" b="0"/>
            <a:pathLst>
              <a:path w="133210" h="138522">
                <a:moveTo>
                  <a:pt x="38012" y="43271"/>
                </a:moveTo>
                <a:lnTo>
                  <a:pt x="34639" y="46642"/>
                </a:lnTo>
                <a:lnTo>
                  <a:pt x="32233" y="48341"/>
                </a:lnTo>
                <a:lnTo>
                  <a:pt x="29217" y="50178"/>
                </a:lnTo>
                <a:lnTo>
                  <a:pt x="25796" y="52109"/>
                </a:lnTo>
                <a:lnTo>
                  <a:pt x="22807" y="53397"/>
                </a:lnTo>
                <a:lnTo>
                  <a:pt x="20110" y="54255"/>
                </a:lnTo>
                <a:lnTo>
                  <a:pt x="17606" y="54827"/>
                </a:lnTo>
                <a:lnTo>
                  <a:pt x="15229" y="55914"/>
                </a:lnTo>
                <a:lnTo>
                  <a:pt x="12939" y="57344"/>
                </a:lnTo>
                <a:lnTo>
                  <a:pt x="10707" y="59003"/>
                </a:lnTo>
                <a:lnTo>
                  <a:pt x="9219" y="60815"/>
                </a:lnTo>
                <a:lnTo>
                  <a:pt x="8226" y="62728"/>
                </a:lnTo>
                <a:lnTo>
                  <a:pt x="7565" y="64709"/>
                </a:lnTo>
                <a:lnTo>
                  <a:pt x="4947" y="68792"/>
                </a:lnTo>
                <a:lnTo>
                  <a:pt x="3261" y="70868"/>
                </a:lnTo>
                <a:lnTo>
                  <a:pt x="2842" y="72252"/>
                </a:lnTo>
                <a:lnTo>
                  <a:pt x="3270" y="73175"/>
                </a:lnTo>
                <a:lnTo>
                  <a:pt x="4260" y="73791"/>
                </a:lnTo>
                <a:lnTo>
                  <a:pt x="7244" y="74474"/>
                </a:lnTo>
                <a:lnTo>
                  <a:pt x="9029" y="74656"/>
                </a:lnTo>
                <a:lnTo>
                  <a:pt x="10923" y="75483"/>
                </a:lnTo>
                <a:lnTo>
                  <a:pt x="14912" y="78284"/>
                </a:lnTo>
                <a:lnTo>
                  <a:pt x="17670" y="79313"/>
                </a:lnTo>
                <a:lnTo>
                  <a:pt x="20919" y="79999"/>
                </a:lnTo>
                <a:lnTo>
                  <a:pt x="24500" y="80456"/>
                </a:lnTo>
                <a:lnTo>
                  <a:pt x="27592" y="80761"/>
                </a:lnTo>
                <a:lnTo>
                  <a:pt x="30358" y="80964"/>
                </a:lnTo>
                <a:lnTo>
                  <a:pt x="32910" y="81100"/>
                </a:lnTo>
                <a:lnTo>
                  <a:pt x="39509" y="81250"/>
                </a:lnTo>
                <a:lnTo>
                  <a:pt x="43246" y="81291"/>
                </a:lnTo>
                <a:lnTo>
                  <a:pt x="47149" y="80612"/>
                </a:lnTo>
                <a:lnTo>
                  <a:pt x="51164" y="79454"/>
                </a:lnTo>
                <a:lnTo>
                  <a:pt x="55252" y="77976"/>
                </a:lnTo>
                <a:lnTo>
                  <a:pt x="60095" y="76991"/>
                </a:lnTo>
                <a:lnTo>
                  <a:pt x="65442" y="76334"/>
                </a:lnTo>
                <a:lnTo>
                  <a:pt x="71124" y="75897"/>
                </a:lnTo>
                <a:lnTo>
                  <a:pt x="75619" y="74899"/>
                </a:lnTo>
                <a:lnTo>
                  <a:pt x="79321" y="73529"/>
                </a:lnTo>
                <a:lnTo>
                  <a:pt x="93709" y="66260"/>
                </a:lnTo>
                <a:lnTo>
                  <a:pt x="97736" y="64947"/>
                </a:lnTo>
                <a:lnTo>
                  <a:pt x="101831" y="64072"/>
                </a:lnTo>
                <a:lnTo>
                  <a:pt x="105974" y="63488"/>
                </a:lnTo>
                <a:lnTo>
                  <a:pt x="109443" y="62393"/>
                </a:lnTo>
                <a:lnTo>
                  <a:pt x="112460" y="60958"/>
                </a:lnTo>
                <a:lnTo>
                  <a:pt x="115178" y="59296"/>
                </a:lnTo>
                <a:lnTo>
                  <a:pt x="117696" y="57482"/>
                </a:lnTo>
                <a:lnTo>
                  <a:pt x="120081" y="55567"/>
                </a:lnTo>
                <a:lnTo>
                  <a:pt x="122377" y="53585"/>
                </a:lnTo>
                <a:lnTo>
                  <a:pt x="124612" y="51558"/>
                </a:lnTo>
                <a:lnTo>
                  <a:pt x="128980" y="47425"/>
                </a:lnTo>
                <a:lnTo>
                  <a:pt x="130427" y="45335"/>
                </a:lnTo>
                <a:lnTo>
                  <a:pt x="132035" y="41131"/>
                </a:lnTo>
                <a:lnTo>
                  <a:pt x="132464" y="38316"/>
                </a:lnTo>
                <a:lnTo>
                  <a:pt x="132750" y="35029"/>
                </a:lnTo>
                <a:lnTo>
                  <a:pt x="133067" y="28319"/>
                </a:lnTo>
                <a:lnTo>
                  <a:pt x="133209" y="22985"/>
                </a:lnTo>
                <a:lnTo>
                  <a:pt x="132540" y="20575"/>
                </a:lnTo>
                <a:lnTo>
                  <a:pt x="131389" y="18262"/>
                </a:lnTo>
                <a:lnTo>
                  <a:pt x="129915" y="16015"/>
                </a:lnTo>
                <a:lnTo>
                  <a:pt x="128226" y="14517"/>
                </a:lnTo>
                <a:lnTo>
                  <a:pt x="126394" y="13519"/>
                </a:lnTo>
                <a:lnTo>
                  <a:pt x="124467" y="12853"/>
                </a:lnTo>
                <a:lnTo>
                  <a:pt x="121770" y="11703"/>
                </a:lnTo>
                <a:lnTo>
                  <a:pt x="115010" y="8545"/>
                </a:lnTo>
                <a:lnTo>
                  <a:pt x="111935" y="6715"/>
                </a:lnTo>
                <a:lnTo>
                  <a:pt x="109181" y="4789"/>
                </a:lnTo>
                <a:lnTo>
                  <a:pt x="106637" y="2800"/>
                </a:lnTo>
                <a:lnTo>
                  <a:pt x="103531" y="1473"/>
                </a:lnTo>
                <a:lnTo>
                  <a:pt x="100048" y="589"/>
                </a:lnTo>
                <a:lnTo>
                  <a:pt x="96312" y="0"/>
                </a:lnTo>
                <a:lnTo>
                  <a:pt x="93116" y="313"/>
                </a:lnTo>
                <a:lnTo>
                  <a:pt x="90280" y="1227"/>
                </a:lnTo>
                <a:lnTo>
                  <a:pt x="77283" y="7763"/>
                </a:lnTo>
                <a:lnTo>
                  <a:pt x="73371" y="9016"/>
                </a:lnTo>
                <a:lnTo>
                  <a:pt x="69350" y="9851"/>
                </a:lnTo>
                <a:lnTo>
                  <a:pt x="65258" y="10408"/>
                </a:lnTo>
                <a:lnTo>
                  <a:pt x="61118" y="12190"/>
                </a:lnTo>
                <a:lnTo>
                  <a:pt x="56947" y="14789"/>
                </a:lnTo>
                <a:lnTo>
                  <a:pt x="52752" y="17933"/>
                </a:lnTo>
                <a:lnTo>
                  <a:pt x="49250" y="20735"/>
                </a:lnTo>
                <a:lnTo>
                  <a:pt x="46211" y="23308"/>
                </a:lnTo>
                <a:lnTo>
                  <a:pt x="43478" y="25729"/>
                </a:lnTo>
                <a:lnTo>
                  <a:pt x="40950" y="28754"/>
                </a:lnTo>
                <a:lnTo>
                  <a:pt x="38559" y="32182"/>
                </a:lnTo>
                <a:lnTo>
                  <a:pt x="36259" y="35878"/>
                </a:lnTo>
                <a:lnTo>
                  <a:pt x="33312" y="39754"/>
                </a:lnTo>
                <a:lnTo>
                  <a:pt x="29937" y="43748"/>
                </a:lnTo>
                <a:lnTo>
                  <a:pt x="23127" y="51244"/>
                </a:lnTo>
                <a:lnTo>
                  <a:pt x="17747" y="56928"/>
                </a:lnTo>
                <a:lnTo>
                  <a:pt x="15324" y="60137"/>
                </a:lnTo>
                <a:lnTo>
                  <a:pt x="13003" y="63687"/>
                </a:lnTo>
                <a:lnTo>
                  <a:pt x="10749" y="67465"/>
                </a:lnTo>
                <a:lnTo>
                  <a:pt x="8541" y="71395"/>
                </a:lnTo>
                <a:lnTo>
                  <a:pt x="4205" y="79524"/>
                </a:lnTo>
                <a:lnTo>
                  <a:pt x="2766" y="82962"/>
                </a:lnTo>
                <a:lnTo>
                  <a:pt x="1807" y="85959"/>
                </a:lnTo>
                <a:lnTo>
                  <a:pt x="1167" y="88663"/>
                </a:lnTo>
                <a:lnTo>
                  <a:pt x="740" y="91877"/>
                </a:lnTo>
                <a:lnTo>
                  <a:pt x="456" y="95430"/>
                </a:lnTo>
                <a:lnTo>
                  <a:pt x="268" y="99211"/>
                </a:lnTo>
                <a:lnTo>
                  <a:pt x="57" y="107174"/>
                </a:lnTo>
                <a:lnTo>
                  <a:pt x="0" y="111273"/>
                </a:lnTo>
                <a:lnTo>
                  <a:pt x="669" y="114711"/>
                </a:lnTo>
                <a:lnTo>
                  <a:pt x="1821" y="117709"/>
                </a:lnTo>
                <a:lnTo>
                  <a:pt x="3295" y="120413"/>
                </a:lnTo>
                <a:lnTo>
                  <a:pt x="4277" y="122921"/>
                </a:lnTo>
                <a:lnTo>
                  <a:pt x="4932" y="125299"/>
                </a:lnTo>
                <a:lnTo>
                  <a:pt x="5369" y="127589"/>
                </a:lnTo>
                <a:lnTo>
                  <a:pt x="6366" y="129822"/>
                </a:lnTo>
                <a:lnTo>
                  <a:pt x="7737" y="132016"/>
                </a:lnTo>
                <a:lnTo>
                  <a:pt x="9356" y="134184"/>
                </a:lnTo>
                <a:lnTo>
                  <a:pt x="11143" y="135630"/>
                </a:lnTo>
                <a:lnTo>
                  <a:pt x="13039" y="136594"/>
                </a:lnTo>
                <a:lnTo>
                  <a:pt x="15009" y="137236"/>
                </a:lnTo>
                <a:lnTo>
                  <a:pt x="17735" y="137664"/>
                </a:lnTo>
                <a:lnTo>
                  <a:pt x="20963" y="137950"/>
                </a:lnTo>
                <a:lnTo>
                  <a:pt x="27610" y="138267"/>
                </a:lnTo>
                <a:lnTo>
                  <a:pt x="32919" y="138408"/>
                </a:lnTo>
                <a:lnTo>
                  <a:pt x="57074" y="138521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6" name="SMARTInkAnnotation94"/>
          <p:cNvSpPr/>
          <p:nvPr/>
        </p:nvSpPr>
        <p:spPr>
          <a:xfrm>
            <a:off x="6992857" y="1441476"/>
            <a:ext cx="511910" cy="165065"/>
          </a:xfrm>
          <a:custGeom>
            <a:avLst/>
            <a:gdLst/>
            <a:ahLst/>
            <a:cxnLst/>
            <a:rect l="0" t="0" r="0" b="0"/>
            <a:pathLst>
              <a:path w="511910" h="165065">
                <a:moveTo>
                  <a:pt x="451131" y="107924"/>
                </a:moveTo>
                <a:lnTo>
                  <a:pt x="436195" y="122851"/>
                </a:lnTo>
                <a:lnTo>
                  <a:pt x="434819" y="125636"/>
                </a:lnTo>
                <a:lnTo>
                  <a:pt x="433904" y="128905"/>
                </a:lnTo>
                <a:lnTo>
                  <a:pt x="433292" y="132494"/>
                </a:lnTo>
                <a:lnTo>
                  <a:pt x="432179" y="135593"/>
                </a:lnTo>
                <a:lnTo>
                  <a:pt x="430730" y="138364"/>
                </a:lnTo>
                <a:lnTo>
                  <a:pt x="429059" y="140918"/>
                </a:lnTo>
                <a:lnTo>
                  <a:pt x="423436" y="145636"/>
                </a:lnTo>
                <a:lnTo>
                  <a:pt x="419960" y="147882"/>
                </a:lnTo>
                <a:lnTo>
                  <a:pt x="417642" y="150085"/>
                </a:lnTo>
                <a:lnTo>
                  <a:pt x="416097" y="152259"/>
                </a:lnTo>
                <a:lnTo>
                  <a:pt x="413675" y="156556"/>
                </a:lnTo>
                <a:lnTo>
                  <a:pt x="410245" y="160818"/>
                </a:lnTo>
                <a:lnTo>
                  <a:pt x="406662" y="165064"/>
                </a:lnTo>
                <a:lnTo>
                  <a:pt x="406653" y="150147"/>
                </a:lnTo>
                <a:lnTo>
                  <a:pt x="407360" y="148067"/>
                </a:lnTo>
                <a:lnTo>
                  <a:pt x="410027" y="143875"/>
                </a:lnTo>
                <a:lnTo>
                  <a:pt x="411020" y="141063"/>
                </a:lnTo>
                <a:lnTo>
                  <a:pt x="411683" y="137778"/>
                </a:lnTo>
                <a:lnTo>
                  <a:pt x="412124" y="134177"/>
                </a:lnTo>
                <a:lnTo>
                  <a:pt x="413124" y="131070"/>
                </a:lnTo>
                <a:lnTo>
                  <a:pt x="414497" y="128294"/>
                </a:lnTo>
                <a:lnTo>
                  <a:pt x="416118" y="125737"/>
                </a:lnTo>
                <a:lnTo>
                  <a:pt x="417200" y="122622"/>
                </a:lnTo>
                <a:lnTo>
                  <a:pt x="417921" y="119133"/>
                </a:lnTo>
                <a:lnTo>
                  <a:pt x="418401" y="115397"/>
                </a:lnTo>
                <a:lnTo>
                  <a:pt x="418721" y="111495"/>
                </a:lnTo>
                <a:lnTo>
                  <a:pt x="418935" y="107482"/>
                </a:lnTo>
                <a:lnTo>
                  <a:pt x="419077" y="103396"/>
                </a:lnTo>
                <a:lnTo>
                  <a:pt x="419877" y="99261"/>
                </a:lnTo>
                <a:lnTo>
                  <a:pt x="421117" y="95093"/>
                </a:lnTo>
                <a:lnTo>
                  <a:pt x="422651" y="90903"/>
                </a:lnTo>
                <a:lnTo>
                  <a:pt x="423672" y="86699"/>
                </a:lnTo>
                <a:lnTo>
                  <a:pt x="424353" y="82485"/>
                </a:lnTo>
                <a:lnTo>
                  <a:pt x="424807" y="78265"/>
                </a:lnTo>
                <a:lnTo>
                  <a:pt x="425817" y="74040"/>
                </a:lnTo>
                <a:lnTo>
                  <a:pt x="427195" y="69812"/>
                </a:lnTo>
                <a:lnTo>
                  <a:pt x="428819" y="65583"/>
                </a:lnTo>
                <a:lnTo>
                  <a:pt x="429902" y="61352"/>
                </a:lnTo>
                <a:lnTo>
                  <a:pt x="430625" y="57120"/>
                </a:lnTo>
                <a:lnTo>
                  <a:pt x="431107" y="52888"/>
                </a:lnTo>
                <a:lnTo>
                  <a:pt x="432134" y="48656"/>
                </a:lnTo>
                <a:lnTo>
                  <a:pt x="433525" y="44423"/>
                </a:lnTo>
                <a:lnTo>
                  <a:pt x="435157" y="40190"/>
                </a:lnTo>
                <a:lnTo>
                  <a:pt x="436246" y="36662"/>
                </a:lnTo>
                <a:lnTo>
                  <a:pt x="436972" y="33605"/>
                </a:lnTo>
                <a:lnTo>
                  <a:pt x="437456" y="30861"/>
                </a:lnTo>
                <a:lnTo>
                  <a:pt x="438485" y="27621"/>
                </a:lnTo>
                <a:lnTo>
                  <a:pt x="439875" y="24050"/>
                </a:lnTo>
                <a:lnTo>
                  <a:pt x="441509" y="20258"/>
                </a:lnTo>
                <a:lnTo>
                  <a:pt x="442599" y="17024"/>
                </a:lnTo>
                <a:lnTo>
                  <a:pt x="443326" y="14163"/>
                </a:lnTo>
                <a:lnTo>
                  <a:pt x="443809" y="11550"/>
                </a:lnTo>
                <a:lnTo>
                  <a:pt x="444838" y="9808"/>
                </a:lnTo>
                <a:lnTo>
                  <a:pt x="446230" y="8647"/>
                </a:lnTo>
                <a:lnTo>
                  <a:pt x="447863" y="7872"/>
                </a:lnTo>
                <a:lnTo>
                  <a:pt x="453536" y="3412"/>
                </a:lnTo>
                <a:lnTo>
                  <a:pt x="455559" y="2266"/>
                </a:lnTo>
                <a:lnTo>
                  <a:pt x="459688" y="993"/>
                </a:lnTo>
                <a:lnTo>
                  <a:pt x="474434" y="33"/>
                </a:lnTo>
                <a:lnTo>
                  <a:pt x="478668" y="0"/>
                </a:lnTo>
                <a:lnTo>
                  <a:pt x="480784" y="697"/>
                </a:lnTo>
                <a:lnTo>
                  <a:pt x="487137" y="4343"/>
                </a:lnTo>
                <a:lnTo>
                  <a:pt x="491374" y="5444"/>
                </a:lnTo>
                <a:lnTo>
                  <a:pt x="492785" y="6443"/>
                </a:lnTo>
                <a:lnTo>
                  <a:pt x="493726" y="7814"/>
                </a:lnTo>
                <a:lnTo>
                  <a:pt x="494354" y="9434"/>
                </a:lnTo>
                <a:lnTo>
                  <a:pt x="495477" y="10514"/>
                </a:lnTo>
                <a:lnTo>
                  <a:pt x="496934" y="11234"/>
                </a:lnTo>
                <a:lnTo>
                  <a:pt x="500434" y="12034"/>
                </a:lnTo>
                <a:lnTo>
                  <a:pt x="504343" y="12389"/>
                </a:lnTo>
                <a:lnTo>
                  <a:pt x="505667" y="13190"/>
                </a:lnTo>
                <a:lnTo>
                  <a:pt x="506551" y="14429"/>
                </a:lnTo>
                <a:lnTo>
                  <a:pt x="507967" y="18116"/>
                </a:lnTo>
                <a:lnTo>
                  <a:pt x="511586" y="22126"/>
                </a:lnTo>
                <a:lnTo>
                  <a:pt x="511909" y="23914"/>
                </a:lnTo>
                <a:lnTo>
                  <a:pt x="511418" y="25812"/>
                </a:lnTo>
                <a:lnTo>
                  <a:pt x="508929" y="30556"/>
                </a:lnTo>
                <a:lnTo>
                  <a:pt x="505125" y="34749"/>
                </a:lnTo>
                <a:lnTo>
                  <a:pt x="493396" y="46620"/>
                </a:lnTo>
                <a:lnTo>
                  <a:pt x="491310" y="48005"/>
                </a:lnTo>
                <a:lnTo>
                  <a:pt x="485001" y="50659"/>
                </a:lnTo>
                <a:lnTo>
                  <a:pt x="477953" y="55600"/>
                </a:lnTo>
                <a:lnTo>
                  <a:pt x="471053" y="59504"/>
                </a:lnTo>
                <a:lnTo>
                  <a:pt x="465164" y="63591"/>
                </a:lnTo>
                <a:lnTo>
                  <a:pt x="462603" y="65669"/>
                </a:lnTo>
                <a:lnTo>
                  <a:pt x="457878" y="67977"/>
                </a:lnTo>
                <a:lnTo>
                  <a:pt x="449365" y="71158"/>
                </a:lnTo>
                <a:lnTo>
                  <a:pt x="445718" y="72830"/>
                </a:lnTo>
                <a:lnTo>
                  <a:pt x="443287" y="74650"/>
                </a:lnTo>
                <a:lnTo>
                  <a:pt x="441666" y="76569"/>
                </a:lnTo>
                <a:lnTo>
                  <a:pt x="440584" y="78554"/>
                </a:lnTo>
                <a:lnTo>
                  <a:pt x="439158" y="79877"/>
                </a:lnTo>
                <a:lnTo>
                  <a:pt x="437501" y="80760"/>
                </a:lnTo>
                <a:lnTo>
                  <a:pt x="435690" y="81348"/>
                </a:lnTo>
                <a:lnTo>
                  <a:pt x="434483" y="82445"/>
                </a:lnTo>
                <a:lnTo>
                  <a:pt x="433679" y="83883"/>
                </a:lnTo>
                <a:lnTo>
                  <a:pt x="432784" y="87361"/>
                </a:lnTo>
                <a:lnTo>
                  <a:pt x="432387" y="91259"/>
                </a:lnTo>
                <a:lnTo>
                  <a:pt x="432210" y="95343"/>
                </a:lnTo>
                <a:lnTo>
                  <a:pt x="432111" y="101609"/>
                </a:lnTo>
                <a:lnTo>
                  <a:pt x="432098" y="103714"/>
                </a:lnTo>
                <a:lnTo>
                  <a:pt x="432794" y="105117"/>
                </a:lnTo>
                <a:lnTo>
                  <a:pt x="433965" y="106053"/>
                </a:lnTo>
                <a:lnTo>
                  <a:pt x="435452" y="106677"/>
                </a:lnTo>
                <a:lnTo>
                  <a:pt x="436441" y="107798"/>
                </a:lnTo>
                <a:lnTo>
                  <a:pt x="437103" y="109251"/>
                </a:lnTo>
                <a:lnTo>
                  <a:pt x="437543" y="110925"/>
                </a:lnTo>
                <a:lnTo>
                  <a:pt x="439915" y="114667"/>
                </a:lnTo>
                <a:lnTo>
                  <a:pt x="441535" y="116653"/>
                </a:lnTo>
                <a:lnTo>
                  <a:pt x="444028" y="117977"/>
                </a:lnTo>
                <a:lnTo>
                  <a:pt x="450563" y="119447"/>
                </a:lnTo>
                <a:lnTo>
                  <a:pt x="458806" y="120275"/>
                </a:lnTo>
                <a:lnTo>
                  <a:pt x="0" y="120624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7" name="SMARTInkAnnotation95"/>
          <p:cNvSpPr/>
          <p:nvPr/>
        </p:nvSpPr>
        <p:spPr>
          <a:xfrm>
            <a:off x="7583856" y="1429635"/>
            <a:ext cx="82519" cy="126114"/>
          </a:xfrm>
          <a:custGeom>
            <a:avLst/>
            <a:gdLst/>
            <a:ahLst/>
            <a:cxnLst/>
            <a:rect l="0" t="0" r="0" b="0"/>
            <a:pathLst>
              <a:path w="82519" h="126114">
                <a:moveTo>
                  <a:pt x="69813" y="11815"/>
                </a:moveTo>
                <a:lnTo>
                  <a:pt x="57990" y="11815"/>
                </a:lnTo>
                <a:lnTo>
                  <a:pt x="57695" y="11109"/>
                </a:lnTo>
                <a:lnTo>
                  <a:pt x="57279" y="7451"/>
                </a:lnTo>
                <a:lnTo>
                  <a:pt x="57128" y="5727"/>
                </a:lnTo>
                <a:lnTo>
                  <a:pt x="55233" y="5581"/>
                </a:lnTo>
                <a:lnTo>
                  <a:pt x="51637" y="5488"/>
                </a:lnTo>
                <a:lnTo>
                  <a:pt x="49263" y="3594"/>
                </a:lnTo>
                <a:lnTo>
                  <a:pt x="45359" y="0"/>
                </a:lnTo>
                <a:lnTo>
                  <a:pt x="44333" y="410"/>
                </a:lnTo>
                <a:lnTo>
                  <a:pt x="42942" y="1390"/>
                </a:lnTo>
                <a:lnTo>
                  <a:pt x="38330" y="5227"/>
                </a:lnTo>
                <a:lnTo>
                  <a:pt x="36288" y="5359"/>
                </a:lnTo>
                <a:lnTo>
                  <a:pt x="34756" y="5394"/>
                </a:lnTo>
                <a:lnTo>
                  <a:pt x="33733" y="6123"/>
                </a:lnTo>
                <a:lnTo>
                  <a:pt x="33051" y="7315"/>
                </a:lnTo>
                <a:lnTo>
                  <a:pt x="31958" y="10926"/>
                </a:lnTo>
                <a:lnTo>
                  <a:pt x="31809" y="13301"/>
                </a:lnTo>
                <a:lnTo>
                  <a:pt x="31742" y="16709"/>
                </a:lnTo>
                <a:lnTo>
                  <a:pt x="31713" y="20575"/>
                </a:lnTo>
                <a:lnTo>
                  <a:pt x="32411" y="22594"/>
                </a:lnTo>
                <a:lnTo>
                  <a:pt x="33582" y="24646"/>
                </a:lnTo>
                <a:lnTo>
                  <a:pt x="35070" y="26719"/>
                </a:lnTo>
                <a:lnTo>
                  <a:pt x="36061" y="28806"/>
                </a:lnTo>
                <a:lnTo>
                  <a:pt x="36721" y="30904"/>
                </a:lnTo>
                <a:lnTo>
                  <a:pt x="37163" y="33008"/>
                </a:lnTo>
                <a:lnTo>
                  <a:pt x="37457" y="35116"/>
                </a:lnTo>
                <a:lnTo>
                  <a:pt x="37652" y="37227"/>
                </a:lnTo>
                <a:lnTo>
                  <a:pt x="37782" y="39339"/>
                </a:lnTo>
                <a:lnTo>
                  <a:pt x="38575" y="41454"/>
                </a:lnTo>
                <a:lnTo>
                  <a:pt x="39809" y="43568"/>
                </a:lnTo>
                <a:lnTo>
                  <a:pt x="41340" y="45684"/>
                </a:lnTo>
                <a:lnTo>
                  <a:pt x="43064" y="47800"/>
                </a:lnTo>
                <a:lnTo>
                  <a:pt x="44921" y="49916"/>
                </a:lnTo>
                <a:lnTo>
                  <a:pt x="46864" y="52032"/>
                </a:lnTo>
                <a:lnTo>
                  <a:pt x="48160" y="54149"/>
                </a:lnTo>
                <a:lnTo>
                  <a:pt x="49024" y="56265"/>
                </a:lnTo>
                <a:lnTo>
                  <a:pt x="49600" y="58382"/>
                </a:lnTo>
                <a:lnTo>
                  <a:pt x="50690" y="59793"/>
                </a:lnTo>
                <a:lnTo>
                  <a:pt x="52122" y="60734"/>
                </a:lnTo>
                <a:lnTo>
                  <a:pt x="53784" y="61361"/>
                </a:lnTo>
                <a:lnTo>
                  <a:pt x="55597" y="62484"/>
                </a:lnTo>
                <a:lnTo>
                  <a:pt x="57512" y="63939"/>
                </a:lnTo>
                <a:lnTo>
                  <a:pt x="59494" y="65615"/>
                </a:lnTo>
                <a:lnTo>
                  <a:pt x="61522" y="67437"/>
                </a:lnTo>
                <a:lnTo>
                  <a:pt x="65657" y="71343"/>
                </a:lnTo>
                <a:lnTo>
                  <a:pt x="71955" y="77509"/>
                </a:lnTo>
                <a:lnTo>
                  <a:pt x="74066" y="78894"/>
                </a:lnTo>
                <a:lnTo>
                  <a:pt x="76178" y="79818"/>
                </a:lnTo>
                <a:lnTo>
                  <a:pt x="78293" y="80434"/>
                </a:lnTo>
                <a:lnTo>
                  <a:pt x="79702" y="81550"/>
                </a:lnTo>
                <a:lnTo>
                  <a:pt x="80641" y="82999"/>
                </a:lnTo>
                <a:lnTo>
                  <a:pt x="82411" y="87722"/>
                </a:lnTo>
                <a:lnTo>
                  <a:pt x="82489" y="91299"/>
                </a:lnTo>
                <a:lnTo>
                  <a:pt x="82518" y="97467"/>
                </a:lnTo>
                <a:lnTo>
                  <a:pt x="81813" y="98550"/>
                </a:lnTo>
                <a:lnTo>
                  <a:pt x="80638" y="99271"/>
                </a:lnTo>
                <a:lnTo>
                  <a:pt x="79148" y="99753"/>
                </a:lnTo>
                <a:lnTo>
                  <a:pt x="77448" y="100779"/>
                </a:lnTo>
                <a:lnTo>
                  <a:pt x="75609" y="102169"/>
                </a:lnTo>
                <a:lnTo>
                  <a:pt x="73677" y="103801"/>
                </a:lnTo>
                <a:lnTo>
                  <a:pt x="70978" y="105595"/>
                </a:lnTo>
                <a:lnTo>
                  <a:pt x="67765" y="107496"/>
                </a:lnTo>
                <a:lnTo>
                  <a:pt x="64212" y="109469"/>
                </a:lnTo>
                <a:lnTo>
                  <a:pt x="61137" y="110784"/>
                </a:lnTo>
                <a:lnTo>
                  <a:pt x="58381" y="111661"/>
                </a:lnTo>
                <a:lnTo>
                  <a:pt x="55837" y="112246"/>
                </a:lnTo>
                <a:lnTo>
                  <a:pt x="52731" y="113341"/>
                </a:lnTo>
                <a:lnTo>
                  <a:pt x="49247" y="114777"/>
                </a:lnTo>
                <a:lnTo>
                  <a:pt x="45512" y="116440"/>
                </a:lnTo>
                <a:lnTo>
                  <a:pt x="42317" y="117548"/>
                </a:lnTo>
                <a:lnTo>
                  <a:pt x="39479" y="118287"/>
                </a:lnTo>
                <a:lnTo>
                  <a:pt x="36883" y="118780"/>
                </a:lnTo>
                <a:lnTo>
                  <a:pt x="34446" y="119108"/>
                </a:lnTo>
                <a:lnTo>
                  <a:pt x="32115" y="119327"/>
                </a:lnTo>
                <a:lnTo>
                  <a:pt x="29855" y="119473"/>
                </a:lnTo>
                <a:lnTo>
                  <a:pt x="27642" y="120276"/>
                </a:lnTo>
                <a:lnTo>
                  <a:pt x="25462" y="121517"/>
                </a:lnTo>
                <a:lnTo>
                  <a:pt x="23301" y="123049"/>
                </a:lnTo>
                <a:lnTo>
                  <a:pt x="21156" y="124071"/>
                </a:lnTo>
                <a:lnTo>
                  <a:pt x="19019" y="124752"/>
                </a:lnTo>
                <a:lnTo>
                  <a:pt x="16889" y="125207"/>
                </a:lnTo>
                <a:lnTo>
                  <a:pt x="14762" y="125510"/>
                </a:lnTo>
                <a:lnTo>
                  <a:pt x="12638" y="125711"/>
                </a:lnTo>
                <a:lnTo>
                  <a:pt x="6647" y="126091"/>
                </a:lnTo>
                <a:lnTo>
                  <a:pt x="835" y="126113"/>
                </a:lnTo>
                <a:lnTo>
                  <a:pt x="530" y="125408"/>
                </a:lnTo>
                <a:lnTo>
                  <a:pt x="100" y="121751"/>
                </a:lnTo>
                <a:lnTo>
                  <a:pt x="0" y="120648"/>
                </a:lnTo>
                <a:lnTo>
                  <a:pt x="1838" y="118276"/>
                </a:lnTo>
                <a:lnTo>
                  <a:pt x="6274" y="113415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8" name="SMARTInkAnnotation96"/>
          <p:cNvSpPr/>
          <p:nvPr/>
        </p:nvSpPr>
        <p:spPr>
          <a:xfrm>
            <a:off x="7774663" y="1276352"/>
            <a:ext cx="139486" cy="120649"/>
          </a:xfrm>
          <a:custGeom>
            <a:avLst/>
            <a:gdLst/>
            <a:ahLst/>
            <a:cxnLst/>
            <a:rect l="0" t="0" r="0" b="0"/>
            <a:pathLst>
              <a:path w="139486" h="120649">
                <a:moveTo>
                  <a:pt x="18792" y="6348"/>
                </a:moveTo>
                <a:lnTo>
                  <a:pt x="0" y="6348"/>
                </a:lnTo>
                <a:lnTo>
                  <a:pt x="3183" y="2977"/>
                </a:lnTo>
                <a:lnTo>
                  <a:pt x="4857" y="1984"/>
                </a:lnTo>
                <a:lnTo>
                  <a:pt x="8598" y="881"/>
                </a:lnTo>
                <a:lnTo>
                  <a:pt x="12614" y="390"/>
                </a:lnTo>
                <a:lnTo>
                  <a:pt x="16753" y="172"/>
                </a:lnTo>
                <a:lnTo>
                  <a:pt x="20946" y="75"/>
                </a:lnTo>
                <a:lnTo>
                  <a:pt x="54909" y="0"/>
                </a:lnTo>
                <a:lnTo>
                  <a:pt x="59108" y="705"/>
                </a:lnTo>
                <a:lnTo>
                  <a:pt x="63320" y="1880"/>
                </a:lnTo>
                <a:lnTo>
                  <a:pt x="67540" y="3369"/>
                </a:lnTo>
                <a:lnTo>
                  <a:pt x="71058" y="4362"/>
                </a:lnTo>
                <a:lnTo>
                  <a:pt x="74111" y="5024"/>
                </a:lnTo>
                <a:lnTo>
                  <a:pt x="76851" y="5465"/>
                </a:lnTo>
                <a:lnTo>
                  <a:pt x="80090" y="6465"/>
                </a:lnTo>
                <a:lnTo>
                  <a:pt x="83662" y="7837"/>
                </a:lnTo>
                <a:lnTo>
                  <a:pt x="87455" y="9457"/>
                </a:lnTo>
                <a:lnTo>
                  <a:pt x="91395" y="10537"/>
                </a:lnTo>
                <a:lnTo>
                  <a:pt x="95434" y="11258"/>
                </a:lnTo>
                <a:lnTo>
                  <a:pt x="99539" y="11738"/>
                </a:lnTo>
                <a:lnTo>
                  <a:pt x="103687" y="12058"/>
                </a:lnTo>
                <a:lnTo>
                  <a:pt x="107865" y="12271"/>
                </a:lnTo>
                <a:lnTo>
                  <a:pt x="118608" y="12571"/>
                </a:lnTo>
                <a:lnTo>
                  <a:pt x="121342" y="12614"/>
                </a:lnTo>
                <a:lnTo>
                  <a:pt x="123870" y="13347"/>
                </a:lnTo>
                <a:lnTo>
                  <a:pt x="126262" y="14542"/>
                </a:lnTo>
                <a:lnTo>
                  <a:pt x="128563" y="16044"/>
                </a:lnTo>
                <a:lnTo>
                  <a:pt x="130803" y="17045"/>
                </a:lnTo>
                <a:lnTo>
                  <a:pt x="133002" y="17713"/>
                </a:lnTo>
                <a:lnTo>
                  <a:pt x="139137" y="18970"/>
                </a:lnTo>
                <a:lnTo>
                  <a:pt x="139405" y="22396"/>
                </a:lnTo>
                <a:lnTo>
                  <a:pt x="139485" y="27879"/>
                </a:lnTo>
                <a:lnTo>
                  <a:pt x="138790" y="29169"/>
                </a:lnTo>
                <a:lnTo>
                  <a:pt x="137621" y="30029"/>
                </a:lnTo>
                <a:lnTo>
                  <a:pt x="136136" y="30602"/>
                </a:lnTo>
                <a:lnTo>
                  <a:pt x="135146" y="31689"/>
                </a:lnTo>
                <a:lnTo>
                  <a:pt x="134485" y="33120"/>
                </a:lnTo>
                <a:lnTo>
                  <a:pt x="134045" y="34779"/>
                </a:lnTo>
                <a:lnTo>
                  <a:pt x="131673" y="38504"/>
                </a:lnTo>
                <a:lnTo>
                  <a:pt x="130053" y="40486"/>
                </a:lnTo>
                <a:lnTo>
                  <a:pt x="128265" y="42512"/>
                </a:lnTo>
                <a:lnTo>
                  <a:pt x="126368" y="44568"/>
                </a:lnTo>
                <a:lnTo>
                  <a:pt x="122377" y="48735"/>
                </a:lnTo>
                <a:lnTo>
                  <a:pt x="118251" y="52938"/>
                </a:lnTo>
                <a:lnTo>
                  <a:pt x="115456" y="54342"/>
                </a:lnTo>
                <a:lnTo>
                  <a:pt x="112180" y="55277"/>
                </a:lnTo>
                <a:lnTo>
                  <a:pt x="108586" y="55901"/>
                </a:lnTo>
                <a:lnTo>
                  <a:pt x="105482" y="57022"/>
                </a:lnTo>
                <a:lnTo>
                  <a:pt x="102707" y="58475"/>
                </a:lnTo>
                <a:lnTo>
                  <a:pt x="100152" y="60149"/>
                </a:lnTo>
                <a:lnTo>
                  <a:pt x="97742" y="61971"/>
                </a:lnTo>
                <a:lnTo>
                  <a:pt x="95429" y="63891"/>
                </a:lnTo>
                <a:lnTo>
                  <a:pt x="93182" y="65877"/>
                </a:lnTo>
                <a:lnTo>
                  <a:pt x="88800" y="69964"/>
                </a:lnTo>
                <a:lnTo>
                  <a:pt x="80236" y="78338"/>
                </a:lnTo>
                <a:lnTo>
                  <a:pt x="78111" y="79741"/>
                </a:lnTo>
                <a:lnTo>
                  <a:pt x="73867" y="81300"/>
                </a:lnTo>
                <a:lnTo>
                  <a:pt x="69628" y="83875"/>
                </a:lnTo>
                <a:lnTo>
                  <a:pt x="67508" y="85549"/>
                </a:lnTo>
                <a:lnTo>
                  <a:pt x="63271" y="87410"/>
                </a:lnTo>
                <a:lnTo>
                  <a:pt x="58172" y="88604"/>
                </a:lnTo>
                <a:lnTo>
                  <a:pt x="57753" y="89407"/>
                </a:lnTo>
                <a:lnTo>
                  <a:pt x="57288" y="92182"/>
                </a:lnTo>
                <a:lnTo>
                  <a:pt x="57026" y="94339"/>
                </a:lnTo>
                <a:lnTo>
                  <a:pt x="56285" y="94642"/>
                </a:lnTo>
                <a:lnTo>
                  <a:pt x="53575" y="94979"/>
                </a:lnTo>
                <a:lnTo>
                  <a:pt x="51865" y="95774"/>
                </a:lnTo>
                <a:lnTo>
                  <a:pt x="48082" y="98539"/>
                </a:lnTo>
                <a:lnTo>
                  <a:pt x="44549" y="101329"/>
                </a:lnTo>
                <a:lnTo>
                  <a:pt x="44310" y="104889"/>
                </a:lnTo>
                <a:lnTo>
                  <a:pt x="44229" y="108049"/>
                </a:lnTo>
                <a:lnTo>
                  <a:pt x="44217" y="111050"/>
                </a:lnTo>
                <a:lnTo>
                  <a:pt x="44920" y="112838"/>
                </a:lnTo>
                <a:lnTo>
                  <a:pt x="46095" y="114736"/>
                </a:lnTo>
                <a:lnTo>
                  <a:pt x="50562" y="120648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9" name="SMARTInkAnnotation97"/>
          <p:cNvSpPr/>
          <p:nvPr/>
        </p:nvSpPr>
        <p:spPr>
          <a:xfrm>
            <a:off x="7895120" y="1543050"/>
            <a:ext cx="31769" cy="25401"/>
          </a:xfrm>
          <a:custGeom>
            <a:avLst/>
            <a:gdLst/>
            <a:ahLst/>
            <a:cxnLst/>
            <a:rect l="0" t="0" r="0" b="0"/>
            <a:pathLst>
              <a:path w="31769" h="25401">
                <a:moveTo>
                  <a:pt x="31768" y="0"/>
                </a:moveTo>
                <a:lnTo>
                  <a:pt x="31768" y="3371"/>
                </a:lnTo>
                <a:lnTo>
                  <a:pt x="31064" y="5069"/>
                </a:lnTo>
                <a:lnTo>
                  <a:pt x="29885" y="6907"/>
                </a:lnTo>
                <a:lnTo>
                  <a:pt x="28396" y="8838"/>
                </a:lnTo>
                <a:lnTo>
                  <a:pt x="27402" y="10831"/>
                </a:lnTo>
                <a:lnTo>
                  <a:pt x="26739" y="12865"/>
                </a:lnTo>
                <a:lnTo>
                  <a:pt x="26297" y="14927"/>
                </a:lnTo>
                <a:lnTo>
                  <a:pt x="25297" y="17007"/>
                </a:lnTo>
                <a:lnTo>
                  <a:pt x="23925" y="19099"/>
                </a:lnTo>
                <a:lnTo>
                  <a:pt x="22304" y="21199"/>
                </a:lnTo>
                <a:lnTo>
                  <a:pt x="20517" y="22599"/>
                </a:lnTo>
                <a:lnTo>
                  <a:pt x="18619" y="23533"/>
                </a:lnTo>
                <a:lnTo>
                  <a:pt x="16648" y="24155"/>
                </a:lnTo>
                <a:lnTo>
                  <a:pt x="14629" y="24570"/>
                </a:lnTo>
                <a:lnTo>
                  <a:pt x="12576" y="24847"/>
                </a:lnTo>
                <a:lnTo>
                  <a:pt x="10502" y="25031"/>
                </a:lnTo>
                <a:lnTo>
                  <a:pt x="8414" y="25154"/>
                </a:lnTo>
                <a:lnTo>
                  <a:pt x="0" y="2540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0" name="SMARTInkAnnotation98"/>
          <p:cNvSpPr/>
          <p:nvPr/>
        </p:nvSpPr>
        <p:spPr>
          <a:xfrm>
            <a:off x="2170204" y="2457450"/>
            <a:ext cx="165204" cy="1066793"/>
          </a:xfrm>
          <a:custGeom>
            <a:avLst/>
            <a:gdLst/>
            <a:ahLst/>
            <a:cxnLst/>
            <a:rect l="0" t="0" r="0" b="0"/>
            <a:pathLst>
              <a:path w="165204" h="1066793">
                <a:moveTo>
                  <a:pt x="165203" y="0"/>
                </a:moveTo>
                <a:lnTo>
                  <a:pt x="165203" y="6327"/>
                </a:lnTo>
                <a:lnTo>
                  <a:pt x="159732" y="6348"/>
                </a:lnTo>
                <a:lnTo>
                  <a:pt x="159438" y="7054"/>
                </a:lnTo>
                <a:lnTo>
                  <a:pt x="158900" y="12817"/>
                </a:lnTo>
                <a:lnTo>
                  <a:pt x="158856" y="21461"/>
                </a:lnTo>
                <a:lnTo>
                  <a:pt x="158147" y="23479"/>
                </a:lnTo>
                <a:lnTo>
                  <a:pt x="154484" y="29691"/>
                </a:lnTo>
                <a:lnTo>
                  <a:pt x="149383" y="43595"/>
                </a:lnTo>
                <a:lnTo>
                  <a:pt x="147582" y="51361"/>
                </a:lnTo>
                <a:lnTo>
                  <a:pt x="147102" y="55407"/>
                </a:lnTo>
                <a:lnTo>
                  <a:pt x="144686" y="61784"/>
                </a:lnTo>
                <a:lnTo>
                  <a:pt x="141258" y="68382"/>
                </a:lnTo>
                <a:lnTo>
                  <a:pt x="137382" y="78370"/>
                </a:lnTo>
                <a:lnTo>
                  <a:pt x="134603" y="92522"/>
                </a:lnTo>
                <a:lnTo>
                  <a:pt x="132958" y="114310"/>
                </a:lnTo>
                <a:lnTo>
                  <a:pt x="128449" y="134815"/>
                </a:lnTo>
                <a:lnTo>
                  <a:pt x="123977" y="162410"/>
                </a:lnTo>
                <a:lnTo>
                  <a:pt x="120662" y="190674"/>
                </a:lnTo>
                <a:lnTo>
                  <a:pt x="115823" y="220821"/>
                </a:lnTo>
                <a:lnTo>
                  <a:pt x="114658" y="250739"/>
                </a:lnTo>
                <a:lnTo>
                  <a:pt x="111083" y="278825"/>
                </a:lnTo>
                <a:lnTo>
                  <a:pt x="108623" y="311193"/>
                </a:lnTo>
                <a:lnTo>
                  <a:pt x="108197" y="339228"/>
                </a:lnTo>
                <a:lnTo>
                  <a:pt x="108024" y="408456"/>
                </a:lnTo>
                <a:lnTo>
                  <a:pt x="102989" y="445816"/>
                </a:lnTo>
                <a:lnTo>
                  <a:pt x="101926" y="478626"/>
                </a:lnTo>
                <a:lnTo>
                  <a:pt x="101686" y="529189"/>
                </a:lnTo>
                <a:lnTo>
                  <a:pt x="96637" y="566477"/>
                </a:lnTo>
                <a:lnTo>
                  <a:pt x="95572" y="595908"/>
                </a:lnTo>
                <a:lnTo>
                  <a:pt x="95332" y="643751"/>
                </a:lnTo>
                <a:lnTo>
                  <a:pt x="90283" y="680812"/>
                </a:lnTo>
                <a:lnTo>
                  <a:pt x="85845" y="713586"/>
                </a:lnTo>
                <a:lnTo>
                  <a:pt x="82160" y="728488"/>
                </a:lnTo>
                <a:lnTo>
                  <a:pt x="77999" y="748778"/>
                </a:lnTo>
                <a:lnTo>
                  <a:pt x="73220" y="777968"/>
                </a:lnTo>
                <a:lnTo>
                  <a:pt x="69845" y="805841"/>
                </a:lnTo>
                <a:lnTo>
                  <a:pt x="64994" y="831730"/>
                </a:lnTo>
                <a:lnTo>
                  <a:pt x="63480" y="843791"/>
                </a:lnTo>
                <a:lnTo>
                  <a:pt x="58658" y="859220"/>
                </a:lnTo>
                <a:lnTo>
                  <a:pt x="54781" y="870826"/>
                </a:lnTo>
                <a:lnTo>
                  <a:pt x="49469" y="901815"/>
                </a:lnTo>
                <a:lnTo>
                  <a:pt x="45990" y="913746"/>
                </a:lnTo>
                <a:lnTo>
                  <a:pt x="38004" y="934784"/>
                </a:lnTo>
                <a:lnTo>
                  <a:pt x="33835" y="946038"/>
                </a:lnTo>
                <a:lnTo>
                  <a:pt x="29628" y="955742"/>
                </a:lnTo>
                <a:lnTo>
                  <a:pt x="25405" y="964760"/>
                </a:lnTo>
                <a:lnTo>
                  <a:pt x="21881" y="972765"/>
                </a:lnTo>
                <a:lnTo>
                  <a:pt x="20315" y="978676"/>
                </a:lnTo>
                <a:lnTo>
                  <a:pt x="18604" y="992582"/>
                </a:lnTo>
                <a:lnTo>
                  <a:pt x="14768" y="1001221"/>
                </a:lnTo>
                <a:lnTo>
                  <a:pt x="12613" y="1011699"/>
                </a:lnTo>
                <a:lnTo>
                  <a:pt x="8522" y="1019587"/>
                </a:lnTo>
                <a:lnTo>
                  <a:pt x="7317" y="1024179"/>
                </a:lnTo>
                <a:lnTo>
                  <a:pt x="6639" y="1030731"/>
                </a:lnTo>
                <a:lnTo>
                  <a:pt x="5838" y="1032876"/>
                </a:lnTo>
                <a:lnTo>
                  <a:pt x="3066" y="1037141"/>
                </a:lnTo>
                <a:lnTo>
                  <a:pt x="2750" y="1039266"/>
                </a:lnTo>
                <a:lnTo>
                  <a:pt x="3245" y="1041388"/>
                </a:lnTo>
                <a:lnTo>
                  <a:pt x="4281" y="1043509"/>
                </a:lnTo>
                <a:lnTo>
                  <a:pt x="4266" y="1045628"/>
                </a:lnTo>
                <a:lnTo>
                  <a:pt x="3551" y="1047747"/>
                </a:lnTo>
                <a:lnTo>
                  <a:pt x="701" y="1052845"/>
                </a:lnTo>
                <a:lnTo>
                  <a:pt x="62" y="1059457"/>
                </a:lnTo>
                <a:lnTo>
                  <a:pt x="0" y="1066792"/>
                </a:lnTo>
                <a:lnTo>
                  <a:pt x="0" y="106045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SMARTInkAnnotation99"/>
          <p:cNvSpPr/>
          <p:nvPr/>
        </p:nvSpPr>
        <p:spPr>
          <a:xfrm>
            <a:off x="2246452" y="2419350"/>
            <a:ext cx="1988789" cy="50728"/>
          </a:xfrm>
          <a:custGeom>
            <a:avLst/>
            <a:gdLst/>
            <a:ahLst/>
            <a:cxnLst/>
            <a:rect l="0" t="0" r="0" b="0"/>
            <a:pathLst>
              <a:path w="1988789" h="50728">
                <a:moveTo>
                  <a:pt x="0" y="38100"/>
                </a:moveTo>
                <a:lnTo>
                  <a:pt x="6092" y="50277"/>
                </a:lnTo>
                <a:lnTo>
                  <a:pt x="6179" y="49746"/>
                </a:lnTo>
                <a:lnTo>
                  <a:pt x="6237" y="48686"/>
                </a:lnTo>
                <a:lnTo>
                  <a:pt x="6353" y="44472"/>
                </a:lnTo>
                <a:lnTo>
                  <a:pt x="6354" y="44450"/>
                </a:lnTo>
                <a:lnTo>
                  <a:pt x="9726" y="47821"/>
                </a:lnTo>
                <a:lnTo>
                  <a:pt x="10720" y="48108"/>
                </a:lnTo>
                <a:lnTo>
                  <a:pt x="11383" y="47594"/>
                </a:lnTo>
                <a:lnTo>
                  <a:pt x="11825" y="46546"/>
                </a:lnTo>
                <a:lnTo>
                  <a:pt x="12825" y="45847"/>
                </a:lnTo>
                <a:lnTo>
                  <a:pt x="15819" y="45071"/>
                </a:lnTo>
                <a:lnTo>
                  <a:pt x="17606" y="45570"/>
                </a:lnTo>
                <a:lnTo>
                  <a:pt x="19503" y="46607"/>
                </a:lnTo>
                <a:lnTo>
                  <a:pt x="21474" y="48005"/>
                </a:lnTo>
                <a:lnTo>
                  <a:pt x="25547" y="49557"/>
                </a:lnTo>
                <a:lnTo>
                  <a:pt x="33913" y="50555"/>
                </a:lnTo>
                <a:lnTo>
                  <a:pt x="40249" y="50727"/>
                </a:lnTo>
                <a:lnTo>
                  <a:pt x="43070" y="50046"/>
                </a:lnTo>
                <a:lnTo>
                  <a:pt x="46363" y="48886"/>
                </a:lnTo>
                <a:lnTo>
                  <a:pt x="49971" y="47408"/>
                </a:lnTo>
                <a:lnTo>
                  <a:pt x="53787" y="46422"/>
                </a:lnTo>
                <a:lnTo>
                  <a:pt x="70059" y="44840"/>
                </a:lnTo>
                <a:lnTo>
                  <a:pt x="130433" y="44452"/>
                </a:lnTo>
                <a:lnTo>
                  <a:pt x="813671" y="44450"/>
                </a:lnTo>
                <a:lnTo>
                  <a:pt x="825551" y="43744"/>
                </a:lnTo>
                <a:lnTo>
                  <a:pt x="837001" y="42568"/>
                </a:lnTo>
                <a:lnTo>
                  <a:pt x="848165" y="41079"/>
                </a:lnTo>
                <a:lnTo>
                  <a:pt x="859137" y="40086"/>
                </a:lnTo>
                <a:lnTo>
                  <a:pt x="903993" y="40374"/>
                </a:lnTo>
                <a:lnTo>
                  <a:pt x="916124" y="41733"/>
                </a:lnTo>
                <a:lnTo>
                  <a:pt x="940898" y="43242"/>
                </a:lnTo>
                <a:lnTo>
                  <a:pt x="999626" y="44291"/>
                </a:lnTo>
                <a:lnTo>
                  <a:pt x="1061381" y="44429"/>
                </a:lnTo>
                <a:lnTo>
                  <a:pt x="1073293" y="43730"/>
                </a:lnTo>
                <a:lnTo>
                  <a:pt x="1084764" y="42559"/>
                </a:lnTo>
                <a:lnTo>
                  <a:pt x="1095941" y="41072"/>
                </a:lnTo>
                <a:lnTo>
                  <a:pt x="1107629" y="40082"/>
                </a:lnTo>
                <a:lnTo>
                  <a:pt x="1143610" y="38687"/>
                </a:lnTo>
                <a:lnTo>
                  <a:pt x="1201860" y="38177"/>
                </a:lnTo>
                <a:lnTo>
                  <a:pt x="1251919" y="37410"/>
                </a:lnTo>
                <a:lnTo>
                  <a:pt x="1264564" y="36228"/>
                </a:lnTo>
                <a:lnTo>
                  <a:pt x="1277230" y="34735"/>
                </a:lnTo>
                <a:lnTo>
                  <a:pt x="1289909" y="33740"/>
                </a:lnTo>
                <a:lnTo>
                  <a:pt x="1327993" y="32340"/>
                </a:lnTo>
                <a:lnTo>
                  <a:pt x="1391518" y="31828"/>
                </a:lnTo>
                <a:lnTo>
                  <a:pt x="1404225" y="31096"/>
                </a:lnTo>
                <a:lnTo>
                  <a:pt x="1416933" y="29903"/>
                </a:lnTo>
                <a:lnTo>
                  <a:pt x="1429640" y="28402"/>
                </a:lnTo>
                <a:lnTo>
                  <a:pt x="1442348" y="27401"/>
                </a:lnTo>
                <a:lnTo>
                  <a:pt x="1479766" y="25993"/>
                </a:lnTo>
                <a:lnTo>
                  <a:pt x="1538540" y="25478"/>
                </a:lnTo>
                <a:lnTo>
                  <a:pt x="1605138" y="25407"/>
                </a:lnTo>
                <a:lnTo>
                  <a:pt x="1615827" y="24699"/>
                </a:lnTo>
                <a:lnTo>
                  <a:pt x="1626482" y="23521"/>
                </a:lnTo>
                <a:lnTo>
                  <a:pt x="1637115" y="22031"/>
                </a:lnTo>
                <a:lnTo>
                  <a:pt x="1647734" y="21037"/>
                </a:lnTo>
                <a:lnTo>
                  <a:pt x="1679545" y="19639"/>
                </a:lnTo>
                <a:lnTo>
                  <a:pt x="1732510" y="19127"/>
                </a:lnTo>
                <a:lnTo>
                  <a:pt x="1769799" y="18360"/>
                </a:lnTo>
                <a:lnTo>
                  <a:pt x="1778549" y="17179"/>
                </a:lnTo>
                <a:lnTo>
                  <a:pt x="1787208" y="15686"/>
                </a:lnTo>
                <a:lnTo>
                  <a:pt x="1795804" y="14691"/>
                </a:lnTo>
                <a:lnTo>
                  <a:pt x="1820688" y="13290"/>
                </a:lnTo>
                <a:lnTo>
                  <a:pt x="1879774" y="12723"/>
                </a:lnTo>
                <a:lnTo>
                  <a:pt x="1886461" y="12010"/>
                </a:lnTo>
                <a:lnTo>
                  <a:pt x="1893036" y="10829"/>
                </a:lnTo>
                <a:lnTo>
                  <a:pt x="1899538" y="9336"/>
                </a:lnTo>
                <a:lnTo>
                  <a:pt x="1905990" y="8340"/>
                </a:lnTo>
                <a:lnTo>
                  <a:pt x="1924484" y="6940"/>
                </a:lnTo>
                <a:lnTo>
                  <a:pt x="1985889" y="6350"/>
                </a:lnTo>
                <a:lnTo>
                  <a:pt x="1988779" y="6350"/>
                </a:lnTo>
                <a:lnTo>
                  <a:pt x="1988788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SMARTInkAnnotation792"/>
          <p:cNvSpPr/>
          <p:nvPr/>
        </p:nvSpPr>
        <p:spPr>
          <a:xfrm>
            <a:off x="1528462" y="2698750"/>
            <a:ext cx="165196" cy="183235"/>
          </a:xfrm>
          <a:custGeom>
            <a:avLst/>
            <a:gdLst/>
            <a:ahLst/>
            <a:cxnLst/>
            <a:rect l="0" t="0" r="0" b="0"/>
            <a:pathLst>
              <a:path w="165196" h="183235">
                <a:moveTo>
                  <a:pt x="88948" y="25400"/>
                </a:moveTo>
                <a:lnTo>
                  <a:pt x="88948" y="9407"/>
                </a:lnTo>
                <a:lnTo>
                  <a:pt x="88242" y="8388"/>
                </a:lnTo>
                <a:lnTo>
                  <a:pt x="87065" y="7709"/>
                </a:lnTo>
                <a:lnTo>
                  <a:pt x="83477" y="6618"/>
                </a:lnTo>
                <a:lnTo>
                  <a:pt x="83889" y="5823"/>
                </a:lnTo>
                <a:lnTo>
                  <a:pt x="88142" y="906"/>
                </a:lnTo>
                <a:lnTo>
                  <a:pt x="87705" y="604"/>
                </a:lnTo>
                <a:lnTo>
                  <a:pt x="83406" y="80"/>
                </a:lnTo>
                <a:lnTo>
                  <a:pt x="78388" y="16"/>
                </a:lnTo>
                <a:lnTo>
                  <a:pt x="69886" y="0"/>
                </a:lnTo>
                <a:lnTo>
                  <a:pt x="69886" y="18482"/>
                </a:lnTo>
                <a:lnTo>
                  <a:pt x="69180" y="21493"/>
                </a:lnTo>
                <a:lnTo>
                  <a:pt x="66513" y="26721"/>
                </a:lnTo>
                <a:lnTo>
                  <a:pt x="65519" y="29808"/>
                </a:lnTo>
                <a:lnTo>
                  <a:pt x="64857" y="33278"/>
                </a:lnTo>
                <a:lnTo>
                  <a:pt x="64415" y="37002"/>
                </a:lnTo>
                <a:lnTo>
                  <a:pt x="64121" y="40896"/>
                </a:lnTo>
                <a:lnTo>
                  <a:pt x="63925" y="44902"/>
                </a:lnTo>
                <a:lnTo>
                  <a:pt x="63794" y="48985"/>
                </a:lnTo>
                <a:lnTo>
                  <a:pt x="63000" y="53118"/>
                </a:lnTo>
                <a:lnTo>
                  <a:pt x="61766" y="57284"/>
                </a:lnTo>
                <a:lnTo>
                  <a:pt x="60237" y="61473"/>
                </a:lnTo>
                <a:lnTo>
                  <a:pt x="58511" y="65676"/>
                </a:lnTo>
                <a:lnTo>
                  <a:pt x="56655" y="69890"/>
                </a:lnTo>
                <a:lnTo>
                  <a:pt x="52709" y="78334"/>
                </a:lnTo>
                <a:lnTo>
                  <a:pt x="48603" y="86791"/>
                </a:lnTo>
                <a:lnTo>
                  <a:pt x="47225" y="91022"/>
                </a:lnTo>
                <a:lnTo>
                  <a:pt x="46307" y="95253"/>
                </a:lnTo>
                <a:lnTo>
                  <a:pt x="45695" y="99485"/>
                </a:lnTo>
                <a:lnTo>
                  <a:pt x="44581" y="104424"/>
                </a:lnTo>
                <a:lnTo>
                  <a:pt x="43132" y="109833"/>
                </a:lnTo>
                <a:lnTo>
                  <a:pt x="41460" y="115555"/>
                </a:lnTo>
                <a:lnTo>
                  <a:pt x="39639" y="120075"/>
                </a:lnTo>
                <a:lnTo>
                  <a:pt x="37720" y="123795"/>
                </a:lnTo>
                <a:lnTo>
                  <a:pt x="35734" y="126980"/>
                </a:lnTo>
                <a:lnTo>
                  <a:pt x="33704" y="130514"/>
                </a:lnTo>
                <a:lnTo>
                  <a:pt x="29566" y="138205"/>
                </a:lnTo>
                <a:lnTo>
                  <a:pt x="28180" y="142231"/>
                </a:lnTo>
                <a:lnTo>
                  <a:pt x="27256" y="146326"/>
                </a:lnTo>
                <a:lnTo>
                  <a:pt x="26640" y="150467"/>
                </a:lnTo>
                <a:lnTo>
                  <a:pt x="24817" y="153934"/>
                </a:lnTo>
                <a:lnTo>
                  <a:pt x="22190" y="156950"/>
                </a:lnTo>
                <a:lnTo>
                  <a:pt x="19027" y="159667"/>
                </a:lnTo>
                <a:lnTo>
                  <a:pt x="16918" y="162183"/>
                </a:lnTo>
                <a:lnTo>
                  <a:pt x="13244" y="169096"/>
                </a:lnTo>
                <a:lnTo>
                  <a:pt x="9883" y="173461"/>
                </a:lnTo>
                <a:lnTo>
                  <a:pt x="5848" y="178251"/>
                </a:lnTo>
                <a:lnTo>
                  <a:pt x="903" y="183234"/>
                </a:lnTo>
                <a:lnTo>
                  <a:pt x="600" y="182834"/>
                </a:lnTo>
                <a:lnTo>
                  <a:pt x="262" y="180507"/>
                </a:lnTo>
                <a:lnTo>
                  <a:pt x="73" y="175231"/>
                </a:lnTo>
                <a:lnTo>
                  <a:pt x="0" y="162943"/>
                </a:lnTo>
                <a:lnTo>
                  <a:pt x="703" y="160135"/>
                </a:lnTo>
                <a:lnTo>
                  <a:pt x="1879" y="156851"/>
                </a:lnTo>
                <a:lnTo>
                  <a:pt x="3368" y="153250"/>
                </a:lnTo>
                <a:lnTo>
                  <a:pt x="4361" y="150145"/>
                </a:lnTo>
                <a:lnTo>
                  <a:pt x="5464" y="144812"/>
                </a:lnTo>
                <a:lnTo>
                  <a:pt x="5758" y="141697"/>
                </a:lnTo>
                <a:lnTo>
                  <a:pt x="5954" y="138209"/>
                </a:lnTo>
                <a:lnTo>
                  <a:pt x="6085" y="134473"/>
                </a:lnTo>
                <a:lnTo>
                  <a:pt x="6878" y="131276"/>
                </a:lnTo>
                <a:lnTo>
                  <a:pt x="9642" y="125843"/>
                </a:lnTo>
                <a:lnTo>
                  <a:pt x="10662" y="122701"/>
                </a:lnTo>
                <a:lnTo>
                  <a:pt x="11341" y="119195"/>
                </a:lnTo>
                <a:lnTo>
                  <a:pt x="11794" y="115447"/>
                </a:lnTo>
                <a:lnTo>
                  <a:pt x="12097" y="112242"/>
                </a:lnTo>
                <a:lnTo>
                  <a:pt x="12432" y="106800"/>
                </a:lnTo>
                <a:lnTo>
                  <a:pt x="13228" y="104361"/>
                </a:lnTo>
                <a:lnTo>
                  <a:pt x="15994" y="99770"/>
                </a:lnTo>
                <a:lnTo>
                  <a:pt x="17014" y="96852"/>
                </a:lnTo>
                <a:lnTo>
                  <a:pt x="17694" y="93496"/>
                </a:lnTo>
                <a:lnTo>
                  <a:pt x="18148" y="89847"/>
                </a:lnTo>
                <a:lnTo>
                  <a:pt x="19156" y="86709"/>
                </a:lnTo>
                <a:lnTo>
                  <a:pt x="22159" y="81341"/>
                </a:lnTo>
                <a:lnTo>
                  <a:pt x="23964" y="76603"/>
                </a:lnTo>
                <a:lnTo>
                  <a:pt x="24446" y="74352"/>
                </a:lnTo>
                <a:lnTo>
                  <a:pt x="26863" y="69969"/>
                </a:lnTo>
                <a:lnTo>
                  <a:pt x="30291" y="65670"/>
                </a:lnTo>
                <a:lnTo>
                  <a:pt x="34168" y="61407"/>
                </a:lnTo>
                <a:lnTo>
                  <a:pt x="35484" y="59282"/>
                </a:lnTo>
                <a:lnTo>
                  <a:pt x="36946" y="55040"/>
                </a:lnTo>
                <a:lnTo>
                  <a:pt x="38042" y="52216"/>
                </a:lnTo>
                <a:lnTo>
                  <a:pt x="39479" y="48921"/>
                </a:lnTo>
                <a:lnTo>
                  <a:pt x="41143" y="45314"/>
                </a:lnTo>
                <a:lnTo>
                  <a:pt x="42958" y="42909"/>
                </a:lnTo>
                <a:lnTo>
                  <a:pt x="44874" y="41306"/>
                </a:lnTo>
                <a:lnTo>
                  <a:pt x="46857" y="40237"/>
                </a:lnTo>
                <a:lnTo>
                  <a:pt x="48180" y="38819"/>
                </a:lnTo>
                <a:lnTo>
                  <a:pt x="49061" y="37168"/>
                </a:lnTo>
                <a:lnTo>
                  <a:pt x="49649" y="35362"/>
                </a:lnTo>
                <a:lnTo>
                  <a:pt x="52184" y="31474"/>
                </a:lnTo>
                <a:lnTo>
                  <a:pt x="55665" y="27394"/>
                </a:lnTo>
                <a:lnTo>
                  <a:pt x="62357" y="20288"/>
                </a:lnTo>
                <a:lnTo>
                  <a:pt x="66802" y="15788"/>
                </a:lnTo>
                <a:lnTo>
                  <a:pt x="67830" y="15464"/>
                </a:lnTo>
                <a:lnTo>
                  <a:pt x="68516" y="15953"/>
                </a:lnTo>
                <a:lnTo>
                  <a:pt x="69615" y="18438"/>
                </a:lnTo>
                <a:lnTo>
                  <a:pt x="69766" y="22541"/>
                </a:lnTo>
                <a:lnTo>
                  <a:pt x="69884" y="49888"/>
                </a:lnTo>
                <a:lnTo>
                  <a:pt x="70591" y="53720"/>
                </a:lnTo>
                <a:lnTo>
                  <a:pt x="71768" y="57685"/>
                </a:lnTo>
                <a:lnTo>
                  <a:pt x="73259" y="61740"/>
                </a:lnTo>
                <a:lnTo>
                  <a:pt x="74253" y="65855"/>
                </a:lnTo>
                <a:lnTo>
                  <a:pt x="74915" y="70009"/>
                </a:lnTo>
                <a:lnTo>
                  <a:pt x="75356" y="74189"/>
                </a:lnTo>
                <a:lnTo>
                  <a:pt x="76357" y="78387"/>
                </a:lnTo>
                <a:lnTo>
                  <a:pt x="77730" y="82597"/>
                </a:lnTo>
                <a:lnTo>
                  <a:pt x="79351" y="86815"/>
                </a:lnTo>
                <a:lnTo>
                  <a:pt x="80432" y="91037"/>
                </a:lnTo>
                <a:lnTo>
                  <a:pt x="81153" y="95264"/>
                </a:lnTo>
                <a:lnTo>
                  <a:pt x="81633" y="99492"/>
                </a:lnTo>
                <a:lnTo>
                  <a:pt x="82659" y="103723"/>
                </a:lnTo>
                <a:lnTo>
                  <a:pt x="84050" y="107954"/>
                </a:lnTo>
                <a:lnTo>
                  <a:pt x="85682" y="112186"/>
                </a:lnTo>
                <a:lnTo>
                  <a:pt x="86771" y="115713"/>
                </a:lnTo>
                <a:lnTo>
                  <a:pt x="87497" y="118769"/>
                </a:lnTo>
                <a:lnTo>
                  <a:pt x="88303" y="124048"/>
                </a:lnTo>
                <a:lnTo>
                  <a:pt x="88661" y="128745"/>
                </a:lnTo>
                <a:lnTo>
                  <a:pt x="89463" y="130986"/>
                </a:lnTo>
                <a:lnTo>
                  <a:pt x="92236" y="135356"/>
                </a:lnTo>
                <a:lnTo>
                  <a:pt x="93939" y="139651"/>
                </a:lnTo>
                <a:lnTo>
                  <a:pt x="94393" y="141784"/>
                </a:lnTo>
                <a:lnTo>
                  <a:pt x="95402" y="143206"/>
                </a:lnTo>
                <a:lnTo>
                  <a:pt x="96781" y="144154"/>
                </a:lnTo>
                <a:lnTo>
                  <a:pt x="98406" y="144786"/>
                </a:lnTo>
                <a:lnTo>
                  <a:pt x="99489" y="145913"/>
                </a:lnTo>
                <a:lnTo>
                  <a:pt x="100211" y="147369"/>
                </a:lnTo>
                <a:lnTo>
                  <a:pt x="100693" y="149046"/>
                </a:lnTo>
                <a:lnTo>
                  <a:pt x="101720" y="150164"/>
                </a:lnTo>
                <a:lnTo>
                  <a:pt x="103111" y="150909"/>
                </a:lnTo>
                <a:lnTo>
                  <a:pt x="104744" y="151406"/>
                </a:lnTo>
                <a:lnTo>
                  <a:pt x="105832" y="151032"/>
                </a:lnTo>
                <a:lnTo>
                  <a:pt x="106558" y="150077"/>
                </a:lnTo>
                <a:lnTo>
                  <a:pt x="107042" y="148734"/>
                </a:lnTo>
                <a:lnTo>
                  <a:pt x="108071" y="147839"/>
                </a:lnTo>
                <a:lnTo>
                  <a:pt x="109462" y="147243"/>
                </a:lnTo>
                <a:lnTo>
                  <a:pt x="111096" y="146845"/>
                </a:lnTo>
                <a:lnTo>
                  <a:pt x="112186" y="145875"/>
                </a:lnTo>
                <a:lnTo>
                  <a:pt x="112911" y="144522"/>
                </a:lnTo>
                <a:lnTo>
                  <a:pt x="113396" y="142915"/>
                </a:lnTo>
                <a:lnTo>
                  <a:pt x="115816" y="139247"/>
                </a:lnTo>
                <a:lnTo>
                  <a:pt x="119245" y="135265"/>
                </a:lnTo>
                <a:lnTo>
                  <a:pt x="123122" y="131144"/>
                </a:lnTo>
                <a:lnTo>
                  <a:pt x="129275" y="124857"/>
                </a:lnTo>
                <a:lnTo>
                  <a:pt x="130658" y="122749"/>
                </a:lnTo>
                <a:lnTo>
                  <a:pt x="132196" y="118525"/>
                </a:lnTo>
                <a:lnTo>
                  <a:pt x="133312" y="115706"/>
                </a:lnTo>
                <a:lnTo>
                  <a:pt x="134762" y="112415"/>
                </a:lnTo>
                <a:lnTo>
                  <a:pt x="136434" y="108810"/>
                </a:lnTo>
                <a:lnTo>
                  <a:pt x="137549" y="105701"/>
                </a:lnTo>
                <a:lnTo>
                  <a:pt x="138788" y="100365"/>
                </a:lnTo>
                <a:lnTo>
                  <a:pt x="141221" y="95642"/>
                </a:lnTo>
                <a:lnTo>
                  <a:pt x="142859" y="93395"/>
                </a:lnTo>
                <a:lnTo>
                  <a:pt x="143950" y="90485"/>
                </a:lnTo>
                <a:lnTo>
                  <a:pt x="144678" y="87135"/>
                </a:lnTo>
                <a:lnTo>
                  <a:pt x="145163" y="83490"/>
                </a:lnTo>
                <a:lnTo>
                  <a:pt x="146193" y="79649"/>
                </a:lnTo>
                <a:lnTo>
                  <a:pt x="147585" y="75677"/>
                </a:lnTo>
                <a:lnTo>
                  <a:pt x="149219" y="71618"/>
                </a:lnTo>
                <a:lnTo>
                  <a:pt x="150309" y="68206"/>
                </a:lnTo>
                <a:lnTo>
                  <a:pt x="151519" y="62534"/>
                </a:lnTo>
                <a:lnTo>
                  <a:pt x="152548" y="59328"/>
                </a:lnTo>
                <a:lnTo>
                  <a:pt x="153940" y="55780"/>
                </a:lnTo>
                <a:lnTo>
                  <a:pt x="155574" y="52003"/>
                </a:lnTo>
                <a:lnTo>
                  <a:pt x="157369" y="48780"/>
                </a:lnTo>
                <a:lnTo>
                  <a:pt x="161246" y="43317"/>
                </a:lnTo>
                <a:lnTo>
                  <a:pt x="163440" y="38537"/>
                </a:lnTo>
                <a:lnTo>
                  <a:pt x="164415" y="33355"/>
                </a:lnTo>
                <a:lnTo>
                  <a:pt x="164675" y="29998"/>
                </a:lnTo>
                <a:lnTo>
                  <a:pt x="164964" y="23210"/>
                </a:lnTo>
                <a:lnTo>
                  <a:pt x="165127" y="15422"/>
                </a:lnTo>
                <a:lnTo>
                  <a:pt x="165195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" name="SMARTInkAnnotation793"/>
          <p:cNvSpPr/>
          <p:nvPr/>
        </p:nvSpPr>
        <p:spPr>
          <a:xfrm>
            <a:off x="1758374" y="2717800"/>
            <a:ext cx="125601" cy="133238"/>
          </a:xfrm>
          <a:custGeom>
            <a:avLst/>
            <a:gdLst/>
            <a:ahLst/>
            <a:cxnLst/>
            <a:rect l="0" t="0" r="0" b="0"/>
            <a:pathLst>
              <a:path w="125601" h="133238">
                <a:moveTo>
                  <a:pt x="49655" y="0"/>
                </a:moveTo>
                <a:lnTo>
                  <a:pt x="44184" y="0"/>
                </a:lnTo>
                <a:lnTo>
                  <a:pt x="41810" y="1881"/>
                </a:lnTo>
                <a:lnTo>
                  <a:pt x="38402" y="5069"/>
                </a:lnTo>
                <a:lnTo>
                  <a:pt x="34535" y="8838"/>
                </a:lnTo>
                <a:lnTo>
                  <a:pt x="32514" y="11537"/>
                </a:lnTo>
                <a:lnTo>
                  <a:pt x="30462" y="14747"/>
                </a:lnTo>
                <a:lnTo>
                  <a:pt x="28387" y="18298"/>
                </a:lnTo>
                <a:lnTo>
                  <a:pt x="26299" y="21371"/>
                </a:lnTo>
                <a:lnTo>
                  <a:pt x="24200" y="24125"/>
                </a:lnTo>
                <a:lnTo>
                  <a:pt x="22095" y="26666"/>
                </a:lnTo>
                <a:lnTo>
                  <a:pt x="19986" y="29772"/>
                </a:lnTo>
                <a:lnTo>
                  <a:pt x="17874" y="33254"/>
                </a:lnTo>
                <a:lnTo>
                  <a:pt x="15759" y="36986"/>
                </a:lnTo>
                <a:lnTo>
                  <a:pt x="14350" y="40885"/>
                </a:lnTo>
                <a:lnTo>
                  <a:pt x="13410" y="44896"/>
                </a:lnTo>
                <a:lnTo>
                  <a:pt x="12784" y="48980"/>
                </a:lnTo>
                <a:lnTo>
                  <a:pt x="11660" y="53820"/>
                </a:lnTo>
                <a:lnTo>
                  <a:pt x="10205" y="59163"/>
                </a:lnTo>
                <a:lnTo>
                  <a:pt x="8529" y="64842"/>
                </a:lnTo>
                <a:lnTo>
                  <a:pt x="6706" y="70039"/>
                </a:lnTo>
                <a:lnTo>
                  <a:pt x="4784" y="74915"/>
                </a:lnTo>
                <a:lnTo>
                  <a:pt x="2797" y="79577"/>
                </a:lnTo>
                <a:lnTo>
                  <a:pt x="1472" y="84096"/>
                </a:lnTo>
                <a:lnTo>
                  <a:pt x="590" y="88519"/>
                </a:lnTo>
                <a:lnTo>
                  <a:pt x="0" y="92880"/>
                </a:lnTo>
                <a:lnTo>
                  <a:pt x="314" y="97198"/>
                </a:lnTo>
                <a:lnTo>
                  <a:pt x="1229" y="101487"/>
                </a:lnTo>
                <a:lnTo>
                  <a:pt x="2545" y="105758"/>
                </a:lnTo>
                <a:lnTo>
                  <a:pt x="4128" y="109311"/>
                </a:lnTo>
                <a:lnTo>
                  <a:pt x="5890" y="112385"/>
                </a:lnTo>
                <a:lnTo>
                  <a:pt x="7770" y="115140"/>
                </a:lnTo>
                <a:lnTo>
                  <a:pt x="9730" y="117682"/>
                </a:lnTo>
                <a:lnTo>
                  <a:pt x="11742" y="120083"/>
                </a:lnTo>
                <a:lnTo>
                  <a:pt x="13790" y="122388"/>
                </a:lnTo>
                <a:lnTo>
                  <a:pt x="17948" y="126832"/>
                </a:lnTo>
                <a:lnTo>
                  <a:pt x="20045" y="129005"/>
                </a:lnTo>
                <a:lnTo>
                  <a:pt x="22855" y="130453"/>
                </a:lnTo>
                <a:lnTo>
                  <a:pt x="26140" y="131419"/>
                </a:lnTo>
                <a:lnTo>
                  <a:pt x="29742" y="132063"/>
                </a:lnTo>
                <a:lnTo>
                  <a:pt x="33556" y="132492"/>
                </a:lnTo>
                <a:lnTo>
                  <a:pt x="37510" y="132778"/>
                </a:lnTo>
                <a:lnTo>
                  <a:pt x="44963" y="133096"/>
                </a:lnTo>
                <a:lnTo>
                  <a:pt x="50629" y="133237"/>
                </a:lnTo>
                <a:lnTo>
                  <a:pt x="54540" y="132569"/>
                </a:lnTo>
                <a:lnTo>
                  <a:pt x="59265" y="131418"/>
                </a:lnTo>
                <a:lnTo>
                  <a:pt x="64534" y="129946"/>
                </a:lnTo>
                <a:lnTo>
                  <a:pt x="68752" y="128258"/>
                </a:lnTo>
                <a:lnTo>
                  <a:pt x="72270" y="126428"/>
                </a:lnTo>
                <a:lnTo>
                  <a:pt x="75322" y="124502"/>
                </a:lnTo>
                <a:lnTo>
                  <a:pt x="78768" y="122512"/>
                </a:lnTo>
                <a:lnTo>
                  <a:pt x="86362" y="118420"/>
                </a:lnTo>
                <a:lnTo>
                  <a:pt x="89658" y="116342"/>
                </a:lnTo>
                <a:lnTo>
                  <a:pt x="92562" y="114250"/>
                </a:lnTo>
                <a:lnTo>
                  <a:pt x="95203" y="112150"/>
                </a:lnTo>
                <a:lnTo>
                  <a:pt x="98376" y="109339"/>
                </a:lnTo>
                <a:lnTo>
                  <a:pt x="105667" y="102452"/>
                </a:lnTo>
                <a:lnTo>
                  <a:pt x="114337" y="94013"/>
                </a:lnTo>
                <a:lnTo>
                  <a:pt x="116074" y="91603"/>
                </a:lnTo>
                <a:lnTo>
                  <a:pt x="117232" y="89291"/>
                </a:lnTo>
                <a:lnTo>
                  <a:pt x="118004" y="87044"/>
                </a:lnTo>
                <a:lnTo>
                  <a:pt x="119225" y="84840"/>
                </a:lnTo>
                <a:lnTo>
                  <a:pt x="120745" y="82666"/>
                </a:lnTo>
                <a:lnTo>
                  <a:pt x="122464" y="80511"/>
                </a:lnTo>
                <a:lnTo>
                  <a:pt x="123610" y="78368"/>
                </a:lnTo>
                <a:lnTo>
                  <a:pt x="124374" y="76234"/>
                </a:lnTo>
                <a:lnTo>
                  <a:pt x="124883" y="74106"/>
                </a:lnTo>
                <a:lnTo>
                  <a:pt x="125223" y="71276"/>
                </a:lnTo>
                <a:lnTo>
                  <a:pt x="125450" y="67979"/>
                </a:lnTo>
                <a:lnTo>
                  <a:pt x="125600" y="64369"/>
                </a:lnTo>
                <a:lnTo>
                  <a:pt x="124995" y="61257"/>
                </a:lnTo>
                <a:lnTo>
                  <a:pt x="123885" y="58477"/>
                </a:lnTo>
                <a:lnTo>
                  <a:pt x="120405" y="52316"/>
                </a:lnTo>
                <a:lnTo>
                  <a:pt x="118046" y="49592"/>
                </a:lnTo>
                <a:lnTo>
                  <a:pt x="114645" y="46030"/>
                </a:lnTo>
                <a:lnTo>
                  <a:pt x="104634" y="35913"/>
                </a:lnTo>
                <a:lnTo>
                  <a:pt x="102546" y="34525"/>
                </a:lnTo>
                <a:lnTo>
                  <a:pt x="100448" y="33600"/>
                </a:lnTo>
                <a:lnTo>
                  <a:pt x="98343" y="32983"/>
                </a:lnTo>
                <a:lnTo>
                  <a:pt x="96233" y="32572"/>
                </a:lnTo>
                <a:lnTo>
                  <a:pt x="94121" y="32298"/>
                </a:lnTo>
                <a:lnTo>
                  <a:pt x="92007" y="32115"/>
                </a:lnTo>
                <a:lnTo>
                  <a:pt x="89185" y="31994"/>
                </a:lnTo>
                <a:lnTo>
                  <a:pt x="82285" y="31858"/>
                </a:lnTo>
                <a:lnTo>
                  <a:pt x="79880" y="31117"/>
                </a:lnTo>
                <a:lnTo>
                  <a:pt x="78277" y="29917"/>
                </a:lnTo>
                <a:lnTo>
                  <a:pt x="77208" y="28411"/>
                </a:lnTo>
                <a:lnTo>
                  <a:pt x="75789" y="27407"/>
                </a:lnTo>
                <a:lnTo>
                  <a:pt x="72331" y="26292"/>
                </a:lnTo>
                <a:lnTo>
                  <a:pt x="68440" y="25796"/>
                </a:lnTo>
                <a:lnTo>
                  <a:pt x="62363" y="2540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" name="SMARTInkAnnotation794"/>
          <p:cNvSpPr/>
          <p:nvPr/>
        </p:nvSpPr>
        <p:spPr>
          <a:xfrm>
            <a:off x="1293358" y="3289300"/>
            <a:ext cx="101664" cy="127001"/>
          </a:xfrm>
          <a:custGeom>
            <a:avLst/>
            <a:gdLst/>
            <a:ahLst/>
            <a:cxnLst/>
            <a:rect l="0" t="0" r="0" b="0"/>
            <a:pathLst>
              <a:path w="101664" h="127001">
                <a:moveTo>
                  <a:pt x="0" y="0"/>
                </a:moveTo>
                <a:lnTo>
                  <a:pt x="0" y="5467"/>
                </a:lnTo>
                <a:lnTo>
                  <a:pt x="1883" y="7839"/>
                </a:lnTo>
                <a:lnTo>
                  <a:pt x="3373" y="9460"/>
                </a:lnTo>
                <a:lnTo>
                  <a:pt x="4367" y="11245"/>
                </a:lnTo>
                <a:lnTo>
                  <a:pt x="5471" y="15111"/>
                </a:lnTo>
                <a:lnTo>
                  <a:pt x="6093" y="17883"/>
                </a:lnTo>
                <a:lnTo>
                  <a:pt x="6886" y="18272"/>
                </a:lnTo>
                <a:lnTo>
                  <a:pt x="9650" y="18704"/>
                </a:lnTo>
                <a:lnTo>
                  <a:pt x="10669" y="19525"/>
                </a:lnTo>
                <a:lnTo>
                  <a:pt x="11349" y="20778"/>
                </a:lnTo>
                <a:lnTo>
                  <a:pt x="11802" y="22318"/>
                </a:lnTo>
                <a:lnTo>
                  <a:pt x="12810" y="23345"/>
                </a:lnTo>
                <a:lnTo>
                  <a:pt x="14188" y="24031"/>
                </a:lnTo>
                <a:lnTo>
                  <a:pt x="15813" y="24487"/>
                </a:lnTo>
                <a:lnTo>
                  <a:pt x="16896" y="25497"/>
                </a:lnTo>
                <a:lnTo>
                  <a:pt x="17618" y="26876"/>
                </a:lnTo>
                <a:lnTo>
                  <a:pt x="18099" y="28501"/>
                </a:lnTo>
                <a:lnTo>
                  <a:pt x="20517" y="32187"/>
                </a:lnTo>
                <a:lnTo>
                  <a:pt x="22150" y="34158"/>
                </a:lnTo>
                <a:lnTo>
                  <a:pt x="23945" y="36178"/>
                </a:lnTo>
                <a:lnTo>
                  <a:pt x="27822" y="40303"/>
                </a:lnTo>
                <a:lnTo>
                  <a:pt x="33973" y="46592"/>
                </a:lnTo>
                <a:lnTo>
                  <a:pt x="35357" y="48701"/>
                </a:lnTo>
                <a:lnTo>
                  <a:pt x="36279" y="50811"/>
                </a:lnTo>
                <a:lnTo>
                  <a:pt x="36894" y="52924"/>
                </a:lnTo>
                <a:lnTo>
                  <a:pt x="38716" y="55039"/>
                </a:lnTo>
                <a:lnTo>
                  <a:pt x="41343" y="57153"/>
                </a:lnTo>
                <a:lnTo>
                  <a:pt x="44505" y="59269"/>
                </a:lnTo>
                <a:lnTo>
                  <a:pt x="47320" y="61385"/>
                </a:lnTo>
                <a:lnTo>
                  <a:pt x="49903" y="63501"/>
                </a:lnTo>
                <a:lnTo>
                  <a:pt x="52331" y="65617"/>
                </a:lnTo>
                <a:lnTo>
                  <a:pt x="54655" y="68439"/>
                </a:lnTo>
                <a:lnTo>
                  <a:pt x="56910" y="71732"/>
                </a:lnTo>
                <a:lnTo>
                  <a:pt x="59120" y="75338"/>
                </a:lnTo>
                <a:lnTo>
                  <a:pt x="61299" y="78448"/>
                </a:lnTo>
                <a:lnTo>
                  <a:pt x="63458" y="81226"/>
                </a:lnTo>
                <a:lnTo>
                  <a:pt x="65603" y="83784"/>
                </a:lnTo>
                <a:lnTo>
                  <a:pt x="67739" y="86195"/>
                </a:lnTo>
                <a:lnTo>
                  <a:pt x="71996" y="90755"/>
                </a:lnTo>
                <a:lnTo>
                  <a:pt x="78361" y="97289"/>
                </a:lnTo>
                <a:lnTo>
                  <a:pt x="79774" y="99432"/>
                </a:lnTo>
                <a:lnTo>
                  <a:pt x="80717" y="101566"/>
                </a:lnTo>
                <a:lnTo>
                  <a:pt x="81345" y="103694"/>
                </a:lnTo>
                <a:lnTo>
                  <a:pt x="82470" y="105818"/>
                </a:lnTo>
                <a:lnTo>
                  <a:pt x="83925" y="107940"/>
                </a:lnTo>
                <a:lnTo>
                  <a:pt x="87962" y="113044"/>
                </a:lnTo>
                <a:lnTo>
                  <a:pt x="90396" y="115623"/>
                </a:lnTo>
                <a:lnTo>
                  <a:pt x="101663" y="12700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SMARTInkAnnotation795"/>
          <p:cNvSpPr/>
          <p:nvPr/>
        </p:nvSpPr>
        <p:spPr>
          <a:xfrm>
            <a:off x="1426791" y="3314700"/>
            <a:ext cx="31770" cy="177801"/>
          </a:xfrm>
          <a:custGeom>
            <a:avLst/>
            <a:gdLst/>
            <a:ahLst/>
            <a:cxnLst/>
            <a:rect l="0" t="0" r="0" b="0"/>
            <a:pathLst>
              <a:path w="31770" h="177801">
                <a:moveTo>
                  <a:pt x="19062" y="0"/>
                </a:moveTo>
                <a:lnTo>
                  <a:pt x="22435" y="3371"/>
                </a:lnTo>
                <a:lnTo>
                  <a:pt x="23429" y="5069"/>
                </a:lnTo>
                <a:lnTo>
                  <a:pt x="24091" y="6907"/>
                </a:lnTo>
                <a:lnTo>
                  <a:pt x="24533" y="8838"/>
                </a:lnTo>
                <a:lnTo>
                  <a:pt x="25533" y="10831"/>
                </a:lnTo>
                <a:lnTo>
                  <a:pt x="26906" y="12865"/>
                </a:lnTo>
                <a:lnTo>
                  <a:pt x="28528" y="14927"/>
                </a:lnTo>
                <a:lnTo>
                  <a:pt x="29608" y="17007"/>
                </a:lnTo>
                <a:lnTo>
                  <a:pt x="30329" y="19099"/>
                </a:lnTo>
                <a:lnTo>
                  <a:pt x="31130" y="23305"/>
                </a:lnTo>
                <a:lnTo>
                  <a:pt x="31485" y="27526"/>
                </a:lnTo>
                <a:lnTo>
                  <a:pt x="31644" y="31754"/>
                </a:lnTo>
                <a:lnTo>
                  <a:pt x="31745" y="40218"/>
                </a:lnTo>
                <a:lnTo>
                  <a:pt x="31769" y="70822"/>
                </a:lnTo>
                <a:lnTo>
                  <a:pt x="31064" y="74026"/>
                </a:lnTo>
                <a:lnTo>
                  <a:pt x="29887" y="77573"/>
                </a:lnTo>
                <a:lnTo>
                  <a:pt x="28397" y="81349"/>
                </a:lnTo>
                <a:lnTo>
                  <a:pt x="26697" y="85277"/>
                </a:lnTo>
                <a:lnTo>
                  <a:pt x="22926" y="93405"/>
                </a:lnTo>
                <a:lnTo>
                  <a:pt x="21638" y="97548"/>
                </a:lnTo>
                <a:lnTo>
                  <a:pt x="20780" y="101721"/>
                </a:lnTo>
                <a:lnTo>
                  <a:pt x="20207" y="105914"/>
                </a:lnTo>
                <a:lnTo>
                  <a:pt x="19119" y="109415"/>
                </a:lnTo>
                <a:lnTo>
                  <a:pt x="17688" y="112454"/>
                </a:lnTo>
                <a:lnTo>
                  <a:pt x="16028" y="115186"/>
                </a:lnTo>
                <a:lnTo>
                  <a:pt x="14922" y="118418"/>
                </a:lnTo>
                <a:lnTo>
                  <a:pt x="14184" y="121985"/>
                </a:lnTo>
                <a:lnTo>
                  <a:pt x="13692" y="125773"/>
                </a:lnTo>
                <a:lnTo>
                  <a:pt x="12658" y="129710"/>
                </a:lnTo>
                <a:lnTo>
                  <a:pt x="11263" y="133745"/>
                </a:lnTo>
                <a:lnTo>
                  <a:pt x="9627" y="137847"/>
                </a:lnTo>
                <a:lnTo>
                  <a:pt x="8536" y="141287"/>
                </a:lnTo>
                <a:lnTo>
                  <a:pt x="7808" y="144286"/>
                </a:lnTo>
                <a:lnTo>
                  <a:pt x="7001" y="149499"/>
                </a:lnTo>
                <a:lnTo>
                  <a:pt x="6641" y="154168"/>
                </a:lnTo>
                <a:lnTo>
                  <a:pt x="6482" y="158595"/>
                </a:lnTo>
                <a:lnTo>
                  <a:pt x="6371" y="164949"/>
                </a:lnTo>
                <a:lnTo>
                  <a:pt x="6357" y="170455"/>
                </a:lnTo>
                <a:lnTo>
                  <a:pt x="5650" y="171492"/>
                </a:lnTo>
                <a:lnTo>
                  <a:pt x="4473" y="172889"/>
                </a:lnTo>
                <a:lnTo>
                  <a:pt x="0" y="17780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6" name="SMARTInkAnnotation796"/>
          <p:cNvSpPr/>
          <p:nvPr/>
        </p:nvSpPr>
        <p:spPr>
          <a:xfrm>
            <a:off x="1515754" y="3264011"/>
            <a:ext cx="139486" cy="152001"/>
          </a:xfrm>
          <a:custGeom>
            <a:avLst/>
            <a:gdLst/>
            <a:ahLst/>
            <a:cxnLst/>
            <a:rect l="0" t="0" r="0" b="0"/>
            <a:pathLst>
              <a:path w="139486" h="152001">
                <a:moveTo>
                  <a:pt x="6347" y="101489"/>
                </a:moveTo>
                <a:lnTo>
                  <a:pt x="6347" y="104860"/>
                </a:lnTo>
                <a:lnTo>
                  <a:pt x="5641" y="106558"/>
                </a:lnTo>
                <a:lnTo>
                  <a:pt x="2973" y="110327"/>
                </a:lnTo>
                <a:lnTo>
                  <a:pt x="876" y="113045"/>
                </a:lnTo>
                <a:lnTo>
                  <a:pt x="385" y="115562"/>
                </a:lnTo>
                <a:lnTo>
                  <a:pt x="0" y="120453"/>
                </a:lnTo>
                <a:lnTo>
                  <a:pt x="3368" y="123885"/>
                </a:lnTo>
                <a:lnTo>
                  <a:pt x="5464" y="125999"/>
                </a:lnTo>
                <a:lnTo>
                  <a:pt x="7837" y="126494"/>
                </a:lnTo>
                <a:lnTo>
                  <a:pt x="11245" y="126713"/>
                </a:lnTo>
                <a:lnTo>
                  <a:pt x="15113" y="126811"/>
                </a:lnTo>
                <a:lnTo>
                  <a:pt x="52681" y="126889"/>
                </a:lnTo>
                <a:lnTo>
                  <a:pt x="54886" y="126183"/>
                </a:lnTo>
                <a:lnTo>
                  <a:pt x="59219" y="123518"/>
                </a:lnTo>
                <a:lnTo>
                  <a:pt x="62068" y="122525"/>
                </a:lnTo>
                <a:lnTo>
                  <a:pt x="65380" y="121863"/>
                </a:lnTo>
                <a:lnTo>
                  <a:pt x="69000" y="121422"/>
                </a:lnTo>
                <a:lnTo>
                  <a:pt x="72120" y="120422"/>
                </a:lnTo>
                <a:lnTo>
                  <a:pt x="74905" y="119050"/>
                </a:lnTo>
                <a:lnTo>
                  <a:pt x="77468" y="117429"/>
                </a:lnTo>
                <a:lnTo>
                  <a:pt x="79883" y="115644"/>
                </a:lnTo>
                <a:lnTo>
                  <a:pt x="82198" y="113748"/>
                </a:lnTo>
                <a:lnTo>
                  <a:pt x="84448" y="111779"/>
                </a:lnTo>
                <a:lnTo>
                  <a:pt x="87360" y="110466"/>
                </a:lnTo>
                <a:lnTo>
                  <a:pt x="90713" y="109590"/>
                </a:lnTo>
                <a:lnTo>
                  <a:pt x="94361" y="109006"/>
                </a:lnTo>
                <a:lnTo>
                  <a:pt x="97499" y="107206"/>
                </a:lnTo>
                <a:lnTo>
                  <a:pt x="100296" y="104595"/>
                </a:lnTo>
                <a:lnTo>
                  <a:pt x="102868" y="101443"/>
                </a:lnTo>
                <a:lnTo>
                  <a:pt x="105288" y="98636"/>
                </a:lnTo>
                <a:lnTo>
                  <a:pt x="107607" y="96059"/>
                </a:lnTo>
                <a:lnTo>
                  <a:pt x="112067" y="91315"/>
                </a:lnTo>
                <a:lnTo>
                  <a:pt x="122812" y="80376"/>
                </a:lnTo>
                <a:lnTo>
                  <a:pt x="124938" y="77536"/>
                </a:lnTo>
                <a:lnTo>
                  <a:pt x="127061" y="74232"/>
                </a:lnTo>
                <a:lnTo>
                  <a:pt x="129183" y="70617"/>
                </a:lnTo>
                <a:lnTo>
                  <a:pt x="130597" y="67502"/>
                </a:lnTo>
                <a:lnTo>
                  <a:pt x="131540" y="64720"/>
                </a:lnTo>
                <a:lnTo>
                  <a:pt x="132168" y="62160"/>
                </a:lnTo>
                <a:lnTo>
                  <a:pt x="133293" y="59042"/>
                </a:lnTo>
                <a:lnTo>
                  <a:pt x="134750" y="55552"/>
                </a:lnTo>
                <a:lnTo>
                  <a:pt x="136426" y="51815"/>
                </a:lnTo>
                <a:lnTo>
                  <a:pt x="137544" y="48617"/>
                </a:lnTo>
                <a:lnTo>
                  <a:pt x="138289" y="45780"/>
                </a:lnTo>
                <a:lnTo>
                  <a:pt x="138786" y="43183"/>
                </a:lnTo>
                <a:lnTo>
                  <a:pt x="139117" y="40040"/>
                </a:lnTo>
                <a:lnTo>
                  <a:pt x="139338" y="36535"/>
                </a:lnTo>
                <a:lnTo>
                  <a:pt x="139485" y="32786"/>
                </a:lnTo>
                <a:lnTo>
                  <a:pt x="138877" y="29581"/>
                </a:lnTo>
                <a:lnTo>
                  <a:pt x="137766" y="26740"/>
                </a:lnTo>
                <a:lnTo>
                  <a:pt x="136320" y="24139"/>
                </a:lnTo>
                <a:lnTo>
                  <a:pt x="135355" y="21701"/>
                </a:lnTo>
                <a:lnTo>
                  <a:pt x="134283" y="17109"/>
                </a:lnTo>
                <a:lnTo>
                  <a:pt x="132586" y="14897"/>
                </a:lnTo>
                <a:lnTo>
                  <a:pt x="130042" y="12717"/>
                </a:lnTo>
                <a:lnTo>
                  <a:pt x="126934" y="10557"/>
                </a:lnTo>
                <a:lnTo>
                  <a:pt x="124156" y="8412"/>
                </a:lnTo>
                <a:lnTo>
                  <a:pt x="121598" y="6277"/>
                </a:lnTo>
                <a:lnTo>
                  <a:pt x="119187" y="4147"/>
                </a:lnTo>
                <a:lnTo>
                  <a:pt x="116873" y="2728"/>
                </a:lnTo>
                <a:lnTo>
                  <a:pt x="114624" y="1782"/>
                </a:lnTo>
                <a:lnTo>
                  <a:pt x="112419" y="1151"/>
                </a:lnTo>
                <a:lnTo>
                  <a:pt x="108087" y="450"/>
                </a:lnTo>
                <a:lnTo>
                  <a:pt x="103808" y="138"/>
                </a:lnTo>
                <a:lnTo>
                  <a:pt x="99553" y="0"/>
                </a:lnTo>
                <a:lnTo>
                  <a:pt x="96724" y="668"/>
                </a:lnTo>
                <a:lnTo>
                  <a:pt x="93426" y="1820"/>
                </a:lnTo>
                <a:lnTo>
                  <a:pt x="89816" y="3293"/>
                </a:lnTo>
                <a:lnTo>
                  <a:pt x="85996" y="4981"/>
                </a:lnTo>
                <a:lnTo>
                  <a:pt x="77988" y="8737"/>
                </a:lnTo>
                <a:lnTo>
                  <a:pt x="74581" y="10726"/>
                </a:lnTo>
                <a:lnTo>
                  <a:pt x="71604" y="12758"/>
                </a:lnTo>
                <a:lnTo>
                  <a:pt x="68913" y="14819"/>
                </a:lnTo>
                <a:lnTo>
                  <a:pt x="65708" y="17603"/>
                </a:lnTo>
                <a:lnTo>
                  <a:pt x="62159" y="20871"/>
                </a:lnTo>
                <a:lnTo>
                  <a:pt x="52300" y="30330"/>
                </a:lnTo>
                <a:lnTo>
                  <a:pt x="49690" y="32883"/>
                </a:lnTo>
                <a:lnTo>
                  <a:pt x="47244" y="35996"/>
                </a:lnTo>
                <a:lnTo>
                  <a:pt x="44907" y="39482"/>
                </a:lnTo>
                <a:lnTo>
                  <a:pt x="42644" y="43219"/>
                </a:lnTo>
                <a:lnTo>
                  <a:pt x="41135" y="46414"/>
                </a:lnTo>
                <a:lnTo>
                  <a:pt x="40128" y="49250"/>
                </a:lnTo>
                <a:lnTo>
                  <a:pt x="39458" y="51846"/>
                </a:lnTo>
                <a:lnTo>
                  <a:pt x="38305" y="54988"/>
                </a:lnTo>
                <a:lnTo>
                  <a:pt x="36830" y="58494"/>
                </a:lnTo>
                <a:lnTo>
                  <a:pt x="35141" y="62243"/>
                </a:lnTo>
                <a:lnTo>
                  <a:pt x="34015" y="66153"/>
                </a:lnTo>
                <a:lnTo>
                  <a:pt x="33264" y="70171"/>
                </a:lnTo>
                <a:lnTo>
                  <a:pt x="32764" y="74260"/>
                </a:lnTo>
                <a:lnTo>
                  <a:pt x="31724" y="77692"/>
                </a:lnTo>
                <a:lnTo>
                  <a:pt x="30325" y="80686"/>
                </a:lnTo>
                <a:lnTo>
                  <a:pt x="28686" y="83387"/>
                </a:lnTo>
                <a:lnTo>
                  <a:pt x="28300" y="85893"/>
                </a:lnTo>
                <a:lnTo>
                  <a:pt x="28748" y="88270"/>
                </a:lnTo>
                <a:lnTo>
                  <a:pt x="29753" y="90559"/>
                </a:lnTo>
                <a:lnTo>
                  <a:pt x="30423" y="93497"/>
                </a:lnTo>
                <a:lnTo>
                  <a:pt x="30869" y="96867"/>
                </a:lnTo>
                <a:lnTo>
                  <a:pt x="31167" y="100525"/>
                </a:lnTo>
                <a:lnTo>
                  <a:pt x="32071" y="103668"/>
                </a:lnTo>
                <a:lnTo>
                  <a:pt x="33381" y="106470"/>
                </a:lnTo>
                <a:lnTo>
                  <a:pt x="34959" y="109043"/>
                </a:lnTo>
                <a:lnTo>
                  <a:pt x="36713" y="113783"/>
                </a:lnTo>
                <a:lnTo>
                  <a:pt x="37181" y="116035"/>
                </a:lnTo>
                <a:lnTo>
                  <a:pt x="39583" y="120419"/>
                </a:lnTo>
                <a:lnTo>
                  <a:pt x="41212" y="122576"/>
                </a:lnTo>
                <a:lnTo>
                  <a:pt x="43004" y="125425"/>
                </a:lnTo>
                <a:lnTo>
                  <a:pt x="44905" y="128735"/>
                </a:lnTo>
                <a:lnTo>
                  <a:pt x="46878" y="132353"/>
                </a:lnTo>
                <a:lnTo>
                  <a:pt x="48900" y="134765"/>
                </a:lnTo>
                <a:lnTo>
                  <a:pt x="50953" y="136373"/>
                </a:lnTo>
                <a:lnTo>
                  <a:pt x="55117" y="138865"/>
                </a:lnTo>
                <a:lnTo>
                  <a:pt x="59322" y="142324"/>
                </a:lnTo>
                <a:lnTo>
                  <a:pt x="62137" y="143529"/>
                </a:lnTo>
                <a:lnTo>
                  <a:pt x="65426" y="144333"/>
                </a:lnTo>
                <a:lnTo>
                  <a:pt x="69031" y="144869"/>
                </a:lnTo>
                <a:lnTo>
                  <a:pt x="72140" y="145931"/>
                </a:lnTo>
                <a:lnTo>
                  <a:pt x="74919" y="147345"/>
                </a:lnTo>
                <a:lnTo>
                  <a:pt x="77477" y="148993"/>
                </a:lnTo>
                <a:lnTo>
                  <a:pt x="80595" y="150091"/>
                </a:lnTo>
                <a:lnTo>
                  <a:pt x="84086" y="150824"/>
                </a:lnTo>
                <a:lnTo>
                  <a:pt x="87824" y="151312"/>
                </a:lnTo>
                <a:lnTo>
                  <a:pt x="91023" y="151638"/>
                </a:lnTo>
                <a:lnTo>
                  <a:pt x="93861" y="151855"/>
                </a:lnTo>
                <a:lnTo>
                  <a:pt x="96459" y="152000"/>
                </a:lnTo>
                <a:lnTo>
                  <a:pt x="99604" y="151391"/>
                </a:lnTo>
                <a:lnTo>
                  <a:pt x="103112" y="150279"/>
                </a:lnTo>
                <a:lnTo>
                  <a:pt x="106862" y="148833"/>
                </a:lnTo>
                <a:lnTo>
                  <a:pt x="110775" y="147868"/>
                </a:lnTo>
                <a:lnTo>
                  <a:pt x="114795" y="147225"/>
                </a:lnTo>
                <a:lnTo>
                  <a:pt x="127072" y="145939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7" name="SMARTInkAnnotation797"/>
          <p:cNvSpPr/>
          <p:nvPr/>
        </p:nvSpPr>
        <p:spPr>
          <a:xfrm>
            <a:off x="1770261" y="3244850"/>
            <a:ext cx="113698" cy="183857"/>
          </a:xfrm>
          <a:custGeom>
            <a:avLst/>
            <a:gdLst/>
            <a:ahLst/>
            <a:cxnLst/>
            <a:rect l="0" t="0" r="0" b="0"/>
            <a:pathLst>
              <a:path w="113698" h="183857">
                <a:moveTo>
                  <a:pt x="88599" y="0"/>
                </a:moveTo>
                <a:lnTo>
                  <a:pt x="85227" y="0"/>
                </a:lnTo>
                <a:lnTo>
                  <a:pt x="84233" y="705"/>
                </a:lnTo>
                <a:lnTo>
                  <a:pt x="83570" y="1881"/>
                </a:lnTo>
                <a:lnTo>
                  <a:pt x="83128" y="3371"/>
                </a:lnTo>
                <a:lnTo>
                  <a:pt x="82128" y="4364"/>
                </a:lnTo>
                <a:lnTo>
                  <a:pt x="80755" y="5026"/>
                </a:lnTo>
                <a:lnTo>
                  <a:pt x="77347" y="5761"/>
                </a:lnTo>
                <a:lnTo>
                  <a:pt x="75450" y="5957"/>
                </a:lnTo>
                <a:lnTo>
                  <a:pt x="73479" y="6088"/>
                </a:lnTo>
                <a:lnTo>
                  <a:pt x="70753" y="6881"/>
                </a:lnTo>
                <a:lnTo>
                  <a:pt x="67524" y="8115"/>
                </a:lnTo>
                <a:lnTo>
                  <a:pt x="63959" y="9643"/>
                </a:lnTo>
                <a:lnTo>
                  <a:pt x="60877" y="10663"/>
                </a:lnTo>
                <a:lnTo>
                  <a:pt x="58116" y="11342"/>
                </a:lnTo>
                <a:lnTo>
                  <a:pt x="55569" y="11794"/>
                </a:lnTo>
                <a:lnTo>
                  <a:pt x="52459" y="12802"/>
                </a:lnTo>
                <a:lnTo>
                  <a:pt x="48974" y="14179"/>
                </a:lnTo>
                <a:lnTo>
                  <a:pt x="45238" y="15803"/>
                </a:lnTo>
                <a:lnTo>
                  <a:pt x="42042" y="16885"/>
                </a:lnTo>
                <a:lnTo>
                  <a:pt x="39206" y="17607"/>
                </a:lnTo>
                <a:lnTo>
                  <a:pt x="36608" y="18088"/>
                </a:lnTo>
                <a:lnTo>
                  <a:pt x="34171" y="19114"/>
                </a:lnTo>
                <a:lnTo>
                  <a:pt x="31840" y="20504"/>
                </a:lnTo>
                <a:lnTo>
                  <a:pt x="29580" y="22136"/>
                </a:lnTo>
                <a:lnTo>
                  <a:pt x="26661" y="23930"/>
                </a:lnTo>
                <a:lnTo>
                  <a:pt x="23303" y="25831"/>
                </a:lnTo>
                <a:lnTo>
                  <a:pt x="14515" y="30581"/>
                </a:lnTo>
                <a:lnTo>
                  <a:pt x="11431" y="33112"/>
                </a:lnTo>
                <a:lnTo>
                  <a:pt x="9620" y="34775"/>
                </a:lnTo>
                <a:lnTo>
                  <a:pt x="7706" y="35883"/>
                </a:lnTo>
                <a:lnTo>
                  <a:pt x="5725" y="36622"/>
                </a:lnTo>
                <a:lnTo>
                  <a:pt x="3698" y="37115"/>
                </a:lnTo>
                <a:lnTo>
                  <a:pt x="2346" y="38149"/>
                </a:lnTo>
                <a:lnTo>
                  <a:pt x="1446" y="39543"/>
                </a:lnTo>
                <a:lnTo>
                  <a:pt x="0" y="43481"/>
                </a:lnTo>
                <a:lnTo>
                  <a:pt x="587" y="43804"/>
                </a:lnTo>
                <a:lnTo>
                  <a:pt x="3122" y="44162"/>
                </a:lnTo>
                <a:lnTo>
                  <a:pt x="4787" y="44964"/>
                </a:lnTo>
                <a:lnTo>
                  <a:pt x="6602" y="46204"/>
                </a:lnTo>
                <a:lnTo>
                  <a:pt x="8519" y="47735"/>
                </a:lnTo>
                <a:lnTo>
                  <a:pt x="10503" y="49463"/>
                </a:lnTo>
                <a:lnTo>
                  <a:pt x="12531" y="51319"/>
                </a:lnTo>
                <a:lnTo>
                  <a:pt x="14589" y="53263"/>
                </a:lnTo>
                <a:lnTo>
                  <a:pt x="16668" y="54559"/>
                </a:lnTo>
                <a:lnTo>
                  <a:pt x="18759" y="55422"/>
                </a:lnTo>
                <a:lnTo>
                  <a:pt x="20859" y="55998"/>
                </a:lnTo>
                <a:lnTo>
                  <a:pt x="23671" y="57088"/>
                </a:lnTo>
                <a:lnTo>
                  <a:pt x="26958" y="58519"/>
                </a:lnTo>
                <a:lnTo>
                  <a:pt x="30561" y="60180"/>
                </a:lnTo>
                <a:lnTo>
                  <a:pt x="33669" y="61992"/>
                </a:lnTo>
                <a:lnTo>
                  <a:pt x="36448" y="63906"/>
                </a:lnTo>
                <a:lnTo>
                  <a:pt x="39006" y="65887"/>
                </a:lnTo>
                <a:lnTo>
                  <a:pt x="42123" y="67913"/>
                </a:lnTo>
                <a:lnTo>
                  <a:pt x="45613" y="69970"/>
                </a:lnTo>
                <a:lnTo>
                  <a:pt x="49352" y="72047"/>
                </a:lnTo>
                <a:lnTo>
                  <a:pt x="53257" y="73431"/>
                </a:lnTo>
                <a:lnTo>
                  <a:pt x="57272" y="74354"/>
                </a:lnTo>
                <a:lnTo>
                  <a:pt x="61360" y="74969"/>
                </a:lnTo>
                <a:lnTo>
                  <a:pt x="65498" y="76085"/>
                </a:lnTo>
                <a:lnTo>
                  <a:pt x="69669" y="77535"/>
                </a:lnTo>
                <a:lnTo>
                  <a:pt x="73861" y="79206"/>
                </a:lnTo>
                <a:lnTo>
                  <a:pt x="77362" y="81026"/>
                </a:lnTo>
                <a:lnTo>
                  <a:pt x="80401" y="82945"/>
                </a:lnTo>
                <a:lnTo>
                  <a:pt x="83134" y="84930"/>
                </a:lnTo>
                <a:lnTo>
                  <a:pt x="85662" y="86254"/>
                </a:lnTo>
                <a:lnTo>
                  <a:pt x="88053" y="87136"/>
                </a:lnTo>
                <a:lnTo>
                  <a:pt x="90353" y="87723"/>
                </a:lnTo>
                <a:lnTo>
                  <a:pt x="93299" y="88821"/>
                </a:lnTo>
                <a:lnTo>
                  <a:pt x="96674" y="90259"/>
                </a:lnTo>
                <a:lnTo>
                  <a:pt x="100337" y="91923"/>
                </a:lnTo>
                <a:lnTo>
                  <a:pt x="102778" y="93737"/>
                </a:lnTo>
                <a:lnTo>
                  <a:pt x="104406" y="95653"/>
                </a:lnTo>
                <a:lnTo>
                  <a:pt x="106920" y="99662"/>
                </a:lnTo>
                <a:lnTo>
                  <a:pt x="110391" y="103796"/>
                </a:lnTo>
                <a:lnTo>
                  <a:pt x="111599" y="105886"/>
                </a:lnTo>
                <a:lnTo>
                  <a:pt x="112941" y="110090"/>
                </a:lnTo>
                <a:lnTo>
                  <a:pt x="113538" y="114311"/>
                </a:lnTo>
                <a:lnTo>
                  <a:pt x="113697" y="116424"/>
                </a:lnTo>
                <a:lnTo>
                  <a:pt x="113097" y="118538"/>
                </a:lnTo>
                <a:lnTo>
                  <a:pt x="110548" y="122769"/>
                </a:lnTo>
                <a:lnTo>
                  <a:pt x="108880" y="125590"/>
                </a:lnTo>
                <a:lnTo>
                  <a:pt x="107061" y="128882"/>
                </a:lnTo>
                <a:lnTo>
                  <a:pt x="105144" y="132488"/>
                </a:lnTo>
                <a:lnTo>
                  <a:pt x="103865" y="135598"/>
                </a:lnTo>
                <a:lnTo>
                  <a:pt x="102444" y="140934"/>
                </a:lnTo>
                <a:lnTo>
                  <a:pt x="100653" y="143345"/>
                </a:lnTo>
                <a:lnTo>
                  <a:pt x="98047" y="145658"/>
                </a:lnTo>
                <a:lnTo>
                  <a:pt x="94898" y="147905"/>
                </a:lnTo>
                <a:lnTo>
                  <a:pt x="92093" y="150109"/>
                </a:lnTo>
                <a:lnTo>
                  <a:pt x="89516" y="152284"/>
                </a:lnTo>
                <a:lnTo>
                  <a:pt x="87092" y="154439"/>
                </a:lnTo>
                <a:lnTo>
                  <a:pt x="82517" y="158716"/>
                </a:lnTo>
                <a:lnTo>
                  <a:pt x="73827" y="167210"/>
                </a:lnTo>
                <a:lnTo>
                  <a:pt x="70985" y="169329"/>
                </a:lnTo>
                <a:lnTo>
                  <a:pt x="67679" y="171447"/>
                </a:lnTo>
                <a:lnTo>
                  <a:pt x="64062" y="173565"/>
                </a:lnTo>
                <a:lnTo>
                  <a:pt x="60946" y="174977"/>
                </a:lnTo>
                <a:lnTo>
                  <a:pt x="58162" y="175918"/>
                </a:lnTo>
                <a:lnTo>
                  <a:pt x="55599" y="176545"/>
                </a:lnTo>
                <a:lnTo>
                  <a:pt x="52479" y="177669"/>
                </a:lnTo>
                <a:lnTo>
                  <a:pt x="48988" y="179123"/>
                </a:lnTo>
                <a:lnTo>
                  <a:pt x="45248" y="180799"/>
                </a:lnTo>
                <a:lnTo>
                  <a:pt x="42049" y="181916"/>
                </a:lnTo>
                <a:lnTo>
                  <a:pt x="39210" y="182661"/>
                </a:lnTo>
                <a:lnTo>
                  <a:pt x="36611" y="183157"/>
                </a:lnTo>
                <a:lnTo>
                  <a:pt x="34173" y="183488"/>
                </a:lnTo>
                <a:lnTo>
                  <a:pt x="31841" y="183709"/>
                </a:lnTo>
                <a:lnTo>
                  <a:pt x="29580" y="183856"/>
                </a:lnTo>
                <a:lnTo>
                  <a:pt x="26661" y="183248"/>
                </a:lnTo>
                <a:lnTo>
                  <a:pt x="23304" y="182138"/>
                </a:lnTo>
                <a:lnTo>
                  <a:pt x="19653" y="180692"/>
                </a:lnTo>
                <a:lnTo>
                  <a:pt x="16514" y="179728"/>
                </a:lnTo>
                <a:lnTo>
                  <a:pt x="13714" y="179085"/>
                </a:lnTo>
                <a:lnTo>
                  <a:pt x="5998" y="17780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8" name="SMARTInkAnnotation798"/>
          <p:cNvSpPr/>
          <p:nvPr/>
        </p:nvSpPr>
        <p:spPr>
          <a:xfrm>
            <a:off x="2589565" y="2209823"/>
            <a:ext cx="120726" cy="117919"/>
          </a:xfrm>
          <a:custGeom>
            <a:avLst/>
            <a:gdLst/>
            <a:ahLst/>
            <a:cxnLst/>
            <a:rect l="0" t="0" r="0" b="0"/>
            <a:pathLst>
              <a:path w="120726" h="117919">
                <a:moveTo>
                  <a:pt x="120725" y="19027"/>
                </a:moveTo>
                <a:lnTo>
                  <a:pt x="120725" y="12700"/>
                </a:lnTo>
                <a:lnTo>
                  <a:pt x="115254" y="7211"/>
                </a:lnTo>
                <a:lnTo>
                  <a:pt x="112881" y="6720"/>
                </a:lnTo>
                <a:lnTo>
                  <a:pt x="108978" y="6405"/>
                </a:lnTo>
                <a:lnTo>
                  <a:pt x="106562" y="6361"/>
                </a:lnTo>
                <a:lnTo>
                  <a:pt x="93107" y="6329"/>
                </a:lnTo>
                <a:lnTo>
                  <a:pt x="91017" y="5623"/>
                </a:lnTo>
                <a:lnTo>
                  <a:pt x="88918" y="4446"/>
                </a:lnTo>
                <a:lnTo>
                  <a:pt x="86813" y="2956"/>
                </a:lnTo>
                <a:lnTo>
                  <a:pt x="84703" y="1963"/>
                </a:lnTo>
                <a:lnTo>
                  <a:pt x="82591" y="1301"/>
                </a:lnTo>
                <a:lnTo>
                  <a:pt x="80476" y="860"/>
                </a:lnTo>
                <a:lnTo>
                  <a:pt x="78361" y="566"/>
                </a:lnTo>
                <a:lnTo>
                  <a:pt x="76244" y="369"/>
                </a:lnTo>
                <a:lnTo>
                  <a:pt x="74127" y="238"/>
                </a:lnTo>
                <a:lnTo>
                  <a:pt x="69892" y="93"/>
                </a:lnTo>
                <a:lnTo>
                  <a:pt x="61422" y="0"/>
                </a:lnTo>
                <a:lnTo>
                  <a:pt x="59304" y="698"/>
                </a:lnTo>
                <a:lnTo>
                  <a:pt x="57186" y="1869"/>
                </a:lnTo>
                <a:lnTo>
                  <a:pt x="55068" y="3355"/>
                </a:lnTo>
                <a:lnTo>
                  <a:pt x="52949" y="4346"/>
                </a:lnTo>
                <a:lnTo>
                  <a:pt x="50832" y="5006"/>
                </a:lnTo>
                <a:lnTo>
                  <a:pt x="48714" y="5446"/>
                </a:lnTo>
                <a:lnTo>
                  <a:pt x="46595" y="5740"/>
                </a:lnTo>
                <a:lnTo>
                  <a:pt x="44478" y="5935"/>
                </a:lnTo>
                <a:lnTo>
                  <a:pt x="42360" y="6066"/>
                </a:lnTo>
                <a:lnTo>
                  <a:pt x="38124" y="6211"/>
                </a:lnTo>
                <a:lnTo>
                  <a:pt x="26671" y="6320"/>
                </a:lnTo>
                <a:lnTo>
                  <a:pt x="24091" y="8205"/>
                </a:lnTo>
                <a:lnTo>
                  <a:pt x="20056" y="11794"/>
                </a:lnTo>
                <a:lnTo>
                  <a:pt x="17621" y="12284"/>
                </a:lnTo>
                <a:lnTo>
                  <a:pt x="15984" y="12415"/>
                </a:lnTo>
                <a:lnTo>
                  <a:pt x="14892" y="13208"/>
                </a:lnTo>
                <a:lnTo>
                  <a:pt x="14164" y="14442"/>
                </a:lnTo>
                <a:lnTo>
                  <a:pt x="13355" y="17695"/>
                </a:lnTo>
                <a:lnTo>
                  <a:pt x="13140" y="19550"/>
                </a:lnTo>
                <a:lnTo>
                  <a:pt x="12996" y="21492"/>
                </a:lnTo>
                <a:lnTo>
                  <a:pt x="12194" y="22787"/>
                </a:lnTo>
                <a:lnTo>
                  <a:pt x="10953" y="23650"/>
                </a:lnTo>
                <a:lnTo>
                  <a:pt x="9420" y="24226"/>
                </a:lnTo>
                <a:lnTo>
                  <a:pt x="8398" y="25315"/>
                </a:lnTo>
                <a:lnTo>
                  <a:pt x="7717" y="26747"/>
                </a:lnTo>
                <a:lnTo>
                  <a:pt x="7263" y="28407"/>
                </a:lnTo>
                <a:lnTo>
                  <a:pt x="6254" y="29513"/>
                </a:lnTo>
                <a:lnTo>
                  <a:pt x="4875" y="30251"/>
                </a:lnTo>
                <a:lnTo>
                  <a:pt x="3250" y="30743"/>
                </a:lnTo>
                <a:lnTo>
                  <a:pt x="2167" y="31777"/>
                </a:lnTo>
                <a:lnTo>
                  <a:pt x="1444" y="33171"/>
                </a:lnTo>
                <a:lnTo>
                  <a:pt x="285" y="37108"/>
                </a:lnTo>
                <a:lnTo>
                  <a:pt x="127" y="39528"/>
                </a:lnTo>
                <a:lnTo>
                  <a:pt x="56" y="42955"/>
                </a:lnTo>
                <a:lnTo>
                  <a:pt x="0" y="65673"/>
                </a:lnTo>
                <a:lnTo>
                  <a:pt x="706" y="67058"/>
                </a:lnTo>
                <a:lnTo>
                  <a:pt x="1883" y="67981"/>
                </a:lnTo>
                <a:lnTo>
                  <a:pt x="3373" y="68596"/>
                </a:lnTo>
                <a:lnTo>
                  <a:pt x="4367" y="69712"/>
                </a:lnTo>
                <a:lnTo>
                  <a:pt x="5029" y="71161"/>
                </a:lnTo>
                <a:lnTo>
                  <a:pt x="5471" y="72833"/>
                </a:lnTo>
                <a:lnTo>
                  <a:pt x="6471" y="74653"/>
                </a:lnTo>
                <a:lnTo>
                  <a:pt x="7844" y="76572"/>
                </a:lnTo>
                <a:lnTo>
                  <a:pt x="9465" y="78557"/>
                </a:lnTo>
                <a:lnTo>
                  <a:pt x="10547" y="80586"/>
                </a:lnTo>
                <a:lnTo>
                  <a:pt x="11267" y="82644"/>
                </a:lnTo>
                <a:lnTo>
                  <a:pt x="11747" y="84722"/>
                </a:lnTo>
                <a:lnTo>
                  <a:pt x="12774" y="86812"/>
                </a:lnTo>
                <a:lnTo>
                  <a:pt x="14164" y="88911"/>
                </a:lnTo>
                <a:lnTo>
                  <a:pt x="15797" y="91017"/>
                </a:lnTo>
                <a:lnTo>
                  <a:pt x="17591" y="93126"/>
                </a:lnTo>
                <a:lnTo>
                  <a:pt x="19493" y="95237"/>
                </a:lnTo>
                <a:lnTo>
                  <a:pt x="24246" y="100325"/>
                </a:lnTo>
                <a:lnTo>
                  <a:pt x="34851" y="111004"/>
                </a:lnTo>
                <a:lnTo>
                  <a:pt x="36648" y="112095"/>
                </a:lnTo>
                <a:lnTo>
                  <a:pt x="38552" y="112822"/>
                </a:lnTo>
                <a:lnTo>
                  <a:pt x="43307" y="113989"/>
                </a:lnTo>
                <a:lnTo>
                  <a:pt x="45840" y="114149"/>
                </a:lnTo>
                <a:lnTo>
                  <a:pt x="47504" y="114192"/>
                </a:lnTo>
                <a:lnTo>
                  <a:pt x="49319" y="114926"/>
                </a:lnTo>
                <a:lnTo>
                  <a:pt x="51236" y="116121"/>
                </a:lnTo>
                <a:lnTo>
                  <a:pt x="53219" y="117623"/>
                </a:lnTo>
                <a:lnTo>
                  <a:pt x="55247" y="117918"/>
                </a:lnTo>
                <a:lnTo>
                  <a:pt x="57305" y="117410"/>
                </a:lnTo>
                <a:lnTo>
                  <a:pt x="59383" y="116366"/>
                </a:lnTo>
                <a:lnTo>
                  <a:pt x="61475" y="115670"/>
                </a:lnTo>
                <a:lnTo>
                  <a:pt x="63575" y="115205"/>
                </a:lnTo>
                <a:lnTo>
                  <a:pt x="68646" y="114460"/>
                </a:lnTo>
                <a:lnTo>
                  <a:pt x="71221" y="112477"/>
                </a:lnTo>
                <a:lnTo>
                  <a:pt x="72897" y="110960"/>
                </a:lnTo>
                <a:lnTo>
                  <a:pt x="74720" y="109949"/>
                </a:lnTo>
                <a:lnTo>
                  <a:pt x="76641" y="109275"/>
                </a:lnTo>
                <a:lnTo>
                  <a:pt x="78628" y="108826"/>
                </a:lnTo>
                <a:lnTo>
                  <a:pt x="80658" y="108526"/>
                </a:lnTo>
                <a:lnTo>
                  <a:pt x="82718" y="108326"/>
                </a:lnTo>
                <a:lnTo>
                  <a:pt x="88956" y="107927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9" name="SMARTInkAnnotation799"/>
          <p:cNvSpPr/>
          <p:nvPr/>
        </p:nvSpPr>
        <p:spPr>
          <a:xfrm>
            <a:off x="2818394" y="2216152"/>
            <a:ext cx="95224" cy="146048"/>
          </a:xfrm>
          <a:custGeom>
            <a:avLst/>
            <a:gdLst/>
            <a:ahLst/>
            <a:cxnLst/>
            <a:rect l="0" t="0" r="0" b="0"/>
            <a:pathLst>
              <a:path w="95224" h="146048">
                <a:moveTo>
                  <a:pt x="82515" y="6348"/>
                </a:moveTo>
                <a:lnTo>
                  <a:pt x="82515" y="2689"/>
                </a:lnTo>
                <a:lnTo>
                  <a:pt x="82515" y="6164"/>
                </a:lnTo>
                <a:lnTo>
                  <a:pt x="82515" y="255"/>
                </a:lnTo>
                <a:lnTo>
                  <a:pt x="80633" y="112"/>
                </a:lnTo>
                <a:lnTo>
                  <a:pt x="77443" y="49"/>
                </a:lnTo>
                <a:lnTo>
                  <a:pt x="66773" y="0"/>
                </a:lnTo>
                <a:lnTo>
                  <a:pt x="64961" y="705"/>
                </a:lnTo>
                <a:lnTo>
                  <a:pt x="63046" y="1880"/>
                </a:lnTo>
                <a:lnTo>
                  <a:pt x="61064" y="3370"/>
                </a:lnTo>
                <a:lnTo>
                  <a:pt x="59037" y="4362"/>
                </a:lnTo>
                <a:lnTo>
                  <a:pt x="56979" y="5024"/>
                </a:lnTo>
                <a:lnTo>
                  <a:pt x="54901" y="5465"/>
                </a:lnTo>
                <a:lnTo>
                  <a:pt x="52810" y="6465"/>
                </a:lnTo>
                <a:lnTo>
                  <a:pt x="50710" y="7837"/>
                </a:lnTo>
                <a:lnTo>
                  <a:pt x="48604" y="9458"/>
                </a:lnTo>
                <a:lnTo>
                  <a:pt x="46494" y="10538"/>
                </a:lnTo>
                <a:lnTo>
                  <a:pt x="44381" y="11258"/>
                </a:lnTo>
                <a:lnTo>
                  <a:pt x="42266" y="11738"/>
                </a:lnTo>
                <a:lnTo>
                  <a:pt x="40857" y="12763"/>
                </a:lnTo>
                <a:lnTo>
                  <a:pt x="39917" y="14153"/>
                </a:lnTo>
                <a:lnTo>
                  <a:pt x="39290" y="15784"/>
                </a:lnTo>
                <a:lnTo>
                  <a:pt x="38167" y="16872"/>
                </a:lnTo>
                <a:lnTo>
                  <a:pt x="36712" y="17598"/>
                </a:lnTo>
                <a:lnTo>
                  <a:pt x="35036" y="18081"/>
                </a:lnTo>
                <a:lnTo>
                  <a:pt x="33212" y="19109"/>
                </a:lnTo>
                <a:lnTo>
                  <a:pt x="31291" y="20500"/>
                </a:lnTo>
                <a:lnTo>
                  <a:pt x="29303" y="22133"/>
                </a:lnTo>
                <a:lnTo>
                  <a:pt x="27273" y="23927"/>
                </a:lnTo>
                <a:lnTo>
                  <a:pt x="23134" y="27801"/>
                </a:lnTo>
                <a:lnTo>
                  <a:pt x="21748" y="29823"/>
                </a:lnTo>
                <a:lnTo>
                  <a:pt x="20208" y="33950"/>
                </a:lnTo>
                <a:lnTo>
                  <a:pt x="19091" y="35332"/>
                </a:lnTo>
                <a:lnTo>
                  <a:pt x="17641" y="36254"/>
                </a:lnTo>
                <a:lnTo>
                  <a:pt x="15968" y="36869"/>
                </a:lnTo>
                <a:lnTo>
                  <a:pt x="14147" y="37984"/>
                </a:lnTo>
                <a:lnTo>
                  <a:pt x="12226" y="39433"/>
                </a:lnTo>
                <a:lnTo>
                  <a:pt x="10240" y="41105"/>
                </a:lnTo>
                <a:lnTo>
                  <a:pt x="8916" y="42925"/>
                </a:lnTo>
                <a:lnTo>
                  <a:pt x="7445" y="46828"/>
                </a:lnTo>
                <a:lnTo>
                  <a:pt x="4908" y="50915"/>
                </a:lnTo>
                <a:lnTo>
                  <a:pt x="3243" y="52993"/>
                </a:lnTo>
                <a:lnTo>
                  <a:pt x="2134" y="55083"/>
                </a:lnTo>
                <a:lnTo>
                  <a:pt x="901" y="59288"/>
                </a:lnTo>
                <a:lnTo>
                  <a:pt x="353" y="63508"/>
                </a:lnTo>
                <a:lnTo>
                  <a:pt x="109" y="67736"/>
                </a:lnTo>
                <a:lnTo>
                  <a:pt x="0" y="71966"/>
                </a:lnTo>
                <a:lnTo>
                  <a:pt x="678" y="74083"/>
                </a:lnTo>
                <a:lnTo>
                  <a:pt x="3313" y="78315"/>
                </a:lnTo>
                <a:lnTo>
                  <a:pt x="4955" y="82548"/>
                </a:lnTo>
                <a:lnTo>
                  <a:pt x="5392" y="84665"/>
                </a:lnTo>
                <a:lnTo>
                  <a:pt x="7761" y="88898"/>
                </a:lnTo>
                <a:lnTo>
                  <a:pt x="9381" y="91015"/>
                </a:lnTo>
                <a:lnTo>
                  <a:pt x="11181" y="95248"/>
                </a:lnTo>
                <a:lnTo>
                  <a:pt x="11662" y="97365"/>
                </a:lnTo>
                <a:lnTo>
                  <a:pt x="14078" y="101598"/>
                </a:lnTo>
                <a:lnTo>
                  <a:pt x="15710" y="103715"/>
                </a:lnTo>
                <a:lnTo>
                  <a:pt x="17505" y="105831"/>
                </a:lnTo>
                <a:lnTo>
                  <a:pt x="19407" y="107948"/>
                </a:lnTo>
                <a:lnTo>
                  <a:pt x="23403" y="112181"/>
                </a:lnTo>
                <a:lnTo>
                  <a:pt x="33827" y="122765"/>
                </a:lnTo>
                <a:lnTo>
                  <a:pt x="35230" y="124881"/>
                </a:lnTo>
                <a:lnTo>
                  <a:pt x="36790" y="129115"/>
                </a:lnTo>
                <a:lnTo>
                  <a:pt x="37912" y="130526"/>
                </a:lnTo>
                <a:lnTo>
                  <a:pt x="39366" y="131467"/>
                </a:lnTo>
                <a:lnTo>
                  <a:pt x="41041" y="132094"/>
                </a:lnTo>
                <a:lnTo>
                  <a:pt x="42864" y="133218"/>
                </a:lnTo>
                <a:lnTo>
                  <a:pt x="44785" y="134672"/>
                </a:lnTo>
                <a:lnTo>
                  <a:pt x="46772" y="136347"/>
                </a:lnTo>
                <a:lnTo>
                  <a:pt x="48802" y="138170"/>
                </a:lnTo>
                <a:lnTo>
                  <a:pt x="55867" y="144871"/>
                </a:lnTo>
                <a:lnTo>
                  <a:pt x="56984" y="145263"/>
                </a:lnTo>
                <a:lnTo>
                  <a:pt x="58435" y="145525"/>
                </a:lnTo>
                <a:lnTo>
                  <a:pt x="60107" y="145699"/>
                </a:lnTo>
                <a:lnTo>
                  <a:pt x="61929" y="145816"/>
                </a:lnTo>
                <a:lnTo>
                  <a:pt x="63849" y="145893"/>
                </a:lnTo>
                <a:lnTo>
                  <a:pt x="67865" y="145979"/>
                </a:lnTo>
                <a:lnTo>
                  <a:pt x="85518" y="146047"/>
                </a:lnTo>
                <a:lnTo>
                  <a:pt x="87341" y="145342"/>
                </a:lnTo>
                <a:lnTo>
                  <a:pt x="89262" y="144166"/>
                </a:lnTo>
                <a:lnTo>
                  <a:pt x="95223" y="139698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0" name="SMARTInkAnnotation800"/>
          <p:cNvSpPr/>
          <p:nvPr/>
        </p:nvSpPr>
        <p:spPr>
          <a:xfrm>
            <a:off x="3352121" y="2210683"/>
            <a:ext cx="101582" cy="157868"/>
          </a:xfrm>
          <a:custGeom>
            <a:avLst/>
            <a:gdLst/>
            <a:ahLst/>
            <a:cxnLst/>
            <a:rect l="0" t="0" r="0" b="0"/>
            <a:pathLst>
              <a:path w="101582" h="157868">
                <a:moveTo>
                  <a:pt x="95229" y="5467"/>
                </a:moveTo>
                <a:lnTo>
                  <a:pt x="101505" y="5467"/>
                </a:lnTo>
                <a:lnTo>
                  <a:pt x="91878" y="5467"/>
                </a:lnTo>
                <a:lnTo>
                  <a:pt x="90877" y="4761"/>
                </a:lnTo>
                <a:lnTo>
                  <a:pt x="90210" y="3585"/>
                </a:lnTo>
                <a:lnTo>
                  <a:pt x="89765" y="2096"/>
                </a:lnTo>
                <a:lnTo>
                  <a:pt x="88762" y="1103"/>
                </a:lnTo>
                <a:lnTo>
                  <a:pt x="87387" y="441"/>
                </a:lnTo>
                <a:lnTo>
                  <a:pt x="85765" y="0"/>
                </a:lnTo>
                <a:lnTo>
                  <a:pt x="83978" y="411"/>
                </a:lnTo>
                <a:lnTo>
                  <a:pt x="82080" y="1391"/>
                </a:lnTo>
                <a:lnTo>
                  <a:pt x="77335" y="4662"/>
                </a:lnTo>
                <a:lnTo>
                  <a:pt x="74804" y="5109"/>
                </a:lnTo>
                <a:lnTo>
                  <a:pt x="73140" y="5228"/>
                </a:lnTo>
                <a:lnTo>
                  <a:pt x="71325" y="5308"/>
                </a:lnTo>
                <a:lnTo>
                  <a:pt x="67426" y="5396"/>
                </a:lnTo>
                <a:lnTo>
                  <a:pt x="65397" y="6125"/>
                </a:lnTo>
                <a:lnTo>
                  <a:pt x="63340" y="7317"/>
                </a:lnTo>
                <a:lnTo>
                  <a:pt x="61261" y="8817"/>
                </a:lnTo>
                <a:lnTo>
                  <a:pt x="59170" y="9817"/>
                </a:lnTo>
                <a:lnTo>
                  <a:pt x="57069" y="10484"/>
                </a:lnTo>
                <a:lnTo>
                  <a:pt x="54964" y="10928"/>
                </a:lnTo>
                <a:lnTo>
                  <a:pt x="52853" y="11930"/>
                </a:lnTo>
                <a:lnTo>
                  <a:pt x="50740" y="13303"/>
                </a:lnTo>
                <a:lnTo>
                  <a:pt x="48626" y="14924"/>
                </a:lnTo>
                <a:lnTo>
                  <a:pt x="46510" y="16710"/>
                </a:lnTo>
                <a:lnTo>
                  <a:pt x="44394" y="18607"/>
                </a:lnTo>
                <a:lnTo>
                  <a:pt x="40160" y="22596"/>
                </a:lnTo>
                <a:lnTo>
                  <a:pt x="27453" y="35117"/>
                </a:lnTo>
                <a:lnTo>
                  <a:pt x="10509" y="52034"/>
                </a:lnTo>
                <a:lnTo>
                  <a:pt x="9097" y="54151"/>
                </a:lnTo>
                <a:lnTo>
                  <a:pt x="7528" y="58384"/>
                </a:lnTo>
                <a:lnTo>
                  <a:pt x="6831" y="62617"/>
                </a:lnTo>
                <a:lnTo>
                  <a:pt x="6645" y="64734"/>
                </a:lnTo>
                <a:lnTo>
                  <a:pt x="5816" y="67556"/>
                </a:lnTo>
                <a:lnTo>
                  <a:pt x="4556" y="70848"/>
                </a:lnTo>
                <a:lnTo>
                  <a:pt x="3010" y="74454"/>
                </a:lnTo>
                <a:lnTo>
                  <a:pt x="1980" y="77564"/>
                </a:lnTo>
                <a:lnTo>
                  <a:pt x="1293" y="80343"/>
                </a:lnTo>
                <a:lnTo>
                  <a:pt x="835" y="82901"/>
                </a:lnTo>
                <a:lnTo>
                  <a:pt x="327" y="87625"/>
                </a:lnTo>
                <a:lnTo>
                  <a:pt x="100" y="92076"/>
                </a:lnTo>
                <a:lnTo>
                  <a:pt x="0" y="96406"/>
                </a:lnTo>
                <a:lnTo>
                  <a:pt x="679" y="98549"/>
                </a:lnTo>
                <a:lnTo>
                  <a:pt x="3316" y="102810"/>
                </a:lnTo>
                <a:lnTo>
                  <a:pt x="4302" y="105640"/>
                </a:lnTo>
                <a:lnTo>
                  <a:pt x="4959" y="108938"/>
                </a:lnTo>
                <a:lnTo>
                  <a:pt x="5397" y="112548"/>
                </a:lnTo>
                <a:lnTo>
                  <a:pt x="6395" y="115659"/>
                </a:lnTo>
                <a:lnTo>
                  <a:pt x="7767" y="118440"/>
                </a:lnTo>
                <a:lnTo>
                  <a:pt x="9387" y="120999"/>
                </a:lnTo>
                <a:lnTo>
                  <a:pt x="11173" y="123410"/>
                </a:lnTo>
                <a:lnTo>
                  <a:pt x="13070" y="125724"/>
                </a:lnTo>
                <a:lnTo>
                  <a:pt x="15040" y="127971"/>
                </a:lnTo>
                <a:lnTo>
                  <a:pt x="17060" y="129470"/>
                </a:lnTo>
                <a:lnTo>
                  <a:pt x="19112" y="130469"/>
                </a:lnTo>
                <a:lnTo>
                  <a:pt x="21187" y="131135"/>
                </a:lnTo>
                <a:lnTo>
                  <a:pt x="23275" y="132285"/>
                </a:lnTo>
                <a:lnTo>
                  <a:pt x="25374" y="133756"/>
                </a:lnTo>
                <a:lnTo>
                  <a:pt x="27479" y="135443"/>
                </a:lnTo>
                <a:lnTo>
                  <a:pt x="29588" y="137273"/>
                </a:lnTo>
                <a:lnTo>
                  <a:pt x="31700" y="139199"/>
                </a:lnTo>
                <a:lnTo>
                  <a:pt x="35930" y="143220"/>
                </a:lnTo>
                <a:lnTo>
                  <a:pt x="40163" y="147359"/>
                </a:lnTo>
                <a:lnTo>
                  <a:pt x="42280" y="148745"/>
                </a:lnTo>
                <a:lnTo>
                  <a:pt x="44398" y="149669"/>
                </a:lnTo>
                <a:lnTo>
                  <a:pt x="46516" y="150285"/>
                </a:lnTo>
                <a:lnTo>
                  <a:pt x="48633" y="151401"/>
                </a:lnTo>
                <a:lnTo>
                  <a:pt x="50751" y="152851"/>
                </a:lnTo>
                <a:lnTo>
                  <a:pt x="52869" y="154523"/>
                </a:lnTo>
                <a:lnTo>
                  <a:pt x="54987" y="155638"/>
                </a:lnTo>
                <a:lnTo>
                  <a:pt x="57105" y="156381"/>
                </a:lnTo>
                <a:lnTo>
                  <a:pt x="59223" y="156876"/>
                </a:lnTo>
                <a:lnTo>
                  <a:pt x="61341" y="157206"/>
                </a:lnTo>
                <a:lnTo>
                  <a:pt x="63459" y="157427"/>
                </a:lnTo>
                <a:lnTo>
                  <a:pt x="65577" y="157573"/>
                </a:lnTo>
                <a:lnTo>
                  <a:pt x="67695" y="157671"/>
                </a:lnTo>
                <a:lnTo>
                  <a:pt x="74912" y="157841"/>
                </a:lnTo>
                <a:lnTo>
                  <a:pt x="101581" y="157867"/>
                </a:lnTo>
                <a:lnTo>
                  <a:pt x="95252" y="151540"/>
                </a:lnTo>
                <a:lnTo>
                  <a:pt x="95231" y="151519"/>
                </a:lnTo>
                <a:lnTo>
                  <a:pt x="88874" y="151517"/>
                </a:lnTo>
                <a:lnTo>
                  <a:pt x="88874" y="145167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1" name="SMARTInkAnnotation801"/>
          <p:cNvSpPr/>
          <p:nvPr/>
        </p:nvSpPr>
        <p:spPr>
          <a:xfrm>
            <a:off x="3549015" y="2216150"/>
            <a:ext cx="171556" cy="146051"/>
          </a:xfrm>
          <a:custGeom>
            <a:avLst/>
            <a:gdLst/>
            <a:ahLst/>
            <a:cxnLst/>
            <a:rect l="0" t="0" r="0" b="0"/>
            <a:pathLst>
              <a:path w="171556" h="146051">
                <a:moveTo>
                  <a:pt x="108015" y="0"/>
                </a:moveTo>
                <a:lnTo>
                  <a:pt x="73859" y="0"/>
                </a:lnTo>
                <a:lnTo>
                  <a:pt x="72536" y="706"/>
                </a:lnTo>
                <a:lnTo>
                  <a:pt x="71654" y="1882"/>
                </a:lnTo>
                <a:lnTo>
                  <a:pt x="71067" y="3371"/>
                </a:lnTo>
                <a:lnTo>
                  <a:pt x="69969" y="4364"/>
                </a:lnTo>
                <a:lnTo>
                  <a:pt x="68530" y="5026"/>
                </a:lnTo>
                <a:lnTo>
                  <a:pt x="65050" y="5762"/>
                </a:lnTo>
                <a:lnTo>
                  <a:pt x="61151" y="6089"/>
                </a:lnTo>
                <a:lnTo>
                  <a:pt x="57064" y="6234"/>
                </a:lnTo>
                <a:lnTo>
                  <a:pt x="54986" y="6272"/>
                </a:lnTo>
                <a:lnTo>
                  <a:pt x="52894" y="7004"/>
                </a:lnTo>
                <a:lnTo>
                  <a:pt x="48687" y="9698"/>
                </a:lnTo>
                <a:lnTo>
                  <a:pt x="47283" y="11404"/>
                </a:lnTo>
                <a:lnTo>
                  <a:pt x="46348" y="13247"/>
                </a:lnTo>
                <a:lnTo>
                  <a:pt x="45723" y="15181"/>
                </a:lnTo>
                <a:lnTo>
                  <a:pt x="44601" y="16471"/>
                </a:lnTo>
                <a:lnTo>
                  <a:pt x="43148" y="17331"/>
                </a:lnTo>
                <a:lnTo>
                  <a:pt x="41472" y="17904"/>
                </a:lnTo>
                <a:lnTo>
                  <a:pt x="37728" y="20422"/>
                </a:lnTo>
                <a:lnTo>
                  <a:pt x="35742" y="22082"/>
                </a:lnTo>
                <a:lnTo>
                  <a:pt x="33711" y="23188"/>
                </a:lnTo>
                <a:lnTo>
                  <a:pt x="29572" y="24417"/>
                </a:lnTo>
                <a:lnTo>
                  <a:pt x="25379" y="26844"/>
                </a:lnTo>
                <a:lnTo>
                  <a:pt x="23272" y="28480"/>
                </a:lnTo>
                <a:lnTo>
                  <a:pt x="21868" y="30275"/>
                </a:lnTo>
                <a:lnTo>
                  <a:pt x="20932" y="32178"/>
                </a:lnTo>
                <a:lnTo>
                  <a:pt x="20308" y="34152"/>
                </a:lnTo>
                <a:lnTo>
                  <a:pt x="19186" y="35468"/>
                </a:lnTo>
                <a:lnTo>
                  <a:pt x="17732" y="36345"/>
                </a:lnTo>
                <a:lnTo>
                  <a:pt x="16056" y="36930"/>
                </a:lnTo>
                <a:lnTo>
                  <a:pt x="14940" y="38731"/>
                </a:lnTo>
                <a:lnTo>
                  <a:pt x="14195" y="41343"/>
                </a:lnTo>
                <a:lnTo>
                  <a:pt x="13699" y="44495"/>
                </a:lnTo>
                <a:lnTo>
                  <a:pt x="12661" y="46597"/>
                </a:lnTo>
                <a:lnTo>
                  <a:pt x="11264" y="47998"/>
                </a:lnTo>
                <a:lnTo>
                  <a:pt x="9627" y="48932"/>
                </a:lnTo>
                <a:lnTo>
                  <a:pt x="8535" y="50260"/>
                </a:lnTo>
                <a:lnTo>
                  <a:pt x="7808" y="51851"/>
                </a:lnTo>
                <a:lnTo>
                  <a:pt x="7322" y="53617"/>
                </a:lnTo>
                <a:lnTo>
                  <a:pt x="4900" y="57461"/>
                </a:lnTo>
                <a:lnTo>
                  <a:pt x="3266" y="59474"/>
                </a:lnTo>
                <a:lnTo>
                  <a:pt x="2177" y="61522"/>
                </a:lnTo>
                <a:lnTo>
                  <a:pt x="966" y="65678"/>
                </a:lnTo>
                <a:lnTo>
                  <a:pt x="643" y="68480"/>
                </a:lnTo>
                <a:lnTo>
                  <a:pt x="428" y="71759"/>
                </a:lnTo>
                <a:lnTo>
                  <a:pt x="189" y="78459"/>
                </a:lnTo>
                <a:lnTo>
                  <a:pt x="54" y="86198"/>
                </a:lnTo>
                <a:lnTo>
                  <a:pt x="0" y="103694"/>
                </a:lnTo>
                <a:lnTo>
                  <a:pt x="705" y="105818"/>
                </a:lnTo>
                <a:lnTo>
                  <a:pt x="3371" y="110060"/>
                </a:lnTo>
                <a:lnTo>
                  <a:pt x="5027" y="114297"/>
                </a:lnTo>
                <a:lnTo>
                  <a:pt x="5763" y="118532"/>
                </a:lnTo>
                <a:lnTo>
                  <a:pt x="6090" y="122766"/>
                </a:lnTo>
                <a:lnTo>
                  <a:pt x="6883" y="124883"/>
                </a:lnTo>
                <a:lnTo>
                  <a:pt x="9647" y="129117"/>
                </a:lnTo>
                <a:lnTo>
                  <a:pt x="13229" y="133350"/>
                </a:lnTo>
                <a:lnTo>
                  <a:pt x="17908" y="138445"/>
                </a:lnTo>
                <a:lnTo>
                  <a:pt x="22091" y="142699"/>
                </a:lnTo>
                <a:lnTo>
                  <a:pt x="24611" y="143816"/>
                </a:lnTo>
                <a:lnTo>
                  <a:pt x="27702" y="144561"/>
                </a:lnTo>
                <a:lnTo>
                  <a:pt x="31175" y="145057"/>
                </a:lnTo>
                <a:lnTo>
                  <a:pt x="34197" y="145388"/>
                </a:lnTo>
                <a:lnTo>
                  <a:pt x="39437" y="145756"/>
                </a:lnTo>
                <a:lnTo>
                  <a:pt x="46001" y="145919"/>
                </a:lnTo>
                <a:lnTo>
                  <a:pt x="96457" y="146050"/>
                </a:lnTo>
                <a:lnTo>
                  <a:pt x="99603" y="145344"/>
                </a:lnTo>
                <a:lnTo>
                  <a:pt x="103113" y="144169"/>
                </a:lnTo>
                <a:lnTo>
                  <a:pt x="112146" y="140583"/>
                </a:lnTo>
                <a:lnTo>
                  <a:pt x="117146" y="138211"/>
                </a:lnTo>
                <a:lnTo>
                  <a:pt x="120457" y="136590"/>
                </a:lnTo>
                <a:lnTo>
                  <a:pt x="123369" y="135510"/>
                </a:lnTo>
                <a:lnTo>
                  <a:pt x="128489" y="134310"/>
                </a:lnTo>
                <a:lnTo>
                  <a:pt x="133117" y="131895"/>
                </a:lnTo>
                <a:lnTo>
                  <a:pt x="135340" y="130264"/>
                </a:lnTo>
                <a:lnTo>
                  <a:pt x="139692" y="128450"/>
                </a:lnTo>
                <a:lnTo>
                  <a:pt x="141841" y="127967"/>
                </a:lnTo>
                <a:lnTo>
                  <a:pt x="143274" y="126939"/>
                </a:lnTo>
                <a:lnTo>
                  <a:pt x="144229" y="125548"/>
                </a:lnTo>
                <a:lnTo>
                  <a:pt x="144865" y="123915"/>
                </a:lnTo>
                <a:lnTo>
                  <a:pt x="145996" y="122827"/>
                </a:lnTo>
                <a:lnTo>
                  <a:pt x="147456" y="122101"/>
                </a:lnTo>
                <a:lnTo>
                  <a:pt x="149134" y="121618"/>
                </a:lnTo>
                <a:lnTo>
                  <a:pt x="150254" y="120589"/>
                </a:lnTo>
                <a:lnTo>
                  <a:pt x="151000" y="119198"/>
                </a:lnTo>
                <a:lnTo>
                  <a:pt x="152406" y="114587"/>
                </a:lnTo>
                <a:lnTo>
                  <a:pt x="152467" y="111014"/>
                </a:lnTo>
                <a:lnTo>
                  <a:pt x="152485" y="105487"/>
                </a:lnTo>
                <a:lnTo>
                  <a:pt x="151782" y="104191"/>
                </a:lnTo>
                <a:lnTo>
                  <a:pt x="150607" y="103328"/>
                </a:lnTo>
                <a:lnTo>
                  <a:pt x="147419" y="102368"/>
                </a:lnTo>
                <a:lnTo>
                  <a:pt x="143648" y="101941"/>
                </a:lnTo>
                <a:lnTo>
                  <a:pt x="141654" y="101122"/>
                </a:lnTo>
                <a:lnTo>
                  <a:pt x="137557" y="98330"/>
                </a:lnTo>
                <a:lnTo>
                  <a:pt x="133382" y="96619"/>
                </a:lnTo>
                <a:lnTo>
                  <a:pt x="129173" y="95859"/>
                </a:lnTo>
                <a:lnTo>
                  <a:pt x="124950" y="95521"/>
                </a:lnTo>
                <a:lnTo>
                  <a:pt x="120719" y="95370"/>
                </a:lnTo>
                <a:lnTo>
                  <a:pt x="115623" y="95274"/>
                </a:lnTo>
                <a:lnTo>
                  <a:pt x="76514" y="95250"/>
                </a:lnTo>
                <a:lnTo>
                  <a:pt x="80665" y="99614"/>
                </a:lnTo>
                <a:lnTo>
                  <a:pt x="81740" y="100717"/>
                </a:lnTo>
                <a:lnTo>
                  <a:pt x="84100" y="101208"/>
                </a:lnTo>
                <a:lnTo>
                  <a:pt x="89398" y="101484"/>
                </a:lnTo>
                <a:lnTo>
                  <a:pt x="94093" y="101548"/>
                </a:lnTo>
                <a:lnTo>
                  <a:pt x="164000" y="101600"/>
                </a:lnTo>
                <a:lnTo>
                  <a:pt x="164401" y="102306"/>
                </a:lnTo>
                <a:lnTo>
                  <a:pt x="165043" y="106626"/>
                </a:lnTo>
                <a:lnTo>
                  <a:pt x="165096" y="107067"/>
                </a:lnTo>
                <a:lnTo>
                  <a:pt x="165837" y="107362"/>
                </a:lnTo>
                <a:lnTo>
                  <a:pt x="171158" y="107916"/>
                </a:lnTo>
                <a:lnTo>
                  <a:pt x="171555" y="10795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2" name="SMARTInkAnnotation802"/>
          <p:cNvSpPr/>
          <p:nvPr/>
        </p:nvSpPr>
        <p:spPr>
          <a:xfrm>
            <a:off x="4127302" y="2209800"/>
            <a:ext cx="133329" cy="171451"/>
          </a:xfrm>
          <a:custGeom>
            <a:avLst/>
            <a:gdLst/>
            <a:ahLst/>
            <a:cxnLst/>
            <a:rect l="0" t="0" r="0" b="0"/>
            <a:pathLst>
              <a:path w="133329" h="171451">
                <a:moveTo>
                  <a:pt x="95230" y="19050"/>
                </a:moveTo>
                <a:lnTo>
                  <a:pt x="95230" y="0"/>
                </a:lnTo>
                <a:lnTo>
                  <a:pt x="85764" y="0"/>
                </a:lnTo>
                <a:lnTo>
                  <a:pt x="84684" y="706"/>
                </a:lnTo>
                <a:lnTo>
                  <a:pt x="83963" y="1881"/>
                </a:lnTo>
                <a:lnTo>
                  <a:pt x="83483" y="3371"/>
                </a:lnTo>
                <a:lnTo>
                  <a:pt x="82457" y="4364"/>
                </a:lnTo>
                <a:lnTo>
                  <a:pt x="81067" y="5026"/>
                </a:lnTo>
                <a:lnTo>
                  <a:pt x="77639" y="5761"/>
                </a:lnTo>
                <a:lnTo>
                  <a:pt x="73763" y="6089"/>
                </a:lnTo>
                <a:lnTo>
                  <a:pt x="71741" y="6881"/>
                </a:lnTo>
                <a:lnTo>
                  <a:pt x="67611" y="9643"/>
                </a:lnTo>
                <a:lnTo>
                  <a:pt x="65522" y="10662"/>
                </a:lnTo>
                <a:lnTo>
                  <a:pt x="63422" y="11342"/>
                </a:lnTo>
                <a:lnTo>
                  <a:pt x="61317" y="11794"/>
                </a:lnTo>
                <a:lnTo>
                  <a:pt x="59913" y="12802"/>
                </a:lnTo>
                <a:lnTo>
                  <a:pt x="58978" y="14179"/>
                </a:lnTo>
                <a:lnTo>
                  <a:pt x="58354" y="15803"/>
                </a:lnTo>
                <a:lnTo>
                  <a:pt x="56526" y="17590"/>
                </a:lnTo>
                <a:lnTo>
                  <a:pt x="53896" y="19488"/>
                </a:lnTo>
                <a:lnTo>
                  <a:pt x="50730" y="21459"/>
                </a:lnTo>
                <a:lnTo>
                  <a:pt x="47914" y="23478"/>
                </a:lnTo>
                <a:lnTo>
                  <a:pt x="45330" y="25530"/>
                </a:lnTo>
                <a:lnTo>
                  <a:pt x="42902" y="27603"/>
                </a:lnTo>
                <a:lnTo>
                  <a:pt x="40576" y="29691"/>
                </a:lnTo>
                <a:lnTo>
                  <a:pt x="36111" y="33892"/>
                </a:lnTo>
                <a:lnTo>
                  <a:pt x="23234" y="46569"/>
                </a:lnTo>
                <a:lnTo>
                  <a:pt x="16869" y="52917"/>
                </a:lnTo>
                <a:lnTo>
                  <a:pt x="15456" y="55034"/>
                </a:lnTo>
                <a:lnTo>
                  <a:pt x="13885" y="59267"/>
                </a:lnTo>
                <a:lnTo>
                  <a:pt x="12760" y="62089"/>
                </a:lnTo>
                <a:lnTo>
                  <a:pt x="11304" y="65381"/>
                </a:lnTo>
                <a:lnTo>
                  <a:pt x="9628" y="68988"/>
                </a:lnTo>
                <a:lnTo>
                  <a:pt x="8510" y="72097"/>
                </a:lnTo>
                <a:lnTo>
                  <a:pt x="7268" y="77434"/>
                </a:lnTo>
                <a:lnTo>
                  <a:pt x="6717" y="82158"/>
                </a:lnTo>
                <a:lnTo>
                  <a:pt x="6569" y="84405"/>
                </a:lnTo>
                <a:lnTo>
                  <a:pt x="5765" y="86609"/>
                </a:lnTo>
                <a:lnTo>
                  <a:pt x="2989" y="90939"/>
                </a:lnTo>
                <a:lnTo>
                  <a:pt x="1966" y="93787"/>
                </a:lnTo>
                <a:lnTo>
                  <a:pt x="1284" y="97097"/>
                </a:lnTo>
                <a:lnTo>
                  <a:pt x="830" y="100715"/>
                </a:lnTo>
                <a:lnTo>
                  <a:pt x="527" y="103832"/>
                </a:lnTo>
                <a:lnTo>
                  <a:pt x="190" y="109177"/>
                </a:lnTo>
                <a:lnTo>
                  <a:pt x="40" y="113904"/>
                </a:lnTo>
                <a:lnTo>
                  <a:pt x="0" y="116153"/>
                </a:lnTo>
                <a:lnTo>
                  <a:pt x="680" y="119063"/>
                </a:lnTo>
                <a:lnTo>
                  <a:pt x="1839" y="122415"/>
                </a:lnTo>
                <a:lnTo>
                  <a:pt x="3317" y="126060"/>
                </a:lnTo>
                <a:lnTo>
                  <a:pt x="4303" y="129195"/>
                </a:lnTo>
                <a:lnTo>
                  <a:pt x="4960" y="131991"/>
                </a:lnTo>
                <a:lnTo>
                  <a:pt x="5398" y="134561"/>
                </a:lnTo>
                <a:lnTo>
                  <a:pt x="7768" y="139298"/>
                </a:lnTo>
                <a:lnTo>
                  <a:pt x="9388" y="141548"/>
                </a:lnTo>
                <a:lnTo>
                  <a:pt x="10468" y="144460"/>
                </a:lnTo>
                <a:lnTo>
                  <a:pt x="11188" y="147812"/>
                </a:lnTo>
                <a:lnTo>
                  <a:pt x="11669" y="151458"/>
                </a:lnTo>
                <a:lnTo>
                  <a:pt x="12695" y="154594"/>
                </a:lnTo>
                <a:lnTo>
                  <a:pt x="14084" y="157391"/>
                </a:lnTo>
                <a:lnTo>
                  <a:pt x="15717" y="159960"/>
                </a:lnTo>
                <a:lnTo>
                  <a:pt x="17511" y="161674"/>
                </a:lnTo>
                <a:lnTo>
                  <a:pt x="19413" y="162816"/>
                </a:lnTo>
                <a:lnTo>
                  <a:pt x="21388" y="163577"/>
                </a:lnTo>
                <a:lnTo>
                  <a:pt x="24116" y="164790"/>
                </a:lnTo>
                <a:lnTo>
                  <a:pt x="30913" y="168020"/>
                </a:lnTo>
                <a:lnTo>
                  <a:pt x="33996" y="169163"/>
                </a:lnTo>
                <a:lnTo>
                  <a:pt x="36758" y="169925"/>
                </a:lnTo>
                <a:lnTo>
                  <a:pt x="39305" y="170434"/>
                </a:lnTo>
                <a:lnTo>
                  <a:pt x="42414" y="170772"/>
                </a:lnTo>
                <a:lnTo>
                  <a:pt x="45900" y="170998"/>
                </a:lnTo>
                <a:lnTo>
                  <a:pt x="52832" y="171249"/>
                </a:lnTo>
                <a:lnTo>
                  <a:pt x="61409" y="171391"/>
                </a:lnTo>
                <a:lnTo>
                  <a:pt x="113966" y="171450"/>
                </a:lnTo>
                <a:lnTo>
                  <a:pt x="116899" y="170745"/>
                </a:lnTo>
                <a:lnTo>
                  <a:pt x="119560" y="169569"/>
                </a:lnTo>
                <a:lnTo>
                  <a:pt x="125530" y="165983"/>
                </a:lnTo>
                <a:lnTo>
                  <a:pt x="128230" y="165492"/>
                </a:lnTo>
                <a:lnTo>
                  <a:pt x="129938" y="165361"/>
                </a:lnTo>
                <a:lnTo>
                  <a:pt x="131076" y="164569"/>
                </a:lnTo>
                <a:lnTo>
                  <a:pt x="131836" y="163335"/>
                </a:lnTo>
                <a:lnTo>
                  <a:pt x="133054" y="159656"/>
                </a:lnTo>
                <a:lnTo>
                  <a:pt x="133295" y="154565"/>
                </a:lnTo>
                <a:lnTo>
                  <a:pt x="133328" y="153362"/>
                </a:lnTo>
                <a:lnTo>
                  <a:pt x="132631" y="153041"/>
                </a:lnTo>
                <a:lnTo>
                  <a:pt x="129973" y="152685"/>
                </a:lnTo>
                <a:lnTo>
                  <a:pt x="128276" y="151885"/>
                </a:lnTo>
                <a:lnTo>
                  <a:pt x="124508" y="149114"/>
                </a:lnTo>
                <a:lnTo>
                  <a:pt x="120480" y="145530"/>
                </a:lnTo>
                <a:lnTo>
                  <a:pt x="118418" y="143587"/>
                </a:lnTo>
                <a:lnTo>
                  <a:pt x="116336" y="142291"/>
                </a:lnTo>
                <a:lnTo>
                  <a:pt x="114243" y="141427"/>
                </a:lnTo>
                <a:lnTo>
                  <a:pt x="112141" y="140852"/>
                </a:lnTo>
                <a:lnTo>
                  <a:pt x="110740" y="139762"/>
                </a:lnTo>
                <a:lnTo>
                  <a:pt x="109806" y="138330"/>
                </a:lnTo>
                <a:lnTo>
                  <a:pt x="109184" y="136671"/>
                </a:lnTo>
                <a:lnTo>
                  <a:pt x="108062" y="135563"/>
                </a:lnTo>
                <a:lnTo>
                  <a:pt x="106609" y="134826"/>
                </a:lnTo>
                <a:lnTo>
                  <a:pt x="103111" y="134006"/>
                </a:lnTo>
                <a:lnTo>
                  <a:pt x="99204" y="133641"/>
                </a:lnTo>
                <a:lnTo>
                  <a:pt x="95114" y="133479"/>
                </a:lnTo>
                <a:lnTo>
                  <a:pt x="93035" y="133436"/>
                </a:lnTo>
                <a:lnTo>
                  <a:pt x="90942" y="132702"/>
                </a:lnTo>
                <a:lnTo>
                  <a:pt x="88841" y="131507"/>
                </a:lnTo>
                <a:lnTo>
                  <a:pt x="86735" y="130005"/>
                </a:lnTo>
                <a:lnTo>
                  <a:pt x="84625" y="129003"/>
                </a:lnTo>
                <a:lnTo>
                  <a:pt x="82512" y="128335"/>
                </a:lnTo>
                <a:lnTo>
                  <a:pt x="80397" y="127890"/>
                </a:lnTo>
                <a:lnTo>
                  <a:pt x="78281" y="127594"/>
                </a:lnTo>
                <a:lnTo>
                  <a:pt x="76165" y="127396"/>
                </a:lnTo>
                <a:lnTo>
                  <a:pt x="74048" y="127264"/>
                </a:lnTo>
                <a:lnTo>
                  <a:pt x="69813" y="127117"/>
                </a:lnTo>
                <a:lnTo>
                  <a:pt x="63591" y="127016"/>
                </a:lnTo>
                <a:lnTo>
                  <a:pt x="57194" y="127000"/>
                </a:lnTo>
                <a:lnTo>
                  <a:pt x="60505" y="127000"/>
                </a:lnTo>
                <a:lnTo>
                  <a:pt x="61490" y="126294"/>
                </a:lnTo>
                <a:lnTo>
                  <a:pt x="62147" y="125119"/>
                </a:lnTo>
                <a:lnTo>
                  <a:pt x="62585" y="123629"/>
                </a:lnTo>
                <a:lnTo>
                  <a:pt x="63582" y="122636"/>
                </a:lnTo>
                <a:lnTo>
                  <a:pt x="64954" y="121974"/>
                </a:lnTo>
                <a:lnTo>
                  <a:pt x="69814" y="12065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3" name="SMARTInkAnnotation803"/>
          <p:cNvSpPr/>
          <p:nvPr/>
        </p:nvSpPr>
        <p:spPr>
          <a:xfrm>
            <a:off x="4305421" y="2222501"/>
            <a:ext cx="139501" cy="177798"/>
          </a:xfrm>
          <a:custGeom>
            <a:avLst/>
            <a:gdLst/>
            <a:ahLst/>
            <a:cxnLst/>
            <a:rect l="0" t="0" r="0" b="0"/>
            <a:pathLst>
              <a:path w="139501" h="177798">
                <a:moveTo>
                  <a:pt x="139500" y="12699"/>
                </a:moveTo>
                <a:lnTo>
                  <a:pt x="136126" y="12699"/>
                </a:lnTo>
                <a:lnTo>
                  <a:pt x="134427" y="11288"/>
                </a:lnTo>
                <a:lnTo>
                  <a:pt x="130656" y="5957"/>
                </a:lnTo>
                <a:lnTo>
                  <a:pt x="127937" y="1764"/>
                </a:lnTo>
                <a:lnTo>
                  <a:pt x="126850" y="1176"/>
                </a:lnTo>
                <a:lnTo>
                  <a:pt x="122651" y="348"/>
                </a:lnTo>
                <a:lnTo>
                  <a:pt x="118992" y="68"/>
                </a:lnTo>
                <a:lnTo>
                  <a:pt x="99233" y="0"/>
                </a:lnTo>
                <a:lnTo>
                  <a:pt x="97123" y="706"/>
                </a:lnTo>
                <a:lnTo>
                  <a:pt x="92897" y="3370"/>
                </a:lnTo>
                <a:lnTo>
                  <a:pt x="88665" y="6907"/>
                </a:lnTo>
                <a:lnTo>
                  <a:pt x="86548" y="8838"/>
                </a:lnTo>
                <a:lnTo>
                  <a:pt x="84430" y="10125"/>
                </a:lnTo>
                <a:lnTo>
                  <a:pt x="80196" y="11555"/>
                </a:lnTo>
                <a:lnTo>
                  <a:pt x="75960" y="14072"/>
                </a:lnTo>
                <a:lnTo>
                  <a:pt x="73843" y="15731"/>
                </a:lnTo>
                <a:lnTo>
                  <a:pt x="69606" y="17574"/>
                </a:lnTo>
                <a:lnTo>
                  <a:pt x="67488" y="18066"/>
                </a:lnTo>
                <a:lnTo>
                  <a:pt x="63252" y="20494"/>
                </a:lnTo>
                <a:lnTo>
                  <a:pt x="61135" y="22129"/>
                </a:lnTo>
                <a:lnTo>
                  <a:pt x="58311" y="23924"/>
                </a:lnTo>
                <a:lnTo>
                  <a:pt x="55016" y="25827"/>
                </a:lnTo>
                <a:lnTo>
                  <a:pt x="51407" y="27801"/>
                </a:lnTo>
                <a:lnTo>
                  <a:pt x="48295" y="29823"/>
                </a:lnTo>
                <a:lnTo>
                  <a:pt x="45515" y="31876"/>
                </a:lnTo>
                <a:lnTo>
                  <a:pt x="42955" y="33950"/>
                </a:lnTo>
                <a:lnTo>
                  <a:pt x="40543" y="36039"/>
                </a:lnTo>
                <a:lnTo>
                  <a:pt x="38229" y="38137"/>
                </a:lnTo>
                <a:lnTo>
                  <a:pt x="35980" y="40241"/>
                </a:lnTo>
                <a:lnTo>
                  <a:pt x="33775" y="43055"/>
                </a:lnTo>
                <a:lnTo>
                  <a:pt x="31599" y="46342"/>
                </a:lnTo>
                <a:lnTo>
                  <a:pt x="29442" y="49944"/>
                </a:lnTo>
                <a:lnTo>
                  <a:pt x="27298" y="53051"/>
                </a:lnTo>
                <a:lnTo>
                  <a:pt x="23034" y="58385"/>
                </a:lnTo>
                <a:lnTo>
                  <a:pt x="18785" y="63108"/>
                </a:lnTo>
                <a:lnTo>
                  <a:pt x="16663" y="65355"/>
                </a:lnTo>
                <a:lnTo>
                  <a:pt x="15249" y="67558"/>
                </a:lnTo>
                <a:lnTo>
                  <a:pt x="13677" y="71888"/>
                </a:lnTo>
                <a:lnTo>
                  <a:pt x="12553" y="74736"/>
                </a:lnTo>
                <a:lnTo>
                  <a:pt x="11097" y="78046"/>
                </a:lnTo>
                <a:lnTo>
                  <a:pt x="9420" y="81664"/>
                </a:lnTo>
                <a:lnTo>
                  <a:pt x="8302" y="84781"/>
                </a:lnTo>
                <a:lnTo>
                  <a:pt x="7060" y="90126"/>
                </a:lnTo>
                <a:lnTo>
                  <a:pt x="6024" y="93245"/>
                </a:lnTo>
                <a:lnTo>
                  <a:pt x="4626" y="96735"/>
                </a:lnTo>
                <a:lnTo>
                  <a:pt x="2988" y="100473"/>
                </a:lnTo>
                <a:lnTo>
                  <a:pt x="1896" y="103671"/>
                </a:lnTo>
                <a:lnTo>
                  <a:pt x="683" y="109105"/>
                </a:lnTo>
                <a:lnTo>
                  <a:pt x="143" y="113872"/>
                </a:lnTo>
                <a:lnTo>
                  <a:pt x="0" y="116131"/>
                </a:lnTo>
                <a:lnTo>
                  <a:pt x="610" y="118343"/>
                </a:lnTo>
                <a:lnTo>
                  <a:pt x="3171" y="122681"/>
                </a:lnTo>
                <a:lnTo>
                  <a:pt x="4136" y="125532"/>
                </a:lnTo>
                <a:lnTo>
                  <a:pt x="4779" y="128843"/>
                </a:lnTo>
                <a:lnTo>
                  <a:pt x="5208" y="132462"/>
                </a:lnTo>
                <a:lnTo>
                  <a:pt x="6200" y="135580"/>
                </a:lnTo>
                <a:lnTo>
                  <a:pt x="9185" y="140926"/>
                </a:lnTo>
                <a:lnTo>
                  <a:pt x="10983" y="145653"/>
                </a:lnTo>
                <a:lnTo>
                  <a:pt x="11462" y="147902"/>
                </a:lnTo>
                <a:lnTo>
                  <a:pt x="13877" y="152282"/>
                </a:lnTo>
                <a:lnTo>
                  <a:pt x="15510" y="154438"/>
                </a:lnTo>
                <a:lnTo>
                  <a:pt x="17304" y="155875"/>
                </a:lnTo>
                <a:lnTo>
                  <a:pt x="19206" y="156833"/>
                </a:lnTo>
                <a:lnTo>
                  <a:pt x="21180" y="157472"/>
                </a:lnTo>
                <a:lnTo>
                  <a:pt x="22496" y="158603"/>
                </a:lnTo>
                <a:lnTo>
                  <a:pt x="23374" y="160063"/>
                </a:lnTo>
                <a:lnTo>
                  <a:pt x="23959" y="161742"/>
                </a:lnTo>
                <a:lnTo>
                  <a:pt x="26492" y="165488"/>
                </a:lnTo>
                <a:lnTo>
                  <a:pt x="28155" y="167475"/>
                </a:lnTo>
                <a:lnTo>
                  <a:pt x="29970" y="168800"/>
                </a:lnTo>
                <a:lnTo>
                  <a:pt x="33870" y="170272"/>
                </a:lnTo>
                <a:lnTo>
                  <a:pt x="37957" y="172807"/>
                </a:lnTo>
                <a:lnTo>
                  <a:pt x="40034" y="174471"/>
                </a:lnTo>
                <a:lnTo>
                  <a:pt x="42126" y="175581"/>
                </a:lnTo>
                <a:lnTo>
                  <a:pt x="46332" y="176813"/>
                </a:lnTo>
                <a:lnTo>
                  <a:pt x="50555" y="177361"/>
                </a:lnTo>
                <a:lnTo>
                  <a:pt x="54785" y="177604"/>
                </a:lnTo>
                <a:lnTo>
                  <a:pt x="59018" y="177713"/>
                </a:lnTo>
                <a:lnTo>
                  <a:pt x="78078" y="177797"/>
                </a:lnTo>
                <a:lnTo>
                  <a:pt x="80196" y="177092"/>
                </a:lnTo>
                <a:lnTo>
                  <a:pt x="84432" y="174427"/>
                </a:lnTo>
                <a:lnTo>
                  <a:pt x="87256" y="173435"/>
                </a:lnTo>
                <a:lnTo>
                  <a:pt x="90551" y="172773"/>
                </a:lnTo>
                <a:lnTo>
                  <a:pt x="94159" y="172332"/>
                </a:lnTo>
                <a:lnTo>
                  <a:pt x="97271" y="172038"/>
                </a:lnTo>
                <a:lnTo>
                  <a:pt x="100052" y="171841"/>
                </a:lnTo>
                <a:lnTo>
                  <a:pt x="102611" y="171710"/>
                </a:lnTo>
                <a:lnTo>
                  <a:pt x="105023" y="170918"/>
                </a:lnTo>
                <a:lnTo>
                  <a:pt x="107338" y="169684"/>
                </a:lnTo>
                <a:lnTo>
                  <a:pt x="109586" y="168155"/>
                </a:lnTo>
                <a:lnTo>
                  <a:pt x="111792" y="166431"/>
                </a:lnTo>
                <a:lnTo>
                  <a:pt x="116125" y="162634"/>
                </a:lnTo>
                <a:lnTo>
                  <a:pt x="119160" y="159900"/>
                </a:lnTo>
                <a:lnTo>
                  <a:pt x="119586" y="158811"/>
                </a:lnTo>
                <a:lnTo>
                  <a:pt x="120326" y="153383"/>
                </a:lnTo>
                <a:lnTo>
                  <a:pt x="120436" y="149054"/>
                </a:lnTo>
                <a:lnTo>
                  <a:pt x="119730" y="148052"/>
                </a:lnTo>
                <a:lnTo>
                  <a:pt x="118554" y="147384"/>
                </a:lnTo>
                <a:lnTo>
                  <a:pt x="115365" y="146643"/>
                </a:lnTo>
                <a:lnTo>
                  <a:pt x="111594" y="146313"/>
                </a:lnTo>
                <a:lnTo>
                  <a:pt x="108894" y="146225"/>
                </a:lnTo>
                <a:lnTo>
                  <a:pt x="93755" y="146072"/>
                </a:lnTo>
                <a:lnTo>
                  <a:pt x="86802" y="146056"/>
                </a:lnTo>
                <a:lnTo>
                  <a:pt x="84600" y="146759"/>
                </a:lnTo>
                <a:lnTo>
                  <a:pt x="80271" y="149422"/>
                </a:lnTo>
                <a:lnTo>
                  <a:pt x="77422" y="150414"/>
                </a:lnTo>
                <a:lnTo>
                  <a:pt x="74110" y="151076"/>
                </a:lnTo>
                <a:lnTo>
                  <a:pt x="70491" y="151517"/>
                </a:lnTo>
                <a:lnTo>
                  <a:pt x="67372" y="151811"/>
                </a:lnTo>
                <a:lnTo>
                  <a:pt x="64587" y="152007"/>
                </a:lnTo>
                <a:lnTo>
                  <a:pt x="62024" y="152138"/>
                </a:lnTo>
                <a:lnTo>
                  <a:pt x="59609" y="152930"/>
                </a:lnTo>
                <a:lnTo>
                  <a:pt x="57294" y="154164"/>
                </a:lnTo>
                <a:lnTo>
                  <a:pt x="55044" y="155693"/>
                </a:lnTo>
                <a:lnTo>
                  <a:pt x="52839" y="156712"/>
                </a:lnTo>
                <a:lnTo>
                  <a:pt x="48505" y="157844"/>
                </a:lnTo>
                <a:lnTo>
                  <a:pt x="44569" y="158670"/>
                </a:lnTo>
                <a:lnTo>
                  <a:pt x="44303" y="162097"/>
                </a:lnTo>
                <a:lnTo>
                  <a:pt x="44223" y="167580"/>
                </a:lnTo>
                <a:lnTo>
                  <a:pt x="44918" y="168870"/>
                </a:lnTo>
                <a:lnTo>
                  <a:pt x="46087" y="169730"/>
                </a:lnTo>
                <a:lnTo>
                  <a:pt x="49270" y="170685"/>
                </a:lnTo>
                <a:lnTo>
                  <a:pt x="53037" y="171109"/>
                </a:lnTo>
                <a:lnTo>
                  <a:pt x="57065" y="171298"/>
                </a:lnTo>
                <a:lnTo>
                  <a:pt x="61914" y="171382"/>
                </a:lnTo>
                <a:lnTo>
                  <a:pt x="68776" y="171419"/>
                </a:lnTo>
                <a:lnTo>
                  <a:pt x="71877" y="170724"/>
                </a:lnTo>
                <a:lnTo>
                  <a:pt x="74650" y="169554"/>
                </a:lnTo>
                <a:lnTo>
                  <a:pt x="77205" y="168069"/>
                </a:lnTo>
                <a:lnTo>
                  <a:pt x="81026" y="166374"/>
                </a:lnTo>
                <a:lnTo>
                  <a:pt x="85691" y="164538"/>
                </a:lnTo>
                <a:lnTo>
                  <a:pt x="90920" y="162608"/>
                </a:lnTo>
                <a:lnTo>
                  <a:pt x="95817" y="160616"/>
                </a:lnTo>
                <a:lnTo>
                  <a:pt x="100494" y="158583"/>
                </a:lnTo>
                <a:lnTo>
                  <a:pt x="114084" y="152399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4" name="SMARTInkAnnotation804"/>
          <p:cNvSpPr/>
          <p:nvPr/>
        </p:nvSpPr>
        <p:spPr>
          <a:xfrm>
            <a:off x="2647038" y="2667080"/>
            <a:ext cx="120439" cy="222171"/>
          </a:xfrm>
          <a:custGeom>
            <a:avLst/>
            <a:gdLst/>
            <a:ahLst/>
            <a:cxnLst/>
            <a:rect l="0" t="0" r="0" b="0"/>
            <a:pathLst>
              <a:path w="120439" h="222171">
                <a:moveTo>
                  <a:pt x="120438" y="25320"/>
                </a:moveTo>
                <a:lnTo>
                  <a:pt x="120438" y="31670"/>
                </a:lnTo>
                <a:lnTo>
                  <a:pt x="120438" y="19859"/>
                </a:lnTo>
                <a:lnTo>
                  <a:pt x="119732" y="19563"/>
                </a:lnTo>
                <a:lnTo>
                  <a:pt x="116071" y="19146"/>
                </a:lnTo>
                <a:lnTo>
                  <a:pt x="114967" y="19048"/>
                </a:lnTo>
                <a:lnTo>
                  <a:pt x="114673" y="18317"/>
                </a:lnTo>
                <a:lnTo>
                  <a:pt x="114346" y="15622"/>
                </a:lnTo>
                <a:lnTo>
                  <a:pt x="113553" y="14621"/>
                </a:lnTo>
                <a:lnTo>
                  <a:pt x="112318" y="13954"/>
                </a:lnTo>
                <a:lnTo>
                  <a:pt x="109063" y="13213"/>
                </a:lnTo>
                <a:lnTo>
                  <a:pt x="107207" y="13015"/>
                </a:lnTo>
                <a:lnTo>
                  <a:pt x="105263" y="12884"/>
                </a:lnTo>
                <a:lnTo>
                  <a:pt x="103968" y="12090"/>
                </a:lnTo>
                <a:lnTo>
                  <a:pt x="103104" y="10856"/>
                </a:lnTo>
                <a:lnTo>
                  <a:pt x="102528" y="9327"/>
                </a:lnTo>
                <a:lnTo>
                  <a:pt x="101438" y="8308"/>
                </a:lnTo>
                <a:lnTo>
                  <a:pt x="100006" y="7629"/>
                </a:lnTo>
                <a:lnTo>
                  <a:pt x="96531" y="6874"/>
                </a:lnTo>
                <a:lnTo>
                  <a:pt x="94616" y="6672"/>
                </a:lnTo>
                <a:lnTo>
                  <a:pt x="92634" y="6538"/>
                </a:lnTo>
                <a:lnTo>
                  <a:pt x="90606" y="5743"/>
                </a:lnTo>
                <a:lnTo>
                  <a:pt x="88548" y="4508"/>
                </a:lnTo>
                <a:lnTo>
                  <a:pt x="86470" y="2979"/>
                </a:lnTo>
                <a:lnTo>
                  <a:pt x="83673" y="1959"/>
                </a:lnTo>
                <a:lnTo>
                  <a:pt x="80396" y="1279"/>
                </a:lnTo>
                <a:lnTo>
                  <a:pt x="76800" y="826"/>
                </a:lnTo>
                <a:lnTo>
                  <a:pt x="73696" y="524"/>
                </a:lnTo>
                <a:lnTo>
                  <a:pt x="70920" y="322"/>
                </a:lnTo>
                <a:lnTo>
                  <a:pt x="64767" y="0"/>
                </a:lnTo>
                <a:lnTo>
                  <a:pt x="62850" y="679"/>
                </a:lnTo>
                <a:lnTo>
                  <a:pt x="60161" y="1837"/>
                </a:lnTo>
                <a:lnTo>
                  <a:pt x="56955" y="3315"/>
                </a:lnTo>
                <a:lnTo>
                  <a:pt x="54112" y="4300"/>
                </a:lnTo>
                <a:lnTo>
                  <a:pt x="51511" y="4956"/>
                </a:lnTo>
                <a:lnTo>
                  <a:pt x="49071" y="5394"/>
                </a:lnTo>
                <a:lnTo>
                  <a:pt x="46738" y="6392"/>
                </a:lnTo>
                <a:lnTo>
                  <a:pt x="44477" y="7762"/>
                </a:lnTo>
                <a:lnTo>
                  <a:pt x="42264" y="9381"/>
                </a:lnTo>
                <a:lnTo>
                  <a:pt x="40082" y="10461"/>
                </a:lnTo>
                <a:lnTo>
                  <a:pt x="37922" y="11181"/>
                </a:lnTo>
                <a:lnTo>
                  <a:pt x="35775" y="11660"/>
                </a:lnTo>
                <a:lnTo>
                  <a:pt x="33638" y="12686"/>
                </a:lnTo>
                <a:lnTo>
                  <a:pt x="31508" y="14075"/>
                </a:lnTo>
                <a:lnTo>
                  <a:pt x="29382" y="15706"/>
                </a:lnTo>
                <a:lnTo>
                  <a:pt x="27258" y="17500"/>
                </a:lnTo>
                <a:lnTo>
                  <a:pt x="25136" y="19401"/>
                </a:lnTo>
                <a:lnTo>
                  <a:pt x="20896" y="23395"/>
                </a:lnTo>
                <a:lnTo>
                  <a:pt x="16659" y="27522"/>
                </a:lnTo>
                <a:lnTo>
                  <a:pt x="15246" y="29610"/>
                </a:lnTo>
                <a:lnTo>
                  <a:pt x="13676" y="33812"/>
                </a:lnTo>
                <a:lnTo>
                  <a:pt x="12552" y="35215"/>
                </a:lnTo>
                <a:lnTo>
                  <a:pt x="11096" y="36150"/>
                </a:lnTo>
                <a:lnTo>
                  <a:pt x="9420" y="36773"/>
                </a:lnTo>
                <a:lnTo>
                  <a:pt x="8302" y="37894"/>
                </a:lnTo>
                <a:lnTo>
                  <a:pt x="7557" y="39347"/>
                </a:lnTo>
                <a:lnTo>
                  <a:pt x="7061" y="41021"/>
                </a:lnTo>
                <a:lnTo>
                  <a:pt x="4626" y="44763"/>
                </a:lnTo>
                <a:lnTo>
                  <a:pt x="684" y="49543"/>
                </a:lnTo>
                <a:lnTo>
                  <a:pt x="144" y="52079"/>
                </a:lnTo>
                <a:lnTo>
                  <a:pt x="0" y="53742"/>
                </a:lnTo>
                <a:lnTo>
                  <a:pt x="611" y="55557"/>
                </a:lnTo>
                <a:lnTo>
                  <a:pt x="4137" y="60777"/>
                </a:lnTo>
                <a:lnTo>
                  <a:pt x="5209" y="62245"/>
                </a:lnTo>
                <a:lnTo>
                  <a:pt x="6201" y="62637"/>
                </a:lnTo>
                <a:lnTo>
                  <a:pt x="9186" y="63072"/>
                </a:lnTo>
                <a:lnTo>
                  <a:pt x="10970" y="63893"/>
                </a:lnTo>
                <a:lnTo>
                  <a:pt x="12866" y="65147"/>
                </a:lnTo>
                <a:lnTo>
                  <a:pt x="14836" y="66688"/>
                </a:lnTo>
                <a:lnTo>
                  <a:pt x="16855" y="67715"/>
                </a:lnTo>
                <a:lnTo>
                  <a:pt x="18907" y="68400"/>
                </a:lnTo>
                <a:lnTo>
                  <a:pt x="20981" y="68857"/>
                </a:lnTo>
                <a:lnTo>
                  <a:pt x="23069" y="69161"/>
                </a:lnTo>
                <a:lnTo>
                  <a:pt x="25168" y="69364"/>
                </a:lnTo>
                <a:lnTo>
                  <a:pt x="27272" y="69499"/>
                </a:lnTo>
                <a:lnTo>
                  <a:pt x="29382" y="69590"/>
                </a:lnTo>
                <a:lnTo>
                  <a:pt x="33608" y="69690"/>
                </a:lnTo>
                <a:lnTo>
                  <a:pt x="84432" y="69770"/>
                </a:lnTo>
                <a:lnTo>
                  <a:pt x="86551" y="69064"/>
                </a:lnTo>
                <a:lnTo>
                  <a:pt x="88668" y="67889"/>
                </a:lnTo>
                <a:lnTo>
                  <a:pt x="90786" y="66399"/>
                </a:lnTo>
                <a:lnTo>
                  <a:pt x="92905" y="65406"/>
                </a:lnTo>
                <a:lnTo>
                  <a:pt x="95022" y="64744"/>
                </a:lnTo>
                <a:lnTo>
                  <a:pt x="100121" y="63682"/>
                </a:lnTo>
                <a:lnTo>
                  <a:pt x="102701" y="63536"/>
                </a:lnTo>
                <a:lnTo>
                  <a:pt x="104378" y="63498"/>
                </a:lnTo>
                <a:lnTo>
                  <a:pt x="106201" y="62766"/>
                </a:lnTo>
                <a:lnTo>
                  <a:pt x="108123" y="61573"/>
                </a:lnTo>
                <a:lnTo>
                  <a:pt x="113735" y="57334"/>
                </a:lnTo>
                <a:lnTo>
                  <a:pt x="114081" y="50799"/>
                </a:lnTo>
                <a:lnTo>
                  <a:pt x="114084" y="44370"/>
                </a:lnTo>
                <a:lnTo>
                  <a:pt x="114084" y="59481"/>
                </a:lnTo>
                <a:lnTo>
                  <a:pt x="113378" y="61500"/>
                </a:lnTo>
                <a:lnTo>
                  <a:pt x="109717" y="67711"/>
                </a:lnTo>
                <a:lnTo>
                  <a:pt x="107613" y="74021"/>
                </a:lnTo>
                <a:lnTo>
                  <a:pt x="104618" y="78244"/>
                </a:lnTo>
                <a:lnTo>
                  <a:pt x="102817" y="82473"/>
                </a:lnTo>
                <a:lnTo>
                  <a:pt x="101803" y="88821"/>
                </a:lnTo>
                <a:lnTo>
                  <a:pt x="101661" y="90937"/>
                </a:lnTo>
                <a:lnTo>
                  <a:pt x="100860" y="93054"/>
                </a:lnTo>
                <a:lnTo>
                  <a:pt x="98088" y="97287"/>
                </a:lnTo>
                <a:lnTo>
                  <a:pt x="96385" y="101520"/>
                </a:lnTo>
                <a:lnTo>
                  <a:pt x="95628" y="106459"/>
                </a:lnTo>
                <a:lnTo>
                  <a:pt x="95291" y="113358"/>
                </a:lnTo>
                <a:lnTo>
                  <a:pt x="95102" y="121804"/>
                </a:lnTo>
                <a:lnTo>
                  <a:pt x="94370" y="124215"/>
                </a:lnTo>
                <a:lnTo>
                  <a:pt x="90671" y="130979"/>
                </a:lnTo>
                <a:lnTo>
                  <a:pt x="89559" y="135309"/>
                </a:lnTo>
                <a:lnTo>
                  <a:pt x="88932" y="141714"/>
                </a:lnTo>
                <a:lnTo>
                  <a:pt x="88786" y="147841"/>
                </a:lnTo>
                <a:lnTo>
                  <a:pt x="88692" y="159902"/>
                </a:lnTo>
                <a:lnTo>
                  <a:pt x="87978" y="162313"/>
                </a:lnTo>
                <a:lnTo>
                  <a:pt x="84306" y="169078"/>
                </a:lnTo>
                <a:lnTo>
                  <a:pt x="83200" y="173409"/>
                </a:lnTo>
                <a:lnTo>
                  <a:pt x="82576" y="179814"/>
                </a:lnTo>
                <a:lnTo>
                  <a:pt x="82392" y="186180"/>
                </a:lnTo>
                <a:lnTo>
                  <a:pt x="81660" y="188299"/>
                </a:lnTo>
                <a:lnTo>
                  <a:pt x="77963" y="194652"/>
                </a:lnTo>
                <a:lnTo>
                  <a:pt x="76850" y="198886"/>
                </a:lnTo>
                <a:lnTo>
                  <a:pt x="76224" y="205237"/>
                </a:lnTo>
                <a:lnTo>
                  <a:pt x="75430" y="206648"/>
                </a:lnTo>
                <a:lnTo>
                  <a:pt x="74195" y="207589"/>
                </a:lnTo>
                <a:lnTo>
                  <a:pt x="70513" y="209098"/>
                </a:lnTo>
                <a:lnTo>
                  <a:pt x="70210" y="209928"/>
                </a:lnTo>
                <a:lnTo>
                  <a:pt x="69607" y="215813"/>
                </a:lnTo>
                <a:lnTo>
                  <a:pt x="75883" y="222093"/>
                </a:lnTo>
                <a:lnTo>
                  <a:pt x="77808" y="222136"/>
                </a:lnTo>
                <a:lnTo>
                  <a:pt x="82314" y="22217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5" name="SMARTInkAnnotation805"/>
          <p:cNvSpPr/>
          <p:nvPr/>
        </p:nvSpPr>
        <p:spPr>
          <a:xfrm>
            <a:off x="3473029" y="2692400"/>
            <a:ext cx="139445" cy="133086"/>
          </a:xfrm>
          <a:custGeom>
            <a:avLst/>
            <a:gdLst/>
            <a:ahLst/>
            <a:cxnLst/>
            <a:rect l="0" t="0" r="0" b="0"/>
            <a:pathLst>
              <a:path w="139445" h="133086">
                <a:moveTo>
                  <a:pt x="95046" y="0"/>
                </a:moveTo>
                <a:lnTo>
                  <a:pt x="95046" y="15810"/>
                </a:lnTo>
                <a:lnTo>
                  <a:pt x="94340" y="16890"/>
                </a:lnTo>
                <a:lnTo>
                  <a:pt x="93163" y="17610"/>
                </a:lnTo>
                <a:lnTo>
                  <a:pt x="91673" y="18090"/>
                </a:lnTo>
                <a:lnTo>
                  <a:pt x="90679" y="19115"/>
                </a:lnTo>
                <a:lnTo>
                  <a:pt x="90017" y="20505"/>
                </a:lnTo>
                <a:lnTo>
                  <a:pt x="88575" y="24636"/>
                </a:lnTo>
                <a:lnTo>
                  <a:pt x="87201" y="27712"/>
                </a:lnTo>
                <a:lnTo>
                  <a:pt x="85580" y="31175"/>
                </a:lnTo>
                <a:lnTo>
                  <a:pt x="83793" y="34189"/>
                </a:lnTo>
                <a:lnTo>
                  <a:pt x="81896" y="36904"/>
                </a:lnTo>
                <a:lnTo>
                  <a:pt x="79925" y="39419"/>
                </a:lnTo>
                <a:lnTo>
                  <a:pt x="78612" y="41802"/>
                </a:lnTo>
                <a:lnTo>
                  <a:pt x="77736" y="44096"/>
                </a:lnTo>
                <a:lnTo>
                  <a:pt x="77152" y="46330"/>
                </a:lnTo>
                <a:lnTo>
                  <a:pt x="76056" y="48526"/>
                </a:lnTo>
                <a:lnTo>
                  <a:pt x="74620" y="50695"/>
                </a:lnTo>
                <a:lnTo>
                  <a:pt x="72956" y="52847"/>
                </a:lnTo>
                <a:lnTo>
                  <a:pt x="71142" y="55692"/>
                </a:lnTo>
                <a:lnTo>
                  <a:pt x="69226" y="59000"/>
                </a:lnTo>
                <a:lnTo>
                  <a:pt x="67243" y="62617"/>
                </a:lnTo>
                <a:lnTo>
                  <a:pt x="65215" y="65734"/>
                </a:lnTo>
                <a:lnTo>
                  <a:pt x="63156" y="68517"/>
                </a:lnTo>
                <a:lnTo>
                  <a:pt x="61078" y="71078"/>
                </a:lnTo>
                <a:lnTo>
                  <a:pt x="58987" y="73491"/>
                </a:lnTo>
                <a:lnTo>
                  <a:pt x="56886" y="75805"/>
                </a:lnTo>
                <a:lnTo>
                  <a:pt x="54780" y="78053"/>
                </a:lnTo>
                <a:lnTo>
                  <a:pt x="51964" y="80258"/>
                </a:lnTo>
                <a:lnTo>
                  <a:pt x="48675" y="82433"/>
                </a:lnTo>
                <a:lnTo>
                  <a:pt x="45070" y="84588"/>
                </a:lnTo>
                <a:lnTo>
                  <a:pt x="41960" y="86731"/>
                </a:lnTo>
                <a:lnTo>
                  <a:pt x="39182" y="88865"/>
                </a:lnTo>
                <a:lnTo>
                  <a:pt x="36623" y="90993"/>
                </a:lnTo>
                <a:lnTo>
                  <a:pt x="34212" y="93824"/>
                </a:lnTo>
                <a:lnTo>
                  <a:pt x="31898" y="97121"/>
                </a:lnTo>
                <a:lnTo>
                  <a:pt x="29649" y="100731"/>
                </a:lnTo>
                <a:lnTo>
                  <a:pt x="27445" y="103137"/>
                </a:lnTo>
                <a:lnTo>
                  <a:pt x="25269" y="104741"/>
                </a:lnTo>
                <a:lnTo>
                  <a:pt x="20968" y="107229"/>
                </a:lnTo>
                <a:lnTo>
                  <a:pt x="16703" y="110687"/>
                </a:lnTo>
                <a:lnTo>
                  <a:pt x="15283" y="112597"/>
                </a:lnTo>
                <a:lnTo>
                  <a:pt x="13706" y="116600"/>
                </a:lnTo>
                <a:lnTo>
                  <a:pt x="11123" y="120731"/>
                </a:lnTo>
                <a:lnTo>
                  <a:pt x="6178" y="126891"/>
                </a:lnTo>
                <a:lnTo>
                  <a:pt x="0" y="133085"/>
                </a:lnTo>
                <a:lnTo>
                  <a:pt x="5230" y="127859"/>
                </a:lnTo>
                <a:lnTo>
                  <a:pt x="7590" y="127382"/>
                </a:lnTo>
                <a:lnTo>
                  <a:pt x="10993" y="127170"/>
                </a:lnTo>
                <a:lnTo>
                  <a:pt x="14858" y="127075"/>
                </a:lnTo>
                <a:lnTo>
                  <a:pt x="34510" y="127000"/>
                </a:lnTo>
                <a:lnTo>
                  <a:pt x="36333" y="126295"/>
                </a:lnTo>
                <a:lnTo>
                  <a:pt x="40241" y="123629"/>
                </a:lnTo>
                <a:lnTo>
                  <a:pt x="44330" y="121974"/>
                </a:lnTo>
                <a:lnTo>
                  <a:pt x="48502" y="121238"/>
                </a:lnTo>
                <a:lnTo>
                  <a:pt x="52709" y="120912"/>
                </a:lnTo>
                <a:lnTo>
                  <a:pt x="56933" y="120766"/>
                </a:lnTo>
                <a:lnTo>
                  <a:pt x="65396" y="120673"/>
                </a:lnTo>
                <a:lnTo>
                  <a:pt x="139254" y="120650"/>
                </a:lnTo>
                <a:lnTo>
                  <a:pt x="139444" y="124021"/>
                </a:lnTo>
                <a:lnTo>
                  <a:pt x="138764" y="124308"/>
                </a:lnTo>
                <a:lnTo>
                  <a:pt x="137606" y="123794"/>
                </a:lnTo>
                <a:lnTo>
                  <a:pt x="134046" y="121271"/>
                </a:lnTo>
                <a:lnTo>
                  <a:pt x="131676" y="120926"/>
                </a:lnTo>
                <a:lnTo>
                  <a:pt x="126816" y="12065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6" name="SMARTInkAnnotation806"/>
          <p:cNvSpPr/>
          <p:nvPr/>
        </p:nvSpPr>
        <p:spPr>
          <a:xfrm>
            <a:off x="3523598" y="2705100"/>
            <a:ext cx="120702" cy="240386"/>
          </a:xfrm>
          <a:custGeom>
            <a:avLst/>
            <a:gdLst/>
            <a:ahLst/>
            <a:cxnLst/>
            <a:rect l="0" t="0" r="0" b="0"/>
            <a:pathLst>
              <a:path w="120702" h="240386">
                <a:moveTo>
                  <a:pt x="114370" y="0"/>
                </a:moveTo>
                <a:lnTo>
                  <a:pt x="119841" y="5467"/>
                </a:lnTo>
                <a:lnTo>
                  <a:pt x="120332" y="7839"/>
                </a:lnTo>
                <a:lnTo>
                  <a:pt x="120690" y="14155"/>
                </a:lnTo>
                <a:lnTo>
                  <a:pt x="120701" y="15786"/>
                </a:lnTo>
                <a:lnTo>
                  <a:pt x="120003" y="16169"/>
                </a:lnTo>
                <a:lnTo>
                  <a:pt x="118831" y="15718"/>
                </a:lnTo>
                <a:lnTo>
                  <a:pt x="117344" y="14712"/>
                </a:lnTo>
                <a:lnTo>
                  <a:pt x="116353" y="14747"/>
                </a:lnTo>
                <a:lnTo>
                  <a:pt x="115692" y="15476"/>
                </a:lnTo>
                <a:lnTo>
                  <a:pt x="115251" y="16667"/>
                </a:lnTo>
                <a:lnTo>
                  <a:pt x="112879" y="19872"/>
                </a:lnTo>
                <a:lnTo>
                  <a:pt x="111258" y="21715"/>
                </a:lnTo>
                <a:lnTo>
                  <a:pt x="110177" y="23649"/>
                </a:lnTo>
                <a:lnTo>
                  <a:pt x="107951" y="29742"/>
                </a:lnTo>
                <a:lnTo>
                  <a:pt x="104928" y="33915"/>
                </a:lnTo>
                <a:lnTo>
                  <a:pt x="101231" y="40003"/>
                </a:lnTo>
                <a:lnTo>
                  <a:pt x="99256" y="43602"/>
                </a:lnTo>
                <a:lnTo>
                  <a:pt x="97235" y="46707"/>
                </a:lnTo>
                <a:lnTo>
                  <a:pt x="95180" y="49482"/>
                </a:lnTo>
                <a:lnTo>
                  <a:pt x="93105" y="52038"/>
                </a:lnTo>
                <a:lnTo>
                  <a:pt x="91016" y="55153"/>
                </a:lnTo>
                <a:lnTo>
                  <a:pt x="88916" y="58641"/>
                </a:lnTo>
                <a:lnTo>
                  <a:pt x="86811" y="62377"/>
                </a:lnTo>
                <a:lnTo>
                  <a:pt x="82589" y="70292"/>
                </a:lnTo>
                <a:lnTo>
                  <a:pt x="74126" y="86870"/>
                </a:lnTo>
                <a:lnTo>
                  <a:pt x="71303" y="91075"/>
                </a:lnTo>
                <a:lnTo>
                  <a:pt x="68009" y="95289"/>
                </a:lnTo>
                <a:lnTo>
                  <a:pt x="64401" y="99509"/>
                </a:lnTo>
                <a:lnTo>
                  <a:pt x="61289" y="103734"/>
                </a:lnTo>
                <a:lnTo>
                  <a:pt x="58509" y="107962"/>
                </a:lnTo>
                <a:lnTo>
                  <a:pt x="55949" y="112191"/>
                </a:lnTo>
                <a:lnTo>
                  <a:pt x="53537" y="116422"/>
                </a:lnTo>
                <a:lnTo>
                  <a:pt x="48974" y="124886"/>
                </a:lnTo>
                <a:lnTo>
                  <a:pt x="42436" y="137584"/>
                </a:lnTo>
                <a:lnTo>
                  <a:pt x="39586" y="141817"/>
                </a:lnTo>
                <a:lnTo>
                  <a:pt x="36275" y="146050"/>
                </a:lnTo>
                <a:lnTo>
                  <a:pt x="32655" y="150284"/>
                </a:lnTo>
                <a:lnTo>
                  <a:pt x="30242" y="155222"/>
                </a:lnTo>
                <a:lnTo>
                  <a:pt x="28632" y="160631"/>
                </a:lnTo>
                <a:lnTo>
                  <a:pt x="27560" y="166354"/>
                </a:lnTo>
                <a:lnTo>
                  <a:pt x="26139" y="170875"/>
                </a:lnTo>
                <a:lnTo>
                  <a:pt x="22677" y="177780"/>
                </a:lnTo>
                <a:lnTo>
                  <a:pt x="18785" y="185082"/>
                </a:lnTo>
                <a:lnTo>
                  <a:pt x="10534" y="201267"/>
                </a:lnTo>
                <a:lnTo>
                  <a:pt x="8211" y="207750"/>
                </a:lnTo>
                <a:lnTo>
                  <a:pt x="7592" y="210467"/>
                </a:lnTo>
                <a:lnTo>
                  <a:pt x="5021" y="215367"/>
                </a:lnTo>
                <a:lnTo>
                  <a:pt x="3347" y="217661"/>
                </a:lnTo>
                <a:lnTo>
                  <a:pt x="1487" y="222092"/>
                </a:lnTo>
                <a:lnTo>
                  <a:pt x="440" y="228553"/>
                </a:lnTo>
                <a:lnTo>
                  <a:pt x="16" y="235406"/>
                </a:lnTo>
                <a:lnTo>
                  <a:pt x="1" y="240385"/>
                </a:lnTo>
                <a:lnTo>
                  <a:pt x="0" y="237658"/>
                </a:lnTo>
                <a:lnTo>
                  <a:pt x="705" y="236050"/>
                </a:lnTo>
                <a:lnTo>
                  <a:pt x="3372" y="232381"/>
                </a:lnTo>
                <a:lnTo>
                  <a:pt x="6911" y="228399"/>
                </a:lnTo>
                <a:lnTo>
                  <a:pt x="10837" y="224277"/>
                </a:lnTo>
                <a:lnTo>
                  <a:pt x="19061" y="21590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7" name="SMARTInkAnnotation807"/>
          <p:cNvSpPr/>
          <p:nvPr/>
        </p:nvSpPr>
        <p:spPr>
          <a:xfrm>
            <a:off x="4216178" y="2698750"/>
            <a:ext cx="82602" cy="196556"/>
          </a:xfrm>
          <a:custGeom>
            <a:avLst/>
            <a:gdLst/>
            <a:ahLst/>
            <a:cxnLst/>
            <a:rect l="0" t="0" r="0" b="0"/>
            <a:pathLst>
              <a:path w="82602" h="196556">
                <a:moveTo>
                  <a:pt x="76248" y="0"/>
                </a:moveTo>
                <a:lnTo>
                  <a:pt x="82595" y="0"/>
                </a:lnTo>
                <a:lnTo>
                  <a:pt x="82601" y="15165"/>
                </a:lnTo>
                <a:lnTo>
                  <a:pt x="81896" y="17166"/>
                </a:lnTo>
                <a:lnTo>
                  <a:pt x="80719" y="19205"/>
                </a:lnTo>
                <a:lnTo>
                  <a:pt x="79228" y="21270"/>
                </a:lnTo>
                <a:lnTo>
                  <a:pt x="77572" y="25446"/>
                </a:lnTo>
                <a:lnTo>
                  <a:pt x="76130" y="30359"/>
                </a:lnTo>
                <a:lnTo>
                  <a:pt x="74758" y="33645"/>
                </a:lnTo>
                <a:lnTo>
                  <a:pt x="73136" y="37247"/>
                </a:lnTo>
                <a:lnTo>
                  <a:pt x="72056" y="41059"/>
                </a:lnTo>
                <a:lnTo>
                  <a:pt x="71335" y="45011"/>
                </a:lnTo>
                <a:lnTo>
                  <a:pt x="70854" y="49057"/>
                </a:lnTo>
                <a:lnTo>
                  <a:pt x="69828" y="53166"/>
                </a:lnTo>
                <a:lnTo>
                  <a:pt x="68438" y="57316"/>
                </a:lnTo>
                <a:lnTo>
                  <a:pt x="66806" y="61494"/>
                </a:lnTo>
                <a:lnTo>
                  <a:pt x="65717" y="65691"/>
                </a:lnTo>
                <a:lnTo>
                  <a:pt x="64991" y="69899"/>
                </a:lnTo>
                <a:lnTo>
                  <a:pt x="64508" y="74116"/>
                </a:lnTo>
                <a:lnTo>
                  <a:pt x="62773" y="78339"/>
                </a:lnTo>
                <a:lnTo>
                  <a:pt x="60204" y="82565"/>
                </a:lnTo>
                <a:lnTo>
                  <a:pt x="57080" y="86793"/>
                </a:lnTo>
                <a:lnTo>
                  <a:pt x="54291" y="91023"/>
                </a:lnTo>
                <a:lnTo>
                  <a:pt x="51726" y="95254"/>
                </a:lnTo>
                <a:lnTo>
                  <a:pt x="49310" y="99486"/>
                </a:lnTo>
                <a:lnTo>
                  <a:pt x="44743" y="107951"/>
                </a:lnTo>
                <a:lnTo>
                  <a:pt x="36059" y="124884"/>
                </a:lnTo>
                <a:lnTo>
                  <a:pt x="33923" y="129822"/>
                </a:lnTo>
                <a:lnTo>
                  <a:pt x="31793" y="135231"/>
                </a:lnTo>
                <a:lnTo>
                  <a:pt x="29667" y="140954"/>
                </a:lnTo>
                <a:lnTo>
                  <a:pt x="27544" y="145475"/>
                </a:lnTo>
                <a:lnTo>
                  <a:pt x="25423" y="149195"/>
                </a:lnTo>
                <a:lnTo>
                  <a:pt x="23303" y="152380"/>
                </a:lnTo>
                <a:lnTo>
                  <a:pt x="21890" y="155914"/>
                </a:lnTo>
                <a:lnTo>
                  <a:pt x="20947" y="159682"/>
                </a:lnTo>
                <a:lnTo>
                  <a:pt x="20318" y="163605"/>
                </a:lnTo>
                <a:lnTo>
                  <a:pt x="19193" y="166925"/>
                </a:lnTo>
                <a:lnTo>
                  <a:pt x="17738" y="169845"/>
                </a:lnTo>
                <a:lnTo>
                  <a:pt x="16062" y="172496"/>
                </a:lnTo>
                <a:lnTo>
                  <a:pt x="14199" y="177324"/>
                </a:lnTo>
                <a:lnTo>
                  <a:pt x="13702" y="179600"/>
                </a:lnTo>
                <a:lnTo>
                  <a:pt x="11958" y="181822"/>
                </a:lnTo>
                <a:lnTo>
                  <a:pt x="9384" y="184009"/>
                </a:lnTo>
                <a:lnTo>
                  <a:pt x="1854" y="189218"/>
                </a:lnTo>
                <a:lnTo>
                  <a:pt x="1237" y="190351"/>
                </a:lnTo>
                <a:lnTo>
                  <a:pt x="73" y="196408"/>
                </a:lnTo>
                <a:lnTo>
                  <a:pt x="48" y="196555"/>
                </a:lnTo>
                <a:lnTo>
                  <a:pt x="0" y="19050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8" name="SMARTInkAnnotation808"/>
          <p:cNvSpPr/>
          <p:nvPr/>
        </p:nvSpPr>
        <p:spPr>
          <a:xfrm>
            <a:off x="2653105" y="3346450"/>
            <a:ext cx="38047" cy="152401"/>
          </a:xfrm>
          <a:custGeom>
            <a:avLst/>
            <a:gdLst/>
            <a:ahLst/>
            <a:cxnLst/>
            <a:rect l="0" t="0" r="0" b="0"/>
            <a:pathLst>
              <a:path w="38047" h="152401">
                <a:moveTo>
                  <a:pt x="31770" y="0"/>
                </a:moveTo>
                <a:lnTo>
                  <a:pt x="35143" y="0"/>
                </a:lnTo>
                <a:lnTo>
                  <a:pt x="36136" y="705"/>
                </a:lnTo>
                <a:lnTo>
                  <a:pt x="36799" y="1881"/>
                </a:lnTo>
                <a:lnTo>
                  <a:pt x="38046" y="6089"/>
                </a:lnTo>
                <a:lnTo>
                  <a:pt x="37366" y="6176"/>
                </a:lnTo>
                <a:lnTo>
                  <a:pt x="36207" y="6234"/>
                </a:lnTo>
                <a:lnTo>
                  <a:pt x="34728" y="6272"/>
                </a:lnTo>
                <a:lnTo>
                  <a:pt x="33742" y="7004"/>
                </a:lnTo>
                <a:lnTo>
                  <a:pt x="33085" y="8197"/>
                </a:lnTo>
                <a:lnTo>
                  <a:pt x="32030" y="11811"/>
                </a:lnTo>
                <a:lnTo>
                  <a:pt x="31886" y="16068"/>
                </a:lnTo>
                <a:lnTo>
                  <a:pt x="31847" y="19178"/>
                </a:lnTo>
                <a:lnTo>
                  <a:pt x="31115" y="21252"/>
                </a:lnTo>
                <a:lnTo>
                  <a:pt x="29922" y="22635"/>
                </a:lnTo>
                <a:lnTo>
                  <a:pt x="28420" y="23557"/>
                </a:lnTo>
                <a:lnTo>
                  <a:pt x="27418" y="24877"/>
                </a:lnTo>
                <a:lnTo>
                  <a:pt x="26751" y="26462"/>
                </a:lnTo>
                <a:lnTo>
                  <a:pt x="26009" y="30811"/>
                </a:lnTo>
                <a:lnTo>
                  <a:pt x="25812" y="33946"/>
                </a:lnTo>
                <a:lnTo>
                  <a:pt x="25592" y="40487"/>
                </a:lnTo>
                <a:lnTo>
                  <a:pt x="25451" y="50436"/>
                </a:lnTo>
                <a:lnTo>
                  <a:pt x="25439" y="52674"/>
                </a:lnTo>
                <a:lnTo>
                  <a:pt x="24725" y="55577"/>
                </a:lnTo>
                <a:lnTo>
                  <a:pt x="23544" y="58924"/>
                </a:lnTo>
                <a:lnTo>
                  <a:pt x="22050" y="62566"/>
                </a:lnTo>
                <a:lnTo>
                  <a:pt x="21054" y="65699"/>
                </a:lnTo>
                <a:lnTo>
                  <a:pt x="20390" y="68494"/>
                </a:lnTo>
                <a:lnTo>
                  <a:pt x="19947" y="71063"/>
                </a:lnTo>
                <a:lnTo>
                  <a:pt x="19652" y="74187"/>
                </a:lnTo>
                <a:lnTo>
                  <a:pt x="19455" y="77680"/>
                </a:lnTo>
                <a:lnTo>
                  <a:pt x="19324" y="81420"/>
                </a:lnTo>
                <a:lnTo>
                  <a:pt x="18531" y="84619"/>
                </a:lnTo>
                <a:lnTo>
                  <a:pt x="17296" y="87457"/>
                </a:lnTo>
                <a:lnTo>
                  <a:pt x="15767" y="90055"/>
                </a:lnTo>
                <a:lnTo>
                  <a:pt x="14747" y="93198"/>
                </a:lnTo>
                <a:lnTo>
                  <a:pt x="14067" y="96704"/>
                </a:lnTo>
                <a:lnTo>
                  <a:pt x="13614" y="100453"/>
                </a:lnTo>
                <a:lnTo>
                  <a:pt x="13312" y="103657"/>
                </a:lnTo>
                <a:lnTo>
                  <a:pt x="13110" y="106500"/>
                </a:lnTo>
                <a:lnTo>
                  <a:pt x="12976" y="109100"/>
                </a:lnTo>
                <a:lnTo>
                  <a:pt x="12828" y="113871"/>
                </a:lnTo>
                <a:lnTo>
                  <a:pt x="12787" y="116131"/>
                </a:lnTo>
                <a:lnTo>
                  <a:pt x="12055" y="118343"/>
                </a:lnTo>
                <a:lnTo>
                  <a:pt x="10861" y="120523"/>
                </a:lnTo>
                <a:lnTo>
                  <a:pt x="9358" y="122682"/>
                </a:lnTo>
                <a:lnTo>
                  <a:pt x="8357" y="124827"/>
                </a:lnTo>
                <a:lnTo>
                  <a:pt x="7244" y="129092"/>
                </a:lnTo>
                <a:lnTo>
                  <a:pt x="6947" y="131923"/>
                </a:lnTo>
                <a:lnTo>
                  <a:pt x="6750" y="135221"/>
                </a:lnTo>
                <a:lnTo>
                  <a:pt x="6432" y="143911"/>
                </a:lnTo>
                <a:lnTo>
                  <a:pt x="5700" y="145330"/>
                </a:lnTo>
                <a:lnTo>
                  <a:pt x="4506" y="146981"/>
                </a:lnTo>
                <a:lnTo>
                  <a:pt x="0" y="15240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9" name="SMARTInkAnnotation809"/>
          <p:cNvSpPr/>
          <p:nvPr/>
        </p:nvSpPr>
        <p:spPr>
          <a:xfrm>
            <a:off x="3332981" y="3276600"/>
            <a:ext cx="108015" cy="209525"/>
          </a:xfrm>
          <a:custGeom>
            <a:avLst/>
            <a:gdLst/>
            <a:ahLst/>
            <a:cxnLst/>
            <a:rect l="0" t="0" r="0" b="0"/>
            <a:pathLst>
              <a:path w="108015" h="209525">
                <a:moveTo>
                  <a:pt x="38121" y="0"/>
                </a:moveTo>
                <a:lnTo>
                  <a:pt x="25415" y="0"/>
                </a:lnTo>
                <a:lnTo>
                  <a:pt x="28786" y="3370"/>
                </a:lnTo>
                <a:lnTo>
                  <a:pt x="30486" y="4364"/>
                </a:lnTo>
                <a:lnTo>
                  <a:pt x="32325" y="5026"/>
                </a:lnTo>
                <a:lnTo>
                  <a:pt x="34257" y="5467"/>
                </a:lnTo>
                <a:lnTo>
                  <a:pt x="36251" y="5761"/>
                </a:lnTo>
                <a:lnTo>
                  <a:pt x="38286" y="5957"/>
                </a:lnTo>
                <a:lnTo>
                  <a:pt x="40349" y="6088"/>
                </a:lnTo>
                <a:lnTo>
                  <a:pt x="41725" y="6881"/>
                </a:lnTo>
                <a:lnTo>
                  <a:pt x="42641" y="8115"/>
                </a:lnTo>
                <a:lnTo>
                  <a:pt x="43252" y="9643"/>
                </a:lnTo>
                <a:lnTo>
                  <a:pt x="44366" y="10662"/>
                </a:lnTo>
                <a:lnTo>
                  <a:pt x="45814" y="11341"/>
                </a:lnTo>
                <a:lnTo>
                  <a:pt x="47486" y="11794"/>
                </a:lnTo>
                <a:lnTo>
                  <a:pt x="49306" y="12802"/>
                </a:lnTo>
                <a:lnTo>
                  <a:pt x="51226" y="14179"/>
                </a:lnTo>
                <a:lnTo>
                  <a:pt x="53211" y="15802"/>
                </a:lnTo>
                <a:lnTo>
                  <a:pt x="55241" y="16885"/>
                </a:lnTo>
                <a:lnTo>
                  <a:pt x="57300" y="17606"/>
                </a:lnTo>
                <a:lnTo>
                  <a:pt x="59379" y="18088"/>
                </a:lnTo>
                <a:lnTo>
                  <a:pt x="61471" y="19114"/>
                </a:lnTo>
                <a:lnTo>
                  <a:pt x="63572" y="20503"/>
                </a:lnTo>
                <a:lnTo>
                  <a:pt x="65678" y="22135"/>
                </a:lnTo>
                <a:lnTo>
                  <a:pt x="67788" y="23929"/>
                </a:lnTo>
                <a:lnTo>
                  <a:pt x="69901" y="25830"/>
                </a:lnTo>
                <a:lnTo>
                  <a:pt x="72016" y="27803"/>
                </a:lnTo>
                <a:lnTo>
                  <a:pt x="74131" y="29119"/>
                </a:lnTo>
                <a:lnTo>
                  <a:pt x="76248" y="29996"/>
                </a:lnTo>
                <a:lnTo>
                  <a:pt x="78365" y="30580"/>
                </a:lnTo>
                <a:lnTo>
                  <a:pt x="80482" y="31676"/>
                </a:lnTo>
                <a:lnTo>
                  <a:pt x="82600" y="33112"/>
                </a:lnTo>
                <a:lnTo>
                  <a:pt x="84717" y="34774"/>
                </a:lnTo>
                <a:lnTo>
                  <a:pt x="86835" y="36588"/>
                </a:lnTo>
                <a:lnTo>
                  <a:pt x="88953" y="38503"/>
                </a:lnTo>
                <a:lnTo>
                  <a:pt x="91071" y="40485"/>
                </a:lnTo>
                <a:lnTo>
                  <a:pt x="92483" y="42512"/>
                </a:lnTo>
                <a:lnTo>
                  <a:pt x="94051" y="46646"/>
                </a:lnTo>
                <a:lnTo>
                  <a:pt x="94935" y="52940"/>
                </a:lnTo>
                <a:lnTo>
                  <a:pt x="95764" y="55049"/>
                </a:lnTo>
                <a:lnTo>
                  <a:pt x="98570" y="59274"/>
                </a:lnTo>
                <a:lnTo>
                  <a:pt x="100287" y="63503"/>
                </a:lnTo>
                <a:lnTo>
                  <a:pt x="100745" y="65618"/>
                </a:lnTo>
                <a:lnTo>
                  <a:pt x="100344" y="67734"/>
                </a:lnTo>
                <a:lnTo>
                  <a:pt x="97113" y="74083"/>
                </a:lnTo>
                <a:lnTo>
                  <a:pt x="96109" y="78317"/>
                </a:lnTo>
                <a:lnTo>
                  <a:pt x="95544" y="84666"/>
                </a:lnTo>
                <a:lnTo>
                  <a:pt x="94759" y="86783"/>
                </a:lnTo>
                <a:lnTo>
                  <a:pt x="92004" y="91016"/>
                </a:lnTo>
                <a:lnTo>
                  <a:pt x="90281" y="93133"/>
                </a:lnTo>
                <a:lnTo>
                  <a:pt x="88426" y="95250"/>
                </a:lnTo>
                <a:lnTo>
                  <a:pt x="86484" y="97366"/>
                </a:lnTo>
                <a:lnTo>
                  <a:pt x="83777" y="99483"/>
                </a:lnTo>
                <a:lnTo>
                  <a:pt x="80560" y="101600"/>
                </a:lnTo>
                <a:lnTo>
                  <a:pt x="77003" y="103716"/>
                </a:lnTo>
                <a:lnTo>
                  <a:pt x="73927" y="105833"/>
                </a:lnTo>
                <a:lnTo>
                  <a:pt x="71169" y="107950"/>
                </a:lnTo>
                <a:lnTo>
                  <a:pt x="68625" y="110066"/>
                </a:lnTo>
                <a:lnTo>
                  <a:pt x="66224" y="112183"/>
                </a:lnTo>
                <a:lnTo>
                  <a:pt x="61671" y="116416"/>
                </a:lnTo>
                <a:lnTo>
                  <a:pt x="58763" y="118533"/>
                </a:lnTo>
                <a:lnTo>
                  <a:pt x="55412" y="120650"/>
                </a:lnTo>
                <a:lnTo>
                  <a:pt x="51766" y="122766"/>
                </a:lnTo>
                <a:lnTo>
                  <a:pt x="48630" y="124883"/>
                </a:lnTo>
                <a:lnTo>
                  <a:pt x="45833" y="127000"/>
                </a:lnTo>
                <a:lnTo>
                  <a:pt x="43262" y="129116"/>
                </a:lnTo>
                <a:lnTo>
                  <a:pt x="40843" y="131233"/>
                </a:lnTo>
                <a:lnTo>
                  <a:pt x="38523" y="133350"/>
                </a:lnTo>
                <a:lnTo>
                  <a:pt x="36271" y="135466"/>
                </a:lnTo>
                <a:lnTo>
                  <a:pt x="34063" y="136877"/>
                </a:lnTo>
                <a:lnTo>
                  <a:pt x="31886" y="137818"/>
                </a:lnTo>
                <a:lnTo>
                  <a:pt x="29728" y="138445"/>
                </a:lnTo>
                <a:lnTo>
                  <a:pt x="27584" y="139569"/>
                </a:lnTo>
                <a:lnTo>
                  <a:pt x="25449" y="141024"/>
                </a:lnTo>
                <a:lnTo>
                  <a:pt x="23319" y="142699"/>
                </a:lnTo>
                <a:lnTo>
                  <a:pt x="21193" y="143816"/>
                </a:lnTo>
                <a:lnTo>
                  <a:pt x="19070" y="144560"/>
                </a:lnTo>
                <a:lnTo>
                  <a:pt x="16948" y="145057"/>
                </a:lnTo>
                <a:lnTo>
                  <a:pt x="14827" y="146093"/>
                </a:lnTo>
                <a:lnTo>
                  <a:pt x="12708" y="147490"/>
                </a:lnTo>
                <a:lnTo>
                  <a:pt x="10589" y="149127"/>
                </a:lnTo>
                <a:lnTo>
                  <a:pt x="8470" y="150218"/>
                </a:lnTo>
                <a:lnTo>
                  <a:pt x="6352" y="150945"/>
                </a:lnTo>
                <a:lnTo>
                  <a:pt x="4234" y="151430"/>
                </a:lnTo>
                <a:lnTo>
                  <a:pt x="2822" y="152459"/>
                </a:lnTo>
                <a:lnTo>
                  <a:pt x="1880" y="153850"/>
                </a:lnTo>
                <a:lnTo>
                  <a:pt x="369" y="157782"/>
                </a:lnTo>
                <a:lnTo>
                  <a:pt x="30" y="164132"/>
                </a:lnTo>
                <a:lnTo>
                  <a:pt x="0" y="173853"/>
                </a:lnTo>
                <a:lnTo>
                  <a:pt x="705" y="175874"/>
                </a:lnTo>
                <a:lnTo>
                  <a:pt x="3371" y="180001"/>
                </a:lnTo>
                <a:lnTo>
                  <a:pt x="5071" y="182090"/>
                </a:lnTo>
                <a:lnTo>
                  <a:pt x="6909" y="184188"/>
                </a:lnTo>
                <a:lnTo>
                  <a:pt x="8841" y="186292"/>
                </a:lnTo>
                <a:lnTo>
                  <a:pt x="12871" y="190511"/>
                </a:lnTo>
                <a:lnTo>
                  <a:pt x="14934" y="192624"/>
                </a:lnTo>
                <a:lnTo>
                  <a:pt x="17014" y="194032"/>
                </a:lnTo>
                <a:lnTo>
                  <a:pt x="19108" y="194971"/>
                </a:lnTo>
                <a:lnTo>
                  <a:pt x="21209" y="195597"/>
                </a:lnTo>
                <a:lnTo>
                  <a:pt x="23316" y="196721"/>
                </a:lnTo>
                <a:lnTo>
                  <a:pt x="25428" y="198175"/>
                </a:lnTo>
                <a:lnTo>
                  <a:pt x="27540" y="199849"/>
                </a:lnTo>
                <a:lnTo>
                  <a:pt x="30361" y="200966"/>
                </a:lnTo>
                <a:lnTo>
                  <a:pt x="33654" y="201711"/>
                </a:lnTo>
                <a:lnTo>
                  <a:pt x="37261" y="202207"/>
                </a:lnTo>
                <a:lnTo>
                  <a:pt x="40371" y="203243"/>
                </a:lnTo>
                <a:lnTo>
                  <a:pt x="43152" y="204640"/>
                </a:lnTo>
                <a:lnTo>
                  <a:pt x="45710" y="206277"/>
                </a:lnTo>
                <a:lnTo>
                  <a:pt x="48122" y="207368"/>
                </a:lnTo>
                <a:lnTo>
                  <a:pt x="50437" y="208095"/>
                </a:lnTo>
                <a:lnTo>
                  <a:pt x="52685" y="208580"/>
                </a:lnTo>
                <a:lnTo>
                  <a:pt x="55596" y="208903"/>
                </a:lnTo>
                <a:lnTo>
                  <a:pt x="58949" y="209119"/>
                </a:lnTo>
                <a:lnTo>
                  <a:pt x="65734" y="209358"/>
                </a:lnTo>
                <a:lnTo>
                  <a:pt x="73523" y="209493"/>
                </a:lnTo>
                <a:lnTo>
                  <a:pt x="78094" y="209524"/>
                </a:lnTo>
                <a:lnTo>
                  <a:pt x="81008" y="208827"/>
                </a:lnTo>
                <a:lnTo>
                  <a:pt x="84362" y="207657"/>
                </a:lnTo>
                <a:lnTo>
                  <a:pt x="88010" y="206171"/>
                </a:lnTo>
                <a:lnTo>
                  <a:pt x="91148" y="205180"/>
                </a:lnTo>
                <a:lnTo>
                  <a:pt x="93946" y="204520"/>
                </a:lnTo>
                <a:lnTo>
                  <a:pt x="96517" y="204080"/>
                </a:lnTo>
                <a:lnTo>
                  <a:pt x="98938" y="203081"/>
                </a:lnTo>
                <a:lnTo>
                  <a:pt x="101258" y="201709"/>
                </a:lnTo>
                <a:lnTo>
                  <a:pt x="108014" y="19685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0" name="SMARTInkAnnotation810"/>
          <p:cNvSpPr/>
          <p:nvPr/>
        </p:nvSpPr>
        <p:spPr>
          <a:xfrm>
            <a:off x="3524859" y="3321057"/>
            <a:ext cx="157581" cy="260266"/>
          </a:xfrm>
          <a:custGeom>
            <a:avLst/>
            <a:gdLst/>
            <a:ahLst/>
            <a:cxnLst/>
            <a:rect l="0" t="0" r="0" b="0"/>
            <a:pathLst>
              <a:path w="157581" h="260266">
                <a:moveTo>
                  <a:pt x="151233" y="19043"/>
                </a:moveTo>
                <a:lnTo>
                  <a:pt x="157564" y="19043"/>
                </a:lnTo>
                <a:lnTo>
                  <a:pt x="157580" y="15672"/>
                </a:lnTo>
                <a:lnTo>
                  <a:pt x="156877" y="14679"/>
                </a:lnTo>
                <a:lnTo>
                  <a:pt x="155702" y="14017"/>
                </a:lnTo>
                <a:lnTo>
                  <a:pt x="152115" y="12955"/>
                </a:lnTo>
                <a:lnTo>
                  <a:pt x="148121" y="9399"/>
                </a:lnTo>
                <a:lnTo>
                  <a:pt x="146335" y="8380"/>
                </a:lnTo>
                <a:lnTo>
                  <a:pt x="139741" y="6241"/>
                </a:lnTo>
                <a:lnTo>
                  <a:pt x="136511" y="4864"/>
                </a:lnTo>
                <a:lnTo>
                  <a:pt x="132947" y="3240"/>
                </a:lnTo>
                <a:lnTo>
                  <a:pt x="129864" y="2158"/>
                </a:lnTo>
                <a:lnTo>
                  <a:pt x="127103" y="1436"/>
                </a:lnTo>
                <a:lnTo>
                  <a:pt x="124557" y="955"/>
                </a:lnTo>
                <a:lnTo>
                  <a:pt x="121447" y="634"/>
                </a:lnTo>
                <a:lnTo>
                  <a:pt x="117962" y="420"/>
                </a:lnTo>
                <a:lnTo>
                  <a:pt x="110324" y="183"/>
                </a:lnTo>
                <a:lnTo>
                  <a:pt x="85516" y="10"/>
                </a:lnTo>
                <a:lnTo>
                  <a:pt x="77077" y="0"/>
                </a:lnTo>
                <a:lnTo>
                  <a:pt x="72850" y="703"/>
                </a:lnTo>
                <a:lnTo>
                  <a:pt x="68620" y="1878"/>
                </a:lnTo>
                <a:lnTo>
                  <a:pt x="64388" y="3366"/>
                </a:lnTo>
                <a:lnTo>
                  <a:pt x="60154" y="4359"/>
                </a:lnTo>
                <a:lnTo>
                  <a:pt x="55920" y="5020"/>
                </a:lnTo>
                <a:lnTo>
                  <a:pt x="51685" y="5461"/>
                </a:lnTo>
                <a:lnTo>
                  <a:pt x="48156" y="5755"/>
                </a:lnTo>
                <a:lnTo>
                  <a:pt x="45098" y="5951"/>
                </a:lnTo>
                <a:lnTo>
                  <a:pt x="42352" y="6082"/>
                </a:lnTo>
                <a:lnTo>
                  <a:pt x="39110" y="6874"/>
                </a:lnTo>
                <a:lnTo>
                  <a:pt x="35536" y="8108"/>
                </a:lnTo>
                <a:lnTo>
                  <a:pt x="31742" y="9637"/>
                </a:lnTo>
                <a:lnTo>
                  <a:pt x="28507" y="11361"/>
                </a:lnTo>
                <a:lnTo>
                  <a:pt x="25644" y="13216"/>
                </a:lnTo>
                <a:lnTo>
                  <a:pt x="23029" y="15158"/>
                </a:lnTo>
                <a:lnTo>
                  <a:pt x="18241" y="19198"/>
                </a:lnTo>
                <a:lnTo>
                  <a:pt x="15976" y="21263"/>
                </a:lnTo>
                <a:lnTo>
                  <a:pt x="11577" y="27320"/>
                </a:lnTo>
                <a:lnTo>
                  <a:pt x="7268" y="34011"/>
                </a:lnTo>
                <a:lnTo>
                  <a:pt x="3000" y="39336"/>
                </a:lnTo>
                <a:lnTo>
                  <a:pt x="632" y="44055"/>
                </a:lnTo>
                <a:lnTo>
                  <a:pt x="0" y="46301"/>
                </a:lnTo>
                <a:lnTo>
                  <a:pt x="285" y="48504"/>
                </a:lnTo>
                <a:lnTo>
                  <a:pt x="1181" y="50678"/>
                </a:lnTo>
                <a:lnTo>
                  <a:pt x="2485" y="52833"/>
                </a:lnTo>
                <a:lnTo>
                  <a:pt x="3933" y="57109"/>
                </a:lnTo>
                <a:lnTo>
                  <a:pt x="4319" y="59237"/>
                </a:lnTo>
                <a:lnTo>
                  <a:pt x="6631" y="63483"/>
                </a:lnTo>
                <a:lnTo>
                  <a:pt x="10012" y="67722"/>
                </a:lnTo>
                <a:lnTo>
                  <a:pt x="13868" y="71958"/>
                </a:lnTo>
                <a:lnTo>
                  <a:pt x="16590" y="74075"/>
                </a:lnTo>
                <a:lnTo>
                  <a:pt x="19817" y="76192"/>
                </a:lnTo>
                <a:lnTo>
                  <a:pt x="23381" y="78309"/>
                </a:lnTo>
                <a:lnTo>
                  <a:pt x="27169" y="79720"/>
                </a:lnTo>
                <a:lnTo>
                  <a:pt x="31105" y="80661"/>
                </a:lnTo>
                <a:lnTo>
                  <a:pt x="35142" y="81288"/>
                </a:lnTo>
                <a:lnTo>
                  <a:pt x="38539" y="81707"/>
                </a:lnTo>
                <a:lnTo>
                  <a:pt x="41510" y="81986"/>
                </a:lnTo>
                <a:lnTo>
                  <a:pt x="44196" y="82171"/>
                </a:lnTo>
                <a:lnTo>
                  <a:pt x="47399" y="82295"/>
                </a:lnTo>
                <a:lnTo>
                  <a:pt x="54723" y="82433"/>
                </a:lnTo>
                <a:lnTo>
                  <a:pt x="84773" y="82533"/>
                </a:lnTo>
                <a:lnTo>
                  <a:pt x="88570" y="81831"/>
                </a:lnTo>
                <a:lnTo>
                  <a:pt x="91808" y="80657"/>
                </a:lnTo>
                <a:lnTo>
                  <a:pt x="94672" y="79169"/>
                </a:lnTo>
                <a:lnTo>
                  <a:pt x="97994" y="78177"/>
                </a:lnTo>
                <a:lnTo>
                  <a:pt x="101620" y="77515"/>
                </a:lnTo>
                <a:lnTo>
                  <a:pt x="105450" y="77075"/>
                </a:lnTo>
                <a:lnTo>
                  <a:pt x="109415" y="76075"/>
                </a:lnTo>
                <a:lnTo>
                  <a:pt x="113470" y="74703"/>
                </a:lnTo>
                <a:lnTo>
                  <a:pt x="117586" y="73083"/>
                </a:lnTo>
                <a:lnTo>
                  <a:pt x="121036" y="72003"/>
                </a:lnTo>
                <a:lnTo>
                  <a:pt x="124041" y="71283"/>
                </a:lnTo>
                <a:lnTo>
                  <a:pt x="126751" y="70803"/>
                </a:lnTo>
                <a:lnTo>
                  <a:pt x="131645" y="70270"/>
                </a:lnTo>
                <a:lnTo>
                  <a:pt x="133939" y="70127"/>
                </a:lnTo>
                <a:lnTo>
                  <a:pt x="135467" y="69327"/>
                </a:lnTo>
                <a:lnTo>
                  <a:pt x="136487" y="68088"/>
                </a:lnTo>
                <a:lnTo>
                  <a:pt x="137166" y="66556"/>
                </a:lnTo>
                <a:lnTo>
                  <a:pt x="138325" y="65535"/>
                </a:lnTo>
                <a:lnTo>
                  <a:pt x="139804" y="64855"/>
                </a:lnTo>
                <a:lnTo>
                  <a:pt x="144840" y="63504"/>
                </a:lnTo>
                <a:lnTo>
                  <a:pt x="144871" y="63495"/>
                </a:lnTo>
                <a:lnTo>
                  <a:pt x="144879" y="91019"/>
                </a:lnTo>
                <a:lnTo>
                  <a:pt x="144173" y="93133"/>
                </a:lnTo>
                <a:lnTo>
                  <a:pt x="141506" y="97362"/>
                </a:lnTo>
                <a:lnTo>
                  <a:pt x="139849" y="103476"/>
                </a:lnTo>
                <a:lnTo>
                  <a:pt x="139114" y="110896"/>
                </a:lnTo>
                <a:lnTo>
                  <a:pt x="138787" y="118898"/>
                </a:lnTo>
                <a:lnTo>
                  <a:pt x="138603" y="131337"/>
                </a:lnTo>
                <a:lnTo>
                  <a:pt x="137871" y="134828"/>
                </a:lnTo>
                <a:lnTo>
                  <a:pt x="135175" y="140588"/>
                </a:lnTo>
                <a:lnTo>
                  <a:pt x="133506" y="147381"/>
                </a:lnTo>
                <a:lnTo>
                  <a:pt x="132764" y="155104"/>
                </a:lnTo>
                <a:lnTo>
                  <a:pt x="132567" y="159139"/>
                </a:lnTo>
                <a:lnTo>
                  <a:pt x="132435" y="163241"/>
                </a:lnTo>
                <a:lnTo>
                  <a:pt x="131641" y="167386"/>
                </a:lnTo>
                <a:lnTo>
                  <a:pt x="130406" y="171560"/>
                </a:lnTo>
                <a:lnTo>
                  <a:pt x="128877" y="175755"/>
                </a:lnTo>
                <a:lnTo>
                  <a:pt x="127857" y="180667"/>
                </a:lnTo>
                <a:lnTo>
                  <a:pt x="127177" y="186059"/>
                </a:lnTo>
                <a:lnTo>
                  <a:pt x="126421" y="196283"/>
                </a:lnTo>
                <a:lnTo>
                  <a:pt x="126086" y="203179"/>
                </a:lnTo>
                <a:lnTo>
                  <a:pt x="124054" y="210478"/>
                </a:lnTo>
                <a:lnTo>
                  <a:pt x="121504" y="218425"/>
                </a:lnTo>
                <a:lnTo>
                  <a:pt x="120824" y="222520"/>
                </a:lnTo>
                <a:lnTo>
                  <a:pt x="120068" y="230127"/>
                </a:lnTo>
                <a:lnTo>
                  <a:pt x="119732" y="235860"/>
                </a:lnTo>
                <a:lnTo>
                  <a:pt x="119543" y="243055"/>
                </a:lnTo>
                <a:lnTo>
                  <a:pt x="119463" y="260265"/>
                </a:lnTo>
                <a:lnTo>
                  <a:pt x="119463" y="256949"/>
                </a:lnTo>
                <a:lnTo>
                  <a:pt x="120169" y="255963"/>
                </a:lnTo>
                <a:lnTo>
                  <a:pt x="121346" y="255306"/>
                </a:lnTo>
                <a:lnTo>
                  <a:pt x="125817" y="253993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1" name="SMARTInkAnnotation811"/>
          <p:cNvSpPr/>
          <p:nvPr/>
        </p:nvSpPr>
        <p:spPr>
          <a:xfrm>
            <a:off x="4120869" y="3276600"/>
            <a:ext cx="44476" cy="189586"/>
          </a:xfrm>
          <a:custGeom>
            <a:avLst/>
            <a:gdLst/>
            <a:ahLst/>
            <a:cxnLst/>
            <a:rect l="0" t="0" r="0" b="0"/>
            <a:pathLst>
              <a:path w="44476" h="189586">
                <a:moveTo>
                  <a:pt x="31769" y="0"/>
                </a:moveTo>
                <a:lnTo>
                  <a:pt x="38046" y="0"/>
                </a:lnTo>
                <a:lnTo>
                  <a:pt x="39972" y="1881"/>
                </a:lnTo>
                <a:lnTo>
                  <a:pt x="43587" y="5467"/>
                </a:lnTo>
                <a:lnTo>
                  <a:pt x="44081" y="7839"/>
                </a:lnTo>
                <a:lnTo>
                  <a:pt x="44360" y="13141"/>
                </a:lnTo>
                <a:lnTo>
                  <a:pt x="44454" y="17882"/>
                </a:lnTo>
                <a:lnTo>
                  <a:pt x="44475" y="33253"/>
                </a:lnTo>
                <a:lnTo>
                  <a:pt x="43770" y="35574"/>
                </a:lnTo>
                <a:lnTo>
                  <a:pt x="42594" y="37827"/>
                </a:lnTo>
                <a:lnTo>
                  <a:pt x="41104" y="40035"/>
                </a:lnTo>
                <a:lnTo>
                  <a:pt x="40110" y="42918"/>
                </a:lnTo>
                <a:lnTo>
                  <a:pt x="39448" y="46250"/>
                </a:lnTo>
                <a:lnTo>
                  <a:pt x="39007" y="49883"/>
                </a:lnTo>
                <a:lnTo>
                  <a:pt x="38712" y="53716"/>
                </a:lnTo>
                <a:lnTo>
                  <a:pt x="38515" y="57683"/>
                </a:lnTo>
                <a:lnTo>
                  <a:pt x="38385" y="61739"/>
                </a:lnTo>
                <a:lnTo>
                  <a:pt x="37592" y="65853"/>
                </a:lnTo>
                <a:lnTo>
                  <a:pt x="36357" y="70008"/>
                </a:lnTo>
                <a:lnTo>
                  <a:pt x="34828" y="74188"/>
                </a:lnTo>
                <a:lnTo>
                  <a:pt x="33808" y="78387"/>
                </a:lnTo>
                <a:lnTo>
                  <a:pt x="33129" y="82597"/>
                </a:lnTo>
                <a:lnTo>
                  <a:pt x="32676" y="86814"/>
                </a:lnTo>
                <a:lnTo>
                  <a:pt x="31667" y="91037"/>
                </a:lnTo>
                <a:lnTo>
                  <a:pt x="30290" y="95264"/>
                </a:lnTo>
                <a:lnTo>
                  <a:pt x="28665" y="99492"/>
                </a:lnTo>
                <a:lnTo>
                  <a:pt x="27582" y="103722"/>
                </a:lnTo>
                <a:lnTo>
                  <a:pt x="26860" y="107954"/>
                </a:lnTo>
                <a:lnTo>
                  <a:pt x="26378" y="112186"/>
                </a:lnTo>
                <a:lnTo>
                  <a:pt x="25351" y="116418"/>
                </a:lnTo>
                <a:lnTo>
                  <a:pt x="23961" y="120651"/>
                </a:lnTo>
                <a:lnTo>
                  <a:pt x="22328" y="124884"/>
                </a:lnTo>
                <a:lnTo>
                  <a:pt x="21239" y="128411"/>
                </a:lnTo>
                <a:lnTo>
                  <a:pt x="20029" y="134212"/>
                </a:lnTo>
                <a:lnTo>
                  <a:pt x="19707" y="137452"/>
                </a:lnTo>
                <a:lnTo>
                  <a:pt x="19492" y="141024"/>
                </a:lnTo>
                <a:lnTo>
                  <a:pt x="19349" y="144816"/>
                </a:lnTo>
                <a:lnTo>
                  <a:pt x="18547" y="148050"/>
                </a:lnTo>
                <a:lnTo>
                  <a:pt x="17307" y="150911"/>
                </a:lnTo>
                <a:lnTo>
                  <a:pt x="15773" y="153524"/>
                </a:lnTo>
                <a:lnTo>
                  <a:pt x="14752" y="155971"/>
                </a:lnTo>
                <a:lnTo>
                  <a:pt x="13616" y="160572"/>
                </a:lnTo>
                <a:lnTo>
                  <a:pt x="12607" y="162787"/>
                </a:lnTo>
                <a:lnTo>
                  <a:pt x="11229" y="164969"/>
                </a:lnTo>
                <a:lnTo>
                  <a:pt x="9604" y="167129"/>
                </a:lnTo>
                <a:lnTo>
                  <a:pt x="8521" y="169275"/>
                </a:lnTo>
                <a:lnTo>
                  <a:pt x="7317" y="173540"/>
                </a:lnTo>
                <a:lnTo>
                  <a:pt x="6782" y="177788"/>
                </a:lnTo>
                <a:lnTo>
                  <a:pt x="6439" y="182893"/>
                </a:lnTo>
                <a:lnTo>
                  <a:pt x="5704" y="183312"/>
                </a:lnTo>
                <a:lnTo>
                  <a:pt x="4509" y="183591"/>
                </a:lnTo>
                <a:lnTo>
                  <a:pt x="3006" y="183777"/>
                </a:lnTo>
                <a:lnTo>
                  <a:pt x="2004" y="184607"/>
                </a:lnTo>
                <a:lnTo>
                  <a:pt x="1336" y="185866"/>
                </a:lnTo>
                <a:lnTo>
                  <a:pt x="264" y="189585"/>
                </a:lnTo>
                <a:lnTo>
                  <a:pt x="176" y="189184"/>
                </a:lnTo>
                <a:lnTo>
                  <a:pt x="0" y="18415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2" name="SMARTInkAnnotation812"/>
          <p:cNvSpPr/>
          <p:nvPr/>
        </p:nvSpPr>
        <p:spPr>
          <a:xfrm>
            <a:off x="4247957" y="3289300"/>
            <a:ext cx="146133" cy="139678"/>
          </a:xfrm>
          <a:custGeom>
            <a:avLst/>
            <a:gdLst/>
            <a:ahLst/>
            <a:cxnLst/>
            <a:rect l="0" t="0" r="0" b="0"/>
            <a:pathLst>
              <a:path w="146133" h="139678">
                <a:moveTo>
                  <a:pt x="76238" y="0"/>
                </a:moveTo>
                <a:lnTo>
                  <a:pt x="76238" y="33869"/>
                </a:lnTo>
                <a:lnTo>
                  <a:pt x="75533" y="35985"/>
                </a:lnTo>
                <a:lnTo>
                  <a:pt x="72865" y="40217"/>
                </a:lnTo>
                <a:lnTo>
                  <a:pt x="71209" y="44450"/>
                </a:lnTo>
                <a:lnTo>
                  <a:pt x="70768" y="46567"/>
                </a:lnTo>
                <a:lnTo>
                  <a:pt x="68395" y="50800"/>
                </a:lnTo>
                <a:lnTo>
                  <a:pt x="66773" y="52916"/>
                </a:lnTo>
                <a:lnTo>
                  <a:pt x="64972" y="57150"/>
                </a:lnTo>
                <a:lnTo>
                  <a:pt x="64491" y="59266"/>
                </a:lnTo>
                <a:lnTo>
                  <a:pt x="62075" y="63500"/>
                </a:lnTo>
                <a:lnTo>
                  <a:pt x="58648" y="67733"/>
                </a:lnTo>
                <a:lnTo>
                  <a:pt x="54771" y="71966"/>
                </a:lnTo>
                <a:lnTo>
                  <a:pt x="48620" y="78316"/>
                </a:lnTo>
                <a:lnTo>
                  <a:pt x="10319" y="116678"/>
                </a:lnTo>
                <a:lnTo>
                  <a:pt x="8289" y="118002"/>
                </a:lnTo>
                <a:lnTo>
                  <a:pt x="4150" y="119473"/>
                </a:lnTo>
                <a:lnTo>
                  <a:pt x="356" y="120546"/>
                </a:lnTo>
                <a:lnTo>
                  <a:pt x="100" y="123990"/>
                </a:lnTo>
                <a:lnTo>
                  <a:pt x="0" y="126735"/>
                </a:lnTo>
                <a:lnTo>
                  <a:pt x="3367" y="130292"/>
                </a:lnTo>
                <a:lnTo>
                  <a:pt x="5066" y="131311"/>
                </a:lnTo>
                <a:lnTo>
                  <a:pt x="8836" y="132444"/>
                </a:lnTo>
                <a:lnTo>
                  <a:pt x="12865" y="132947"/>
                </a:lnTo>
                <a:lnTo>
                  <a:pt x="17009" y="133171"/>
                </a:lnTo>
                <a:lnTo>
                  <a:pt x="21203" y="133270"/>
                </a:lnTo>
                <a:lnTo>
                  <a:pt x="46326" y="133348"/>
                </a:lnTo>
                <a:lnTo>
                  <a:pt x="49943" y="134054"/>
                </a:lnTo>
                <a:lnTo>
                  <a:pt x="54472" y="135230"/>
                </a:lnTo>
                <a:lnTo>
                  <a:pt x="59610" y="136720"/>
                </a:lnTo>
                <a:lnTo>
                  <a:pt x="63740" y="137713"/>
                </a:lnTo>
                <a:lnTo>
                  <a:pt x="67201" y="138375"/>
                </a:lnTo>
                <a:lnTo>
                  <a:pt x="70213" y="138817"/>
                </a:lnTo>
                <a:lnTo>
                  <a:pt x="72928" y="139111"/>
                </a:lnTo>
                <a:lnTo>
                  <a:pt x="75443" y="139307"/>
                </a:lnTo>
                <a:lnTo>
                  <a:pt x="77827" y="139438"/>
                </a:lnTo>
                <a:lnTo>
                  <a:pt x="84239" y="139583"/>
                </a:lnTo>
                <a:lnTo>
                  <a:pt x="96489" y="139677"/>
                </a:lnTo>
                <a:lnTo>
                  <a:pt x="99622" y="138979"/>
                </a:lnTo>
                <a:lnTo>
                  <a:pt x="103123" y="137808"/>
                </a:lnTo>
                <a:lnTo>
                  <a:pt x="106869" y="136322"/>
                </a:lnTo>
                <a:lnTo>
                  <a:pt x="110074" y="135331"/>
                </a:lnTo>
                <a:lnTo>
                  <a:pt x="112915" y="134670"/>
                </a:lnTo>
                <a:lnTo>
                  <a:pt x="115515" y="134230"/>
                </a:lnTo>
                <a:lnTo>
                  <a:pt x="117955" y="133937"/>
                </a:lnTo>
                <a:lnTo>
                  <a:pt x="120287" y="133741"/>
                </a:lnTo>
                <a:lnTo>
                  <a:pt x="124762" y="133524"/>
                </a:lnTo>
                <a:lnTo>
                  <a:pt x="133045" y="133357"/>
                </a:lnTo>
                <a:lnTo>
                  <a:pt x="139754" y="133350"/>
                </a:lnTo>
                <a:lnTo>
                  <a:pt x="146054" y="127077"/>
                </a:lnTo>
                <a:lnTo>
                  <a:pt x="146109" y="123652"/>
                </a:lnTo>
                <a:lnTo>
                  <a:pt x="146132" y="11430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3" name="SMARTInkAnnotation813"/>
          <p:cNvSpPr/>
          <p:nvPr/>
        </p:nvSpPr>
        <p:spPr>
          <a:xfrm>
            <a:off x="4305159" y="3289300"/>
            <a:ext cx="132526" cy="292101"/>
          </a:xfrm>
          <a:custGeom>
            <a:avLst/>
            <a:gdLst/>
            <a:ahLst/>
            <a:cxnLst/>
            <a:rect l="0" t="0" r="0" b="0"/>
            <a:pathLst>
              <a:path w="132526" h="292101">
                <a:moveTo>
                  <a:pt x="127054" y="0"/>
                </a:moveTo>
                <a:lnTo>
                  <a:pt x="132525" y="5467"/>
                </a:lnTo>
                <a:lnTo>
                  <a:pt x="132113" y="6467"/>
                </a:lnTo>
                <a:lnTo>
                  <a:pt x="129773" y="9459"/>
                </a:lnTo>
                <a:lnTo>
                  <a:pt x="128866" y="11245"/>
                </a:lnTo>
                <a:lnTo>
                  <a:pt x="127292" y="17882"/>
                </a:lnTo>
                <a:lnTo>
                  <a:pt x="127125" y="22075"/>
                </a:lnTo>
                <a:lnTo>
                  <a:pt x="126395" y="23889"/>
                </a:lnTo>
                <a:lnTo>
                  <a:pt x="123701" y="27786"/>
                </a:lnTo>
                <a:lnTo>
                  <a:pt x="122701" y="30518"/>
                </a:lnTo>
                <a:lnTo>
                  <a:pt x="121589" y="37317"/>
                </a:lnTo>
                <a:lnTo>
                  <a:pt x="119212" y="45043"/>
                </a:lnTo>
                <a:lnTo>
                  <a:pt x="115803" y="53180"/>
                </a:lnTo>
                <a:lnTo>
                  <a:pt x="111934" y="61500"/>
                </a:lnTo>
                <a:lnTo>
                  <a:pt x="105787" y="74118"/>
                </a:lnTo>
                <a:lnTo>
                  <a:pt x="102992" y="78339"/>
                </a:lnTo>
                <a:lnTo>
                  <a:pt x="99716" y="82565"/>
                </a:lnTo>
                <a:lnTo>
                  <a:pt x="96121" y="86793"/>
                </a:lnTo>
                <a:lnTo>
                  <a:pt x="93018" y="91729"/>
                </a:lnTo>
                <a:lnTo>
                  <a:pt x="90244" y="97136"/>
                </a:lnTo>
                <a:lnTo>
                  <a:pt x="85278" y="108083"/>
                </a:lnTo>
                <a:lnTo>
                  <a:pt x="80717" y="117651"/>
                </a:lnTo>
                <a:lnTo>
                  <a:pt x="78513" y="122884"/>
                </a:lnTo>
                <a:lnTo>
                  <a:pt x="76338" y="128489"/>
                </a:lnTo>
                <a:lnTo>
                  <a:pt x="74181" y="134343"/>
                </a:lnTo>
                <a:lnTo>
                  <a:pt x="71331" y="139656"/>
                </a:lnTo>
                <a:lnTo>
                  <a:pt x="68020" y="144609"/>
                </a:lnTo>
                <a:lnTo>
                  <a:pt x="64400" y="149323"/>
                </a:lnTo>
                <a:lnTo>
                  <a:pt x="61281" y="154582"/>
                </a:lnTo>
                <a:lnTo>
                  <a:pt x="58495" y="160205"/>
                </a:lnTo>
                <a:lnTo>
                  <a:pt x="55932" y="166070"/>
                </a:lnTo>
                <a:lnTo>
                  <a:pt x="52811" y="171391"/>
                </a:lnTo>
                <a:lnTo>
                  <a:pt x="49319" y="176349"/>
                </a:lnTo>
                <a:lnTo>
                  <a:pt x="45579" y="181066"/>
                </a:lnTo>
                <a:lnTo>
                  <a:pt x="42380" y="186327"/>
                </a:lnTo>
                <a:lnTo>
                  <a:pt x="39541" y="191951"/>
                </a:lnTo>
                <a:lnTo>
                  <a:pt x="34503" y="203139"/>
                </a:lnTo>
                <a:lnTo>
                  <a:pt x="29911" y="212815"/>
                </a:lnTo>
                <a:lnTo>
                  <a:pt x="27698" y="218077"/>
                </a:lnTo>
                <a:lnTo>
                  <a:pt x="25517" y="223701"/>
                </a:lnTo>
                <a:lnTo>
                  <a:pt x="23357" y="229567"/>
                </a:lnTo>
                <a:lnTo>
                  <a:pt x="21211" y="234889"/>
                </a:lnTo>
                <a:lnTo>
                  <a:pt x="19074" y="239848"/>
                </a:lnTo>
                <a:lnTo>
                  <a:pt x="14818" y="249121"/>
                </a:lnTo>
                <a:lnTo>
                  <a:pt x="10572" y="257946"/>
                </a:lnTo>
                <a:lnTo>
                  <a:pt x="8214" y="264691"/>
                </a:lnTo>
                <a:lnTo>
                  <a:pt x="7585" y="267477"/>
                </a:lnTo>
                <a:lnTo>
                  <a:pt x="5005" y="272454"/>
                </a:lnTo>
                <a:lnTo>
                  <a:pt x="3328" y="274769"/>
                </a:lnTo>
                <a:lnTo>
                  <a:pt x="1465" y="279223"/>
                </a:lnTo>
                <a:lnTo>
                  <a:pt x="417" y="285698"/>
                </a:lnTo>
                <a:lnTo>
                  <a:pt x="0" y="291725"/>
                </a:lnTo>
                <a:lnTo>
                  <a:pt x="1868" y="291933"/>
                </a:lnTo>
                <a:lnTo>
                  <a:pt x="6329" y="29210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4" name="SMARTInkAnnotation814"/>
          <p:cNvSpPr/>
          <p:nvPr/>
        </p:nvSpPr>
        <p:spPr>
          <a:xfrm>
            <a:off x="2233743" y="3041650"/>
            <a:ext cx="2414505" cy="82551"/>
          </a:xfrm>
          <a:custGeom>
            <a:avLst/>
            <a:gdLst/>
            <a:ahLst/>
            <a:cxnLst/>
            <a:rect l="0" t="0" r="0" b="0"/>
            <a:pathLst>
              <a:path w="2414505" h="82551">
                <a:moveTo>
                  <a:pt x="0" y="82550"/>
                </a:moveTo>
                <a:lnTo>
                  <a:pt x="0" y="69927"/>
                </a:lnTo>
                <a:lnTo>
                  <a:pt x="33912" y="69850"/>
                </a:lnTo>
                <a:lnTo>
                  <a:pt x="36022" y="69144"/>
                </a:lnTo>
                <a:lnTo>
                  <a:pt x="38135" y="67969"/>
                </a:lnTo>
                <a:lnTo>
                  <a:pt x="40249" y="66479"/>
                </a:lnTo>
                <a:lnTo>
                  <a:pt x="44482" y="64824"/>
                </a:lnTo>
                <a:lnTo>
                  <a:pt x="50702" y="63674"/>
                </a:lnTo>
                <a:lnTo>
                  <a:pt x="125755" y="63500"/>
                </a:lnTo>
                <a:lnTo>
                  <a:pt x="328295" y="63500"/>
                </a:lnTo>
                <a:lnTo>
                  <a:pt x="331823" y="62794"/>
                </a:lnTo>
                <a:lnTo>
                  <a:pt x="334881" y="61619"/>
                </a:lnTo>
                <a:lnTo>
                  <a:pt x="337626" y="60129"/>
                </a:lnTo>
                <a:lnTo>
                  <a:pt x="344440" y="58474"/>
                </a:lnTo>
                <a:lnTo>
                  <a:pt x="408310" y="56449"/>
                </a:lnTo>
                <a:lnTo>
                  <a:pt x="412700" y="55272"/>
                </a:lnTo>
                <a:lnTo>
                  <a:pt x="421343" y="52787"/>
                </a:lnTo>
                <a:lnTo>
                  <a:pt x="458735" y="50878"/>
                </a:lnTo>
                <a:lnTo>
                  <a:pt x="632315" y="50800"/>
                </a:lnTo>
                <a:lnTo>
                  <a:pt x="643205" y="48919"/>
                </a:lnTo>
                <a:lnTo>
                  <a:pt x="654399" y="46436"/>
                </a:lnTo>
                <a:lnTo>
                  <a:pt x="725522" y="44457"/>
                </a:lnTo>
                <a:lnTo>
                  <a:pt x="790648" y="43744"/>
                </a:lnTo>
                <a:lnTo>
                  <a:pt x="796083" y="42569"/>
                </a:lnTo>
                <a:lnTo>
                  <a:pt x="801824" y="41079"/>
                </a:lnTo>
                <a:lnTo>
                  <a:pt x="807064" y="40792"/>
                </a:lnTo>
                <a:lnTo>
                  <a:pt x="825619" y="43518"/>
                </a:lnTo>
                <a:lnTo>
                  <a:pt x="846254" y="44266"/>
                </a:lnTo>
                <a:lnTo>
                  <a:pt x="856425" y="42487"/>
                </a:lnTo>
                <a:lnTo>
                  <a:pt x="866358" y="40050"/>
                </a:lnTo>
                <a:lnTo>
                  <a:pt x="937360" y="38107"/>
                </a:lnTo>
                <a:lnTo>
                  <a:pt x="1410871" y="38100"/>
                </a:lnTo>
                <a:lnTo>
                  <a:pt x="1421534" y="39981"/>
                </a:lnTo>
                <a:lnTo>
                  <a:pt x="1430980" y="42464"/>
                </a:lnTo>
                <a:lnTo>
                  <a:pt x="1506180" y="44443"/>
                </a:lnTo>
                <a:lnTo>
                  <a:pt x="1763109" y="44450"/>
                </a:lnTo>
                <a:lnTo>
                  <a:pt x="1774115" y="42569"/>
                </a:lnTo>
                <a:lnTo>
                  <a:pt x="1786068" y="40086"/>
                </a:lnTo>
                <a:lnTo>
                  <a:pt x="1851369" y="38123"/>
                </a:lnTo>
                <a:lnTo>
                  <a:pt x="1862762" y="36229"/>
                </a:lnTo>
                <a:lnTo>
                  <a:pt x="1874885" y="33741"/>
                </a:lnTo>
                <a:lnTo>
                  <a:pt x="1912583" y="31219"/>
                </a:lnTo>
                <a:lnTo>
                  <a:pt x="1918923" y="29985"/>
                </a:lnTo>
                <a:lnTo>
                  <a:pt x="1931616" y="27438"/>
                </a:lnTo>
                <a:lnTo>
                  <a:pt x="1983024" y="24747"/>
                </a:lnTo>
                <a:lnTo>
                  <a:pt x="1989182" y="23554"/>
                </a:lnTo>
                <a:lnTo>
                  <a:pt x="2000966" y="21052"/>
                </a:lnTo>
                <a:lnTo>
                  <a:pt x="2070738" y="18360"/>
                </a:lnTo>
                <a:lnTo>
                  <a:pt x="2075898" y="17179"/>
                </a:lnTo>
                <a:lnTo>
                  <a:pt x="2086102" y="14691"/>
                </a:lnTo>
                <a:lnTo>
                  <a:pt x="2140630" y="12046"/>
                </a:lnTo>
                <a:lnTo>
                  <a:pt x="2145791" y="10853"/>
                </a:lnTo>
                <a:lnTo>
                  <a:pt x="2155995" y="8352"/>
                </a:lnTo>
                <a:lnTo>
                  <a:pt x="2229549" y="6366"/>
                </a:lnTo>
                <a:lnTo>
                  <a:pt x="2379440" y="6350"/>
                </a:lnTo>
                <a:lnTo>
                  <a:pt x="2392332" y="4469"/>
                </a:lnTo>
                <a:lnTo>
                  <a:pt x="2414504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5" name="SMARTInkAnnotation815"/>
          <p:cNvSpPr/>
          <p:nvPr/>
        </p:nvSpPr>
        <p:spPr>
          <a:xfrm>
            <a:off x="5969871" y="2463800"/>
            <a:ext cx="31771" cy="850878"/>
          </a:xfrm>
          <a:custGeom>
            <a:avLst/>
            <a:gdLst/>
            <a:ahLst/>
            <a:cxnLst/>
            <a:rect l="0" t="0" r="0" b="0"/>
            <a:pathLst>
              <a:path w="31771" h="850878">
                <a:moveTo>
                  <a:pt x="31770" y="0"/>
                </a:moveTo>
                <a:lnTo>
                  <a:pt x="31770" y="137584"/>
                </a:lnTo>
                <a:lnTo>
                  <a:pt x="31064" y="142523"/>
                </a:lnTo>
                <a:lnTo>
                  <a:pt x="29887" y="147931"/>
                </a:lnTo>
                <a:lnTo>
                  <a:pt x="28397" y="153654"/>
                </a:lnTo>
                <a:lnTo>
                  <a:pt x="27403" y="158881"/>
                </a:lnTo>
                <a:lnTo>
                  <a:pt x="26740" y="163776"/>
                </a:lnTo>
                <a:lnTo>
                  <a:pt x="25808" y="177408"/>
                </a:lnTo>
                <a:lnTo>
                  <a:pt x="25450" y="203166"/>
                </a:lnTo>
                <a:lnTo>
                  <a:pt x="26137" y="212357"/>
                </a:lnTo>
                <a:lnTo>
                  <a:pt x="27308" y="217771"/>
                </a:lnTo>
                <a:lnTo>
                  <a:pt x="28795" y="223497"/>
                </a:lnTo>
                <a:lnTo>
                  <a:pt x="29787" y="228726"/>
                </a:lnTo>
                <a:lnTo>
                  <a:pt x="30448" y="233623"/>
                </a:lnTo>
                <a:lnTo>
                  <a:pt x="31378" y="247257"/>
                </a:lnTo>
                <a:lnTo>
                  <a:pt x="31718" y="269470"/>
                </a:lnTo>
                <a:lnTo>
                  <a:pt x="31770" y="472903"/>
                </a:lnTo>
                <a:lnTo>
                  <a:pt x="31064" y="478251"/>
                </a:lnTo>
                <a:lnTo>
                  <a:pt x="29887" y="483934"/>
                </a:lnTo>
                <a:lnTo>
                  <a:pt x="28397" y="489839"/>
                </a:lnTo>
                <a:lnTo>
                  <a:pt x="27403" y="495893"/>
                </a:lnTo>
                <a:lnTo>
                  <a:pt x="26740" y="502046"/>
                </a:lnTo>
                <a:lnTo>
                  <a:pt x="25808" y="520817"/>
                </a:lnTo>
                <a:lnTo>
                  <a:pt x="24885" y="532747"/>
                </a:lnTo>
                <a:lnTo>
                  <a:pt x="23650" y="537903"/>
                </a:lnTo>
                <a:lnTo>
                  <a:pt x="22120" y="542752"/>
                </a:lnTo>
                <a:lnTo>
                  <a:pt x="21101" y="548101"/>
                </a:lnTo>
                <a:lnTo>
                  <a:pt x="20421" y="553784"/>
                </a:lnTo>
                <a:lnTo>
                  <a:pt x="19464" y="571896"/>
                </a:lnTo>
                <a:lnTo>
                  <a:pt x="19142" y="596978"/>
                </a:lnTo>
                <a:lnTo>
                  <a:pt x="19063" y="647964"/>
                </a:lnTo>
                <a:lnTo>
                  <a:pt x="18357" y="653520"/>
                </a:lnTo>
                <a:lnTo>
                  <a:pt x="17180" y="658636"/>
                </a:lnTo>
                <a:lnTo>
                  <a:pt x="15690" y="663457"/>
                </a:lnTo>
                <a:lnTo>
                  <a:pt x="14696" y="668082"/>
                </a:lnTo>
                <a:lnTo>
                  <a:pt x="14033" y="672577"/>
                </a:lnTo>
                <a:lnTo>
                  <a:pt x="13100" y="685645"/>
                </a:lnTo>
                <a:lnTo>
                  <a:pt x="12760" y="711310"/>
                </a:lnTo>
                <a:lnTo>
                  <a:pt x="12708" y="756489"/>
                </a:lnTo>
                <a:lnTo>
                  <a:pt x="12002" y="759737"/>
                </a:lnTo>
                <a:lnTo>
                  <a:pt x="10826" y="763314"/>
                </a:lnTo>
                <a:lnTo>
                  <a:pt x="9335" y="767109"/>
                </a:lnTo>
                <a:lnTo>
                  <a:pt x="8341" y="771050"/>
                </a:lnTo>
                <a:lnTo>
                  <a:pt x="7679" y="775090"/>
                </a:lnTo>
                <a:lnTo>
                  <a:pt x="6746" y="785634"/>
                </a:lnTo>
                <a:lnTo>
                  <a:pt x="6370" y="810026"/>
                </a:lnTo>
                <a:lnTo>
                  <a:pt x="6361" y="814625"/>
                </a:lnTo>
                <a:lnTo>
                  <a:pt x="5653" y="816839"/>
                </a:lnTo>
                <a:lnTo>
                  <a:pt x="4475" y="819020"/>
                </a:lnTo>
                <a:lnTo>
                  <a:pt x="2983" y="821180"/>
                </a:lnTo>
                <a:lnTo>
                  <a:pt x="1989" y="823326"/>
                </a:lnTo>
                <a:lnTo>
                  <a:pt x="1325" y="825461"/>
                </a:lnTo>
                <a:lnTo>
                  <a:pt x="393" y="831839"/>
                </a:lnTo>
                <a:lnTo>
                  <a:pt x="0" y="850877"/>
                </a:lnTo>
                <a:lnTo>
                  <a:pt x="5471" y="845431"/>
                </a:lnTo>
                <a:lnTo>
                  <a:pt x="5961" y="843060"/>
                </a:lnTo>
                <a:lnTo>
                  <a:pt x="6276" y="832418"/>
                </a:lnTo>
                <a:lnTo>
                  <a:pt x="7008" y="829406"/>
                </a:lnTo>
                <a:lnTo>
                  <a:pt x="8202" y="826693"/>
                </a:lnTo>
                <a:lnTo>
                  <a:pt x="12708" y="81915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6" name="SMARTInkAnnotation816"/>
          <p:cNvSpPr/>
          <p:nvPr/>
        </p:nvSpPr>
        <p:spPr>
          <a:xfrm>
            <a:off x="6014348" y="2438400"/>
            <a:ext cx="1522199" cy="44373"/>
          </a:xfrm>
          <a:custGeom>
            <a:avLst/>
            <a:gdLst/>
            <a:ahLst/>
            <a:cxnLst/>
            <a:rect l="0" t="0" r="0" b="0"/>
            <a:pathLst>
              <a:path w="1522199" h="44373">
                <a:moveTo>
                  <a:pt x="0" y="25400"/>
                </a:moveTo>
                <a:lnTo>
                  <a:pt x="0" y="31750"/>
                </a:lnTo>
                <a:lnTo>
                  <a:pt x="5471" y="37217"/>
                </a:lnTo>
                <a:lnTo>
                  <a:pt x="7843" y="37708"/>
                </a:lnTo>
                <a:lnTo>
                  <a:pt x="11747" y="38023"/>
                </a:lnTo>
                <a:lnTo>
                  <a:pt x="12774" y="38754"/>
                </a:lnTo>
                <a:lnTo>
                  <a:pt x="14163" y="39947"/>
                </a:lnTo>
                <a:lnTo>
                  <a:pt x="15796" y="41448"/>
                </a:lnTo>
                <a:lnTo>
                  <a:pt x="17590" y="42449"/>
                </a:lnTo>
                <a:lnTo>
                  <a:pt x="21467" y="43561"/>
                </a:lnTo>
                <a:lnTo>
                  <a:pt x="30540" y="44372"/>
                </a:lnTo>
                <a:lnTo>
                  <a:pt x="31655" y="43692"/>
                </a:lnTo>
                <a:lnTo>
                  <a:pt x="33106" y="42534"/>
                </a:lnTo>
                <a:lnTo>
                  <a:pt x="34778" y="41056"/>
                </a:lnTo>
                <a:lnTo>
                  <a:pt x="37305" y="40071"/>
                </a:lnTo>
                <a:lnTo>
                  <a:pt x="43879" y="38976"/>
                </a:lnTo>
                <a:lnTo>
                  <a:pt x="89387" y="38103"/>
                </a:lnTo>
                <a:lnTo>
                  <a:pt x="93479" y="38102"/>
                </a:lnTo>
                <a:lnTo>
                  <a:pt x="97619" y="37396"/>
                </a:lnTo>
                <a:lnTo>
                  <a:pt x="101791" y="36219"/>
                </a:lnTo>
                <a:lnTo>
                  <a:pt x="105985" y="34729"/>
                </a:lnTo>
                <a:lnTo>
                  <a:pt x="110192" y="33736"/>
                </a:lnTo>
                <a:lnTo>
                  <a:pt x="118632" y="32633"/>
                </a:lnTo>
                <a:lnTo>
                  <a:pt x="144025" y="31828"/>
                </a:lnTo>
                <a:lnTo>
                  <a:pt x="148966" y="31096"/>
                </a:lnTo>
                <a:lnTo>
                  <a:pt x="154378" y="29903"/>
                </a:lnTo>
                <a:lnTo>
                  <a:pt x="160105" y="28402"/>
                </a:lnTo>
                <a:lnTo>
                  <a:pt x="165334" y="27401"/>
                </a:lnTo>
                <a:lnTo>
                  <a:pt x="174909" y="26290"/>
                </a:lnTo>
                <a:lnTo>
                  <a:pt x="219704" y="25435"/>
                </a:lnTo>
                <a:lnTo>
                  <a:pt x="230373" y="24710"/>
                </a:lnTo>
                <a:lnTo>
                  <a:pt x="236184" y="23529"/>
                </a:lnTo>
                <a:lnTo>
                  <a:pt x="242175" y="22036"/>
                </a:lnTo>
                <a:lnTo>
                  <a:pt x="248287" y="21041"/>
                </a:lnTo>
                <a:lnTo>
                  <a:pt x="260727" y="19935"/>
                </a:lnTo>
                <a:lnTo>
                  <a:pt x="306323" y="19084"/>
                </a:lnTo>
                <a:lnTo>
                  <a:pt x="336935" y="18349"/>
                </a:lnTo>
                <a:lnTo>
                  <a:pt x="343231" y="17172"/>
                </a:lnTo>
                <a:lnTo>
                  <a:pt x="349546" y="15681"/>
                </a:lnTo>
                <a:lnTo>
                  <a:pt x="355873" y="14687"/>
                </a:lnTo>
                <a:lnTo>
                  <a:pt x="368553" y="13583"/>
                </a:lnTo>
                <a:lnTo>
                  <a:pt x="413009" y="12752"/>
                </a:lnTo>
                <a:lnTo>
                  <a:pt x="958540" y="12700"/>
                </a:lnTo>
                <a:lnTo>
                  <a:pt x="965903" y="11994"/>
                </a:lnTo>
                <a:lnTo>
                  <a:pt x="973635" y="10819"/>
                </a:lnTo>
                <a:lnTo>
                  <a:pt x="981613" y="9329"/>
                </a:lnTo>
                <a:lnTo>
                  <a:pt x="989052" y="8336"/>
                </a:lnTo>
                <a:lnTo>
                  <a:pt x="1002962" y="7233"/>
                </a:lnTo>
                <a:lnTo>
                  <a:pt x="1047436" y="6428"/>
                </a:lnTo>
                <a:lnTo>
                  <a:pt x="1074334" y="5660"/>
                </a:lnTo>
                <a:lnTo>
                  <a:pt x="1081928" y="4479"/>
                </a:lnTo>
                <a:lnTo>
                  <a:pt x="1089814" y="2986"/>
                </a:lnTo>
                <a:lnTo>
                  <a:pt x="1097190" y="1991"/>
                </a:lnTo>
                <a:lnTo>
                  <a:pt x="1111034" y="884"/>
                </a:lnTo>
                <a:lnTo>
                  <a:pt x="1156367" y="52"/>
                </a:lnTo>
                <a:lnTo>
                  <a:pt x="1245375" y="0"/>
                </a:lnTo>
                <a:lnTo>
                  <a:pt x="1251024" y="705"/>
                </a:lnTo>
                <a:lnTo>
                  <a:pt x="1256200" y="1881"/>
                </a:lnTo>
                <a:lnTo>
                  <a:pt x="1261065" y="3371"/>
                </a:lnTo>
                <a:lnTo>
                  <a:pt x="1265719" y="4364"/>
                </a:lnTo>
                <a:lnTo>
                  <a:pt x="1274655" y="5467"/>
                </a:lnTo>
                <a:lnTo>
                  <a:pt x="1319233" y="6327"/>
                </a:lnTo>
                <a:lnTo>
                  <a:pt x="1428423" y="6350"/>
                </a:lnTo>
                <a:lnTo>
                  <a:pt x="1431652" y="7056"/>
                </a:lnTo>
                <a:lnTo>
                  <a:pt x="1434511" y="8231"/>
                </a:lnTo>
                <a:lnTo>
                  <a:pt x="1437124" y="9721"/>
                </a:lnTo>
                <a:lnTo>
                  <a:pt x="1439571" y="10714"/>
                </a:lnTo>
                <a:lnTo>
                  <a:pt x="1444173" y="11817"/>
                </a:lnTo>
                <a:lnTo>
                  <a:pt x="1482612" y="12700"/>
                </a:lnTo>
                <a:lnTo>
                  <a:pt x="1484723" y="13405"/>
                </a:lnTo>
                <a:lnTo>
                  <a:pt x="1486835" y="14581"/>
                </a:lnTo>
                <a:lnTo>
                  <a:pt x="1488951" y="16071"/>
                </a:lnTo>
                <a:lnTo>
                  <a:pt x="1491067" y="16358"/>
                </a:lnTo>
                <a:lnTo>
                  <a:pt x="1493183" y="15845"/>
                </a:lnTo>
                <a:lnTo>
                  <a:pt x="1495300" y="14796"/>
                </a:lnTo>
                <a:lnTo>
                  <a:pt x="1499534" y="13632"/>
                </a:lnTo>
                <a:lnTo>
                  <a:pt x="1510986" y="12754"/>
                </a:lnTo>
                <a:lnTo>
                  <a:pt x="1512111" y="13442"/>
                </a:lnTo>
                <a:lnTo>
                  <a:pt x="1513566" y="14606"/>
                </a:lnTo>
                <a:lnTo>
                  <a:pt x="1515243" y="16087"/>
                </a:lnTo>
                <a:lnTo>
                  <a:pt x="1516360" y="16369"/>
                </a:lnTo>
                <a:lnTo>
                  <a:pt x="1517105" y="15852"/>
                </a:lnTo>
                <a:lnTo>
                  <a:pt x="1518302" y="13322"/>
                </a:lnTo>
                <a:lnTo>
                  <a:pt x="1520348" y="12977"/>
                </a:lnTo>
                <a:lnTo>
                  <a:pt x="1521881" y="12884"/>
                </a:lnTo>
                <a:lnTo>
                  <a:pt x="1522198" y="12117"/>
                </a:lnTo>
                <a:lnTo>
                  <a:pt x="1521704" y="10900"/>
                </a:lnTo>
                <a:lnTo>
                  <a:pt x="1518595" y="635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7" name="SMARTInkAnnotation817"/>
          <p:cNvSpPr/>
          <p:nvPr/>
        </p:nvSpPr>
        <p:spPr>
          <a:xfrm>
            <a:off x="5512386" y="2642485"/>
            <a:ext cx="253897" cy="189592"/>
          </a:xfrm>
          <a:custGeom>
            <a:avLst/>
            <a:gdLst/>
            <a:ahLst/>
            <a:cxnLst/>
            <a:rect l="0" t="0" r="0" b="0"/>
            <a:pathLst>
              <a:path w="253897" h="189592">
                <a:moveTo>
                  <a:pt x="57185" y="24515"/>
                </a:moveTo>
                <a:lnTo>
                  <a:pt x="53812" y="24515"/>
                </a:lnTo>
                <a:lnTo>
                  <a:pt x="52818" y="25220"/>
                </a:lnTo>
                <a:lnTo>
                  <a:pt x="52156" y="26396"/>
                </a:lnTo>
                <a:lnTo>
                  <a:pt x="51420" y="29584"/>
                </a:lnTo>
                <a:lnTo>
                  <a:pt x="50948" y="35499"/>
                </a:lnTo>
                <a:lnTo>
                  <a:pt x="50855" y="40247"/>
                </a:lnTo>
                <a:lnTo>
                  <a:pt x="50838" y="49324"/>
                </a:lnTo>
                <a:lnTo>
                  <a:pt x="50130" y="52343"/>
                </a:lnTo>
                <a:lnTo>
                  <a:pt x="46466" y="59963"/>
                </a:lnTo>
                <a:lnTo>
                  <a:pt x="45362" y="64494"/>
                </a:lnTo>
                <a:lnTo>
                  <a:pt x="44871" y="68859"/>
                </a:lnTo>
                <a:lnTo>
                  <a:pt x="44739" y="71011"/>
                </a:lnTo>
                <a:lnTo>
                  <a:pt x="43946" y="73857"/>
                </a:lnTo>
                <a:lnTo>
                  <a:pt x="42711" y="77165"/>
                </a:lnTo>
                <a:lnTo>
                  <a:pt x="41182" y="80782"/>
                </a:lnTo>
                <a:lnTo>
                  <a:pt x="39483" y="86682"/>
                </a:lnTo>
                <a:lnTo>
                  <a:pt x="38022" y="92361"/>
                </a:lnTo>
                <a:lnTo>
                  <a:pt x="36644" y="95851"/>
                </a:lnTo>
                <a:lnTo>
                  <a:pt x="35020" y="99589"/>
                </a:lnTo>
                <a:lnTo>
                  <a:pt x="33230" y="102787"/>
                </a:lnTo>
                <a:lnTo>
                  <a:pt x="29359" y="108221"/>
                </a:lnTo>
                <a:lnTo>
                  <a:pt x="28045" y="111363"/>
                </a:lnTo>
                <a:lnTo>
                  <a:pt x="27169" y="114870"/>
                </a:lnTo>
                <a:lnTo>
                  <a:pt x="26584" y="118618"/>
                </a:lnTo>
                <a:lnTo>
                  <a:pt x="25488" y="121823"/>
                </a:lnTo>
                <a:lnTo>
                  <a:pt x="22389" y="127265"/>
                </a:lnTo>
                <a:lnTo>
                  <a:pt x="18657" y="132035"/>
                </a:lnTo>
                <a:lnTo>
                  <a:pt x="16674" y="134295"/>
                </a:lnTo>
                <a:lnTo>
                  <a:pt x="15352" y="137213"/>
                </a:lnTo>
                <a:lnTo>
                  <a:pt x="14471" y="140569"/>
                </a:lnTo>
                <a:lnTo>
                  <a:pt x="13882" y="144218"/>
                </a:lnTo>
                <a:lnTo>
                  <a:pt x="13491" y="147356"/>
                </a:lnTo>
                <a:lnTo>
                  <a:pt x="13056" y="152724"/>
                </a:lnTo>
                <a:lnTo>
                  <a:pt x="12234" y="154437"/>
                </a:lnTo>
                <a:lnTo>
                  <a:pt x="10980" y="155580"/>
                </a:lnTo>
                <a:lnTo>
                  <a:pt x="9437" y="156341"/>
                </a:lnTo>
                <a:lnTo>
                  <a:pt x="8410" y="157555"/>
                </a:lnTo>
                <a:lnTo>
                  <a:pt x="7724" y="159069"/>
                </a:lnTo>
                <a:lnTo>
                  <a:pt x="7267" y="160785"/>
                </a:lnTo>
                <a:lnTo>
                  <a:pt x="4876" y="164572"/>
                </a:lnTo>
                <a:lnTo>
                  <a:pt x="3251" y="166570"/>
                </a:lnTo>
                <a:lnTo>
                  <a:pt x="2167" y="168607"/>
                </a:lnTo>
                <a:lnTo>
                  <a:pt x="642" y="174140"/>
                </a:lnTo>
                <a:lnTo>
                  <a:pt x="0" y="176911"/>
                </a:lnTo>
                <a:lnTo>
                  <a:pt x="0" y="176912"/>
                </a:lnTo>
                <a:lnTo>
                  <a:pt x="0" y="176913"/>
                </a:lnTo>
                <a:lnTo>
                  <a:pt x="0" y="176914"/>
                </a:lnTo>
                <a:lnTo>
                  <a:pt x="0" y="171448"/>
                </a:lnTo>
                <a:lnTo>
                  <a:pt x="5029" y="165655"/>
                </a:lnTo>
                <a:lnTo>
                  <a:pt x="5471" y="165175"/>
                </a:lnTo>
                <a:lnTo>
                  <a:pt x="5961" y="162760"/>
                </a:lnTo>
                <a:lnTo>
                  <a:pt x="6092" y="161129"/>
                </a:lnTo>
                <a:lnTo>
                  <a:pt x="6884" y="159335"/>
                </a:lnTo>
                <a:lnTo>
                  <a:pt x="10668" y="153440"/>
                </a:lnTo>
                <a:lnTo>
                  <a:pt x="11801" y="149313"/>
                </a:lnTo>
                <a:lnTo>
                  <a:pt x="12103" y="146519"/>
                </a:lnTo>
                <a:lnTo>
                  <a:pt x="12305" y="143246"/>
                </a:lnTo>
                <a:lnTo>
                  <a:pt x="12439" y="139652"/>
                </a:lnTo>
                <a:lnTo>
                  <a:pt x="13235" y="136551"/>
                </a:lnTo>
                <a:lnTo>
                  <a:pt x="16002" y="131223"/>
                </a:lnTo>
                <a:lnTo>
                  <a:pt x="19584" y="126504"/>
                </a:lnTo>
                <a:lnTo>
                  <a:pt x="21528" y="124257"/>
                </a:lnTo>
                <a:lnTo>
                  <a:pt x="22824" y="122055"/>
                </a:lnTo>
                <a:lnTo>
                  <a:pt x="24264" y="117725"/>
                </a:lnTo>
                <a:lnTo>
                  <a:pt x="26786" y="113449"/>
                </a:lnTo>
                <a:lnTo>
                  <a:pt x="30261" y="108491"/>
                </a:lnTo>
                <a:lnTo>
                  <a:pt x="32176" y="105194"/>
                </a:lnTo>
                <a:lnTo>
                  <a:pt x="34158" y="101584"/>
                </a:lnTo>
                <a:lnTo>
                  <a:pt x="36361" y="95692"/>
                </a:lnTo>
                <a:lnTo>
                  <a:pt x="36948" y="93133"/>
                </a:lnTo>
                <a:lnTo>
                  <a:pt x="39484" y="88408"/>
                </a:lnTo>
                <a:lnTo>
                  <a:pt x="42964" y="83957"/>
                </a:lnTo>
                <a:lnTo>
                  <a:pt x="46864" y="79626"/>
                </a:lnTo>
                <a:lnTo>
                  <a:pt x="48187" y="77483"/>
                </a:lnTo>
                <a:lnTo>
                  <a:pt x="49656" y="73221"/>
                </a:lnTo>
                <a:lnTo>
                  <a:pt x="52192" y="68975"/>
                </a:lnTo>
                <a:lnTo>
                  <a:pt x="53856" y="66855"/>
                </a:lnTo>
                <a:lnTo>
                  <a:pt x="55705" y="62618"/>
                </a:lnTo>
                <a:lnTo>
                  <a:pt x="56893" y="57520"/>
                </a:lnTo>
                <a:lnTo>
                  <a:pt x="61494" y="52149"/>
                </a:lnTo>
                <a:lnTo>
                  <a:pt x="66832" y="46631"/>
                </a:lnTo>
                <a:lnTo>
                  <a:pt x="69870" y="43589"/>
                </a:lnTo>
                <a:lnTo>
                  <a:pt x="69893" y="71108"/>
                </a:lnTo>
                <a:lnTo>
                  <a:pt x="70599" y="73216"/>
                </a:lnTo>
                <a:lnTo>
                  <a:pt x="73266" y="77439"/>
                </a:lnTo>
                <a:lnTo>
                  <a:pt x="74260" y="80259"/>
                </a:lnTo>
                <a:lnTo>
                  <a:pt x="74923" y="83550"/>
                </a:lnTo>
                <a:lnTo>
                  <a:pt x="75365" y="87155"/>
                </a:lnTo>
                <a:lnTo>
                  <a:pt x="75854" y="93042"/>
                </a:lnTo>
                <a:lnTo>
                  <a:pt x="75986" y="95600"/>
                </a:lnTo>
                <a:lnTo>
                  <a:pt x="76778" y="98716"/>
                </a:lnTo>
                <a:lnTo>
                  <a:pt x="78013" y="102204"/>
                </a:lnTo>
                <a:lnTo>
                  <a:pt x="79543" y="105941"/>
                </a:lnTo>
                <a:lnTo>
                  <a:pt x="80562" y="109138"/>
                </a:lnTo>
                <a:lnTo>
                  <a:pt x="81694" y="114572"/>
                </a:lnTo>
                <a:lnTo>
                  <a:pt x="82702" y="117714"/>
                </a:lnTo>
                <a:lnTo>
                  <a:pt x="84081" y="121220"/>
                </a:lnTo>
                <a:lnTo>
                  <a:pt x="85705" y="124968"/>
                </a:lnTo>
                <a:lnTo>
                  <a:pt x="87494" y="128173"/>
                </a:lnTo>
                <a:lnTo>
                  <a:pt x="91366" y="133615"/>
                </a:lnTo>
                <a:lnTo>
                  <a:pt x="92680" y="136759"/>
                </a:lnTo>
                <a:lnTo>
                  <a:pt x="93556" y="140267"/>
                </a:lnTo>
                <a:lnTo>
                  <a:pt x="94141" y="144016"/>
                </a:lnTo>
                <a:lnTo>
                  <a:pt x="95236" y="147221"/>
                </a:lnTo>
                <a:lnTo>
                  <a:pt x="98336" y="152664"/>
                </a:lnTo>
                <a:lnTo>
                  <a:pt x="102067" y="157435"/>
                </a:lnTo>
                <a:lnTo>
                  <a:pt x="106842" y="162876"/>
                </a:lnTo>
                <a:lnTo>
                  <a:pt x="111042" y="167189"/>
                </a:lnTo>
                <a:lnTo>
                  <a:pt x="112152" y="169020"/>
                </a:lnTo>
                <a:lnTo>
                  <a:pt x="113384" y="172936"/>
                </a:lnTo>
                <a:lnTo>
                  <a:pt x="115815" y="177028"/>
                </a:lnTo>
                <a:lnTo>
                  <a:pt x="119755" y="182033"/>
                </a:lnTo>
                <a:lnTo>
                  <a:pt x="120784" y="182444"/>
                </a:lnTo>
                <a:lnTo>
                  <a:pt x="123810" y="182900"/>
                </a:lnTo>
                <a:lnTo>
                  <a:pt x="125606" y="183727"/>
                </a:lnTo>
                <a:lnTo>
                  <a:pt x="132262" y="188700"/>
                </a:lnTo>
                <a:lnTo>
                  <a:pt x="134794" y="189209"/>
                </a:lnTo>
                <a:lnTo>
                  <a:pt x="142174" y="189535"/>
                </a:lnTo>
                <a:lnTo>
                  <a:pt x="144966" y="189591"/>
                </a:lnTo>
                <a:lnTo>
                  <a:pt x="147501" y="187723"/>
                </a:lnTo>
                <a:lnTo>
                  <a:pt x="151508" y="184146"/>
                </a:lnTo>
                <a:lnTo>
                  <a:pt x="153939" y="183656"/>
                </a:lnTo>
                <a:lnTo>
                  <a:pt x="155575" y="183526"/>
                </a:lnTo>
                <a:lnTo>
                  <a:pt x="157373" y="182733"/>
                </a:lnTo>
                <a:lnTo>
                  <a:pt x="161253" y="179971"/>
                </a:lnTo>
                <a:lnTo>
                  <a:pt x="162568" y="178247"/>
                </a:lnTo>
                <a:lnTo>
                  <a:pt x="163447" y="176392"/>
                </a:lnTo>
                <a:lnTo>
                  <a:pt x="164032" y="174450"/>
                </a:lnTo>
                <a:lnTo>
                  <a:pt x="166564" y="170410"/>
                </a:lnTo>
                <a:lnTo>
                  <a:pt x="168229" y="168345"/>
                </a:lnTo>
                <a:lnTo>
                  <a:pt x="170044" y="166968"/>
                </a:lnTo>
                <a:lnTo>
                  <a:pt x="171960" y="166050"/>
                </a:lnTo>
                <a:lnTo>
                  <a:pt x="173943" y="165439"/>
                </a:lnTo>
                <a:lnTo>
                  <a:pt x="175266" y="164325"/>
                </a:lnTo>
                <a:lnTo>
                  <a:pt x="176148" y="162877"/>
                </a:lnTo>
                <a:lnTo>
                  <a:pt x="176735" y="161207"/>
                </a:lnTo>
                <a:lnTo>
                  <a:pt x="179271" y="157469"/>
                </a:lnTo>
                <a:lnTo>
                  <a:pt x="182751" y="153456"/>
                </a:lnTo>
                <a:lnTo>
                  <a:pt x="186651" y="149320"/>
                </a:lnTo>
                <a:lnTo>
                  <a:pt x="187974" y="146524"/>
                </a:lnTo>
                <a:lnTo>
                  <a:pt x="188855" y="143248"/>
                </a:lnTo>
                <a:lnTo>
                  <a:pt x="189443" y="139654"/>
                </a:lnTo>
                <a:lnTo>
                  <a:pt x="191979" y="133779"/>
                </a:lnTo>
                <a:lnTo>
                  <a:pt x="193644" y="131224"/>
                </a:lnTo>
                <a:lnTo>
                  <a:pt x="194753" y="128110"/>
                </a:lnTo>
                <a:lnTo>
                  <a:pt x="195492" y="124623"/>
                </a:lnTo>
                <a:lnTo>
                  <a:pt x="195986" y="120887"/>
                </a:lnTo>
                <a:lnTo>
                  <a:pt x="197020" y="117691"/>
                </a:lnTo>
                <a:lnTo>
                  <a:pt x="200053" y="112258"/>
                </a:lnTo>
                <a:lnTo>
                  <a:pt x="201850" y="109116"/>
                </a:lnTo>
                <a:lnTo>
                  <a:pt x="205730" y="101862"/>
                </a:lnTo>
                <a:lnTo>
                  <a:pt x="207753" y="98657"/>
                </a:lnTo>
                <a:lnTo>
                  <a:pt x="211883" y="93215"/>
                </a:lnTo>
                <a:lnTo>
                  <a:pt x="213973" y="90071"/>
                </a:lnTo>
                <a:lnTo>
                  <a:pt x="216072" y="86563"/>
                </a:lnTo>
                <a:lnTo>
                  <a:pt x="218177" y="82814"/>
                </a:lnTo>
                <a:lnTo>
                  <a:pt x="219581" y="79609"/>
                </a:lnTo>
                <a:lnTo>
                  <a:pt x="221141" y="74166"/>
                </a:lnTo>
                <a:lnTo>
                  <a:pt x="222263" y="71021"/>
                </a:lnTo>
                <a:lnTo>
                  <a:pt x="223717" y="67513"/>
                </a:lnTo>
                <a:lnTo>
                  <a:pt x="225392" y="63764"/>
                </a:lnTo>
                <a:lnTo>
                  <a:pt x="227215" y="60559"/>
                </a:lnTo>
                <a:lnTo>
                  <a:pt x="231123" y="55116"/>
                </a:lnTo>
                <a:lnTo>
                  <a:pt x="233331" y="50345"/>
                </a:lnTo>
                <a:lnTo>
                  <a:pt x="235017" y="45167"/>
                </a:lnTo>
                <a:lnTo>
                  <a:pt x="236456" y="41811"/>
                </a:lnTo>
                <a:lnTo>
                  <a:pt x="240463" y="33027"/>
                </a:lnTo>
                <a:lnTo>
                  <a:pt x="244531" y="28135"/>
                </a:lnTo>
                <a:lnTo>
                  <a:pt x="245622" y="26222"/>
                </a:lnTo>
                <a:lnTo>
                  <a:pt x="246835" y="22216"/>
                </a:lnTo>
                <a:lnTo>
                  <a:pt x="247373" y="18084"/>
                </a:lnTo>
                <a:lnTo>
                  <a:pt x="247719" y="13053"/>
                </a:lnTo>
                <a:lnTo>
                  <a:pt x="247787" y="7696"/>
                </a:lnTo>
                <a:lnTo>
                  <a:pt x="247797" y="6456"/>
                </a:lnTo>
                <a:lnTo>
                  <a:pt x="248505" y="6126"/>
                </a:lnTo>
                <a:lnTo>
                  <a:pt x="253896" y="5491"/>
                </a:lnTo>
                <a:lnTo>
                  <a:pt x="248664" y="0"/>
                </a:lnTo>
                <a:lnTo>
                  <a:pt x="248377" y="410"/>
                </a:lnTo>
                <a:lnTo>
                  <a:pt x="247804" y="5465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8" name="SMARTInkAnnotation818"/>
          <p:cNvSpPr/>
          <p:nvPr/>
        </p:nvSpPr>
        <p:spPr>
          <a:xfrm>
            <a:off x="5575925" y="3187700"/>
            <a:ext cx="120726" cy="145970"/>
          </a:xfrm>
          <a:custGeom>
            <a:avLst/>
            <a:gdLst/>
            <a:ahLst/>
            <a:cxnLst/>
            <a:rect l="0" t="0" r="0" b="0"/>
            <a:pathLst>
              <a:path w="120726" h="145970">
                <a:moveTo>
                  <a:pt x="0" y="0"/>
                </a:moveTo>
                <a:lnTo>
                  <a:pt x="0" y="6327"/>
                </a:lnTo>
                <a:lnTo>
                  <a:pt x="5472" y="11815"/>
                </a:lnTo>
                <a:lnTo>
                  <a:pt x="5961" y="14188"/>
                </a:lnTo>
                <a:lnTo>
                  <a:pt x="6093" y="15809"/>
                </a:lnTo>
                <a:lnTo>
                  <a:pt x="6885" y="17594"/>
                </a:lnTo>
                <a:lnTo>
                  <a:pt x="9650" y="21461"/>
                </a:lnTo>
                <a:lnTo>
                  <a:pt x="13232" y="25530"/>
                </a:lnTo>
                <a:lnTo>
                  <a:pt x="15174" y="27603"/>
                </a:lnTo>
                <a:lnTo>
                  <a:pt x="16470" y="29691"/>
                </a:lnTo>
                <a:lnTo>
                  <a:pt x="17910" y="33892"/>
                </a:lnTo>
                <a:lnTo>
                  <a:pt x="20433" y="38111"/>
                </a:lnTo>
                <a:lnTo>
                  <a:pt x="23907" y="42338"/>
                </a:lnTo>
                <a:lnTo>
                  <a:pt x="25822" y="44453"/>
                </a:lnTo>
                <a:lnTo>
                  <a:pt x="27805" y="46569"/>
                </a:lnTo>
                <a:lnTo>
                  <a:pt x="29832" y="49390"/>
                </a:lnTo>
                <a:lnTo>
                  <a:pt x="31891" y="52682"/>
                </a:lnTo>
                <a:lnTo>
                  <a:pt x="33968" y="56288"/>
                </a:lnTo>
                <a:lnTo>
                  <a:pt x="36059" y="59397"/>
                </a:lnTo>
                <a:lnTo>
                  <a:pt x="38159" y="62176"/>
                </a:lnTo>
                <a:lnTo>
                  <a:pt x="40265" y="64734"/>
                </a:lnTo>
                <a:lnTo>
                  <a:pt x="42376" y="67144"/>
                </a:lnTo>
                <a:lnTo>
                  <a:pt x="44488" y="69457"/>
                </a:lnTo>
                <a:lnTo>
                  <a:pt x="48718" y="73908"/>
                </a:lnTo>
                <a:lnTo>
                  <a:pt x="52951" y="78239"/>
                </a:lnTo>
                <a:lnTo>
                  <a:pt x="55069" y="81087"/>
                </a:lnTo>
                <a:lnTo>
                  <a:pt x="57187" y="84396"/>
                </a:lnTo>
                <a:lnTo>
                  <a:pt x="59304" y="88014"/>
                </a:lnTo>
                <a:lnTo>
                  <a:pt x="61422" y="90425"/>
                </a:lnTo>
                <a:lnTo>
                  <a:pt x="63540" y="92034"/>
                </a:lnTo>
                <a:lnTo>
                  <a:pt x="65658" y="93106"/>
                </a:lnTo>
                <a:lnTo>
                  <a:pt x="67775" y="94526"/>
                </a:lnTo>
                <a:lnTo>
                  <a:pt x="69894" y="96178"/>
                </a:lnTo>
                <a:lnTo>
                  <a:pt x="72012" y="97985"/>
                </a:lnTo>
                <a:lnTo>
                  <a:pt x="74129" y="99895"/>
                </a:lnTo>
                <a:lnTo>
                  <a:pt x="78366" y="103899"/>
                </a:lnTo>
                <a:lnTo>
                  <a:pt x="84719" y="110120"/>
                </a:lnTo>
                <a:lnTo>
                  <a:pt x="86131" y="112219"/>
                </a:lnTo>
                <a:lnTo>
                  <a:pt x="87700" y="116432"/>
                </a:lnTo>
                <a:lnTo>
                  <a:pt x="90280" y="120657"/>
                </a:lnTo>
                <a:lnTo>
                  <a:pt x="91956" y="122771"/>
                </a:lnTo>
                <a:lnTo>
                  <a:pt x="93780" y="124180"/>
                </a:lnTo>
                <a:lnTo>
                  <a:pt x="95702" y="125120"/>
                </a:lnTo>
                <a:lnTo>
                  <a:pt x="97689" y="125746"/>
                </a:lnTo>
                <a:lnTo>
                  <a:pt x="99014" y="126869"/>
                </a:lnTo>
                <a:lnTo>
                  <a:pt x="99898" y="128324"/>
                </a:lnTo>
                <a:lnTo>
                  <a:pt x="100486" y="129999"/>
                </a:lnTo>
                <a:lnTo>
                  <a:pt x="101584" y="131116"/>
                </a:lnTo>
                <a:lnTo>
                  <a:pt x="103023" y="131860"/>
                </a:lnTo>
                <a:lnTo>
                  <a:pt x="104688" y="132357"/>
                </a:lnTo>
                <a:lnTo>
                  <a:pt x="105798" y="133393"/>
                </a:lnTo>
                <a:lnTo>
                  <a:pt x="106537" y="134789"/>
                </a:lnTo>
                <a:lnTo>
                  <a:pt x="107931" y="139412"/>
                </a:lnTo>
                <a:lnTo>
                  <a:pt x="111365" y="142985"/>
                </a:lnTo>
                <a:lnTo>
                  <a:pt x="114293" y="145969"/>
                </a:lnTo>
                <a:lnTo>
                  <a:pt x="116219" y="144132"/>
                </a:lnTo>
                <a:lnTo>
                  <a:pt x="120725" y="139699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9" name="SMARTInkAnnotation819"/>
          <p:cNvSpPr/>
          <p:nvPr/>
        </p:nvSpPr>
        <p:spPr>
          <a:xfrm>
            <a:off x="5671235" y="3219450"/>
            <a:ext cx="114372" cy="279401"/>
          </a:xfrm>
          <a:custGeom>
            <a:avLst/>
            <a:gdLst/>
            <a:ahLst/>
            <a:cxnLst/>
            <a:rect l="0" t="0" r="0" b="0"/>
            <a:pathLst>
              <a:path w="114372" h="279401">
                <a:moveTo>
                  <a:pt x="114371" y="0"/>
                </a:moveTo>
                <a:lnTo>
                  <a:pt x="114371" y="11740"/>
                </a:lnTo>
                <a:lnTo>
                  <a:pt x="110998" y="15787"/>
                </a:lnTo>
                <a:lnTo>
                  <a:pt x="108900" y="18083"/>
                </a:lnTo>
                <a:lnTo>
                  <a:pt x="108279" y="25505"/>
                </a:lnTo>
                <a:lnTo>
                  <a:pt x="107486" y="27587"/>
                </a:lnTo>
                <a:lnTo>
                  <a:pt x="106251" y="28975"/>
                </a:lnTo>
                <a:lnTo>
                  <a:pt x="104721" y="29900"/>
                </a:lnTo>
                <a:lnTo>
                  <a:pt x="103702" y="31222"/>
                </a:lnTo>
                <a:lnTo>
                  <a:pt x="103023" y="32809"/>
                </a:lnTo>
                <a:lnTo>
                  <a:pt x="101561" y="37160"/>
                </a:lnTo>
                <a:lnTo>
                  <a:pt x="98559" y="43797"/>
                </a:lnTo>
                <a:lnTo>
                  <a:pt x="96754" y="49569"/>
                </a:lnTo>
                <a:lnTo>
                  <a:pt x="96271" y="52096"/>
                </a:lnTo>
                <a:lnTo>
                  <a:pt x="93854" y="56785"/>
                </a:lnTo>
                <a:lnTo>
                  <a:pt x="92221" y="59024"/>
                </a:lnTo>
                <a:lnTo>
                  <a:pt x="90406" y="63392"/>
                </a:lnTo>
                <a:lnTo>
                  <a:pt x="89922" y="65544"/>
                </a:lnTo>
                <a:lnTo>
                  <a:pt x="87503" y="69818"/>
                </a:lnTo>
                <a:lnTo>
                  <a:pt x="84073" y="74775"/>
                </a:lnTo>
                <a:lnTo>
                  <a:pt x="82171" y="78072"/>
                </a:lnTo>
                <a:lnTo>
                  <a:pt x="78880" y="84793"/>
                </a:lnTo>
                <a:lnTo>
                  <a:pt x="76322" y="92544"/>
                </a:lnTo>
                <a:lnTo>
                  <a:pt x="73221" y="97105"/>
                </a:lnTo>
                <a:lnTo>
                  <a:pt x="71406" y="99309"/>
                </a:lnTo>
                <a:lnTo>
                  <a:pt x="69490" y="101484"/>
                </a:lnTo>
                <a:lnTo>
                  <a:pt x="67507" y="103639"/>
                </a:lnTo>
                <a:lnTo>
                  <a:pt x="66185" y="106487"/>
                </a:lnTo>
                <a:lnTo>
                  <a:pt x="64714" y="113415"/>
                </a:lnTo>
                <a:lnTo>
                  <a:pt x="62179" y="119316"/>
                </a:lnTo>
                <a:lnTo>
                  <a:pt x="59405" y="124290"/>
                </a:lnTo>
                <a:lnTo>
                  <a:pt x="57137" y="131058"/>
                </a:lnTo>
                <a:lnTo>
                  <a:pt x="52308" y="138237"/>
                </a:lnTo>
                <a:lnTo>
                  <a:pt x="50403" y="141547"/>
                </a:lnTo>
                <a:lnTo>
                  <a:pt x="47111" y="148282"/>
                </a:lnTo>
                <a:lnTo>
                  <a:pt x="45258" y="156040"/>
                </a:lnTo>
                <a:lnTo>
                  <a:pt x="44824" y="160603"/>
                </a:lnTo>
                <a:lnTo>
                  <a:pt x="44003" y="162808"/>
                </a:lnTo>
                <a:lnTo>
                  <a:pt x="41207" y="167139"/>
                </a:lnTo>
                <a:lnTo>
                  <a:pt x="39473" y="169987"/>
                </a:lnTo>
                <a:lnTo>
                  <a:pt x="37611" y="173297"/>
                </a:lnTo>
                <a:lnTo>
                  <a:pt x="34366" y="180032"/>
                </a:lnTo>
                <a:lnTo>
                  <a:pt x="31833" y="187790"/>
                </a:lnTo>
                <a:lnTo>
                  <a:pt x="28739" y="192353"/>
                </a:lnTo>
                <a:lnTo>
                  <a:pt x="26892" y="196733"/>
                </a:lnTo>
                <a:lnTo>
                  <a:pt x="26400" y="198889"/>
                </a:lnTo>
                <a:lnTo>
                  <a:pt x="23971" y="203165"/>
                </a:lnTo>
                <a:lnTo>
                  <a:pt x="22334" y="205293"/>
                </a:lnTo>
                <a:lnTo>
                  <a:pt x="20517" y="209540"/>
                </a:lnTo>
                <a:lnTo>
                  <a:pt x="19493" y="215897"/>
                </a:lnTo>
                <a:lnTo>
                  <a:pt x="19349" y="218015"/>
                </a:lnTo>
                <a:lnTo>
                  <a:pt x="18547" y="220132"/>
                </a:lnTo>
                <a:lnTo>
                  <a:pt x="15774" y="224366"/>
                </a:lnTo>
                <a:lnTo>
                  <a:pt x="13617" y="227345"/>
                </a:lnTo>
                <a:lnTo>
                  <a:pt x="13112" y="229924"/>
                </a:lnTo>
                <a:lnTo>
                  <a:pt x="12788" y="237328"/>
                </a:lnTo>
                <a:lnTo>
                  <a:pt x="12056" y="238652"/>
                </a:lnTo>
                <a:lnTo>
                  <a:pt x="10861" y="239535"/>
                </a:lnTo>
                <a:lnTo>
                  <a:pt x="9359" y="240123"/>
                </a:lnTo>
                <a:lnTo>
                  <a:pt x="8357" y="241221"/>
                </a:lnTo>
                <a:lnTo>
                  <a:pt x="7689" y="242658"/>
                </a:lnTo>
                <a:lnTo>
                  <a:pt x="6947" y="246137"/>
                </a:lnTo>
                <a:lnTo>
                  <a:pt x="6432" y="252825"/>
                </a:lnTo>
                <a:lnTo>
                  <a:pt x="3004" y="257023"/>
                </a:lnTo>
                <a:lnTo>
                  <a:pt x="890" y="259364"/>
                </a:lnTo>
                <a:lnTo>
                  <a:pt x="395" y="261793"/>
                </a:lnTo>
                <a:lnTo>
                  <a:pt x="52" y="270418"/>
                </a:lnTo>
                <a:lnTo>
                  <a:pt x="1" y="278962"/>
                </a:lnTo>
                <a:lnTo>
                  <a:pt x="0" y="27940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0" name="SMARTInkAnnotation820"/>
          <p:cNvSpPr/>
          <p:nvPr/>
        </p:nvSpPr>
        <p:spPr>
          <a:xfrm>
            <a:off x="6382878" y="2191578"/>
            <a:ext cx="184266" cy="189673"/>
          </a:xfrm>
          <a:custGeom>
            <a:avLst/>
            <a:gdLst/>
            <a:ahLst/>
            <a:cxnLst/>
            <a:rect l="0" t="0" r="0" b="0"/>
            <a:pathLst>
              <a:path w="184266" h="189673">
                <a:moveTo>
                  <a:pt x="127079" y="18222"/>
                </a:moveTo>
                <a:lnTo>
                  <a:pt x="127079" y="5536"/>
                </a:lnTo>
                <a:lnTo>
                  <a:pt x="108930" y="5522"/>
                </a:lnTo>
                <a:lnTo>
                  <a:pt x="104914" y="2151"/>
                </a:lnTo>
                <a:lnTo>
                  <a:pt x="103830" y="1864"/>
                </a:lnTo>
                <a:lnTo>
                  <a:pt x="103109" y="2377"/>
                </a:lnTo>
                <a:lnTo>
                  <a:pt x="102627" y="3425"/>
                </a:lnTo>
                <a:lnTo>
                  <a:pt x="101599" y="4125"/>
                </a:lnTo>
                <a:lnTo>
                  <a:pt x="98575" y="4901"/>
                </a:lnTo>
                <a:lnTo>
                  <a:pt x="97486" y="4402"/>
                </a:lnTo>
                <a:lnTo>
                  <a:pt x="96761" y="3365"/>
                </a:lnTo>
                <a:lnTo>
                  <a:pt x="95596" y="0"/>
                </a:lnTo>
                <a:lnTo>
                  <a:pt x="94794" y="430"/>
                </a:lnTo>
                <a:lnTo>
                  <a:pt x="92021" y="2788"/>
                </a:lnTo>
                <a:lnTo>
                  <a:pt x="90293" y="3700"/>
                </a:lnTo>
                <a:lnTo>
                  <a:pt x="86491" y="4712"/>
                </a:lnTo>
                <a:lnTo>
                  <a:pt x="82447" y="5162"/>
                </a:lnTo>
                <a:lnTo>
                  <a:pt x="78297" y="5362"/>
                </a:lnTo>
                <a:lnTo>
                  <a:pt x="71140" y="5501"/>
                </a:lnTo>
                <a:lnTo>
                  <a:pt x="66889" y="5516"/>
                </a:lnTo>
                <a:lnTo>
                  <a:pt x="65066" y="6223"/>
                </a:lnTo>
                <a:lnTo>
                  <a:pt x="61159" y="8891"/>
                </a:lnTo>
                <a:lnTo>
                  <a:pt x="57069" y="10547"/>
                </a:lnTo>
                <a:lnTo>
                  <a:pt x="52898" y="11283"/>
                </a:lnTo>
                <a:lnTo>
                  <a:pt x="48691" y="11610"/>
                </a:lnTo>
                <a:lnTo>
                  <a:pt x="47286" y="12403"/>
                </a:lnTo>
                <a:lnTo>
                  <a:pt x="46350" y="13637"/>
                </a:lnTo>
                <a:lnTo>
                  <a:pt x="45725" y="15166"/>
                </a:lnTo>
                <a:lnTo>
                  <a:pt x="44604" y="16184"/>
                </a:lnTo>
                <a:lnTo>
                  <a:pt x="43150" y="16863"/>
                </a:lnTo>
                <a:lnTo>
                  <a:pt x="39116" y="17954"/>
                </a:lnTo>
                <a:lnTo>
                  <a:pt x="35044" y="21513"/>
                </a:lnTo>
                <a:lnTo>
                  <a:pt x="33247" y="22533"/>
                </a:lnTo>
                <a:lnTo>
                  <a:pt x="29367" y="23666"/>
                </a:lnTo>
                <a:lnTo>
                  <a:pt x="28050" y="24674"/>
                </a:lnTo>
                <a:lnTo>
                  <a:pt x="27172" y="26051"/>
                </a:lnTo>
                <a:lnTo>
                  <a:pt x="26586" y="27674"/>
                </a:lnTo>
                <a:lnTo>
                  <a:pt x="25490" y="28757"/>
                </a:lnTo>
                <a:lnTo>
                  <a:pt x="24054" y="29479"/>
                </a:lnTo>
                <a:lnTo>
                  <a:pt x="22389" y="29960"/>
                </a:lnTo>
                <a:lnTo>
                  <a:pt x="21280" y="30986"/>
                </a:lnTo>
                <a:lnTo>
                  <a:pt x="20541" y="32376"/>
                </a:lnTo>
                <a:lnTo>
                  <a:pt x="20047" y="34008"/>
                </a:lnTo>
                <a:lnTo>
                  <a:pt x="17618" y="37703"/>
                </a:lnTo>
                <a:lnTo>
                  <a:pt x="12648" y="43548"/>
                </a:lnTo>
                <a:lnTo>
                  <a:pt x="7323" y="48987"/>
                </a:lnTo>
                <a:lnTo>
                  <a:pt x="6999" y="50021"/>
                </a:lnTo>
                <a:lnTo>
                  <a:pt x="6545" y="54847"/>
                </a:lnTo>
                <a:lnTo>
                  <a:pt x="6379" y="61502"/>
                </a:lnTo>
                <a:lnTo>
                  <a:pt x="4483" y="64034"/>
                </a:lnTo>
                <a:lnTo>
                  <a:pt x="2988" y="65697"/>
                </a:lnTo>
                <a:lnTo>
                  <a:pt x="1992" y="67511"/>
                </a:lnTo>
                <a:lnTo>
                  <a:pt x="885" y="71408"/>
                </a:lnTo>
                <a:lnTo>
                  <a:pt x="394" y="75491"/>
                </a:lnTo>
                <a:lnTo>
                  <a:pt x="175" y="79659"/>
                </a:lnTo>
                <a:lnTo>
                  <a:pt x="77" y="83862"/>
                </a:lnTo>
                <a:lnTo>
                  <a:pt x="0" y="121939"/>
                </a:lnTo>
                <a:lnTo>
                  <a:pt x="706" y="124055"/>
                </a:lnTo>
                <a:lnTo>
                  <a:pt x="3373" y="128289"/>
                </a:lnTo>
                <a:lnTo>
                  <a:pt x="5029" y="132522"/>
                </a:lnTo>
                <a:lnTo>
                  <a:pt x="5471" y="134639"/>
                </a:lnTo>
                <a:lnTo>
                  <a:pt x="7844" y="138872"/>
                </a:lnTo>
                <a:lnTo>
                  <a:pt x="11251" y="143105"/>
                </a:lnTo>
                <a:lnTo>
                  <a:pt x="15120" y="147339"/>
                </a:lnTo>
                <a:lnTo>
                  <a:pt x="16434" y="149455"/>
                </a:lnTo>
                <a:lnTo>
                  <a:pt x="17894" y="153689"/>
                </a:lnTo>
                <a:lnTo>
                  <a:pt x="20425" y="157922"/>
                </a:lnTo>
                <a:lnTo>
                  <a:pt x="23904" y="162155"/>
                </a:lnTo>
                <a:lnTo>
                  <a:pt x="27803" y="166389"/>
                </a:lnTo>
                <a:lnTo>
                  <a:pt x="29831" y="167800"/>
                </a:lnTo>
                <a:lnTo>
                  <a:pt x="33968" y="169368"/>
                </a:lnTo>
                <a:lnTo>
                  <a:pt x="38159" y="171946"/>
                </a:lnTo>
                <a:lnTo>
                  <a:pt x="43229" y="175979"/>
                </a:lnTo>
                <a:lnTo>
                  <a:pt x="47481" y="180049"/>
                </a:lnTo>
                <a:lnTo>
                  <a:pt x="49303" y="181140"/>
                </a:lnTo>
                <a:lnTo>
                  <a:pt x="53212" y="182352"/>
                </a:lnTo>
                <a:lnTo>
                  <a:pt x="57302" y="182891"/>
                </a:lnTo>
                <a:lnTo>
                  <a:pt x="61473" y="183131"/>
                </a:lnTo>
                <a:lnTo>
                  <a:pt x="65680" y="183237"/>
                </a:lnTo>
                <a:lnTo>
                  <a:pt x="67790" y="183971"/>
                </a:lnTo>
                <a:lnTo>
                  <a:pt x="72018" y="186668"/>
                </a:lnTo>
                <a:lnTo>
                  <a:pt x="76251" y="188337"/>
                </a:lnTo>
                <a:lnTo>
                  <a:pt x="80485" y="189079"/>
                </a:lnTo>
                <a:lnTo>
                  <a:pt x="84719" y="189408"/>
                </a:lnTo>
                <a:lnTo>
                  <a:pt x="88956" y="189555"/>
                </a:lnTo>
                <a:lnTo>
                  <a:pt x="97427" y="189649"/>
                </a:lnTo>
                <a:lnTo>
                  <a:pt x="184187" y="189672"/>
                </a:lnTo>
                <a:lnTo>
                  <a:pt x="180588" y="189672"/>
                </a:lnTo>
                <a:lnTo>
                  <a:pt x="183641" y="189672"/>
                </a:lnTo>
                <a:lnTo>
                  <a:pt x="183848" y="188967"/>
                </a:lnTo>
                <a:lnTo>
                  <a:pt x="184265" y="183322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1" name="SMARTInkAnnotation821"/>
          <p:cNvSpPr/>
          <p:nvPr/>
        </p:nvSpPr>
        <p:spPr>
          <a:xfrm>
            <a:off x="7316909" y="2133623"/>
            <a:ext cx="273222" cy="209527"/>
          </a:xfrm>
          <a:custGeom>
            <a:avLst/>
            <a:gdLst/>
            <a:ahLst/>
            <a:cxnLst/>
            <a:rect l="0" t="0" r="0" b="0"/>
            <a:pathLst>
              <a:path w="273222" h="209527">
                <a:moveTo>
                  <a:pt x="114372" y="12677"/>
                </a:moveTo>
                <a:lnTo>
                  <a:pt x="108901" y="12677"/>
                </a:lnTo>
                <a:lnTo>
                  <a:pt x="108607" y="11971"/>
                </a:lnTo>
                <a:lnTo>
                  <a:pt x="108019" y="6350"/>
                </a:lnTo>
                <a:lnTo>
                  <a:pt x="108018" y="6334"/>
                </a:lnTo>
                <a:lnTo>
                  <a:pt x="108018" y="6331"/>
                </a:lnTo>
                <a:lnTo>
                  <a:pt x="108018" y="860"/>
                </a:lnTo>
                <a:lnTo>
                  <a:pt x="107312" y="565"/>
                </a:lnTo>
                <a:lnTo>
                  <a:pt x="99174" y="55"/>
                </a:lnTo>
                <a:lnTo>
                  <a:pt x="96455" y="0"/>
                </a:lnTo>
                <a:lnTo>
                  <a:pt x="93936" y="1869"/>
                </a:lnTo>
                <a:lnTo>
                  <a:pt x="92276" y="3355"/>
                </a:lnTo>
                <a:lnTo>
                  <a:pt x="90463" y="4346"/>
                </a:lnTo>
                <a:lnTo>
                  <a:pt x="83776" y="6066"/>
                </a:lnTo>
                <a:lnTo>
                  <a:pt x="77761" y="10639"/>
                </a:lnTo>
                <a:lnTo>
                  <a:pt x="73862" y="11771"/>
                </a:lnTo>
                <a:lnTo>
                  <a:pt x="67697" y="12409"/>
                </a:lnTo>
                <a:lnTo>
                  <a:pt x="66312" y="13204"/>
                </a:lnTo>
                <a:lnTo>
                  <a:pt x="65386" y="14439"/>
                </a:lnTo>
                <a:lnTo>
                  <a:pt x="63905" y="18121"/>
                </a:lnTo>
                <a:lnTo>
                  <a:pt x="60276" y="22129"/>
                </a:lnTo>
                <a:lnTo>
                  <a:pt x="58540" y="23212"/>
                </a:lnTo>
                <a:lnTo>
                  <a:pt x="52724" y="25441"/>
                </a:lnTo>
                <a:lnTo>
                  <a:pt x="48614" y="28463"/>
                </a:lnTo>
                <a:lnTo>
                  <a:pt x="47235" y="30257"/>
                </a:lnTo>
                <a:lnTo>
                  <a:pt x="46316" y="32158"/>
                </a:lnTo>
                <a:lnTo>
                  <a:pt x="45704" y="34131"/>
                </a:lnTo>
                <a:lnTo>
                  <a:pt x="43140" y="38205"/>
                </a:lnTo>
                <a:lnTo>
                  <a:pt x="41468" y="40279"/>
                </a:lnTo>
                <a:lnTo>
                  <a:pt x="39648" y="41661"/>
                </a:lnTo>
                <a:lnTo>
                  <a:pt x="37728" y="42583"/>
                </a:lnTo>
                <a:lnTo>
                  <a:pt x="35742" y="43198"/>
                </a:lnTo>
                <a:lnTo>
                  <a:pt x="34418" y="44313"/>
                </a:lnTo>
                <a:lnTo>
                  <a:pt x="33536" y="45762"/>
                </a:lnTo>
                <a:lnTo>
                  <a:pt x="32946" y="47434"/>
                </a:lnTo>
                <a:lnTo>
                  <a:pt x="30411" y="51173"/>
                </a:lnTo>
                <a:lnTo>
                  <a:pt x="28747" y="53157"/>
                </a:lnTo>
                <a:lnTo>
                  <a:pt x="27636" y="55186"/>
                </a:lnTo>
                <a:lnTo>
                  <a:pt x="26402" y="59322"/>
                </a:lnTo>
                <a:lnTo>
                  <a:pt x="25368" y="60707"/>
                </a:lnTo>
                <a:lnTo>
                  <a:pt x="23972" y="61630"/>
                </a:lnTo>
                <a:lnTo>
                  <a:pt x="22335" y="62246"/>
                </a:lnTo>
                <a:lnTo>
                  <a:pt x="21244" y="63362"/>
                </a:lnTo>
                <a:lnTo>
                  <a:pt x="20518" y="64811"/>
                </a:lnTo>
                <a:lnTo>
                  <a:pt x="19710" y="68303"/>
                </a:lnTo>
                <a:lnTo>
                  <a:pt x="19349" y="72207"/>
                </a:lnTo>
                <a:lnTo>
                  <a:pt x="18549" y="74236"/>
                </a:lnTo>
                <a:lnTo>
                  <a:pt x="14752" y="80462"/>
                </a:lnTo>
                <a:lnTo>
                  <a:pt x="13113" y="87006"/>
                </a:lnTo>
                <a:lnTo>
                  <a:pt x="12888" y="88751"/>
                </a:lnTo>
                <a:lnTo>
                  <a:pt x="12788" y="91878"/>
                </a:lnTo>
                <a:lnTo>
                  <a:pt x="12057" y="93700"/>
                </a:lnTo>
                <a:lnTo>
                  <a:pt x="8358" y="99635"/>
                </a:lnTo>
                <a:lnTo>
                  <a:pt x="7245" y="103771"/>
                </a:lnTo>
                <a:lnTo>
                  <a:pt x="6618" y="110067"/>
                </a:lnTo>
                <a:lnTo>
                  <a:pt x="6389" y="115604"/>
                </a:lnTo>
                <a:lnTo>
                  <a:pt x="6362" y="123006"/>
                </a:lnTo>
                <a:lnTo>
                  <a:pt x="5653" y="125035"/>
                </a:lnTo>
                <a:lnTo>
                  <a:pt x="1989" y="131262"/>
                </a:lnTo>
                <a:lnTo>
                  <a:pt x="885" y="135467"/>
                </a:lnTo>
                <a:lnTo>
                  <a:pt x="262" y="141801"/>
                </a:lnTo>
                <a:lnTo>
                  <a:pt x="35" y="147352"/>
                </a:lnTo>
                <a:lnTo>
                  <a:pt x="0" y="168156"/>
                </a:lnTo>
                <a:lnTo>
                  <a:pt x="707" y="169952"/>
                </a:lnTo>
                <a:lnTo>
                  <a:pt x="4367" y="175850"/>
                </a:lnTo>
                <a:lnTo>
                  <a:pt x="5963" y="182283"/>
                </a:lnTo>
                <a:lnTo>
                  <a:pt x="6093" y="182898"/>
                </a:lnTo>
                <a:lnTo>
                  <a:pt x="9650" y="187134"/>
                </a:lnTo>
                <a:lnTo>
                  <a:pt x="11375" y="188248"/>
                </a:lnTo>
                <a:lnTo>
                  <a:pt x="15174" y="189486"/>
                </a:lnTo>
                <a:lnTo>
                  <a:pt x="16471" y="190522"/>
                </a:lnTo>
                <a:lnTo>
                  <a:pt x="17334" y="191918"/>
                </a:lnTo>
                <a:lnTo>
                  <a:pt x="17911" y="193555"/>
                </a:lnTo>
                <a:lnTo>
                  <a:pt x="19000" y="194645"/>
                </a:lnTo>
                <a:lnTo>
                  <a:pt x="20433" y="195372"/>
                </a:lnTo>
                <a:lnTo>
                  <a:pt x="22094" y="195857"/>
                </a:lnTo>
                <a:lnTo>
                  <a:pt x="25823" y="198277"/>
                </a:lnTo>
                <a:lnTo>
                  <a:pt x="27805" y="199911"/>
                </a:lnTo>
                <a:lnTo>
                  <a:pt x="29832" y="201000"/>
                </a:lnTo>
                <a:lnTo>
                  <a:pt x="33969" y="202209"/>
                </a:lnTo>
                <a:lnTo>
                  <a:pt x="42376" y="202986"/>
                </a:lnTo>
                <a:lnTo>
                  <a:pt x="49424" y="203121"/>
                </a:lnTo>
                <a:lnTo>
                  <a:pt x="69653" y="203175"/>
                </a:lnTo>
                <a:lnTo>
                  <a:pt x="72556" y="203881"/>
                </a:lnTo>
                <a:lnTo>
                  <a:pt x="80017" y="207540"/>
                </a:lnTo>
                <a:lnTo>
                  <a:pt x="84512" y="208644"/>
                </a:lnTo>
                <a:lnTo>
                  <a:pt x="91012" y="209265"/>
                </a:lnTo>
                <a:lnTo>
                  <a:pt x="99534" y="209475"/>
                </a:lnTo>
                <a:lnTo>
                  <a:pt x="122844" y="209526"/>
                </a:lnTo>
                <a:lnTo>
                  <a:pt x="124962" y="208821"/>
                </a:lnTo>
                <a:lnTo>
                  <a:pt x="132179" y="204060"/>
                </a:lnTo>
                <a:lnTo>
                  <a:pt x="134759" y="203569"/>
                </a:lnTo>
                <a:lnTo>
                  <a:pt x="142167" y="203255"/>
                </a:lnTo>
                <a:lnTo>
                  <a:pt x="161853" y="203178"/>
                </a:lnTo>
                <a:lnTo>
                  <a:pt x="162969" y="202472"/>
                </a:lnTo>
                <a:lnTo>
                  <a:pt x="163714" y="201296"/>
                </a:lnTo>
                <a:lnTo>
                  <a:pt x="164211" y="199806"/>
                </a:lnTo>
                <a:lnTo>
                  <a:pt x="165247" y="198813"/>
                </a:lnTo>
                <a:lnTo>
                  <a:pt x="166646" y="198151"/>
                </a:lnTo>
                <a:lnTo>
                  <a:pt x="170080" y="197416"/>
                </a:lnTo>
                <a:lnTo>
                  <a:pt x="176741" y="196905"/>
                </a:lnTo>
                <a:lnTo>
                  <a:pt x="183279" y="191366"/>
                </a:lnTo>
                <a:lnTo>
                  <a:pt x="185710" y="190872"/>
                </a:lnTo>
                <a:lnTo>
                  <a:pt x="187347" y="190741"/>
                </a:lnTo>
                <a:lnTo>
                  <a:pt x="188438" y="189947"/>
                </a:lnTo>
                <a:lnTo>
                  <a:pt x="189164" y="188713"/>
                </a:lnTo>
                <a:lnTo>
                  <a:pt x="190332" y="185033"/>
                </a:lnTo>
                <a:lnTo>
                  <a:pt x="191133" y="184731"/>
                </a:lnTo>
                <a:lnTo>
                  <a:pt x="193907" y="184396"/>
                </a:lnTo>
                <a:lnTo>
                  <a:pt x="194929" y="183600"/>
                </a:lnTo>
                <a:lnTo>
                  <a:pt x="195611" y="182365"/>
                </a:lnTo>
                <a:lnTo>
                  <a:pt x="196894" y="178045"/>
                </a:lnTo>
                <a:lnTo>
                  <a:pt x="196972" y="171507"/>
                </a:lnTo>
                <a:lnTo>
                  <a:pt x="196973" y="165967"/>
                </a:lnTo>
                <a:lnTo>
                  <a:pt x="196268" y="165670"/>
                </a:lnTo>
                <a:lnTo>
                  <a:pt x="193601" y="165341"/>
                </a:lnTo>
                <a:lnTo>
                  <a:pt x="192606" y="164547"/>
                </a:lnTo>
                <a:lnTo>
                  <a:pt x="191944" y="163313"/>
                </a:lnTo>
                <a:lnTo>
                  <a:pt x="190881" y="159633"/>
                </a:lnTo>
                <a:lnTo>
                  <a:pt x="185172" y="153339"/>
                </a:lnTo>
                <a:lnTo>
                  <a:pt x="168453" y="136575"/>
                </a:lnTo>
                <a:lnTo>
                  <a:pt x="166664" y="135492"/>
                </a:lnTo>
                <a:lnTo>
                  <a:pt x="162793" y="134289"/>
                </a:lnTo>
                <a:lnTo>
                  <a:pt x="161479" y="133263"/>
                </a:lnTo>
                <a:lnTo>
                  <a:pt x="160602" y="131873"/>
                </a:lnTo>
                <a:lnTo>
                  <a:pt x="159195" y="127944"/>
                </a:lnTo>
                <a:lnTo>
                  <a:pt x="155578" y="123893"/>
                </a:lnTo>
                <a:lnTo>
                  <a:pt x="153844" y="122804"/>
                </a:lnTo>
                <a:lnTo>
                  <a:pt x="148032" y="120566"/>
                </a:lnTo>
                <a:lnTo>
                  <a:pt x="141013" y="115245"/>
                </a:lnTo>
                <a:lnTo>
                  <a:pt x="138449" y="114707"/>
                </a:lnTo>
                <a:lnTo>
                  <a:pt x="131052" y="114362"/>
                </a:lnTo>
                <a:lnTo>
                  <a:pt x="124055" y="114285"/>
                </a:lnTo>
                <a:lnTo>
                  <a:pt x="122945" y="113576"/>
                </a:lnTo>
                <a:lnTo>
                  <a:pt x="122206" y="112399"/>
                </a:lnTo>
                <a:lnTo>
                  <a:pt x="121712" y="110908"/>
                </a:lnTo>
                <a:lnTo>
                  <a:pt x="120677" y="109914"/>
                </a:lnTo>
                <a:lnTo>
                  <a:pt x="119282" y="109252"/>
                </a:lnTo>
                <a:lnTo>
                  <a:pt x="114658" y="108005"/>
                </a:lnTo>
                <a:lnTo>
                  <a:pt x="108018" y="107927"/>
                </a:lnTo>
                <a:lnTo>
                  <a:pt x="141985" y="107927"/>
                </a:lnTo>
                <a:lnTo>
                  <a:pt x="148060" y="109808"/>
                </a:lnTo>
                <a:lnTo>
                  <a:pt x="156718" y="113394"/>
                </a:lnTo>
                <a:lnTo>
                  <a:pt x="164964" y="114016"/>
                </a:lnTo>
                <a:lnTo>
                  <a:pt x="172976" y="114199"/>
                </a:lnTo>
                <a:lnTo>
                  <a:pt x="227795" y="114277"/>
                </a:lnTo>
                <a:lnTo>
                  <a:pt x="230935" y="113571"/>
                </a:lnTo>
                <a:lnTo>
                  <a:pt x="238727" y="109913"/>
                </a:lnTo>
                <a:lnTo>
                  <a:pt x="245508" y="108516"/>
                </a:lnTo>
                <a:lnTo>
                  <a:pt x="252879" y="108005"/>
                </a:lnTo>
                <a:lnTo>
                  <a:pt x="255473" y="109843"/>
                </a:lnTo>
                <a:lnTo>
                  <a:pt x="260218" y="114018"/>
                </a:lnTo>
                <a:lnTo>
                  <a:pt x="266867" y="114277"/>
                </a:lnTo>
                <a:lnTo>
                  <a:pt x="273221" y="107927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2" name="SMARTInkAnnotation822"/>
          <p:cNvSpPr/>
          <p:nvPr/>
        </p:nvSpPr>
        <p:spPr>
          <a:xfrm>
            <a:off x="6287594" y="2686050"/>
            <a:ext cx="196948" cy="184151"/>
          </a:xfrm>
          <a:custGeom>
            <a:avLst/>
            <a:gdLst/>
            <a:ahLst/>
            <a:cxnLst/>
            <a:rect l="0" t="0" r="0" b="0"/>
            <a:pathLst>
              <a:path w="196948" h="184151">
                <a:moveTo>
                  <a:pt x="88930" y="0"/>
                </a:moveTo>
                <a:lnTo>
                  <a:pt x="80086" y="0"/>
                </a:lnTo>
                <a:lnTo>
                  <a:pt x="78798" y="705"/>
                </a:lnTo>
                <a:lnTo>
                  <a:pt x="77939" y="1881"/>
                </a:lnTo>
                <a:lnTo>
                  <a:pt x="76561" y="5467"/>
                </a:lnTo>
                <a:lnTo>
                  <a:pt x="75742" y="5761"/>
                </a:lnTo>
                <a:lnTo>
                  <a:pt x="69871" y="6350"/>
                </a:lnTo>
                <a:lnTo>
                  <a:pt x="69868" y="6350"/>
                </a:lnTo>
                <a:lnTo>
                  <a:pt x="122818" y="6350"/>
                </a:lnTo>
                <a:lnTo>
                  <a:pt x="124936" y="7056"/>
                </a:lnTo>
                <a:lnTo>
                  <a:pt x="130584" y="10714"/>
                </a:lnTo>
                <a:lnTo>
                  <a:pt x="132153" y="11817"/>
                </a:lnTo>
                <a:lnTo>
                  <a:pt x="134733" y="12308"/>
                </a:lnTo>
                <a:lnTo>
                  <a:pt x="136409" y="12438"/>
                </a:lnTo>
                <a:lnTo>
                  <a:pt x="137526" y="13231"/>
                </a:lnTo>
                <a:lnTo>
                  <a:pt x="138272" y="14465"/>
                </a:lnTo>
                <a:lnTo>
                  <a:pt x="139099" y="17718"/>
                </a:lnTo>
                <a:lnTo>
                  <a:pt x="139468" y="21515"/>
                </a:lnTo>
                <a:lnTo>
                  <a:pt x="140271" y="22810"/>
                </a:lnTo>
                <a:lnTo>
                  <a:pt x="141514" y="23673"/>
                </a:lnTo>
                <a:lnTo>
                  <a:pt x="143047" y="24249"/>
                </a:lnTo>
                <a:lnTo>
                  <a:pt x="144070" y="25338"/>
                </a:lnTo>
                <a:lnTo>
                  <a:pt x="144752" y="26770"/>
                </a:lnTo>
                <a:lnTo>
                  <a:pt x="145510" y="30242"/>
                </a:lnTo>
                <a:lnTo>
                  <a:pt x="145847" y="34137"/>
                </a:lnTo>
                <a:lnTo>
                  <a:pt x="145995" y="38220"/>
                </a:lnTo>
                <a:lnTo>
                  <a:pt x="146092" y="46590"/>
                </a:lnTo>
                <a:lnTo>
                  <a:pt x="146109" y="52924"/>
                </a:lnTo>
                <a:lnTo>
                  <a:pt x="145405" y="55038"/>
                </a:lnTo>
                <a:lnTo>
                  <a:pt x="142741" y="59268"/>
                </a:lnTo>
                <a:lnTo>
                  <a:pt x="141085" y="63501"/>
                </a:lnTo>
                <a:lnTo>
                  <a:pt x="140350" y="67734"/>
                </a:lnTo>
                <a:lnTo>
                  <a:pt x="140023" y="71967"/>
                </a:lnTo>
                <a:lnTo>
                  <a:pt x="139230" y="74083"/>
                </a:lnTo>
                <a:lnTo>
                  <a:pt x="136466" y="78317"/>
                </a:lnTo>
                <a:lnTo>
                  <a:pt x="132884" y="82550"/>
                </a:lnTo>
                <a:lnTo>
                  <a:pt x="128939" y="87489"/>
                </a:lnTo>
                <a:lnTo>
                  <a:pt x="126899" y="90781"/>
                </a:lnTo>
                <a:lnTo>
                  <a:pt x="124833" y="94388"/>
                </a:lnTo>
                <a:lnTo>
                  <a:pt x="122043" y="97497"/>
                </a:lnTo>
                <a:lnTo>
                  <a:pt x="118772" y="100276"/>
                </a:lnTo>
                <a:lnTo>
                  <a:pt x="115178" y="102834"/>
                </a:lnTo>
                <a:lnTo>
                  <a:pt x="109304" y="107558"/>
                </a:lnTo>
                <a:lnTo>
                  <a:pt x="104339" y="112009"/>
                </a:lnTo>
                <a:lnTo>
                  <a:pt x="99779" y="116339"/>
                </a:lnTo>
                <a:lnTo>
                  <a:pt x="81363" y="134577"/>
                </a:lnTo>
                <a:lnTo>
                  <a:pt x="78238" y="136990"/>
                </a:lnTo>
                <a:lnTo>
                  <a:pt x="74742" y="139305"/>
                </a:lnTo>
                <a:lnTo>
                  <a:pt x="70999" y="141553"/>
                </a:lnTo>
                <a:lnTo>
                  <a:pt x="67092" y="143758"/>
                </a:lnTo>
                <a:lnTo>
                  <a:pt x="58986" y="148089"/>
                </a:lnTo>
                <a:lnTo>
                  <a:pt x="55553" y="150231"/>
                </a:lnTo>
                <a:lnTo>
                  <a:pt x="49857" y="154494"/>
                </a:lnTo>
                <a:lnTo>
                  <a:pt x="44971" y="158740"/>
                </a:lnTo>
                <a:lnTo>
                  <a:pt x="39741" y="162979"/>
                </a:lnTo>
                <a:lnTo>
                  <a:pt x="36369" y="165097"/>
                </a:lnTo>
                <a:lnTo>
                  <a:pt x="32709" y="167214"/>
                </a:lnTo>
                <a:lnTo>
                  <a:pt x="26761" y="169568"/>
                </a:lnTo>
                <a:lnTo>
                  <a:pt x="24186" y="170195"/>
                </a:lnTo>
                <a:lnTo>
                  <a:pt x="19443" y="172774"/>
                </a:lnTo>
                <a:lnTo>
                  <a:pt x="17189" y="174449"/>
                </a:lnTo>
                <a:lnTo>
                  <a:pt x="12804" y="176311"/>
                </a:lnTo>
                <a:lnTo>
                  <a:pt x="10645" y="176807"/>
                </a:lnTo>
                <a:lnTo>
                  <a:pt x="9206" y="177844"/>
                </a:lnTo>
                <a:lnTo>
                  <a:pt x="8248" y="179240"/>
                </a:lnTo>
                <a:lnTo>
                  <a:pt x="7607" y="180877"/>
                </a:lnTo>
                <a:lnTo>
                  <a:pt x="6475" y="181968"/>
                </a:lnTo>
                <a:lnTo>
                  <a:pt x="5015" y="182695"/>
                </a:lnTo>
                <a:lnTo>
                  <a:pt x="0" y="184142"/>
                </a:lnTo>
                <a:lnTo>
                  <a:pt x="95266" y="184150"/>
                </a:lnTo>
                <a:lnTo>
                  <a:pt x="99508" y="183444"/>
                </a:lnTo>
                <a:lnTo>
                  <a:pt x="104455" y="182269"/>
                </a:lnTo>
                <a:lnTo>
                  <a:pt x="109870" y="180779"/>
                </a:lnTo>
                <a:lnTo>
                  <a:pt x="114892" y="179786"/>
                </a:lnTo>
                <a:lnTo>
                  <a:pt x="119652" y="179124"/>
                </a:lnTo>
                <a:lnTo>
                  <a:pt x="124237" y="178683"/>
                </a:lnTo>
                <a:lnTo>
                  <a:pt x="128000" y="178388"/>
                </a:lnTo>
                <a:lnTo>
                  <a:pt x="134064" y="178061"/>
                </a:lnTo>
                <a:lnTo>
                  <a:pt x="140994" y="177916"/>
                </a:lnTo>
                <a:lnTo>
                  <a:pt x="179715" y="177801"/>
                </a:lnTo>
                <a:lnTo>
                  <a:pt x="181930" y="178506"/>
                </a:lnTo>
                <a:lnTo>
                  <a:pt x="187712" y="182164"/>
                </a:lnTo>
                <a:lnTo>
                  <a:pt x="190214" y="183889"/>
                </a:lnTo>
                <a:lnTo>
                  <a:pt x="196336" y="184135"/>
                </a:lnTo>
                <a:lnTo>
                  <a:pt x="196947" y="184150"/>
                </a:lnTo>
                <a:lnTo>
                  <a:pt x="191476" y="184150"/>
                </a:lnTo>
                <a:lnTo>
                  <a:pt x="191182" y="183444"/>
                </a:lnTo>
                <a:lnTo>
                  <a:pt x="190594" y="17780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3" name="SMARTInkAnnotation823"/>
          <p:cNvSpPr/>
          <p:nvPr/>
        </p:nvSpPr>
        <p:spPr>
          <a:xfrm>
            <a:off x="6535373" y="2730500"/>
            <a:ext cx="190618" cy="158751"/>
          </a:xfrm>
          <a:custGeom>
            <a:avLst/>
            <a:gdLst/>
            <a:ahLst/>
            <a:cxnLst/>
            <a:rect l="0" t="0" r="0" b="0"/>
            <a:pathLst>
              <a:path w="190618" h="158751">
                <a:moveTo>
                  <a:pt x="25415" y="6350"/>
                </a:moveTo>
                <a:lnTo>
                  <a:pt x="22043" y="6350"/>
                </a:lnTo>
                <a:lnTo>
                  <a:pt x="21049" y="5644"/>
                </a:lnTo>
                <a:lnTo>
                  <a:pt x="20387" y="4469"/>
                </a:lnTo>
                <a:lnTo>
                  <a:pt x="19945" y="2979"/>
                </a:lnTo>
                <a:lnTo>
                  <a:pt x="18944" y="2692"/>
                </a:lnTo>
                <a:lnTo>
                  <a:pt x="17571" y="3205"/>
                </a:lnTo>
                <a:lnTo>
                  <a:pt x="13669" y="5729"/>
                </a:lnTo>
                <a:lnTo>
                  <a:pt x="7805" y="6268"/>
                </a:lnTo>
                <a:lnTo>
                  <a:pt x="7321" y="6296"/>
                </a:lnTo>
                <a:lnTo>
                  <a:pt x="6999" y="5608"/>
                </a:lnTo>
                <a:lnTo>
                  <a:pt x="6439" y="878"/>
                </a:lnTo>
                <a:lnTo>
                  <a:pt x="6379" y="260"/>
                </a:lnTo>
                <a:lnTo>
                  <a:pt x="591" y="15"/>
                </a:lnTo>
                <a:lnTo>
                  <a:pt x="0" y="0"/>
                </a:lnTo>
                <a:lnTo>
                  <a:pt x="36893" y="0"/>
                </a:lnTo>
                <a:lnTo>
                  <a:pt x="39460" y="1881"/>
                </a:lnTo>
                <a:lnTo>
                  <a:pt x="41132" y="3371"/>
                </a:lnTo>
                <a:lnTo>
                  <a:pt x="42953" y="4364"/>
                </a:lnTo>
                <a:lnTo>
                  <a:pt x="46859" y="5467"/>
                </a:lnTo>
                <a:lnTo>
                  <a:pt x="49596" y="5761"/>
                </a:lnTo>
                <a:lnTo>
                  <a:pt x="52831" y="5958"/>
                </a:lnTo>
                <a:lnTo>
                  <a:pt x="60192" y="6175"/>
                </a:lnTo>
                <a:lnTo>
                  <a:pt x="88806" y="6347"/>
                </a:lnTo>
                <a:lnTo>
                  <a:pt x="104661" y="6350"/>
                </a:lnTo>
                <a:lnTo>
                  <a:pt x="106486" y="7056"/>
                </a:lnTo>
                <a:lnTo>
                  <a:pt x="111721" y="10714"/>
                </a:lnTo>
                <a:lnTo>
                  <a:pt x="114268" y="12622"/>
                </a:lnTo>
                <a:lnTo>
                  <a:pt x="120129" y="12695"/>
                </a:lnTo>
                <a:lnTo>
                  <a:pt x="120460" y="12698"/>
                </a:lnTo>
                <a:lnTo>
                  <a:pt x="120673" y="17064"/>
                </a:lnTo>
                <a:lnTo>
                  <a:pt x="120715" y="20539"/>
                </a:lnTo>
                <a:lnTo>
                  <a:pt x="120724" y="30583"/>
                </a:lnTo>
                <a:lnTo>
                  <a:pt x="118841" y="33113"/>
                </a:lnTo>
                <a:lnTo>
                  <a:pt x="115652" y="36589"/>
                </a:lnTo>
                <a:lnTo>
                  <a:pt x="111881" y="40486"/>
                </a:lnTo>
                <a:lnTo>
                  <a:pt x="110593" y="42513"/>
                </a:lnTo>
                <a:lnTo>
                  <a:pt x="109161" y="46646"/>
                </a:lnTo>
                <a:lnTo>
                  <a:pt x="106642" y="50835"/>
                </a:lnTo>
                <a:lnTo>
                  <a:pt x="103171" y="55049"/>
                </a:lnTo>
                <a:lnTo>
                  <a:pt x="99273" y="59274"/>
                </a:lnTo>
                <a:lnTo>
                  <a:pt x="97952" y="61388"/>
                </a:lnTo>
                <a:lnTo>
                  <a:pt x="96483" y="65618"/>
                </a:lnTo>
                <a:lnTo>
                  <a:pt x="93949" y="69851"/>
                </a:lnTo>
                <a:lnTo>
                  <a:pt x="90468" y="74084"/>
                </a:lnTo>
                <a:lnTo>
                  <a:pt x="86568" y="78317"/>
                </a:lnTo>
                <a:lnTo>
                  <a:pt x="85246" y="80433"/>
                </a:lnTo>
                <a:lnTo>
                  <a:pt x="83776" y="84667"/>
                </a:lnTo>
                <a:lnTo>
                  <a:pt x="81240" y="88900"/>
                </a:lnTo>
                <a:lnTo>
                  <a:pt x="79577" y="91017"/>
                </a:lnTo>
                <a:lnTo>
                  <a:pt x="77761" y="92428"/>
                </a:lnTo>
                <a:lnTo>
                  <a:pt x="75844" y="93369"/>
                </a:lnTo>
                <a:lnTo>
                  <a:pt x="73861" y="93996"/>
                </a:lnTo>
                <a:lnTo>
                  <a:pt x="69773" y="96574"/>
                </a:lnTo>
                <a:lnTo>
                  <a:pt x="65604" y="100072"/>
                </a:lnTo>
                <a:lnTo>
                  <a:pt x="61398" y="103978"/>
                </a:lnTo>
                <a:lnTo>
                  <a:pt x="57311" y="107871"/>
                </a:lnTo>
                <a:lnTo>
                  <a:pt x="44827" y="120302"/>
                </a:lnTo>
                <a:lnTo>
                  <a:pt x="39037" y="120619"/>
                </a:lnTo>
                <a:lnTo>
                  <a:pt x="38733" y="121335"/>
                </a:lnTo>
                <a:lnTo>
                  <a:pt x="38205" y="126115"/>
                </a:lnTo>
                <a:lnTo>
                  <a:pt x="38130" y="126922"/>
                </a:lnTo>
                <a:lnTo>
                  <a:pt x="32032" y="133086"/>
                </a:lnTo>
                <a:lnTo>
                  <a:pt x="31848" y="133272"/>
                </a:lnTo>
                <a:lnTo>
                  <a:pt x="36151" y="137699"/>
                </a:lnTo>
                <a:lnTo>
                  <a:pt x="41237" y="142808"/>
                </a:lnTo>
                <a:lnTo>
                  <a:pt x="43023" y="143888"/>
                </a:lnTo>
                <a:lnTo>
                  <a:pt x="48910" y="146115"/>
                </a:lnTo>
                <a:lnTo>
                  <a:pt x="53036" y="149136"/>
                </a:lnTo>
                <a:lnTo>
                  <a:pt x="55125" y="150224"/>
                </a:lnTo>
                <a:lnTo>
                  <a:pt x="59329" y="151433"/>
                </a:lnTo>
                <a:lnTo>
                  <a:pt x="62145" y="151755"/>
                </a:lnTo>
                <a:lnTo>
                  <a:pt x="65433" y="151970"/>
                </a:lnTo>
                <a:lnTo>
                  <a:pt x="72147" y="152209"/>
                </a:lnTo>
                <a:lnTo>
                  <a:pt x="77484" y="152315"/>
                </a:lnTo>
                <a:lnTo>
                  <a:pt x="79896" y="153049"/>
                </a:lnTo>
                <a:lnTo>
                  <a:pt x="84458" y="155746"/>
                </a:lnTo>
                <a:lnTo>
                  <a:pt x="87369" y="156747"/>
                </a:lnTo>
                <a:lnTo>
                  <a:pt x="90721" y="157415"/>
                </a:lnTo>
                <a:lnTo>
                  <a:pt x="94369" y="157860"/>
                </a:lnTo>
                <a:lnTo>
                  <a:pt x="98212" y="158157"/>
                </a:lnTo>
                <a:lnTo>
                  <a:pt x="102186" y="158354"/>
                </a:lnTo>
                <a:lnTo>
                  <a:pt x="110367" y="158574"/>
                </a:lnTo>
                <a:lnTo>
                  <a:pt x="190617" y="158750"/>
                </a:lnTo>
                <a:lnTo>
                  <a:pt x="178816" y="146956"/>
                </a:lnTo>
                <a:lnTo>
                  <a:pt x="178312" y="144571"/>
                </a:lnTo>
                <a:lnTo>
                  <a:pt x="177909" y="13970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4" name="SMARTInkAnnotation824"/>
          <p:cNvSpPr/>
          <p:nvPr/>
        </p:nvSpPr>
        <p:spPr>
          <a:xfrm>
            <a:off x="7329618" y="2635250"/>
            <a:ext cx="234800" cy="279401"/>
          </a:xfrm>
          <a:custGeom>
            <a:avLst/>
            <a:gdLst/>
            <a:ahLst/>
            <a:cxnLst/>
            <a:rect l="0" t="0" r="0" b="0"/>
            <a:pathLst>
              <a:path w="234800" h="279401">
                <a:moveTo>
                  <a:pt x="88954" y="0"/>
                </a:moveTo>
                <a:lnTo>
                  <a:pt x="88954" y="6089"/>
                </a:lnTo>
                <a:lnTo>
                  <a:pt x="83483" y="11794"/>
                </a:lnTo>
                <a:lnTo>
                  <a:pt x="82994" y="14179"/>
                </a:lnTo>
                <a:lnTo>
                  <a:pt x="82862" y="15803"/>
                </a:lnTo>
                <a:lnTo>
                  <a:pt x="82069" y="17590"/>
                </a:lnTo>
                <a:lnTo>
                  <a:pt x="78286" y="23478"/>
                </a:lnTo>
                <a:lnTo>
                  <a:pt x="76145" y="29691"/>
                </a:lnTo>
                <a:lnTo>
                  <a:pt x="71354" y="36000"/>
                </a:lnTo>
                <a:lnTo>
                  <a:pt x="67482" y="40224"/>
                </a:lnTo>
                <a:lnTo>
                  <a:pt x="66168" y="42338"/>
                </a:lnTo>
                <a:lnTo>
                  <a:pt x="63611" y="49390"/>
                </a:lnTo>
                <a:lnTo>
                  <a:pt x="60512" y="56288"/>
                </a:lnTo>
                <a:lnTo>
                  <a:pt x="54797" y="64734"/>
                </a:lnTo>
                <a:lnTo>
                  <a:pt x="52594" y="69458"/>
                </a:lnTo>
                <a:lnTo>
                  <a:pt x="50908" y="74615"/>
                </a:lnTo>
                <a:lnTo>
                  <a:pt x="47806" y="81610"/>
                </a:lnTo>
                <a:lnTo>
                  <a:pt x="42090" y="90111"/>
                </a:lnTo>
                <a:lnTo>
                  <a:pt x="35926" y="97098"/>
                </a:lnTo>
                <a:lnTo>
                  <a:pt x="31734" y="103362"/>
                </a:lnTo>
                <a:lnTo>
                  <a:pt x="27518" y="110144"/>
                </a:lnTo>
                <a:lnTo>
                  <a:pt x="21881" y="117929"/>
                </a:lnTo>
                <a:lnTo>
                  <a:pt x="19190" y="124704"/>
                </a:lnTo>
                <a:lnTo>
                  <a:pt x="14236" y="131886"/>
                </a:lnTo>
                <a:lnTo>
                  <a:pt x="10327" y="138814"/>
                </a:lnTo>
                <a:lnTo>
                  <a:pt x="8119" y="144715"/>
                </a:lnTo>
                <a:lnTo>
                  <a:pt x="6876" y="152005"/>
                </a:lnTo>
                <a:lnTo>
                  <a:pt x="6508" y="158633"/>
                </a:lnTo>
                <a:lnTo>
                  <a:pt x="6456" y="160788"/>
                </a:lnTo>
                <a:lnTo>
                  <a:pt x="4517" y="166947"/>
                </a:lnTo>
                <a:lnTo>
                  <a:pt x="2007" y="173682"/>
                </a:lnTo>
                <a:lnTo>
                  <a:pt x="594" y="181440"/>
                </a:lnTo>
                <a:lnTo>
                  <a:pt x="175" y="188208"/>
                </a:lnTo>
                <a:lnTo>
                  <a:pt x="33" y="196815"/>
                </a:lnTo>
                <a:lnTo>
                  <a:pt x="0" y="217132"/>
                </a:lnTo>
                <a:lnTo>
                  <a:pt x="707" y="218838"/>
                </a:lnTo>
                <a:lnTo>
                  <a:pt x="1883" y="219975"/>
                </a:lnTo>
                <a:lnTo>
                  <a:pt x="3373" y="220733"/>
                </a:lnTo>
                <a:lnTo>
                  <a:pt x="4366" y="221945"/>
                </a:lnTo>
                <a:lnTo>
                  <a:pt x="5028" y="223457"/>
                </a:lnTo>
                <a:lnTo>
                  <a:pt x="5470" y="225172"/>
                </a:lnTo>
                <a:lnTo>
                  <a:pt x="7843" y="228958"/>
                </a:lnTo>
                <a:lnTo>
                  <a:pt x="15120" y="237137"/>
                </a:lnTo>
                <a:lnTo>
                  <a:pt x="21266" y="243437"/>
                </a:lnTo>
                <a:lnTo>
                  <a:pt x="24062" y="244842"/>
                </a:lnTo>
                <a:lnTo>
                  <a:pt x="30932" y="246402"/>
                </a:lnTo>
                <a:lnTo>
                  <a:pt x="36810" y="248976"/>
                </a:lnTo>
                <a:lnTo>
                  <a:pt x="39366" y="250651"/>
                </a:lnTo>
                <a:lnTo>
                  <a:pt x="45970" y="252512"/>
                </a:lnTo>
                <a:lnTo>
                  <a:pt x="52906" y="253338"/>
                </a:lnTo>
                <a:lnTo>
                  <a:pt x="58343" y="253706"/>
                </a:lnTo>
                <a:lnTo>
                  <a:pt x="64994" y="255751"/>
                </a:lnTo>
                <a:lnTo>
                  <a:pt x="68746" y="257284"/>
                </a:lnTo>
                <a:lnTo>
                  <a:pt x="72657" y="258306"/>
                </a:lnTo>
                <a:lnTo>
                  <a:pt x="76678" y="258987"/>
                </a:lnTo>
                <a:lnTo>
                  <a:pt x="80771" y="259441"/>
                </a:lnTo>
                <a:lnTo>
                  <a:pt x="87200" y="259946"/>
                </a:lnTo>
                <a:lnTo>
                  <a:pt x="92410" y="260171"/>
                </a:lnTo>
                <a:lnTo>
                  <a:pt x="97080" y="260270"/>
                </a:lnTo>
                <a:lnTo>
                  <a:pt x="107051" y="260326"/>
                </a:lnTo>
                <a:lnTo>
                  <a:pt x="110903" y="259629"/>
                </a:lnTo>
                <a:lnTo>
                  <a:pt x="114883" y="258458"/>
                </a:lnTo>
                <a:lnTo>
                  <a:pt x="118948" y="256972"/>
                </a:lnTo>
                <a:lnTo>
                  <a:pt x="123070" y="255981"/>
                </a:lnTo>
                <a:lnTo>
                  <a:pt x="127230" y="255321"/>
                </a:lnTo>
                <a:lnTo>
                  <a:pt x="131415" y="254880"/>
                </a:lnTo>
                <a:lnTo>
                  <a:pt x="137949" y="252510"/>
                </a:lnTo>
                <a:lnTo>
                  <a:pt x="140679" y="250890"/>
                </a:lnTo>
                <a:lnTo>
                  <a:pt x="147478" y="249090"/>
                </a:lnTo>
                <a:lnTo>
                  <a:pt x="151268" y="248610"/>
                </a:lnTo>
                <a:lnTo>
                  <a:pt x="154501" y="246879"/>
                </a:lnTo>
                <a:lnTo>
                  <a:pt x="159974" y="241192"/>
                </a:lnTo>
                <a:lnTo>
                  <a:pt x="163129" y="239112"/>
                </a:lnTo>
                <a:lnTo>
                  <a:pt x="170399" y="236799"/>
                </a:lnTo>
                <a:lnTo>
                  <a:pt x="174315" y="235477"/>
                </a:lnTo>
                <a:lnTo>
                  <a:pt x="178338" y="233890"/>
                </a:lnTo>
                <a:lnTo>
                  <a:pt x="182431" y="232127"/>
                </a:lnTo>
                <a:lnTo>
                  <a:pt x="188862" y="228286"/>
                </a:lnTo>
                <a:lnTo>
                  <a:pt x="194073" y="224227"/>
                </a:lnTo>
                <a:lnTo>
                  <a:pt x="198743" y="220071"/>
                </a:lnTo>
                <a:lnTo>
                  <a:pt x="205054" y="215872"/>
                </a:lnTo>
                <a:lnTo>
                  <a:pt x="211860" y="211654"/>
                </a:lnTo>
                <a:lnTo>
                  <a:pt x="217238" y="207428"/>
                </a:lnTo>
                <a:lnTo>
                  <a:pt x="224235" y="201082"/>
                </a:lnTo>
                <a:lnTo>
                  <a:pt x="230031" y="195526"/>
                </a:lnTo>
                <a:lnTo>
                  <a:pt x="231719" y="193851"/>
                </a:lnTo>
                <a:lnTo>
                  <a:pt x="232844" y="192028"/>
                </a:lnTo>
                <a:lnTo>
                  <a:pt x="234799" y="185327"/>
                </a:lnTo>
                <a:lnTo>
                  <a:pt x="234192" y="184229"/>
                </a:lnTo>
                <a:lnTo>
                  <a:pt x="231634" y="181128"/>
                </a:lnTo>
                <a:lnTo>
                  <a:pt x="230670" y="179313"/>
                </a:lnTo>
                <a:lnTo>
                  <a:pt x="229599" y="175415"/>
                </a:lnTo>
                <a:lnTo>
                  <a:pt x="228607" y="174093"/>
                </a:lnTo>
                <a:lnTo>
                  <a:pt x="227240" y="173212"/>
                </a:lnTo>
                <a:lnTo>
                  <a:pt x="225622" y="172625"/>
                </a:lnTo>
                <a:lnTo>
                  <a:pt x="221943" y="170091"/>
                </a:lnTo>
                <a:lnTo>
                  <a:pt x="219974" y="168427"/>
                </a:lnTo>
                <a:lnTo>
                  <a:pt x="217248" y="167318"/>
                </a:lnTo>
                <a:lnTo>
                  <a:pt x="210454" y="166086"/>
                </a:lnTo>
                <a:lnTo>
                  <a:pt x="204611" y="165538"/>
                </a:lnTo>
                <a:lnTo>
                  <a:pt x="197353" y="165229"/>
                </a:lnTo>
                <a:lnTo>
                  <a:pt x="188848" y="165138"/>
                </a:lnTo>
                <a:lnTo>
                  <a:pt x="137960" y="165100"/>
                </a:lnTo>
                <a:lnTo>
                  <a:pt x="131679" y="166981"/>
                </a:lnTo>
                <a:lnTo>
                  <a:pt x="124887" y="169464"/>
                </a:lnTo>
                <a:lnTo>
                  <a:pt x="119516" y="170567"/>
                </a:lnTo>
                <a:lnTo>
                  <a:pt x="114774" y="172939"/>
                </a:lnTo>
                <a:lnTo>
                  <a:pt x="108137" y="178241"/>
                </a:lnTo>
                <a:lnTo>
                  <a:pt x="105978" y="180211"/>
                </a:lnTo>
                <a:lnTo>
                  <a:pt x="103834" y="181524"/>
                </a:lnTo>
                <a:lnTo>
                  <a:pt x="97443" y="184077"/>
                </a:lnTo>
                <a:lnTo>
                  <a:pt x="93197" y="187175"/>
                </a:lnTo>
                <a:lnTo>
                  <a:pt x="91783" y="188989"/>
                </a:lnTo>
                <a:lnTo>
                  <a:pt x="90841" y="190904"/>
                </a:lnTo>
                <a:lnTo>
                  <a:pt x="90211" y="192886"/>
                </a:lnTo>
                <a:lnTo>
                  <a:pt x="87631" y="196970"/>
                </a:lnTo>
                <a:lnTo>
                  <a:pt x="85954" y="199047"/>
                </a:lnTo>
                <a:lnTo>
                  <a:pt x="84836" y="201137"/>
                </a:lnTo>
                <a:lnTo>
                  <a:pt x="82557" y="208155"/>
                </a:lnTo>
                <a:lnTo>
                  <a:pt x="79522" y="215045"/>
                </a:lnTo>
                <a:lnTo>
                  <a:pt x="77701" y="220929"/>
                </a:lnTo>
                <a:lnTo>
                  <a:pt x="76678" y="228208"/>
                </a:lnTo>
                <a:lnTo>
                  <a:pt x="76373" y="234834"/>
                </a:lnTo>
                <a:lnTo>
                  <a:pt x="76331" y="236989"/>
                </a:lnTo>
                <a:lnTo>
                  <a:pt x="77009" y="239132"/>
                </a:lnTo>
                <a:lnTo>
                  <a:pt x="80630" y="245518"/>
                </a:lnTo>
                <a:lnTo>
                  <a:pt x="81725" y="249760"/>
                </a:lnTo>
                <a:lnTo>
                  <a:pt x="82341" y="256115"/>
                </a:lnTo>
                <a:lnTo>
                  <a:pt x="83133" y="257526"/>
                </a:lnTo>
                <a:lnTo>
                  <a:pt x="84368" y="258468"/>
                </a:lnTo>
                <a:lnTo>
                  <a:pt x="85897" y="259095"/>
                </a:lnTo>
                <a:lnTo>
                  <a:pt x="86916" y="260219"/>
                </a:lnTo>
                <a:lnTo>
                  <a:pt x="87596" y="261673"/>
                </a:lnTo>
                <a:lnTo>
                  <a:pt x="88687" y="265707"/>
                </a:lnTo>
                <a:lnTo>
                  <a:pt x="88920" y="273477"/>
                </a:lnTo>
                <a:lnTo>
                  <a:pt x="88954" y="27940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5" name="SMARTInkAnnotation825"/>
          <p:cNvSpPr/>
          <p:nvPr/>
        </p:nvSpPr>
        <p:spPr>
          <a:xfrm>
            <a:off x="6287567" y="3194050"/>
            <a:ext cx="139763" cy="279394"/>
          </a:xfrm>
          <a:custGeom>
            <a:avLst/>
            <a:gdLst/>
            <a:ahLst/>
            <a:cxnLst/>
            <a:rect l="0" t="0" r="0" b="0"/>
            <a:pathLst>
              <a:path w="139763" h="279394">
                <a:moveTo>
                  <a:pt x="6355" y="0"/>
                </a:moveTo>
                <a:lnTo>
                  <a:pt x="6355" y="5467"/>
                </a:lnTo>
                <a:lnTo>
                  <a:pt x="5649" y="5761"/>
                </a:lnTo>
                <a:lnTo>
                  <a:pt x="2981" y="6088"/>
                </a:lnTo>
                <a:lnTo>
                  <a:pt x="1988" y="6881"/>
                </a:lnTo>
                <a:lnTo>
                  <a:pt x="1325" y="8115"/>
                </a:lnTo>
                <a:lnTo>
                  <a:pt x="2" y="12693"/>
                </a:lnTo>
                <a:lnTo>
                  <a:pt x="0" y="18972"/>
                </a:lnTo>
                <a:lnTo>
                  <a:pt x="4367" y="23399"/>
                </a:lnTo>
                <a:lnTo>
                  <a:pt x="5472" y="24511"/>
                </a:lnTo>
                <a:lnTo>
                  <a:pt x="5962" y="26886"/>
                </a:lnTo>
                <a:lnTo>
                  <a:pt x="6093" y="28508"/>
                </a:lnTo>
                <a:lnTo>
                  <a:pt x="6886" y="29588"/>
                </a:lnTo>
                <a:lnTo>
                  <a:pt x="8121" y="30309"/>
                </a:lnTo>
                <a:lnTo>
                  <a:pt x="11802" y="31466"/>
                </a:lnTo>
                <a:lnTo>
                  <a:pt x="15813" y="35036"/>
                </a:lnTo>
                <a:lnTo>
                  <a:pt x="17602" y="36058"/>
                </a:lnTo>
                <a:lnTo>
                  <a:pt x="21473" y="37192"/>
                </a:lnTo>
                <a:lnTo>
                  <a:pt x="25546" y="37697"/>
                </a:lnTo>
                <a:lnTo>
                  <a:pt x="29711" y="37921"/>
                </a:lnTo>
                <a:lnTo>
                  <a:pt x="33914" y="38020"/>
                </a:lnTo>
                <a:lnTo>
                  <a:pt x="36023" y="38752"/>
                </a:lnTo>
                <a:lnTo>
                  <a:pt x="40250" y="41447"/>
                </a:lnTo>
                <a:lnTo>
                  <a:pt x="44481" y="43116"/>
                </a:lnTo>
                <a:lnTo>
                  <a:pt x="48715" y="43857"/>
                </a:lnTo>
                <a:lnTo>
                  <a:pt x="52951" y="44186"/>
                </a:lnTo>
                <a:lnTo>
                  <a:pt x="55774" y="44980"/>
                </a:lnTo>
                <a:lnTo>
                  <a:pt x="59069" y="46214"/>
                </a:lnTo>
                <a:lnTo>
                  <a:pt x="62678" y="47743"/>
                </a:lnTo>
                <a:lnTo>
                  <a:pt x="65789" y="48762"/>
                </a:lnTo>
                <a:lnTo>
                  <a:pt x="68569" y="49441"/>
                </a:lnTo>
                <a:lnTo>
                  <a:pt x="71129" y="49894"/>
                </a:lnTo>
                <a:lnTo>
                  <a:pt x="74248" y="50902"/>
                </a:lnTo>
                <a:lnTo>
                  <a:pt x="77738" y="52279"/>
                </a:lnTo>
                <a:lnTo>
                  <a:pt x="81477" y="53903"/>
                </a:lnTo>
                <a:lnTo>
                  <a:pt x="84676" y="54985"/>
                </a:lnTo>
                <a:lnTo>
                  <a:pt x="87515" y="55707"/>
                </a:lnTo>
                <a:lnTo>
                  <a:pt x="90113" y="56188"/>
                </a:lnTo>
                <a:lnTo>
                  <a:pt x="92552" y="56509"/>
                </a:lnTo>
                <a:lnTo>
                  <a:pt x="94883" y="56723"/>
                </a:lnTo>
                <a:lnTo>
                  <a:pt x="97144" y="56865"/>
                </a:lnTo>
                <a:lnTo>
                  <a:pt x="99356" y="57665"/>
                </a:lnTo>
                <a:lnTo>
                  <a:pt x="103698" y="60437"/>
                </a:lnTo>
                <a:lnTo>
                  <a:pt x="106738" y="62592"/>
                </a:lnTo>
                <a:lnTo>
                  <a:pt x="109331" y="63097"/>
                </a:lnTo>
                <a:lnTo>
                  <a:pt x="111012" y="63231"/>
                </a:lnTo>
                <a:lnTo>
                  <a:pt x="112132" y="64026"/>
                </a:lnTo>
                <a:lnTo>
                  <a:pt x="112879" y="65262"/>
                </a:lnTo>
                <a:lnTo>
                  <a:pt x="113376" y="66791"/>
                </a:lnTo>
                <a:lnTo>
                  <a:pt x="114415" y="67811"/>
                </a:lnTo>
                <a:lnTo>
                  <a:pt x="115812" y="68490"/>
                </a:lnTo>
                <a:lnTo>
                  <a:pt x="117451" y="68944"/>
                </a:lnTo>
                <a:lnTo>
                  <a:pt x="118542" y="69952"/>
                </a:lnTo>
                <a:lnTo>
                  <a:pt x="119270" y="71329"/>
                </a:lnTo>
                <a:lnTo>
                  <a:pt x="119755" y="72953"/>
                </a:lnTo>
                <a:lnTo>
                  <a:pt x="119373" y="74035"/>
                </a:lnTo>
                <a:lnTo>
                  <a:pt x="118412" y="74757"/>
                </a:lnTo>
                <a:lnTo>
                  <a:pt x="117065" y="75238"/>
                </a:lnTo>
                <a:lnTo>
                  <a:pt x="116167" y="76264"/>
                </a:lnTo>
                <a:lnTo>
                  <a:pt x="115569" y="77654"/>
                </a:lnTo>
                <a:lnTo>
                  <a:pt x="114608" y="81583"/>
                </a:lnTo>
                <a:lnTo>
                  <a:pt x="111069" y="85635"/>
                </a:lnTo>
                <a:lnTo>
                  <a:pt x="110051" y="87428"/>
                </a:lnTo>
                <a:lnTo>
                  <a:pt x="108922" y="91303"/>
                </a:lnTo>
                <a:lnTo>
                  <a:pt x="107915" y="92619"/>
                </a:lnTo>
                <a:lnTo>
                  <a:pt x="106537" y="93496"/>
                </a:lnTo>
                <a:lnTo>
                  <a:pt x="104912" y="94081"/>
                </a:lnTo>
                <a:lnTo>
                  <a:pt x="101226" y="96612"/>
                </a:lnTo>
                <a:lnTo>
                  <a:pt x="99253" y="98275"/>
                </a:lnTo>
                <a:lnTo>
                  <a:pt x="97233" y="99383"/>
                </a:lnTo>
                <a:lnTo>
                  <a:pt x="93106" y="100615"/>
                </a:lnTo>
                <a:lnTo>
                  <a:pt x="88917" y="103043"/>
                </a:lnTo>
                <a:lnTo>
                  <a:pt x="86812" y="104679"/>
                </a:lnTo>
                <a:lnTo>
                  <a:pt x="82590" y="106496"/>
                </a:lnTo>
                <a:lnTo>
                  <a:pt x="80476" y="106981"/>
                </a:lnTo>
                <a:lnTo>
                  <a:pt x="76245" y="109401"/>
                </a:lnTo>
                <a:lnTo>
                  <a:pt x="74127" y="111034"/>
                </a:lnTo>
                <a:lnTo>
                  <a:pt x="69893" y="112848"/>
                </a:lnTo>
                <a:lnTo>
                  <a:pt x="65658" y="113655"/>
                </a:lnTo>
                <a:lnTo>
                  <a:pt x="61422" y="114013"/>
                </a:lnTo>
                <a:lnTo>
                  <a:pt x="60010" y="114814"/>
                </a:lnTo>
                <a:lnTo>
                  <a:pt x="59069" y="116054"/>
                </a:lnTo>
                <a:lnTo>
                  <a:pt x="58441" y="117586"/>
                </a:lnTo>
                <a:lnTo>
                  <a:pt x="57317" y="118607"/>
                </a:lnTo>
                <a:lnTo>
                  <a:pt x="55862" y="119288"/>
                </a:lnTo>
                <a:lnTo>
                  <a:pt x="50871" y="120639"/>
                </a:lnTo>
                <a:lnTo>
                  <a:pt x="50836" y="120649"/>
                </a:lnTo>
                <a:lnTo>
                  <a:pt x="50834" y="120649"/>
                </a:lnTo>
                <a:lnTo>
                  <a:pt x="50833" y="124021"/>
                </a:lnTo>
                <a:lnTo>
                  <a:pt x="51539" y="125014"/>
                </a:lnTo>
                <a:lnTo>
                  <a:pt x="52715" y="125676"/>
                </a:lnTo>
                <a:lnTo>
                  <a:pt x="55905" y="126411"/>
                </a:lnTo>
                <a:lnTo>
                  <a:pt x="59676" y="126738"/>
                </a:lnTo>
                <a:lnTo>
                  <a:pt x="60964" y="127531"/>
                </a:lnTo>
                <a:lnTo>
                  <a:pt x="61823" y="128766"/>
                </a:lnTo>
                <a:lnTo>
                  <a:pt x="62395" y="130294"/>
                </a:lnTo>
                <a:lnTo>
                  <a:pt x="63483" y="131313"/>
                </a:lnTo>
                <a:lnTo>
                  <a:pt x="64914" y="131992"/>
                </a:lnTo>
                <a:lnTo>
                  <a:pt x="66575" y="132445"/>
                </a:lnTo>
                <a:lnTo>
                  <a:pt x="70302" y="134829"/>
                </a:lnTo>
                <a:lnTo>
                  <a:pt x="74311" y="138241"/>
                </a:lnTo>
                <a:lnTo>
                  <a:pt x="78446" y="142109"/>
                </a:lnTo>
                <a:lnTo>
                  <a:pt x="81244" y="143423"/>
                </a:lnTo>
                <a:lnTo>
                  <a:pt x="84521" y="144299"/>
                </a:lnTo>
                <a:lnTo>
                  <a:pt x="88117" y="144883"/>
                </a:lnTo>
                <a:lnTo>
                  <a:pt x="90515" y="145977"/>
                </a:lnTo>
                <a:lnTo>
                  <a:pt x="92113" y="147413"/>
                </a:lnTo>
                <a:lnTo>
                  <a:pt x="93178" y="149075"/>
                </a:lnTo>
                <a:lnTo>
                  <a:pt x="94595" y="150183"/>
                </a:lnTo>
                <a:lnTo>
                  <a:pt x="96246" y="150923"/>
                </a:lnTo>
                <a:lnTo>
                  <a:pt x="98052" y="151415"/>
                </a:lnTo>
                <a:lnTo>
                  <a:pt x="100668" y="152449"/>
                </a:lnTo>
                <a:lnTo>
                  <a:pt x="103824" y="153844"/>
                </a:lnTo>
                <a:lnTo>
                  <a:pt x="107340" y="155479"/>
                </a:lnTo>
                <a:lnTo>
                  <a:pt x="110389" y="157275"/>
                </a:lnTo>
                <a:lnTo>
                  <a:pt x="113130" y="159178"/>
                </a:lnTo>
                <a:lnTo>
                  <a:pt x="115662" y="161152"/>
                </a:lnTo>
                <a:lnTo>
                  <a:pt x="118056" y="163173"/>
                </a:lnTo>
                <a:lnTo>
                  <a:pt x="120357" y="165227"/>
                </a:lnTo>
                <a:lnTo>
                  <a:pt x="124798" y="169390"/>
                </a:lnTo>
                <a:lnTo>
                  <a:pt x="129125" y="173592"/>
                </a:lnTo>
                <a:lnTo>
                  <a:pt x="130562" y="175701"/>
                </a:lnTo>
                <a:lnTo>
                  <a:pt x="133289" y="182038"/>
                </a:lnTo>
                <a:lnTo>
                  <a:pt x="137549" y="188385"/>
                </a:lnTo>
                <a:lnTo>
                  <a:pt x="138792" y="192617"/>
                </a:lnTo>
                <a:lnTo>
                  <a:pt x="139591" y="201083"/>
                </a:lnTo>
                <a:lnTo>
                  <a:pt x="139749" y="209550"/>
                </a:lnTo>
                <a:lnTo>
                  <a:pt x="139762" y="211667"/>
                </a:lnTo>
                <a:lnTo>
                  <a:pt x="139065" y="213784"/>
                </a:lnTo>
                <a:lnTo>
                  <a:pt x="135416" y="220133"/>
                </a:lnTo>
                <a:lnTo>
                  <a:pt x="133315" y="226484"/>
                </a:lnTo>
                <a:lnTo>
                  <a:pt x="130322" y="230717"/>
                </a:lnTo>
                <a:lnTo>
                  <a:pt x="126638" y="234950"/>
                </a:lnTo>
                <a:lnTo>
                  <a:pt x="122647" y="239184"/>
                </a:lnTo>
                <a:lnTo>
                  <a:pt x="112228" y="249767"/>
                </a:lnTo>
                <a:lnTo>
                  <a:pt x="110119" y="251178"/>
                </a:lnTo>
                <a:lnTo>
                  <a:pt x="105892" y="252746"/>
                </a:lnTo>
                <a:lnTo>
                  <a:pt x="101661" y="255324"/>
                </a:lnTo>
                <a:lnTo>
                  <a:pt x="97426" y="258822"/>
                </a:lnTo>
                <a:lnTo>
                  <a:pt x="93192" y="262729"/>
                </a:lnTo>
                <a:lnTo>
                  <a:pt x="90368" y="264052"/>
                </a:lnTo>
                <a:lnTo>
                  <a:pt x="87073" y="264935"/>
                </a:lnTo>
                <a:lnTo>
                  <a:pt x="83464" y="265524"/>
                </a:lnTo>
                <a:lnTo>
                  <a:pt x="80354" y="266621"/>
                </a:lnTo>
                <a:lnTo>
                  <a:pt x="77573" y="268059"/>
                </a:lnTo>
                <a:lnTo>
                  <a:pt x="75013" y="269723"/>
                </a:lnTo>
                <a:lnTo>
                  <a:pt x="71894" y="270832"/>
                </a:lnTo>
                <a:lnTo>
                  <a:pt x="68404" y="271571"/>
                </a:lnTo>
                <a:lnTo>
                  <a:pt x="64665" y="272064"/>
                </a:lnTo>
                <a:lnTo>
                  <a:pt x="61466" y="272393"/>
                </a:lnTo>
                <a:lnTo>
                  <a:pt x="58627" y="272612"/>
                </a:lnTo>
                <a:lnTo>
                  <a:pt x="56029" y="272758"/>
                </a:lnTo>
                <a:lnTo>
                  <a:pt x="51258" y="272921"/>
                </a:lnTo>
                <a:lnTo>
                  <a:pt x="48999" y="272964"/>
                </a:lnTo>
                <a:lnTo>
                  <a:pt x="46786" y="273698"/>
                </a:lnTo>
                <a:lnTo>
                  <a:pt x="42445" y="276396"/>
                </a:lnTo>
                <a:lnTo>
                  <a:pt x="38161" y="278065"/>
                </a:lnTo>
                <a:lnTo>
                  <a:pt x="33033" y="279137"/>
                </a:lnTo>
                <a:lnTo>
                  <a:pt x="28771" y="279322"/>
                </a:lnTo>
                <a:lnTo>
                  <a:pt x="25711" y="279393"/>
                </a:lnTo>
                <a:lnTo>
                  <a:pt x="22131" y="276027"/>
                </a:lnTo>
                <a:lnTo>
                  <a:pt x="19331" y="273312"/>
                </a:lnTo>
                <a:lnTo>
                  <a:pt x="19143" y="269757"/>
                </a:lnTo>
                <a:lnTo>
                  <a:pt x="19822" y="268032"/>
                </a:lnTo>
                <a:lnTo>
                  <a:pt x="20980" y="266177"/>
                </a:lnTo>
                <a:lnTo>
                  <a:pt x="25416" y="26035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6" name="SMARTInkAnnotation826"/>
          <p:cNvSpPr/>
          <p:nvPr/>
        </p:nvSpPr>
        <p:spPr>
          <a:xfrm>
            <a:off x="6611620" y="3251200"/>
            <a:ext cx="38124" cy="241292"/>
          </a:xfrm>
          <a:custGeom>
            <a:avLst/>
            <a:gdLst/>
            <a:ahLst/>
            <a:cxnLst/>
            <a:rect l="0" t="0" r="0" b="0"/>
            <a:pathLst>
              <a:path w="38124" h="241292">
                <a:moveTo>
                  <a:pt x="38123" y="0"/>
                </a:moveTo>
                <a:lnTo>
                  <a:pt x="32651" y="5467"/>
                </a:lnTo>
                <a:lnTo>
                  <a:pt x="32031" y="12831"/>
                </a:lnTo>
                <a:lnTo>
                  <a:pt x="31886" y="18167"/>
                </a:lnTo>
                <a:lnTo>
                  <a:pt x="31847" y="20578"/>
                </a:lnTo>
                <a:lnTo>
                  <a:pt x="31116" y="22185"/>
                </a:lnTo>
                <a:lnTo>
                  <a:pt x="29920" y="23257"/>
                </a:lnTo>
                <a:lnTo>
                  <a:pt x="28419" y="23971"/>
                </a:lnTo>
                <a:lnTo>
                  <a:pt x="27417" y="25153"/>
                </a:lnTo>
                <a:lnTo>
                  <a:pt x="26750" y="26646"/>
                </a:lnTo>
                <a:lnTo>
                  <a:pt x="26008" y="30187"/>
                </a:lnTo>
                <a:lnTo>
                  <a:pt x="25591" y="36147"/>
                </a:lnTo>
                <a:lnTo>
                  <a:pt x="25467" y="43088"/>
                </a:lnTo>
                <a:lnTo>
                  <a:pt x="25439" y="49959"/>
                </a:lnTo>
                <a:lnTo>
                  <a:pt x="24725" y="53062"/>
                </a:lnTo>
                <a:lnTo>
                  <a:pt x="23543" y="55836"/>
                </a:lnTo>
                <a:lnTo>
                  <a:pt x="22050" y="58391"/>
                </a:lnTo>
                <a:lnTo>
                  <a:pt x="21053" y="61505"/>
                </a:lnTo>
                <a:lnTo>
                  <a:pt x="19947" y="68728"/>
                </a:lnTo>
                <a:lnTo>
                  <a:pt x="19651" y="72630"/>
                </a:lnTo>
                <a:lnTo>
                  <a:pt x="19455" y="76642"/>
                </a:lnTo>
                <a:lnTo>
                  <a:pt x="19237" y="84863"/>
                </a:lnTo>
                <a:lnTo>
                  <a:pt x="19139" y="93221"/>
                </a:lnTo>
                <a:lnTo>
                  <a:pt x="18408" y="96719"/>
                </a:lnTo>
                <a:lnTo>
                  <a:pt x="17213" y="99757"/>
                </a:lnTo>
                <a:lnTo>
                  <a:pt x="15711" y="102488"/>
                </a:lnTo>
                <a:lnTo>
                  <a:pt x="14710" y="105720"/>
                </a:lnTo>
                <a:lnTo>
                  <a:pt x="13597" y="113074"/>
                </a:lnTo>
                <a:lnTo>
                  <a:pt x="12595" y="117010"/>
                </a:lnTo>
                <a:lnTo>
                  <a:pt x="11220" y="121045"/>
                </a:lnTo>
                <a:lnTo>
                  <a:pt x="9598" y="125147"/>
                </a:lnTo>
                <a:lnTo>
                  <a:pt x="8517" y="129292"/>
                </a:lnTo>
                <a:lnTo>
                  <a:pt x="7796" y="133467"/>
                </a:lnTo>
                <a:lnTo>
                  <a:pt x="7316" y="137661"/>
                </a:lnTo>
                <a:lnTo>
                  <a:pt x="6781" y="144203"/>
                </a:lnTo>
                <a:lnTo>
                  <a:pt x="6543" y="150168"/>
                </a:lnTo>
                <a:lnTo>
                  <a:pt x="6392" y="165495"/>
                </a:lnTo>
                <a:lnTo>
                  <a:pt x="6354" y="241269"/>
                </a:lnTo>
                <a:lnTo>
                  <a:pt x="2980" y="241291"/>
                </a:lnTo>
                <a:lnTo>
                  <a:pt x="1987" y="240588"/>
                </a:lnTo>
                <a:lnTo>
                  <a:pt x="1324" y="239414"/>
                </a:lnTo>
                <a:lnTo>
                  <a:pt x="588" y="236229"/>
                </a:lnTo>
                <a:lnTo>
                  <a:pt x="392" y="234391"/>
                </a:lnTo>
                <a:lnTo>
                  <a:pt x="0" y="22860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7" name="SMARTInkAnnotation827"/>
          <p:cNvSpPr/>
          <p:nvPr/>
        </p:nvSpPr>
        <p:spPr>
          <a:xfrm>
            <a:off x="7221886" y="3282950"/>
            <a:ext cx="120439" cy="184151"/>
          </a:xfrm>
          <a:custGeom>
            <a:avLst/>
            <a:gdLst/>
            <a:ahLst/>
            <a:cxnLst/>
            <a:rect l="0" t="0" r="0" b="0"/>
            <a:pathLst>
              <a:path w="120439" h="184151">
                <a:moveTo>
                  <a:pt x="107732" y="0"/>
                </a:moveTo>
                <a:lnTo>
                  <a:pt x="107732" y="6350"/>
                </a:lnTo>
                <a:lnTo>
                  <a:pt x="98266" y="15810"/>
                </a:lnTo>
                <a:lnTo>
                  <a:pt x="97185" y="17595"/>
                </a:lnTo>
                <a:lnTo>
                  <a:pt x="95984" y="21461"/>
                </a:lnTo>
                <a:lnTo>
                  <a:pt x="94958" y="22774"/>
                </a:lnTo>
                <a:lnTo>
                  <a:pt x="93568" y="23649"/>
                </a:lnTo>
                <a:lnTo>
                  <a:pt x="91935" y="24233"/>
                </a:lnTo>
                <a:lnTo>
                  <a:pt x="88238" y="26763"/>
                </a:lnTo>
                <a:lnTo>
                  <a:pt x="86264" y="28425"/>
                </a:lnTo>
                <a:lnTo>
                  <a:pt x="83536" y="30239"/>
                </a:lnTo>
                <a:lnTo>
                  <a:pt x="80305" y="32154"/>
                </a:lnTo>
                <a:lnTo>
                  <a:pt x="76740" y="34136"/>
                </a:lnTo>
                <a:lnTo>
                  <a:pt x="73656" y="36163"/>
                </a:lnTo>
                <a:lnTo>
                  <a:pt x="70894" y="38219"/>
                </a:lnTo>
                <a:lnTo>
                  <a:pt x="68348" y="40296"/>
                </a:lnTo>
                <a:lnTo>
                  <a:pt x="66649" y="43092"/>
                </a:lnTo>
                <a:lnTo>
                  <a:pt x="65517" y="46367"/>
                </a:lnTo>
                <a:lnTo>
                  <a:pt x="64763" y="49961"/>
                </a:lnTo>
                <a:lnTo>
                  <a:pt x="63554" y="53063"/>
                </a:lnTo>
                <a:lnTo>
                  <a:pt x="60328" y="58391"/>
                </a:lnTo>
                <a:lnTo>
                  <a:pt x="58479" y="60799"/>
                </a:lnTo>
                <a:lnTo>
                  <a:pt x="56540" y="63111"/>
                </a:lnTo>
                <a:lnTo>
                  <a:pt x="54543" y="65357"/>
                </a:lnTo>
                <a:lnTo>
                  <a:pt x="52504" y="66855"/>
                </a:lnTo>
                <a:lnTo>
                  <a:pt x="50439" y="67853"/>
                </a:lnTo>
                <a:lnTo>
                  <a:pt x="48356" y="68519"/>
                </a:lnTo>
                <a:lnTo>
                  <a:pt x="46263" y="69668"/>
                </a:lnTo>
                <a:lnTo>
                  <a:pt x="44160" y="71140"/>
                </a:lnTo>
                <a:lnTo>
                  <a:pt x="42053" y="72827"/>
                </a:lnTo>
                <a:lnTo>
                  <a:pt x="39941" y="74657"/>
                </a:lnTo>
                <a:lnTo>
                  <a:pt x="37829" y="76582"/>
                </a:lnTo>
                <a:lnTo>
                  <a:pt x="32737" y="81371"/>
                </a:lnTo>
                <a:lnTo>
                  <a:pt x="26123" y="87914"/>
                </a:lnTo>
                <a:lnTo>
                  <a:pt x="26498" y="88948"/>
                </a:lnTo>
                <a:lnTo>
                  <a:pt x="29693" y="93069"/>
                </a:lnTo>
                <a:lnTo>
                  <a:pt x="30688" y="94281"/>
                </a:lnTo>
                <a:lnTo>
                  <a:pt x="31129" y="96701"/>
                </a:lnTo>
                <a:lnTo>
                  <a:pt x="31247" y="98334"/>
                </a:lnTo>
                <a:lnTo>
                  <a:pt x="32032" y="99423"/>
                </a:lnTo>
                <a:lnTo>
                  <a:pt x="33262" y="100148"/>
                </a:lnTo>
                <a:lnTo>
                  <a:pt x="34787" y="100632"/>
                </a:lnTo>
                <a:lnTo>
                  <a:pt x="38364" y="103051"/>
                </a:lnTo>
                <a:lnTo>
                  <a:pt x="40306" y="104684"/>
                </a:lnTo>
                <a:lnTo>
                  <a:pt x="42307" y="105773"/>
                </a:lnTo>
                <a:lnTo>
                  <a:pt x="44347" y="106499"/>
                </a:lnTo>
                <a:lnTo>
                  <a:pt x="46414" y="106982"/>
                </a:lnTo>
                <a:lnTo>
                  <a:pt x="48497" y="108010"/>
                </a:lnTo>
                <a:lnTo>
                  <a:pt x="50592" y="109401"/>
                </a:lnTo>
                <a:lnTo>
                  <a:pt x="52694" y="111034"/>
                </a:lnTo>
                <a:lnTo>
                  <a:pt x="54802" y="112123"/>
                </a:lnTo>
                <a:lnTo>
                  <a:pt x="56914" y="112849"/>
                </a:lnTo>
                <a:lnTo>
                  <a:pt x="59027" y="113332"/>
                </a:lnTo>
                <a:lnTo>
                  <a:pt x="61142" y="114360"/>
                </a:lnTo>
                <a:lnTo>
                  <a:pt x="63258" y="115751"/>
                </a:lnTo>
                <a:lnTo>
                  <a:pt x="65374" y="117384"/>
                </a:lnTo>
                <a:lnTo>
                  <a:pt x="68197" y="118473"/>
                </a:lnTo>
                <a:lnTo>
                  <a:pt x="71491" y="119199"/>
                </a:lnTo>
                <a:lnTo>
                  <a:pt x="75099" y="119682"/>
                </a:lnTo>
                <a:lnTo>
                  <a:pt x="78210" y="120005"/>
                </a:lnTo>
                <a:lnTo>
                  <a:pt x="80991" y="120220"/>
                </a:lnTo>
                <a:lnTo>
                  <a:pt x="83550" y="120363"/>
                </a:lnTo>
                <a:lnTo>
                  <a:pt x="85963" y="121164"/>
                </a:lnTo>
                <a:lnTo>
                  <a:pt x="88277" y="122404"/>
                </a:lnTo>
                <a:lnTo>
                  <a:pt x="90525" y="123936"/>
                </a:lnTo>
                <a:lnTo>
                  <a:pt x="92732" y="124957"/>
                </a:lnTo>
                <a:lnTo>
                  <a:pt x="94907" y="125638"/>
                </a:lnTo>
                <a:lnTo>
                  <a:pt x="97064" y="126092"/>
                </a:lnTo>
                <a:lnTo>
                  <a:pt x="99207" y="127100"/>
                </a:lnTo>
                <a:lnTo>
                  <a:pt x="101343" y="128478"/>
                </a:lnTo>
                <a:lnTo>
                  <a:pt x="103472" y="130102"/>
                </a:lnTo>
                <a:lnTo>
                  <a:pt x="105599" y="131185"/>
                </a:lnTo>
                <a:lnTo>
                  <a:pt x="107721" y="131907"/>
                </a:lnTo>
                <a:lnTo>
                  <a:pt x="112828" y="133065"/>
                </a:lnTo>
                <a:lnTo>
                  <a:pt x="113248" y="133865"/>
                </a:lnTo>
                <a:lnTo>
                  <a:pt x="113714" y="136637"/>
                </a:lnTo>
                <a:lnTo>
                  <a:pt x="114543" y="138363"/>
                </a:lnTo>
                <a:lnTo>
                  <a:pt x="117349" y="142163"/>
                </a:lnTo>
                <a:lnTo>
                  <a:pt x="119522" y="144899"/>
                </a:lnTo>
                <a:lnTo>
                  <a:pt x="120032" y="147420"/>
                </a:lnTo>
                <a:lnTo>
                  <a:pt x="120423" y="152911"/>
                </a:lnTo>
                <a:lnTo>
                  <a:pt x="120438" y="157842"/>
                </a:lnTo>
                <a:lnTo>
                  <a:pt x="117065" y="161852"/>
                </a:lnTo>
                <a:lnTo>
                  <a:pt x="114968" y="164137"/>
                </a:lnTo>
                <a:lnTo>
                  <a:pt x="114478" y="166554"/>
                </a:lnTo>
                <a:lnTo>
                  <a:pt x="114347" y="168186"/>
                </a:lnTo>
                <a:lnTo>
                  <a:pt x="113554" y="169274"/>
                </a:lnTo>
                <a:lnTo>
                  <a:pt x="112320" y="169999"/>
                </a:lnTo>
                <a:lnTo>
                  <a:pt x="110789" y="170483"/>
                </a:lnTo>
                <a:lnTo>
                  <a:pt x="107208" y="172902"/>
                </a:lnTo>
                <a:lnTo>
                  <a:pt x="105264" y="174535"/>
                </a:lnTo>
                <a:lnTo>
                  <a:pt x="103263" y="175623"/>
                </a:lnTo>
                <a:lnTo>
                  <a:pt x="101222" y="176349"/>
                </a:lnTo>
                <a:lnTo>
                  <a:pt x="99156" y="176832"/>
                </a:lnTo>
                <a:lnTo>
                  <a:pt x="97073" y="177155"/>
                </a:lnTo>
                <a:lnTo>
                  <a:pt x="94977" y="177370"/>
                </a:lnTo>
                <a:lnTo>
                  <a:pt x="92874" y="177513"/>
                </a:lnTo>
                <a:lnTo>
                  <a:pt x="90766" y="178314"/>
                </a:lnTo>
                <a:lnTo>
                  <a:pt x="88655" y="179554"/>
                </a:lnTo>
                <a:lnTo>
                  <a:pt x="86542" y="181086"/>
                </a:lnTo>
                <a:lnTo>
                  <a:pt x="84428" y="182107"/>
                </a:lnTo>
                <a:lnTo>
                  <a:pt x="82312" y="182788"/>
                </a:lnTo>
                <a:lnTo>
                  <a:pt x="80195" y="183242"/>
                </a:lnTo>
                <a:lnTo>
                  <a:pt x="78077" y="183545"/>
                </a:lnTo>
                <a:lnTo>
                  <a:pt x="75960" y="183747"/>
                </a:lnTo>
                <a:lnTo>
                  <a:pt x="73842" y="183881"/>
                </a:lnTo>
                <a:lnTo>
                  <a:pt x="69606" y="184031"/>
                </a:lnTo>
                <a:lnTo>
                  <a:pt x="63383" y="184134"/>
                </a:lnTo>
                <a:lnTo>
                  <a:pt x="13415" y="184150"/>
                </a:lnTo>
                <a:lnTo>
                  <a:pt x="10980" y="182269"/>
                </a:lnTo>
                <a:lnTo>
                  <a:pt x="7038" y="178683"/>
                </a:lnTo>
                <a:lnTo>
                  <a:pt x="4616" y="178192"/>
                </a:lnTo>
                <a:lnTo>
                  <a:pt x="2982" y="178062"/>
                </a:lnTo>
                <a:lnTo>
                  <a:pt x="1892" y="177269"/>
                </a:lnTo>
                <a:lnTo>
                  <a:pt x="1167" y="176035"/>
                </a:lnTo>
                <a:lnTo>
                  <a:pt x="359" y="172782"/>
                </a:lnTo>
                <a:lnTo>
                  <a:pt x="0" y="168985"/>
                </a:lnTo>
                <a:lnTo>
                  <a:pt x="611" y="166984"/>
                </a:lnTo>
                <a:lnTo>
                  <a:pt x="3172" y="162880"/>
                </a:lnTo>
                <a:lnTo>
                  <a:pt x="4781" y="158704"/>
                </a:lnTo>
                <a:lnTo>
                  <a:pt x="5209" y="156603"/>
                </a:lnTo>
                <a:lnTo>
                  <a:pt x="7569" y="152386"/>
                </a:lnTo>
                <a:lnTo>
                  <a:pt x="12422" y="14605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8" name="SMARTInkAnnotation828"/>
          <p:cNvSpPr/>
          <p:nvPr/>
        </p:nvSpPr>
        <p:spPr>
          <a:xfrm>
            <a:off x="7297848" y="3276600"/>
            <a:ext cx="177911" cy="25401"/>
          </a:xfrm>
          <a:custGeom>
            <a:avLst/>
            <a:gdLst/>
            <a:ahLst/>
            <a:cxnLst/>
            <a:rect l="0" t="0" r="0" b="0"/>
            <a:pathLst>
              <a:path w="177911" h="25401">
                <a:moveTo>
                  <a:pt x="12707" y="12700"/>
                </a:moveTo>
                <a:lnTo>
                  <a:pt x="12707" y="16071"/>
                </a:lnTo>
                <a:lnTo>
                  <a:pt x="12001" y="17064"/>
                </a:lnTo>
                <a:lnTo>
                  <a:pt x="10824" y="17726"/>
                </a:lnTo>
                <a:lnTo>
                  <a:pt x="6614" y="18972"/>
                </a:lnTo>
                <a:lnTo>
                  <a:pt x="1358" y="19040"/>
                </a:lnTo>
                <a:lnTo>
                  <a:pt x="0" y="19050"/>
                </a:lnTo>
                <a:lnTo>
                  <a:pt x="3373" y="19050"/>
                </a:lnTo>
                <a:lnTo>
                  <a:pt x="5072" y="19755"/>
                </a:lnTo>
                <a:lnTo>
                  <a:pt x="6911" y="20931"/>
                </a:lnTo>
                <a:lnTo>
                  <a:pt x="11562" y="24517"/>
                </a:lnTo>
                <a:lnTo>
                  <a:pt x="15963" y="25008"/>
                </a:lnTo>
                <a:lnTo>
                  <a:pt x="21920" y="25225"/>
                </a:lnTo>
                <a:lnTo>
                  <a:pt x="29244" y="25348"/>
                </a:lnTo>
                <a:lnTo>
                  <a:pt x="77141" y="25400"/>
                </a:lnTo>
                <a:lnTo>
                  <a:pt x="80373" y="24694"/>
                </a:lnTo>
                <a:lnTo>
                  <a:pt x="83939" y="23518"/>
                </a:lnTo>
                <a:lnTo>
                  <a:pt x="87729" y="22029"/>
                </a:lnTo>
                <a:lnTo>
                  <a:pt x="91668" y="21036"/>
                </a:lnTo>
                <a:lnTo>
                  <a:pt x="95705" y="20374"/>
                </a:lnTo>
                <a:lnTo>
                  <a:pt x="99808" y="19933"/>
                </a:lnTo>
                <a:lnTo>
                  <a:pt x="103958" y="19638"/>
                </a:lnTo>
                <a:lnTo>
                  <a:pt x="108133" y="19442"/>
                </a:lnTo>
                <a:lnTo>
                  <a:pt x="112331" y="19312"/>
                </a:lnTo>
                <a:lnTo>
                  <a:pt x="116540" y="18519"/>
                </a:lnTo>
                <a:lnTo>
                  <a:pt x="120759" y="17284"/>
                </a:lnTo>
                <a:lnTo>
                  <a:pt x="124983" y="15756"/>
                </a:lnTo>
                <a:lnTo>
                  <a:pt x="128506" y="14737"/>
                </a:lnTo>
                <a:lnTo>
                  <a:pt x="131560" y="14058"/>
                </a:lnTo>
                <a:lnTo>
                  <a:pt x="134301" y="13605"/>
                </a:lnTo>
                <a:lnTo>
                  <a:pt x="137542" y="12598"/>
                </a:lnTo>
                <a:lnTo>
                  <a:pt x="141114" y="11221"/>
                </a:lnTo>
                <a:lnTo>
                  <a:pt x="144908" y="9597"/>
                </a:lnTo>
                <a:lnTo>
                  <a:pt x="148849" y="8515"/>
                </a:lnTo>
                <a:lnTo>
                  <a:pt x="152888" y="7793"/>
                </a:lnTo>
                <a:lnTo>
                  <a:pt x="156993" y="7312"/>
                </a:lnTo>
                <a:lnTo>
                  <a:pt x="161141" y="6286"/>
                </a:lnTo>
                <a:lnTo>
                  <a:pt x="165318" y="4896"/>
                </a:lnTo>
                <a:lnTo>
                  <a:pt x="177910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9" name="SMARTInkAnnotation829"/>
          <p:cNvSpPr/>
          <p:nvPr/>
        </p:nvSpPr>
        <p:spPr>
          <a:xfrm>
            <a:off x="7554873" y="3257550"/>
            <a:ext cx="149627" cy="279401"/>
          </a:xfrm>
          <a:custGeom>
            <a:avLst/>
            <a:gdLst/>
            <a:ahLst/>
            <a:cxnLst/>
            <a:rect l="0" t="0" r="0" b="0"/>
            <a:pathLst>
              <a:path w="149627" h="279401">
                <a:moveTo>
                  <a:pt x="9840" y="0"/>
                </a:moveTo>
                <a:lnTo>
                  <a:pt x="9840" y="5467"/>
                </a:lnTo>
                <a:lnTo>
                  <a:pt x="5474" y="10539"/>
                </a:lnTo>
                <a:lnTo>
                  <a:pt x="4369" y="11740"/>
                </a:lnTo>
                <a:lnTo>
                  <a:pt x="3370" y="12060"/>
                </a:lnTo>
                <a:lnTo>
                  <a:pt x="376" y="12416"/>
                </a:lnTo>
                <a:lnTo>
                  <a:pt x="0" y="13215"/>
                </a:lnTo>
                <a:lnTo>
                  <a:pt x="456" y="14455"/>
                </a:lnTo>
                <a:lnTo>
                  <a:pt x="3483" y="19043"/>
                </a:lnTo>
                <a:lnTo>
                  <a:pt x="6858" y="22418"/>
                </a:lnTo>
                <a:lnTo>
                  <a:pt x="8558" y="23413"/>
                </a:lnTo>
                <a:lnTo>
                  <a:pt x="12329" y="24517"/>
                </a:lnTo>
                <a:lnTo>
                  <a:pt x="16137" y="25225"/>
                </a:lnTo>
                <a:lnTo>
                  <a:pt x="19229" y="25322"/>
                </a:lnTo>
                <a:lnTo>
                  <a:pt x="68238" y="25400"/>
                </a:lnTo>
                <a:lnTo>
                  <a:pt x="70658" y="24695"/>
                </a:lnTo>
                <a:lnTo>
                  <a:pt x="75229" y="22029"/>
                </a:lnTo>
                <a:lnTo>
                  <a:pt x="78143" y="21036"/>
                </a:lnTo>
                <a:lnTo>
                  <a:pt x="81497" y="20374"/>
                </a:lnTo>
                <a:lnTo>
                  <a:pt x="85145" y="19933"/>
                </a:lnTo>
                <a:lnTo>
                  <a:pt x="88284" y="19638"/>
                </a:lnTo>
                <a:lnTo>
                  <a:pt x="91081" y="19442"/>
                </a:lnTo>
                <a:lnTo>
                  <a:pt x="93652" y="19312"/>
                </a:lnTo>
                <a:lnTo>
                  <a:pt x="98392" y="19166"/>
                </a:lnTo>
                <a:lnTo>
                  <a:pt x="109333" y="19065"/>
                </a:lnTo>
                <a:lnTo>
                  <a:pt x="149626" y="19050"/>
                </a:lnTo>
                <a:lnTo>
                  <a:pt x="144156" y="24517"/>
                </a:lnTo>
                <a:lnTo>
                  <a:pt x="143666" y="26889"/>
                </a:lnTo>
                <a:lnTo>
                  <a:pt x="143351" y="30790"/>
                </a:lnTo>
                <a:lnTo>
                  <a:pt x="138922" y="36630"/>
                </a:lnTo>
                <a:lnTo>
                  <a:pt x="136807" y="43230"/>
                </a:lnTo>
                <a:lnTo>
                  <a:pt x="133810" y="50023"/>
                </a:lnTo>
                <a:lnTo>
                  <a:pt x="132008" y="55864"/>
                </a:lnTo>
                <a:lnTo>
                  <a:pt x="131528" y="58409"/>
                </a:lnTo>
                <a:lnTo>
                  <a:pt x="129110" y="63119"/>
                </a:lnTo>
                <a:lnTo>
                  <a:pt x="125682" y="68269"/>
                </a:lnTo>
                <a:lnTo>
                  <a:pt x="121806" y="75262"/>
                </a:lnTo>
                <a:lnTo>
                  <a:pt x="117730" y="81192"/>
                </a:lnTo>
                <a:lnTo>
                  <a:pt x="113564" y="86885"/>
                </a:lnTo>
                <a:lnTo>
                  <a:pt x="109361" y="94119"/>
                </a:lnTo>
                <a:lnTo>
                  <a:pt x="105139" y="102038"/>
                </a:lnTo>
                <a:lnTo>
                  <a:pt x="100909" y="109555"/>
                </a:lnTo>
                <a:lnTo>
                  <a:pt x="96675" y="115249"/>
                </a:lnTo>
                <a:lnTo>
                  <a:pt x="93852" y="118460"/>
                </a:lnTo>
                <a:lnTo>
                  <a:pt x="90558" y="122013"/>
                </a:lnTo>
                <a:lnTo>
                  <a:pt x="86950" y="125792"/>
                </a:lnTo>
                <a:lnTo>
                  <a:pt x="83838" y="129722"/>
                </a:lnTo>
                <a:lnTo>
                  <a:pt x="81059" y="133753"/>
                </a:lnTo>
                <a:lnTo>
                  <a:pt x="78499" y="137852"/>
                </a:lnTo>
                <a:lnTo>
                  <a:pt x="76087" y="141996"/>
                </a:lnTo>
                <a:lnTo>
                  <a:pt x="71524" y="150363"/>
                </a:lnTo>
                <a:lnTo>
                  <a:pt x="69318" y="155275"/>
                </a:lnTo>
                <a:lnTo>
                  <a:pt x="67142" y="160667"/>
                </a:lnTo>
                <a:lnTo>
                  <a:pt x="64986" y="166378"/>
                </a:lnTo>
                <a:lnTo>
                  <a:pt x="60706" y="174605"/>
                </a:lnTo>
                <a:lnTo>
                  <a:pt x="56452" y="181319"/>
                </a:lnTo>
                <a:lnTo>
                  <a:pt x="52207" y="189006"/>
                </a:lnTo>
                <a:lnTo>
                  <a:pt x="45848" y="201268"/>
                </a:lnTo>
                <a:lnTo>
                  <a:pt x="39493" y="213838"/>
                </a:lnTo>
                <a:lnTo>
                  <a:pt x="35257" y="220393"/>
                </a:lnTo>
                <a:lnTo>
                  <a:pt x="33138" y="223129"/>
                </a:lnTo>
                <a:lnTo>
                  <a:pt x="30786" y="228049"/>
                </a:lnTo>
                <a:lnTo>
                  <a:pt x="27578" y="236668"/>
                </a:lnTo>
                <a:lnTo>
                  <a:pt x="23542" y="245481"/>
                </a:lnTo>
                <a:lnTo>
                  <a:pt x="19470" y="250378"/>
                </a:lnTo>
                <a:lnTo>
                  <a:pt x="18378" y="252291"/>
                </a:lnTo>
                <a:lnTo>
                  <a:pt x="17165" y="256298"/>
                </a:lnTo>
                <a:lnTo>
                  <a:pt x="16322" y="264842"/>
                </a:lnTo>
                <a:lnTo>
                  <a:pt x="16220" y="269704"/>
                </a:lnTo>
                <a:lnTo>
                  <a:pt x="15506" y="270820"/>
                </a:lnTo>
                <a:lnTo>
                  <a:pt x="14324" y="271563"/>
                </a:lnTo>
                <a:lnTo>
                  <a:pt x="10102" y="272963"/>
                </a:lnTo>
                <a:lnTo>
                  <a:pt x="5526" y="277396"/>
                </a:lnTo>
                <a:lnTo>
                  <a:pt x="3487" y="27940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0" name="SMARTInkAnnotation830"/>
          <p:cNvSpPr/>
          <p:nvPr/>
        </p:nvSpPr>
        <p:spPr>
          <a:xfrm>
            <a:off x="1969571" y="4229100"/>
            <a:ext cx="225973" cy="209551"/>
          </a:xfrm>
          <a:custGeom>
            <a:avLst/>
            <a:gdLst/>
            <a:ahLst/>
            <a:cxnLst/>
            <a:rect l="0" t="0" r="0" b="0"/>
            <a:pathLst>
              <a:path w="225973" h="209551">
                <a:moveTo>
                  <a:pt x="73554" y="19050"/>
                </a:moveTo>
                <a:lnTo>
                  <a:pt x="73554" y="12700"/>
                </a:lnTo>
                <a:lnTo>
                  <a:pt x="73554" y="18168"/>
                </a:lnTo>
                <a:lnTo>
                  <a:pt x="69187" y="23946"/>
                </a:lnTo>
                <a:lnTo>
                  <a:pt x="68083" y="27811"/>
                </a:lnTo>
                <a:lnTo>
                  <a:pt x="67462" y="33955"/>
                </a:lnTo>
                <a:lnTo>
                  <a:pt x="66669" y="36042"/>
                </a:lnTo>
                <a:lnTo>
                  <a:pt x="63904" y="40243"/>
                </a:lnTo>
                <a:lnTo>
                  <a:pt x="62205" y="46344"/>
                </a:lnTo>
                <a:lnTo>
                  <a:pt x="61752" y="49946"/>
                </a:lnTo>
                <a:lnTo>
                  <a:pt x="61248" y="55830"/>
                </a:lnTo>
                <a:lnTo>
                  <a:pt x="61115" y="58387"/>
                </a:lnTo>
                <a:lnTo>
                  <a:pt x="60319" y="61502"/>
                </a:lnTo>
                <a:lnTo>
                  <a:pt x="59082" y="64991"/>
                </a:lnTo>
                <a:lnTo>
                  <a:pt x="57553" y="68727"/>
                </a:lnTo>
                <a:lnTo>
                  <a:pt x="56532" y="72630"/>
                </a:lnTo>
                <a:lnTo>
                  <a:pt x="55853" y="76642"/>
                </a:lnTo>
                <a:lnTo>
                  <a:pt x="55399" y="80728"/>
                </a:lnTo>
                <a:lnTo>
                  <a:pt x="53013" y="87150"/>
                </a:lnTo>
                <a:lnTo>
                  <a:pt x="51388" y="89850"/>
                </a:lnTo>
                <a:lnTo>
                  <a:pt x="50304" y="93061"/>
                </a:lnTo>
                <a:lnTo>
                  <a:pt x="49582" y="96613"/>
                </a:lnTo>
                <a:lnTo>
                  <a:pt x="49101" y="100392"/>
                </a:lnTo>
                <a:lnTo>
                  <a:pt x="46683" y="106473"/>
                </a:lnTo>
                <a:lnTo>
                  <a:pt x="43256" y="112233"/>
                </a:lnTo>
                <a:lnTo>
                  <a:pt x="39379" y="119496"/>
                </a:lnTo>
                <a:lnTo>
                  <a:pt x="37185" y="125547"/>
                </a:lnTo>
                <a:lnTo>
                  <a:pt x="35504" y="131293"/>
                </a:lnTo>
                <a:lnTo>
                  <a:pt x="34068" y="134801"/>
                </a:lnTo>
                <a:lnTo>
                  <a:pt x="32404" y="138551"/>
                </a:lnTo>
                <a:lnTo>
                  <a:pt x="30555" y="144599"/>
                </a:lnTo>
                <a:lnTo>
                  <a:pt x="29734" y="149639"/>
                </a:lnTo>
                <a:lnTo>
                  <a:pt x="29368" y="154230"/>
                </a:lnTo>
                <a:lnTo>
                  <a:pt x="28565" y="156442"/>
                </a:lnTo>
                <a:lnTo>
                  <a:pt x="25790" y="160782"/>
                </a:lnTo>
                <a:lnTo>
                  <a:pt x="20258" y="167192"/>
                </a:lnTo>
                <a:lnTo>
                  <a:pt x="18255" y="168611"/>
                </a:lnTo>
                <a:lnTo>
                  <a:pt x="14148" y="170189"/>
                </a:lnTo>
                <a:lnTo>
                  <a:pt x="12770" y="171315"/>
                </a:lnTo>
                <a:lnTo>
                  <a:pt x="11851" y="172771"/>
                </a:lnTo>
                <a:lnTo>
                  <a:pt x="10122" y="177506"/>
                </a:lnTo>
                <a:lnTo>
                  <a:pt x="3778" y="184031"/>
                </a:lnTo>
                <a:lnTo>
                  <a:pt x="3739" y="184071"/>
                </a:lnTo>
                <a:lnTo>
                  <a:pt x="3665" y="177679"/>
                </a:lnTo>
                <a:lnTo>
                  <a:pt x="3661" y="166267"/>
                </a:lnTo>
                <a:lnTo>
                  <a:pt x="1778" y="163738"/>
                </a:lnTo>
                <a:lnTo>
                  <a:pt x="287" y="162075"/>
                </a:lnTo>
                <a:lnTo>
                  <a:pt x="0" y="160261"/>
                </a:lnTo>
                <a:lnTo>
                  <a:pt x="514" y="158347"/>
                </a:lnTo>
                <a:lnTo>
                  <a:pt x="1563" y="156364"/>
                </a:lnTo>
                <a:lnTo>
                  <a:pt x="2728" y="152281"/>
                </a:lnTo>
                <a:lnTo>
                  <a:pt x="3384" y="146015"/>
                </a:lnTo>
                <a:lnTo>
                  <a:pt x="3476" y="143911"/>
                </a:lnTo>
                <a:lnTo>
                  <a:pt x="5461" y="137809"/>
                </a:lnTo>
                <a:lnTo>
                  <a:pt x="6979" y="134206"/>
                </a:lnTo>
                <a:lnTo>
                  <a:pt x="10548" y="128321"/>
                </a:lnTo>
                <a:lnTo>
                  <a:pt x="12488" y="125764"/>
                </a:lnTo>
                <a:lnTo>
                  <a:pt x="13782" y="122649"/>
                </a:lnTo>
                <a:lnTo>
                  <a:pt x="14644" y="119161"/>
                </a:lnTo>
                <a:lnTo>
                  <a:pt x="15218" y="115424"/>
                </a:lnTo>
                <a:lnTo>
                  <a:pt x="17740" y="109391"/>
                </a:lnTo>
                <a:lnTo>
                  <a:pt x="21214" y="104357"/>
                </a:lnTo>
                <a:lnTo>
                  <a:pt x="25111" y="99768"/>
                </a:lnTo>
                <a:lnTo>
                  <a:pt x="26433" y="96851"/>
                </a:lnTo>
                <a:lnTo>
                  <a:pt x="27314" y="93495"/>
                </a:lnTo>
                <a:lnTo>
                  <a:pt x="27901" y="89847"/>
                </a:lnTo>
                <a:lnTo>
                  <a:pt x="30437" y="83912"/>
                </a:lnTo>
                <a:lnTo>
                  <a:pt x="33917" y="78217"/>
                </a:lnTo>
                <a:lnTo>
                  <a:pt x="37817" y="70982"/>
                </a:lnTo>
                <a:lnTo>
                  <a:pt x="41904" y="64944"/>
                </a:lnTo>
                <a:lnTo>
                  <a:pt x="46073" y="59203"/>
                </a:lnTo>
                <a:lnTo>
                  <a:pt x="48174" y="55697"/>
                </a:lnTo>
                <a:lnTo>
                  <a:pt x="50280" y="51948"/>
                </a:lnTo>
                <a:lnTo>
                  <a:pt x="54503" y="45901"/>
                </a:lnTo>
                <a:lnTo>
                  <a:pt x="58733" y="40862"/>
                </a:lnTo>
                <a:lnTo>
                  <a:pt x="64378" y="34763"/>
                </a:lnTo>
                <a:lnTo>
                  <a:pt x="65945" y="33089"/>
                </a:lnTo>
                <a:lnTo>
                  <a:pt x="68525" y="28583"/>
                </a:lnTo>
                <a:lnTo>
                  <a:pt x="72561" y="20933"/>
                </a:lnTo>
                <a:lnTo>
                  <a:pt x="73112" y="18006"/>
                </a:lnTo>
                <a:lnTo>
                  <a:pt x="73260" y="16237"/>
                </a:lnTo>
                <a:lnTo>
                  <a:pt x="74064" y="15058"/>
                </a:lnTo>
                <a:lnTo>
                  <a:pt x="75306" y="14272"/>
                </a:lnTo>
                <a:lnTo>
                  <a:pt x="79906" y="12701"/>
                </a:lnTo>
                <a:lnTo>
                  <a:pt x="79908" y="70823"/>
                </a:lnTo>
                <a:lnTo>
                  <a:pt x="80614" y="74732"/>
                </a:lnTo>
                <a:lnTo>
                  <a:pt x="81790" y="79455"/>
                </a:lnTo>
                <a:lnTo>
                  <a:pt x="83281" y="84720"/>
                </a:lnTo>
                <a:lnTo>
                  <a:pt x="84275" y="88936"/>
                </a:lnTo>
                <a:lnTo>
                  <a:pt x="84937" y="92452"/>
                </a:lnTo>
                <a:lnTo>
                  <a:pt x="86379" y="98945"/>
                </a:lnTo>
                <a:lnTo>
                  <a:pt x="87752" y="102653"/>
                </a:lnTo>
                <a:lnTo>
                  <a:pt x="89373" y="106535"/>
                </a:lnTo>
                <a:lnTo>
                  <a:pt x="90454" y="110535"/>
                </a:lnTo>
                <a:lnTo>
                  <a:pt x="91175" y="114612"/>
                </a:lnTo>
                <a:lnTo>
                  <a:pt x="91655" y="118742"/>
                </a:lnTo>
                <a:lnTo>
                  <a:pt x="91976" y="122906"/>
                </a:lnTo>
                <a:lnTo>
                  <a:pt x="92189" y="127093"/>
                </a:lnTo>
                <a:lnTo>
                  <a:pt x="92331" y="131295"/>
                </a:lnTo>
                <a:lnTo>
                  <a:pt x="93132" y="135508"/>
                </a:lnTo>
                <a:lnTo>
                  <a:pt x="94372" y="139728"/>
                </a:lnTo>
                <a:lnTo>
                  <a:pt x="95904" y="143952"/>
                </a:lnTo>
                <a:lnTo>
                  <a:pt x="96927" y="147473"/>
                </a:lnTo>
                <a:lnTo>
                  <a:pt x="98062" y="153268"/>
                </a:lnTo>
                <a:lnTo>
                  <a:pt x="100449" y="158195"/>
                </a:lnTo>
                <a:lnTo>
                  <a:pt x="103863" y="163443"/>
                </a:lnTo>
                <a:lnTo>
                  <a:pt x="105762" y="166818"/>
                </a:lnTo>
                <a:lnTo>
                  <a:pt x="107734" y="170478"/>
                </a:lnTo>
                <a:lnTo>
                  <a:pt x="109925" y="176428"/>
                </a:lnTo>
                <a:lnTo>
                  <a:pt x="110509" y="179002"/>
                </a:lnTo>
                <a:lnTo>
                  <a:pt x="113041" y="183744"/>
                </a:lnTo>
                <a:lnTo>
                  <a:pt x="116520" y="188203"/>
                </a:lnTo>
                <a:lnTo>
                  <a:pt x="120419" y="192537"/>
                </a:lnTo>
                <a:lnTo>
                  <a:pt x="121741" y="194680"/>
                </a:lnTo>
                <a:lnTo>
                  <a:pt x="123210" y="198943"/>
                </a:lnTo>
                <a:lnTo>
                  <a:pt x="124308" y="200362"/>
                </a:lnTo>
                <a:lnTo>
                  <a:pt x="125746" y="201309"/>
                </a:lnTo>
                <a:lnTo>
                  <a:pt x="127411" y="201939"/>
                </a:lnTo>
                <a:lnTo>
                  <a:pt x="134448" y="207316"/>
                </a:lnTo>
                <a:lnTo>
                  <a:pt x="135918" y="208557"/>
                </a:lnTo>
                <a:lnTo>
                  <a:pt x="138454" y="209109"/>
                </a:lnTo>
                <a:lnTo>
                  <a:pt x="143851" y="209419"/>
                </a:lnTo>
                <a:lnTo>
                  <a:pt x="149921" y="209512"/>
                </a:lnTo>
                <a:lnTo>
                  <a:pt x="161518" y="209550"/>
                </a:lnTo>
                <a:lnTo>
                  <a:pt x="167893" y="204083"/>
                </a:lnTo>
                <a:lnTo>
                  <a:pt x="168217" y="203083"/>
                </a:lnTo>
                <a:lnTo>
                  <a:pt x="168576" y="200091"/>
                </a:lnTo>
                <a:lnTo>
                  <a:pt x="169378" y="198305"/>
                </a:lnTo>
                <a:lnTo>
                  <a:pt x="173879" y="192421"/>
                </a:lnTo>
                <a:lnTo>
                  <a:pt x="177682" y="188297"/>
                </a:lnTo>
                <a:lnTo>
                  <a:pt x="178978" y="186209"/>
                </a:lnTo>
                <a:lnTo>
                  <a:pt x="180419" y="182008"/>
                </a:lnTo>
                <a:lnTo>
                  <a:pt x="181230" y="175676"/>
                </a:lnTo>
                <a:lnTo>
                  <a:pt x="182050" y="173562"/>
                </a:lnTo>
                <a:lnTo>
                  <a:pt x="184843" y="169332"/>
                </a:lnTo>
                <a:lnTo>
                  <a:pt x="186556" y="163218"/>
                </a:lnTo>
                <a:lnTo>
                  <a:pt x="187012" y="159612"/>
                </a:lnTo>
                <a:lnTo>
                  <a:pt x="188022" y="155797"/>
                </a:lnTo>
                <a:lnTo>
                  <a:pt x="189402" y="151843"/>
                </a:lnTo>
                <a:lnTo>
                  <a:pt x="191028" y="147796"/>
                </a:lnTo>
                <a:lnTo>
                  <a:pt x="192817" y="143686"/>
                </a:lnTo>
                <a:lnTo>
                  <a:pt x="196689" y="135357"/>
                </a:lnTo>
                <a:lnTo>
                  <a:pt x="198880" y="128833"/>
                </a:lnTo>
                <a:lnTo>
                  <a:pt x="199854" y="122876"/>
                </a:lnTo>
                <a:lnTo>
                  <a:pt x="200113" y="119312"/>
                </a:lnTo>
                <a:lnTo>
                  <a:pt x="200287" y="115525"/>
                </a:lnTo>
                <a:lnTo>
                  <a:pt x="201108" y="111589"/>
                </a:lnTo>
                <a:lnTo>
                  <a:pt x="202362" y="107554"/>
                </a:lnTo>
                <a:lnTo>
                  <a:pt x="203904" y="103453"/>
                </a:lnTo>
                <a:lnTo>
                  <a:pt x="204932" y="98602"/>
                </a:lnTo>
                <a:lnTo>
                  <a:pt x="205617" y="93251"/>
                </a:lnTo>
                <a:lnTo>
                  <a:pt x="206074" y="87568"/>
                </a:lnTo>
                <a:lnTo>
                  <a:pt x="207084" y="83073"/>
                </a:lnTo>
                <a:lnTo>
                  <a:pt x="208464" y="79371"/>
                </a:lnTo>
                <a:lnTo>
                  <a:pt x="210090" y="76198"/>
                </a:lnTo>
                <a:lnTo>
                  <a:pt x="211174" y="72671"/>
                </a:lnTo>
                <a:lnTo>
                  <a:pt x="211896" y="68909"/>
                </a:lnTo>
                <a:lnTo>
                  <a:pt x="212378" y="64989"/>
                </a:lnTo>
                <a:lnTo>
                  <a:pt x="212913" y="58753"/>
                </a:lnTo>
                <a:lnTo>
                  <a:pt x="213056" y="56102"/>
                </a:lnTo>
                <a:lnTo>
                  <a:pt x="213857" y="52924"/>
                </a:lnTo>
                <a:lnTo>
                  <a:pt x="215097" y="49394"/>
                </a:lnTo>
                <a:lnTo>
                  <a:pt x="216629" y="45629"/>
                </a:lnTo>
                <a:lnTo>
                  <a:pt x="218333" y="39565"/>
                </a:lnTo>
                <a:lnTo>
                  <a:pt x="219090" y="34518"/>
                </a:lnTo>
                <a:lnTo>
                  <a:pt x="219426" y="29923"/>
                </a:lnTo>
                <a:lnTo>
                  <a:pt x="219576" y="25529"/>
                </a:lnTo>
                <a:lnTo>
                  <a:pt x="219688" y="13962"/>
                </a:lnTo>
                <a:lnTo>
                  <a:pt x="219693" y="9703"/>
                </a:lnTo>
                <a:lnTo>
                  <a:pt x="220400" y="8586"/>
                </a:lnTo>
                <a:lnTo>
                  <a:pt x="221576" y="7841"/>
                </a:lnTo>
                <a:lnTo>
                  <a:pt x="225166" y="6645"/>
                </a:lnTo>
                <a:lnTo>
                  <a:pt x="225460" y="5841"/>
                </a:lnTo>
                <a:lnTo>
                  <a:pt x="225972" y="909"/>
                </a:lnTo>
                <a:lnTo>
                  <a:pt x="225291" y="606"/>
                </a:lnTo>
                <a:lnTo>
                  <a:pt x="219695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1" name="SMARTInkAnnotation831"/>
          <p:cNvSpPr/>
          <p:nvPr/>
        </p:nvSpPr>
        <p:spPr>
          <a:xfrm>
            <a:off x="2722999" y="4445000"/>
            <a:ext cx="1" cy="6351"/>
          </a:xfrm>
          <a:custGeom>
            <a:avLst/>
            <a:gdLst/>
            <a:ahLst/>
            <a:cxnLst/>
            <a:rect l="0" t="0" r="0" b="0"/>
            <a:pathLst>
              <a:path w="1" h="6351">
                <a:moveTo>
                  <a:pt x="0" y="6350"/>
                </a:moveTo>
                <a:lnTo>
                  <a:pt x="0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2" name="SMARTInkAnnotation832"/>
          <p:cNvSpPr/>
          <p:nvPr/>
        </p:nvSpPr>
        <p:spPr>
          <a:xfrm>
            <a:off x="2672169" y="4413250"/>
            <a:ext cx="127078" cy="114301"/>
          </a:xfrm>
          <a:custGeom>
            <a:avLst/>
            <a:gdLst/>
            <a:ahLst/>
            <a:cxnLst/>
            <a:rect l="0" t="0" r="0" b="0"/>
            <a:pathLst>
              <a:path w="127078" h="114301">
                <a:moveTo>
                  <a:pt x="82599" y="6350"/>
                </a:moveTo>
                <a:lnTo>
                  <a:pt x="82599" y="262"/>
                </a:lnTo>
                <a:lnTo>
                  <a:pt x="79227" y="78"/>
                </a:lnTo>
                <a:lnTo>
                  <a:pt x="75714" y="5"/>
                </a:lnTo>
                <a:lnTo>
                  <a:pt x="60450" y="0"/>
                </a:lnTo>
                <a:lnTo>
                  <a:pt x="58655" y="705"/>
                </a:lnTo>
                <a:lnTo>
                  <a:pt x="54779" y="3370"/>
                </a:lnTo>
                <a:lnTo>
                  <a:pt x="52756" y="4364"/>
                </a:lnTo>
                <a:lnTo>
                  <a:pt x="50702" y="5026"/>
                </a:lnTo>
                <a:lnTo>
                  <a:pt x="45706" y="6088"/>
                </a:lnTo>
                <a:lnTo>
                  <a:pt x="43140" y="8115"/>
                </a:lnTo>
                <a:lnTo>
                  <a:pt x="41467" y="9643"/>
                </a:lnTo>
                <a:lnTo>
                  <a:pt x="39646" y="10663"/>
                </a:lnTo>
                <a:lnTo>
                  <a:pt x="35740" y="11794"/>
                </a:lnTo>
                <a:lnTo>
                  <a:pt x="33710" y="12802"/>
                </a:lnTo>
                <a:lnTo>
                  <a:pt x="31651" y="14179"/>
                </a:lnTo>
                <a:lnTo>
                  <a:pt x="29572" y="15803"/>
                </a:lnTo>
                <a:lnTo>
                  <a:pt x="27480" y="17591"/>
                </a:lnTo>
                <a:lnTo>
                  <a:pt x="25379" y="19488"/>
                </a:lnTo>
                <a:lnTo>
                  <a:pt x="23273" y="21458"/>
                </a:lnTo>
                <a:lnTo>
                  <a:pt x="21868" y="23478"/>
                </a:lnTo>
                <a:lnTo>
                  <a:pt x="20932" y="25529"/>
                </a:lnTo>
                <a:lnTo>
                  <a:pt x="20308" y="27603"/>
                </a:lnTo>
                <a:lnTo>
                  <a:pt x="19186" y="29691"/>
                </a:lnTo>
                <a:lnTo>
                  <a:pt x="17732" y="31788"/>
                </a:lnTo>
                <a:lnTo>
                  <a:pt x="16056" y="33892"/>
                </a:lnTo>
                <a:lnTo>
                  <a:pt x="14234" y="35294"/>
                </a:lnTo>
                <a:lnTo>
                  <a:pt x="12312" y="36230"/>
                </a:lnTo>
                <a:lnTo>
                  <a:pt x="10326" y="36853"/>
                </a:lnTo>
                <a:lnTo>
                  <a:pt x="9001" y="37974"/>
                </a:lnTo>
                <a:lnTo>
                  <a:pt x="8118" y="39427"/>
                </a:lnTo>
                <a:lnTo>
                  <a:pt x="7529" y="41101"/>
                </a:lnTo>
                <a:lnTo>
                  <a:pt x="6430" y="42923"/>
                </a:lnTo>
                <a:lnTo>
                  <a:pt x="4992" y="44843"/>
                </a:lnTo>
                <a:lnTo>
                  <a:pt x="3328" y="46829"/>
                </a:lnTo>
                <a:lnTo>
                  <a:pt x="2218" y="48858"/>
                </a:lnTo>
                <a:lnTo>
                  <a:pt x="1478" y="50916"/>
                </a:lnTo>
                <a:lnTo>
                  <a:pt x="985" y="52994"/>
                </a:lnTo>
                <a:lnTo>
                  <a:pt x="656" y="55085"/>
                </a:lnTo>
                <a:lnTo>
                  <a:pt x="436" y="57184"/>
                </a:lnTo>
                <a:lnTo>
                  <a:pt x="290" y="59289"/>
                </a:lnTo>
                <a:lnTo>
                  <a:pt x="193" y="61399"/>
                </a:lnTo>
                <a:lnTo>
                  <a:pt x="24" y="68598"/>
                </a:lnTo>
                <a:lnTo>
                  <a:pt x="0" y="78579"/>
                </a:lnTo>
                <a:lnTo>
                  <a:pt x="705" y="80608"/>
                </a:lnTo>
                <a:lnTo>
                  <a:pt x="1882" y="82666"/>
                </a:lnTo>
                <a:lnTo>
                  <a:pt x="3371" y="84744"/>
                </a:lnTo>
                <a:lnTo>
                  <a:pt x="5071" y="86130"/>
                </a:lnTo>
                <a:lnTo>
                  <a:pt x="6910" y="87053"/>
                </a:lnTo>
                <a:lnTo>
                  <a:pt x="8842" y="87668"/>
                </a:lnTo>
                <a:lnTo>
                  <a:pt x="10836" y="88785"/>
                </a:lnTo>
                <a:lnTo>
                  <a:pt x="12872" y="90234"/>
                </a:lnTo>
                <a:lnTo>
                  <a:pt x="14934" y="91906"/>
                </a:lnTo>
                <a:lnTo>
                  <a:pt x="17015" y="93726"/>
                </a:lnTo>
                <a:lnTo>
                  <a:pt x="19109" y="95645"/>
                </a:lnTo>
                <a:lnTo>
                  <a:pt x="24168" y="100424"/>
                </a:lnTo>
                <a:lnTo>
                  <a:pt x="28418" y="104623"/>
                </a:lnTo>
                <a:lnTo>
                  <a:pt x="30241" y="105732"/>
                </a:lnTo>
                <a:lnTo>
                  <a:pt x="34149" y="106964"/>
                </a:lnTo>
                <a:lnTo>
                  <a:pt x="35473" y="107998"/>
                </a:lnTo>
                <a:lnTo>
                  <a:pt x="36355" y="109393"/>
                </a:lnTo>
                <a:lnTo>
                  <a:pt x="36944" y="111028"/>
                </a:lnTo>
                <a:lnTo>
                  <a:pt x="38043" y="112119"/>
                </a:lnTo>
                <a:lnTo>
                  <a:pt x="39481" y="112846"/>
                </a:lnTo>
                <a:lnTo>
                  <a:pt x="42962" y="113654"/>
                </a:lnTo>
                <a:lnTo>
                  <a:pt x="46862" y="114013"/>
                </a:lnTo>
                <a:lnTo>
                  <a:pt x="48891" y="114108"/>
                </a:lnTo>
                <a:lnTo>
                  <a:pt x="53027" y="114215"/>
                </a:lnTo>
                <a:lnTo>
                  <a:pt x="96519" y="114300"/>
                </a:lnTo>
                <a:lnTo>
                  <a:pt x="99646" y="113594"/>
                </a:lnTo>
                <a:lnTo>
                  <a:pt x="103141" y="112418"/>
                </a:lnTo>
                <a:lnTo>
                  <a:pt x="106884" y="110929"/>
                </a:lnTo>
                <a:lnTo>
                  <a:pt x="110791" y="109936"/>
                </a:lnTo>
                <a:lnTo>
                  <a:pt x="114808" y="109274"/>
                </a:lnTo>
                <a:lnTo>
                  <a:pt x="127077" y="10795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3" name="SMARTInkAnnotation833"/>
          <p:cNvSpPr/>
          <p:nvPr/>
        </p:nvSpPr>
        <p:spPr>
          <a:xfrm>
            <a:off x="2748414" y="4419600"/>
            <a:ext cx="241452" cy="273051"/>
          </a:xfrm>
          <a:custGeom>
            <a:avLst/>
            <a:gdLst/>
            <a:ahLst/>
            <a:cxnLst/>
            <a:rect l="0" t="0" r="0" b="0"/>
            <a:pathLst>
              <a:path w="241452" h="273051">
                <a:moveTo>
                  <a:pt x="241451" y="0"/>
                </a:moveTo>
                <a:lnTo>
                  <a:pt x="228822" y="0"/>
                </a:lnTo>
                <a:lnTo>
                  <a:pt x="222276" y="6467"/>
                </a:lnTo>
                <a:lnTo>
                  <a:pt x="213623" y="15110"/>
                </a:lnTo>
                <a:lnTo>
                  <a:pt x="212309" y="17129"/>
                </a:lnTo>
                <a:lnTo>
                  <a:pt x="209754" y="23341"/>
                </a:lnTo>
                <a:lnTo>
                  <a:pt x="205545" y="29650"/>
                </a:lnTo>
                <a:lnTo>
                  <a:pt x="204313" y="33874"/>
                </a:lnTo>
                <a:lnTo>
                  <a:pt x="200000" y="39985"/>
                </a:lnTo>
                <a:lnTo>
                  <a:pt x="194082" y="46699"/>
                </a:lnTo>
                <a:lnTo>
                  <a:pt x="186781" y="55151"/>
                </a:lnTo>
                <a:lnTo>
                  <a:pt x="182325" y="62376"/>
                </a:lnTo>
                <a:lnTo>
                  <a:pt x="177990" y="70291"/>
                </a:lnTo>
                <a:lnTo>
                  <a:pt x="173710" y="77807"/>
                </a:lnTo>
                <a:lnTo>
                  <a:pt x="169455" y="83500"/>
                </a:lnTo>
                <a:lnTo>
                  <a:pt x="163328" y="90263"/>
                </a:lnTo>
                <a:lnTo>
                  <a:pt x="156604" y="97972"/>
                </a:lnTo>
                <a:lnTo>
                  <a:pt x="151262" y="106102"/>
                </a:lnTo>
                <a:lnTo>
                  <a:pt x="146534" y="114419"/>
                </a:lnTo>
                <a:lnTo>
                  <a:pt x="144285" y="118613"/>
                </a:lnTo>
                <a:lnTo>
                  <a:pt x="138021" y="125154"/>
                </a:lnTo>
                <a:lnTo>
                  <a:pt x="134374" y="127886"/>
                </a:lnTo>
                <a:lnTo>
                  <a:pt x="128439" y="134684"/>
                </a:lnTo>
                <a:lnTo>
                  <a:pt x="123448" y="142410"/>
                </a:lnTo>
                <a:lnTo>
                  <a:pt x="118876" y="150547"/>
                </a:lnTo>
                <a:lnTo>
                  <a:pt x="114491" y="158867"/>
                </a:lnTo>
                <a:lnTo>
                  <a:pt x="112333" y="163061"/>
                </a:lnTo>
                <a:lnTo>
                  <a:pt x="106170" y="169603"/>
                </a:lnTo>
                <a:lnTo>
                  <a:pt x="102550" y="172335"/>
                </a:lnTo>
                <a:lnTo>
                  <a:pt x="96645" y="179134"/>
                </a:lnTo>
                <a:lnTo>
                  <a:pt x="91667" y="186154"/>
                </a:lnTo>
                <a:lnTo>
                  <a:pt x="84896" y="194073"/>
                </a:lnTo>
                <a:lnTo>
                  <a:pt x="78418" y="201593"/>
                </a:lnTo>
                <a:lnTo>
                  <a:pt x="74153" y="208601"/>
                </a:lnTo>
                <a:lnTo>
                  <a:pt x="67783" y="217108"/>
                </a:lnTo>
                <a:lnTo>
                  <a:pt x="61424" y="224098"/>
                </a:lnTo>
                <a:lnTo>
                  <a:pt x="60011" y="226304"/>
                </a:lnTo>
                <a:lnTo>
                  <a:pt x="57317" y="232780"/>
                </a:lnTo>
                <a:lnTo>
                  <a:pt x="50439" y="241289"/>
                </a:lnTo>
                <a:lnTo>
                  <a:pt x="44362" y="247647"/>
                </a:lnTo>
                <a:lnTo>
                  <a:pt x="42283" y="249765"/>
                </a:lnTo>
                <a:lnTo>
                  <a:pt x="40190" y="251177"/>
                </a:lnTo>
                <a:lnTo>
                  <a:pt x="33873" y="253869"/>
                </a:lnTo>
                <a:lnTo>
                  <a:pt x="29645" y="256999"/>
                </a:lnTo>
                <a:lnTo>
                  <a:pt x="28236" y="258821"/>
                </a:lnTo>
                <a:lnTo>
                  <a:pt x="27295" y="260742"/>
                </a:lnTo>
                <a:lnTo>
                  <a:pt x="26669" y="262729"/>
                </a:lnTo>
                <a:lnTo>
                  <a:pt x="25545" y="264052"/>
                </a:lnTo>
                <a:lnTo>
                  <a:pt x="24090" y="264935"/>
                </a:lnTo>
                <a:lnTo>
                  <a:pt x="20056" y="266351"/>
                </a:lnTo>
                <a:lnTo>
                  <a:pt x="12733" y="273027"/>
                </a:lnTo>
                <a:lnTo>
                  <a:pt x="3004" y="273050"/>
                </a:lnTo>
                <a:lnTo>
                  <a:pt x="2003" y="272345"/>
                </a:lnTo>
                <a:lnTo>
                  <a:pt x="1336" y="271169"/>
                </a:lnTo>
                <a:lnTo>
                  <a:pt x="264" y="267583"/>
                </a:lnTo>
                <a:lnTo>
                  <a:pt x="0" y="26035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4" name="SMARTInkAnnotation834"/>
          <p:cNvSpPr/>
          <p:nvPr/>
        </p:nvSpPr>
        <p:spPr>
          <a:xfrm>
            <a:off x="2894562" y="4629150"/>
            <a:ext cx="215120" cy="152400"/>
          </a:xfrm>
          <a:custGeom>
            <a:avLst/>
            <a:gdLst/>
            <a:ahLst/>
            <a:cxnLst/>
            <a:rect l="0" t="0" r="0" b="0"/>
            <a:pathLst>
              <a:path w="215120" h="152400">
                <a:moveTo>
                  <a:pt x="114364" y="19050"/>
                </a:moveTo>
                <a:lnTo>
                  <a:pt x="108272" y="12962"/>
                </a:lnTo>
                <a:lnTo>
                  <a:pt x="101925" y="12707"/>
                </a:lnTo>
                <a:lnTo>
                  <a:pt x="101710" y="8337"/>
                </a:lnTo>
                <a:lnTo>
                  <a:pt x="101657" y="4478"/>
                </a:lnTo>
                <a:lnTo>
                  <a:pt x="101657" y="1"/>
                </a:lnTo>
                <a:lnTo>
                  <a:pt x="98284" y="0"/>
                </a:lnTo>
                <a:lnTo>
                  <a:pt x="97290" y="705"/>
                </a:lnTo>
                <a:lnTo>
                  <a:pt x="96628" y="1881"/>
                </a:lnTo>
                <a:lnTo>
                  <a:pt x="96186" y="3371"/>
                </a:lnTo>
                <a:lnTo>
                  <a:pt x="95185" y="4364"/>
                </a:lnTo>
                <a:lnTo>
                  <a:pt x="93812" y="5026"/>
                </a:lnTo>
                <a:lnTo>
                  <a:pt x="92191" y="5467"/>
                </a:lnTo>
                <a:lnTo>
                  <a:pt x="88507" y="7839"/>
                </a:lnTo>
                <a:lnTo>
                  <a:pt x="83763" y="11740"/>
                </a:lnTo>
                <a:lnTo>
                  <a:pt x="79567" y="15786"/>
                </a:lnTo>
                <a:lnTo>
                  <a:pt x="42330" y="52940"/>
                </a:lnTo>
                <a:lnTo>
                  <a:pt x="40925" y="55049"/>
                </a:lnTo>
                <a:lnTo>
                  <a:pt x="39365" y="59273"/>
                </a:lnTo>
                <a:lnTo>
                  <a:pt x="38243" y="60682"/>
                </a:lnTo>
                <a:lnTo>
                  <a:pt x="36789" y="61621"/>
                </a:lnTo>
                <a:lnTo>
                  <a:pt x="35114" y="62247"/>
                </a:lnTo>
                <a:lnTo>
                  <a:pt x="31370" y="64825"/>
                </a:lnTo>
                <a:lnTo>
                  <a:pt x="27353" y="68322"/>
                </a:lnTo>
                <a:lnTo>
                  <a:pt x="23213" y="72228"/>
                </a:lnTo>
                <a:lnTo>
                  <a:pt x="16914" y="78394"/>
                </a:lnTo>
                <a:lnTo>
                  <a:pt x="15510" y="80485"/>
                </a:lnTo>
                <a:lnTo>
                  <a:pt x="13950" y="84690"/>
                </a:lnTo>
                <a:lnTo>
                  <a:pt x="12828" y="86093"/>
                </a:lnTo>
                <a:lnTo>
                  <a:pt x="11373" y="87029"/>
                </a:lnTo>
                <a:lnTo>
                  <a:pt x="9698" y="87652"/>
                </a:lnTo>
                <a:lnTo>
                  <a:pt x="8581" y="88773"/>
                </a:lnTo>
                <a:lnTo>
                  <a:pt x="7837" y="90227"/>
                </a:lnTo>
                <a:lnTo>
                  <a:pt x="6642" y="94257"/>
                </a:lnTo>
                <a:lnTo>
                  <a:pt x="6435" y="98327"/>
                </a:lnTo>
                <a:lnTo>
                  <a:pt x="5699" y="100123"/>
                </a:lnTo>
                <a:lnTo>
                  <a:pt x="3000" y="104001"/>
                </a:lnTo>
                <a:lnTo>
                  <a:pt x="884" y="106780"/>
                </a:lnTo>
                <a:lnTo>
                  <a:pt x="389" y="109311"/>
                </a:lnTo>
                <a:lnTo>
                  <a:pt x="71" y="113315"/>
                </a:lnTo>
                <a:lnTo>
                  <a:pt x="16" y="117378"/>
                </a:lnTo>
                <a:lnTo>
                  <a:pt x="0" y="123051"/>
                </a:lnTo>
                <a:lnTo>
                  <a:pt x="704" y="124368"/>
                </a:lnTo>
                <a:lnTo>
                  <a:pt x="1879" y="125245"/>
                </a:lnTo>
                <a:lnTo>
                  <a:pt x="3368" y="125830"/>
                </a:lnTo>
                <a:lnTo>
                  <a:pt x="4361" y="126926"/>
                </a:lnTo>
                <a:lnTo>
                  <a:pt x="5023" y="128361"/>
                </a:lnTo>
                <a:lnTo>
                  <a:pt x="6086" y="132364"/>
                </a:lnTo>
                <a:lnTo>
                  <a:pt x="9643" y="136429"/>
                </a:lnTo>
                <a:lnTo>
                  <a:pt x="11368" y="137519"/>
                </a:lnTo>
                <a:lnTo>
                  <a:pt x="17170" y="139759"/>
                </a:lnTo>
                <a:lnTo>
                  <a:pt x="22654" y="143873"/>
                </a:lnTo>
                <a:lnTo>
                  <a:pt x="26748" y="147501"/>
                </a:lnTo>
                <a:lnTo>
                  <a:pt x="28419" y="149134"/>
                </a:lnTo>
                <a:lnTo>
                  <a:pt x="30240" y="150223"/>
                </a:lnTo>
                <a:lnTo>
                  <a:pt x="34145" y="151432"/>
                </a:lnTo>
                <a:lnTo>
                  <a:pt x="40313" y="152113"/>
                </a:lnTo>
                <a:lnTo>
                  <a:pt x="46612" y="152315"/>
                </a:lnTo>
                <a:lnTo>
                  <a:pt x="83829" y="152399"/>
                </a:lnTo>
                <a:lnTo>
                  <a:pt x="86242" y="151694"/>
                </a:lnTo>
                <a:lnTo>
                  <a:pt x="90805" y="149029"/>
                </a:lnTo>
                <a:lnTo>
                  <a:pt x="95187" y="147374"/>
                </a:lnTo>
                <a:lnTo>
                  <a:pt x="101622" y="146442"/>
                </a:lnTo>
                <a:lnTo>
                  <a:pt x="103751" y="146312"/>
                </a:lnTo>
                <a:lnTo>
                  <a:pt x="105171" y="145519"/>
                </a:lnTo>
                <a:lnTo>
                  <a:pt x="106117" y="144284"/>
                </a:lnTo>
                <a:lnTo>
                  <a:pt x="106749" y="142756"/>
                </a:lnTo>
                <a:lnTo>
                  <a:pt x="107875" y="141737"/>
                </a:lnTo>
                <a:lnTo>
                  <a:pt x="109332" y="141058"/>
                </a:lnTo>
                <a:lnTo>
                  <a:pt x="112834" y="140304"/>
                </a:lnTo>
                <a:lnTo>
                  <a:pt x="116744" y="139968"/>
                </a:lnTo>
                <a:lnTo>
                  <a:pt x="118774" y="139173"/>
                </a:lnTo>
                <a:lnTo>
                  <a:pt x="125225" y="134710"/>
                </a:lnTo>
                <a:lnTo>
                  <a:pt x="130080" y="130247"/>
                </a:lnTo>
                <a:lnTo>
                  <a:pt x="132435" y="127962"/>
                </a:lnTo>
                <a:lnTo>
                  <a:pt x="133471" y="127641"/>
                </a:lnTo>
                <a:lnTo>
                  <a:pt x="139493" y="127025"/>
                </a:lnTo>
                <a:lnTo>
                  <a:pt x="139723" y="122641"/>
                </a:lnTo>
                <a:lnTo>
                  <a:pt x="139755" y="121534"/>
                </a:lnTo>
                <a:lnTo>
                  <a:pt x="140470" y="121239"/>
                </a:lnTo>
                <a:lnTo>
                  <a:pt x="145249" y="120727"/>
                </a:lnTo>
                <a:lnTo>
                  <a:pt x="145544" y="119996"/>
                </a:lnTo>
                <a:lnTo>
                  <a:pt x="146018" y="115634"/>
                </a:lnTo>
                <a:lnTo>
                  <a:pt x="146134" y="110935"/>
                </a:lnTo>
                <a:lnTo>
                  <a:pt x="146134" y="108835"/>
                </a:lnTo>
                <a:lnTo>
                  <a:pt x="145428" y="108540"/>
                </a:lnTo>
                <a:lnTo>
                  <a:pt x="140042" y="107973"/>
                </a:lnTo>
                <a:lnTo>
                  <a:pt x="135465" y="103590"/>
                </a:lnTo>
                <a:lnTo>
                  <a:pt x="134333" y="102485"/>
                </a:lnTo>
                <a:lnTo>
                  <a:pt x="131946" y="101993"/>
                </a:lnTo>
                <a:lnTo>
                  <a:pt x="125618" y="101634"/>
                </a:lnTo>
                <a:lnTo>
                  <a:pt x="101657" y="101600"/>
                </a:lnTo>
                <a:lnTo>
                  <a:pt x="180084" y="101600"/>
                </a:lnTo>
                <a:lnTo>
                  <a:pt x="182181" y="100894"/>
                </a:lnTo>
                <a:lnTo>
                  <a:pt x="188506" y="97236"/>
                </a:lnTo>
                <a:lnTo>
                  <a:pt x="195085" y="95642"/>
                </a:lnTo>
                <a:lnTo>
                  <a:pt x="196836" y="95424"/>
                </a:lnTo>
                <a:lnTo>
                  <a:pt x="203363" y="95265"/>
                </a:lnTo>
                <a:lnTo>
                  <a:pt x="215119" y="95250"/>
                </a:lnTo>
                <a:lnTo>
                  <a:pt x="212386" y="95250"/>
                </a:lnTo>
                <a:lnTo>
                  <a:pt x="211482" y="94544"/>
                </a:lnTo>
                <a:lnTo>
                  <a:pt x="210879" y="93368"/>
                </a:lnTo>
                <a:lnTo>
                  <a:pt x="209674" y="8890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5" name="SMARTInkAnnotation835"/>
          <p:cNvSpPr/>
          <p:nvPr/>
        </p:nvSpPr>
        <p:spPr>
          <a:xfrm>
            <a:off x="3390433" y="4171950"/>
            <a:ext cx="114103" cy="145162"/>
          </a:xfrm>
          <a:custGeom>
            <a:avLst/>
            <a:gdLst/>
            <a:ahLst/>
            <a:cxnLst/>
            <a:rect l="0" t="0" r="0" b="0"/>
            <a:pathLst>
              <a:path w="114103" h="145162">
                <a:moveTo>
                  <a:pt x="37854" y="6350"/>
                </a:moveTo>
                <a:lnTo>
                  <a:pt x="31500" y="0"/>
                </a:lnTo>
                <a:lnTo>
                  <a:pt x="41204" y="0"/>
                </a:lnTo>
                <a:lnTo>
                  <a:pt x="42912" y="705"/>
                </a:lnTo>
                <a:lnTo>
                  <a:pt x="44756" y="1881"/>
                </a:lnTo>
                <a:lnTo>
                  <a:pt x="49415" y="5467"/>
                </a:lnTo>
                <a:lnTo>
                  <a:pt x="51935" y="5958"/>
                </a:lnTo>
                <a:lnTo>
                  <a:pt x="55409" y="6176"/>
                </a:lnTo>
                <a:lnTo>
                  <a:pt x="59305" y="6272"/>
                </a:lnTo>
                <a:lnTo>
                  <a:pt x="61333" y="7004"/>
                </a:lnTo>
                <a:lnTo>
                  <a:pt x="63391" y="8197"/>
                </a:lnTo>
                <a:lnTo>
                  <a:pt x="68393" y="11811"/>
                </a:lnTo>
                <a:lnTo>
                  <a:pt x="70960" y="12305"/>
                </a:lnTo>
                <a:lnTo>
                  <a:pt x="72633" y="12436"/>
                </a:lnTo>
                <a:lnTo>
                  <a:pt x="73748" y="13230"/>
                </a:lnTo>
                <a:lnTo>
                  <a:pt x="74491" y="14464"/>
                </a:lnTo>
                <a:lnTo>
                  <a:pt x="74987" y="15993"/>
                </a:lnTo>
                <a:lnTo>
                  <a:pt x="76024" y="17012"/>
                </a:lnTo>
                <a:lnTo>
                  <a:pt x="77420" y="17691"/>
                </a:lnTo>
                <a:lnTo>
                  <a:pt x="79058" y="18144"/>
                </a:lnTo>
                <a:lnTo>
                  <a:pt x="80149" y="19152"/>
                </a:lnTo>
                <a:lnTo>
                  <a:pt x="80876" y="20529"/>
                </a:lnTo>
                <a:lnTo>
                  <a:pt x="82045" y="24438"/>
                </a:lnTo>
                <a:lnTo>
                  <a:pt x="82247" y="28486"/>
                </a:lnTo>
                <a:lnTo>
                  <a:pt x="82307" y="30783"/>
                </a:lnTo>
                <a:lnTo>
                  <a:pt x="78952" y="34835"/>
                </a:lnTo>
                <a:lnTo>
                  <a:pt x="75860" y="38160"/>
                </a:lnTo>
                <a:lnTo>
                  <a:pt x="72866" y="41184"/>
                </a:lnTo>
                <a:lnTo>
                  <a:pt x="71786" y="42978"/>
                </a:lnTo>
                <a:lnTo>
                  <a:pt x="70585" y="46853"/>
                </a:lnTo>
                <a:lnTo>
                  <a:pt x="69559" y="48169"/>
                </a:lnTo>
                <a:lnTo>
                  <a:pt x="68168" y="49046"/>
                </a:lnTo>
                <a:lnTo>
                  <a:pt x="66536" y="49631"/>
                </a:lnTo>
                <a:lnTo>
                  <a:pt x="64741" y="50726"/>
                </a:lnTo>
                <a:lnTo>
                  <a:pt x="62839" y="52162"/>
                </a:lnTo>
                <a:lnTo>
                  <a:pt x="60864" y="53825"/>
                </a:lnTo>
                <a:lnTo>
                  <a:pt x="58843" y="55638"/>
                </a:lnTo>
                <a:lnTo>
                  <a:pt x="54713" y="59536"/>
                </a:lnTo>
                <a:lnTo>
                  <a:pt x="52624" y="60857"/>
                </a:lnTo>
                <a:lnTo>
                  <a:pt x="50524" y="61738"/>
                </a:lnTo>
                <a:lnTo>
                  <a:pt x="48419" y="62325"/>
                </a:lnTo>
                <a:lnTo>
                  <a:pt x="47016" y="63422"/>
                </a:lnTo>
                <a:lnTo>
                  <a:pt x="46080" y="64860"/>
                </a:lnTo>
                <a:lnTo>
                  <a:pt x="45456" y="66523"/>
                </a:lnTo>
                <a:lnTo>
                  <a:pt x="44334" y="67632"/>
                </a:lnTo>
                <a:lnTo>
                  <a:pt x="42880" y="68371"/>
                </a:lnTo>
                <a:lnTo>
                  <a:pt x="41204" y="68864"/>
                </a:lnTo>
                <a:lnTo>
                  <a:pt x="39382" y="69898"/>
                </a:lnTo>
                <a:lnTo>
                  <a:pt x="37461" y="71293"/>
                </a:lnTo>
                <a:lnTo>
                  <a:pt x="32678" y="75231"/>
                </a:lnTo>
                <a:lnTo>
                  <a:pt x="30141" y="75769"/>
                </a:lnTo>
                <a:lnTo>
                  <a:pt x="28476" y="75913"/>
                </a:lnTo>
                <a:lnTo>
                  <a:pt x="26660" y="76714"/>
                </a:lnTo>
                <a:lnTo>
                  <a:pt x="24744" y="77954"/>
                </a:lnTo>
                <a:lnTo>
                  <a:pt x="22761" y="79486"/>
                </a:lnTo>
                <a:lnTo>
                  <a:pt x="20732" y="80507"/>
                </a:lnTo>
                <a:lnTo>
                  <a:pt x="18673" y="81188"/>
                </a:lnTo>
                <a:lnTo>
                  <a:pt x="16595" y="81642"/>
                </a:lnTo>
                <a:lnTo>
                  <a:pt x="15210" y="82650"/>
                </a:lnTo>
                <a:lnTo>
                  <a:pt x="14286" y="84028"/>
                </a:lnTo>
                <a:lnTo>
                  <a:pt x="13670" y="85652"/>
                </a:lnTo>
                <a:lnTo>
                  <a:pt x="12554" y="86735"/>
                </a:lnTo>
                <a:lnTo>
                  <a:pt x="11104" y="87457"/>
                </a:lnTo>
                <a:lnTo>
                  <a:pt x="6378" y="88816"/>
                </a:lnTo>
                <a:lnTo>
                  <a:pt x="4333" y="88862"/>
                </a:lnTo>
                <a:lnTo>
                  <a:pt x="640" y="88893"/>
                </a:lnTo>
                <a:lnTo>
                  <a:pt x="337" y="89601"/>
                </a:lnTo>
                <a:lnTo>
                  <a:pt x="0" y="92269"/>
                </a:lnTo>
                <a:lnTo>
                  <a:pt x="616" y="93968"/>
                </a:lnTo>
                <a:lnTo>
                  <a:pt x="3184" y="97738"/>
                </a:lnTo>
                <a:lnTo>
                  <a:pt x="6218" y="101543"/>
                </a:lnTo>
                <a:lnTo>
                  <a:pt x="9203" y="104632"/>
                </a:lnTo>
                <a:lnTo>
                  <a:pt x="17625" y="113126"/>
                </a:lnTo>
                <a:lnTo>
                  <a:pt x="19426" y="114223"/>
                </a:lnTo>
                <a:lnTo>
                  <a:pt x="22039" y="115660"/>
                </a:lnTo>
                <a:lnTo>
                  <a:pt x="25193" y="117323"/>
                </a:lnTo>
                <a:lnTo>
                  <a:pt x="28001" y="118433"/>
                </a:lnTo>
                <a:lnTo>
                  <a:pt x="30580" y="119172"/>
                </a:lnTo>
                <a:lnTo>
                  <a:pt x="33005" y="119664"/>
                </a:lnTo>
                <a:lnTo>
                  <a:pt x="34621" y="120698"/>
                </a:lnTo>
                <a:lnTo>
                  <a:pt x="35699" y="122093"/>
                </a:lnTo>
                <a:lnTo>
                  <a:pt x="36418" y="123729"/>
                </a:lnTo>
                <a:lnTo>
                  <a:pt x="38309" y="124820"/>
                </a:lnTo>
                <a:lnTo>
                  <a:pt x="40981" y="125546"/>
                </a:lnTo>
                <a:lnTo>
                  <a:pt x="44174" y="126031"/>
                </a:lnTo>
                <a:lnTo>
                  <a:pt x="47010" y="126354"/>
                </a:lnTo>
                <a:lnTo>
                  <a:pt x="49606" y="126569"/>
                </a:lnTo>
                <a:lnTo>
                  <a:pt x="52043" y="126713"/>
                </a:lnTo>
                <a:lnTo>
                  <a:pt x="54373" y="127515"/>
                </a:lnTo>
                <a:lnTo>
                  <a:pt x="56633" y="128754"/>
                </a:lnTo>
                <a:lnTo>
                  <a:pt x="58845" y="130286"/>
                </a:lnTo>
                <a:lnTo>
                  <a:pt x="61026" y="131307"/>
                </a:lnTo>
                <a:lnTo>
                  <a:pt x="63186" y="131988"/>
                </a:lnTo>
                <a:lnTo>
                  <a:pt x="65332" y="132442"/>
                </a:lnTo>
                <a:lnTo>
                  <a:pt x="67469" y="132745"/>
                </a:lnTo>
                <a:lnTo>
                  <a:pt x="69600" y="132947"/>
                </a:lnTo>
                <a:lnTo>
                  <a:pt x="71726" y="133081"/>
                </a:lnTo>
                <a:lnTo>
                  <a:pt x="73849" y="133876"/>
                </a:lnTo>
                <a:lnTo>
                  <a:pt x="75971" y="135112"/>
                </a:lnTo>
                <a:lnTo>
                  <a:pt x="78092" y="136642"/>
                </a:lnTo>
                <a:lnTo>
                  <a:pt x="80211" y="137661"/>
                </a:lnTo>
                <a:lnTo>
                  <a:pt x="82330" y="138340"/>
                </a:lnTo>
                <a:lnTo>
                  <a:pt x="84449" y="138794"/>
                </a:lnTo>
                <a:lnTo>
                  <a:pt x="86567" y="139096"/>
                </a:lnTo>
                <a:lnTo>
                  <a:pt x="88685" y="139297"/>
                </a:lnTo>
                <a:lnTo>
                  <a:pt x="90803" y="139431"/>
                </a:lnTo>
                <a:lnTo>
                  <a:pt x="95040" y="139581"/>
                </a:lnTo>
                <a:lnTo>
                  <a:pt x="97158" y="139621"/>
                </a:lnTo>
                <a:lnTo>
                  <a:pt x="98570" y="140353"/>
                </a:lnTo>
                <a:lnTo>
                  <a:pt x="99511" y="141547"/>
                </a:lnTo>
                <a:lnTo>
                  <a:pt x="100139" y="143047"/>
                </a:lnTo>
                <a:lnTo>
                  <a:pt x="101264" y="144048"/>
                </a:lnTo>
                <a:lnTo>
                  <a:pt x="102719" y="144716"/>
                </a:lnTo>
                <a:lnTo>
                  <a:pt x="104395" y="145161"/>
                </a:lnTo>
                <a:lnTo>
                  <a:pt x="105513" y="144751"/>
                </a:lnTo>
                <a:lnTo>
                  <a:pt x="106258" y="143773"/>
                </a:lnTo>
                <a:lnTo>
                  <a:pt x="106754" y="142416"/>
                </a:lnTo>
                <a:lnTo>
                  <a:pt x="107792" y="141511"/>
                </a:lnTo>
                <a:lnTo>
                  <a:pt x="109189" y="140907"/>
                </a:lnTo>
                <a:lnTo>
                  <a:pt x="114102" y="13970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6" name="SMARTInkAnnotation836"/>
          <p:cNvSpPr/>
          <p:nvPr/>
        </p:nvSpPr>
        <p:spPr>
          <a:xfrm>
            <a:off x="3523604" y="4184650"/>
            <a:ext cx="95304" cy="146051"/>
          </a:xfrm>
          <a:custGeom>
            <a:avLst/>
            <a:gdLst/>
            <a:ahLst/>
            <a:cxnLst/>
            <a:rect l="0" t="0" r="0" b="0"/>
            <a:pathLst>
              <a:path w="95304" h="146051">
                <a:moveTo>
                  <a:pt x="25409" y="0"/>
                </a:moveTo>
                <a:lnTo>
                  <a:pt x="19317" y="0"/>
                </a:lnTo>
                <a:lnTo>
                  <a:pt x="17288" y="1881"/>
                </a:lnTo>
                <a:lnTo>
                  <a:pt x="12781" y="6272"/>
                </a:lnTo>
                <a:lnTo>
                  <a:pt x="10853" y="6316"/>
                </a:lnTo>
                <a:lnTo>
                  <a:pt x="6611" y="6348"/>
                </a:lnTo>
                <a:lnTo>
                  <a:pt x="28513" y="6350"/>
                </a:lnTo>
                <a:lnTo>
                  <a:pt x="30302" y="7055"/>
                </a:lnTo>
                <a:lnTo>
                  <a:pt x="32201" y="8231"/>
                </a:lnTo>
                <a:lnTo>
                  <a:pt x="36948" y="11817"/>
                </a:lnTo>
                <a:lnTo>
                  <a:pt x="39480" y="12307"/>
                </a:lnTo>
                <a:lnTo>
                  <a:pt x="43485" y="12622"/>
                </a:lnTo>
                <a:lnTo>
                  <a:pt x="45915" y="12666"/>
                </a:lnTo>
                <a:lnTo>
                  <a:pt x="47552" y="12677"/>
                </a:lnTo>
                <a:lnTo>
                  <a:pt x="49348" y="13390"/>
                </a:lnTo>
                <a:lnTo>
                  <a:pt x="51253" y="14571"/>
                </a:lnTo>
                <a:lnTo>
                  <a:pt x="53228" y="16064"/>
                </a:lnTo>
                <a:lnTo>
                  <a:pt x="55251" y="17059"/>
                </a:lnTo>
                <a:lnTo>
                  <a:pt x="57305" y="17723"/>
                </a:lnTo>
                <a:lnTo>
                  <a:pt x="59381" y="18165"/>
                </a:lnTo>
                <a:lnTo>
                  <a:pt x="61471" y="18460"/>
                </a:lnTo>
                <a:lnTo>
                  <a:pt x="63570" y="18657"/>
                </a:lnTo>
                <a:lnTo>
                  <a:pt x="65676" y="18788"/>
                </a:lnTo>
                <a:lnTo>
                  <a:pt x="67079" y="19581"/>
                </a:lnTo>
                <a:lnTo>
                  <a:pt x="68015" y="20815"/>
                </a:lnTo>
                <a:lnTo>
                  <a:pt x="68639" y="22343"/>
                </a:lnTo>
                <a:lnTo>
                  <a:pt x="69761" y="23362"/>
                </a:lnTo>
                <a:lnTo>
                  <a:pt x="71215" y="24041"/>
                </a:lnTo>
                <a:lnTo>
                  <a:pt x="72890" y="24494"/>
                </a:lnTo>
                <a:lnTo>
                  <a:pt x="74007" y="25502"/>
                </a:lnTo>
                <a:lnTo>
                  <a:pt x="74751" y="26879"/>
                </a:lnTo>
                <a:lnTo>
                  <a:pt x="75248" y="28503"/>
                </a:lnTo>
                <a:lnTo>
                  <a:pt x="76285" y="29585"/>
                </a:lnTo>
                <a:lnTo>
                  <a:pt x="77682" y="30306"/>
                </a:lnTo>
                <a:lnTo>
                  <a:pt x="81624" y="31465"/>
                </a:lnTo>
                <a:lnTo>
                  <a:pt x="81948" y="32265"/>
                </a:lnTo>
                <a:lnTo>
                  <a:pt x="82403" y="36763"/>
                </a:lnTo>
                <a:lnTo>
                  <a:pt x="82569" y="43298"/>
                </a:lnTo>
                <a:lnTo>
                  <a:pt x="82586" y="47479"/>
                </a:lnTo>
                <a:lnTo>
                  <a:pt x="81883" y="49292"/>
                </a:lnTo>
                <a:lnTo>
                  <a:pt x="79219" y="53187"/>
                </a:lnTo>
                <a:lnTo>
                  <a:pt x="77564" y="57270"/>
                </a:lnTo>
                <a:lnTo>
                  <a:pt x="77124" y="59347"/>
                </a:lnTo>
                <a:lnTo>
                  <a:pt x="74750" y="63535"/>
                </a:lnTo>
                <a:lnTo>
                  <a:pt x="73129" y="65640"/>
                </a:lnTo>
                <a:lnTo>
                  <a:pt x="71328" y="69860"/>
                </a:lnTo>
                <a:lnTo>
                  <a:pt x="70847" y="71974"/>
                </a:lnTo>
                <a:lnTo>
                  <a:pt x="68431" y="76203"/>
                </a:lnTo>
                <a:lnTo>
                  <a:pt x="66798" y="78318"/>
                </a:lnTo>
                <a:lnTo>
                  <a:pt x="65004" y="80434"/>
                </a:lnTo>
                <a:lnTo>
                  <a:pt x="63101" y="82551"/>
                </a:lnTo>
                <a:lnTo>
                  <a:pt x="61127" y="84667"/>
                </a:lnTo>
                <a:lnTo>
                  <a:pt x="59105" y="86078"/>
                </a:lnTo>
                <a:lnTo>
                  <a:pt x="57051" y="87019"/>
                </a:lnTo>
                <a:lnTo>
                  <a:pt x="54976" y="87645"/>
                </a:lnTo>
                <a:lnTo>
                  <a:pt x="52886" y="88769"/>
                </a:lnTo>
                <a:lnTo>
                  <a:pt x="50786" y="90224"/>
                </a:lnTo>
                <a:lnTo>
                  <a:pt x="48681" y="91899"/>
                </a:lnTo>
                <a:lnTo>
                  <a:pt x="46572" y="93721"/>
                </a:lnTo>
                <a:lnTo>
                  <a:pt x="44460" y="95642"/>
                </a:lnTo>
                <a:lnTo>
                  <a:pt x="40230" y="99658"/>
                </a:lnTo>
                <a:lnTo>
                  <a:pt x="29644" y="110089"/>
                </a:lnTo>
                <a:lnTo>
                  <a:pt x="27527" y="111493"/>
                </a:lnTo>
                <a:lnTo>
                  <a:pt x="25408" y="112428"/>
                </a:lnTo>
                <a:lnTo>
                  <a:pt x="23291" y="113052"/>
                </a:lnTo>
                <a:lnTo>
                  <a:pt x="21173" y="114174"/>
                </a:lnTo>
                <a:lnTo>
                  <a:pt x="19055" y="115627"/>
                </a:lnTo>
                <a:lnTo>
                  <a:pt x="13956" y="119657"/>
                </a:lnTo>
                <a:lnTo>
                  <a:pt x="11376" y="122090"/>
                </a:lnTo>
                <a:lnTo>
                  <a:pt x="0" y="133343"/>
                </a:lnTo>
                <a:lnTo>
                  <a:pt x="15735" y="133349"/>
                </a:lnTo>
                <a:lnTo>
                  <a:pt x="17547" y="134055"/>
                </a:lnTo>
                <a:lnTo>
                  <a:pt x="19462" y="135231"/>
                </a:lnTo>
                <a:lnTo>
                  <a:pt x="21444" y="136720"/>
                </a:lnTo>
                <a:lnTo>
                  <a:pt x="23472" y="137713"/>
                </a:lnTo>
                <a:lnTo>
                  <a:pt x="25529" y="138375"/>
                </a:lnTo>
                <a:lnTo>
                  <a:pt x="27608" y="138817"/>
                </a:lnTo>
                <a:lnTo>
                  <a:pt x="29698" y="139112"/>
                </a:lnTo>
                <a:lnTo>
                  <a:pt x="31798" y="139307"/>
                </a:lnTo>
                <a:lnTo>
                  <a:pt x="33904" y="139438"/>
                </a:lnTo>
                <a:lnTo>
                  <a:pt x="38127" y="139583"/>
                </a:lnTo>
                <a:lnTo>
                  <a:pt x="44342" y="139684"/>
                </a:lnTo>
                <a:lnTo>
                  <a:pt x="56578" y="139697"/>
                </a:lnTo>
                <a:lnTo>
                  <a:pt x="59602" y="140404"/>
                </a:lnTo>
                <a:lnTo>
                  <a:pt x="62324" y="141580"/>
                </a:lnTo>
                <a:lnTo>
                  <a:pt x="64845" y="143070"/>
                </a:lnTo>
                <a:lnTo>
                  <a:pt x="67232" y="144063"/>
                </a:lnTo>
                <a:lnTo>
                  <a:pt x="69529" y="144725"/>
                </a:lnTo>
                <a:lnTo>
                  <a:pt x="71766" y="145167"/>
                </a:lnTo>
                <a:lnTo>
                  <a:pt x="73964" y="145461"/>
                </a:lnTo>
                <a:lnTo>
                  <a:pt x="76134" y="145658"/>
                </a:lnTo>
                <a:lnTo>
                  <a:pt x="78288" y="145788"/>
                </a:lnTo>
                <a:lnTo>
                  <a:pt x="84446" y="145933"/>
                </a:lnTo>
                <a:lnTo>
                  <a:pt x="95303" y="14605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7" name="SMARTInkAnnotation837"/>
          <p:cNvSpPr/>
          <p:nvPr/>
        </p:nvSpPr>
        <p:spPr>
          <a:xfrm>
            <a:off x="3587137" y="4197350"/>
            <a:ext cx="203327" cy="253994"/>
          </a:xfrm>
          <a:custGeom>
            <a:avLst/>
            <a:gdLst/>
            <a:ahLst/>
            <a:cxnLst/>
            <a:rect l="0" t="0" r="0" b="0"/>
            <a:pathLst>
              <a:path w="203327" h="253994">
                <a:moveTo>
                  <a:pt x="203326" y="0"/>
                </a:moveTo>
                <a:lnTo>
                  <a:pt x="203326" y="9460"/>
                </a:lnTo>
                <a:lnTo>
                  <a:pt x="202621" y="11246"/>
                </a:lnTo>
                <a:lnTo>
                  <a:pt x="198959" y="17130"/>
                </a:lnTo>
                <a:lnTo>
                  <a:pt x="196856" y="23342"/>
                </a:lnTo>
                <a:lnTo>
                  <a:pt x="192780" y="29651"/>
                </a:lnTo>
                <a:lnTo>
                  <a:pt x="190553" y="36694"/>
                </a:lnTo>
                <a:lnTo>
                  <a:pt x="187530" y="43590"/>
                </a:lnTo>
                <a:lnTo>
                  <a:pt x="183833" y="49477"/>
                </a:lnTo>
                <a:lnTo>
                  <a:pt x="177783" y="56758"/>
                </a:lnTo>
                <a:lnTo>
                  <a:pt x="173618" y="61915"/>
                </a:lnTo>
                <a:lnTo>
                  <a:pt x="169414" y="68910"/>
                </a:lnTo>
                <a:lnTo>
                  <a:pt x="165192" y="76723"/>
                </a:lnTo>
                <a:lnTo>
                  <a:pt x="160961" y="84194"/>
                </a:lnTo>
                <a:lnTo>
                  <a:pt x="156729" y="89866"/>
                </a:lnTo>
                <a:lnTo>
                  <a:pt x="152493" y="96620"/>
                </a:lnTo>
                <a:lnTo>
                  <a:pt x="147552" y="104326"/>
                </a:lnTo>
                <a:lnTo>
                  <a:pt x="144258" y="108356"/>
                </a:lnTo>
                <a:lnTo>
                  <a:pt x="137538" y="115892"/>
                </a:lnTo>
                <a:lnTo>
                  <a:pt x="132198" y="121593"/>
                </a:lnTo>
                <a:lnTo>
                  <a:pt x="127472" y="128360"/>
                </a:lnTo>
                <a:lnTo>
                  <a:pt x="122311" y="136071"/>
                </a:lnTo>
                <a:lnTo>
                  <a:pt x="118958" y="140103"/>
                </a:lnTo>
                <a:lnTo>
                  <a:pt x="112174" y="147641"/>
                </a:lnTo>
                <a:lnTo>
                  <a:pt x="106805" y="153342"/>
                </a:lnTo>
                <a:lnTo>
                  <a:pt x="87800" y="172581"/>
                </a:lnTo>
                <a:lnTo>
                  <a:pt x="83029" y="179244"/>
                </a:lnTo>
                <a:lnTo>
                  <a:pt x="80769" y="182996"/>
                </a:lnTo>
                <a:lnTo>
                  <a:pt x="74491" y="189046"/>
                </a:lnTo>
                <a:lnTo>
                  <a:pt x="70840" y="191648"/>
                </a:lnTo>
                <a:lnTo>
                  <a:pt x="64902" y="196419"/>
                </a:lnTo>
                <a:lnTo>
                  <a:pt x="62330" y="198680"/>
                </a:lnTo>
                <a:lnTo>
                  <a:pt x="57589" y="204954"/>
                </a:lnTo>
                <a:lnTo>
                  <a:pt x="55337" y="208603"/>
                </a:lnTo>
                <a:lnTo>
                  <a:pt x="53129" y="211035"/>
                </a:lnTo>
                <a:lnTo>
                  <a:pt x="50951" y="212657"/>
                </a:lnTo>
                <a:lnTo>
                  <a:pt x="39010" y="218631"/>
                </a:lnTo>
                <a:lnTo>
                  <a:pt x="36596" y="220542"/>
                </a:lnTo>
                <a:lnTo>
                  <a:pt x="34988" y="222523"/>
                </a:lnTo>
                <a:lnTo>
                  <a:pt x="32494" y="226605"/>
                </a:lnTo>
                <a:lnTo>
                  <a:pt x="27121" y="232870"/>
                </a:lnTo>
                <a:lnTo>
                  <a:pt x="23114" y="237083"/>
                </a:lnTo>
                <a:lnTo>
                  <a:pt x="21057" y="238489"/>
                </a:lnTo>
                <a:lnTo>
                  <a:pt x="16889" y="240051"/>
                </a:lnTo>
                <a:lnTo>
                  <a:pt x="15495" y="241172"/>
                </a:lnTo>
                <a:lnTo>
                  <a:pt x="14566" y="242626"/>
                </a:lnTo>
                <a:lnTo>
                  <a:pt x="13947" y="244301"/>
                </a:lnTo>
                <a:lnTo>
                  <a:pt x="12827" y="245417"/>
                </a:lnTo>
                <a:lnTo>
                  <a:pt x="11376" y="246162"/>
                </a:lnTo>
                <a:lnTo>
                  <a:pt x="6356" y="247649"/>
                </a:lnTo>
                <a:lnTo>
                  <a:pt x="6354" y="247650"/>
                </a:lnTo>
                <a:lnTo>
                  <a:pt x="6" y="253993"/>
                </a:lnTo>
                <a:lnTo>
                  <a:pt x="0" y="23495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8" name="SMARTInkAnnotation838"/>
          <p:cNvSpPr/>
          <p:nvPr/>
        </p:nvSpPr>
        <p:spPr>
          <a:xfrm>
            <a:off x="3797701" y="4330700"/>
            <a:ext cx="164318" cy="190501"/>
          </a:xfrm>
          <a:custGeom>
            <a:avLst/>
            <a:gdLst/>
            <a:ahLst/>
            <a:cxnLst/>
            <a:rect l="0" t="0" r="0" b="0"/>
            <a:pathLst>
              <a:path w="164318" h="190501">
                <a:moveTo>
                  <a:pt x="43594" y="6350"/>
                </a:moveTo>
                <a:lnTo>
                  <a:pt x="37502" y="6350"/>
                </a:lnTo>
                <a:lnTo>
                  <a:pt x="32924" y="1986"/>
                </a:lnTo>
                <a:lnTo>
                  <a:pt x="30886" y="0"/>
                </a:lnTo>
                <a:lnTo>
                  <a:pt x="30886" y="6088"/>
                </a:lnTo>
                <a:lnTo>
                  <a:pt x="27513" y="9643"/>
                </a:lnTo>
                <a:lnTo>
                  <a:pt x="26519" y="11368"/>
                </a:lnTo>
                <a:lnTo>
                  <a:pt x="25415" y="15165"/>
                </a:lnTo>
                <a:lnTo>
                  <a:pt x="24415" y="16460"/>
                </a:lnTo>
                <a:lnTo>
                  <a:pt x="23041" y="17323"/>
                </a:lnTo>
                <a:lnTo>
                  <a:pt x="21420" y="17899"/>
                </a:lnTo>
                <a:lnTo>
                  <a:pt x="20340" y="18988"/>
                </a:lnTo>
                <a:lnTo>
                  <a:pt x="19619" y="20419"/>
                </a:lnTo>
                <a:lnTo>
                  <a:pt x="18818" y="23892"/>
                </a:lnTo>
                <a:lnTo>
                  <a:pt x="18463" y="27787"/>
                </a:lnTo>
                <a:lnTo>
                  <a:pt x="17662" y="29814"/>
                </a:lnTo>
                <a:lnTo>
                  <a:pt x="14890" y="33946"/>
                </a:lnTo>
                <a:lnTo>
                  <a:pt x="13187" y="38135"/>
                </a:lnTo>
                <a:lnTo>
                  <a:pt x="12430" y="42349"/>
                </a:lnTo>
                <a:lnTo>
                  <a:pt x="12003" y="47982"/>
                </a:lnTo>
                <a:lnTo>
                  <a:pt x="11847" y="53800"/>
                </a:lnTo>
                <a:lnTo>
                  <a:pt x="11134" y="55622"/>
                </a:lnTo>
                <a:lnTo>
                  <a:pt x="7462" y="61558"/>
                </a:lnTo>
                <a:lnTo>
                  <a:pt x="6061" y="67079"/>
                </a:lnTo>
                <a:lnTo>
                  <a:pt x="5645" y="69735"/>
                </a:lnTo>
                <a:lnTo>
                  <a:pt x="5522" y="74676"/>
                </a:lnTo>
                <a:lnTo>
                  <a:pt x="5477" y="84744"/>
                </a:lnTo>
                <a:lnTo>
                  <a:pt x="4768" y="86130"/>
                </a:lnTo>
                <a:lnTo>
                  <a:pt x="3591" y="87053"/>
                </a:lnTo>
                <a:lnTo>
                  <a:pt x="2100" y="87669"/>
                </a:lnTo>
                <a:lnTo>
                  <a:pt x="1105" y="88785"/>
                </a:lnTo>
                <a:lnTo>
                  <a:pt x="442" y="90234"/>
                </a:lnTo>
                <a:lnTo>
                  <a:pt x="0" y="91906"/>
                </a:lnTo>
                <a:lnTo>
                  <a:pt x="412" y="93021"/>
                </a:lnTo>
                <a:lnTo>
                  <a:pt x="1392" y="93763"/>
                </a:lnTo>
                <a:lnTo>
                  <a:pt x="2752" y="94259"/>
                </a:lnTo>
                <a:lnTo>
                  <a:pt x="3657" y="95295"/>
                </a:lnTo>
                <a:lnTo>
                  <a:pt x="4262" y="96691"/>
                </a:lnTo>
                <a:lnTo>
                  <a:pt x="4933" y="100123"/>
                </a:lnTo>
                <a:lnTo>
                  <a:pt x="5311" y="106023"/>
                </a:lnTo>
                <a:lnTo>
                  <a:pt x="5449" y="113071"/>
                </a:lnTo>
                <a:lnTo>
                  <a:pt x="7343" y="115635"/>
                </a:lnTo>
                <a:lnTo>
                  <a:pt x="8837" y="117306"/>
                </a:lnTo>
                <a:lnTo>
                  <a:pt x="9832" y="119127"/>
                </a:lnTo>
                <a:lnTo>
                  <a:pt x="11234" y="124354"/>
                </a:lnTo>
                <a:lnTo>
                  <a:pt x="11649" y="126921"/>
                </a:lnTo>
                <a:lnTo>
                  <a:pt x="11801" y="132364"/>
                </a:lnTo>
                <a:lnTo>
                  <a:pt x="16850" y="138246"/>
                </a:lnTo>
                <a:lnTo>
                  <a:pt x="17292" y="138731"/>
                </a:lnTo>
                <a:lnTo>
                  <a:pt x="17785" y="141150"/>
                </a:lnTo>
                <a:lnTo>
                  <a:pt x="18100" y="145082"/>
                </a:lnTo>
                <a:lnTo>
                  <a:pt x="18832" y="145404"/>
                </a:lnTo>
                <a:lnTo>
                  <a:pt x="21528" y="145763"/>
                </a:lnTo>
                <a:lnTo>
                  <a:pt x="22529" y="146564"/>
                </a:lnTo>
                <a:lnTo>
                  <a:pt x="23197" y="147804"/>
                </a:lnTo>
                <a:lnTo>
                  <a:pt x="23642" y="149336"/>
                </a:lnTo>
                <a:lnTo>
                  <a:pt x="24644" y="150357"/>
                </a:lnTo>
                <a:lnTo>
                  <a:pt x="26019" y="151038"/>
                </a:lnTo>
                <a:lnTo>
                  <a:pt x="27641" y="151492"/>
                </a:lnTo>
                <a:lnTo>
                  <a:pt x="31327" y="153878"/>
                </a:lnTo>
                <a:lnTo>
                  <a:pt x="36072" y="157788"/>
                </a:lnTo>
                <a:lnTo>
                  <a:pt x="38603" y="158323"/>
                </a:lnTo>
                <a:lnTo>
                  <a:pt x="42608" y="158666"/>
                </a:lnTo>
                <a:lnTo>
                  <a:pt x="46675" y="162096"/>
                </a:lnTo>
                <a:lnTo>
                  <a:pt x="48472" y="163097"/>
                </a:lnTo>
                <a:lnTo>
                  <a:pt x="52351" y="164210"/>
                </a:lnTo>
                <a:lnTo>
                  <a:pt x="55131" y="164836"/>
                </a:lnTo>
                <a:lnTo>
                  <a:pt x="59328" y="168393"/>
                </a:lnTo>
                <a:lnTo>
                  <a:pt x="61143" y="169411"/>
                </a:lnTo>
                <a:lnTo>
                  <a:pt x="65043" y="170544"/>
                </a:lnTo>
                <a:lnTo>
                  <a:pt x="68932" y="171271"/>
                </a:lnTo>
                <a:lnTo>
                  <a:pt x="72034" y="171371"/>
                </a:lnTo>
                <a:lnTo>
                  <a:pt x="73850" y="172103"/>
                </a:lnTo>
                <a:lnTo>
                  <a:pt x="77750" y="174797"/>
                </a:lnTo>
                <a:lnTo>
                  <a:pt x="79778" y="175093"/>
                </a:lnTo>
                <a:lnTo>
                  <a:pt x="81837" y="174584"/>
                </a:lnTo>
                <a:lnTo>
                  <a:pt x="83914" y="173539"/>
                </a:lnTo>
                <a:lnTo>
                  <a:pt x="86006" y="173548"/>
                </a:lnTo>
                <a:lnTo>
                  <a:pt x="88107" y="174260"/>
                </a:lnTo>
                <a:lnTo>
                  <a:pt x="90213" y="175440"/>
                </a:lnTo>
                <a:lnTo>
                  <a:pt x="92323" y="175521"/>
                </a:lnTo>
                <a:lnTo>
                  <a:pt x="94436" y="174870"/>
                </a:lnTo>
                <a:lnTo>
                  <a:pt x="99526" y="172125"/>
                </a:lnTo>
                <a:lnTo>
                  <a:pt x="103781" y="171650"/>
                </a:lnTo>
                <a:lnTo>
                  <a:pt x="107526" y="171539"/>
                </a:lnTo>
                <a:lnTo>
                  <a:pt x="115683" y="171467"/>
                </a:lnTo>
                <a:lnTo>
                  <a:pt x="117775" y="170756"/>
                </a:lnTo>
                <a:lnTo>
                  <a:pt x="121982" y="168084"/>
                </a:lnTo>
                <a:lnTo>
                  <a:pt x="126205" y="166426"/>
                </a:lnTo>
                <a:lnTo>
                  <a:pt x="128320" y="165984"/>
                </a:lnTo>
                <a:lnTo>
                  <a:pt x="132552" y="163611"/>
                </a:lnTo>
                <a:lnTo>
                  <a:pt x="137648" y="159710"/>
                </a:lnTo>
                <a:lnTo>
                  <a:pt x="141904" y="155663"/>
                </a:lnTo>
                <a:lnTo>
                  <a:pt x="150434" y="147219"/>
                </a:lnTo>
                <a:lnTo>
                  <a:pt x="151532" y="146829"/>
                </a:lnTo>
                <a:lnTo>
                  <a:pt x="154635" y="146396"/>
                </a:lnTo>
                <a:lnTo>
                  <a:pt x="155745" y="145575"/>
                </a:lnTo>
                <a:lnTo>
                  <a:pt x="156485" y="144322"/>
                </a:lnTo>
                <a:lnTo>
                  <a:pt x="157672" y="140613"/>
                </a:lnTo>
                <a:lnTo>
                  <a:pt x="162274" y="135516"/>
                </a:lnTo>
                <a:lnTo>
                  <a:pt x="163410" y="134312"/>
                </a:lnTo>
                <a:lnTo>
                  <a:pt x="163915" y="131896"/>
                </a:lnTo>
                <a:lnTo>
                  <a:pt x="164266" y="126939"/>
                </a:lnTo>
                <a:lnTo>
                  <a:pt x="164317" y="120937"/>
                </a:lnTo>
                <a:lnTo>
                  <a:pt x="159289" y="115662"/>
                </a:lnTo>
                <a:lnTo>
                  <a:pt x="158042" y="114379"/>
                </a:lnTo>
                <a:lnTo>
                  <a:pt x="154614" y="114323"/>
                </a:lnTo>
                <a:lnTo>
                  <a:pt x="153614" y="113610"/>
                </a:lnTo>
                <a:lnTo>
                  <a:pt x="152946" y="112428"/>
                </a:lnTo>
                <a:lnTo>
                  <a:pt x="151875" y="108835"/>
                </a:lnTo>
                <a:lnTo>
                  <a:pt x="151081" y="108540"/>
                </a:lnTo>
                <a:lnTo>
                  <a:pt x="146590" y="108124"/>
                </a:lnTo>
                <a:lnTo>
                  <a:pt x="142791" y="108028"/>
                </a:lnTo>
                <a:lnTo>
                  <a:pt x="136682" y="107972"/>
                </a:lnTo>
                <a:lnTo>
                  <a:pt x="135304" y="108670"/>
                </a:lnTo>
                <a:lnTo>
                  <a:pt x="134386" y="109841"/>
                </a:lnTo>
                <a:lnTo>
                  <a:pt x="133773" y="111328"/>
                </a:lnTo>
                <a:lnTo>
                  <a:pt x="132659" y="112318"/>
                </a:lnTo>
                <a:lnTo>
                  <a:pt x="131210" y="112979"/>
                </a:lnTo>
                <a:lnTo>
                  <a:pt x="127718" y="113713"/>
                </a:lnTo>
                <a:lnTo>
                  <a:pt x="123813" y="114039"/>
                </a:lnTo>
                <a:lnTo>
                  <a:pt x="119723" y="114184"/>
                </a:lnTo>
                <a:lnTo>
                  <a:pt x="117645" y="114222"/>
                </a:lnTo>
                <a:lnTo>
                  <a:pt x="115553" y="114953"/>
                </a:lnTo>
                <a:lnTo>
                  <a:pt x="111346" y="117648"/>
                </a:lnTo>
                <a:lnTo>
                  <a:pt x="107259" y="120762"/>
                </a:lnTo>
                <a:lnTo>
                  <a:pt x="101772" y="126039"/>
                </a:lnTo>
                <a:lnTo>
                  <a:pt x="97700" y="130086"/>
                </a:lnTo>
                <a:lnTo>
                  <a:pt x="96609" y="131880"/>
                </a:lnTo>
                <a:lnTo>
                  <a:pt x="95396" y="135754"/>
                </a:lnTo>
                <a:lnTo>
                  <a:pt x="94366" y="137069"/>
                </a:lnTo>
                <a:lnTo>
                  <a:pt x="92974" y="137946"/>
                </a:lnTo>
                <a:lnTo>
                  <a:pt x="89040" y="139354"/>
                </a:lnTo>
                <a:lnTo>
                  <a:pt x="84985" y="142968"/>
                </a:lnTo>
                <a:lnTo>
                  <a:pt x="82686" y="145136"/>
                </a:lnTo>
                <a:lnTo>
                  <a:pt x="82363" y="146147"/>
                </a:lnTo>
                <a:lnTo>
                  <a:pt x="81802" y="151437"/>
                </a:lnTo>
                <a:lnTo>
                  <a:pt x="81728" y="157299"/>
                </a:lnTo>
                <a:lnTo>
                  <a:pt x="81718" y="167503"/>
                </a:lnTo>
                <a:lnTo>
                  <a:pt x="82424" y="169525"/>
                </a:lnTo>
                <a:lnTo>
                  <a:pt x="85091" y="173651"/>
                </a:lnTo>
                <a:lnTo>
                  <a:pt x="86747" y="177838"/>
                </a:lnTo>
                <a:lnTo>
                  <a:pt x="87994" y="183781"/>
                </a:lnTo>
                <a:lnTo>
                  <a:pt x="88061" y="189128"/>
                </a:lnTo>
                <a:lnTo>
                  <a:pt x="88071" y="19050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9" name="SMARTInkAnnotation839"/>
          <p:cNvSpPr/>
          <p:nvPr/>
        </p:nvSpPr>
        <p:spPr>
          <a:xfrm>
            <a:off x="1998647" y="5156200"/>
            <a:ext cx="69895" cy="100718"/>
          </a:xfrm>
          <a:custGeom>
            <a:avLst/>
            <a:gdLst/>
            <a:ahLst/>
            <a:cxnLst/>
            <a:rect l="0" t="0" r="0" b="0"/>
            <a:pathLst>
              <a:path w="69895" h="100718">
                <a:moveTo>
                  <a:pt x="0" y="0"/>
                </a:moveTo>
                <a:lnTo>
                  <a:pt x="0" y="11817"/>
                </a:lnTo>
                <a:lnTo>
                  <a:pt x="1882" y="14189"/>
                </a:lnTo>
                <a:lnTo>
                  <a:pt x="5471" y="18090"/>
                </a:lnTo>
                <a:lnTo>
                  <a:pt x="5962" y="20505"/>
                </a:lnTo>
                <a:lnTo>
                  <a:pt x="6092" y="22137"/>
                </a:lnTo>
                <a:lnTo>
                  <a:pt x="6885" y="23225"/>
                </a:lnTo>
                <a:lnTo>
                  <a:pt x="8120" y="23950"/>
                </a:lnTo>
                <a:lnTo>
                  <a:pt x="9650" y="24433"/>
                </a:lnTo>
                <a:lnTo>
                  <a:pt x="11375" y="25461"/>
                </a:lnTo>
                <a:lnTo>
                  <a:pt x="13231" y="26852"/>
                </a:lnTo>
                <a:lnTo>
                  <a:pt x="15175" y="28485"/>
                </a:lnTo>
                <a:lnTo>
                  <a:pt x="16471" y="30278"/>
                </a:lnTo>
                <a:lnTo>
                  <a:pt x="17334" y="32180"/>
                </a:lnTo>
                <a:lnTo>
                  <a:pt x="17910" y="34153"/>
                </a:lnTo>
                <a:lnTo>
                  <a:pt x="19000" y="36175"/>
                </a:lnTo>
                <a:lnTo>
                  <a:pt x="20432" y="38228"/>
                </a:lnTo>
                <a:lnTo>
                  <a:pt x="22093" y="40302"/>
                </a:lnTo>
                <a:lnTo>
                  <a:pt x="23907" y="42390"/>
                </a:lnTo>
                <a:lnTo>
                  <a:pt x="25822" y="44488"/>
                </a:lnTo>
                <a:lnTo>
                  <a:pt x="29832" y="48700"/>
                </a:lnTo>
                <a:lnTo>
                  <a:pt x="33968" y="52924"/>
                </a:lnTo>
                <a:lnTo>
                  <a:pt x="35353" y="55039"/>
                </a:lnTo>
                <a:lnTo>
                  <a:pt x="36277" y="57153"/>
                </a:lnTo>
                <a:lnTo>
                  <a:pt x="36892" y="59269"/>
                </a:lnTo>
                <a:lnTo>
                  <a:pt x="38009" y="61385"/>
                </a:lnTo>
                <a:lnTo>
                  <a:pt x="39459" y="63501"/>
                </a:lnTo>
                <a:lnTo>
                  <a:pt x="43487" y="68596"/>
                </a:lnTo>
                <a:lnTo>
                  <a:pt x="44523" y="69719"/>
                </a:lnTo>
                <a:lnTo>
                  <a:pt x="47557" y="72849"/>
                </a:lnTo>
                <a:lnTo>
                  <a:pt x="48649" y="74672"/>
                </a:lnTo>
                <a:lnTo>
                  <a:pt x="49376" y="76592"/>
                </a:lnTo>
                <a:lnTo>
                  <a:pt x="50544" y="81373"/>
                </a:lnTo>
                <a:lnTo>
                  <a:pt x="52587" y="83908"/>
                </a:lnTo>
                <a:lnTo>
                  <a:pt x="56917" y="88607"/>
                </a:lnTo>
                <a:lnTo>
                  <a:pt x="58949" y="88770"/>
                </a:lnTo>
                <a:lnTo>
                  <a:pt x="62633" y="88874"/>
                </a:lnTo>
                <a:lnTo>
                  <a:pt x="62935" y="89588"/>
                </a:lnTo>
                <a:lnTo>
                  <a:pt x="63271" y="92263"/>
                </a:lnTo>
                <a:lnTo>
                  <a:pt x="63516" y="94987"/>
                </a:lnTo>
                <a:lnTo>
                  <a:pt x="65412" y="95134"/>
                </a:lnTo>
                <a:lnTo>
                  <a:pt x="69632" y="95243"/>
                </a:lnTo>
                <a:lnTo>
                  <a:pt x="69777" y="97128"/>
                </a:lnTo>
                <a:lnTo>
                  <a:pt x="69871" y="100717"/>
                </a:lnTo>
                <a:lnTo>
                  <a:pt x="69887" y="97967"/>
                </a:lnTo>
                <a:lnTo>
                  <a:pt x="69894" y="9525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0" name="SMARTInkAnnotation840"/>
          <p:cNvSpPr/>
          <p:nvPr/>
        </p:nvSpPr>
        <p:spPr>
          <a:xfrm>
            <a:off x="2055833" y="5181600"/>
            <a:ext cx="108016" cy="228601"/>
          </a:xfrm>
          <a:custGeom>
            <a:avLst/>
            <a:gdLst/>
            <a:ahLst/>
            <a:cxnLst/>
            <a:rect l="0" t="0" r="0" b="0"/>
            <a:pathLst>
              <a:path w="108016" h="228601">
                <a:moveTo>
                  <a:pt x="101663" y="0"/>
                </a:moveTo>
                <a:lnTo>
                  <a:pt x="107755" y="0"/>
                </a:lnTo>
                <a:lnTo>
                  <a:pt x="108001" y="6467"/>
                </a:lnTo>
                <a:lnTo>
                  <a:pt x="108015" y="11740"/>
                </a:lnTo>
                <a:lnTo>
                  <a:pt x="104643" y="15787"/>
                </a:lnTo>
                <a:lnTo>
                  <a:pt x="103650" y="17580"/>
                </a:lnTo>
                <a:lnTo>
                  <a:pt x="101546" y="23475"/>
                </a:lnTo>
                <a:lnTo>
                  <a:pt x="98552" y="27602"/>
                </a:lnTo>
                <a:lnTo>
                  <a:pt x="96750" y="31788"/>
                </a:lnTo>
                <a:lnTo>
                  <a:pt x="96270" y="33892"/>
                </a:lnTo>
                <a:lnTo>
                  <a:pt x="93853" y="38111"/>
                </a:lnTo>
                <a:lnTo>
                  <a:pt x="89923" y="43198"/>
                </a:lnTo>
                <a:lnTo>
                  <a:pt x="87503" y="47656"/>
                </a:lnTo>
                <a:lnTo>
                  <a:pt x="84779" y="53637"/>
                </a:lnTo>
                <a:lnTo>
                  <a:pt x="83570" y="58645"/>
                </a:lnTo>
                <a:lnTo>
                  <a:pt x="81149" y="63224"/>
                </a:lnTo>
                <a:lnTo>
                  <a:pt x="79515" y="65433"/>
                </a:lnTo>
                <a:lnTo>
                  <a:pt x="77720" y="68316"/>
                </a:lnTo>
                <a:lnTo>
                  <a:pt x="75817" y="71650"/>
                </a:lnTo>
                <a:lnTo>
                  <a:pt x="73843" y="75283"/>
                </a:lnTo>
                <a:lnTo>
                  <a:pt x="71820" y="78411"/>
                </a:lnTo>
                <a:lnTo>
                  <a:pt x="69766" y="81202"/>
                </a:lnTo>
                <a:lnTo>
                  <a:pt x="67690" y="83768"/>
                </a:lnTo>
                <a:lnTo>
                  <a:pt x="65384" y="88500"/>
                </a:lnTo>
                <a:lnTo>
                  <a:pt x="63653" y="93661"/>
                </a:lnTo>
                <a:lnTo>
                  <a:pt x="60530" y="100659"/>
                </a:lnTo>
                <a:lnTo>
                  <a:pt x="54803" y="112532"/>
                </a:lnTo>
                <a:lnTo>
                  <a:pt x="52597" y="118923"/>
                </a:lnTo>
                <a:lnTo>
                  <a:pt x="52009" y="121615"/>
                </a:lnTo>
                <a:lnTo>
                  <a:pt x="49472" y="126488"/>
                </a:lnTo>
                <a:lnTo>
                  <a:pt x="47807" y="128775"/>
                </a:lnTo>
                <a:lnTo>
                  <a:pt x="45991" y="131711"/>
                </a:lnTo>
                <a:lnTo>
                  <a:pt x="44075" y="135080"/>
                </a:lnTo>
                <a:lnTo>
                  <a:pt x="39299" y="143883"/>
                </a:lnTo>
                <a:lnTo>
                  <a:pt x="38647" y="148850"/>
                </a:lnTo>
                <a:lnTo>
                  <a:pt x="38472" y="152150"/>
                </a:lnTo>
                <a:lnTo>
                  <a:pt x="37650" y="155056"/>
                </a:lnTo>
                <a:lnTo>
                  <a:pt x="34854" y="160165"/>
                </a:lnTo>
                <a:lnTo>
                  <a:pt x="31673" y="165536"/>
                </a:lnTo>
                <a:lnTo>
                  <a:pt x="26379" y="175906"/>
                </a:lnTo>
                <a:lnTo>
                  <a:pt x="23962" y="178839"/>
                </a:lnTo>
                <a:lnTo>
                  <a:pt x="22329" y="180610"/>
                </a:lnTo>
                <a:lnTo>
                  <a:pt x="21239" y="182495"/>
                </a:lnTo>
                <a:lnTo>
                  <a:pt x="20029" y="186472"/>
                </a:lnTo>
                <a:lnTo>
                  <a:pt x="19349" y="192677"/>
                </a:lnTo>
                <a:lnTo>
                  <a:pt x="18547" y="194068"/>
                </a:lnTo>
                <a:lnTo>
                  <a:pt x="17307" y="194995"/>
                </a:lnTo>
                <a:lnTo>
                  <a:pt x="15773" y="195614"/>
                </a:lnTo>
                <a:lnTo>
                  <a:pt x="14752" y="196731"/>
                </a:lnTo>
                <a:lnTo>
                  <a:pt x="14071" y="198182"/>
                </a:lnTo>
                <a:lnTo>
                  <a:pt x="13616" y="199854"/>
                </a:lnTo>
                <a:lnTo>
                  <a:pt x="11229" y="203595"/>
                </a:lnTo>
                <a:lnTo>
                  <a:pt x="7317" y="208374"/>
                </a:lnTo>
                <a:lnTo>
                  <a:pt x="6782" y="210908"/>
                </a:lnTo>
                <a:lnTo>
                  <a:pt x="6392" y="217343"/>
                </a:lnTo>
                <a:lnTo>
                  <a:pt x="6379" y="218979"/>
                </a:lnTo>
                <a:lnTo>
                  <a:pt x="5665" y="220069"/>
                </a:lnTo>
                <a:lnTo>
                  <a:pt x="4482" y="220796"/>
                </a:lnTo>
                <a:lnTo>
                  <a:pt x="885" y="221963"/>
                </a:lnTo>
                <a:lnTo>
                  <a:pt x="590" y="222764"/>
                </a:lnTo>
                <a:lnTo>
                  <a:pt x="0" y="228595"/>
                </a:lnTo>
                <a:lnTo>
                  <a:pt x="0" y="22860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1" name="SMARTInkAnnotation841"/>
          <p:cNvSpPr/>
          <p:nvPr/>
        </p:nvSpPr>
        <p:spPr>
          <a:xfrm>
            <a:off x="3422024" y="5080078"/>
            <a:ext cx="139691" cy="203100"/>
          </a:xfrm>
          <a:custGeom>
            <a:avLst/>
            <a:gdLst/>
            <a:ahLst/>
            <a:cxnLst/>
            <a:rect l="0" t="0" r="0" b="0"/>
            <a:pathLst>
              <a:path w="139691" h="203100">
                <a:moveTo>
                  <a:pt x="18972" y="38022"/>
                </a:moveTo>
                <a:lnTo>
                  <a:pt x="12618" y="31672"/>
                </a:lnTo>
                <a:lnTo>
                  <a:pt x="18965" y="31672"/>
                </a:lnTo>
                <a:lnTo>
                  <a:pt x="12620" y="31672"/>
                </a:lnTo>
                <a:lnTo>
                  <a:pt x="18949" y="31672"/>
                </a:lnTo>
                <a:lnTo>
                  <a:pt x="18971" y="25400"/>
                </a:lnTo>
                <a:lnTo>
                  <a:pt x="22345" y="25345"/>
                </a:lnTo>
                <a:lnTo>
                  <a:pt x="24443" y="25329"/>
                </a:lnTo>
                <a:lnTo>
                  <a:pt x="24737" y="24621"/>
                </a:lnTo>
                <a:lnTo>
                  <a:pt x="25064" y="21953"/>
                </a:lnTo>
                <a:lnTo>
                  <a:pt x="25857" y="20959"/>
                </a:lnTo>
                <a:lnTo>
                  <a:pt x="27093" y="20298"/>
                </a:lnTo>
                <a:lnTo>
                  <a:pt x="30347" y="19561"/>
                </a:lnTo>
                <a:lnTo>
                  <a:pt x="34147" y="19234"/>
                </a:lnTo>
                <a:lnTo>
                  <a:pt x="36149" y="18441"/>
                </a:lnTo>
                <a:lnTo>
                  <a:pt x="40255" y="15678"/>
                </a:lnTo>
                <a:lnTo>
                  <a:pt x="44434" y="13980"/>
                </a:lnTo>
                <a:lnTo>
                  <a:pt x="49495" y="12890"/>
                </a:lnTo>
                <a:lnTo>
                  <a:pt x="51323" y="12801"/>
                </a:lnTo>
                <a:lnTo>
                  <a:pt x="57119" y="12701"/>
                </a:lnTo>
                <a:lnTo>
                  <a:pt x="59935" y="11970"/>
                </a:lnTo>
                <a:lnTo>
                  <a:pt x="62519" y="10776"/>
                </a:lnTo>
                <a:lnTo>
                  <a:pt x="64947" y="9275"/>
                </a:lnTo>
                <a:lnTo>
                  <a:pt x="67272" y="8274"/>
                </a:lnTo>
                <a:lnTo>
                  <a:pt x="69528" y="7606"/>
                </a:lnTo>
                <a:lnTo>
                  <a:pt x="71738" y="7161"/>
                </a:lnTo>
                <a:lnTo>
                  <a:pt x="76076" y="6667"/>
                </a:lnTo>
                <a:lnTo>
                  <a:pt x="80357" y="6448"/>
                </a:lnTo>
                <a:lnTo>
                  <a:pt x="84614" y="6350"/>
                </a:lnTo>
                <a:lnTo>
                  <a:pt x="99434" y="6279"/>
                </a:lnTo>
                <a:lnTo>
                  <a:pt x="100853" y="5571"/>
                </a:lnTo>
                <a:lnTo>
                  <a:pt x="104313" y="2903"/>
                </a:lnTo>
                <a:lnTo>
                  <a:pt x="106224" y="1909"/>
                </a:lnTo>
                <a:lnTo>
                  <a:pt x="110229" y="806"/>
                </a:lnTo>
                <a:lnTo>
                  <a:pt x="113926" y="0"/>
                </a:lnTo>
                <a:lnTo>
                  <a:pt x="117549" y="3316"/>
                </a:lnTo>
                <a:lnTo>
                  <a:pt x="119721" y="5396"/>
                </a:lnTo>
                <a:lnTo>
                  <a:pt x="122112" y="5883"/>
                </a:lnTo>
                <a:lnTo>
                  <a:pt x="123738" y="6012"/>
                </a:lnTo>
                <a:lnTo>
                  <a:pt x="124822" y="6805"/>
                </a:lnTo>
                <a:lnTo>
                  <a:pt x="125544" y="8038"/>
                </a:lnTo>
                <a:lnTo>
                  <a:pt x="126704" y="11717"/>
                </a:lnTo>
                <a:lnTo>
                  <a:pt x="130278" y="15725"/>
                </a:lnTo>
                <a:lnTo>
                  <a:pt x="132435" y="18010"/>
                </a:lnTo>
                <a:lnTo>
                  <a:pt x="132940" y="20426"/>
                </a:lnTo>
                <a:lnTo>
                  <a:pt x="133224" y="25753"/>
                </a:lnTo>
                <a:lnTo>
                  <a:pt x="133264" y="27726"/>
                </a:lnTo>
                <a:lnTo>
                  <a:pt x="132584" y="29747"/>
                </a:lnTo>
                <a:lnTo>
                  <a:pt x="128961" y="35962"/>
                </a:lnTo>
                <a:lnTo>
                  <a:pt x="126868" y="42272"/>
                </a:lnTo>
                <a:lnTo>
                  <a:pt x="122796" y="48611"/>
                </a:lnTo>
                <a:lnTo>
                  <a:pt x="120569" y="54957"/>
                </a:lnTo>
                <a:lnTo>
                  <a:pt x="117547" y="59189"/>
                </a:lnTo>
                <a:lnTo>
                  <a:pt x="113850" y="65304"/>
                </a:lnTo>
                <a:lnTo>
                  <a:pt x="111876" y="68910"/>
                </a:lnTo>
                <a:lnTo>
                  <a:pt x="107799" y="74798"/>
                </a:lnTo>
                <a:lnTo>
                  <a:pt x="105725" y="77356"/>
                </a:lnTo>
                <a:lnTo>
                  <a:pt x="103635" y="79061"/>
                </a:lnTo>
                <a:lnTo>
                  <a:pt x="101536" y="80198"/>
                </a:lnTo>
                <a:lnTo>
                  <a:pt x="99430" y="80956"/>
                </a:lnTo>
                <a:lnTo>
                  <a:pt x="95208" y="83679"/>
                </a:lnTo>
                <a:lnTo>
                  <a:pt x="90979" y="87242"/>
                </a:lnTo>
                <a:lnTo>
                  <a:pt x="86745" y="91177"/>
                </a:lnTo>
                <a:lnTo>
                  <a:pt x="85334" y="93214"/>
                </a:lnTo>
                <a:lnTo>
                  <a:pt x="82642" y="99453"/>
                </a:lnTo>
                <a:lnTo>
                  <a:pt x="79510" y="103659"/>
                </a:lnTo>
                <a:lnTo>
                  <a:pt x="77687" y="105064"/>
                </a:lnTo>
                <a:lnTo>
                  <a:pt x="75765" y="106000"/>
                </a:lnTo>
                <a:lnTo>
                  <a:pt x="73778" y="106624"/>
                </a:lnTo>
                <a:lnTo>
                  <a:pt x="72453" y="107745"/>
                </a:lnTo>
                <a:lnTo>
                  <a:pt x="71570" y="109199"/>
                </a:lnTo>
                <a:lnTo>
                  <a:pt x="70981" y="110873"/>
                </a:lnTo>
                <a:lnTo>
                  <a:pt x="69883" y="111990"/>
                </a:lnTo>
                <a:lnTo>
                  <a:pt x="68445" y="112733"/>
                </a:lnTo>
                <a:lnTo>
                  <a:pt x="63488" y="114211"/>
                </a:lnTo>
                <a:lnTo>
                  <a:pt x="63475" y="114214"/>
                </a:lnTo>
                <a:lnTo>
                  <a:pt x="57981" y="114221"/>
                </a:lnTo>
                <a:lnTo>
                  <a:pt x="58393" y="114927"/>
                </a:lnTo>
                <a:lnTo>
                  <a:pt x="62645" y="119689"/>
                </a:lnTo>
                <a:lnTo>
                  <a:pt x="63619" y="119983"/>
                </a:lnTo>
                <a:lnTo>
                  <a:pt x="66584" y="120310"/>
                </a:lnTo>
                <a:lnTo>
                  <a:pt x="68363" y="121103"/>
                </a:lnTo>
                <a:lnTo>
                  <a:pt x="72223" y="123866"/>
                </a:lnTo>
                <a:lnTo>
                  <a:pt x="74992" y="126016"/>
                </a:lnTo>
                <a:lnTo>
                  <a:pt x="77522" y="126519"/>
                </a:lnTo>
                <a:lnTo>
                  <a:pt x="81000" y="126743"/>
                </a:lnTo>
                <a:lnTo>
                  <a:pt x="84899" y="126843"/>
                </a:lnTo>
                <a:lnTo>
                  <a:pt x="110048" y="126921"/>
                </a:lnTo>
                <a:lnTo>
                  <a:pt x="112165" y="127627"/>
                </a:lnTo>
                <a:lnTo>
                  <a:pt x="116400" y="130292"/>
                </a:lnTo>
                <a:lnTo>
                  <a:pt x="120636" y="131947"/>
                </a:lnTo>
                <a:lnTo>
                  <a:pt x="125735" y="133010"/>
                </a:lnTo>
                <a:lnTo>
                  <a:pt x="129991" y="133194"/>
                </a:lnTo>
                <a:lnTo>
                  <a:pt x="131108" y="133926"/>
                </a:lnTo>
                <a:lnTo>
                  <a:pt x="131853" y="135119"/>
                </a:lnTo>
                <a:lnTo>
                  <a:pt x="132350" y="136619"/>
                </a:lnTo>
                <a:lnTo>
                  <a:pt x="133387" y="137621"/>
                </a:lnTo>
                <a:lnTo>
                  <a:pt x="134784" y="138288"/>
                </a:lnTo>
                <a:lnTo>
                  <a:pt x="136422" y="138732"/>
                </a:lnTo>
                <a:lnTo>
                  <a:pt x="137514" y="139734"/>
                </a:lnTo>
                <a:lnTo>
                  <a:pt x="138242" y="141108"/>
                </a:lnTo>
                <a:lnTo>
                  <a:pt x="139410" y="145011"/>
                </a:lnTo>
                <a:lnTo>
                  <a:pt x="139673" y="151355"/>
                </a:lnTo>
                <a:lnTo>
                  <a:pt x="139690" y="155407"/>
                </a:lnTo>
                <a:lnTo>
                  <a:pt x="138987" y="156495"/>
                </a:lnTo>
                <a:lnTo>
                  <a:pt x="137811" y="157221"/>
                </a:lnTo>
                <a:lnTo>
                  <a:pt x="136322" y="157704"/>
                </a:lnTo>
                <a:lnTo>
                  <a:pt x="132785" y="160123"/>
                </a:lnTo>
                <a:lnTo>
                  <a:pt x="128859" y="163550"/>
                </a:lnTo>
                <a:lnTo>
                  <a:pt x="124761" y="167425"/>
                </a:lnTo>
                <a:lnTo>
                  <a:pt x="121974" y="168741"/>
                </a:lnTo>
                <a:lnTo>
                  <a:pt x="118704" y="169618"/>
                </a:lnTo>
                <a:lnTo>
                  <a:pt x="115112" y="170202"/>
                </a:lnTo>
                <a:lnTo>
                  <a:pt x="112011" y="171298"/>
                </a:lnTo>
                <a:lnTo>
                  <a:pt x="109238" y="172734"/>
                </a:lnTo>
                <a:lnTo>
                  <a:pt x="106683" y="174397"/>
                </a:lnTo>
                <a:lnTo>
                  <a:pt x="104274" y="176210"/>
                </a:lnTo>
                <a:lnTo>
                  <a:pt x="101962" y="178125"/>
                </a:lnTo>
                <a:lnTo>
                  <a:pt x="99714" y="180108"/>
                </a:lnTo>
                <a:lnTo>
                  <a:pt x="96804" y="181429"/>
                </a:lnTo>
                <a:lnTo>
                  <a:pt x="93452" y="182310"/>
                </a:lnTo>
                <a:lnTo>
                  <a:pt x="89805" y="182897"/>
                </a:lnTo>
                <a:lnTo>
                  <a:pt x="85962" y="183994"/>
                </a:lnTo>
                <a:lnTo>
                  <a:pt x="81988" y="185431"/>
                </a:lnTo>
                <a:lnTo>
                  <a:pt x="77927" y="187095"/>
                </a:lnTo>
                <a:lnTo>
                  <a:pt x="73807" y="188910"/>
                </a:lnTo>
                <a:lnTo>
                  <a:pt x="65464" y="192807"/>
                </a:lnTo>
                <a:lnTo>
                  <a:pt x="61968" y="194129"/>
                </a:lnTo>
                <a:lnTo>
                  <a:pt x="58933" y="195010"/>
                </a:lnTo>
                <a:lnTo>
                  <a:pt x="56202" y="195597"/>
                </a:lnTo>
                <a:lnTo>
                  <a:pt x="52970" y="195988"/>
                </a:lnTo>
                <a:lnTo>
                  <a:pt x="49403" y="196250"/>
                </a:lnTo>
                <a:lnTo>
                  <a:pt x="45614" y="196424"/>
                </a:lnTo>
                <a:lnTo>
                  <a:pt x="37637" y="196617"/>
                </a:lnTo>
                <a:lnTo>
                  <a:pt x="33533" y="196669"/>
                </a:lnTo>
                <a:lnTo>
                  <a:pt x="29385" y="197408"/>
                </a:lnTo>
                <a:lnTo>
                  <a:pt x="25209" y="198607"/>
                </a:lnTo>
                <a:lnTo>
                  <a:pt x="21012" y="200112"/>
                </a:lnTo>
                <a:lnTo>
                  <a:pt x="17508" y="201115"/>
                </a:lnTo>
                <a:lnTo>
                  <a:pt x="14465" y="201784"/>
                </a:lnTo>
                <a:lnTo>
                  <a:pt x="7884" y="202858"/>
                </a:lnTo>
                <a:lnTo>
                  <a:pt x="5101" y="203004"/>
                </a:lnTo>
                <a:lnTo>
                  <a:pt x="935" y="203099"/>
                </a:lnTo>
                <a:lnTo>
                  <a:pt x="594" y="202401"/>
                </a:lnTo>
                <a:lnTo>
                  <a:pt x="0" y="197652"/>
                </a:lnTo>
                <a:lnTo>
                  <a:pt x="676" y="197359"/>
                </a:lnTo>
                <a:lnTo>
                  <a:pt x="3310" y="197032"/>
                </a:lnTo>
                <a:lnTo>
                  <a:pt x="4294" y="196240"/>
                </a:lnTo>
                <a:lnTo>
                  <a:pt x="4951" y="195006"/>
                </a:lnTo>
                <a:lnTo>
                  <a:pt x="5389" y="193478"/>
                </a:lnTo>
                <a:lnTo>
                  <a:pt x="7092" y="191754"/>
                </a:lnTo>
                <a:lnTo>
                  <a:pt x="9640" y="189898"/>
                </a:lnTo>
                <a:lnTo>
                  <a:pt x="12751" y="187956"/>
                </a:lnTo>
                <a:lnTo>
                  <a:pt x="15531" y="185250"/>
                </a:lnTo>
                <a:lnTo>
                  <a:pt x="18090" y="182036"/>
                </a:lnTo>
                <a:lnTo>
                  <a:pt x="25326" y="171372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2" name="SMARTInkAnnotation842"/>
          <p:cNvSpPr/>
          <p:nvPr/>
        </p:nvSpPr>
        <p:spPr>
          <a:xfrm>
            <a:off x="3637969" y="5029200"/>
            <a:ext cx="76248" cy="209257"/>
          </a:xfrm>
          <a:custGeom>
            <a:avLst/>
            <a:gdLst/>
            <a:ahLst/>
            <a:cxnLst/>
            <a:rect l="0" t="0" r="0" b="0"/>
            <a:pathLst>
              <a:path w="76248" h="209257">
                <a:moveTo>
                  <a:pt x="76247" y="0"/>
                </a:moveTo>
                <a:lnTo>
                  <a:pt x="70776" y="5468"/>
                </a:lnTo>
                <a:lnTo>
                  <a:pt x="70286" y="7839"/>
                </a:lnTo>
                <a:lnTo>
                  <a:pt x="70155" y="9460"/>
                </a:lnTo>
                <a:lnTo>
                  <a:pt x="68127" y="15023"/>
                </a:lnTo>
                <a:lnTo>
                  <a:pt x="66598" y="18482"/>
                </a:lnTo>
                <a:lnTo>
                  <a:pt x="64872" y="21494"/>
                </a:lnTo>
                <a:lnTo>
                  <a:pt x="63016" y="24207"/>
                </a:lnTo>
                <a:lnTo>
                  <a:pt x="61073" y="26722"/>
                </a:lnTo>
                <a:lnTo>
                  <a:pt x="59071" y="29103"/>
                </a:lnTo>
                <a:lnTo>
                  <a:pt x="57030" y="31397"/>
                </a:lnTo>
                <a:lnTo>
                  <a:pt x="54964" y="33631"/>
                </a:lnTo>
                <a:lnTo>
                  <a:pt x="53587" y="35826"/>
                </a:lnTo>
                <a:lnTo>
                  <a:pt x="52056" y="40147"/>
                </a:lnTo>
                <a:lnTo>
                  <a:pt x="50941" y="42992"/>
                </a:lnTo>
                <a:lnTo>
                  <a:pt x="49493" y="46300"/>
                </a:lnTo>
                <a:lnTo>
                  <a:pt x="46001" y="53739"/>
                </a:lnTo>
                <a:lnTo>
                  <a:pt x="42095" y="61749"/>
                </a:lnTo>
                <a:lnTo>
                  <a:pt x="39889" y="68131"/>
                </a:lnTo>
                <a:lnTo>
                  <a:pt x="38202" y="74025"/>
                </a:lnTo>
                <a:lnTo>
                  <a:pt x="36764" y="77572"/>
                </a:lnTo>
                <a:lnTo>
                  <a:pt x="35099" y="81349"/>
                </a:lnTo>
                <a:lnTo>
                  <a:pt x="31367" y="89307"/>
                </a:lnTo>
                <a:lnTo>
                  <a:pt x="29383" y="93404"/>
                </a:lnTo>
                <a:lnTo>
                  <a:pt x="28060" y="97548"/>
                </a:lnTo>
                <a:lnTo>
                  <a:pt x="27179" y="101721"/>
                </a:lnTo>
                <a:lnTo>
                  <a:pt x="26591" y="105914"/>
                </a:lnTo>
                <a:lnTo>
                  <a:pt x="25493" y="110120"/>
                </a:lnTo>
                <a:lnTo>
                  <a:pt x="24055" y="114336"/>
                </a:lnTo>
                <a:lnTo>
                  <a:pt x="22391" y="118557"/>
                </a:lnTo>
                <a:lnTo>
                  <a:pt x="21281" y="122782"/>
                </a:lnTo>
                <a:lnTo>
                  <a:pt x="20541" y="127011"/>
                </a:lnTo>
                <a:lnTo>
                  <a:pt x="20048" y="131241"/>
                </a:lnTo>
                <a:lnTo>
                  <a:pt x="19013" y="135472"/>
                </a:lnTo>
                <a:lnTo>
                  <a:pt x="17618" y="139703"/>
                </a:lnTo>
                <a:lnTo>
                  <a:pt x="15981" y="143936"/>
                </a:lnTo>
                <a:lnTo>
                  <a:pt x="14889" y="147463"/>
                </a:lnTo>
                <a:lnTo>
                  <a:pt x="13677" y="153263"/>
                </a:lnTo>
                <a:lnTo>
                  <a:pt x="12648" y="156503"/>
                </a:lnTo>
                <a:lnTo>
                  <a:pt x="11256" y="160075"/>
                </a:lnTo>
                <a:lnTo>
                  <a:pt x="9622" y="163866"/>
                </a:lnTo>
                <a:lnTo>
                  <a:pt x="7807" y="169961"/>
                </a:lnTo>
                <a:lnTo>
                  <a:pt x="7000" y="175021"/>
                </a:lnTo>
                <a:lnTo>
                  <a:pt x="6641" y="179622"/>
                </a:lnTo>
                <a:lnTo>
                  <a:pt x="5839" y="181838"/>
                </a:lnTo>
                <a:lnTo>
                  <a:pt x="4599" y="184019"/>
                </a:lnTo>
                <a:lnTo>
                  <a:pt x="3066" y="186179"/>
                </a:lnTo>
                <a:lnTo>
                  <a:pt x="1363" y="190462"/>
                </a:lnTo>
                <a:lnTo>
                  <a:pt x="403" y="196839"/>
                </a:lnTo>
                <a:lnTo>
                  <a:pt x="53" y="203068"/>
                </a:lnTo>
                <a:lnTo>
                  <a:pt x="2" y="209256"/>
                </a:lnTo>
                <a:lnTo>
                  <a:pt x="0" y="20320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3" name="SMARTInkAnnotation843"/>
          <p:cNvSpPr/>
          <p:nvPr/>
        </p:nvSpPr>
        <p:spPr>
          <a:xfrm>
            <a:off x="3666094" y="5099050"/>
            <a:ext cx="289573" cy="374626"/>
          </a:xfrm>
          <a:custGeom>
            <a:avLst/>
            <a:gdLst/>
            <a:ahLst/>
            <a:cxnLst/>
            <a:rect l="0" t="0" r="0" b="0"/>
            <a:pathLst>
              <a:path w="289573" h="374626">
                <a:moveTo>
                  <a:pt x="289572" y="0"/>
                </a:moveTo>
                <a:lnTo>
                  <a:pt x="284101" y="5468"/>
                </a:lnTo>
                <a:lnTo>
                  <a:pt x="281727" y="5958"/>
                </a:lnTo>
                <a:lnTo>
                  <a:pt x="273576" y="6343"/>
                </a:lnTo>
                <a:lnTo>
                  <a:pt x="268045" y="6348"/>
                </a:lnTo>
                <a:lnTo>
                  <a:pt x="266749" y="7055"/>
                </a:lnTo>
                <a:lnTo>
                  <a:pt x="265885" y="8231"/>
                </a:lnTo>
                <a:lnTo>
                  <a:pt x="265308" y="9720"/>
                </a:lnTo>
                <a:lnTo>
                  <a:pt x="260017" y="17181"/>
                </a:lnTo>
                <a:lnTo>
                  <a:pt x="257753" y="23357"/>
                </a:lnTo>
                <a:lnTo>
                  <a:pt x="251020" y="31765"/>
                </a:lnTo>
                <a:lnTo>
                  <a:pt x="247022" y="36695"/>
                </a:lnTo>
                <a:lnTo>
                  <a:pt x="241508" y="46699"/>
                </a:lnTo>
                <a:lnTo>
                  <a:pt x="239970" y="52035"/>
                </a:lnTo>
                <a:lnTo>
                  <a:pt x="235522" y="58640"/>
                </a:lnTo>
                <a:lnTo>
                  <a:pt x="226962" y="70292"/>
                </a:lnTo>
                <a:lnTo>
                  <a:pt x="221503" y="78513"/>
                </a:lnTo>
                <a:lnTo>
                  <a:pt x="214371" y="86871"/>
                </a:lnTo>
                <a:lnTo>
                  <a:pt x="208377" y="95289"/>
                </a:lnTo>
                <a:lnTo>
                  <a:pt x="202654" y="104440"/>
                </a:lnTo>
                <a:lnTo>
                  <a:pt x="195404" y="115562"/>
                </a:lnTo>
                <a:lnTo>
                  <a:pt x="192199" y="121491"/>
                </a:lnTo>
                <a:lnTo>
                  <a:pt x="189357" y="127561"/>
                </a:lnTo>
                <a:lnTo>
                  <a:pt x="183611" y="139244"/>
                </a:lnTo>
                <a:lnTo>
                  <a:pt x="176349" y="149140"/>
                </a:lnTo>
                <a:lnTo>
                  <a:pt x="168417" y="160123"/>
                </a:lnTo>
                <a:lnTo>
                  <a:pt x="151818" y="184422"/>
                </a:lnTo>
                <a:lnTo>
                  <a:pt x="139169" y="203281"/>
                </a:lnTo>
                <a:lnTo>
                  <a:pt x="130712" y="214054"/>
                </a:lnTo>
                <a:lnTo>
                  <a:pt x="122246" y="223546"/>
                </a:lnTo>
                <a:lnTo>
                  <a:pt x="113777" y="232469"/>
                </a:lnTo>
                <a:lnTo>
                  <a:pt x="105306" y="243020"/>
                </a:lnTo>
                <a:lnTo>
                  <a:pt x="97541" y="254059"/>
                </a:lnTo>
                <a:lnTo>
                  <a:pt x="91736" y="263668"/>
                </a:lnTo>
                <a:lnTo>
                  <a:pt x="84920" y="272644"/>
                </a:lnTo>
                <a:lnTo>
                  <a:pt x="77184" y="281336"/>
                </a:lnTo>
                <a:lnTo>
                  <a:pt x="69040" y="289903"/>
                </a:lnTo>
                <a:lnTo>
                  <a:pt x="59889" y="299289"/>
                </a:lnTo>
                <a:lnTo>
                  <a:pt x="52707" y="309909"/>
                </a:lnTo>
                <a:lnTo>
                  <a:pt x="46394" y="316008"/>
                </a:lnTo>
                <a:lnTo>
                  <a:pt x="42734" y="318622"/>
                </a:lnTo>
                <a:lnTo>
                  <a:pt x="36784" y="325289"/>
                </a:lnTo>
                <a:lnTo>
                  <a:pt x="29466" y="335095"/>
                </a:lnTo>
                <a:lnTo>
                  <a:pt x="27213" y="337697"/>
                </a:lnTo>
                <a:lnTo>
                  <a:pt x="25711" y="340842"/>
                </a:lnTo>
                <a:lnTo>
                  <a:pt x="22890" y="351306"/>
                </a:lnTo>
                <a:lnTo>
                  <a:pt x="19728" y="356749"/>
                </a:lnTo>
                <a:lnTo>
                  <a:pt x="17897" y="358482"/>
                </a:lnTo>
                <a:lnTo>
                  <a:pt x="15970" y="359639"/>
                </a:lnTo>
                <a:lnTo>
                  <a:pt x="13979" y="360409"/>
                </a:lnTo>
                <a:lnTo>
                  <a:pt x="12652" y="361629"/>
                </a:lnTo>
                <a:lnTo>
                  <a:pt x="11768" y="363146"/>
                </a:lnTo>
                <a:lnTo>
                  <a:pt x="11178" y="364864"/>
                </a:lnTo>
                <a:lnTo>
                  <a:pt x="10078" y="366009"/>
                </a:lnTo>
                <a:lnTo>
                  <a:pt x="8640" y="366773"/>
                </a:lnTo>
                <a:lnTo>
                  <a:pt x="6975" y="367282"/>
                </a:lnTo>
                <a:lnTo>
                  <a:pt x="5864" y="368328"/>
                </a:lnTo>
                <a:lnTo>
                  <a:pt x="5124" y="369729"/>
                </a:lnTo>
                <a:lnTo>
                  <a:pt x="3730" y="374362"/>
                </a:lnTo>
                <a:lnTo>
                  <a:pt x="0" y="374593"/>
                </a:lnTo>
                <a:lnTo>
                  <a:pt x="1554" y="374625"/>
                </a:lnTo>
                <a:lnTo>
                  <a:pt x="2251" y="373928"/>
                </a:lnTo>
                <a:lnTo>
                  <a:pt x="2715" y="372757"/>
                </a:lnTo>
                <a:lnTo>
                  <a:pt x="3368" y="367740"/>
                </a:lnTo>
                <a:lnTo>
                  <a:pt x="3461" y="365810"/>
                </a:lnTo>
                <a:lnTo>
                  <a:pt x="4228" y="363817"/>
                </a:lnTo>
                <a:lnTo>
                  <a:pt x="9998" y="35560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4" name="SMARTInkAnnotation844"/>
          <p:cNvSpPr/>
          <p:nvPr/>
        </p:nvSpPr>
        <p:spPr>
          <a:xfrm>
            <a:off x="3873091" y="5327650"/>
            <a:ext cx="114345" cy="126994"/>
          </a:xfrm>
          <a:custGeom>
            <a:avLst/>
            <a:gdLst/>
            <a:ahLst/>
            <a:cxnLst/>
            <a:rect l="0" t="0" r="0" b="0"/>
            <a:pathLst>
              <a:path w="114345" h="126994">
                <a:moveTo>
                  <a:pt x="107992" y="0"/>
                </a:moveTo>
                <a:lnTo>
                  <a:pt x="102521" y="5467"/>
                </a:lnTo>
                <a:lnTo>
                  <a:pt x="102030" y="7839"/>
                </a:lnTo>
                <a:lnTo>
                  <a:pt x="101715" y="11740"/>
                </a:lnTo>
                <a:lnTo>
                  <a:pt x="99790" y="14155"/>
                </a:lnTo>
                <a:lnTo>
                  <a:pt x="96174" y="18083"/>
                </a:lnTo>
                <a:lnTo>
                  <a:pt x="89891" y="24432"/>
                </a:lnTo>
                <a:lnTo>
                  <a:pt x="88864" y="24755"/>
                </a:lnTo>
                <a:lnTo>
                  <a:pt x="85841" y="25113"/>
                </a:lnTo>
                <a:lnTo>
                  <a:pt x="83543" y="25315"/>
                </a:lnTo>
                <a:lnTo>
                  <a:pt x="81123" y="27243"/>
                </a:lnTo>
                <a:lnTo>
                  <a:pt x="77190" y="30859"/>
                </a:lnTo>
                <a:lnTo>
                  <a:pt x="74770" y="31355"/>
                </a:lnTo>
                <a:lnTo>
                  <a:pt x="70836" y="31672"/>
                </a:lnTo>
                <a:lnTo>
                  <a:pt x="68416" y="31715"/>
                </a:lnTo>
                <a:lnTo>
                  <a:pt x="54133" y="31749"/>
                </a:lnTo>
                <a:lnTo>
                  <a:pt x="52319" y="32455"/>
                </a:lnTo>
                <a:lnTo>
                  <a:pt x="50402" y="33631"/>
                </a:lnTo>
                <a:lnTo>
                  <a:pt x="44555" y="38022"/>
                </a:lnTo>
                <a:lnTo>
                  <a:pt x="41110" y="38077"/>
                </a:lnTo>
                <a:lnTo>
                  <a:pt x="38177" y="38099"/>
                </a:lnTo>
                <a:lnTo>
                  <a:pt x="38121" y="41470"/>
                </a:lnTo>
                <a:lnTo>
                  <a:pt x="38100" y="44188"/>
                </a:lnTo>
                <a:lnTo>
                  <a:pt x="41472" y="44372"/>
                </a:lnTo>
                <a:lnTo>
                  <a:pt x="43569" y="44427"/>
                </a:lnTo>
                <a:lnTo>
                  <a:pt x="45943" y="46321"/>
                </a:lnTo>
                <a:lnTo>
                  <a:pt x="47563" y="47814"/>
                </a:lnTo>
                <a:lnTo>
                  <a:pt x="49351" y="48809"/>
                </a:lnTo>
                <a:lnTo>
                  <a:pt x="51248" y="49473"/>
                </a:lnTo>
                <a:lnTo>
                  <a:pt x="53219" y="49915"/>
                </a:lnTo>
                <a:lnTo>
                  <a:pt x="55239" y="50210"/>
                </a:lnTo>
                <a:lnTo>
                  <a:pt x="57291" y="50407"/>
                </a:lnTo>
                <a:lnTo>
                  <a:pt x="59365" y="50538"/>
                </a:lnTo>
                <a:lnTo>
                  <a:pt x="63553" y="50684"/>
                </a:lnTo>
                <a:lnTo>
                  <a:pt x="71994" y="50777"/>
                </a:lnTo>
                <a:lnTo>
                  <a:pt x="74109" y="51490"/>
                </a:lnTo>
                <a:lnTo>
                  <a:pt x="76225" y="52671"/>
                </a:lnTo>
                <a:lnTo>
                  <a:pt x="78342" y="54164"/>
                </a:lnTo>
                <a:lnTo>
                  <a:pt x="80460" y="55159"/>
                </a:lnTo>
                <a:lnTo>
                  <a:pt x="82577" y="55823"/>
                </a:lnTo>
                <a:lnTo>
                  <a:pt x="84695" y="56265"/>
                </a:lnTo>
                <a:lnTo>
                  <a:pt x="86812" y="57266"/>
                </a:lnTo>
                <a:lnTo>
                  <a:pt x="88930" y="58638"/>
                </a:lnTo>
                <a:lnTo>
                  <a:pt x="91048" y="60258"/>
                </a:lnTo>
                <a:lnTo>
                  <a:pt x="93166" y="61339"/>
                </a:lnTo>
                <a:lnTo>
                  <a:pt x="95284" y="62059"/>
                </a:lnTo>
                <a:lnTo>
                  <a:pt x="97402" y="62540"/>
                </a:lnTo>
                <a:lnTo>
                  <a:pt x="99520" y="63565"/>
                </a:lnTo>
                <a:lnTo>
                  <a:pt x="101637" y="64955"/>
                </a:lnTo>
                <a:lnTo>
                  <a:pt x="106737" y="68883"/>
                </a:lnTo>
                <a:lnTo>
                  <a:pt x="109316" y="71301"/>
                </a:lnTo>
                <a:lnTo>
                  <a:pt x="110993" y="72935"/>
                </a:lnTo>
                <a:lnTo>
                  <a:pt x="112110" y="74728"/>
                </a:lnTo>
                <a:lnTo>
                  <a:pt x="113352" y="78603"/>
                </a:lnTo>
                <a:lnTo>
                  <a:pt x="114051" y="81380"/>
                </a:lnTo>
                <a:lnTo>
                  <a:pt x="114214" y="83912"/>
                </a:lnTo>
                <a:lnTo>
                  <a:pt x="114319" y="87914"/>
                </a:lnTo>
                <a:lnTo>
                  <a:pt x="114344" y="94281"/>
                </a:lnTo>
                <a:lnTo>
                  <a:pt x="113638" y="94604"/>
                </a:lnTo>
                <a:lnTo>
                  <a:pt x="110972" y="94962"/>
                </a:lnTo>
                <a:lnTo>
                  <a:pt x="109978" y="95764"/>
                </a:lnTo>
                <a:lnTo>
                  <a:pt x="109316" y="97004"/>
                </a:lnTo>
                <a:lnTo>
                  <a:pt x="108253" y="100692"/>
                </a:lnTo>
                <a:lnTo>
                  <a:pt x="106225" y="103077"/>
                </a:lnTo>
                <a:lnTo>
                  <a:pt x="104696" y="104702"/>
                </a:lnTo>
                <a:lnTo>
                  <a:pt x="102971" y="105785"/>
                </a:lnTo>
                <a:lnTo>
                  <a:pt x="101114" y="106506"/>
                </a:lnTo>
                <a:lnTo>
                  <a:pt x="96436" y="107665"/>
                </a:lnTo>
                <a:lnTo>
                  <a:pt x="93913" y="109705"/>
                </a:lnTo>
                <a:lnTo>
                  <a:pt x="92252" y="111237"/>
                </a:lnTo>
                <a:lnTo>
                  <a:pt x="90439" y="112257"/>
                </a:lnTo>
                <a:lnTo>
                  <a:pt x="88523" y="112938"/>
                </a:lnTo>
                <a:lnTo>
                  <a:pt x="86541" y="113392"/>
                </a:lnTo>
                <a:lnTo>
                  <a:pt x="84514" y="113695"/>
                </a:lnTo>
                <a:lnTo>
                  <a:pt x="82456" y="113897"/>
                </a:lnTo>
                <a:lnTo>
                  <a:pt x="80378" y="114031"/>
                </a:lnTo>
                <a:lnTo>
                  <a:pt x="78286" y="114826"/>
                </a:lnTo>
                <a:lnTo>
                  <a:pt x="76186" y="116062"/>
                </a:lnTo>
                <a:lnTo>
                  <a:pt x="74080" y="117591"/>
                </a:lnTo>
                <a:lnTo>
                  <a:pt x="71970" y="118611"/>
                </a:lnTo>
                <a:lnTo>
                  <a:pt x="69857" y="119290"/>
                </a:lnTo>
                <a:lnTo>
                  <a:pt x="67743" y="119743"/>
                </a:lnTo>
                <a:lnTo>
                  <a:pt x="64921" y="120045"/>
                </a:lnTo>
                <a:lnTo>
                  <a:pt x="61628" y="120247"/>
                </a:lnTo>
                <a:lnTo>
                  <a:pt x="58021" y="120381"/>
                </a:lnTo>
                <a:lnTo>
                  <a:pt x="54910" y="121176"/>
                </a:lnTo>
                <a:lnTo>
                  <a:pt x="52130" y="122412"/>
                </a:lnTo>
                <a:lnTo>
                  <a:pt x="49570" y="123941"/>
                </a:lnTo>
                <a:lnTo>
                  <a:pt x="47158" y="124961"/>
                </a:lnTo>
                <a:lnTo>
                  <a:pt x="44845" y="125640"/>
                </a:lnTo>
                <a:lnTo>
                  <a:pt x="42596" y="126093"/>
                </a:lnTo>
                <a:lnTo>
                  <a:pt x="40390" y="126395"/>
                </a:lnTo>
                <a:lnTo>
                  <a:pt x="38214" y="126597"/>
                </a:lnTo>
                <a:lnTo>
                  <a:pt x="36058" y="126731"/>
                </a:lnTo>
                <a:lnTo>
                  <a:pt x="31779" y="126880"/>
                </a:lnTo>
                <a:lnTo>
                  <a:pt x="25525" y="126984"/>
                </a:lnTo>
                <a:lnTo>
                  <a:pt x="22391" y="126993"/>
                </a:lnTo>
                <a:lnTo>
                  <a:pt x="20567" y="126290"/>
                </a:lnTo>
                <a:lnTo>
                  <a:pt x="18645" y="125115"/>
                </a:lnTo>
                <a:lnTo>
                  <a:pt x="13860" y="121532"/>
                </a:lnTo>
                <a:lnTo>
                  <a:pt x="11323" y="121042"/>
                </a:lnTo>
                <a:lnTo>
                  <a:pt x="7315" y="120727"/>
                </a:lnTo>
                <a:lnTo>
                  <a:pt x="4884" y="120684"/>
                </a:lnTo>
                <a:lnTo>
                  <a:pt x="944" y="120657"/>
                </a:lnTo>
                <a:lnTo>
                  <a:pt x="621" y="119949"/>
                </a:lnTo>
                <a:lnTo>
                  <a:pt x="262" y="117281"/>
                </a:lnTo>
                <a:lnTo>
                  <a:pt x="102" y="113743"/>
                </a:lnTo>
                <a:lnTo>
                  <a:pt x="13" y="107785"/>
                </a:lnTo>
                <a:lnTo>
                  <a:pt x="0" y="105723"/>
                </a:lnTo>
                <a:lnTo>
                  <a:pt x="697" y="103643"/>
                </a:lnTo>
                <a:lnTo>
                  <a:pt x="1869" y="101551"/>
                </a:lnTo>
                <a:lnTo>
                  <a:pt x="3355" y="99451"/>
                </a:lnTo>
                <a:lnTo>
                  <a:pt x="4346" y="97344"/>
                </a:lnTo>
                <a:lnTo>
                  <a:pt x="5007" y="95236"/>
                </a:lnTo>
                <a:lnTo>
                  <a:pt x="5448" y="93123"/>
                </a:lnTo>
                <a:lnTo>
                  <a:pt x="6447" y="90304"/>
                </a:lnTo>
                <a:lnTo>
                  <a:pt x="7819" y="87014"/>
                </a:lnTo>
                <a:lnTo>
                  <a:pt x="12682" y="7620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5" name="SMARTInkAnnotation845"/>
          <p:cNvSpPr/>
          <p:nvPr/>
        </p:nvSpPr>
        <p:spPr>
          <a:xfrm>
            <a:off x="3962020" y="5289550"/>
            <a:ext cx="114372" cy="25401"/>
          </a:xfrm>
          <a:custGeom>
            <a:avLst/>
            <a:gdLst/>
            <a:ahLst/>
            <a:cxnLst/>
            <a:rect l="0" t="0" r="0" b="0"/>
            <a:pathLst>
              <a:path w="114372" h="25401">
                <a:moveTo>
                  <a:pt x="0" y="0"/>
                </a:moveTo>
                <a:lnTo>
                  <a:pt x="0" y="16025"/>
                </a:lnTo>
                <a:lnTo>
                  <a:pt x="706" y="17033"/>
                </a:lnTo>
                <a:lnTo>
                  <a:pt x="1882" y="17706"/>
                </a:lnTo>
                <a:lnTo>
                  <a:pt x="5072" y="18452"/>
                </a:lnTo>
                <a:lnTo>
                  <a:pt x="6911" y="18652"/>
                </a:lnTo>
                <a:lnTo>
                  <a:pt x="8843" y="18785"/>
                </a:lnTo>
                <a:lnTo>
                  <a:pt x="10131" y="19579"/>
                </a:lnTo>
                <a:lnTo>
                  <a:pt x="10990" y="20813"/>
                </a:lnTo>
                <a:lnTo>
                  <a:pt x="11563" y="22342"/>
                </a:lnTo>
                <a:lnTo>
                  <a:pt x="12651" y="23362"/>
                </a:lnTo>
                <a:lnTo>
                  <a:pt x="14081" y="24040"/>
                </a:lnTo>
                <a:lnTo>
                  <a:pt x="17554" y="24796"/>
                </a:lnTo>
                <a:lnTo>
                  <a:pt x="19469" y="24997"/>
                </a:lnTo>
                <a:lnTo>
                  <a:pt x="21451" y="25131"/>
                </a:lnTo>
                <a:lnTo>
                  <a:pt x="23478" y="25221"/>
                </a:lnTo>
                <a:lnTo>
                  <a:pt x="27614" y="25321"/>
                </a:lnTo>
                <a:lnTo>
                  <a:pt x="100800" y="25400"/>
                </a:lnTo>
                <a:lnTo>
                  <a:pt x="103912" y="24695"/>
                </a:lnTo>
                <a:lnTo>
                  <a:pt x="106693" y="23519"/>
                </a:lnTo>
                <a:lnTo>
                  <a:pt x="114371" y="1905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6" name="SMARTInkAnnotation846"/>
          <p:cNvSpPr/>
          <p:nvPr/>
        </p:nvSpPr>
        <p:spPr>
          <a:xfrm>
            <a:off x="4114516" y="5308600"/>
            <a:ext cx="108018" cy="184149"/>
          </a:xfrm>
          <a:custGeom>
            <a:avLst/>
            <a:gdLst/>
            <a:ahLst/>
            <a:cxnLst/>
            <a:rect l="0" t="0" r="0" b="0"/>
            <a:pathLst>
              <a:path w="108018" h="184149">
                <a:moveTo>
                  <a:pt x="25415" y="0"/>
                </a:moveTo>
                <a:lnTo>
                  <a:pt x="0" y="0"/>
                </a:lnTo>
                <a:lnTo>
                  <a:pt x="108017" y="0"/>
                </a:lnTo>
                <a:lnTo>
                  <a:pt x="108017" y="22075"/>
                </a:lnTo>
                <a:lnTo>
                  <a:pt x="107311" y="23889"/>
                </a:lnTo>
                <a:lnTo>
                  <a:pt x="104644" y="27786"/>
                </a:lnTo>
                <a:lnTo>
                  <a:pt x="102987" y="31869"/>
                </a:lnTo>
                <a:lnTo>
                  <a:pt x="102251" y="36036"/>
                </a:lnTo>
                <a:lnTo>
                  <a:pt x="101924" y="40240"/>
                </a:lnTo>
                <a:lnTo>
                  <a:pt x="101131" y="42349"/>
                </a:lnTo>
                <a:lnTo>
                  <a:pt x="98367" y="46574"/>
                </a:lnTo>
                <a:lnTo>
                  <a:pt x="96668" y="50803"/>
                </a:lnTo>
                <a:lnTo>
                  <a:pt x="95913" y="55035"/>
                </a:lnTo>
                <a:lnTo>
                  <a:pt x="95577" y="59267"/>
                </a:lnTo>
                <a:lnTo>
                  <a:pt x="94782" y="61383"/>
                </a:lnTo>
                <a:lnTo>
                  <a:pt x="92015" y="65617"/>
                </a:lnTo>
                <a:lnTo>
                  <a:pt x="90289" y="68439"/>
                </a:lnTo>
                <a:lnTo>
                  <a:pt x="88432" y="71732"/>
                </a:lnTo>
                <a:lnTo>
                  <a:pt x="86488" y="75337"/>
                </a:lnTo>
                <a:lnTo>
                  <a:pt x="85192" y="78447"/>
                </a:lnTo>
                <a:lnTo>
                  <a:pt x="83753" y="83784"/>
                </a:lnTo>
                <a:lnTo>
                  <a:pt x="81230" y="88508"/>
                </a:lnTo>
                <a:lnTo>
                  <a:pt x="79569" y="90755"/>
                </a:lnTo>
                <a:lnTo>
                  <a:pt x="78461" y="93664"/>
                </a:lnTo>
                <a:lnTo>
                  <a:pt x="77723" y="97015"/>
                </a:lnTo>
                <a:lnTo>
                  <a:pt x="77231" y="100660"/>
                </a:lnTo>
                <a:lnTo>
                  <a:pt x="76903" y="103796"/>
                </a:lnTo>
                <a:lnTo>
                  <a:pt x="76538" y="109161"/>
                </a:lnTo>
                <a:lnTo>
                  <a:pt x="75735" y="112285"/>
                </a:lnTo>
                <a:lnTo>
                  <a:pt x="74494" y="115779"/>
                </a:lnTo>
                <a:lnTo>
                  <a:pt x="72960" y="119519"/>
                </a:lnTo>
                <a:lnTo>
                  <a:pt x="71938" y="122718"/>
                </a:lnTo>
                <a:lnTo>
                  <a:pt x="70802" y="128155"/>
                </a:lnTo>
                <a:lnTo>
                  <a:pt x="70297" y="132923"/>
                </a:lnTo>
                <a:lnTo>
                  <a:pt x="70162" y="135182"/>
                </a:lnTo>
                <a:lnTo>
                  <a:pt x="69366" y="137393"/>
                </a:lnTo>
                <a:lnTo>
                  <a:pt x="66599" y="141732"/>
                </a:lnTo>
                <a:lnTo>
                  <a:pt x="64899" y="146012"/>
                </a:lnTo>
                <a:lnTo>
                  <a:pt x="63438" y="150972"/>
                </a:lnTo>
                <a:lnTo>
                  <a:pt x="62059" y="154270"/>
                </a:lnTo>
                <a:lnTo>
                  <a:pt x="58148" y="162961"/>
                </a:lnTo>
                <a:lnTo>
                  <a:pt x="55730" y="166031"/>
                </a:lnTo>
                <a:lnTo>
                  <a:pt x="54097" y="167837"/>
                </a:lnTo>
                <a:lnTo>
                  <a:pt x="53009" y="169747"/>
                </a:lnTo>
                <a:lnTo>
                  <a:pt x="51476" y="175101"/>
                </a:lnTo>
                <a:lnTo>
                  <a:pt x="51118" y="176600"/>
                </a:lnTo>
                <a:lnTo>
                  <a:pt x="50888" y="181927"/>
                </a:lnTo>
                <a:lnTo>
                  <a:pt x="50831" y="184148"/>
                </a:lnTo>
                <a:lnTo>
                  <a:pt x="50831" y="180779"/>
                </a:lnTo>
                <a:lnTo>
                  <a:pt x="51537" y="179081"/>
                </a:lnTo>
                <a:lnTo>
                  <a:pt x="54204" y="175311"/>
                </a:lnTo>
                <a:lnTo>
                  <a:pt x="55198" y="173319"/>
                </a:lnTo>
                <a:lnTo>
                  <a:pt x="55860" y="171284"/>
                </a:lnTo>
                <a:lnTo>
                  <a:pt x="57185" y="16510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7" name="SMARTInkAnnotation847"/>
          <p:cNvSpPr/>
          <p:nvPr/>
        </p:nvSpPr>
        <p:spPr>
          <a:xfrm>
            <a:off x="4800742" y="4762503"/>
            <a:ext cx="101664" cy="240380"/>
          </a:xfrm>
          <a:custGeom>
            <a:avLst/>
            <a:gdLst/>
            <a:ahLst/>
            <a:cxnLst/>
            <a:rect l="0" t="0" r="0" b="0"/>
            <a:pathLst>
              <a:path w="101664" h="240380">
                <a:moveTo>
                  <a:pt x="50832" y="6347"/>
                </a:moveTo>
                <a:lnTo>
                  <a:pt x="50832" y="18142"/>
                </a:lnTo>
                <a:lnTo>
                  <a:pt x="48949" y="20526"/>
                </a:lnTo>
                <a:lnTo>
                  <a:pt x="45361" y="24435"/>
                </a:lnTo>
                <a:lnTo>
                  <a:pt x="44870" y="26851"/>
                </a:lnTo>
                <a:lnTo>
                  <a:pt x="44739" y="28483"/>
                </a:lnTo>
                <a:lnTo>
                  <a:pt x="42712" y="34060"/>
                </a:lnTo>
                <a:lnTo>
                  <a:pt x="40163" y="40536"/>
                </a:lnTo>
                <a:lnTo>
                  <a:pt x="39030" y="45766"/>
                </a:lnTo>
                <a:lnTo>
                  <a:pt x="38527" y="52324"/>
                </a:lnTo>
                <a:lnTo>
                  <a:pt x="38303" y="59942"/>
                </a:lnTo>
                <a:lnTo>
                  <a:pt x="38147" y="80520"/>
                </a:lnTo>
                <a:lnTo>
                  <a:pt x="37434" y="84723"/>
                </a:lnTo>
                <a:lnTo>
                  <a:pt x="36252" y="88937"/>
                </a:lnTo>
                <a:lnTo>
                  <a:pt x="34758" y="93157"/>
                </a:lnTo>
                <a:lnTo>
                  <a:pt x="33762" y="97381"/>
                </a:lnTo>
                <a:lnTo>
                  <a:pt x="33098" y="101609"/>
                </a:lnTo>
                <a:lnTo>
                  <a:pt x="32655" y="105838"/>
                </a:lnTo>
                <a:lnTo>
                  <a:pt x="30281" y="112419"/>
                </a:lnTo>
                <a:lnTo>
                  <a:pt x="28659" y="115162"/>
                </a:lnTo>
                <a:lnTo>
                  <a:pt x="26858" y="121972"/>
                </a:lnTo>
                <a:lnTo>
                  <a:pt x="26377" y="125764"/>
                </a:lnTo>
                <a:lnTo>
                  <a:pt x="25351" y="129703"/>
                </a:lnTo>
                <a:lnTo>
                  <a:pt x="23961" y="133740"/>
                </a:lnTo>
                <a:lnTo>
                  <a:pt x="22328" y="137842"/>
                </a:lnTo>
                <a:lnTo>
                  <a:pt x="21239" y="141988"/>
                </a:lnTo>
                <a:lnTo>
                  <a:pt x="20513" y="146163"/>
                </a:lnTo>
                <a:lnTo>
                  <a:pt x="20029" y="150358"/>
                </a:lnTo>
                <a:lnTo>
                  <a:pt x="17609" y="156900"/>
                </a:lnTo>
                <a:lnTo>
                  <a:pt x="15976" y="159632"/>
                </a:lnTo>
                <a:lnTo>
                  <a:pt x="14160" y="166431"/>
                </a:lnTo>
                <a:lnTo>
                  <a:pt x="13676" y="170220"/>
                </a:lnTo>
                <a:lnTo>
                  <a:pt x="11255" y="176311"/>
                </a:lnTo>
                <a:lnTo>
                  <a:pt x="8532" y="181370"/>
                </a:lnTo>
                <a:lnTo>
                  <a:pt x="7322" y="185970"/>
                </a:lnTo>
                <a:lnTo>
                  <a:pt x="6641" y="192526"/>
                </a:lnTo>
                <a:lnTo>
                  <a:pt x="6439" y="198938"/>
                </a:lnTo>
                <a:lnTo>
                  <a:pt x="6355" y="203164"/>
                </a:lnTo>
                <a:lnTo>
                  <a:pt x="6354" y="199816"/>
                </a:lnTo>
                <a:lnTo>
                  <a:pt x="5649" y="198826"/>
                </a:lnTo>
                <a:lnTo>
                  <a:pt x="4471" y="198166"/>
                </a:lnTo>
                <a:lnTo>
                  <a:pt x="2981" y="197726"/>
                </a:lnTo>
                <a:lnTo>
                  <a:pt x="1987" y="196728"/>
                </a:lnTo>
                <a:lnTo>
                  <a:pt x="1325" y="195357"/>
                </a:lnTo>
                <a:lnTo>
                  <a:pt x="589" y="191951"/>
                </a:lnTo>
                <a:lnTo>
                  <a:pt x="175" y="185362"/>
                </a:lnTo>
                <a:lnTo>
                  <a:pt x="23" y="170187"/>
                </a:lnTo>
                <a:lnTo>
                  <a:pt x="0" y="75256"/>
                </a:lnTo>
                <a:lnTo>
                  <a:pt x="1883" y="68488"/>
                </a:lnTo>
                <a:lnTo>
                  <a:pt x="3373" y="64707"/>
                </a:lnTo>
                <a:lnTo>
                  <a:pt x="4367" y="60777"/>
                </a:lnTo>
                <a:lnTo>
                  <a:pt x="5030" y="56744"/>
                </a:lnTo>
                <a:lnTo>
                  <a:pt x="5471" y="52645"/>
                </a:lnTo>
                <a:lnTo>
                  <a:pt x="5962" y="46209"/>
                </a:lnTo>
                <a:lnTo>
                  <a:pt x="6180" y="40997"/>
                </a:lnTo>
                <a:lnTo>
                  <a:pt x="6277" y="36329"/>
                </a:lnTo>
                <a:lnTo>
                  <a:pt x="7008" y="34095"/>
                </a:lnTo>
                <a:lnTo>
                  <a:pt x="9704" y="29734"/>
                </a:lnTo>
                <a:lnTo>
                  <a:pt x="11373" y="25443"/>
                </a:lnTo>
                <a:lnTo>
                  <a:pt x="12821" y="20478"/>
                </a:lnTo>
                <a:lnTo>
                  <a:pt x="15817" y="13568"/>
                </a:lnTo>
                <a:lnTo>
                  <a:pt x="18101" y="8487"/>
                </a:lnTo>
                <a:lnTo>
                  <a:pt x="20518" y="5416"/>
                </a:lnTo>
                <a:lnTo>
                  <a:pt x="24448" y="1067"/>
                </a:lnTo>
                <a:lnTo>
                  <a:pt x="25477" y="711"/>
                </a:lnTo>
                <a:lnTo>
                  <a:pt x="28503" y="314"/>
                </a:lnTo>
                <a:lnTo>
                  <a:pt x="30802" y="91"/>
                </a:lnTo>
                <a:lnTo>
                  <a:pt x="33223" y="39"/>
                </a:lnTo>
                <a:lnTo>
                  <a:pt x="37837" y="0"/>
                </a:lnTo>
                <a:lnTo>
                  <a:pt x="39879" y="1880"/>
                </a:lnTo>
                <a:lnTo>
                  <a:pt x="41412" y="3369"/>
                </a:lnTo>
                <a:lnTo>
                  <a:pt x="42434" y="5773"/>
                </a:lnTo>
                <a:lnTo>
                  <a:pt x="43570" y="12207"/>
                </a:lnTo>
                <a:lnTo>
                  <a:pt x="45957" y="17889"/>
                </a:lnTo>
                <a:lnTo>
                  <a:pt x="47582" y="20391"/>
                </a:lnTo>
                <a:lnTo>
                  <a:pt x="49371" y="22765"/>
                </a:lnTo>
                <a:lnTo>
                  <a:pt x="51270" y="25054"/>
                </a:lnTo>
                <a:lnTo>
                  <a:pt x="53242" y="27285"/>
                </a:lnTo>
                <a:lnTo>
                  <a:pt x="54557" y="30183"/>
                </a:lnTo>
                <a:lnTo>
                  <a:pt x="56017" y="37167"/>
                </a:lnTo>
                <a:lnTo>
                  <a:pt x="56407" y="41004"/>
                </a:lnTo>
                <a:lnTo>
                  <a:pt x="56667" y="44974"/>
                </a:lnTo>
                <a:lnTo>
                  <a:pt x="56840" y="49032"/>
                </a:lnTo>
                <a:lnTo>
                  <a:pt x="57661" y="53854"/>
                </a:lnTo>
                <a:lnTo>
                  <a:pt x="58915" y="59184"/>
                </a:lnTo>
                <a:lnTo>
                  <a:pt x="60457" y="64855"/>
                </a:lnTo>
                <a:lnTo>
                  <a:pt x="62190" y="70047"/>
                </a:lnTo>
                <a:lnTo>
                  <a:pt x="64052" y="74919"/>
                </a:lnTo>
                <a:lnTo>
                  <a:pt x="65999" y="79578"/>
                </a:lnTo>
                <a:lnTo>
                  <a:pt x="67297" y="84096"/>
                </a:lnTo>
                <a:lnTo>
                  <a:pt x="68163" y="88518"/>
                </a:lnTo>
                <a:lnTo>
                  <a:pt x="68739" y="92878"/>
                </a:lnTo>
                <a:lnTo>
                  <a:pt x="69830" y="97901"/>
                </a:lnTo>
                <a:lnTo>
                  <a:pt x="71263" y="103366"/>
                </a:lnTo>
                <a:lnTo>
                  <a:pt x="72925" y="109127"/>
                </a:lnTo>
                <a:lnTo>
                  <a:pt x="74739" y="114378"/>
                </a:lnTo>
                <a:lnTo>
                  <a:pt x="76654" y="119290"/>
                </a:lnTo>
                <a:lnTo>
                  <a:pt x="78636" y="123975"/>
                </a:lnTo>
                <a:lnTo>
                  <a:pt x="79959" y="129215"/>
                </a:lnTo>
                <a:lnTo>
                  <a:pt x="80839" y="134826"/>
                </a:lnTo>
                <a:lnTo>
                  <a:pt x="81427" y="140683"/>
                </a:lnTo>
                <a:lnTo>
                  <a:pt x="82524" y="145999"/>
                </a:lnTo>
                <a:lnTo>
                  <a:pt x="83962" y="150954"/>
                </a:lnTo>
                <a:lnTo>
                  <a:pt x="85627" y="155668"/>
                </a:lnTo>
                <a:lnTo>
                  <a:pt x="86736" y="160222"/>
                </a:lnTo>
                <a:lnTo>
                  <a:pt x="87476" y="164669"/>
                </a:lnTo>
                <a:lnTo>
                  <a:pt x="87969" y="169045"/>
                </a:lnTo>
                <a:lnTo>
                  <a:pt x="89004" y="173373"/>
                </a:lnTo>
                <a:lnTo>
                  <a:pt x="90400" y="177670"/>
                </a:lnTo>
                <a:lnTo>
                  <a:pt x="92036" y="181946"/>
                </a:lnTo>
                <a:lnTo>
                  <a:pt x="93128" y="186207"/>
                </a:lnTo>
                <a:lnTo>
                  <a:pt x="93855" y="190459"/>
                </a:lnTo>
                <a:lnTo>
                  <a:pt x="94339" y="194705"/>
                </a:lnTo>
                <a:lnTo>
                  <a:pt x="94879" y="201304"/>
                </a:lnTo>
                <a:lnTo>
                  <a:pt x="95022" y="204052"/>
                </a:lnTo>
                <a:lnTo>
                  <a:pt x="97064" y="210867"/>
                </a:lnTo>
                <a:lnTo>
                  <a:pt x="99619" y="217895"/>
                </a:lnTo>
                <a:lnTo>
                  <a:pt x="100755" y="223370"/>
                </a:lnTo>
                <a:lnTo>
                  <a:pt x="101394" y="230419"/>
                </a:lnTo>
                <a:lnTo>
                  <a:pt x="101653" y="236651"/>
                </a:lnTo>
                <a:lnTo>
                  <a:pt x="101661" y="240379"/>
                </a:lnTo>
                <a:lnTo>
                  <a:pt x="101663" y="237654"/>
                </a:lnTo>
                <a:lnTo>
                  <a:pt x="100957" y="236046"/>
                </a:lnTo>
                <a:lnTo>
                  <a:pt x="98290" y="232378"/>
                </a:lnTo>
                <a:lnTo>
                  <a:pt x="95192" y="228638"/>
                </a:lnTo>
                <a:lnTo>
                  <a:pt x="88955" y="222247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8" name="SMARTInkAnnotation848"/>
          <p:cNvSpPr/>
          <p:nvPr/>
        </p:nvSpPr>
        <p:spPr>
          <a:xfrm>
            <a:off x="4833398" y="4870450"/>
            <a:ext cx="56301" cy="31751"/>
          </a:xfrm>
          <a:custGeom>
            <a:avLst/>
            <a:gdLst/>
            <a:ahLst/>
            <a:cxnLst/>
            <a:rect l="0" t="0" r="0" b="0"/>
            <a:pathLst>
              <a:path w="56301" h="31751">
                <a:moveTo>
                  <a:pt x="11823" y="31750"/>
                </a:moveTo>
                <a:lnTo>
                  <a:pt x="0" y="31750"/>
                </a:lnTo>
                <a:lnTo>
                  <a:pt x="2750" y="31750"/>
                </a:lnTo>
                <a:lnTo>
                  <a:pt x="4362" y="31045"/>
                </a:lnTo>
                <a:lnTo>
                  <a:pt x="6143" y="29868"/>
                </a:lnTo>
                <a:lnTo>
                  <a:pt x="8036" y="28379"/>
                </a:lnTo>
                <a:lnTo>
                  <a:pt x="10004" y="26681"/>
                </a:lnTo>
                <a:lnTo>
                  <a:pt x="12023" y="24842"/>
                </a:lnTo>
                <a:lnTo>
                  <a:pt x="14074" y="22912"/>
                </a:lnTo>
                <a:lnTo>
                  <a:pt x="16148" y="21625"/>
                </a:lnTo>
                <a:lnTo>
                  <a:pt x="18236" y="20766"/>
                </a:lnTo>
                <a:lnTo>
                  <a:pt x="20334" y="20194"/>
                </a:lnTo>
                <a:lnTo>
                  <a:pt x="22439" y="19107"/>
                </a:lnTo>
                <a:lnTo>
                  <a:pt x="24547" y="17677"/>
                </a:lnTo>
                <a:lnTo>
                  <a:pt x="26660" y="16018"/>
                </a:lnTo>
                <a:lnTo>
                  <a:pt x="28774" y="14206"/>
                </a:lnTo>
                <a:lnTo>
                  <a:pt x="30889" y="12293"/>
                </a:lnTo>
                <a:lnTo>
                  <a:pt x="33006" y="10312"/>
                </a:lnTo>
                <a:lnTo>
                  <a:pt x="35828" y="8991"/>
                </a:lnTo>
                <a:lnTo>
                  <a:pt x="39123" y="8111"/>
                </a:lnTo>
                <a:lnTo>
                  <a:pt x="42730" y="7524"/>
                </a:lnTo>
                <a:lnTo>
                  <a:pt x="45841" y="6427"/>
                </a:lnTo>
                <a:lnTo>
                  <a:pt x="48621" y="4990"/>
                </a:lnTo>
                <a:lnTo>
                  <a:pt x="56300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9" name="SMARTInkAnnotation849"/>
          <p:cNvSpPr/>
          <p:nvPr/>
        </p:nvSpPr>
        <p:spPr>
          <a:xfrm>
            <a:off x="4953237" y="4756150"/>
            <a:ext cx="63541" cy="203201"/>
          </a:xfrm>
          <a:custGeom>
            <a:avLst/>
            <a:gdLst/>
            <a:ahLst/>
            <a:cxnLst/>
            <a:rect l="0" t="0" r="0" b="0"/>
            <a:pathLst>
              <a:path w="63541" h="203201">
                <a:moveTo>
                  <a:pt x="63540" y="0"/>
                </a:moveTo>
                <a:lnTo>
                  <a:pt x="63540" y="21199"/>
                </a:lnTo>
                <a:lnTo>
                  <a:pt x="62834" y="23306"/>
                </a:lnTo>
                <a:lnTo>
                  <a:pt x="61657" y="25414"/>
                </a:lnTo>
                <a:lnTo>
                  <a:pt x="60167" y="27526"/>
                </a:lnTo>
                <a:lnTo>
                  <a:pt x="58511" y="31754"/>
                </a:lnTo>
                <a:lnTo>
                  <a:pt x="57069" y="36691"/>
                </a:lnTo>
                <a:lnTo>
                  <a:pt x="55696" y="39983"/>
                </a:lnTo>
                <a:lnTo>
                  <a:pt x="54075" y="43588"/>
                </a:lnTo>
                <a:lnTo>
                  <a:pt x="52273" y="49476"/>
                </a:lnTo>
                <a:lnTo>
                  <a:pt x="50766" y="55151"/>
                </a:lnTo>
                <a:lnTo>
                  <a:pt x="49377" y="58640"/>
                </a:lnTo>
                <a:lnTo>
                  <a:pt x="47743" y="62376"/>
                </a:lnTo>
                <a:lnTo>
                  <a:pt x="46655" y="66279"/>
                </a:lnTo>
                <a:lnTo>
                  <a:pt x="45930" y="70291"/>
                </a:lnTo>
                <a:lnTo>
                  <a:pt x="45445" y="74378"/>
                </a:lnTo>
                <a:lnTo>
                  <a:pt x="45123" y="78513"/>
                </a:lnTo>
                <a:lnTo>
                  <a:pt x="44909" y="82681"/>
                </a:lnTo>
                <a:lnTo>
                  <a:pt x="44765" y="86871"/>
                </a:lnTo>
                <a:lnTo>
                  <a:pt x="43963" y="90369"/>
                </a:lnTo>
                <a:lnTo>
                  <a:pt x="42723" y="93407"/>
                </a:lnTo>
                <a:lnTo>
                  <a:pt x="41190" y="96138"/>
                </a:lnTo>
                <a:lnTo>
                  <a:pt x="37604" y="102935"/>
                </a:lnTo>
                <a:lnTo>
                  <a:pt x="35660" y="106724"/>
                </a:lnTo>
                <a:lnTo>
                  <a:pt x="34363" y="110660"/>
                </a:lnTo>
                <a:lnTo>
                  <a:pt x="33498" y="114695"/>
                </a:lnTo>
                <a:lnTo>
                  <a:pt x="32923" y="118797"/>
                </a:lnTo>
                <a:lnTo>
                  <a:pt x="31832" y="122942"/>
                </a:lnTo>
                <a:lnTo>
                  <a:pt x="30400" y="127117"/>
                </a:lnTo>
                <a:lnTo>
                  <a:pt x="28738" y="131311"/>
                </a:lnTo>
                <a:lnTo>
                  <a:pt x="26925" y="134813"/>
                </a:lnTo>
                <a:lnTo>
                  <a:pt x="25010" y="137853"/>
                </a:lnTo>
                <a:lnTo>
                  <a:pt x="23027" y="140585"/>
                </a:lnTo>
                <a:lnTo>
                  <a:pt x="21705" y="143818"/>
                </a:lnTo>
                <a:lnTo>
                  <a:pt x="20824" y="147385"/>
                </a:lnTo>
                <a:lnTo>
                  <a:pt x="20237" y="151173"/>
                </a:lnTo>
                <a:lnTo>
                  <a:pt x="19139" y="154404"/>
                </a:lnTo>
                <a:lnTo>
                  <a:pt x="17701" y="157264"/>
                </a:lnTo>
                <a:lnTo>
                  <a:pt x="16037" y="159876"/>
                </a:lnTo>
                <a:lnTo>
                  <a:pt x="14928" y="163028"/>
                </a:lnTo>
                <a:lnTo>
                  <a:pt x="14187" y="166541"/>
                </a:lnTo>
                <a:lnTo>
                  <a:pt x="13694" y="170294"/>
                </a:lnTo>
                <a:lnTo>
                  <a:pt x="12659" y="173501"/>
                </a:lnTo>
                <a:lnTo>
                  <a:pt x="11264" y="176345"/>
                </a:lnTo>
                <a:lnTo>
                  <a:pt x="9627" y="178947"/>
                </a:lnTo>
                <a:lnTo>
                  <a:pt x="7809" y="183719"/>
                </a:lnTo>
                <a:lnTo>
                  <a:pt x="7324" y="185979"/>
                </a:lnTo>
                <a:lnTo>
                  <a:pt x="6294" y="188192"/>
                </a:lnTo>
                <a:lnTo>
                  <a:pt x="4903" y="190372"/>
                </a:lnTo>
                <a:lnTo>
                  <a:pt x="3268" y="192531"/>
                </a:lnTo>
                <a:lnTo>
                  <a:pt x="1452" y="196812"/>
                </a:lnTo>
                <a:lnTo>
                  <a:pt x="0" y="20320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0" name="SMARTInkAnnotation850"/>
          <p:cNvSpPr/>
          <p:nvPr/>
        </p:nvSpPr>
        <p:spPr>
          <a:xfrm>
            <a:off x="5004069" y="4737100"/>
            <a:ext cx="44472" cy="273051"/>
          </a:xfrm>
          <a:custGeom>
            <a:avLst/>
            <a:gdLst/>
            <a:ahLst/>
            <a:cxnLst/>
            <a:rect l="0" t="0" r="0" b="0"/>
            <a:pathLst>
              <a:path w="44472" h="273051">
                <a:moveTo>
                  <a:pt x="38124" y="0"/>
                </a:moveTo>
                <a:lnTo>
                  <a:pt x="41497" y="3370"/>
                </a:lnTo>
                <a:lnTo>
                  <a:pt x="42490" y="5069"/>
                </a:lnTo>
                <a:lnTo>
                  <a:pt x="43595" y="8838"/>
                </a:lnTo>
                <a:lnTo>
                  <a:pt x="44303" y="17007"/>
                </a:lnTo>
                <a:lnTo>
                  <a:pt x="44444" y="25414"/>
                </a:lnTo>
                <a:lnTo>
                  <a:pt x="44471" y="37240"/>
                </a:lnTo>
                <a:lnTo>
                  <a:pt x="43767" y="41054"/>
                </a:lnTo>
                <a:lnTo>
                  <a:pt x="42592" y="45009"/>
                </a:lnTo>
                <a:lnTo>
                  <a:pt x="41103" y="49056"/>
                </a:lnTo>
                <a:lnTo>
                  <a:pt x="40110" y="53165"/>
                </a:lnTo>
                <a:lnTo>
                  <a:pt x="39006" y="61494"/>
                </a:lnTo>
                <a:lnTo>
                  <a:pt x="38517" y="69899"/>
                </a:lnTo>
                <a:lnTo>
                  <a:pt x="38385" y="74116"/>
                </a:lnTo>
                <a:lnTo>
                  <a:pt x="37593" y="79044"/>
                </a:lnTo>
                <a:lnTo>
                  <a:pt x="36357" y="84446"/>
                </a:lnTo>
                <a:lnTo>
                  <a:pt x="34828" y="90164"/>
                </a:lnTo>
                <a:lnTo>
                  <a:pt x="33809" y="95387"/>
                </a:lnTo>
                <a:lnTo>
                  <a:pt x="33129" y="100280"/>
                </a:lnTo>
                <a:lnTo>
                  <a:pt x="32677" y="104953"/>
                </a:lnTo>
                <a:lnTo>
                  <a:pt x="32374" y="110185"/>
                </a:lnTo>
                <a:lnTo>
                  <a:pt x="32038" y="121644"/>
                </a:lnTo>
                <a:lnTo>
                  <a:pt x="31242" y="127662"/>
                </a:lnTo>
                <a:lnTo>
                  <a:pt x="30006" y="133792"/>
                </a:lnTo>
                <a:lnTo>
                  <a:pt x="28476" y="139995"/>
                </a:lnTo>
                <a:lnTo>
                  <a:pt x="27456" y="145541"/>
                </a:lnTo>
                <a:lnTo>
                  <a:pt x="26777" y="150650"/>
                </a:lnTo>
                <a:lnTo>
                  <a:pt x="26323" y="155466"/>
                </a:lnTo>
                <a:lnTo>
                  <a:pt x="26020" y="160794"/>
                </a:lnTo>
                <a:lnTo>
                  <a:pt x="25685" y="172358"/>
                </a:lnTo>
                <a:lnTo>
                  <a:pt x="24889" y="177700"/>
                </a:lnTo>
                <a:lnTo>
                  <a:pt x="23653" y="182672"/>
                </a:lnTo>
                <a:lnTo>
                  <a:pt x="22122" y="187398"/>
                </a:lnTo>
                <a:lnTo>
                  <a:pt x="21103" y="191960"/>
                </a:lnTo>
                <a:lnTo>
                  <a:pt x="20422" y="196412"/>
                </a:lnTo>
                <a:lnTo>
                  <a:pt x="19969" y="200791"/>
                </a:lnTo>
                <a:lnTo>
                  <a:pt x="18960" y="205122"/>
                </a:lnTo>
                <a:lnTo>
                  <a:pt x="17582" y="209420"/>
                </a:lnTo>
                <a:lnTo>
                  <a:pt x="15958" y="213697"/>
                </a:lnTo>
                <a:lnTo>
                  <a:pt x="14874" y="217958"/>
                </a:lnTo>
                <a:lnTo>
                  <a:pt x="13670" y="226457"/>
                </a:lnTo>
                <a:lnTo>
                  <a:pt x="12643" y="230699"/>
                </a:lnTo>
                <a:lnTo>
                  <a:pt x="11253" y="234939"/>
                </a:lnTo>
                <a:lnTo>
                  <a:pt x="9620" y="239176"/>
                </a:lnTo>
                <a:lnTo>
                  <a:pt x="8531" y="242706"/>
                </a:lnTo>
                <a:lnTo>
                  <a:pt x="7321" y="248510"/>
                </a:lnTo>
                <a:lnTo>
                  <a:pt x="6641" y="255744"/>
                </a:lnTo>
                <a:lnTo>
                  <a:pt x="5839" y="257985"/>
                </a:lnTo>
                <a:lnTo>
                  <a:pt x="4599" y="260185"/>
                </a:lnTo>
                <a:lnTo>
                  <a:pt x="908" y="265413"/>
                </a:lnTo>
                <a:lnTo>
                  <a:pt x="403" y="268010"/>
                </a:lnTo>
                <a:lnTo>
                  <a:pt x="0" y="27305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1" name="SMARTInkAnnotation851"/>
          <p:cNvSpPr/>
          <p:nvPr/>
        </p:nvSpPr>
        <p:spPr>
          <a:xfrm>
            <a:off x="5131155" y="4895852"/>
            <a:ext cx="108011" cy="82546"/>
          </a:xfrm>
          <a:custGeom>
            <a:avLst/>
            <a:gdLst/>
            <a:ahLst/>
            <a:cxnLst/>
            <a:rect l="0" t="0" r="0" b="0"/>
            <a:pathLst>
              <a:path w="108011" h="82546">
                <a:moveTo>
                  <a:pt x="6347" y="12698"/>
                </a:moveTo>
                <a:lnTo>
                  <a:pt x="45" y="18996"/>
                </a:lnTo>
                <a:lnTo>
                  <a:pt x="0" y="19041"/>
                </a:lnTo>
                <a:lnTo>
                  <a:pt x="3368" y="19046"/>
                </a:lnTo>
                <a:lnTo>
                  <a:pt x="4362" y="19752"/>
                </a:lnTo>
                <a:lnTo>
                  <a:pt x="5023" y="20928"/>
                </a:lnTo>
                <a:lnTo>
                  <a:pt x="5464" y="22418"/>
                </a:lnTo>
                <a:lnTo>
                  <a:pt x="6465" y="23412"/>
                </a:lnTo>
                <a:lnTo>
                  <a:pt x="7838" y="24074"/>
                </a:lnTo>
                <a:lnTo>
                  <a:pt x="11740" y="25136"/>
                </a:lnTo>
                <a:lnTo>
                  <a:pt x="14156" y="25281"/>
                </a:lnTo>
                <a:lnTo>
                  <a:pt x="17584" y="25346"/>
                </a:lnTo>
                <a:lnTo>
                  <a:pt x="52867" y="25398"/>
                </a:lnTo>
                <a:lnTo>
                  <a:pt x="54304" y="24692"/>
                </a:lnTo>
                <a:lnTo>
                  <a:pt x="55263" y="23516"/>
                </a:lnTo>
                <a:lnTo>
                  <a:pt x="55902" y="22027"/>
                </a:lnTo>
                <a:lnTo>
                  <a:pt x="57033" y="21034"/>
                </a:lnTo>
                <a:lnTo>
                  <a:pt x="58493" y="20372"/>
                </a:lnTo>
                <a:lnTo>
                  <a:pt x="60173" y="19931"/>
                </a:lnTo>
                <a:lnTo>
                  <a:pt x="61999" y="19636"/>
                </a:lnTo>
                <a:lnTo>
                  <a:pt x="63922" y="19440"/>
                </a:lnTo>
                <a:lnTo>
                  <a:pt x="65910" y="19310"/>
                </a:lnTo>
                <a:lnTo>
                  <a:pt x="67942" y="19222"/>
                </a:lnTo>
                <a:lnTo>
                  <a:pt x="72082" y="19125"/>
                </a:lnTo>
                <a:lnTo>
                  <a:pt x="74173" y="18394"/>
                </a:lnTo>
                <a:lnTo>
                  <a:pt x="76274" y="17201"/>
                </a:lnTo>
                <a:lnTo>
                  <a:pt x="82225" y="12961"/>
                </a:lnTo>
                <a:lnTo>
                  <a:pt x="82430" y="10933"/>
                </a:lnTo>
                <a:lnTo>
                  <a:pt x="82585" y="6616"/>
                </a:lnTo>
                <a:lnTo>
                  <a:pt x="82591" y="3056"/>
                </a:lnTo>
                <a:lnTo>
                  <a:pt x="81886" y="2037"/>
                </a:lnTo>
                <a:lnTo>
                  <a:pt x="80711" y="1358"/>
                </a:lnTo>
                <a:lnTo>
                  <a:pt x="77521" y="602"/>
                </a:lnTo>
                <a:lnTo>
                  <a:pt x="75683" y="401"/>
                </a:lnTo>
                <a:lnTo>
                  <a:pt x="73751" y="267"/>
                </a:lnTo>
                <a:lnTo>
                  <a:pt x="71757" y="177"/>
                </a:lnTo>
                <a:lnTo>
                  <a:pt x="67658" y="77"/>
                </a:lnTo>
                <a:lnTo>
                  <a:pt x="45331" y="0"/>
                </a:lnTo>
                <a:lnTo>
                  <a:pt x="42220" y="705"/>
                </a:lnTo>
                <a:lnTo>
                  <a:pt x="39441" y="1880"/>
                </a:lnTo>
                <a:lnTo>
                  <a:pt x="36881" y="3369"/>
                </a:lnTo>
                <a:lnTo>
                  <a:pt x="34469" y="4362"/>
                </a:lnTo>
                <a:lnTo>
                  <a:pt x="32155" y="5024"/>
                </a:lnTo>
                <a:lnTo>
                  <a:pt x="29907" y="5465"/>
                </a:lnTo>
                <a:lnTo>
                  <a:pt x="26995" y="5759"/>
                </a:lnTo>
                <a:lnTo>
                  <a:pt x="23643" y="5956"/>
                </a:lnTo>
                <a:lnTo>
                  <a:pt x="19995" y="6087"/>
                </a:lnTo>
                <a:lnTo>
                  <a:pt x="17564" y="6879"/>
                </a:lnTo>
                <a:lnTo>
                  <a:pt x="15943" y="8113"/>
                </a:lnTo>
                <a:lnTo>
                  <a:pt x="14862" y="9641"/>
                </a:lnTo>
                <a:lnTo>
                  <a:pt x="13436" y="11366"/>
                </a:lnTo>
                <a:lnTo>
                  <a:pt x="11780" y="13221"/>
                </a:lnTo>
                <a:lnTo>
                  <a:pt x="9968" y="15163"/>
                </a:lnTo>
                <a:lnTo>
                  <a:pt x="8055" y="16458"/>
                </a:lnTo>
                <a:lnTo>
                  <a:pt x="6074" y="17321"/>
                </a:lnTo>
                <a:lnTo>
                  <a:pt x="4047" y="17897"/>
                </a:lnTo>
                <a:lnTo>
                  <a:pt x="2695" y="18986"/>
                </a:lnTo>
                <a:lnTo>
                  <a:pt x="1795" y="20417"/>
                </a:lnTo>
                <a:lnTo>
                  <a:pt x="1194" y="22078"/>
                </a:lnTo>
                <a:lnTo>
                  <a:pt x="794" y="23890"/>
                </a:lnTo>
                <a:lnTo>
                  <a:pt x="527" y="25804"/>
                </a:lnTo>
                <a:lnTo>
                  <a:pt x="349" y="27785"/>
                </a:lnTo>
                <a:lnTo>
                  <a:pt x="231" y="29812"/>
                </a:lnTo>
                <a:lnTo>
                  <a:pt x="99" y="33944"/>
                </a:lnTo>
                <a:lnTo>
                  <a:pt x="24" y="40238"/>
                </a:lnTo>
                <a:lnTo>
                  <a:pt x="720" y="42347"/>
                </a:lnTo>
                <a:lnTo>
                  <a:pt x="1889" y="44459"/>
                </a:lnTo>
                <a:lnTo>
                  <a:pt x="3376" y="46572"/>
                </a:lnTo>
                <a:lnTo>
                  <a:pt x="5072" y="48686"/>
                </a:lnTo>
                <a:lnTo>
                  <a:pt x="6909" y="50801"/>
                </a:lnTo>
                <a:lnTo>
                  <a:pt x="8840" y="52916"/>
                </a:lnTo>
                <a:lnTo>
                  <a:pt x="10127" y="55032"/>
                </a:lnTo>
                <a:lnTo>
                  <a:pt x="10985" y="57149"/>
                </a:lnTo>
                <a:lnTo>
                  <a:pt x="11557" y="59265"/>
                </a:lnTo>
                <a:lnTo>
                  <a:pt x="13350" y="61382"/>
                </a:lnTo>
                <a:lnTo>
                  <a:pt x="15958" y="63498"/>
                </a:lnTo>
                <a:lnTo>
                  <a:pt x="19109" y="65615"/>
                </a:lnTo>
                <a:lnTo>
                  <a:pt x="21915" y="67026"/>
                </a:lnTo>
                <a:lnTo>
                  <a:pt x="24492" y="67966"/>
                </a:lnTo>
                <a:lnTo>
                  <a:pt x="26915" y="68593"/>
                </a:lnTo>
                <a:lnTo>
                  <a:pt x="29238" y="69717"/>
                </a:lnTo>
                <a:lnTo>
                  <a:pt x="31492" y="71172"/>
                </a:lnTo>
                <a:lnTo>
                  <a:pt x="33700" y="72847"/>
                </a:lnTo>
                <a:lnTo>
                  <a:pt x="35878" y="73964"/>
                </a:lnTo>
                <a:lnTo>
                  <a:pt x="38036" y="74708"/>
                </a:lnTo>
                <a:lnTo>
                  <a:pt x="40181" y="75205"/>
                </a:lnTo>
                <a:lnTo>
                  <a:pt x="42317" y="76241"/>
                </a:lnTo>
                <a:lnTo>
                  <a:pt x="44447" y="77638"/>
                </a:lnTo>
                <a:lnTo>
                  <a:pt x="46573" y="79274"/>
                </a:lnTo>
                <a:lnTo>
                  <a:pt x="48696" y="80365"/>
                </a:lnTo>
                <a:lnTo>
                  <a:pt x="50818" y="81093"/>
                </a:lnTo>
                <a:lnTo>
                  <a:pt x="52938" y="81577"/>
                </a:lnTo>
                <a:lnTo>
                  <a:pt x="55058" y="81901"/>
                </a:lnTo>
                <a:lnTo>
                  <a:pt x="57176" y="82117"/>
                </a:lnTo>
                <a:lnTo>
                  <a:pt x="59296" y="82261"/>
                </a:lnTo>
                <a:lnTo>
                  <a:pt x="61414" y="82356"/>
                </a:lnTo>
                <a:lnTo>
                  <a:pt x="65650" y="82462"/>
                </a:lnTo>
                <a:lnTo>
                  <a:pt x="94178" y="82545"/>
                </a:lnTo>
                <a:lnTo>
                  <a:pt x="97377" y="81841"/>
                </a:lnTo>
                <a:lnTo>
                  <a:pt x="100215" y="80665"/>
                </a:lnTo>
                <a:lnTo>
                  <a:pt x="108010" y="76198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2" name="SMARTInkAnnotation852"/>
          <p:cNvSpPr/>
          <p:nvPr/>
        </p:nvSpPr>
        <p:spPr>
          <a:xfrm>
            <a:off x="5289998" y="4756150"/>
            <a:ext cx="44478" cy="247651"/>
          </a:xfrm>
          <a:custGeom>
            <a:avLst/>
            <a:gdLst/>
            <a:ahLst/>
            <a:cxnLst/>
            <a:rect l="0" t="0" r="0" b="0"/>
            <a:pathLst>
              <a:path w="44478" h="247651">
                <a:moveTo>
                  <a:pt x="44477" y="0"/>
                </a:moveTo>
                <a:lnTo>
                  <a:pt x="44477" y="9834"/>
                </a:lnTo>
                <a:lnTo>
                  <a:pt x="44477" y="8369"/>
                </a:lnTo>
                <a:lnTo>
                  <a:pt x="44477" y="20833"/>
                </a:lnTo>
                <a:lnTo>
                  <a:pt x="43771" y="23766"/>
                </a:lnTo>
                <a:lnTo>
                  <a:pt x="42594" y="27133"/>
                </a:lnTo>
                <a:lnTo>
                  <a:pt x="41104" y="30789"/>
                </a:lnTo>
                <a:lnTo>
                  <a:pt x="40110" y="34637"/>
                </a:lnTo>
                <a:lnTo>
                  <a:pt x="39448" y="38614"/>
                </a:lnTo>
                <a:lnTo>
                  <a:pt x="39006" y="42676"/>
                </a:lnTo>
                <a:lnTo>
                  <a:pt x="38712" y="47501"/>
                </a:lnTo>
                <a:lnTo>
                  <a:pt x="38385" y="58506"/>
                </a:lnTo>
                <a:lnTo>
                  <a:pt x="37592" y="63698"/>
                </a:lnTo>
                <a:lnTo>
                  <a:pt x="36358" y="68571"/>
                </a:lnTo>
                <a:lnTo>
                  <a:pt x="34828" y="73230"/>
                </a:lnTo>
                <a:lnTo>
                  <a:pt x="33808" y="78454"/>
                </a:lnTo>
                <a:lnTo>
                  <a:pt x="33129" y="84052"/>
                </a:lnTo>
                <a:lnTo>
                  <a:pt x="32676" y="89901"/>
                </a:lnTo>
                <a:lnTo>
                  <a:pt x="31668" y="95212"/>
                </a:lnTo>
                <a:lnTo>
                  <a:pt x="30289" y="100164"/>
                </a:lnTo>
                <a:lnTo>
                  <a:pt x="28666" y="104876"/>
                </a:lnTo>
                <a:lnTo>
                  <a:pt x="27582" y="110134"/>
                </a:lnTo>
                <a:lnTo>
                  <a:pt x="26860" y="115756"/>
                </a:lnTo>
                <a:lnTo>
                  <a:pt x="26378" y="121620"/>
                </a:lnTo>
                <a:lnTo>
                  <a:pt x="25351" y="126941"/>
                </a:lnTo>
                <a:lnTo>
                  <a:pt x="23960" y="131900"/>
                </a:lnTo>
                <a:lnTo>
                  <a:pt x="22328" y="136616"/>
                </a:lnTo>
                <a:lnTo>
                  <a:pt x="21239" y="141877"/>
                </a:lnTo>
                <a:lnTo>
                  <a:pt x="20512" y="147501"/>
                </a:lnTo>
                <a:lnTo>
                  <a:pt x="20029" y="153368"/>
                </a:lnTo>
                <a:lnTo>
                  <a:pt x="19000" y="158690"/>
                </a:lnTo>
                <a:lnTo>
                  <a:pt x="17609" y="163648"/>
                </a:lnTo>
                <a:lnTo>
                  <a:pt x="15975" y="168366"/>
                </a:lnTo>
                <a:lnTo>
                  <a:pt x="14886" y="172922"/>
                </a:lnTo>
                <a:lnTo>
                  <a:pt x="14160" y="177370"/>
                </a:lnTo>
                <a:lnTo>
                  <a:pt x="13676" y="181747"/>
                </a:lnTo>
                <a:lnTo>
                  <a:pt x="13353" y="186781"/>
                </a:lnTo>
                <a:lnTo>
                  <a:pt x="13138" y="192254"/>
                </a:lnTo>
                <a:lnTo>
                  <a:pt x="12793" y="209504"/>
                </a:lnTo>
                <a:lnTo>
                  <a:pt x="12059" y="213047"/>
                </a:lnTo>
                <a:lnTo>
                  <a:pt x="10863" y="216820"/>
                </a:lnTo>
                <a:lnTo>
                  <a:pt x="9360" y="220747"/>
                </a:lnTo>
                <a:lnTo>
                  <a:pt x="8358" y="224070"/>
                </a:lnTo>
                <a:lnTo>
                  <a:pt x="7244" y="229644"/>
                </a:lnTo>
                <a:lnTo>
                  <a:pt x="6241" y="232118"/>
                </a:lnTo>
                <a:lnTo>
                  <a:pt x="4868" y="234473"/>
                </a:lnTo>
                <a:lnTo>
                  <a:pt x="3245" y="236748"/>
                </a:lnTo>
                <a:lnTo>
                  <a:pt x="2163" y="238971"/>
                </a:lnTo>
                <a:lnTo>
                  <a:pt x="962" y="243322"/>
                </a:lnTo>
                <a:lnTo>
                  <a:pt x="0" y="24765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3" name="SMARTInkAnnotation853"/>
          <p:cNvSpPr/>
          <p:nvPr/>
        </p:nvSpPr>
        <p:spPr>
          <a:xfrm>
            <a:off x="5385307" y="4908550"/>
            <a:ext cx="6354" cy="31751"/>
          </a:xfrm>
          <a:custGeom>
            <a:avLst/>
            <a:gdLst/>
            <a:ahLst/>
            <a:cxnLst/>
            <a:rect l="0" t="0" r="0" b="0"/>
            <a:pathLst>
              <a:path w="6354" h="31751">
                <a:moveTo>
                  <a:pt x="0" y="0"/>
                </a:moveTo>
                <a:lnTo>
                  <a:pt x="5470" y="0"/>
                </a:lnTo>
                <a:lnTo>
                  <a:pt x="5764" y="705"/>
                </a:lnTo>
                <a:lnTo>
                  <a:pt x="5960" y="1881"/>
                </a:lnTo>
                <a:lnTo>
                  <a:pt x="6346" y="6272"/>
                </a:lnTo>
                <a:lnTo>
                  <a:pt x="6353" y="3175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4" name="SMARTInkAnnotation854"/>
          <p:cNvSpPr/>
          <p:nvPr/>
        </p:nvSpPr>
        <p:spPr>
          <a:xfrm>
            <a:off x="5423431" y="4794250"/>
            <a:ext cx="6355" cy="19051"/>
          </a:xfrm>
          <a:custGeom>
            <a:avLst/>
            <a:gdLst/>
            <a:ahLst/>
            <a:cxnLst/>
            <a:rect l="0" t="0" r="0" b="0"/>
            <a:pathLst>
              <a:path w="6355" h="19051">
                <a:moveTo>
                  <a:pt x="6354" y="0"/>
                </a:moveTo>
                <a:lnTo>
                  <a:pt x="6354" y="12209"/>
                </a:lnTo>
                <a:lnTo>
                  <a:pt x="5648" y="13078"/>
                </a:lnTo>
                <a:lnTo>
                  <a:pt x="4471" y="12246"/>
                </a:lnTo>
                <a:lnTo>
                  <a:pt x="2981" y="10281"/>
                </a:lnTo>
                <a:lnTo>
                  <a:pt x="1987" y="9676"/>
                </a:lnTo>
                <a:lnTo>
                  <a:pt x="1325" y="9979"/>
                </a:lnTo>
                <a:lnTo>
                  <a:pt x="34" y="12629"/>
                </a:lnTo>
                <a:lnTo>
                  <a:pt x="23" y="12653"/>
                </a:lnTo>
                <a:lnTo>
                  <a:pt x="0" y="1905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5" name="SMARTInkAnnotation855"/>
          <p:cNvSpPr/>
          <p:nvPr/>
        </p:nvSpPr>
        <p:spPr>
          <a:xfrm>
            <a:off x="5506032" y="4762500"/>
            <a:ext cx="31770" cy="228601"/>
          </a:xfrm>
          <a:custGeom>
            <a:avLst/>
            <a:gdLst/>
            <a:ahLst/>
            <a:cxnLst/>
            <a:rect l="0" t="0" r="0" b="0"/>
            <a:pathLst>
              <a:path w="31770" h="228601">
                <a:moveTo>
                  <a:pt x="31769" y="0"/>
                </a:moveTo>
                <a:lnTo>
                  <a:pt x="20023" y="0"/>
                </a:lnTo>
                <a:lnTo>
                  <a:pt x="19702" y="705"/>
                </a:lnTo>
                <a:lnTo>
                  <a:pt x="19145" y="5468"/>
                </a:lnTo>
                <a:lnTo>
                  <a:pt x="19078" y="15609"/>
                </a:lnTo>
                <a:lnTo>
                  <a:pt x="19062" y="114335"/>
                </a:lnTo>
                <a:lnTo>
                  <a:pt x="18356" y="117851"/>
                </a:lnTo>
                <a:lnTo>
                  <a:pt x="17178" y="121607"/>
                </a:lnTo>
                <a:lnTo>
                  <a:pt x="15688" y="125521"/>
                </a:lnTo>
                <a:lnTo>
                  <a:pt x="14695" y="129542"/>
                </a:lnTo>
                <a:lnTo>
                  <a:pt x="14033" y="133634"/>
                </a:lnTo>
                <a:lnTo>
                  <a:pt x="13590" y="137772"/>
                </a:lnTo>
                <a:lnTo>
                  <a:pt x="13296" y="141943"/>
                </a:lnTo>
                <a:lnTo>
                  <a:pt x="13100" y="146134"/>
                </a:lnTo>
                <a:lnTo>
                  <a:pt x="12882" y="154555"/>
                </a:lnTo>
                <a:lnTo>
                  <a:pt x="12785" y="163000"/>
                </a:lnTo>
                <a:lnTo>
                  <a:pt x="12054" y="167228"/>
                </a:lnTo>
                <a:lnTo>
                  <a:pt x="10859" y="171457"/>
                </a:lnTo>
                <a:lnTo>
                  <a:pt x="9357" y="175688"/>
                </a:lnTo>
                <a:lnTo>
                  <a:pt x="8356" y="179215"/>
                </a:lnTo>
                <a:lnTo>
                  <a:pt x="7688" y="182271"/>
                </a:lnTo>
                <a:lnTo>
                  <a:pt x="6947" y="188254"/>
                </a:lnTo>
                <a:lnTo>
                  <a:pt x="6749" y="191825"/>
                </a:lnTo>
                <a:lnTo>
                  <a:pt x="6617" y="195616"/>
                </a:lnTo>
                <a:lnTo>
                  <a:pt x="5824" y="198850"/>
                </a:lnTo>
                <a:lnTo>
                  <a:pt x="4588" y="201711"/>
                </a:lnTo>
                <a:lnTo>
                  <a:pt x="3059" y="204324"/>
                </a:lnTo>
                <a:lnTo>
                  <a:pt x="2038" y="206771"/>
                </a:lnTo>
                <a:lnTo>
                  <a:pt x="1359" y="209109"/>
                </a:lnTo>
                <a:lnTo>
                  <a:pt x="402" y="215769"/>
                </a:lnTo>
                <a:lnTo>
                  <a:pt x="119" y="222212"/>
                </a:lnTo>
                <a:lnTo>
                  <a:pt x="0" y="22860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6" name="SMARTInkAnnotation856"/>
          <p:cNvSpPr/>
          <p:nvPr/>
        </p:nvSpPr>
        <p:spPr>
          <a:xfrm>
            <a:off x="5594988" y="4889500"/>
            <a:ext cx="12708" cy="44451"/>
          </a:xfrm>
          <a:custGeom>
            <a:avLst/>
            <a:gdLst/>
            <a:ahLst/>
            <a:cxnLst/>
            <a:rect l="0" t="0" r="0" b="0"/>
            <a:pathLst>
              <a:path w="12708" h="44451">
                <a:moveTo>
                  <a:pt x="12707" y="0"/>
                </a:moveTo>
                <a:lnTo>
                  <a:pt x="12707" y="11794"/>
                </a:lnTo>
                <a:lnTo>
                  <a:pt x="12002" y="12802"/>
                </a:lnTo>
                <a:lnTo>
                  <a:pt x="10824" y="14179"/>
                </a:lnTo>
                <a:lnTo>
                  <a:pt x="7236" y="18088"/>
                </a:lnTo>
                <a:lnTo>
                  <a:pt x="6942" y="19114"/>
                </a:lnTo>
                <a:lnTo>
                  <a:pt x="6746" y="20504"/>
                </a:lnTo>
                <a:lnTo>
                  <a:pt x="6431" y="24433"/>
                </a:lnTo>
                <a:lnTo>
                  <a:pt x="6388" y="26852"/>
                </a:lnTo>
                <a:lnTo>
                  <a:pt x="6361" y="34153"/>
                </a:lnTo>
                <a:lnTo>
                  <a:pt x="5652" y="35469"/>
                </a:lnTo>
                <a:lnTo>
                  <a:pt x="4474" y="36346"/>
                </a:lnTo>
                <a:lnTo>
                  <a:pt x="2983" y="36930"/>
                </a:lnTo>
                <a:lnTo>
                  <a:pt x="1989" y="38026"/>
                </a:lnTo>
                <a:lnTo>
                  <a:pt x="1325" y="39462"/>
                </a:lnTo>
                <a:lnTo>
                  <a:pt x="0" y="4445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7" name="SMARTInkAnnotation857"/>
          <p:cNvSpPr/>
          <p:nvPr/>
        </p:nvSpPr>
        <p:spPr>
          <a:xfrm>
            <a:off x="5658552" y="4876800"/>
            <a:ext cx="101640" cy="112002"/>
          </a:xfrm>
          <a:custGeom>
            <a:avLst/>
            <a:gdLst/>
            <a:ahLst/>
            <a:cxnLst/>
            <a:rect l="0" t="0" r="0" b="0"/>
            <a:pathLst>
              <a:path w="101640" h="112002">
                <a:moveTo>
                  <a:pt x="82577" y="0"/>
                </a:moveTo>
                <a:lnTo>
                  <a:pt x="48609" y="0"/>
                </a:lnTo>
                <a:lnTo>
                  <a:pt x="46518" y="705"/>
                </a:lnTo>
                <a:lnTo>
                  <a:pt x="44417" y="1881"/>
                </a:lnTo>
                <a:lnTo>
                  <a:pt x="42312" y="3370"/>
                </a:lnTo>
                <a:lnTo>
                  <a:pt x="40201" y="4364"/>
                </a:lnTo>
                <a:lnTo>
                  <a:pt x="38089" y="5026"/>
                </a:lnTo>
                <a:lnTo>
                  <a:pt x="35974" y="5467"/>
                </a:lnTo>
                <a:lnTo>
                  <a:pt x="33153" y="6467"/>
                </a:lnTo>
                <a:lnTo>
                  <a:pt x="29860" y="7839"/>
                </a:lnTo>
                <a:lnTo>
                  <a:pt x="26252" y="9460"/>
                </a:lnTo>
                <a:lnTo>
                  <a:pt x="23141" y="11245"/>
                </a:lnTo>
                <a:lnTo>
                  <a:pt x="20361" y="13141"/>
                </a:lnTo>
                <a:lnTo>
                  <a:pt x="17802" y="15110"/>
                </a:lnTo>
                <a:lnTo>
                  <a:pt x="15390" y="17129"/>
                </a:lnTo>
                <a:lnTo>
                  <a:pt x="13076" y="19181"/>
                </a:lnTo>
                <a:lnTo>
                  <a:pt x="10827" y="21254"/>
                </a:lnTo>
                <a:lnTo>
                  <a:pt x="9328" y="23342"/>
                </a:lnTo>
                <a:lnTo>
                  <a:pt x="8328" y="25439"/>
                </a:lnTo>
                <a:lnTo>
                  <a:pt x="7661" y="27543"/>
                </a:lnTo>
                <a:lnTo>
                  <a:pt x="7217" y="29651"/>
                </a:lnTo>
                <a:lnTo>
                  <a:pt x="6922" y="31761"/>
                </a:lnTo>
                <a:lnTo>
                  <a:pt x="6724" y="33874"/>
                </a:lnTo>
                <a:lnTo>
                  <a:pt x="5887" y="36694"/>
                </a:lnTo>
                <a:lnTo>
                  <a:pt x="4622" y="39985"/>
                </a:lnTo>
                <a:lnTo>
                  <a:pt x="3073" y="43590"/>
                </a:lnTo>
                <a:lnTo>
                  <a:pt x="2041" y="46699"/>
                </a:lnTo>
                <a:lnTo>
                  <a:pt x="1352" y="49477"/>
                </a:lnTo>
                <a:lnTo>
                  <a:pt x="893" y="52035"/>
                </a:lnTo>
                <a:lnTo>
                  <a:pt x="587" y="54446"/>
                </a:lnTo>
                <a:lnTo>
                  <a:pt x="383" y="56758"/>
                </a:lnTo>
                <a:lnTo>
                  <a:pt x="248" y="59005"/>
                </a:lnTo>
                <a:lnTo>
                  <a:pt x="96" y="65265"/>
                </a:lnTo>
                <a:lnTo>
                  <a:pt x="0" y="77412"/>
                </a:lnTo>
                <a:lnTo>
                  <a:pt x="697" y="79830"/>
                </a:lnTo>
                <a:lnTo>
                  <a:pt x="1869" y="82148"/>
                </a:lnTo>
                <a:lnTo>
                  <a:pt x="3355" y="84399"/>
                </a:lnTo>
                <a:lnTo>
                  <a:pt x="4347" y="86604"/>
                </a:lnTo>
                <a:lnTo>
                  <a:pt x="5008" y="88781"/>
                </a:lnTo>
                <a:lnTo>
                  <a:pt x="5448" y="90937"/>
                </a:lnTo>
                <a:lnTo>
                  <a:pt x="6448" y="93081"/>
                </a:lnTo>
                <a:lnTo>
                  <a:pt x="7821" y="95214"/>
                </a:lnTo>
                <a:lnTo>
                  <a:pt x="9441" y="97343"/>
                </a:lnTo>
                <a:lnTo>
                  <a:pt x="11228" y="99468"/>
                </a:lnTo>
                <a:lnTo>
                  <a:pt x="13125" y="101590"/>
                </a:lnTo>
                <a:lnTo>
                  <a:pt x="15096" y="103710"/>
                </a:lnTo>
                <a:lnTo>
                  <a:pt x="17822" y="105123"/>
                </a:lnTo>
                <a:lnTo>
                  <a:pt x="21051" y="106066"/>
                </a:lnTo>
                <a:lnTo>
                  <a:pt x="24615" y="106694"/>
                </a:lnTo>
                <a:lnTo>
                  <a:pt x="27698" y="107818"/>
                </a:lnTo>
                <a:lnTo>
                  <a:pt x="30459" y="109273"/>
                </a:lnTo>
                <a:lnTo>
                  <a:pt x="33005" y="110949"/>
                </a:lnTo>
                <a:lnTo>
                  <a:pt x="36116" y="111361"/>
                </a:lnTo>
                <a:lnTo>
                  <a:pt x="39601" y="110929"/>
                </a:lnTo>
                <a:lnTo>
                  <a:pt x="43336" y="109936"/>
                </a:lnTo>
                <a:lnTo>
                  <a:pt x="47238" y="109980"/>
                </a:lnTo>
                <a:lnTo>
                  <a:pt x="51252" y="110714"/>
                </a:lnTo>
                <a:lnTo>
                  <a:pt x="55340" y="111909"/>
                </a:lnTo>
                <a:lnTo>
                  <a:pt x="59476" y="112001"/>
                </a:lnTo>
                <a:lnTo>
                  <a:pt x="63647" y="111356"/>
                </a:lnTo>
                <a:lnTo>
                  <a:pt x="67839" y="110221"/>
                </a:lnTo>
                <a:lnTo>
                  <a:pt x="72045" y="109464"/>
                </a:lnTo>
                <a:lnTo>
                  <a:pt x="76263" y="108960"/>
                </a:lnTo>
                <a:lnTo>
                  <a:pt x="80485" y="108623"/>
                </a:lnTo>
                <a:lnTo>
                  <a:pt x="84712" y="107693"/>
                </a:lnTo>
                <a:lnTo>
                  <a:pt x="88943" y="106368"/>
                </a:lnTo>
                <a:lnTo>
                  <a:pt x="101639" y="10160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8" name="SMARTInkAnnotation858"/>
          <p:cNvSpPr/>
          <p:nvPr/>
        </p:nvSpPr>
        <p:spPr>
          <a:xfrm>
            <a:off x="5893973" y="4762501"/>
            <a:ext cx="132088" cy="177765"/>
          </a:xfrm>
          <a:custGeom>
            <a:avLst/>
            <a:gdLst/>
            <a:ahLst/>
            <a:cxnLst/>
            <a:rect l="0" t="0" r="0" b="0"/>
            <a:pathLst>
              <a:path w="132088" h="177765">
                <a:moveTo>
                  <a:pt x="63190" y="12699"/>
                </a:moveTo>
                <a:lnTo>
                  <a:pt x="66564" y="12699"/>
                </a:lnTo>
                <a:lnTo>
                  <a:pt x="67557" y="11994"/>
                </a:lnTo>
                <a:lnTo>
                  <a:pt x="68220" y="10818"/>
                </a:lnTo>
                <a:lnTo>
                  <a:pt x="69466" y="6610"/>
                </a:lnTo>
                <a:lnTo>
                  <a:pt x="69534" y="1357"/>
                </a:lnTo>
                <a:lnTo>
                  <a:pt x="69543" y="78"/>
                </a:lnTo>
                <a:lnTo>
                  <a:pt x="66171" y="23"/>
                </a:lnTo>
                <a:lnTo>
                  <a:pt x="57797" y="0"/>
                </a:lnTo>
                <a:lnTo>
                  <a:pt x="53748" y="3370"/>
                </a:lnTo>
                <a:lnTo>
                  <a:pt x="44704" y="12208"/>
                </a:lnTo>
                <a:lnTo>
                  <a:pt x="29539" y="27286"/>
                </a:lnTo>
                <a:lnTo>
                  <a:pt x="27342" y="30891"/>
                </a:lnTo>
                <a:lnTo>
                  <a:pt x="25172" y="35410"/>
                </a:lnTo>
                <a:lnTo>
                  <a:pt x="23018" y="40539"/>
                </a:lnTo>
                <a:lnTo>
                  <a:pt x="20878" y="45370"/>
                </a:lnTo>
                <a:lnTo>
                  <a:pt x="16615" y="54501"/>
                </a:lnTo>
                <a:lnTo>
                  <a:pt x="15197" y="58911"/>
                </a:lnTo>
                <a:lnTo>
                  <a:pt x="14250" y="63263"/>
                </a:lnTo>
                <a:lnTo>
                  <a:pt x="13620" y="67575"/>
                </a:lnTo>
                <a:lnTo>
                  <a:pt x="12494" y="71861"/>
                </a:lnTo>
                <a:lnTo>
                  <a:pt x="11036" y="76129"/>
                </a:lnTo>
                <a:lnTo>
                  <a:pt x="9359" y="80386"/>
                </a:lnTo>
                <a:lnTo>
                  <a:pt x="5613" y="90759"/>
                </a:lnTo>
                <a:lnTo>
                  <a:pt x="3626" y="96490"/>
                </a:lnTo>
                <a:lnTo>
                  <a:pt x="2300" y="101720"/>
                </a:lnTo>
                <a:lnTo>
                  <a:pt x="1417" y="106618"/>
                </a:lnTo>
                <a:lnTo>
                  <a:pt x="828" y="111295"/>
                </a:lnTo>
                <a:lnTo>
                  <a:pt x="436" y="115824"/>
                </a:lnTo>
                <a:lnTo>
                  <a:pt x="175" y="120255"/>
                </a:lnTo>
                <a:lnTo>
                  <a:pt x="0" y="124619"/>
                </a:lnTo>
                <a:lnTo>
                  <a:pt x="589" y="128940"/>
                </a:lnTo>
                <a:lnTo>
                  <a:pt x="1689" y="133232"/>
                </a:lnTo>
                <a:lnTo>
                  <a:pt x="3127" y="137504"/>
                </a:lnTo>
                <a:lnTo>
                  <a:pt x="4086" y="141058"/>
                </a:lnTo>
                <a:lnTo>
                  <a:pt x="4726" y="144133"/>
                </a:lnTo>
                <a:lnTo>
                  <a:pt x="5152" y="146888"/>
                </a:lnTo>
                <a:lnTo>
                  <a:pt x="6142" y="150136"/>
                </a:lnTo>
                <a:lnTo>
                  <a:pt x="7509" y="153712"/>
                </a:lnTo>
                <a:lnTo>
                  <a:pt x="9125" y="157508"/>
                </a:lnTo>
                <a:lnTo>
                  <a:pt x="10909" y="160743"/>
                </a:lnTo>
                <a:lnTo>
                  <a:pt x="14773" y="166220"/>
                </a:lnTo>
                <a:lnTo>
                  <a:pt x="17499" y="168669"/>
                </a:lnTo>
                <a:lnTo>
                  <a:pt x="20727" y="171007"/>
                </a:lnTo>
                <a:lnTo>
                  <a:pt x="24291" y="173271"/>
                </a:lnTo>
                <a:lnTo>
                  <a:pt x="27374" y="174780"/>
                </a:lnTo>
                <a:lnTo>
                  <a:pt x="30134" y="175786"/>
                </a:lnTo>
                <a:lnTo>
                  <a:pt x="32681" y="176457"/>
                </a:lnTo>
                <a:lnTo>
                  <a:pt x="35791" y="176904"/>
                </a:lnTo>
                <a:lnTo>
                  <a:pt x="39276" y="177203"/>
                </a:lnTo>
                <a:lnTo>
                  <a:pt x="43012" y="177401"/>
                </a:lnTo>
                <a:lnTo>
                  <a:pt x="50927" y="177622"/>
                </a:lnTo>
                <a:lnTo>
                  <a:pt x="64140" y="177764"/>
                </a:lnTo>
                <a:lnTo>
                  <a:pt x="67354" y="177070"/>
                </a:lnTo>
                <a:lnTo>
                  <a:pt x="70908" y="175902"/>
                </a:lnTo>
                <a:lnTo>
                  <a:pt x="74689" y="174417"/>
                </a:lnTo>
                <a:lnTo>
                  <a:pt x="78622" y="172722"/>
                </a:lnTo>
                <a:lnTo>
                  <a:pt x="86758" y="168958"/>
                </a:lnTo>
                <a:lnTo>
                  <a:pt x="99275" y="162871"/>
                </a:lnTo>
                <a:lnTo>
                  <a:pt x="102779" y="160792"/>
                </a:lnTo>
                <a:lnTo>
                  <a:pt x="105821" y="158699"/>
                </a:lnTo>
                <a:lnTo>
                  <a:pt x="108554" y="156600"/>
                </a:lnTo>
                <a:lnTo>
                  <a:pt x="111083" y="153788"/>
                </a:lnTo>
                <a:lnTo>
                  <a:pt x="113474" y="150503"/>
                </a:lnTo>
                <a:lnTo>
                  <a:pt x="115775" y="146902"/>
                </a:lnTo>
                <a:lnTo>
                  <a:pt x="118015" y="143795"/>
                </a:lnTo>
                <a:lnTo>
                  <a:pt x="120213" y="141019"/>
                </a:lnTo>
                <a:lnTo>
                  <a:pt x="122385" y="138462"/>
                </a:lnTo>
                <a:lnTo>
                  <a:pt x="123833" y="135346"/>
                </a:lnTo>
                <a:lnTo>
                  <a:pt x="124799" y="131858"/>
                </a:lnTo>
                <a:lnTo>
                  <a:pt x="125443" y="128122"/>
                </a:lnTo>
                <a:lnTo>
                  <a:pt x="126577" y="124925"/>
                </a:lnTo>
                <a:lnTo>
                  <a:pt x="129721" y="119492"/>
                </a:lnTo>
                <a:lnTo>
                  <a:pt x="130842" y="116350"/>
                </a:lnTo>
                <a:lnTo>
                  <a:pt x="131589" y="112844"/>
                </a:lnTo>
                <a:lnTo>
                  <a:pt x="132087" y="109095"/>
                </a:lnTo>
                <a:lnTo>
                  <a:pt x="131714" y="105186"/>
                </a:lnTo>
                <a:lnTo>
                  <a:pt x="130758" y="101168"/>
                </a:lnTo>
                <a:lnTo>
                  <a:pt x="129416" y="97078"/>
                </a:lnTo>
                <a:lnTo>
                  <a:pt x="128520" y="93646"/>
                </a:lnTo>
                <a:lnTo>
                  <a:pt x="127923" y="90652"/>
                </a:lnTo>
                <a:lnTo>
                  <a:pt x="127525" y="87952"/>
                </a:lnTo>
                <a:lnTo>
                  <a:pt x="126554" y="85445"/>
                </a:lnTo>
                <a:lnTo>
                  <a:pt x="123593" y="80779"/>
                </a:lnTo>
                <a:lnTo>
                  <a:pt x="121814" y="77841"/>
                </a:lnTo>
                <a:lnTo>
                  <a:pt x="119923" y="74471"/>
                </a:lnTo>
                <a:lnTo>
                  <a:pt x="117956" y="70814"/>
                </a:lnTo>
                <a:lnTo>
                  <a:pt x="116644" y="66964"/>
                </a:lnTo>
                <a:lnTo>
                  <a:pt x="115770" y="62987"/>
                </a:lnTo>
                <a:lnTo>
                  <a:pt x="115187" y="58924"/>
                </a:lnTo>
                <a:lnTo>
                  <a:pt x="114093" y="55510"/>
                </a:lnTo>
                <a:lnTo>
                  <a:pt x="112657" y="52528"/>
                </a:lnTo>
                <a:lnTo>
                  <a:pt x="110995" y="49835"/>
                </a:lnTo>
                <a:lnTo>
                  <a:pt x="109179" y="46629"/>
                </a:lnTo>
                <a:lnTo>
                  <a:pt x="102489" y="33987"/>
                </a:lnTo>
                <a:lnTo>
                  <a:pt x="99953" y="30862"/>
                </a:lnTo>
                <a:lnTo>
                  <a:pt x="96473" y="27121"/>
                </a:lnTo>
                <a:lnTo>
                  <a:pt x="89781" y="20251"/>
                </a:lnTo>
                <a:lnTo>
                  <a:pt x="89389" y="19145"/>
                </a:lnTo>
                <a:lnTo>
                  <a:pt x="89128" y="17701"/>
                </a:lnTo>
                <a:lnTo>
                  <a:pt x="88606" y="12699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9" name="SMARTInkAnnotation859"/>
          <p:cNvSpPr/>
          <p:nvPr/>
        </p:nvSpPr>
        <p:spPr>
          <a:xfrm>
            <a:off x="6058937" y="4762533"/>
            <a:ext cx="106999" cy="190101"/>
          </a:xfrm>
          <a:custGeom>
            <a:avLst/>
            <a:gdLst/>
            <a:ahLst/>
            <a:cxnLst/>
            <a:rect l="0" t="0" r="0" b="0"/>
            <a:pathLst>
              <a:path w="106999" h="190101">
                <a:moveTo>
                  <a:pt x="57075" y="158717"/>
                </a:moveTo>
                <a:lnTo>
                  <a:pt x="62547" y="158717"/>
                </a:lnTo>
                <a:lnTo>
                  <a:pt x="62840" y="158012"/>
                </a:lnTo>
                <a:lnTo>
                  <a:pt x="63168" y="155347"/>
                </a:lnTo>
                <a:lnTo>
                  <a:pt x="63961" y="153648"/>
                </a:lnTo>
                <a:lnTo>
                  <a:pt x="66725" y="149879"/>
                </a:lnTo>
                <a:lnTo>
                  <a:pt x="68877" y="147161"/>
                </a:lnTo>
                <a:lnTo>
                  <a:pt x="69380" y="144644"/>
                </a:lnTo>
                <a:lnTo>
                  <a:pt x="69664" y="139260"/>
                </a:lnTo>
                <a:lnTo>
                  <a:pt x="69748" y="133197"/>
                </a:lnTo>
                <a:lnTo>
                  <a:pt x="69782" y="121608"/>
                </a:lnTo>
                <a:lnTo>
                  <a:pt x="67900" y="119176"/>
                </a:lnTo>
                <a:lnTo>
                  <a:pt x="64312" y="115237"/>
                </a:lnTo>
                <a:lnTo>
                  <a:pt x="60319" y="111183"/>
                </a:lnTo>
                <a:lnTo>
                  <a:pt x="58531" y="110095"/>
                </a:lnTo>
                <a:lnTo>
                  <a:pt x="56634" y="109369"/>
                </a:lnTo>
                <a:lnTo>
                  <a:pt x="51890" y="108204"/>
                </a:lnTo>
                <a:lnTo>
                  <a:pt x="49358" y="108045"/>
                </a:lnTo>
                <a:lnTo>
                  <a:pt x="45879" y="107974"/>
                </a:lnTo>
                <a:lnTo>
                  <a:pt x="35815" y="107925"/>
                </a:lnTo>
                <a:lnTo>
                  <a:pt x="33724" y="108627"/>
                </a:lnTo>
                <a:lnTo>
                  <a:pt x="31624" y="109802"/>
                </a:lnTo>
                <a:lnTo>
                  <a:pt x="29518" y="111290"/>
                </a:lnTo>
                <a:lnTo>
                  <a:pt x="27407" y="112988"/>
                </a:lnTo>
                <a:lnTo>
                  <a:pt x="25296" y="114825"/>
                </a:lnTo>
                <a:lnTo>
                  <a:pt x="23181" y="116756"/>
                </a:lnTo>
                <a:lnTo>
                  <a:pt x="18948" y="120783"/>
                </a:lnTo>
                <a:lnTo>
                  <a:pt x="4125" y="135444"/>
                </a:lnTo>
                <a:lnTo>
                  <a:pt x="2714" y="138262"/>
                </a:lnTo>
                <a:lnTo>
                  <a:pt x="1773" y="141553"/>
                </a:lnTo>
                <a:lnTo>
                  <a:pt x="1145" y="145158"/>
                </a:lnTo>
                <a:lnTo>
                  <a:pt x="447" y="151045"/>
                </a:lnTo>
                <a:lnTo>
                  <a:pt x="138" y="156718"/>
                </a:lnTo>
                <a:lnTo>
                  <a:pt x="0" y="163943"/>
                </a:lnTo>
                <a:lnTo>
                  <a:pt x="669" y="166435"/>
                </a:lnTo>
                <a:lnTo>
                  <a:pt x="1822" y="168096"/>
                </a:lnTo>
                <a:lnTo>
                  <a:pt x="4984" y="170647"/>
                </a:lnTo>
                <a:lnTo>
                  <a:pt x="6816" y="172315"/>
                </a:lnTo>
                <a:lnTo>
                  <a:pt x="10734" y="176049"/>
                </a:lnTo>
                <a:lnTo>
                  <a:pt x="21103" y="186287"/>
                </a:lnTo>
                <a:lnTo>
                  <a:pt x="23915" y="187680"/>
                </a:lnTo>
                <a:lnTo>
                  <a:pt x="27202" y="188609"/>
                </a:lnTo>
                <a:lnTo>
                  <a:pt x="30806" y="189228"/>
                </a:lnTo>
                <a:lnTo>
                  <a:pt x="33915" y="189641"/>
                </a:lnTo>
                <a:lnTo>
                  <a:pt x="36693" y="189917"/>
                </a:lnTo>
                <a:lnTo>
                  <a:pt x="39251" y="190100"/>
                </a:lnTo>
                <a:lnTo>
                  <a:pt x="41663" y="189517"/>
                </a:lnTo>
                <a:lnTo>
                  <a:pt x="43976" y="188422"/>
                </a:lnTo>
                <a:lnTo>
                  <a:pt x="46225" y="186987"/>
                </a:lnTo>
                <a:lnTo>
                  <a:pt x="49136" y="186030"/>
                </a:lnTo>
                <a:lnTo>
                  <a:pt x="52488" y="185393"/>
                </a:lnTo>
                <a:lnTo>
                  <a:pt x="56135" y="184968"/>
                </a:lnTo>
                <a:lnTo>
                  <a:pt x="59272" y="183978"/>
                </a:lnTo>
                <a:lnTo>
                  <a:pt x="62070" y="182614"/>
                </a:lnTo>
                <a:lnTo>
                  <a:pt x="64642" y="180998"/>
                </a:lnTo>
                <a:lnTo>
                  <a:pt x="67062" y="179215"/>
                </a:lnTo>
                <a:lnTo>
                  <a:pt x="69380" y="177322"/>
                </a:lnTo>
                <a:lnTo>
                  <a:pt x="71633" y="175353"/>
                </a:lnTo>
                <a:lnTo>
                  <a:pt x="73841" y="173336"/>
                </a:lnTo>
                <a:lnTo>
                  <a:pt x="78176" y="169213"/>
                </a:lnTo>
                <a:lnTo>
                  <a:pt x="84586" y="162925"/>
                </a:lnTo>
                <a:lnTo>
                  <a:pt x="86712" y="160111"/>
                </a:lnTo>
                <a:lnTo>
                  <a:pt x="88835" y="156824"/>
                </a:lnTo>
                <a:lnTo>
                  <a:pt x="90956" y="153222"/>
                </a:lnTo>
                <a:lnTo>
                  <a:pt x="93313" y="147338"/>
                </a:lnTo>
                <a:lnTo>
                  <a:pt x="95067" y="141665"/>
                </a:lnTo>
                <a:lnTo>
                  <a:pt x="96523" y="138177"/>
                </a:lnTo>
                <a:lnTo>
                  <a:pt x="98199" y="134441"/>
                </a:lnTo>
                <a:lnTo>
                  <a:pt x="99317" y="130538"/>
                </a:lnTo>
                <a:lnTo>
                  <a:pt x="100062" y="126525"/>
                </a:lnTo>
                <a:lnTo>
                  <a:pt x="100560" y="122439"/>
                </a:lnTo>
                <a:lnTo>
                  <a:pt x="100890" y="118304"/>
                </a:lnTo>
                <a:lnTo>
                  <a:pt x="101111" y="114136"/>
                </a:lnTo>
                <a:lnTo>
                  <a:pt x="101258" y="109947"/>
                </a:lnTo>
                <a:lnTo>
                  <a:pt x="102063" y="105743"/>
                </a:lnTo>
                <a:lnTo>
                  <a:pt x="103305" y="101528"/>
                </a:lnTo>
                <a:lnTo>
                  <a:pt x="104839" y="97308"/>
                </a:lnTo>
                <a:lnTo>
                  <a:pt x="105862" y="93083"/>
                </a:lnTo>
                <a:lnTo>
                  <a:pt x="106544" y="88856"/>
                </a:lnTo>
                <a:lnTo>
                  <a:pt x="106998" y="84627"/>
                </a:lnTo>
                <a:lnTo>
                  <a:pt x="106595" y="80395"/>
                </a:lnTo>
                <a:lnTo>
                  <a:pt x="105620" y="76164"/>
                </a:lnTo>
                <a:lnTo>
                  <a:pt x="104265" y="71932"/>
                </a:lnTo>
                <a:lnTo>
                  <a:pt x="103361" y="67699"/>
                </a:lnTo>
                <a:lnTo>
                  <a:pt x="102758" y="63466"/>
                </a:lnTo>
                <a:lnTo>
                  <a:pt x="102357" y="59234"/>
                </a:lnTo>
                <a:lnTo>
                  <a:pt x="102089" y="55705"/>
                </a:lnTo>
                <a:lnTo>
                  <a:pt x="101791" y="49904"/>
                </a:lnTo>
                <a:lnTo>
                  <a:pt x="101623" y="35930"/>
                </a:lnTo>
                <a:lnTo>
                  <a:pt x="101554" y="10715"/>
                </a:lnTo>
                <a:lnTo>
                  <a:pt x="100848" y="8544"/>
                </a:lnTo>
                <a:lnTo>
                  <a:pt x="98180" y="4249"/>
                </a:lnTo>
                <a:lnTo>
                  <a:pt x="95222" y="0"/>
                </a:lnTo>
                <a:lnTo>
                  <a:pt x="95206" y="3348"/>
                </a:lnTo>
                <a:lnTo>
                  <a:pt x="94498" y="5043"/>
                </a:lnTo>
                <a:lnTo>
                  <a:pt x="91828" y="8808"/>
                </a:lnTo>
                <a:lnTo>
                  <a:pt x="90834" y="10800"/>
                </a:lnTo>
                <a:lnTo>
                  <a:pt x="89730" y="14895"/>
                </a:lnTo>
                <a:lnTo>
                  <a:pt x="90140" y="16974"/>
                </a:lnTo>
                <a:lnTo>
                  <a:pt x="92480" y="21166"/>
                </a:lnTo>
                <a:lnTo>
                  <a:pt x="93386" y="23978"/>
                </a:lnTo>
                <a:lnTo>
                  <a:pt x="93991" y="27263"/>
                </a:lnTo>
                <a:lnTo>
                  <a:pt x="94393" y="30864"/>
                </a:lnTo>
                <a:lnTo>
                  <a:pt x="94662" y="34677"/>
                </a:lnTo>
                <a:lnTo>
                  <a:pt x="94842" y="38629"/>
                </a:lnTo>
                <a:lnTo>
                  <a:pt x="95040" y="46784"/>
                </a:lnTo>
                <a:lnTo>
                  <a:pt x="95199" y="63467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0" name="SMARTInkAnnotation860"/>
          <p:cNvSpPr/>
          <p:nvPr/>
        </p:nvSpPr>
        <p:spPr>
          <a:xfrm>
            <a:off x="6188847" y="4775224"/>
            <a:ext cx="130408" cy="221234"/>
          </a:xfrm>
          <a:custGeom>
            <a:avLst/>
            <a:gdLst/>
            <a:ahLst/>
            <a:cxnLst/>
            <a:rect l="0" t="0" r="0" b="0"/>
            <a:pathLst>
              <a:path w="130408" h="221234">
                <a:moveTo>
                  <a:pt x="79660" y="190476"/>
                </a:moveTo>
                <a:lnTo>
                  <a:pt x="79660" y="172648"/>
                </a:lnTo>
                <a:lnTo>
                  <a:pt x="77777" y="170088"/>
                </a:lnTo>
                <a:lnTo>
                  <a:pt x="76287" y="168416"/>
                </a:lnTo>
                <a:lnTo>
                  <a:pt x="75294" y="166598"/>
                </a:lnTo>
                <a:lnTo>
                  <a:pt x="74189" y="162695"/>
                </a:lnTo>
                <a:lnTo>
                  <a:pt x="73189" y="161372"/>
                </a:lnTo>
                <a:lnTo>
                  <a:pt x="71816" y="160490"/>
                </a:lnTo>
                <a:lnTo>
                  <a:pt x="70195" y="159902"/>
                </a:lnTo>
                <a:lnTo>
                  <a:pt x="69114" y="158804"/>
                </a:lnTo>
                <a:lnTo>
                  <a:pt x="68394" y="157367"/>
                </a:lnTo>
                <a:lnTo>
                  <a:pt x="67593" y="153889"/>
                </a:lnTo>
                <a:lnTo>
                  <a:pt x="67036" y="147200"/>
                </a:lnTo>
                <a:lnTo>
                  <a:pt x="63605" y="143003"/>
                </a:lnTo>
                <a:lnTo>
                  <a:pt x="60069" y="139165"/>
                </a:lnTo>
                <a:lnTo>
                  <a:pt x="57303" y="136391"/>
                </a:lnTo>
                <a:lnTo>
                  <a:pt x="55578" y="135370"/>
                </a:lnTo>
                <a:lnTo>
                  <a:pt x="51778" y="134234"/>
                </a:lnTo>
                <a:lnTo>
                  <a:pt x="49042" y="133595"/>
                </a:lnTo>
                <a:lnTo>
                  <a:pt x="47953" y="134211"/>
                </a:lnTo>
                <a:lnTo>
                  <a:pt x="44859" y="136777"/>
                </a:lnTo>
                <a:lnTo>
                  <a:pt x="43045" y="137743"/>
                </a:lnTo>
                <a:lnTo>
                  <a:pt x="39148" y="138817"/>
                </a:lnTo>
                <a:lnTo>
                  <a:pt x="37120" y="139809"/>
                </a:lnTo>
                <a:lnTo>
                  <a:pt x="35061" y="141176"/>
                </a:lnTo>
                <a:lnTo>
                  <a:pt x="32984" y="142792"/>
                </a:lnTo>
                <a:lnTo>
                  <a:pt x="30894" y="143870"/>
                </a:lnTo>
                <a:lnTo>
                  <a:pt x="28793" y="144589"/>
                </a:lnTo>
                <a:lnTo>
                  <a:pt x="26687" y="145068"/>
                </a:lnTo>
                <a:lnTo>
                  <a:pt x="24576" y="146798"/>
                </a:lnTo>
                <a:lnTo>
                  <a:pt x="22465" y="149363"/>
                </a:lnTo>
                <a:lnTo>
                  <a:pt x="20350" y="152484"/>
                </a:lnTo>
                <a:lnTo>
                  <a:pt x="18234" y="155270"/>
                </a:lnTo>
                <a:lnTo>
                  <a:pt x="16118" y="157833"/>
                </a:lnTo>
                <a:lnTo>
                  <a:pt x="14001" y="160248"/>
                </a:lnTo>
                <a:lnTo>
                  <a:pt x="11883" y="162563"/>
                </a:lnTo>
                <a:lnTo>
                  <a:pt x="7649" y="167016"/>
                </a:lnTo>
                <a:lnTo>
                  <a:pt x="6236" y="169192"/>
                </a:lnTo>
                <a:lnTo>
                  <a:pt x="4668" y="173490"/>
                </a:lnTo>
                <a:lnTo>
                  <a:pt x="2088" y="179634"/>
                </a:lnTo>
                <a:lnTo>
                  <a:pt x="411" y="183248"/>
                </a:lnTo>
                <a:lnTo>
                  <a:pt x="0" y="186363"/>
                </a:lnTo>
                <a:lnTo>
                  <a:pt x="431" y="189145"/>
                </a:lnTo>
                <a:lnTo>
                  <a:pt x="2088" y="194118"/>
                </a:lnTo>
                <a:lnTo>
                  <a:pt x="3020" y="200884"/>
                </a:lnTo>
                <a:lnTo>
                  <a:pt x="3238" y="205215"/>
                </a:lnTo>
                <a:lnTo>
                  <a:pt x="4002" y="207358"/>
                </a:lnTo>
                <a:lnTo>
                  <a:pt x="6734" y="211620"/>
                </a:lnTo>
                <a:lnTo>
                  <a:pt x="9157" y="213039"/>
                </a:lnTo>
                <a:lnTo>
                  <a:pt x="12183" y="213984"/>
                </a:lnTo>
                <a:lnTo>
                  <a:pt x="15615" y="214614"/>
                </a:lnTo>
                <a:lnTo>
                  <a:pt x="18607" y="215741"/>
                </a:lnTo>
                <a:lnTo>
                  <a:pt x="21308" y="217197"/>
                </a:lnTo>
                <a:lnTo>
                  <a:pt x="23815" y="218873"/>
                </a:lnTo>
                <a:lnTo>
                  <a:pt x="26898" y="219991"/>
                </a:lnTo>
                <a:lnTo>
                  <a:pt x="30365" y="220737"/>
                </a:lnTo>
                <a:lnTo>
                  <a:pt x="34089" y="221233"/>
                </a:lnTo>
                <a:lnTo>
                  <a:pt x="37278" y="220858"/>
                </a:lnTo>
                <a:lnTo>
                  <a:pt x="40110" y="219903"/>
                </a:lnTo>
                <a:lnTo>
                  <a:pt x="42703" y="218561"/>
                </a:lnTo>
                <a:lnTo>
                  <a:pt x="45845" y="217666"/>
                </a:lnTo>
                <a:lnTo>
                  <a:pt x="49350" y="217069"/>
                </a:lnTo>
                <a:lnTo>
                  <a:pt x="53100" y="216672"/>
                </a:lnTo>
                <a:lnTo>
                  <a:pt x="57011" y="216406"/>
                </a:lnTo>
                <a:lnTo>
                  <a:pt x="61031" y="216229"/>
                </a:lnTo>
                <a:lnTo>
                  <a:pt x="65122" y="216112"/>
                </a:lnTo>
                <a:lnTo>
                  <a:pt x="68556" y="215328"/>
                </a:lnTo>
                <a:lnTo>
                  <a:pt x="71552" y="214100"/>
                </a:lnTo>
                <a:lnTo>
                  <a:pt x="74255" y="212575"/>
                </a:lnTo>
                <a:lnTo>
                  <a:pt x="81023" y="209000"/>
                </a:lnTo>
                <a:lnTo>
                  <a:pt x="84805" y="207058"/>
                </a:lnTo>
                <a:lnTo>
                  <a:pt x="88032" y="204353"/>
                </a:lnTo>
                <a:lnTo>
                  <a:pt x="90889" y="201138"/>
                </a:lnTo>
                <a:lnTo>
                  <a:pt x="93501" y="197584"/>
                </a:lnTo>
                <a:lnTo>
                  <a:pt x="96653" y="194509"/>
                </a:lnTo>
                <a:lnTo>
                  <a:pt x="100166" y="191754"/>
                </a:lnTo>
                <a:lnTo>
                  <a:pt x="103921" y="189211"/>
                </a:lnTo>
                <a:lnTo>
                  <a:pt x="107130" y="186105"/>
                </a:lnTo>
                <a:lnTo>
                  <a:pt x="109975" y="182623"/>
                </a:lnTo>
                <a:lnTo>
                  <a:pt x="112578" y="178891"/>
                </a:lnTo>
                <a:lnTo>
                  <a:pt x="115471" y="172863"/>
                </a:lnTo>
                <a:lnTo>
                  <a:pt x="117461" y="167125"/>
                </a:lnTo>
                <a:lnTo>
                  <a:pt x="118981" y="163620"/>
                </a:lnTo>
                <a:lnTo>
                  <a:pt x="120700" y="159872"/>
                </a:lnTo>
                <a:lnTo>
                  <a:pt x="121846" y="155962"/>
                </a:lnTo>
                <a:lnTo>
                  <a:pt x="122610" y="151945"/>
                </a:lnTo>
                <a:lnTo>
                  <a:pt x="123120" y="147855"/>
                </a:lnTo>
                <a:lnTo>
                  <a:pt x="124165" y="143717"/>
                </a:lnTo>
                <a:lnTo>
                  <a:pt x="125568" y="139548"/>
                </a:lnTo>
                <a:lnTo>
                  <a:pt x="127209" y="135357"/>
                </a:lnTo>
                <a:lnTo>
                  <a:pt x="128303" y="131152"/>
                </a:lnTo>
                <a:lnTo>
                  <a:pt x="129033" y="126938"/>
                </a:lnTo>
                <a:lnTo>
                  <a:pt x="129520" y="122717"/>
                </a:lnTo>
                <a:lnTo>
                  <a:pt x="129843" y="118492"/>
                </a:lnTo>
                <a:lnTo>
                  <a:pt x="130060" y="114265"/>
                </a:lnTo>
                <a:lnTo>
                  <a:pt x="130300" y="105804"/>
                </a:lnTo>
                <a:lnTo>
                  <a:pt x="130407" y="97340"/>
                </a:lnTo>
                <a:lnTo>
                  <a:pt x="129729" y="93108"/>
                </a:lnTo>
                <a:lnTo>
                  <a:pt x="128572" y="88874"/>
                </a:lnTo>
                <a:lnTo>
                  <a:pt x="127093" y="84642"/>
                </a:lnTo>
                <a:lnTo>
                  <a:pt x="126108" y="80409"/>
                </a:lnTo>
                <a:lnTo>
                  <a:pt x="125451" y="76176"/>
                </a:lnTo>
                <a:lnTo>
                  <a:pt x="125014" y="71942"/>
                </a:lnTo>
                <a:lnTo>
                  <a:pt x="124722" y="67709"/>
                </a:lnTo>
                <a:lnTo>
                  <a:pt x="124527" y="63476"/>
                </a:lnTo>
                <a:lnTo>
                  <a:pt x="124311" y="55009"/>
                </a:lnTo>
                <a:lnTo>
                  <a:pt x="124215" y="46543"/>
                </a:lnTo>
                <a:lnTo>
                  <a:pt x="123484" y="42309"/>
                </a:lnTo>
                <a:lnTo>
                  <a:pt x="122290" y="38076"/>
                </a:lnTo>
                <a:lnTo>
                  <a:pt x="120788" y="33842"/>
                </a:lnTo>
                <a:lnTo>
                  <a:pt x="119119" y="27257"/>
                </a:lnTo>
                <a:lnTo>
                  <a:pt x="118378" y="21979"/>
                </a:lnTo>
                <a:lnTo>
                  <a:pt x="118048" y="17280"/>
                </a:lnTo>
                <a:lnTo>
                  <a:pt x="117863" y="10669"/>
                </a:lnTo>
                <a:lnTo>
                  <a:pt x="117791" y="6707"/>
                </a:lnTo>
                <a:lnTo>
                  <a:pt x="121159" y="3068"/>
                </a:lnTo>
                <a:lnTo>
                  <a:pt x="124115" y="0"/>
                </a:lnTo>
                <a:lnTo>
                  <a:pt x="124138" y="31726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1" name="SMARTInkAnnotation861"/>
          <p:cNvSpPr/>
          <p:nvPr/>
        </p:nvSpPr>
        <p:spPr>
          <a:xfrm>
            <a:off x="6370170" y="4857753"/>
            <a:ext cx="88868" cy="120379"/>
          </a:xfrm>
          <a:custGeom>
            <a:avLst/>
            <a:gdLst/>
            <a:ahLst/>
            <a:cxnLst/>
            <a:rect l="0" t="0" r="0" b="0"/>
            <a:pathLst>
              <a:path w="88868" h="120379">
                <a:moveTo>
                  <a:pt x="76247" y="25397"/>
                </a:moveTo>
                <a:lnTo>
                  <a:pt x="67403" y="16559"/>
                </a:lnTo>
                <a:lnTo>
                  <a:pt x="65408" y="15272"/>
                </a:lnTo>
                <a:lnTo>
                  <a:pt x="63373" y="14413"/>
                </a:lnTo>
                <a:lnTo>
                  <a:pt x="61310" y="13841"/>
                </a:lnTo>
                <a:lnTo>
                  <a:pt x="59935" y="12754"/>
                </a:lnTo>
                <a:lnTo>
                  <a:pt x="59019" y="11324"/>
                </a:lnTo>
                <a:lnTo>
                  <a:pt x="58407" y="9665"/>
                </a:lnTo>
                <a:lnTo>
                  <a:pt x="55845" y="5940"/>
                </a:lnTo>
                <a:lnTo>
                  <a:pt x="54174" y="3959"/>
                </a:lnTo>
                <a:lnTo>
                  <a:pt x="52353" y="2638"/>
                </a:lnTo>
                <a:lnTo>
                  <a:pt x="50434" y="1758"/>
                </a:lnTo>
                <a:lnTo>
                  <a:pt x="48448" y="1171"/>
                </a:lnTo>
                <a:lnTo>
                  <a:pt x="46419" y="780"/>
                </a:lnTo>
                <a:lnTo>
                  <a:pt x="44359" y="519"/>
                </a:lnTo>
                <a:lnTo>
                  <a:pt x="42280" y="345"/>
                </a:lnTo>
                <a:lnTo>
                  <a:pt x="40188" y="228"/>
                </a:lnTo>
                <a:lnTo>
                  <a:pt x="35982" y="100"/>
                </a:lnTo>
                <a:lnTo>
                  <a:pt x="25412" y="11"/>
                </a:lnTo>
                <a:lnTo>
                  <a:pt x="16943" y="0"/>
                </a:lnTo>
                <a:lnTo>
                  <a:pt x="15531" y="704"/>
                </a:lnTo>
                <a:lnTo>
                  <a:pt x="14590" y="1880"/>
                </a:lnTo>
                <a:lnTo>
                  <a:pt x="13962" y="3368"/>
                </a:lnTo>
                <a:lnTo>
                  <a:pt x="12838" y="4362"/>
                </a:lnTo>
                <a:lnTo>
                  <a:pt x="11383" y="5023"/>
                </a:lnTo>
                <a:lnTo>
                  <a:pt x="7347" y="6085"/>
                </a:lnTo>
                <a:lnTo>
                  <a:pt x="4913" y="8112"/>
                </a:lnTo>
                <a:lnTo>
                  <a:pt x="970" y="11791"/>
                </a:lnTo>
                <a:lnTo>
                  <a:pt x="1352" y="12799"/>
                </a:lnTo>
                <a:lnTo>
                  <a:pt x="3660" y="15800"/>
                </a:lnTo>
                <a:lnTo>
                  <a:pt x="4558" y="17588"/>
                </a:lnTo>
                <a:lnTo>
                  <a:pt x="5157" y="19485"/>
                </a:lnTo>
                <a:lnTo>
                  <a:pt x="5556" y="21456"/>
                </a:lnTo>
                <a:lnTo>
                  <a:pt x="6528" y="22770"/>
                </a:lnTo>
                <a:lnTo>
                  <a:pt x="7881" y="23646"/>
                </a:lnTo>
                <a:lnTo>
                  <a:pt x="9490" y="24229"/>
                </a:lnTo>
                <a:lnTo>
                  <a:pt x="10563" y="25324"/>
                </a:lnTo>
                <a:lnTo>
                  <a:pt x="11277" y="26760"/>
                </a:lnTo>
                <a:lnTo>
                  <a:pt x="11754" y="28422"/>
                </a:lnTo>
                <a:lnTo>
                  <a:pt x="14167" y="32151"/>
                </a:lnTo>
                <a:lnTo>
                  <a:pt x="15798" y="34133"/>
                </a:lnTo>
                <a:lnTo>
                  <a:pt x="18298" y="36160"/>
                </a:lnTo>
                <a:lnTo>
                  <a:pt x="21377" y="38216"/>
                </a:lnTo>
                <a:lnTo>
                  <a:pt x="24840" y="40293"/>
                </a:lnTo>
                <a:lnTo>
                  <a:pt x="27857" y="42384"/>
                </a:lnTo>
                <a:lnTo>
                  <a:pt x="30572" y="44483"/>
                </a:lnTo>
                <a:lnTo>
                  <a:pt x="33090" y="46587"/>
                </a:lnTo>
                <a:lnTo>
                  <a:pt x="35474" y="48696"/>
                </a:lnTo>
                <a:lnTo>
                  <a:pt x="40005" y="52921"/>
                </a:lnTo>
                <a:lnTo>
                  <a:pt x="42907" y="55035"/>
                </a:lnTo>
                <a:lnTo>
                  <a:pt x="46255" y="57150"/>
                </a:lnTo>
                <a:lnTo>
                  <a:pt x="49898" y="59266"/>
                </a:lnTo>
                <a:lnTo>
                  <a:pt x="53033" y="61382"/>
                </a:lnTo>
                <a:lnTo>
                  <a:pt x="55829" y="63498"/>
                </a:lnTo>
                <a:lnTo>
                  <a:pt x="58399" y="65614"/>
                </a:lnTo>
                <a:lnTo>
                  <a:pt x="60818" y="67731"/>
                </a:lnTo>
                <a:lnTo>
                  <a:pt x="63137" y="69847"/>
                </a:lnTo>
                <a:lnTo>
                  <a:pt x="67596" y="74080"/>
                </a:lnTo>
                <a:lnTo>
                  <a:pt x="85600" y="91896"/>
                </a:lnTo>
                <a:lnTo>
                  <a:pt x="86718" y="93719"/>
                </a:lnTo>
                <a:lnTo>
                  <a:pt x="87463" y="95639"/>
                </a:lnTo>
                <a:lnTo>
                  <a:pt x="88659" y="100420"/>
                </a:lnTo>
                <a:lnTo>
                  <a:pt x="88823" y="102955"/>
                </a:lnTo>
                <a:lnTo>
                  <a:pt x="88867" y="104619"/>
                </a:lnTo>
                <a:lnTo>
                  <a:pt x="88191" y="105729"/>
                </a:lnTo>
                <a:lnTo>
                  <a:pt x="87033" y="106468"/>
                </a:lnTo>
                <a:lnTo>
                  <a:pt x="85556" y="106961"/>
                </a:lnTo>
                <a:lnTo>
                  <a:pt x="84571" y="107995"/>
                </a:lnTo>
                <a:lnTo>
                  <a:pt x="83914" y="109390"/>
                </a:lnTo>
                <a:lnTo>
                  <a:pt x="83477" y="111026"/>
                </a:lnTo>
                <a:lnTo>
                  <a:pt x="81772" y="112116"/>
                </a:lnTo>
                <a:lnTo>
                  <a:pt x="79224" y="112843"/>
                </a:lnTo>
                <a:lnTo>
                  <a:pt x="76114" y="113328"/>
                </a:lnTo>
                <a:lnTo>
                  <a:pt x="73334" y="113651"/>
                </a:lnTo>
                <a:lnTo>
                  <a:pt x="70775" y="113866"/>
                </a:lnTo>
                <a:lnTo>
                  <a:pt x="68363" y="114009"/>
                </a:lnTo>
                <a:lnTo>
                  <a:pt x="66049" y="114811"/>
                </a:lnTo>
                <a:lnTo>
                  <a:pt x="63800" y="116051"/>
                </a:lnTo>
                <a:lnTo>
                  <a:pt x="61595" y="117583"/>
                </a:lnTo>
                <a:lnTo>
                  <a:pt x="59419" y="118604"/>
                </a:lnTo>
                <a:lnTo>
                  <a:pt x="57262" y="119285"/>
                </a:lnTo>
                <a:lnTo>
                  <a:pt x="55118" y="119739"/>
                </a:lnTo>
                <a:lnTo>
                  <a:pt x="52278" y="120042"/>
                </a:lnTo>
                <a:lnTo>
                  <a:pt x="48972" y="120244"/>
                </a:lnTo>
                <a:lnTo>
                  <a:pt x="45355" y="120378"/>
                </a:lnTo>
                <a:lnTo>
                  <a:pt x="42238" y="119762"/>
                </a:lnTo>
                <a:lnTo>
                  <a:pt x="39455" y="118646"/>
                </a:lnTo>
                <a:lnTo>
                  <a:pt x="36893" y="117196"/>
                </a:lnTo>
                <a:lnTo>
                  <a:pt x="34479" y="116230"/>
                </a:lnTo>
                <a:lnTo>
                  <a:pt x="32163" y="115585"/>
                </a:lnTo>
                <a:lnTo>
                  <a:pt x="29914" y="115156"/>
                </a:lnTo>
                <a:lnTo>
                  <a:pt x="27709" y="114870"/>
                </a:lnTo>
                <a:lnTo>
                  <a:pt x="25532" y="114679"/>
                </a:lnTo>
                <a:lnTo>
                  <a:pt x="23374" y="114552"/>
                </a:lnTo>
                <a:lnTo>
                  <a:pt x="19096" y="114410"/>
                </a:lnTo>
                <a:lnTo>
                  <a:pt x="16966" y="114372"/>
                </a:lnTo>
                <a:lnTo>
                  <a:pt x="14841" y="113642"/>
                </a:lnTo>
                <a:lnTo>
                  <a:pt x="12718" y="112449"/>
                </a:lnTo>
                <a:lnTo>
                  <a:pt x="10596" y="110948"/>
                </a:lnTo>
                <a:lnTo>
                  <a:pt x="8477" y="109242"/>
                </a:lnTo>
                <a:lnTo>
                  <a:pt x="6357" y="107400"/>
                </a:lnTo>
                <a:lnTo>
                  <a:pt x="4238" y="105465"/>
                </a:lnTo>
                <a:lnTo>
                  <a:pt x="2825" y="103471"/>
                </a:lnTo>
                <a:lnTo>
                  <a:pt x="1883" y="101435"/>
                </a:lnTo>
                <a:lnTo>
                  <a:pt x="1255" y="99372"/>
                </a:lnTo>
                <a:lnTo>
                  <a:pt x="837" y="97291"/>
                </a:lnTo>
                <a:lnTo>
                  <a:pt x="557" y="95199"/>
                </a:lnTo>
                <a:lnTo>
                  <a:pt x="0" y="88897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2" name="SMARTInkAnnotation862"/>
          <p:cNvSpPr/>
          <p:nvPr/>
        </p:nvSpPr>
        <p:spPr>
          <a:xfrm>
            <a:off x="6529096" y="4832350"/>
            <a:ext cx="57108" cy="12699"/>
          </a:xfrm>
          <a:custGeom>
            <a:avLst/>
            <a:gdLst/>
            <a:ahLst/>
            <a:cxnLst/>
            <a:rect l="0" t="0" r="0" b="0"/>
            <a:pathLst>
              <a:path w="57108" h="12699">
                <a:moveTo>
                  <a:pt x="6276" y="0"/>
                </a:moveTo>
                <a:lnTo>
                  <a:pt x="6276" y="5468"/>
                </a:lnTo>
                <a:lnTo>
                  <a:pt x="5571" y="5762"/>
                </a:lnTo>
                <a:lnTo>
                  <a:pt x="4393" y="5958"/>
                </a:lnTo>
                <a:lnTo>
                  <a:pt x="805" y="6272"/>
                </a:lnTo>
                <a:lnTo>
                  <a:pt x="512" y="7004"/>
                </a:lnTo>
                <a:lnTo>
                  <a:pt x="316" y="8197"/>
                </a:lnTo>
                <a:lnTo>
                  <a:pt x="0" y="11811"/>
                </a:lnTo>
                <a:lnTo>
                  <a:pt x="681" y="12107"/>
                </a:lnTo>
                <a:lnTo>
                  <a:pt x="1840" y="12305"/>
                </a:lnTo>
                <a:lnTo>
                  <a:pt x="3318" y="12437"/>
                </a:lnTo>
                <a:lnTo>
                  <a:pt x="5011" y="12524"/>
                </a:lnTo>
                <a:lnTo>
                  <a:pt x="11487" y="12677"/>
                </a:lnTo>
                <a:lnTo>
                  <a:pt x="18000" y="12698"/>
                </a:lnTo>
                <a:lnTo>
                  <a:pt x="19035" y="11993"/>
                </a:lnTo>
                <a:lnTo>
                  <a:pt x="20430" y="10818"/>
                </a:lnTo>
                <a:lnTo>
                  <a:pt x="22065" y="9329"/>
                </a:lnTo>
                <a:lnTo>
                  <a:pt x="23863" y="8336"/>
                </a:lnTo>
                <a:lnTo>
                  <a:pt x="25766" y="7674"/>
                </a:lnTo>
                <a:lnTo>
                  <a:pt x="27742" y="7233"/>
                </a:lnTo>
                <a:lnTo>
                  <a:pt x="29764" y="6939"/>
                </a:lnTo>
                <a:lnTo>
                  <a:pt x="31820" y="6742"/>
                </a:lnTo>
                <a:lnTo>
                  <a:pt x="33894" y="6612"/>
                </a:lnTo>
                <a:lnTo>
                  <a:pt x="38084" y="6467"/>
                </a:lnTo>
                <a:lnTo>
                  <a:pt x="44274" y="6366"/>
                </a:lnTo>
                <a:lnTo>
                  <a:pt x="57107" y="635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3" name="SMARTInkAnnotation863"/>
          <p:cNvSpPr/>
          <p:nvPr/>
        </p:nvSpPr>
        <p:spPr>
          <a:xfrm>
            <a:off x="6541749" y="4845050"/>
            <a:ext cx="57164" cy="12701"/>
          </a:xfrm>
          <a:custGeom>
            <a:avLst/>
            <a:gdLst/>
            <a:ahLst/>
            <a:cxnLst/>
            <a:rect l="0" t="0" r="0" b="0"/>
            <a:pathLst>
              <a:path w="57164" h="12701">
                <a:moveTo>
                  <a:pt x="6331" y="0"/>
                </a:moveTo>
                <a:lnTo>
                  <a:pt x="6331" y="3370"/>
                </a:lnTo>
                <a:lnTo>
                  <a:pt x="5625" y="4364"/>
                </a:lnTo>
                <a:lnTo>
                  <a:pt x="4447" y="5026"/>
                </a:lnTo>
                <a:lnTo>
                  <a:pt x="238" y="6272"/>
                </a:lnTo>
                <a:lnTo>
                  <a:pt x="152" y="7004"/>
                </a:lnTo>
                <a:lnTo>
                  <a:pt x="93" y="8197"/>
                </a:lnTo>
                <a:lnTo>
                  <a:pt x="0" y="11811"/>
                </a:lnTo>
                <a:lnTo>
                  <a:pt x="698" y="12107"/>
                </a:lnTo>
                <a:lnTo>
                  <a:pt x="1869" y="12305"/>
                </a:lnTo>
                <a:lnTo>
                  <a:pt x="3356" y="12436"/>
                </a:lnTo>
                <a:lnTo>
                  <a:pt x="5054" y="12524"/>
                </a:lnTo>
                <a:lnTo>
                  <a:pt x="8822" y="12622"/>
                </a:lnTo>
                <a:lnTo>
                  <a:pt x="57163" y="1270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4" name="SMARTInkAnnotation864"/>
          <p:cNvSpPr/>
          <p:nvPr/>
        </p:nvSpPr>
        <p:spPr>
          <a:xfrm>
            <a:off x="6916611" y="4318000"/>
            <a:ext cx="114372" cy="107951"/>
          </a:xfrm>
          <a:custGeom>
            <a:avLst/>
            <a:gdLst/>
            <a:ahLst/>
            <a:cxnLst/>
            <a:rect l="0" t="0" r="0" b="0"/>
            <a:pathLst>
              <a:path w="114372" h="107951">
                <a:moveTo>
                  <a:pt x="0" y="12700"/>
                </a:moveTo>
                <a:lnTo>
                  <a:pt x="0" y="6427"/>
                </a:lnTo>
                <a:lnTo>
                  <a:pt x="3374" y="6372"/>
                </a:lnTo>
                <a:lnTo>
                  <a:pt x="5472" y="6357"/>
                </a:lnTo>
                <a:lnTo>
                  <a:pt x="7844" y="4471"/>
                </a:lnTo>
                <a:lnTo>
                  <a:pt x="9465" y="2981"/>
                </a:lnTo>
                <a:lnTo>
                  <a:pt x="11252" y="1987"/>
                </a:lnTo>
                <a:lnTo>
                  <a:pt x="13150" y="1325"/>
                </a:lnTo>
                <a:lnTo>
                  <a:pt x="17894" y="262"/>
                </a:lnTo>
                <a:lnTo>
                  <a:pt x="20426" y="116"/>
                </a:lnTo>
                <a:lnTo>
                  <a:pt x="23904" y="52"/>
                </a:lnTo>
                <a:lnTo>
                  <a:pt x="43230" y="0"/>
                </a:lnTo>
                <a:lnTo>
                  <a:pt x="45806" y="1881"/>
                </a:lnTo>
                <a:lnTo>
                  <a:pt x="47481" y="3371"/>
                </a:lnTo>
                <a:lnTo>
                  <a:pt x="49303" y="4364"/>
                </a:lnTo>
                <a:lnTo>
                  <a:pt x="51226" y="5025"/>
                </a:lnTo>
                <a:lnTo>
                  <a:pt x="53212" y="5467"/>
                </a:lnTo>
                <a:lnTo>
                  <a:pt x="55243" y="5762"/>
                </a:lnTo>
                <a:lnTo>
                  <a:pt x="57303" y="5957"/>
                </a:lnTo>
                <a:lnTo>
                  <a:pt x="59382" y="6088"/>
                </a:lnTo>
                <a:lnTo>
                  <a:pt x="63575" y="6233"/>
                </a:lnTo>
                <a:lnTo>
                  <a:pt x="65681" y="6272"/>
                </a:lnTo>
                <a:lnTo>
                  <a:pt x="67085" y="7004"/>
                </a:lnTo>
                <a:lnTo>
                  <a:pt x="68022" y="8196"/>
                </a:lnTo>
                <a:lnTo>
                  <a:pt x="68645" y="9697"/>
                </a:lnTo>
                <a:lnTo>
                  <a:pt x="69768" y="10699"/>
                </a:lnTo>
                <a:lnTo>
                  <a:pt x="71222" y="11365"/>
                </a:lnTo>
                <a:lnTo>
                  <a:pt x="72897" y="11810"/>
                </a:lnTo>
                <a:lnTo>
                  <a:pt x="74013" y="12812"/>
                </a:lnTo>
                <a:lnTo>
                  <a:pt x="74758" y="14186"/>
                </a:lnTo>
                <a:lnTo>
                  <a:pt x="75954" y="18089"/>
                </a:lnTo>
                <a:lnTo>
                  <a:pt x="76116" y="20504"/>
                </a:lnTo>
                <a:lnTo>
                  <a:pt x="76222" y="24433"/>
                </a:lnTo>
                <a:lnTo>
                  <a:pt x="76245" y="34153"/>
                </a:lnTo>
                <a:lnTo>
                  <a:pt x="75541" y="35469"/>
                </a:lnTo>
                <a:lnTo>
                  <a:pt x="74364" y="36346"/>
                </a:lnTo>
                <a:lnTo>
                  <a:pt x="72873" y="36930"/>
                </a:lnTo>
                <a:lnTo>
                  <a:pt x="71881" y="38026"/>
                </a:lnTo>
                <a:lnTo>
                  <a:pt x="71219" y="39462"/>
                </a:lnTo>
                <a:lnTo>
                  <a:pt x="70776" y="41124"/>
                </a:lnTo>
                <a:lnTo>
                  <a:pt x="69777" y="42938"/>
                </a:lnTo>
                <a:lnTo>
                  <a:pt x="68403" y="44853"/>
                </a:lnTo>
                <a:lnTo>
                  <a:pt x="66783" y="46836"/>
                </a:lnTo>
                <a:lnTo>
                  <a:pt x="64995" y="48862"/>
                </a:lnTo>
                <a:lnTo>
                  <a:pt x="63099" y="50919"/>
                </a:lnTo>
                <a:lnTo>
                  <a:pt x="61128" y="52996"/>
                </a:lnTo>
                <a:lnTo>
                  <a:pt x="58402" y="54381"/>
                </a:lnTo>
                <a:lnTo>
                  <a:pt x="55173" y="55304"/>
                </a:lnTo>
                <a:lnTo>
                  <a:pt x="51608" y="55919"/>
                </a:lnTo>
                <a:lnTo>
                  <a:pt x="48525" y="57035"/>
                </a:lnTo>
                <a:lnTo>
                  <a:pt x="45764" y="58484"/>
                </a:lnTo>
                <a:lnTo>
                  <a:pt x="43218" y="60156"/>
                </a:lnTo>
                <a:lnTo>
                  <a:pt x="40813" y="61976"/>
                </a:lnTo>
                <a:lnTo>
                  <a:pt x="38506" y="63895"/>
                </a:lnTo>
                <a:lnTo>
                  <a:pt x="36261" y="65880"/>
                </a:lnTo>
                <a:lnTo>
                  <a:pt x="34057" y="67204"/>
                </a:lnTo>
                <a:lnTo>
                  <a:pt x="31883" y="68085"/>
                </a:lnTo>
                <a:lnTo>
                  <a:pt x="29728" y="68673"/>
                </a:lnTo>
                <a:lnTo>
                  <a:pt x="27585" y="69771"/>
                </a:lnTo>
                <a:lnTo>
                  <a:pt x="25450" y="71209"/>
                </a:lnTo>
                <a:lnTo>
                  <a:pt x="23320" y="72872"/>
                </a:lnTo>
                <a:lnTo>
                  <a:pt x="21195" y="73982"/>
                </a:lnTo>
                <a:lnTo>
                  <a:pt x="19072" y="74721"/>
                </a:lnTo>
                <a:lnTo>
                  <a:pt x="16951" y="75214"/>
                </a:lnTo>
                <a:lnTo>
                  <a:pt x="14831" y="75543"/>
                </a:lnTo>
                <a:lnTo>
                  <a:pt x="12712" y="75762"/>
                </a:lnTo>
                <a:lnTo>
                  <a:pt x="6725" y="76174"/>
                </a:lnTo>
                <a:lnTo>
                  <a:pt x="6519" y="78070"/>
                </a:lnTo>
                <a:lnTo>
                  <a:pt x="6363" y="82288"/>
                </a:lnTo>
                <a:lnTo>
                  <a:pt x="9730" y="82472"/>
                </a:lnTo>
                <a:lnTo>
                  <a:pt x="11430" y="83204"/>
                </a:lnTo>
                <a:lnTo>
                  <a:pt x="13268" y="84396"/>
                </a:lnTo>
                <a:lnTo>
                  <a:pt x="17917" y="88011"/>
                </a:lnTo>
                <a:lnTo>
                  <a:pt x="19711" y="89012"/>
                </a:lnTo>
                <a:lnTo>
                  <a:pt x="25470" y="92008"/>
                </a:lnTo>
                <a:lnTo>
                  <a:pt x="28276" y="93088"/>
                </a:lnTo>
                <a:lnTo>
                  <a:pt x="30853" y="93809"/>
                </a:lnTo>
                <a:lnTo>
                  <a:pt x="33276" y="94289"/>
                </a:lnTo>
                <a:lnTo>
                  <a:pt x="35598" y="95315"/>
                </a:lnTo>
                <a:lnTo>
                  <a:pt x="37852" y="96704"/>
                </a:lnTo>
                <a:lnTo>
                  <a:pt x="40060" y="98336"/>
                </a:lnTo>
                <a:lnTo>
                  <a:pt x="42239" y="99424"/>
                </a:lnTo>
                <a:lnTo>
                  <a:pt x="44397" y="100150"/>
                </a:lnTo>
                <a:lnTo>
                  <a:pt x="46542" y="100633"/>
                </a:lnTo>
                <a:lnTo>
                  <a:pt x="48678" y="100955"/>
                </a:lnTo>
                <a:lnTo>
                  <a:pt x="50808" y="101171"/>
                </a:lnTo>
                <a:lnTo>
                  <a:pt x="52933" y="101313"/>
                </a:lnTo>
                <a:lnTo>
                  <a:pt x="55763" y="101409"/>
                </a:lnTo>
                <a:lnTo>
                  <a:pt x="62672" y="101515"/>
                </a:lnTo>
                <a:lnTo>
                  <a:pt x="65785" y="102249"/>
                </a:lnTo>
                <a:lnTo>
                  <a:pt x="68567" y="103444"/>
                </a:lnTo>
                <a:lnTo>
                  <a:pt x="71127" y="104946"/>
                </a:lnTo>
                <a:lnTo>
                  <a:pt x="73540" y="105947"/>
                </a:lnTo>
                <a:lnTo>
                  <a:pt x="75854" y="106614"/>
                </a:lnTo>
                <a:lnTo>
                  <a:pt x="78104" y="107060"/>
                </a:lnTo>
                <a:lnTo>
                  <a:pt x="80309" y="107356"/>
                </a:lnTo>
                <a:lnTo>
                  <a:pt x="82485" y="107554"/>
                </a:lnTo>
                <a:lnTo>
                  <a:pt x="87677" y="107872"/>
                </a:lnTo>
                <a:lnTo>
                  <a:pt x="90271" y="107915"/>
                </a:lnTo>
                <a:lnTo>
                  <a:pt x="107652" y="107950"/>
                </a:lnTo>
                <a:lnTo>
                  <a:pt x="109738" y="106068"/>
                </a:lnTo>
                <a:lnTo>
                  <a:pt x="114371" y="10160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5" name="SMARTInkAnnotation865"/>
          <p:cNvSpPr/>
          <p:nvPr/>
        </p:nvSpPr>
        <p:spPr>
          <a:xfrm>
            <a:off x="7062775" y="4324350"/>
            <a:ext cx="69870" cy="94343"/>
          </a:xfrm>
          <a:custGeom>
            <a:avLst/>
            <a:gdLst/>
            <a:ahLst/>
            <a:cxnLst/>
            <a:rect l="0" t="0" r="0" b="0"/>
            <a:pathLst>
              <a:path w="69870" h="94343">
                <a:moveTo>
                  <a:pt x="31745" y="0"/>
                </a:moveTo>
                <a:lnTo>
                  <a:pt x="0" y="0"/>
                </a:lnTo>
                <a:lnTo>
                  <a:pt x="11723" y="11740"/>
                </a:lnTo>
                <a:lnTo>
                  <a:pt x="12750" y="12060"/>
                </a:lnTo>
                <a:lnTo>
                  <a:pt x="14139" y="12273"/>
                </a:lnTo>
                <a:lnTo>
                  <a:pt x="15772" y="12416"/>
                </a:lnTo>
                <a:lnTo>
                  <a:pt x="17566" y="13216"/>
                </a:lnTo>
                <a:lnTo>
                  <a:pt x="19469" y="14455"/>
                </a:lnTo>
                <a:lnTo>
                  <a:pt x="21443" y="15987"/>
                </a:lnTo>
                <a:lnTo>
                  <a:pt x="23465" y="17008"/>
                </a:lnTo>
                <a:lnTo>
                  <a:pt x="25519" y="17688"/>
                </a:lnTo>
                <a:lnTo>
                  <a:pt x="27595" y="18142"/>
                </a:lnTo>
                <a:lnTo>
                  <a:pt x="29684" y="19150"/>
                </a:lnTo>
                <a:lnTo>
                  <a:pt x="31783" y="20527"/>
                </a:lnTo>
                <a:lnTo>
                  <a:pt x="33889" y="22153"/>
                </a:lnTo>
                <a:lnTo>
                  <a:pt x="35999" y="23235"/>
                </a:lnTo>
                <a:lnTo>
                  <a:pt x="38110" y="23957"/>
                </a:lnTo>
                <a:lnTo>
                  <a:pt x="43201" y="25115"/>
                </a:lnTo>
                <a:lnTo>
                  <a:pt x="44325" y="25915"/>
                </a:lnTo>
                <a:lnTo>
                  <a:pt x="45779" y="27155"/>
                </a:lnTo>
                <a:lnTo>
                  <a:pt x="47455" y="28687"/>
                </a:lnTo>
                <a:lnTo>
                  <a:pt x="49278" y="29707"/>
                </a:lnTo>
                <a:lnTo>
                  <a:pt x="51200" y="30388"/>
                </a:lnTo>
                <a:lnTo>
                  <a:pt x="56812" y="31670"/>
                </a:lnTo>
                <a:lnTo>
                  <a:pt x="58890" y="33596"/>
                </a:lnTo>
                <a:lnTo>
                  <a:pt x="63245" y="37836"/>
                </a:lnTo>
                <a:lnTo>
                  <a:pt x="61512" y="39864"/>
                </a:lnTo>
                <a:lnTo>
                  <a:pt x="58021" y="43544"/>
                </a:lnTo>
                <a:lnTo>
                  <a:pt x="48392" y="53208"/>
                </a:lnTo>
                <a:lnTo>
                  <a:pt x="46374" y="54523"/>
                </a:lnTo>
                <a:lnTo>
                  <a:pt x="44321" y="55399"/>
                </a:lnTo>
                <a:lnTo>
                  <a:pt x="42247" y="55982"/>
                </a:lnTo>
                <a:lnTo>
                  <a:pt x="40159" y="57077"/>
                </a:lnTo>
                <a:lnTo>
                  <a:pt x="38060" y="58512"/>
                </a:lnTo>
                <a:lnTo>
                  <a:pt x="32993" y="62515"/>
                </a:lnTo>
                <a:lnTo>
                  <a:pt x="31872" y="62844"/>
                </a:lnTo>
                <a:lnTo>
                  <a:pt x="30417" y="63062"/>
                </a:lnTo>
                <a:lnTo>
                  <a:pt x="28741" y="63208"/>
                </a:lnTo>
                <a:lnTo>
                  <a:pt x="26919" y="64011"/>
                </a:lnTo>
                <a:lnTo>
                  <a:pt x="24999" y="65252"/>
                </a:lnTo>
                <a:lnTo>
                  <a:pt x="20215" y="68942"/>
                </a:lnTo>
                <a:lnTo>
                  <a:pt x="19117" y="69244"/>
                </a:lnTo>
                <a:lnTo>
                  <a:pt x="17678" y="69446"/>
                </a:lnTo>
                <a:lnTo>
                  <a:pt x="16013" y="69581"/>
                </a:lnTo>
                <a:lnTo>
                  <a:pt x="14905" y="70376"/>
                </a:lnTo>
                <a:lnTo>
                  <a:pt x="14164" y="71612"/>
                </a:lnTo>
                <a:lnTo>
                  <a:pt x="12977" y="75294"/>
                </a:lnTo>
                <a:lnTo>
                  <a:pt x="12814" y="77679"/>
                </a:lnTo>
                <a:lnTo>
                  <a:pt x="12770" y="79303"/>
                </a:lnTo>
                <a:lnTo>
                  <a:pt x="13447" y="80385"/>
                </a:lnTo>
                <a:lnTo>
                  <a:pt x="14605" y="81107"/>
                </a:lnTo>
                <a:lnTo>
                  <a:pt x="16084" y="81588"/>
                </a:lnTo>
                <a:lnTo>
                  <a:pt x="17068" y="82614"/>
                </a:lnTo>
                <a:lnTo>
                  <a:pt x="17725" y="84003"/>
                </a:lnTo>
                <a:lnTo>
                  <a:pt x="18163" y="85635"/>
                </a:lnTo>
                <a:lnTo>
                  <a:pt x="19161" y="86723"/>
                </a:lnTo>
                <a:lnTo>
                  <a:pt x="20531" y="87449"/>
                </a:lnTo>
                <a:lnTo>
                  <a:pt x="22151" y="87933"/>
                </a:lnTo>
                <a:lnTo>
                  <a:pt x="23937" y="88255"/>
                </a:lnTo>
                <a:lnTo>
                  <a:pt x="25835" y="88470"/>
                </a:lnTo>
                <a:lnTo>
                  <a:pt x="27805" y="88613"/>
                </a:lnTo>
                <a:lnTo>
                  <a:pt x="29119" y="89414"/>
                </a:lnTo>
                <a:lnTo>
                  <a:pt x="29994" y="90654"/>
                </a:lnTo>
                <a:lnTo>
                  <a:pt x="30578" y="92187"/>
                </a:lnTo>
                <a:lnTo>
                  <a:pt x="31673" y="93207"/>
                </a:lnTo>
                <a:lnTo>
                  <a:pt x="33109" y="93888"/>
                </a:lnTo>
                <a:lnTo>
                  <a:pt x="34773" y="94342"/>
                </a:lnTo>
                <a:lnTo>
                  <a:pt x="36588" y="93939"/>
                </a:lnTo>
                <a:lnTo>
                  <a:pt x="38503" y="92965"/>
                </a:lnTo>
                <a:lnTo>
                  <a:pt x="40487" y="91610"/>
                </a:lnTo>
                <a:lnTo>
                  <a:pt x="42515" y="90706"/>
                </a:lnTo>
                <a:lnTo>
                  <a:pt x="44574" y="90105"/>
                </a:lnTo>
                <a:lnTo>
                  <a:pt x="46652" y="89703"/>
                </a:lnTo>
                <a:lnTo>
                  <a:pt x="48742" y="89435"/>
                </a:lnTo>
                <a:lnTo>
                  <a:pt x="50844" y="89257"/>
                </a:lnTo>
                <a:lnTo>
                  <a:pt x="52949" y="89138"/>
                </a:lnTo>
                <a:lnTo>
                  <a:pt x="57171" y="89006"/>
                </a:lnTo>
                <a:lnTo>
                  <a:pt x="59287" y="88971"/>
                </a:lnTo>
                <a:lnTo>
                  <a:pt x="61402" y="88242"/>
                </a:lnTo>
                <a:lnTo>
                  <a:pt x="63518" y="87050"/>
                </a:lnTo>
                <a:lnTo>
                  <a:pt x="69869" y="8255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6" name="SMARTInkAnnotation866"/>
          <p:cNvSpPr/>
          <p:nvPr/>
        </p:nvSpPr>
        <p:spPr>
          <a:xfrm>
            <a:off x="7101136" y="4267200"/>
            <a:ext cx="202989" cy="310235"/>
          </a:xfrm>
          <a:custGeom>
            <a:avLst/>
            <a:gdLst/>
            <a:ahLst/>
            <a:cxnLst/>
            <a:rect l="0" t="0" r="0" b="0"/>
            <a:pathLst>
              <a:path w="202989" h="310235">
                <a:moveTo>
                  <a:pt x="196712" y="0"/>
                </a:moveTo>
                <a:lnTo>
                  <a:pt x="196712" y="3370"/>
                </a:lnTo>
                <a:lnTo>
                  <a:pt x="197418" y="4364"/>
                </a:lnTo>
                <a:lnTo>
                  <a:pt x="198594" y="5026"/>
                </a:lnTo>
                <a:lnTo>
                  <a:pt x="202183" y="6088"/>
                </a:lnTo>
                <a:lnTo>
                  <a:pt x="202477" y="6880"/>
                </a:lnTo>
                <a:lnTo>
                  <a:pt x="202988" y="15165"/>
                </a:lnTo>
                <a:lnTo>
                  <a:pt x="202308" y="15754"/>
                </a:lnTo>
                <a:lnTo>
                  <a:pt x="201148" y="15442"/>
                </a:lnTo>
                <a:lnTo>
                  <a:pt x="199669" y="14527"/>
                </a:lnTo>
                <a:lnTo>
                  <a:pt x="198683" y="14624"/>
                </a:lnTo>
                <a:lnTo>
                  <a:pt x="198025" y="15394"/>
                </a:lnTo>
                <a:lnTo>
                  <a:pt x="197587" y="16612"/>
                </a:lnTo>
                <a:lnTo>
                  <a:pt x="196178" y="24343"/>
                </a:lnTo>
                <a:lnTo>
                  <a:pt x="193416" y="31045"/>
                </a:lnTo>
                <a:lnTo>
                  <a:pt x="187891" y="39380"/>
                </a:lnTo>
                <a:lnTo>
                  <a:pt x="183849" y="45959"/>
                </a:lnTo>
                <a:lnTo>
                  <a:pt x="179699" y="53588"/>
                </a:lnTo>
                <a:lnTo>
                  <a:pt x="171281" y="69982"/>
                </a:lnTo>
                <a:lnTo>
                  <a:pt x="166348" y="78375"/>
                </a:lnTo>
                <a:lnTo>
                  <a:pt x="163055" y="82589"/>
                </a:lnTo>
                <a:lnTo>
                  <a:pt x="159448" y="86809"/>
                </a:lnTo>
                <a:lnTo>
                  <a:pt x="155630" y="91034"/>
                </a:lnTo>
                <a:lnTo>
                  <a:pt x="147625" y="99491"/>
                </a:lnTo>
                <a:lnTo>
                  <a:pt x="144219" y="104427"/>
                </a:lnTo>
                <a:lnTo>
                  <a:pt x="141242" y="109835"/>
                </a:lnTo>
                <a:lnTo>
                  <a:pt x="138552" y="115556"/>
                </a:lnTo>
                <a:lnTo>
                  <a:pt x="135347" y="120782"/>
                </a:lnTo>
                <a:lnTo>
                  <a:pt x="131797" y="125677"/>
                </a:lnTo>
                <a:lnTo>
                  <a:pt x="128020" y="130351"/>
                </a:lnTo>
                <a:lnTo>
                  <a:pt x="123383" y="135584"/>
                </a:lnTo>
                <a:lnTo>
                  <a:pt x="112583" y="147043"/>
                </a:lnTo>
                <a:lnTo>
                  <a:pt x="107443" y="153062"/>
                </a:lnTo>
                <a:lnTo>
                  <a:pt x="102606" y="159191"/>
                </a:lnTo>
                <a:lnTo>
                  <a:pt x="97970" y="165394"/>
                </a:lnTo>
                <a:lnTo>
                  <a:pt x="93466" y="170940"/>
                </a:lnTo>
                <a:lnTo>
                  <a:pt x="89051" y="176049"/>
                </a:lnTo>
                <a:lnTo>
                  <a:pt x="84696" y="180866"/>
                </a:lnTo>
                <a:lnTo>
                  <a:pt x="80380" y="186194"/>
                </a:lnTo>
                <a:lnTo>
                  <a:pt x="76092" y="191863"/>
                </a:lnTo>
                <a:lnTo>
                  <a:pt x="71820" y="197758"/>
                </a:lnTo>
                <a:lnTo>
                  <a:pt x="67561" y="203100"/>
                </a:lnTo>
                <a:lnTo>
                  <a:pt x="63310" y="208073"/>
                </a:lnTo>
                <a:lnTo>
                  <a:pt x="59063" y="212798"/>
                </a:lnTo>
                <a:lnTo>
                  <a:pt x="55526" y="218065"/>
                </a:lnTo>
                <a:lnTo>
                  <a:pt x="52461" y="223693"/>
                </a:lnTo>
                <a:lnTo>
                  <a:pt x="49713" y="229562"/>
                </a:lnTo>
                <a:lnTo>
                  <a:pt x="46468" y="234886"/>
                </a:lnTo>
                <a:lnTo>
                  <a:pt x="42893" y="239846"/>
                </a:lnTo>
                <a:lnTo>
                  <a:pt x="39098" y="244564"/>
                </a:lnTo>
                <a:lnTo>
                  <a:pt x="32998" y="253569"/>
                </a:lnTo>
                <a:lnTo>
                  <a:pt x="27935" y="261569"/>
                </a:lnTo>
                <a:lnTo>
                  <a:pt x="23331" y="267477"/>
                </a:lnTo>
                <a:lnTo>
                  <a:pt x="18931" y="274336"/>
                </a:lnTo>
                <a:lnTo>
                  <a:pt x="15328" y="281383"/>
                </a:lnTo>
                <a:lnTo>
                  <a:pt x="12595" y="289316"/>
                </a:lnTo>
                <a:lnTo>
                  <a:pt x="8332" y="296136"/>
                </a:lnTo>
                <a:lnTo>
                  <a:pt x="6181" y="304420"/>
                </a:lnTo>
                <a:lnTo>
                  <a:pt x="6118" y="308059"/>
                </a:lnTo>
                <a:lnTo>
                  <a:pt x="5403" y="309089"/>
                </a:lnTo>
                <a:lnTo>
                  <a:pt x="4221" y="309776"/>
                </a:lnTo>
                <a:lnTo>
                  <a:pt x="2727" y="310234"/>
                </a:lnTo>
                <a:lnTo>
                  <a:pt x="1731" y="309834"/>
                </a:lnTo>
                <a:lnTo>
                  <a:pt x="1067" y="308861"/>
                </a:lnTo>
                <a:lnTo>
                  <a:pt x="0" y="305602"/>
                </a:lnTo>
                <a:lnTo>
                  <a:pt x="1737" y="303275"/>
                </a:lnTo>
                <a:lnTo>
                  <a:pt x="3189" y="301666"/>
                </a:lnTo>
                <a:lnTo>
                  <a:pt x="4157" y="299889"/>
                </a:lnTo>
                <a:lnTo>
                  <a:pt x="6226" y="294016"/>
                </a:lnTo>
                <a:lnTo>
                  <a:pt x="12447" y="28575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7" name="SMARTInkAnnotation867"/>
          <p:cNvSpPr/>
          <p:nvPr/>
        </p:nvSpPr>
        <p:spPr>
          <a:xfrm>
            <a:off x="7228241" y="4425950"/>
            <a:ext cx="114058" cy="158725"/>
          </a:xfrm>
          <a:custGeom>
            <a:avLst/>
            <a:gdLst/>
            <a:ahLst/>
            <a:cxnLst/>
            <a:rect l="0" t="0" r="0" b="0"/>
            <a:pathLst>
              <a:path w="114058" h="158725">
                <a:moveTo>
                  <a:pt x="101377" y="0"/>
                </a:moveTo>
                <a:lnTo>
                  <a:pt x="101377" y="3371"/>
                </a:lnTo>
                <a:lnTo>
                  <a:pt x="100671" y="4364"/>
                </a:lnTo>
                <a:lnTo>
                  <a:pt x="99494" y="5026"/>
                </a:lnTo>
                <a:lnTo>
                  <a:pt x="95905" y="6088"/>
                </a:lnTo>
                <a:lnTo>
                  <a:pt x="93533" y="8116"/>
                </a:lnTo>
                <a:lnTo>
                  <a:pt x="90125" y="11368"/>
                </a:lnTo>
                <a:lnTo>
                  <a:pt x="86257" y="15165"/>
                </a:lnTo>
                <a:lnTo>
                  <a:pt x="84237" y="16460"/>
                </a:lnTo>
                <a:lnTo>
                  <a:pt x="82183" y="17323"/>
                </a:lnTo>
                <a:lnTo>
                  <a:pt x="80109" y="17899"/>
                </a:lnTo>
                <a:lnTo>
                  <a:pt x="78021" y="18988"/>
                </a:lnTo>
                <a:lnTo>
                  <a:pt x="75922" y="20420"/>
                </a:lnTo>
                <a:lnTo>
                  <a:pt x="73816" y="22079"/>
                </a:lnTo>
                <a:lnTo>
                  <a:pt x="71707" y="23892"/>
                </a:lnTo>
                <a:lnTo>
                  <a:pt x="69595" y="25806"/>
                </a:lnTo>
                <a:lnTo>
                  <a:pt x="67480" y="27787"/>
                </a:lnTo>
                <a:lnTo>
                  <a:pt x="65366" y="30519"/>
                </a:lnTo>
                <a:lnTo>
                  <a:pt x="63249" y="33752"/>
                </a:lnTo>
                <a:lnTo>
                  <a:pt x="61131" y="37318"/>
                </a:lnTo>
                <a:lnTo>
                  <a:pt x="59015" y="40401"/>
                </a:lnTo>
                <a:lnTo>
                  <a:pt x="56898" y="43162"/>
                </a:lnTo>
                <a:lnTo>
                  <a:pt x="54780" y="45708"/>
                </a:lnTo>
                <a:lnTo>
                  <a:pt x="52662" y="48816"/>
                </a:lnTo>
                <a:lnTo>
                  <a:pt x="50544" y="52300"/>
                </a:lnTo>
                <a:lnTo>
                  <a:pt x="48426" y="56033"/>
                </a:lnTo>
                <a:lnTo>
                  <a:pt x="46309" y="59228"/>
                </a:lnTo>
                <a:lnTo>
                  <a:pt x="44190" y="62063"/>
                </a:lnTo>
                <a:lnTo>
                  <a:pt x="42073" y="64658"/>
                </a:lnTo>
                <a:lnTo>
                  <a:pt x="39955" y="67094"/>
                </a:lnTo>
                <a:lnTo>
                  <a:pt x="37837" y="69424"/>
                </a:lnTo>
                <a:lnTo>
                  <a:pt x="35719" y="71683"/>
                </a:lnTo>
                <a:lnTo>
                  <a:pt x="33601" y="74600"/>
                </a:lnTo>
                <a:lnTo>
                  <a:pt x="31483" y="77955"/>
                </a:lnTo>
                <a:lnTo>
                  <a:pt x="29364" y="81604"/>
                </a:lnTo>
                <a:lnTo>
                  <a:pt x="27246" y="84741"/>
                </a:lnTo>
                <a:lnTo>
                  <a:pt x="25129" y="87538"/>
                </a:lnTo>
                <a:lnTo>
                  <a:pt x="23010" y="90109"/>
                </a:lnTo>
                <a:lnTo>
                  <a:pt x="20892" y="93234"/>
                </a:lnTo>
                <a:lnTo>
                  <a:pt x="18775" y="96728"/>
                </a:lnTo>
                <a:lnTo>
                  <a:pt x="16656" y="100469"/>
                </a:lnTo>
                <a:lnTo>
                  <a:pt x="15245" y="103668"/>
                </a:lnTo>
                <a:lnTo>
                  <a:pt x="14304" y="106507"/>
                </a:lnTo>
                <a:lnTo>
                  <a:pt x="13676" y="109104"/>
                </a:lnTo>
                <a:lnTo>
                  <a:pt x="11096" y="113873"/>
                </a:lnTo>
                <a:lnTo>
                  <a:pt x="9420" y="116132"/>
                </a:lnTo>
                <a:lnTo>
                  <a:pt x="7557" y="120523"/>
                </a:lnTo>
                <a:lnTo>
                  <a:pt x="7060" y="122682"/>
                </a:lnTo>
                <a:lnTo>
                  <a:pt x="6023" y="124121"/>
                </a:lnTo>
                <a:lnTo>
                  <a:pt x="4625" y="125081"/>
                </a:lnTo>
                <a:lnTo>
                  <a:pt x="2988" y="125721"/>
                </a:lnTo>
                <a:lnTo>
                  <a:pt x="1896" y="127558"/>
                </a:lnTo>
                <a:lnTo>
                  <a:pt x="1168" y="130194"/>
                </a:lnTo>
                <a:lnTo>
                  <a:pt x="0" y="137823"/>
                </a:lnTo>
                <a:lnTo>
                  <a:pt x="610" y="139154"/>
                </a:lnTo>
                <a:lnTo>
                  <a:pt x="3171" y="142515"/>
                </a:lnTo>
                <a:lnTo>
                  <a:pt x="4136" y="144399"/>
                </a:lnTo>
                <a:lnTo>
                  <a:pt x="5208" y="148374"/>
                </a:lnTo>
                <a:lnTo>
                  <a:pt x="6200" y="149716"/>
                </a:lnTo>
                <a:lnTo>
                  <a:pt x="7568" y="150610"/>
                </a:lnTo>
                <a:lnTo>
                  <a:pt x="9186" y="151207"/>
                </a:lnTo>
                <a:lnTo>
                  <a:pt x="10264" y="152310"/>
                </a:lnTo>
                <a:lnTo>
                  <a:pt x="10982" y="153751"/>
                </a:lnTo>
                <a:lnTo>
                  <a:pt x="11462" y="155418"/>
                </a:lnTo>
                <a:lnTo>
                  <a:pt x="12488" y="156528"/>
                </a:lnTo>
                <a:lnTo>
                  <a:pt x="13877" y="157269"/>
                </a:lnTo>
                <a:lnTo>
                  <a:pt x="17304" y="158092"/>
                </a:lnTo>
                <a:lnTo>
                  <a:pt x="19206" y="158311"/>
                </a:lnTo>
                <a:lnTo>
                  <a:pt x="21181" y="158457"/>
                </a:lnTo>
                <a:lnTo>
                  <a:pt x="23909" y="158555"/>
                </a:lnTo>
                <a:lnTo>
                  <a:pt x="36549" y="158711"/>
                </a:lnTo>
                <a:lnTo>
                  <a:pt x="39096" y="158724"/>
                </a:lnTo>
                <a:lnTo>
                  <a:pt x="42207" y="158027"/>
                </a:lnTo>
                <a:lnTo>
                  <a:pt x="45691" y="156857"/>
                </a:lnTo>
                <a:lnTo>
                  <a:pt x="54684" y="153280"/>
                </a:lnTo>
                <a:lnTo>
                  <a:pt x="56834" y="152987"/>
                </a:lnTo>
                <a:lnTo>
                  <a:pt x="59680" y="152791"/>
                </a:lnTo>
                <a:lnTo>
                  <a:pt x="62988" y="152661"/>
                </a:lnTo>
                <a:lnTo>
                  <a:pt x="66606" y="151868"/>
                </a:lnTo>
                <a:lnTo>
                  <a:pt x="70431" y="150634"/>
                </a:lnTo>
                <a:lnTo>
                  <a:pt x="74392" y="149106"/>
                </a:lnTo>
                <a:lnTo>
                  <a:pt x="77739" y="148087"/>
                </a:lnTo>
                <a:lnTo>
                  <a:pt x="80676" y="147409"/>
                </a:lnTo>
                <a:lnTo>
                  <a:pt x="83340" y="146956"/>
                </a:lnTo>
                <a:lnTo>
                  <a:pt x="85822" y="145948"/>
                </a:lnTo>
                <a:lnTo>
                  <a:pt x="88184" y="144571"/>
                </a:lnTo>
                <a:lnTo>
                  <a:pt x="90463" y="142948"/>
                </a:lnTo>
                <a:lnTo>
                  <a:pt x="93394" y="141865"/>
                </a:lnTo>
                <a:lnTo>
                  <a:pt x="96762" y="141144"/>
                </a:lnTo>
                <a:lnTo>
                  <a:pt x="100418" y="140662"/>
                </a:lnTo>
                <a:lnTo>
                  <a:pt x="102856" y="139636"/>
                </a:lnTo>
                <a:lnTo>
                  <a:pt x="104480" y="138246"/>
                </a:lnTo>
                <a:lnTo>
                  <a:pt x="105564" y="136614"/>
                </a:lnTo>
                <a:lnTo>
                  <a:pt x="106992" y="135526"/>
                </a:lnTo>
                <a:lnTo>
                  <a:pt x="108651" y="134801"/>
                </a:lnTo>
                <a:lnTo>
                  <a:pt x="110461" y="134317"/>
                </a:lnTo>
                <a:lnTo>
                  <a:pt x="111668" y="133289"/>
                </a:lnTo>
                <a:lnTo>
                  <a:pt x="112474" y="131898"/>
                </a:lnTo>
                <a:lnTo>
                  <a:pt x="114057" y="127085"/>
                </a:lnTo>
                <a:lnTo>
                  <a:pt x="110703" y="127025"/>
                </a:lnTo>
                <a:lnTo>
                  <a:pt x="61157" y="127000"/>
                </a:lnTo>
                <a:lnTo>
                  <a:pt x="59031" y="127705"/>
                </a:lnTo>
                <a:lnTo>
                  <a:pt x="56909" y="128881"/>
                </a:lnTo>
                <a:lnTo>
                  <a:pt x="50655" y="133272"/>
                </a:lnTo>
                <a:lnTo>
                  <a:pt x="50566" y="137699"/>
                </a:lnTo>
                <a:lnTo>
                  <a:pt x="50547" y="139436"/>
                </a:lnTo>
                <a:lnTo>
                  <a:pt x="52429" y="139583"/>
                </a:lnTo>
                <a:lnTo>
                  <a:pt x="56898" y="13970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8" name="SMARTInkAnnotation868"/>
          <p:cNvSpPr/>
          <p:nvPr/>
        </p:nvSpPr>
        <p:spPr>
          <a:xfrm>
            <a:off x="6846718" y="4673608"/>
            <a:ext cx="768829" cy="82543"/>
          </a:xfrm>
          <a:custGeom>
            <a:avLst/>
            <a:gdLst/>
            <a:ahLst/>
            <a:cxnLst/>
            <a:rect l="0" t="0" r="0" b="0"/>
            <a:pathLst>
              <a:path w="768829" h="82543">
                <a:moveTo>
                  <a:pt x="25415" y="76192"/>
                </a:moveTo>
                <a:lnTo>
                  <a:pt x="19943" y="81659"/>
                </a:lnTo>
                <a:lnTo>
                  <a:pt x="17571" y="82150"/>
                </a:lnTo>
                <a:lnTo>
                  <a:pt x="0" y="82542"/>
                </a:lnTo>
                <a:lnTo>
                  <a:pt x="33091" y="82542"/>
                </a:lnTo>
                <a:lnTo>
                  <a:pt x="41534" y="80661"/>
                </a:lnTo>
                <a:lnTo>
                  <a:pt x="50935" y="78178"/>
                </a:lnTo>
                <a:lnTo>
                  <a:pt x="66488" y="76585"/>
                </a:lnTo>
                <a:lnTo>
                  <a:pt x="77558" y="75661"/>
                </a:lnTo>
                <a:lnTo>
                  <a:pt x="83474" y="74427"/>
                </a:lnTo>
                <a:lnTo>
                  <a:pt x="89536" y="72898"/>
                </a:lnTo>
                <a:lnTo>
                  <a:pt x="94992" y="71174"/>
                </a:lnTo>
                <a:lnTo>
                  <a:pt x="100039" y="69319"/>
                </a:lnTo>
                <a:lnTo>
                  <a:pt x="104816" y="67377"/>
                </a:lnTo>
                <a:lnTo>
                  <a:pt x="117655" y="65219"/>
                </a:lnTo>
                <a:lnTo>
                  <a:pt x="132067" y="63554"/>
                </a:lnTo>
                <a:lnTo>
                  <a:pt x="138877" y="62122"/>
                </a:lnTo>
                <a:lnTo>
                  <a:pt x="145533" y="60462"/>
                </a:lnTo>
                <a:lnTo>
                  <a:pt x="168395" y="58126"/>
                </a:lnTo>
                <a:lnTo>
                  <a:pt x="184742" y="55698"/>
                </a:lnTo>
                <a:lnTo>
                  <a:pt x="193054" y="54062"/>
                </a:lnTo>
                <a:lnTo>
                  <a:pt x="209821" y="50364"/>
                </a:lnTo>
                <a:lnTo>
                  <a:pt x="218246" y="48390"/>
                </a:lnTo>
                <a:lnTo>
                  <a:pt x="235137" y="46197"/>
                </a:lnTo>
                <a:lnTo>
                  <a:pt x="252058" y="44516"/>
                </a:lnTo>
                <a:lnTo>
                  <a:pt x="260523" y="43080"/>
                </a:lnTo>
                <a:lnTo>
                  <a:pt x="268991" y="41417"/>
                </a:lnTo>
                <a:lnTo>
                  <a:pt x="285930" y="37689"/>
                </a:lnTo>
                <a:lnTo>
                  <a:pt x="294402" y="35706"/>
                </a:lnTo>
                <a:lnTo>
                  <a:pt x="313226" y="33504"/>
                </a:lnTo>
                <a:lnTo>
                  <a:pt x="332655" y="31820"/>
                </a:lnTo>
                <a:lnTo>
                  <a:pt x="341787" y="30382"/>
                </a:lnTo>
                <a:lnTo>
                  <a:pt x="350702" y="28719"/>
                </a:lnTo>
                <a:lnTo>
                  <a:pt x="368136" y="24989"/>
                </a:lnTo>
                <a:lnTo>
                  <a:pt x="376739" y="23007"/>
                </a:lnTo>
                <a:lnTo>
                  <a:pt x="395710" y="20804"/>
                </a:lnTo>
                <a:lnTo>
                  <a:pt x="415204" y="19119"/>
                </a:lnTo>
                <a:lnTo>
                  <a:pt x="424355" y="17682"/>
                </a:lnTo>
                <a:lnTo>
                  <a:pt x="433279" y="16019"/>
                </a:lnTo>
                <a:lnTo>
                  <a:pt x="452609" y="14170"/>
                </a:lnTo>
                <a:lnTo>
                  <a:pt x="472261" y="12644"/>
                </a:lnTo>
                <a:lnTo>
                  <a:pt x="481456" y="11249"/>
                </a:lnTo>
                <a:lnTo>
                  <a:pt x="490409" y="9613"/>
                </a:lnTo>
                <a:lnTo>
                  <a:pt x="507887" y="7796"/>
                </a:lnTo>
                <a:lnTo>
                  <a:pt x="525775" y="6282"/>
                </a:lnTo>
                <a:lnTo>
                  <a:pt x="535488" y="4891"/>
                </a:lnTo>
                <a:lnTo>
                  <a:pt x="545492" y="3258"/>
                </a:lnTo>
                <a:lnTo>
                  <a:pt x="564139" y="1443"/>
                </a:lnTo>
                <a:lnTo>
                  <a:pt x="581839" y="637"/>
                </a:lnTo>
                <a:lnTo>
                  <a:pt x="606975" y="183"/>
                </a:lnTo>
                <a:lnTo>
                  <a:pt x="660694" y="0"/>
                </a:lnTo>
                <a:lnTo>
                  <a:pt x="671584" y="1877"/>
                </a:lnTo>
                <a:lnTo>
                  <a:pt x="681836" y="4357"/>
                </a:lnTo>
                <a:lnTo>
                  <a:pt x="703793" y="5950"/>
                </a:lnTo>
                <a:lnTo>
                  <a:pt x="725544" y="6308"/>
                </a:lnTo>
                <a:lnTo>
                  <a:pt x="729382" y="6319"/>
                </a:lnTo>
                <a:lnTo>
                  <a:pt x="737411" y="8213"/>
                </a:lnTo>
                <a:lnTo>
                  <a:pt x="747325" y="11807"/>
                </a:lnTo>
                <a:lnTo>
                  <a:pt x="754357" y="12517"/>
                </a:lnTo>
                <a:lnTo>
                  <a:pt x="768828" y="12692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9" name="SMARTInkAnnotation869"/>
          <p:cNvSpPr/>
          <p:nvPr/>
        </p:nvSpPr>
        <p:spPr>
          <a:xfrm>
            <a:off x="6911139" y="4857750"/>
            <a:ext cx="87102" cy="88877"/>
          </a:xfrm>
          <a:custGeom>
            <a:avLst/>
            <a:gdLst/>
            <a:ahLst/>
            <a:cxnLst/>
            <a:rect l="0" t="0" r="0" b="0"/>
            <a:pathLst>
              <a:path w="87102" h="88877">
                <a:moveTo>
                  <a:pt x="5471" y="0"/>
                </a:moveTo>
                <a:lnTo>
                  <a:pt x="0" y="5467"/>
                </a:lnTo>
                <a:lnTo>
                  <a:pt x="412" y="5762"/>
                </a:lnTo>
                <a:lnTo>
                  <a:pt x="2751" y="6088"/>
                </a:lnTo>
                <a:lnTo>
                  <a:pt x="5400" y="6343"/>
                </a:lnTo>
                <a:lnTo>
                  <a:pt x="8823" y="9719"/>
                </a:lnTo>
                <a:lnTo>
                  <a:pt x="10530" y="10713"/>
                </a:lnTo>
                <a:lnTo>
                  <a:pt x="12374" y="11375"/>
                </a:lnTo>
                <a:lnTo>
                  <a:pt x="14308" y="11817"/>
                </a:lnTo>
                <a:lnTo>
                  <a:pt x="16305" y="12817"/>
                </a:lnTo>
                <a:lnTo>
                  <a:pt x="18342" y="14189"/>
                </a:lnTo>
                <a:lnTo>
                  <a:pt x="23310" y="18090"/>
                </a:lnTo>
                <a:lnTo>
                  <a:pt x="25129" y="18410"/>
                </a:lnTo>
                <a:lnTo>
                  <a:pt x="27755" y="18623"/>
                </a:lnTo>
                <a:lnTo>
                  <a:pt x="33731" y="18860"/>
                </a:lnTo>
                <a:lnTo>
                  <a:pt x="41065" y="18994"/>
                </a:lnTo>
                <a:lnTo>
                  <a:pt x="45529" y="19025"/>
                </a:lnTo>
                <a:lnTo>
                  <a:pt x="47709" y="19739"/>
                </a:lnTo>
                <a:lnTo>
                  <a:pt x="49867" y="20921"/>
                </a:lnTo>
                <a:lnTo>
                  <a:pt x="52013" y="22414"/>
                </a:lnTo>
                <a:lnTo>
                  <a:pt x="54148" y="23409"/>
                </a:lnTo>
                <a:lnTo>
                  <a:pt x="56278" y="24073"/>
                </a:lnTo>
                <a:lnTo>
                  <a:pt x="58405" y="24516"/>
                </a:lnTo>
                <a:lnTo>
                  <a:pt x="60528" y="24811"/>
                </a:lnTo>
                <a:lnTo>
                  <a:pt x="62649" y="25007"/>
                </a:lnTo>
                <a:lnTo>
                  <a:pt x="64770" y="25138"/>
                </a:lnTo>
                <a:lnTo>
                  <a:pt x="69009" y="25284"/>
                </a:lnTo>
                <a:lnTo>
                  <a:pt x="81347" y="25398"/>
                </a:lnTo>
                <a:lnTo>
                  <a:pt x="83436" y="27281"/>
                </a:lnTo>
                <a:lnTo>
                  <a:pt x="84982" y="28770"/>
                </a:lnTo>
                <a:lnTo>
                  <a:pt x="85305" y="29764"/>
                </a:lnTo>
                <a:lnTo>
                  <a:pt x="84816" y="30426"/>
                </a:lnTo>
                <a:lnTo>
                  <a:pt x="82330" y="31488"/>
                </a:lnTo>
                <a:lnTo>
                  <a:pt x="80108" y="31634"/>
                </a:lnTo>
                <a:lnTo>
                  <a:pt x="76767" y="31698"/>
                </a:lnTo>
                <a:lnTo>
                  <a:pt x="72928" y="31727"/>
                </a:lnTo>
                <a:lnTo>
                  <a:pt x="70917" y="32440"/>
                </a:lnTo>
                <a:lnTo>
                  <a:pt x="68870" y="33622"/>
                </a:lnTo>
                <a:lnTo>
                  <a:pt x="66798" y="35115"/>
                </a:lnTo>
                <a:lnTo>
                  <a:pt x="64712" y="36109"/>
                </a:lnTo>
                <a:lnTo>
                  <a:pt x="62615" y="36773"/>
                </a:lnTo>
                <a:lnTo>
                  <a:pt x="60511" y="37215"/>
                </a:lnTo>
                <a:lnTo>
                  <a:pt x="58402" y="37510"/>
                </a:lnTo>
                <a:lnTo>
                  <a:pt x="56290" y="37707"/>
                </a:lnTo>
                <a:lnTo>
                  <a:pt x="54177" y="37838"/>
                </a:lnTo>
                <a:lnTo>
                  <a:pt x="49945" y="37984"/>
                </a:lnTo>
                <a:lnTo>
                  <a:pt x="44850" y="38077"/>
                </a:lnTo>
                <a:lnTo>
                  <a:pt x="42270" y="39972"/>
                </a:lnTo>
                <a:lnTo>
                  <a:pt x="37328" y="44372"/>
                </a:lnTo>
                <a:lnTo>
                  <a:pt x="39162" y="46297"/>
                </a:lnTo>
                <a:lnTo>
                  <a:pt x="42719" y="49911"/>
                </a:lnTo>
                <a:lnTo>
                  <a:pt x="45088" y="50405"/>
                </a:lnTo>
                <a:lnTo>
                  <a:pt x="46708" y="50536"/>
                </a:lnTo>
                <a:lnTo>
                  <a:pt x="47788" y="51330"/>
                </a:lnTo>
                <a:lnTo>
                  <a:pt x="48508" y="52564"/>
                </a:lnTo>
                <a:lnTo>
                  <a:pt x="48989" y="54093"/>
                </a:lnTo>
                <a:lnTo>
                  <a:pt x="50014" y="55112"/>
                </a:lnTo>
                <a:lnTo>
                  <a:pt x="51405" y="55792"/>
                </a:lnTo>
                <a:lnTo>
                  <a:pt x="53037" y="56245"/>
                </a:lnTo>
                <a:lnTo>
                  <a:pt x="55538" y="57252"/>
                </a:lnTo>
                <a:lnTo>
                  <a:pt x="58616" y="58629"/>
                </a:lnTo>
                <a:lnTo>
                  <a:pt x="62081" y="60253"/>
                </a:lnTo>
                <a:lnTo>
                  <a:pt x="65096" y="61335"/>
                </a:lnTo>
                <a:lnTo>
                  <a:pt x="67814" y="62057"/>
                </a:lnTo>
                <a:lnTo>
                  <a:pt x="73873" y="63216"/>
                </a:lnTo>
                <a:lnTo>
                  <a:pt x="76584" y="65255"/>
                </a:lnTo>
                <a:lnTo>
                  <a:pt x="80704" y="68943"/>
                </a:lnTo>
                <a:lnTo>
                  <a:pt x="83150" y="69447"/>
                </a:lnTo>
                <a:lnTo>
                  <a:pt x="87101" y="69771"/>
                </a:lnTo>
                <a:lnTo>
                  <a:pt x="86718" y="70502"/>
                </a:lnTo>
                <a:lnTo>
                  <a:pt x="84412" y="73198"/>
                </a:lnTo>
                <a:lnTo>
                  <a:pt x="82517" y="75311"/>
                </a:lnTo>
                <a:lnTo>
                  <a:pt x="78582" y="79308"/>
                </a:lnTo>
                <a:lnTo>
                  <a:pt x="76803" y="80389"/>
                </a:lnTo>
                <a:lnTo>
                  <a:pt x="74912" y="81109"/>
                </a:lnTo>
                <a:lnTo>
                  <a:pt x="72945" y="81589"/>
                </a:lnTo>
                <a:lnTo>
                  <a:pt x="70927" y="81910"/>
                </a:lnTo>
                <a:lnTo>
                  <a:pt x="68876" y="82123"/>
                </a:lnTo>
                <a:lnTo>
                  <a:pt x="66803" y="82266"/>
                </a:lnTo>
                <a:lnTo>
                  <a:pt x="64715" y="83066"/>
                </a:lnTo>
                <a:lnTo>
                  <a:pt x="62616" y="84305"/>
                </a:lnTo>
                <a:lnTo>
                  <a:pt x="60512" y="85837"/>
                </a:lnTo>
                <a:lnTo>
                  <a:pt x="58404" y="86858"/>
                </a:lnTo>
                <a:lnTo>
                  <a:pt x="56292" y="87538"/>
                </a:lnTo>
                <a:lnTo>
                  <a:pt x="54177" y="87992"/>
                </a:lnTo>
                <a:lnTo>
                  <a:pt x="52062" y="88295"/>
                </a:lnTo>
                <a:lnTo>
                  <a:pt x="49945" y="88497"/>
                </a:lnTo>
                <a:lnTo>
                  <a:pt x="47828" y="88631"/>
                </a:lnTo>
                <a:lnTo>
                  <a:pt x="43595" y="88781"/>
                </a:lnTo>
                <a:lnTo>
                  <a:pt x="35123" y="88876"/>
                </a:lnTo>
                <a:lnTo>
                  <a:pt x="33005" y="88179"/>
                </a:lnTo>
                <a:lnTo>
                  <a:pt x="30886" y="87008"/>
                </a:lnTo>
                <a:lnTo>
                  <a:pt x="28768" y="85522"/>
                </a:lnTo>
                <a:lnTo>
                  <a:pt x="26651" y="84531"/>
                </a:lnTo>
                <a:lnTo>
                  <a:pt x="24533" y="83871"/>
                </a:lnTo>
                <a:lnTo>
                  <a:pt x="22415" y="83431"/>
                </a:lnTo>
                <a:lnTo>
                  <a:pt x="20297" y="82431"/>
                </a:lnTo>
                <a:lnTo>
                  <a:pt x="18179" y="81060"/>
                </a:lnTo>
                <a:lnTo>
                  <a:pt x="16061" y="79440"/>
                </a:lnTo>
                <a:lnTo>
                  <a:pt x="14649" y="77655"/>
                </a:lnTo>
                <a:lnTo>
                  <a:pt x="13708" y="75759"/>
                </a:lnTo>
                <a:lnTo>
                  <a:pt x="11825" y="6985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0" name="SMARTInkAnnotation870"/>
          <p:cNvSpPr/>
          <p:nvPr/>
        </p:nvSpPr>
        <p:spPr>
          <a:xfrm>
            <a:off x="7050044" y="4845050"/>
            <a:ext cx="25414" cy="139701"/>
          </a:xfrm>
          <a:custGeom>
            <a:avLst/>
            <a:gdLst/>
            <a:ahLst/>
            <a:cxnLst/>
            <a:rect l="0" t="0" r="0" b="0"/>
            <a:pathLst>
              <a:path w="25414" h="139701">
                <a:moveTo>
                  <a:pt x="6355" y="0"/>
                </a:moveTo>
                <a:lnTo>
                  <a:pt x="9727" y="3370"/>
                </a:lnTo>
                <a:lnTo>
                  <a:pt x="10721" y="5069"/>
                </a:lnTo>
                <a:lnTo>
                  <a:pt x="11384" y="6907"/>
                </a:lnTo>
                <a:lnTo>
                  <a:pt x="11826" y="8838"/>
                </a:lnTo>
                <a:lnTo>
                  <a:pt x="12826" y="11537"/>
                </a:lnTo>
                <a:lnTo>
                  <a:pt x="14198" y="14747"/>
                </a:lnTo>
                <a:lnTo>
                  <a:pt x="15819" y="18297"/>
                </a:lnTo>
                <a:lnTo>
                  <a:pt x="16900" y="21371"/>
                </a:lnTo>
                <a:lnTo>
                  <a:pt x="17621" y="24125"/>
                </a:lnTo>
                <a:lnTo>
                  <a:pt x="18101" y="26667"/>
                </a:lnTo>
                <a:lnTo>
                  <a:pt x="19128" y="28361"/>
                </a:lnTo>
                <a:lnTo>
                  <a:pt x="20517" y="29491"/>
                </a:lnTo>
                <a:lnTo>
                  <a:pt x="22151" y="30244"/>
                </a:lnTo>
                <a:lnTo>
                  <a:pt x="23238" y="31452"/>
                </a:lnTo>
                <a:lnTo>
                  <a:pt x="23965" y="32962"/>
                </a:lnTo>
                <a:lnTo>
                  <a:pt x="24448" y="34675"/>
                </a:lnTo>
                <a:lnTo>
                  <a:pt x="24771" y="37227"/>
                </a:lnTo>
                <a:lnTo>
                  <a:pt x="24985" y="40341"/>
                </a:lnTo>
                <a:lnTo>
                  <a:pt x="25225" y="46857"/>
                </a:lnTo>
                <a:lnTo>
                  <a:pt x="25359" y="54492"/>
                </a:lnTo>
                <a:lnTo>
                  <a:pt x="25413" y="71946"/>
                </a:lnTo>
                <a:lnTo>
                  <a:pt x="24708" y="74775"/>
                </a:lnTo>
                <a:lnTo>
                  <a:pt x="23533" y="78072"/>
                </a:lnTo>
                <a:lnTo>
                  <a:pt x="22042" y="81681"/>
                </a:lnTo>
                <a:lnTo>
                  <a:pt x="21048" y="84793"/>
                </a:lnTo>
                <a:lnTo>
                  <a:pt x="20386" y="87573"/>
                </a:lnTo>
                <a:lnTo>
                  <a:pt x="19945" y="90132"/>
                </a:lnTo>
                <a:lnTo>
                  <a:pt x="19651" y="92544"/>
                </a:lnTo>
                <a:lnTo>
                  <a:pt x="19455" y="94857"/>
                </a:lnTo>
                <a:lnTo>
                  <a:pt x="19323" y="97105"/>
                </a:lnTo>
                <a:lnTo>
                  <a:pt x="18531" y="99308"/>
                </a:lnTo>
                <a:lnTo>
                  <a:pt x="17295" y="101484"/>
                </a:lnTo>
                <a:lnTo>
                  <a:pt x="15766" y="103639"/>
                </a:lnTo>
                <a:lnTo>
                  <a:pt x="14746" y="105782"/>
                </a:lnTo>
                <a:lnTo>
                  <a:pt x="14067" y="107916"/>
                </a:lnTo>
                <a:lnTo>
                  <a:pt x="13312" y="112168"/>
                </a:lnTo>
                <a:lnTo>
                  <a:pt x="12977" y="116410"/>
                </a:lnTo>
                <a:lnTo>
                  <a:pt x="12181" y="118529"/>
                </a:lnTo>
                <a:lnTo>
                  <a:pt x="10944" y="120647"/>
                </a:lnTo>
                <a:lnTo>
                  <a:pt x="9414" y="122765"/>
                </a:lnTo>
                <a:lnTo>
                  <a:pt x="8394" y="124882"/>
                </a:lnTo>
                <a:lnTo>
                  <a:pt x="7714" y="126999"/>
                </a:lnTo>
                <a:lnTo>
                  <a:pt x="6624" y="132095"/>
                </a:lnTo>
                <a:lnTo>
                  <a:pt x="5828" y="133220"/>
                </a:lnTo>
                <a:lnTo>
                  <a:pt x="4591" y="134674"/>
                </a:lnTo>
                <a:lnTo>
                  <a:pt x="0" y="13970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1" name="SMARTInkAnnotation871"/>
          <p:cNvSpPr/>
          <p:nvPr/>
        </p:nvSpPr>
        <p:spPr>
          <a:xfrm>
            <a:off x="6992971" y="4813300"/>
            <a:ext cx="260399" cy="355565"/>
          </a:xfrm>
          <a:custGeom>
            <a:avLst/>
            <a:gdLst/>
            <a:ahLst/>
            <a:cxnLst/>
            <a:rect l="0" t="0" r="0" b="0"/>
            <a:pathLst>
              <a:path w="260399" h="355565">
                <a:moveTo>
                  <a:pt x="260398" y="0"/>
                </a:moveTo>
                <a:lnTo>
                  <a:pt x="260398" y="21274"/>
                </a:lnTo>
                <a:lnTo>
                  <a:pt x="259692" y="23356"/>
                </a:lnTo>
                <a:lnTo>
                  <a:pt x="253487" y="33646"/>
                </a:lnTo>
                <a:lnTo>
                  <a:pt x="251555" y="37247"/>
                </a:lnTo>
                <a:lnTo>
                  <a:pt x="249407" y="45012"/>
                </a:lnTo>
                <a:lnTo>
                  <a:pt x="247747" y="53166"/>
                </a:lnTo>
                <a:lnTo>
                  <a:pt x="244656" y="61494"/>
                </a:lnTo>
                <a:lnTo>
                  <a:pt x="239047" y="69899"/>
                </a:lnTo>
                <a:lnTo>
                  <a:pt x="231846" y="79044"/>
                </a:lnTo>
                <a:lnTo>
                  <a:pt x="223940" y="90164"/>
                </a:lnTo>
                <a:lnTo>
                  <a:pt x="198937" y="127111"/>
                </a:lnTo>
                <a:lnTo>
                  <a:pt x="194008" y="132718"/>
                </a:lnTo>
                <a:lnTo>
                  <a:pt x="188605" y="137868"/>
                </a:lnTo>
                <a:lnTo>
                  <a:pt x="182884" y="142712"/>
                </a:lnTo>
                <a:lnTo>
                  <a:pt x="177657" y="148763"/>
                </a:lnTo>
                <a:lnTo>
                  <a:pt x="172762" y="155620"/>
                </a:lnTo>
                <a:lnTo>
                  <a:pt x="159127" y="176872"/>
                </a:lnTo>
                <a:lnTo>
                  <a:pt x="154759" y="183532"/>
                </a:lnTo>
                <a:lnTo>
                  <a:pt x="149730" y="190088"/>
                </a:lnTo>
                <a:lnTo>
                  <a:pt x="144260" y="196575"/>
                </a:lnTo>
                <a:lnTo>
                  <a:pt x="138495" y="203017"/>
                </a:lnTo>
                <a:lnTo>
                  <a:pt x="126441" y="215818"/>
                </a:lnTo>
                <a:lnTo>
                  <a:pt x="120262" y="222196"/>
                </a:lnTo>
                <a:lnTo>
                  <a:pt x="114730" y="228564"/>
                </a:lnTo>
                <a:lnTo>
                  <a:pt x="109631" y="234926"/>
                </a:lnTo>
                <a:lnTo>
                  <a:pt x="104819" y="241284"/>
                </a:lnTo>
                <a:lnTo>
                  <a:pt x="99494" y="247639"/>
                </a:lnTo>
                <a:lnTo>
                  <a:pt x="93825" y="253993"/>
                </a:lnTo>
                <a:lnTo>
                  <a:pt x="87928" y="260345"/>
                </a:lnTo>
                <a:lnTo>
                  <a:pt x="81879" y="265991"/>
                </a:lnTo>
                <a:lnTo>
                  <a:pt x="75728" y="271166"/>
                </a:lnTo>
                <a:lnTo>
                  <a:pt x="69510" y="276028"/>
                </a:lnTo>
                <a:lnTo>
                  <a:pt x="63951" y="281385"/>
                </a:lnTo>
                <a:lnTo>
                  <a:pt x="58834" y="287073"/>
                </a:lnTo>
                <a:lnTo>
                  <a:pt x="54010" y="292983"/>
                </a:lnTo>
                <a:lnTo>
                  <a:pt x="49383" y="298333"/>
                </a:lnTo>
                <a:lnTo>
                  <a:pt x="44885" y="303311"/>
                </a:lnTo>
                <a:lnTo>
                  <a:pt x="36124" y="312605"/>
                </a:lnTo>
                <a:lnTo>
                  <a:pt x="27523" y="321439"/>
                </a:lnTo>
                <a:lnTo>
                  <a:pt x="20877" y="330069"/>
                </a:lnTo>
                <a:lnTo>
                  <a:pt x="13166" y="340980"/>
                </a:lnTo>
                <a:lnTo>
                  <a:pt x="6410" y="348681"/>
                </a:lnTo>
                <a:lnTo>
                  <a:pt x="0" y="355480"/>
                </a:lnTo>
                <a:lnTo>
                  <a:pt x="3293" y="355564"/>
                </a:lnTo>
                <a:lnTo>
                  <a:pt x="4982" y="354871"/>
                </a:lnTo>
                <a:lnTo>
                  <a:pt x="10731" y="350524"/>
                </a:lnTo>
                <a:lnTo>
                  <a:pt x="16906" y="344767"/>
                </a:lnTo>
                <a:lnTo>
                  <a:pt x="25302" y="33655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2" name="SMARTInkAnnotation872"/>
          <p:cNvSpPr/>
          <p:nvPr/>
        </p:nvSpPr>
        <p:spPr>
          <a:xfrm>
            <a:off x="7158060" y="5049938"/>
            <a:ext cx="126779" cy="106256"/>
          </a:xfrm>
          <a:custGeom>
            <a:avLst/>
            <a:gdLst/>
            <a:ahLst/>
            <a:cxnLst/>
            <a:rect l="0" t="0" r="0" b="0"/>
            <a:pathLst>
              <a:path w="126779" h="106256">
                <a:moveTo>
                  <a:pt x="63540" y="4662"/>
                </a:moveTo>
                <a:lnTo>
                  <a:pt x="60167" y="4662"/>
                </a:lnTo>
                <a:lnTo>
                  <a:pt x="59173" y="5367"/>
                </a:lnTo>
                <a:lnTo>
                  <a:pt x="58510" y="6543"/>
                </a:lnTo>
                <a:lnTo>
                  <a:pt x="58069" y="8033"/>
                </a:lnTo>
                <a:lnTo>
                  <a:pt x="57069" y="9026"/>
                </a:lnTo>
                <a:lnTo>
                  <a:pt x="55696" y="9688"/>
                </a:lnTo>
                <a:lnTo>
                  <a:pt x="54075" y="10129"/>
                </a:lnTo>
                <a:lnTo>
                  <a:pt x="52288" y="9013"/>
                </a:lnTo>
                <a:lnTo>
                  <a:pt x="50391" y="6856"/>
                </a:lnTo>
                <a:lnTo>
                  <a:pt x="48420" y="4009"/>
                </a:lnTo>
                <a:lnTo>
                  <a:pt x="46400" y="2110"/>
                </a:lnTo>
                <a:lnTo>
                  <a:pt x="44347" y="844"/>
                </a:lnTo>
                <a:lnTo>
                  <a:pt x="42273" y="0"/>
                </a:lnTo>
                <a:lnTo>
                  <a:pt x="40184" y="143"/>
                </a:lnTo>
                <a:lnTo>
                  <a:pt x="38085" y="943"/>
                </a:lnTo>
                <a:lnTo>
                  <a:pt x="35980" y="2183"/>
                </a:lnTo>
                <a:lnTo>
                  <a:pt x="34577" y="3715"/>
                </a:lnTo>
                <a:lnTo>
                  <a:pt x="33641" y="5442"/>
                </a:lnTo>
                <a:lnTo>
                  <a:pt x="33017" y="7298"/>
                </a:lnTo>
                <a:lnTo>
                  <a:pt x="31190" y="8536"/>
                </a:lnTo>
                <a:lnTo>
                  <a:pt x="28559" y="9361"/>
                </a:lnTo>
                <a:lnTo>
                  <a:pt x="25394" y="9912"/>
                </a:lnTo>
                <a:lnTo>
                  <a:pt x="22577" y="10984"/>
                </a:lnTo>
                <a:lnTo>
                  <a:pt x="19994" y="12405"/>
                </a:lnTo>
                <a:lnTo>
                  <a:pt x="14147" y="16382"/>
                </a:lnTo>
                <a:lnTo>
                  <a:pt x="11465" y="16926"/>
                </a:lnTo>
                <a:lnTo>
                  <a:pt x="9761" y="17072"/>
                </a:lnTo>
                <a:lnTo>
                  <a:pt x="7919" y="17874"/>
                </a:lnTo>
                <a:lnTo>
                  <a:pt x="3990" y="20647"/>
                </a:lnTo>
                <a:lnTo>
                  <a:pt x="105" y="23632"/>
                </a:lnTo>
                <a:lnTo>
                  <a:pt x="47" y="25558"/>
                </a:lnTo>
                <a:lnTo>
                  <a:pt x="32" y="27059"/>
                </a:lnTo>
                <a:lnTo>
                  <a:pt x="727" y="28060"/>
                </a:lnTo>
                <a:lnTo>
                  <a:pt x="1897" y="28728"/>
                </a:lnTo>
                <a:lnTo>
                  <a:pt x="3382" y="29173"/>
                </a:lnTo>
                <a:lnTo>
                  <a:pt x="6916" y="31548"/>
                </a:lnTo>
                <a:lnTo>
                  <a:pt x="8848" y="33169"/>
                </a:lnTo>
                <a:lnTo>
                  <a:pt x="10840" y="34251"/>
                </a:lnTo>
                <a:lnTo>
                  <a:pt x="12874" y="34971"/>
                </a:lnTo>
                <a:lnTo>
                  <a:pt x="14936" y="35451"/>
                </a:lnTo>
                <a:lnTo>
                  <a:pt x="17019" y="36477"/>
                </a:lnTo>
                <a:lnTo>
                  <a:pt x="19111" y="37867"/>
                </a:lnTo>
                <a:lnTo>
                  <a:pt x="21213" y="39498"/>
                </a:lnTo>
                <a:lnTo>
                  <a:pt x="24026" y="40586"/>
                </a:lnTo>
                <a:lnTo>
                  <a:pt x="27313" y="41311"/>
                </a:lnTo>
                <a:lnTo>
                  <a:pt x="30917" y="41795"/>
                </a:lnTo>
                <a:lnTo>
                  <a:pt x="34731" y="42117"/>
                </a:lnTo>
                <a:lnTo>
                  <a:pt x="38686" y="42333"/>
                </a:lnTo>
                <a:lnTo>
                  <a:pt x="42735" y="42476"/>
                </a:lnTo>
                <a:lnTo>
                  <a:pt x="46846" y="43277"/>
                </a:lnTo>
                <a:lnTo>
                  <a:pt x="50998" y="44516"/>
                </a:lnTo>
                <a:lnTo>
                  <a:pt x="55179" y="46048"/>
                </a:lnTo>
                <a:lnTo>
                  <a:pt x="59378" y="47069"/>
                </a:lnTo>
                <a:lnTo>
                  <a:pt x="63589" y="47750"/>
                </a:lnTo>
                <a:lnTo>
                  <a:pt x="67808" y="48204"/>
                </a:lnTo>
                <a:lnTo>
                  <a:pt x="71327" y="48507"/>
                </a:lnTo>
                <a:lnTo>
                  <a:pt x="74379" y="48708"/>
                </a:lnTo>
                <a:lnTo>
                  <a:pt x="77120" y="48843"/>
                </a:lnTo>
                <a:lnTo>
                  <a:pt x="80359" y="49638"/>
                </a:lnTo>
                <a:lnTo>
                  <a:pt x="83931" y="50874"/>
                </a:lnTo>
                <a:lnTo>
                  <a:pt x="87724" y="52403"/>
                </a:lnTo>
                <a:lnTo>
                  <a:pt x="90959" y="53423"/>
                </a:lnTo>
                <a:lnTo>
                  <a:pt x="93821" y="54102"/>
                </a:lnTo>
                <a:lnTo>
                  <a:pt x="96436" y="54556"/>
                </a:lnTo>
                <a:lnTo>
                  <a:pt x="99590" y="54858"/>
                </a:lnTo>
                <a:lnTo>
                  <a:pt x="103106" y="55059"/>
                </a:lnTo>
                <a:lnTo>
                  <a:pt x="106860" y="55193"/>
                </a:lnTo>
                <a:lnTo>
                  <a:pt x="110071" y="55989"/>
                </a:lnTo>
                <a:lnTo>
                  <a:pt x="112917" y="57224"/>
                </a:lnTo>
                <a:lnTo>
                  <a:pt x="119183" y="60906"/>
                </a:lnTo>
                <a:lnTo>
                  <a:pt x="121923" y="63290"/>
                </a:lnTo>
                <a:lnTo>
                  <a:pt x="126061" y="67199"/>
                </a:lnTo>
                <a:lnTo>
                  <a:pt x="126401" y="68226"/>
                </a:lnTo>
                <a:lnTo>
                  <a:pt x="126778" y="71248"/>
                </a:lnTo>
                <a:lnTo>
                  <a:pt x="126171" y="72336"/>
                </a:lnTo>
                <a:lnTo>
                  <a:pt x="125063" y="73061"/>
                </a:lnTo>
                <a:lnTo>
                  <a:pt x="123617" y="73545"/>
                </a:lnTo>
                <a:lnTo>
                  <a:pt x="122653" y="74572"/>
                </a:lnTo>
                <a:lnTo>
                  <a:pt x="122010" y="75964"/>
                </a:lnTo>
                <a:lnTo>
                  <a:pt x="121582" y="77596"/>
                </a:lnTo>
                <a:lnTo>
                  <a:pt x="120590" y="78685"/>
                </a:lnTo>
                <a:lnTo>
                  <a:pt x="119224" y="79411"/>
                </a:lnTo>
                <a:lnTo>
                  <a:pt x="117607" y="79894"/>
                </a:lnTo>
                <a:lnTo>
                  <a:pt x="113926" y="82313"/>
                </a:lnTo>
                <a:lnTo>
                  <a:pt x="111957" y="83946"/>
                </a:lnTo>
                <a:lnTo>
                  <a:pt x="109937" y="85740"/>
                </a:lnTo>
                <a:lnTo>
                  <a:pt x="105812" y="89615"/>
                </a:lnTo>
                <a:lnTo>
                  <a:pt x="103017" y="91637"/>
                </a:lnTo>
                <a:lnTo>
                  <a:pt x="99743" y="93689"/>
                </a:lnTo>
                <a:lnTo>
                  <a:pt x="96147" y="95764"/>
                </a:lnTo>
                <a:lnTo>
                  <a:pt x="93044" y="97146"/>
                </a:lnTo>
                <a:lnTo>
                  <a:pt x="90270" y="98068"/>
                </a:lnTo>
                <a:lnTo>
                  <a:pt x="87713" y="98682"/>
                </a:lnTo>
                <a:lnTo>
                  <a:pt x="84597" y="99093"/>
                </a:lnTo>
                <a:lnTo>
                  <a:pt x="81109" y="99365"/>
                </a:lnTo>
                <a:lnTo>
                  <a:pt x="77370" y="99548"/>
                </a:lnTo>
                <a:lnTo>
                  <a:pt x="74172" y="100374"/>
                </a:lnTo>
                <a:lnTo>
                  <a:pt x="71334" y="101631"/>
                </a:lnTo>
                <a:lnTo>
                  <a:pt x="68736" y="103175"/>
                </a:lnTo>
                <a:lnTo>
                  <a:pt x="65591" y="104204"/>
                </a:lnTo>
                <a:lnTo>
                  <a:pt x="62085" y="104890"/>
                </a:lnTo>
                <a:lnTo>
                  <a:pt x="58333" y="105347"/>
                </a:lnTo>
                <a:lnTo>
                  <a:pt x="55126" y="105652"/>
                </a:lnTo>
                <a:lnTo>
                  <a:pt x="52283" y="105855"/>
                </a:lnTo>
                <a:lnTo>
                  <a:pt x="49682" y="105991"/>
                </a:lnTo>
                <a:lnTo>
                  <a:pt x="43025" y="106141"/>
                </a:lnTo>
                <a:lnTo>
                  <a:pt x="23585" y="106255"/>
                </a:lnTo>
                <a:lnTo>
                  <a:pt x="21371" y="105552"/>
                </a:lnTo>
                <a:lnTo>
                  <a:pt x="19190" y="104377"/>
                </a:lnTo>
                <a:lnTo>
                  <a:pt x="17029" y="102889"/>
                </a:lnTo>
                <a:lnTo>
                  <a:pt x="14884" y="101191"/>
                </a:lnTo>
                <a:lnTo>
                  <a:pt x="12746" y="99353"/>
                </a:lnTo>
                <a:lnTo>
                  <a:pt x="10616" y="97423"/>
                </a:lnTo>
                <a:lnTo>
                  <a:pt x="6365" y="93396"/>
                </a:lnTo>
                <a:lnTo>
                  <a:pt x="4244" y="91335"/>
                </a:lnTo>
                <a:lnTo>
                  <a:pt x="2829" y="89255"/>
                </a:lnTo>
                <a:lnTo>
                  <a:pt x="1885" y="87163"/>
                </a:lnTo>
                <a:lnTo>
                  <a:pt x="1257" y="85063"/>
                </a:lnTo>
                <a:lnTo>
                  <a:pt x="838" y="82957"/>
                </a:lnTo>
                <a:lnTo>
                  <a:pt x="558" y="80848"/>
                </a:lnTo>
                <a:lnTo>
                  <a:pt x="0" y="74512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3" name="SMARTInkAnnotation873"/>
          <p:cNvSpPr/>
          <p:nvPr/>
        </p:nvSpPr>
        <p:spPr>
          <a:xfrm>
            <a:off x="7202539" y="5016500"/>
            <a:ext cx="95310" cy="38101"/>
          </a:xfrm>
          <a:custGeom>
            <a:avLst/>
            <a:gdLst/>
            <a:ahLst/>
            <a:cxnLst/>
            <a:rect l="0" t="0" r="0" b="0"/>
            <a:pathLst>
              <a:path w="95310" h="38101">
                <a:moveTo>
                  <a:pt x="0" y="38100"/>
                </a:moveTo>
                <a:lnTo>
                  <a:pt x="9464" y="38100"/>
                </a:lnTo>
                <a:lnTo>
                  <a:pt x="11252" y="37394"/>
                </a:lnTo>
                <a:lnTo>
                  <a:pt x="13149" y="36218"/>
                </a:lnTo>
                <a:lnTo>
                  <a:pt x="15120" y="34729"/>
                </a:lnTo>
                <a:lnTo>
                  <a:pt x="17845" y="33736"/>
                </a:lnTo>
                <a:lnTo>
                  <a:pt x="21075" y="33074"/>
                </a:lnTo>
                <a:lnTo>
                  <a:pt x="24640" y="32633"/>
                </a:lnTo>
                <a:lnTo>
                  <a:pt x="27722" y="31633"/>
                </a:lnTo>
                <a:lnTo>
                  <a:pt x="30484" y="30260"/>
                </a:lnTo>
                <a:lnTo>
                  <a:pt x="33030" y="28640"/>
                </a:lnTo>
                <a:lnTo>
                  <a:pt x="36140" y="27560"/>
                </a:lnTo>
                <a:lnTo>
                  <a:pt x="39625" y="26840"/>
                </a:lnTo>
                <a:lnTo>
                  <a:pt x="43361" y="26360"/>
                </a:lnTo>
                <a:lnTo>
                  <a:pt x="46557" y="25334"/>
                </a:lnTo>
                <a:lnTo>
                  <a:pt x="49394" y="23945"/>
                </a:lnTo>
                <a:lnTo>
                  <a:pt x="51991" y="22313"/>
                </a:lnTo>
                <a:lnTo>
                  <a:pt x="55135" y="20520"/>
                </a:lnTo>
                <a:lnTo>
                  <a:pt x="62393" y="16645"/>
                </a:lnTo>
                <a:lnTo>
                  <a:pt x="66305" y="15330"/>
                </a:lnTo>
                <a:lnTo>
                  <a:pt x="70325" y="14454"/>
                </a:lnTo>
                <a:lnTo>
                  <a:pt x="74416" y="13869"/>
                </a:lnTo>
                <a:lnTo>
                  <a:pt x="77851" y="12774"/>
                </a:lnTo>
                <a:lnTo>
                  <a:pt x="80847" y="11338"/>
                </a:lnTo>
                <a:lnTo>
                  <a:pt x="83550" y="9675"/>
                </a:lnTo>
                <a:lnTo>
                  <a:pt x="86057" y="7861"/>
                </a:lnTo>
                <a:lnTo>
                  <a:pt x="88436" y="5947"/>
                </a:lnTo>
                <a:lnTo>
                  <a:pt x="95309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4" name="SMARTInkAnnotation874"/>
          <p:cNvSpPr/>
          <p:nvPr/>
        </p:nvSpPr>
        <p:spPr>
          <a:xfrm>
            <a:off x="7335972" y="5016500"/>
            <a:ext cx="171558" cy="254001"/>
          </a:xfrm>
          <a:custGeom>
            <a:avLst/>
            <a:gdLst/>
            <a:ahLst/>
            <a:cxnLst/>
            <a:rect l="0" t="0" r="0" b="0"/>
            <a:pathLst>
              <a:path w="171558" h="254001">
                <a:moveTo>
                  <a:pt x="0" y="0"/>
                </a:moveTo>
                <a:lnTo>
                  <a:pt x="0" y="9644"/>
                </a:lnTo>
                <a:lnTo>
                  <a:pt x="706" y="10663"/>
                </a:lnTo>
                <a:lnTo>
                  <a:pt x="1882" y="11342"/>
                </a:lnTo>
                <a:lnTo>
                  <a:pt x="5073" y="12096"/>
                </a:lnTo>
                <a:lnTo>
                  <a:pt x="8844" y="12432"/>
                </a:lnTo>
                <a:lnTo>
                  <a:pt x="10838" y="13227"/>
                </a:lnTo>
                <a:lnTo>
                  <a:pt x="14936" y="15992"/>
                </a:lnTo>
                <a:lnTo>
                  <a:pt x="17723" y="17011"/>
                </a:lnTo>
                <a:lnTo>
                  <a:pt x="20994" y="17690"/>
                </a:lnTo>
                <a:lnTo>
                  <a:pt x="24586" y="18144"/>
                </a:lnTo>
                <a:lnTo>
                  <a:pt x="28392" y="18446"/>
                </a:lnTo>
                <a:lnTo>
                  <a:pt x="32342" y="18647"/>
                </a:lnTo>
                <a:lnTo>
                  <a:pt x="36387" y="18781"/>
                </a:lnTo>
                <a:lnTo>
                  <a:pt x="39790" y="19577"/>
                </a:lnTo>
                <a:lnTo>
                  <a:pt x="42764" y="20812"/>
                </a:lnTo>
                <a:lnTo>
                  <a:pt x="45453" y="22341"/>
                </a:lnTo>
                <a:lnTo>
                  <a:pt x="49364" y="23361"/>
                </a:lnTo>
                <a:lnTo>
                  <a:pt x="54089" y="24040"/>
                </a:lnTo>
                <a:lnTo>
                  <a:pt x="59357" y="24494"/>
                </a:lnTo>
                <a:lnTo>
                  <a:pt x="64281" y="24796"/>
                </a:lnTo>
                <a:lnTo>
                  <a:pt x="73518" y="25131"/>
                </a:lnTo>
                <a:lnTo>
                  <a:pt x="90953" y="25347"/>
                </a:lnTo>
                <a:lnTo>
                  <a:pt x="112237" y="25393"/>
                </a:lnTo>
                <a:lnTo>
                  <a:pt x="115772" y="24689"/>
                </a:lnTo>
                <a:lnTo>
                  <a:pt x="118836" y="23515"/>
                </a:lnTo>
                <a:lnTo>
                  <a:pt x="121583" y="22027"/>
                </a:lnTo>
                <a:lnTo>
                  <a:pt x="124828" y="21034"/>
                </a:lnTo>
                <a:lnTo>
                  <a:pt x="128403" y="20373"/>
                </a:lnTo>
                <a:lnTo>
                  <a:pt x="132198" y="19932"/>
                </a:lnTo>
                <a:lnTo>
                  <a:pt x="135434" y="19638"/>
                </a:lnTo>
                <a:lnTo>
                  <a:pt x="138296" y="19442"/>
                </a:lnTo>
                <a:lnTo>
                  <a:pt x="143361" y="19224"/>
                </a:lnTo>
                <a:lnTo>
                  <a:pt x="150181" y="19102"/>
                </a:lnTo>
                <a:lnTo>
                  <a:pt x="171557" y="19050"/>
                </a:lnTo>
                <a:lnTo>
                  <a:pt x="171557" y="22421"/>
                </a:lnTo>
                <a:lnTo>
                  <a:pt x="170851" y="23414"/>
                </a:lnTo>
                <a:lnTo>
                  <a:pt x="169675" y="24076"/>
                </a:lnTo>
                <a:lnTo>
                  <a:pt x="168183" y="24517"/>
                </a:lnTo>
                <a:lnTo>
                  <a:pt x="167190" y="25517"/>
                </a:lnTo>
                <a:lnTo>
                  <a:pt x="166528" y="26890"/>
                </a:lnTo>
                <a:lnTo>
                  <a:pt x="165465" y="30790"/>
                </a:lnTo>
                <a:lnTo>
                  <a:pt x="160888" y="36630"/>
                </a:lnTo>
                <a:lnTo>
                  <a:pt x="158748" y="43230"/>
                </a:lnTo>
                <a:lnTo>
                  <a:pt x="155746" y="50023"/>
                </a:lnTo>
                <a:lnTo>
                  <a:pt x="153940" y="55864"/>
                </a:lnTo>
                <a:lnTo>
                  <a:pt x="152924" y="63119"/>
                </a:lnTo>
                <a:lnTo>
                  <a:pt x="152781" y="65362"/>
                </a:lnTo>
                <a:lnTo>
                  <a:pt x="150739" y="71619"/>
                </a:lnTo>
                <a:lnTo>
                  <a:pt x="147478" y="79103"/>
                </a:lnTo>
                <a:lnTo>
                  <a:pt x="143676" y="87133"/>
                </a:lnTo>
                <a:lnTo>
                  <a:pt x="142380" y="91249"/>
                </a:lnTo>
                <a:lnTo>
                  <a:pt x="141516" y="95405"/>
                </a:lnTo>
                <a:lnTo>
                  <a:pt x="140940" y="99587"/>
                </a:lnTo>
                <a:lnTo>
                  <a:pt x="139849" y="103786"/>
                </a:lnTo>
                <a:lnTo>
                  <a:pt x="138418" y="107996"/>
                </a:lnTo>
                <a:lnTo>
                  <a:pt x="136756" y="112214"/>
                </a:lnTo>
                <a:lnTo>
                  <a:pt x="135649" y="116437"/>
                </a:lnTo>
                <a:lnTo>
                  <a:pt x="134910" y="120664"/>
                </a:lnTo>
                <a:lnTo>
                  <a:pt x="134418" y="124892"/>
                </a:lnTo>
                <a:lnTo>
                  <a:pt x="133384" y="129122"/>
                </a:lnTo>
                <a:lnTo>
                  <a:pt x="131988" y="133354"/>
                </a:lnTo>
                <a:lnTo>
                  <a:pt x="130351" y="137586"/>
                </a:lnTo>
                <a:lnTo>
                  <a:pt x="128555" y="141818"/>
                </a:lnTo>
                <a:lnTo>
                  <a:pt x="124675" y="150284"/>
                </a:lnTo>
                <a:lnTo>
                  <a:pt x="120598" y="156869"/>
                </a:lnTo>
                <a:lnTo>
                  <a:pt x="116433" y="162853"/>
                </a:lnTo>
                <a:lnTo>
                  <a:pt x="112228" y="170216"/>
                </a:lnTo>
                <a:lnTo>
                  <a:pt x="108006" y="178192"/>
                </a:lnTo>
                <a:lnTo>
                  <a:pt x="103776" y="185736"/>
                </a:lnTo>
                <a:lnTo>
                  <a:pt x="99543" y="191440"/>
                </a:lnTo>
                <a:lnTo>
                  <a:pt x="95309" y="196327"/>
                </a:lnTo>
                <a:lnTo>
                  <a:pt x="91073" y="200851"/>
                </a:lnTo>
                <a:lnTo>
                  <a:pt x="86837" y="205213"/>
                </a:lnTo>
                <a:lnTo>
                  <a:pt x="85425" y="208070"/>
                </a:lnTo>
                <a:lnTo>
                  <a:pt x="83856" y="215007"/>
                </a:lnTo>
                <a:lnTo>
                  <a:pt x="82733" y="217421"/>
                </a:lnTo>
                <a:lnTo>
                  <a:pt x="81277" y="219030"/>
                </a:lnTo>
                <a:lnTo>
                  <a:pt x="79600" y="220104"/>
                </a:lnTo>
                <a:lnTo>
                  <a:pt x="78483" y="221525"/>
                </a:lnTo>
                <a:lnTo>
                  <a:pt x="77737" y="223178"/>
                </a:lnTo>
                <a:lnTo>
                  <a:pt x="76910" y="226896"/>
                </a:lnTo>
                <a:lnTo>
                  <a:pt x="76335" y="233750"/>
                </a:lnTo>
                <a:lnTo>
                  <a:pt x="76264" y="239783"/>
                </a:lnTo>
                <a:lnTo>
                  <a:pt x="76248" y="252769"/>
                </a:lnTo>
                <a:lnTo>
                  <a:pt x="76954" y="253179"/>
                </a:lnTo>
                <a:lnTo>
                  <a:pt x="78130" y="253452"/>
                </a:lnTo>
                <a:lnTo>
                  <a:pt x="82602" y="25400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5" name="SMARTInkAnnotation875"/>
          <p:cNvSpPr/>
          <p:nvPr/>
        </p:nvSpPr>
        <p:spPr>
          <a:xfrm>
            <a:off x="7799811" y="4318000"/>
            <a:ext cx="165171" cy="215901"/>
          </a:xfrm>
          <a:custGeom>
            <a:avLst/>
            <a:gdLst/>
            <a:ahLst/>
            <a:cxnLst/>
            <a:rect l="0" t="0" r="0" b="0"/>
            <a:pathLst>
              <a:path w="165171" h="215901">
                <a:moveTo>
                  <a:pt x="25414" y="6350"/>
                </a:moveTo>
                <a:lnTo>
                  <a:pt x="12993" y="6350"/>
                </a:lnTo>
                <a:lnTo>
                  <a:pt x="8397" y="1986"/>
                </a:lnTo>
                <a:lnTo>
                  <a:pt x="6433" y="78"/>
                </a:lnTo>
                <a:lnTo>
                  <a:pt x="1335" y="10"/>
                </a:lnTo>
                <a:lnTo>
                  <a:pt x="0" y="0"/>
                </a:lnTo>
                <a:lnTo>
                  <a:pt x="3373" y="0"/>
                </a:lnTo>
                <a:lnTo>
                  <a:pt x="4366" y="705"/>
                </a:lnTo>
                <a:lnTo>
                  <a:pt x="5029" y="1881"/>
                </a:lnTo>
                <a:lnTo>
                  <a:pt x="5471" y="3370"/>
                </a:lnTo>
                <a:lnTo>
                  <a:pt x="6471" y="4364"/>
                </a:lnTo>
                <a:lnTo>
                  <a:pt x="7843" y="5026"/>
                </a:lnTo>
                <a:lnTo>
                  <a:pt x="11747" y="6088"/>
                </a:lnTo>
                <a:lnTo>
                  <a:pt x="16046" y="6234"/>
                </a:lnTo>
                <a:lnTo>
                  <a:pt x="19169" y="6272"/>
                </a:lnTo>
                <a:lnTo>
                  <a:pt x="21957" y="7004"/>
                </a:lnTo>
                <a:lnTo>
                  <a:pt x="26938" y="9697"/>
                </a:lnTo>
                <a:lnTo>
                  <a:pt x="29960" y="10699"/>
                </a:lnTo>
                <a:lnTo>
                  <a:pt x="33387" y="11366"/>
                </a:lnTo>
                <a:lnTo>
                  <a:pt x="37084" y="11810"/>
                </a:lnTo>
                <a:lnTo>
                  <a:pt x="40254" y="12107"/>
                </a:lnTo>
                <a:lnTo>
                  <a:pt x="43074" y="12304"/>
                </a:lnTo>
                <a:lnTo>
                  <a:pt x="45660" y="12436"/>
                </a:lnTo>
                <a:lnTo>
                  <a:pt x="52299" y="12583"/>
                </a:lnTo>
                <a:lnTo>
                  <a:pt x="80568" y="12693"/>
                </a:lnTo>
                <a:lnTo>
                  <a:pt x="84776" y="13401"/>
                </a:lnTo>
                <a:lnTo>
                  <a:pt x="88993" y="14578"/>
                </a:lnTo>
                <a:lnTo>
                  <a:pt x="93216" y="16068"/>
                </a:lnTo>
                <a:lnTo>
                  <a:pt x="96737" y="17063"/>
                </a:lnTo>
                <a:lnTo>
                  <a:pt x="99792" y="17724"/>
                </a:lnTo>
                <a:lnTo>
                  <a:pt x="102532" y="18167"/>
                </a:lnTo>
                <a:lnTo>
                  <a:pt x="105772" y="18461"/>
                </a:lnTo>
                <a:lnTo>
                  <a:pt x="109346" y="18657"/>
                </a:lnTo>
                <a:lnTo>
                  <a:pt x="113138" y="18788"/>
                </a:lnTo>
                <a:lnTo>
                  <a:pt x="116373" y="19581"/>
                </a:lnTo>
                <a:lnTo>
                  <a:pt x="119235" y="20815"/>
                </a:lnTo>
                <a:lnTo>
                  <a:pt x="124298" y="23363"/>
                </a:lnTo>
                <a:lnTo>
                  <a:pt x="128902" y="24494"/>
                </a:lnTo>
                <a:lnTo>
                  <a:pt x="130412" y="25502"/>
                </a:lnTo>
                <a:lnTo>
                  <a:pt x="131418" y="26879"/>
                </a:lnTo>
                <a:lnTo>
                  <a:pt x="132090" y="28503"/>
                </a:lnTo>
                <a:lnTo>
                  <a:pt x="133244" y="29585"/>
                </a:lnTo>
                <a:lnTo>
                  <a:pt x="134718" y="30307"/>
                </a:lnTo>
                <a:lnTo>
                  <a:pt x="138784" y="31465"/>
                </a:lnTo>
                <a:lnTo>
                  <a:pt x="139119" y="32265"/>
                </a:lnTo>
                <a:lnTo>
                  <a:pt x="139698" y="37192"/>
                </a:lnTo>
                <a:lnTo>
                  <a:pt x="134745" y="43007"/>
                </a:lnTo>
                <a:lnTo>
                  <a:pt x="130319" y="47535"/>
                </a:lnTo>
                <a:lnTo>
                  <a:pt x="105012" y="72851"/>
                </a:lnTo>
                <a:lnTo>
                  <a:pt x="103190" y="73968"/>
                </a:lnTo>
                <a:lnTo>
                  <a:pt x="99282" y="75207"/>
                </a:lnTo>
                <a:lnTo>
                  <a:pt x="95192" y="75759"/>
                </a:lnTo>
                <a:lnTo>
                  <a:pt x="93113" y="75905"/>
                </a:lnTo>
                <a:lnTo>
                  <a:pt x="91727" y="76709"/>
                </a:lnTo>
                <a:lnTo>
                  <a:pt x="90803" y="77951"/>
                </a:lnTo>
                <a:lnTo>
                  <a:pt x="89319" y="81642"/>
                </a:lnTo>
                <a:lnTo>
                  <a:pt x="88987" y="87937"/>
                </a:lnTo>
                <a:lnTo>
                  <a:pt x="92338" y="91985"/>
                </a:lnTo>
                <a:lnTo>
                  <a:pt x="94034" y="93073"/>
                </a:lnTo>
                <a:lnTo>
                  <a:pt x="97802" y="94283"/>
                </a:lnTo>
                <a:lnTo>
                  <a:pt x="99087" y="95311"/>
                </a:lnTo>
                <a:lnTo>
                  <a:pt x="99946" y="96701"/>
                </a:lnTo>
                <a:lnTo>
                  <a:pt x="100518" y="98335"/>
                </a:lnTo>
                <a:lnTo>
                  <a:pt x="101606" y="99423"/>
                </a:lnTo>
                <a:lnTo>
                  <a:pt x="103038" y="100148"/>
                </a:lnTo>
                <a:lnTo>
                  <a:pt x="106509" y="100955"/>
                </a:lnTo>
                <a:lnTo>
                  <a:pt x="110406" y="101313"/>
                </a:lnTo>
                <a:lnTo>
                  <a:pt x="112433" y="102114"/>
                </a:lnTo>
                <a:lnTo>
                  <a:pt x="116569" y="104886"/>
                </a:lnTo>
                <a:lnTo>
                  <a:pt x="120760" y="108470"/>
                </a:lnTo>
                <a:lnTo>
                  <a:pt x="122865" y="110413"/>
                </a:lnTo>
                <a:lnTo>
                  <a:pt x="125682" y="111708"/>
                </a:lnTo>
                <a:lnTo>
                  <a:pt x="128971" y="112572"/>
                </a:lnTo>
                <a:lnTo>
                  <a:pt x="132576" y="113148"/>
                </a:lnTo>
                <a:lnTo>
                  <a:pt x="135685" y="114238"/>
                </a:lnTo>
                <a:lnTo>
                  <a:pt x="138464" y="115670"/>
                </a:lnTo>
                <a:lnTo>
                  <a:pt x="143434" y="119142"/>
                </a:lnTo>
                <a:lnTo>
                  <a:pt x="147997" y="123037"/>
                </a:lnTo>
                <a:lnTo>
                  <a:pt x="152311" y="126922"/>
                </a:lnTo>
                <a:lnTo>
                  <a:pt x="155472" y="130023"/>
                </a:lnTo>
                <a:lnTo>
                  <a:pt x="157304" y="131132"/>
                </a:lnTo>
                <a:lnTo>
                  <a:pt x="161221" y="132364"/>
                </a:lnTo>
                <a:lnTo>
                  <a:pt x="162547" y="133398"/>
                </a:lnTo>
                <a:lnTo>
                  <a:pt x="163432" y="134793"/>
                </a:lnTo>
                <a:lnTo>
                  <a:pt x="164415" y="138225"/>
                </a:lnTo>
                <a:lnTo>
                  <a:pt x="164970" y="144123"/>
                </a:lnTo>
                <a:lnTo>
                  <a:pt x="165133" y="150340"/>
                </a:lnTo>
                <a:lnTo>
                  <a:pt x="165170" y="154542"/>
                </a:lnTo>
                <a:lnTo>
                  <a:pt x="164475" y="156650"/>
                </a:lnTo>
                <a:lnTo>
                  <a:pt x="161819" y="160874"/>
                </a:lnTo>
                <a:lnTo>
                  <a:pt x="158286" y="165103"/>
                </a:lnTo>
                <a:lnTo>
                  <a:pt x="153638" y="170196"/>
                </a:lnTo>
                <a:lnTo>
                  <a:pt x="147647" y="176272"/>
                </a:lnTo>
                <a:lnTo>
                  <a:pt x="131291" y="192639"/>
                </a:lnTo>
                <a:lnTo>
                  <a:pt x="129179" y="194043"/>
                </a:lnTo>
                <a:lnTo>
                  <a:pt x="124953" y="195602"/>
                </a:lnTo>
                <a:lnTo>
                  <a:pt x="120721" y="198177"/>
                </a:lnTo>
                <a:lnTo>
                  <a:pt x="118605" y="199851"/>
                </a:lnTo>
                <a:lnTo>
                  <a:pt x="114369" y="201711"/>
                </a:lnTo>
                <a:lnTo>
                  <a:pt x="110134" y="202538"/>
                </a:lnTo>
                <a:lnTo>
                  <a:pt x="105898" y="202905"/>
                </a:lnTo>
                <a:lnTo>
                  <a:pt x="104486" y="203709"/>
                </a:lnTo>
                <a:lnTo>
                  <a:pt x="103545" y="204950"/>
                </a:lnTo>
                <a:lnTo>
                  <a:pt x="102917" y="206484"/>
                </a:lnTo>
                <a:lnTo>
                  <a:pt x="101794" y="207506"/>
                </a:lnTo>
                <a:lnTo>
                  <a:pt x="100338" y="208187"/>
                </a:lnTo>
                <a:lnTo>
                  <a:pt x="96837" y="208944"/>
                </a:lnTo>
                <a:lnTo>
                  <a:pt x="92929" y="209280"/>
                </a:lnTo>
                <a:lnTo>
                  <a:pt x="90132" y="209470"/>
                </a:lnTo>
                <a:lnTo>
                  <a:pt x="85930" y="212897"/>
                </a:lnTo>
                <a:lnTo>
                  <a:pt x="84115" y="213898"/>
                </a:lnTo>
                <a:lnTo>
                  <a:pt x="80214" y="215011"/>
                </a:lnTo>
                <a:lnTo>
                  <a:pt x="76246" y="21590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6" name="SMARTInkAnnotation876"/>
          <p:cNvSpPr/>
          <p:nvPr/>
        </p:nvSpPr>
        <p:spPr>
          <a:xfrm>
            <a:off x="7990429" y="4508500"/>
            <a:ext cx="12709" cy="38101"/>
          </a:xfrm>
          <a:custGeom>
            <a:avLst/>
            <a:gdLst/>
            <a:ahLst/>
            <a:cxnLst/>
            <a:rect l="0" t="0" r="0" b="0"/>
            <a:pathLst>
              <a:path w="12709" h="38101">
                <a:moveTo>
                  <a:pt x="12708" y="0"/>
                </a:moveTo>
                <a:lnTo>
                  <a:pt x="12708" y="22075"/>
                </a:lnTo>
                <a:lnTo>
                  <a:pt x="12002" y="23183"/>
                </a:lnTo>
                <a:lnTo>
                  <a:pt x="10825" y="23923"/>
                </a:lnTo>
                <a:lnTo>
                  <a:pt x="9335" y="24414"/>
                </a:lnTo>
                <a:lnTo>
                  <a:pt x="8342" y="25449"/>
                </a:lnTo>
                <a:lnTo>
                  <a:pt x="7679" y="26844"/>
                </a:lnTo>
                <a:lnTo>
                  <a:pt x="6616" y="30781"/>
                </a:lnTo>
                <a:lnTo>
                  <a:pt x="6529" y="31809"/>
                </a:lnTo>
                <a:lnTo>
                  <a:pt x="6471" y="33200"/>
                </a:lnTo>
                <a:lnTo>
                  <a:pt x="6377" y="37132"/>
                </a:lnTo>
                <a:lnTo>
                  <a:pt x="5664" y="37455"/>
                </a:lnTo>
                <a:lnTo>
                  <a:pt x="4481" y="37670"/>
                </a:lnTo>
                <a:lnTo>
                  <a:pt x="0" y="3810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7" name="SMARTInkAnnotation877"/>
          <p:cNvSpPr/>
          <p:nvPr/>
        </p:nvSpPr>
        <p:spPr>
          <a:xfrm>
            <a:off x="8029540" y="4381004"/>
            <a:ext cx="93950" cy="140187"/>
          </a:xfrm>
          <a:custGeom>
            <a:avLst/>
            <a:gdLst/>
            <a:ahLst/>
            <a:cxnLst/>
            <a:rect l="0" t="0" r="0" b="0"/>
            <a:pathLst>
              <a:path w="93950" h="140187">
                <a:moveTo>
                  <a:pt x="62553" y="13196"/>
                </a:moveTo>
                <a:lnTo>
                  <a:pt x="62553" y="0"/>
                </a:lnTo>
                <a:lnTo>
                  <a:pt x="62553" y="165"/>
                </a:lnTo>
                <a:lnTo>
                  <a:pt x="60669" y="349"/>
                </a:lnTo>
                <a:lnTo>
                  <a:pt x="59179" y="398"/>
                </a:lnTo>
                <a:lnTo>
                  <a:pt x="58186" y="1137"/>
                </a:lnTo>
                <a:lnTo>
                  <a:pt x="57524" y="2334"/>
                </a:lnTo>
                <a:lnTo>
                  <a:pt x="57081" y="3838"/>
                </a:lnTo>
                <a:lnTo>
                  <a:pt x="54709" y="7391"/>
                </a:lnTo>
                <a:lnTo>
                  <a:pt x="53088" y="9326"/>
                </a:lnTo>
                <a:lnTo>
                  <a:pt x="51300" y="12027"/>
                </a:lnTo>
                <a:lnTo>
                  <a:pt x="49403" y="15239"/>
                </a:lnTo>
                <a:lnTo>
                  <a:pt x="47433" y="18791"/>
                </a:lnTo>
                <a:lnTo>
                  <a:pt x="46118" y="21865"/>
                </a:lnTo>
                <a:lnTo>
                  <a:pt x="45243" y="24620"/>
                </a:lnTo>
                <a:lnTo>
                  <a:pt x="44659" y="27162"/>
                </a:lnTo>
                <a:lnTo>
                  <a:pt x="43564" y="30267"/>
                </a:lnTo>
                <a:lnTo>
                  <a:pt x="42127" y="33749"/>
                </a:lnTo>
                <a:lnTo>
                  <a:pt x="40464" y="37482"/>
                </a:lnTo>
                <a:lnTo>
                  <a:pt x="37943" y="41381"/>
                </a:lnTo>
                <a:lnTo>
                  <a:pt x="34850" y="45391"/>
                </a:lnTo>
                <a:lnTo>
                  <a:pt x="31376" y="49476"/>
                </a:lnTo>
                <a:lnTo>
                  <a:pt x="28354" y="53611"/>
                </a:lnTo>
                <a:lnTo>
                  <a:pt x="25634" y="57778"/>
                </a:lnTo>
                <a:lnTo>
                  <a:pt x="23114" y="61967"/>
                </a:lnTo>
                <a:lnTo>
                  <a:pt x="21434" y="65466"/>
                </a:lnTo>
                <a:lnTo>
                  <a:pt x="20315" y="68503"/>
                </a:lnTo>
                <a:lnTo>
                  <a:pt x="19569" y="71234"/>
                </a:lnTo>
                <a:lnTo>
                  <a:pt x="18365" y="74466"/>
                </a:lnTo>
                <a:lnTo>
                  <a:pt x="16855" y="78032"/>
                </a:lnTo>
                <a:lnTo>
                  <a:pt x="15144" y="81820"/>
                </a:lnTo>
                <a:lnTo>
                  <a:pt x="11360" y="89791"/>
                </a:lnTo>
                <a:lnTo>
                  <a:pt x="9362" y="93893"/>
                </a:lnTo>
                <a:lnTo>
                  <a:pt x="8031" y="98038"/>
                </a:lnTo>
                <a:lnTo>
                  <a:pt x="7142" y="102213"/>
                </a:lnTo>
                <a:lnTo>
                  <a:pt x="6550" y="106407"/>
                </a:lnTo>
                <a:lnTo>
                  <a:pt x="5450" y="109909"/>
                </a:lnTo>
                <a:lnTo>
                  <a:pt x="4010" y="112949"/>
                </a:lnTo>
                <a:lnTo>
                  <a:pt x="2344" y="115681"/>
                </a:lnTo>
                <a:lnTo>
                  <a:pt x="1233" y="118208"/>
                </a:lnTo>
                <a:lnTo>
                  <a:pt x="494" y="120598"/>
                </a:lnTo>
                <a:lnTo>
                  <a:pt x="0" y="122898"/>
                </a:lnTo>
                <a:lnTo>
                  <a:pt x="377" y="125136"/>
                </a:lnTo>
                <a:lnTo>
                  <a:pt x="2678" y="129504"/>
                </a:lnTo>
                <a:lnTo>
                  <a:pt x="4280" y="131657"/>
                </a:lnTo>
                <a:lnTo>
                  <a:pt x="6055" y="133798"/>
                </a:lnTo>
                <a:lnTo>
                  <a:pt x="10601" y="138932"/>
                </a:lnTo>
                <a:lnTo>
                  <a:pt x="11681" y="139353"/>
                </a:lnTo>
                <a:lnTo>
                  <a:pt x="13106" y="139634"/>
                </a:lnTo>
                <a:lnTo>
                  <a:pt x="14763" y="139821"/>
                </a:lnTo>
                <a:lnTo>
                  <a:pt x="17279" y="139946"/>
                </a:lnTo>
                <a:lnTo>
                  <a:pt x="23839" y="140085"/>
                </a:lnTo>
                <a:lnTo>
                  <a:pt x="42391" y="140186"/>
                </a:lnTo>
                <a:lnTo>
                  <a:pt x="45581" y="139484"/>
                </a:lnTo>
                <a:lnTo>
                  <a:pt x="48415" y="138310"/>
                </a:lnTo>
                <a:lnTo>
                  <a:pt x="51009" y="136822"/>
                </a:lnTo>
                <a:lnTo>
                  <a:pt x="57657" y="133287"/>
                </a:lnTo>
                <a:lnTo>
                  <a:pt x="61407" y="131356"/>
                </a:lnTo>
                <a:lnTo>
                  <a:pt x="64613" y="130070"/>
                </a:lnTo>
                <a:lnTo>
                  <a:pt x="67456" y="129212"/>
                </a:lnTo>
                <a:lnTo>
                  <a:pt x="70058" y="128640"/>
                </a:lnTo>
                <a:lnTo>
                  <a:pt x="72498" y="127553"/>
                </a:lnTo>
                <a:lnTo>
                  <a:pt x="74831" y="126123"/>
                </a:lnTo>
                <a:lnTo>
                  <a:pt x="77092" y="124464"/>
                </a:lnTo>
                <a:lnTo>
                  <a:pt x="79305" y="123357"/>
                </a:lnTo>
                <a:lnTo>
                  <a:pt x="81488" y="122620"/>
                </a:lnTo>
                <a:lnTo>
                  <a:pt x="83647" y="122129"/>
                </a:lnTo>
                <a:lnTo>
                  <a:pt x="85794" y="121096"/>
                </a:lnTo>
                <a:lnTo>
                  <a:pt x="87930" y="119701"/>
                </a:lnTo>
                <a:lnTo>
                  <a:pt x="90061" y="118066"/>
                </a:lnTo>
                <a:lnTo>
                  <a:pt x="91481" y="116271"/>
                </a:lnTo>
                <a:lnTo>
                  <a:pt x="92429" y="114368"/>
                </a:lnTo>
                <a:lnTo>
                  <a:pt x="93481" y="110373"/>
                </a:lnTo>
                <a:lnTo>
                  <a:pt x="93949" y="106245"/>
                </a:lnTo>
                <a:lnTo>
                  <a:pt x="93367" y="104862"/>
                </a:lnTo>
                <a:lnTo>
                  <a:pt x="92274" y="103940"/>
                </a:lnTo>
                <a:lnTo>
                  <a:pt x="88818" y="102460"/>
                </a:lnTo>
                <a:lnTo>
                  <a:pt x="86464" y="102258"/>
                </a:lnTo>
                <a:lnTo>
                  <a:pt x="83063" y="102168"/>
                </a:lnTo>
                <a:lnTo>
                  <a:pt x="54078" y="102096"/>
                </a:lnTo>
                <a:lnTo>
                  <a:pt x="51961" y="102802"/>
                </a:lnTo>
                <a:lnTo>
                  <a:pt x="49844" y="103978"/>
                </a:lnTo>
                <a:lnTo>
                  <a:pt x="47726" y="105467"/>
                </a:lnTo>
                <a:lnTo>
                  <a:pt x="45608" y="106460"/>
                </a:lnTo>
                <a:lnTo>
                  <a:pt x="43490" y="107122"/>
                </a:lnTo>
                <a:lnTo>
                  <a:pt x="41372" y="107563"/>
                </a:lnTo>
                <a:lnTo>
                  <a:pt x="39255" y="107858"/>
                </a:lnTo>
                <a:lnTo>
                  <a:pt x="37137" y="108053"/>
                </a:lnTo>
                <a:lnTo>
                  <a:pt x="31154" y="108423"/>
                </a:lnTo>
                <a:lnTo>
                  <a:pt x="30894" y="111810"/>
                </a:lnTo>
                <a:lnTo>
                  <a:pt x="31562" y="112805"/>
                </a:lnTo>
                <a:lnTo>
                  <a:pt x="32714" y="113469"/>
                </a:lnTo>
                <a:lnTo>
                  <a:pt x="37137" y="114796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8" name="SMARTInkAnnotation878"/>
          <p:cNvSpPr/>
          <p:nvPr/>
        </p:nvSpPr>
        <p:spPr>
          <a:xfrm>
            <a:off x="8155997" y="4368800"/>
            <a:ext cx="63088" cy="152401"/>
          </a:xfrm>
          <a:custGeom>
            <a:avLst/>
            <a:gdLst/>
            <a:ahLst/>
            <a:cxnLst/>
            <a:rect l="0" t="0" r="0" b="0"/>
            <a:pathLst>
              <a:path w="63088" h="152401">
                <a:moveTo>
                  <a:pt x="37758" y="0"/>
                </a:moveTo>
                <a:lnTo>
                  <a:pt x="31428" y="0"/>
                </a:lnTo>
                <a:lnTo>
                  <a:pt x="31411" y="3371"/>
                </a:lnTo>
                <a:lnTo>
                  <a:pt x="30703" y="4364"/>
                </a:lnTo>
                <a:lnTo>
                  <a:pt x="29525" y="5026"/>
                </a:lnTo>
                <a:lnTo>
                  <a:pt x="28033" y="5468"/>
                </a:lnTo>
                <a:lnTo>
                  <a:pt x="27039" y="6467"/>
                </a:lnTo>
                <a:lnTo>
                  <a:pt x="26376" y="7839"/>
                </a:lnTo>
                <a:lnTo>
                  <a:pt x="25935" y="9460"/>
                </a:lnTo>
                <a:lnTo>
                  <a:pt x="24933" y="11245"/>
                </a:lnTo>
                <a:lnTo>
                  <a:pt x="23560" y="13141"/>
                </a:lnTo>
                <a:lnTo>
                  <a:pt x="21939" y="15111"/>
                </a:lnTo>
                <a:lnTo>
                  <a:pt x="20858" y="17130"/>
                </a:lnTo>
                <a:lnTo>
                  <a:pt x="19657" y="21255"/>
                </a:lnTo>
                <a:lnTo>
                  <a:pt x="18630" y="23342"/>
                </a:lnTo>
                <a:lnTo>
                  <a:pt x="17241" y="25439"/>
                </a:lnTo>
                <a:lnTo>
                  <a:pt x="15608" y="27543"/>
                </a:lnTo>
                <a:lnTo>
                  <a:pt x="14520" y="30356"/>
                </a:lnTo>
                <a:lnTo>
                  <a:pt x="13793" y="33643"/>
                </a:lnTo>
                <a:lnTo>
                  <a:pt x="13310" y="37245"/>
                </a:lnTo>
                <a:lnTo>
                  <a:pt x="12281" y="41058"/>
                </a:lnTo>
                <a:lnTo>
                  <a:pt x="10890" y="45011"/>
                </a:lnTo>
                <a:lnTo>
                  <a:pt x="9256" y="49057"/>
                </a:lnTo>
                <a:lnTo>
                  <a:pt x="8167" y="52461"/>
                </a:lnTo>
                <a:lnTo>
                  <a:pt x="7440" y="55435"/>
                </a:lnTo>
                <a:lnTo>
                  <a:pt x="6957" y="58123"/>
                </a:lnTo>
                <a:lnTo>
                  <a:pt x="6633" y="61326"/>
                </a:lnTo>
                <a:lnTo>
                  <a:pt x="6418" y="64873"/>
                </a:lnTo>
                <a:lnTo>
                  <a:pt x="6179" y="71872"/>
                </a:lnTo>
                <a:lnTo>
                  <a:pt x="6074" y="77334"/>
                </a:lnTo>
                <a:lnTo>
                  <a:pt x="5339" y="79778"/>
                </a:lnTo>
                <a:lnTo>
                  <a:pt x="4143" y="82113"/>
                </a:lnTo>
                <a:lnTo>
                  <a:pt x="2641" y="84375"/>
                </a:lnTo>
                <a:lnTo>
                  <a:pt x="2345" y="87295"/>
                </a:lnTo>
                <a:lnTo>
                  <a:pt x="2853" y="90653"/>
                </a:lnTo>
                <a:lnTo>
                  <a:pt x="3898" y="94302"/>
                </a:lnTo>
                <a:lnTo>
                  <a:pt x="4595" y="97440"/>
                </a:lnTo>
                <a:lnTo>
                  <a:pt x="5059" y="100238"/>
                </a:lnTo>
                <a:lnTo>
                  <a:pt x="5369" y="102808"/>
                </a:lnTo>
                <a:lnTo>
                  <a:pt x="6282" y="105228"/>
                </a:lnTo>
                <a:lnTo>
                  <a:pt x="7595" y="107547"/>
                </a:lnTo>
                <a:lnTo>
                  <a:pt x="9177" y="109798"/>
                </a:lnTo>
                <a:lnTo>
                  <a:pt x="10936" y="114181"/>
                </a:lnTo>
                <a:lnTo>
                  <a:pt x="11404" y="116337"/>
                </a:lnTo>
                <a:lnTo>
                  <a:pt x="12423" y="117775"/>
                </a:lnTo>
                <a:lnTo>
                  <a:pt x="13808" y="118733"/>
                </a:lnTo>
                <a:lnTo>
                  <a:pt x="15438" y="119373"/>
                </a:lnTo>
                <a:lnTo>
                  <a:pt x="17230" y="119798"/>
                </a:lnTo>
                <a:lnTo>
                  <a:pt x="19130" y="120082"/>
                </a:lnTo>
                <a:lnTo>
                  <a:pt x="21103" y="120272"/>
                </a:lnTo>
                <a:lnTo>
                  <a:pt x="23831" y="121103"/>
                </a:lnTo>
                <a:lnTo>
                  <a:pt x="27061" y="122363"/>
                </a:lnTo>
                <a:lnTo>
                  <a:pt x="30627" y="123909"/>
                </a:lnTo>
                <a:lnTo>
                  <a:pt x="33710" y="124940"/>
                </a:lnTo>
                <a:lnTo>
                  <a:pt x="36471" y="125626"/>
                </a:lnTo>
                <a:lnTo>
                  <a:pt x="39019" y="126084"/>
                </a:lnTo>
                <a:lnTo>
                  <a:pt x="41423" y="126389"/>
                </a:lnTo>
                <a:lnTo>
                  <a:pt x="43730" y="126593"/>
                </a:lnTo>
                <a:lnTo>
                  <a:pt x="45976" y="126729"/>
                </a:lnTo>
                <a:lnTo>
                  <a:pt x="50353" y="126880"/>
                </a:lnTo>
                <a:lnTo>
                  <a:pt x="56674" y="126984"/>
                </a:lnTo>
                <a:lnTo>
                  <a:pt x="63087" y="127000"/>
                </a:lnTo>
                <a:lnTo>
                  <a:pt x="61253" y="125118"/>
                </a:lnTo>
                <a:lnTo>
                  <a:pt x="57696" y="121533"/>
                </a:lnTo>
                <a:lnTo>
                  <a:pt x="56698" y="121238"/>
                </a:lnTo>
                <a:lnTo>
                  <a:pt x="55327" y="121042"/>
                </a:lnTo>
                <a:lnTo>
                  <a:pt x="53707" y="120912"/>
                </a:lnTo>
                <a:lnTo>
                  <a:pt x="51920" y="120825"/>
                </a:lnTo>
                <a:lnTo>
                  <a:pt x="48053" y="120728"/>
                </a:lnTo>
                <a:lnTo>
                  <a:pt x="46033" y="121407"/>
                </a:lnTo>
                <a:lnTo>
                  <a:pt x="43982" y="122566"/>
                </a:lnTo>
                <a:lnTo>
                  <a:pt x="38987" y="126124"/>
                </a:lnTo>
                <a:lnTo>
                  <a:pt x="37165" y="126416"/>
                </a:lnTo>
                <a:lnTo>
                  <a:pt x="34539" y="126611"/>
                </a:lnTo>
                <a:lnTo>
                  <a:pt x="31377" y="126740"/>
                </a:lnTo>
                <a:lnTo>
                  <a:pt x="28561" y="127532"/>
                </a:lnTo>
                <a:lnTo>
                  <a:pt x="25978" y="128766"/>
                </a:lnTo>
                <a:lnTo>
                  <a:pt x="20135" y="132445"/>
                </a:lnTo>
                <a:lnTo>
                  <a:pt x="18949" y="133452"/>
                </a:lnTo>
                <a:lnTo>
                  <a:pt x="17453" y="134829"/>
                </a:lnTo>
                <a:lnTo>
                  <a:pt x="15750" y="136452"/>
                </a:lnTo>
                <a:lnTo>
                  <a:pt x="13907" y="137535"/>
                </a:lnTo>
                <a:lnTo>
                  <a:pt x="11973" y="138257"/>
                </a:lnTo>
                <a:lnTo>
                  <a:pt x="9979" y="138738"/>
                </a:lnTo>
                <a:lnTo>
                  <a:pt x="7943" y="139059"/>
                </a:lnTo>
                <a:lnTo>
                  <a:pt x="5880" y="139273"/>
                </a:lnTo>
                <a:lnTo>
                  <a:pt x="3798" y="139415"/>
                </a:lnTo>
                <a:lnTo>
                  <a:pt x="2410" y="140215"/>
                </a:lnTo>
                <a:lnTo>
                  <a:pt x="1485" y="141455"/>
                </a:lnTo>
                <a:lnTo>
                  <a:pt x="0" y="145142"/>
                </a:lnTo>
                <a:lnTo>
                  <a:pt x="1679" y="147528"/>
                </a:lnTo>
                <a:lnTo>
                  <a:pt x="5989" y="15240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9" name="SMARTInkAnnotation879"/>
          <p:cNvSpPr/>
          <p:nvPr/>
        </p:nvSpPr>
        <p:spPr>
          <a:xfrm>
            <a:off x="7869706" y="4667250"/>
            <a:ext cx="387590" cy="44450"/>
          </a:xfrm>
          <a:custGeom>
            <a:avLst/>
            <a:gdLst/>
            <a:ahLst/>
            <a:cxnLst/>
            <a:rect l="0" t="0" r="0" b="0"/>
            <a:pathLst>
              <a:path w="387590" h="44450">
                <a:moveTo>
                  <a:pt x="6352" y="25400"/>
                </a:moveTo>
                <a:lnTo>
                  <a:pt x="260" y="25400"/>
                </a:lnTo>
                <a:lnTo>
                  <a:pt x="173" y="26105"/>
                </a:lnTo>
                <a:lnTo>
                  <a:pt x="115" y="27281"/>
                </a:lnTo>
                <a:lnTo>
                  <a:pt x="0" y="31672"/>
                </a:lnTo>
                <a:lnTo>
                  <a:pt x="6092" y="31748"/>
                </a:lnTo>
                <a:lnTo>
                  <a:pt x="6885" y="32454"/>
                </a:lnTo>
                <a:lnTo>
                  <a:pt x="9649" y="35120"/>
                </a:lnTo>
                <a:lnTo>
                  <a:pt x="11373" y="36113"/>
                </a:lnTo>
                <a:lnTo>
                  <a:pt x="15173" y="37217"/>
                </a:lnTo>
                <a:lnTo>
                  <a:pt x="25461" y="37983"/>
                </a:lnTo>
                <a:lnTo>
                  <a:pt x="36010" y="38084"/>
                </a:lnTo>
                <a:lnTo>
                  <a:pt x="46595" y="38098"/>
                </a:lnTo>
                <a:lnTo>
                  <a:pt x="49418" y="38804"/>
                </a:lnTo>
                <a:lnTo>
                  <a:pt x="52714" y="39980"/>
                </a:lnTo>
                <a:lnTo>
                  <a:pt x="56322" y="41470"/>
                </a:lnTo>
                <a:lnTo>
                  <a:pt x="60139" y="42463"/>
                </a:lnTo>
                <a:lnTo>
                  <a:pt x="68147" y="43567"/>
                </a:lnTo>
                <a:lnTo>
                  <a:pt x="77219" y="44188"/>
                </a:lnTo>
                <a:lnTo>
                  <a:pt x="87752" y="44372"/>
                </a:lnTo>
                <a:lnTo>
                  <a:pt x="160027" y="44449"/>
                </a:lnTo>
                <a:lnTo>
                  <a:pt x="165282" y="43744"/>
                </a:lnTo>
                <a:lnTo>
                  <a:pt x="170197" y="42568"/>
                </a:lnTo>
                <a:lnTo>
                  <a:pt x="174885" y="41079"/>
                </a:lnTo>
                <a:lnTo>
                  <a:pt x="180130" y="40086"/>
                </a:lnTo>
                <a:lnTo>
                  <a:pt x="191603" y="38982"/>
                </a:lnTo>
                <a:lnTo>
                  <a:pt x="197629" y="38688"/>
                </a:lnTo>
                <a:lnTo>
                  <a:pt x="209971" y="38362"/>
                </a:lnTo>
                <a:lnTo>
                  <a:pt x="242358" y="38123"/>
                </a:lnTo>
                <a:lnTo>
                  <a:pt x="257406" y="38107"/>
                </a:lnTo>
                <a:lnTo>
                  <a:pt x="262677" y="37398"/>
                </a:lnTo>
                <a:lnTo>
                  <a:pt x="268308" y="36222"/>
                </a:lnTo>
                <a:lnTo>
                  <a:pt x="274181" y="34731"/>
                </a:lnTo>
                <a:lnTo>
                  <a:pt x="280214" y="33737"/>
                </a:lnTo>
                <a:lnTo>
                  <a:pt x="286354" y="33075"/>
                </a:lnTo>
                <a:lnTo>
                  <a:pt x="298118" y="32339"/>
                </a:lnTo>
                <a:lnTo>
                  <a:pt x="308054" y="32012"/>
                </a:lnTo>
                <a:lnTo>
                  <a:pt x="312679" y="31219"/>
                </a:lnTo>
                <a:lnTo>
                  <a:pt x="317175" y="29984"/>
                </a:lnTo>
                <a:lnTo>
                  <a:pt x="321585" y="28456"/>
                </a:lnTo>
                <a:lnTo>
                  <a:pt x="325936" y="27437"/>
                </a:lnTo>
                <a:lnTo>
                  <a:pt x="334537" y="26305"/>
                </a:lnTo>
                <a:lnTo>
                  <a:pt x="343066" y="25802"/>
                </a:lnTo>
                <a:lnTo>
                  <a:pt x="347317" y="25668"/>
                </a:lnTo>
                <a:lnTo>
                  <a:pt x="351564" y="24873"/>
                </a:lnTo>
                <a:lnTo>
                  <a:pt x="355805" y="23637"/>
                </a:lnTo>
                <a:lnTo>
                  <a:pt x="366014" y="19956"/>
                </a:lnTo>
                <a:lnTo>
                  <a:pt x="371156" y="19319"/>
                </a:lnTo>
                <a:lnTo>
                  <a:pt x="381302" y="19085"/>
                </a:lnTo>
                <a:lnTo>
                  <a:pt x="387589" y="19050"/>
                </a:lnTo>
                <a:lnTo>
                  <a:pt x="369436" y="19050"/>
                </a:lnTo>
                <a:lnTo>
                  <a:pt x="369133" y="18344"/>
                </a:lnTo>
                <a:lnTo>
                  <a:pt x="368931" y="17168"/>
                </a:lnTo>
                <a:lnTo>
                  <a:pt x="368797" y="15679"/>
                </a:lnTo>
                <a:lnTo>
                  <a:pt x="368707" y="13980"/>
                </a:lnTo>
                <a:lnTo>
                  <a:pt x="368551" y="7494"/>
                </a:lnTo>
                <a:lnTo>
                  <a:pt x="368527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0" name="Freeform 189"/>
          <p:cNvSpPr/>
          <p:nvPr/>
        </p:nvSpPr>
        <p:spPr>
          <a:xfrm>
            <a:off x="7907858" y="4940300"/>
            <a:ext cx="120696" cy="114298"/>
          </a:xfrm>
          <a:custGeom>
            <a:avLst/>
            <a:gdLst/>
            <a:ahLst/>
            <a:cxnLst/>
            <a:rect l="0" t="0" r="0" b="0"/>
            <a:pathLst>
              <a:path w="120696" h="114298">
                <a:moveTo>
                  <a:pt x="101633" y="0"/>
                </a:moveTo>
                <a:lnTo>
                  <a:pt x="64740" y="0"/>
                </a:lnTo>
                <a:lnTo>
                  <a:pt x="62173" y="1881"/>
                </a:lnTo>
                <a:lnTo>
                  <a:pt x="58680" y="5069"/>
                </a:lnTo>
                <a:lnTo>
                  <a:pt x="54773" y="8838"/>
                </a:lnTo>
                <a:lnTo>
                  <a:pt x="52744" y="10125"/>
                </a:lnTo>
                <a:lnTo>
                  <a:pt x="50684" y="10983"/>
                </a:lnTo>
                <a:lnTo>
                  <a:pt x="48606" y="11556"/>
                </a:lnTo>
                <a:lnTo>
                  <a:pt x="46515" y="13348"/>
                </a:lnTo>
                <a:lnTo>
                  <a:pt x="44413" y="15954"/>
                </a:lnTo>
                <a:lnTo>
                  <a:pt x="42307" y="19103"/>
                </a:lnTo>
                <a:lnTo>
                  <a:pt x="40197" y="21907"/>
                </a:lnTo>
                <a:lnTo>
                  <a:pt x="38083" y="24483"/>
                </a:lnTo>
                <a:lnTo>
                  <a:pt x="35969" y="26905"/>
                </a:lnTo>
                <a:lnTo>
                  <a:pt x="33853" y="28520"/>
                </a:lnTo>
                <a:lnTo>
                  <a:pt x="31736" y="29596"/>
                </a:lnTo>
                <a:lnTo>
                  <a:pt x="29620" y="30314"/>
                </a:lnTo>
                <a:lnTo>
                  <a:pt x="27503" y="32204"/>
                </a:lnTo>
                <a:lnTo>
                  <a:pt x="25385" y="34875"/>
                </a:lnTo>
                <a:lnTo>
                  <a:pt x="23267" y="38067"/>
                </a:lnTo>
                <a:lnTo>
                  <a:pt x="21149" y="40900"/>
                </a:lnTo>
                <a:lnTo>
                  <a:pt x="19032" y="43494"/>
                </a:lnTo>
                <a:lnTo>
                  <a:pt x="16914" y="45929"/>
                </a:lnTo>
                <a:lnTo>
                  <a:pt x="15502" y="48258"/>
                </a:lnTo>
                <a:lnTo>
                  <a:pt x="14561" y="50517"/>
                </a:lnTo>
                <a:lnTo>
                  <a:pt x="13932" y="52728"/>
                </a:lnTo>
                <a:lnTo>
                  <a:pt x="12809" y="54907"/>
                </a:lnTo>
                <a:lnTo>
                  <a:pt x="11352" y="57066"/>
                </a:lnTo>
                <a:lnTo>
                  <a:pt x="9677" y="59211"/>
                </a:lnTo>
                <a:lnTo>
                  <a:pt x="7853" y="61346"/>
                </a:lnTo>
                <a:lnTo>
                  <a:pt x="5931" y="63475"/>
                </a:lnTo>
                <a:lnTo>
                  <a:pt x="3944" y="65600"/>
                </a:lnTo>
                <a:lnTo>
                  <a:pt x="2619" y="67722"/>
                </a:lnTo>
                <a:lnTo>
                  <a:pt x="1735" y="69843"/>
                </a:lnTo>
                <a:lnTo>
                  <a:pt x="1147" y="71961"/>
                </a:lnTo>
                <a:lnTo>
                  <a:pt x="755" y="74080"/>
                </a:lnTo>
                <a:lnTo>
                  <a:pt x="493" y="76198"/>
                </a:lnTo>
                <a:lnTo>
                  <a:pt x="319" y="78315"/>
                </a:lnTo>
                <a:lnTo>
                  <a:pt x="202" y="80432"/>
                </a:lnTo>
                <a:lnTo>
                  <a:pt x="72" y="84666"/>
                </a:lnTo>
                <a:lnTo>
                  <a:pt x="0" y="91017"/>
                </a:lnTo>
                <a:lnTo>
                  <a:pt x="696" y="92428"/>
                </a:lnTo>
                <a:lnTo>
                  <a:pt x="1866" y="93368"/>
                </a:lnTo>
                <a:lnTo>
                  <a:pt x="3352" y="93995"/>
                </a:lnTo>
                <a:lnTo>
                  <a:pt x="6886" y="96574"/>
                </a:lnTo>
                <a:lnTo>
                  <a:pt x="8817" y="98249"/>
                </a:lnTo>
                <a:lnTo>
                  <a:pt x="10809" y="100071"/>
                </a:lnTo>
                <a:lnTo>
                  <a:pt x="14906" y="103978"/>
                </a:lnTo>
                <a:lnTo>
                  <a:pt x="16988" y="105302"/>
                </a:lnTo>
                <a:lnTo>
                  <a:pt x="19081" y="106185"/>
                </a:lnTo>
                <a:lnTo>
                  <a:pt x="21183" y="106773"/>
                </a:lnTo>
                <a:lnTo>
                  <a:pt x="23289" y="107871"/>
                </a:lnTo>
                <a:lnTo>
                  <a:pt x="25400" y="109308"/>
                </a:lnTo>
                <a:lnTo>
                  <a:pt x="27513" y="110972"/>
                </a:lnTo>
                <a:lnTo>
                  <a:pt x="30334" y="112082"/>
                </a:lnTo>
                <a:lnTo>
                  <a:pt x="33627" y="112821"/>
                </a:lnTo>
                <a:lnTo>
                  <a:pt x="42310" y="114008"/>
                </a:lnTo>
                <a:lnTo>
                  <a:pt x="44434" y="114105"/>
                </a:lnTo>
                <a:lnTo>
                  <a:pt x="53465" y="114242"/>
                </a:lnTo>
                <a:lnTo>
                  <a:pt x="77390" y="114297"/>
                </a:lnTo>
                <a:lnTo>
                  <a:pt x="79823" y="113593"/>
                </a:lnTo>
                <a:lnTo>
                  <a:pt x="82152" y="112417"/>
                </a:lnTo>
                <a:lnTo>
                  <a:pt x="84410" y="110929"/>
                </a:lnTo>
                <a:lnTo>
                  <a:pt x="86621" y="109936"/>
                </a:lnTo>
                <a:lnTo>
                  <a:pt x="88801" y="109274"/>
                </a:lnTo>
                <a:lnTo>
                  <a:pt x="90961" y="108833"/>
                </a:lnTo>
                <a:lnTo>
                  <a:pt x="93106" y="107832"/>
                </a:lnTo>
                <a:lnTo>
                  <a:pt x="95243" y="106460"/>
                </a:lnTo>
                <a:lnTo>
                  <a:pt x="97373" y="104840"/>
                </a:lnTo>
                <a:lnTo>
                  <a:pt x="99499" y="103054"/>
                </a:lnTo>
                <a:lnTo>
                  <a:pt x="101623" y="101158"/>
                </a:lnTo>
                <a:lnTo>
                  <a:pt x="103744" y="99189"/>
                </a:lnTo>
                <a:lnTo>
                  <a:pt x="105864" y="97876"/>
                </a:lnTo>
                <a:lnTo>
                  <a:pt x="107985" y="97001"/>
                </a:lnTo>
                <a:lnTo>
                  <a:pt x="110103" y="96417"/>
                </a:lnTo>
                <a:lnTo>
                  <a:pt x="111515" y="95322"/>
                </a:lnTo>
                <a:lnTo>
                  <a:pt x="112459" y="93887"/>
                </a:lnTo>
                <a:lnTo>
                  <a:pt x="113086" y="92224"/>
                </a:lnTo>
                <a:lnTo>
                  <a:pt x="114210" y="91116"/>
                </a:lnTo>
                <a:lnTo>
                  <a:pt x="115666" y="90377"/>
                </a:lnTo>
                <a:lnTo>
                  <a:pt x="117343" y="89885"/>
                </a:lnTo>
                <a:lnTo>
                  <a:pt x="118460" y="88851"/>
                </a:lnTo>
                <a:lnTo>
                  <a:pt x="119206" y="87456"/>
                </a:lnTo>
                <a:lnTo>
                  <a:pt x="120033" y="84025"/>
                </a:lnTo>
                <a:lnTo>
                  <a:pt x="120254" y="82122"/>
                </a:lnTo>
                <a:lnTo>
                  <a:pt x="120402" y="80148"/>
                </a:lnTo>
                <a:lnTo>
                  <a:pt x="120499" y="78127"/>
                </a:lnTo>
                <a:lnTo>
                  <a:pt x="120608" y="73999"/>
                </a:lnTo>
                <a:lnTo>
                  <a:pt x="120695" y="48421"/>
                </a:lnTo>
                <a:lnTo>
                  <a:pt x="119989" y="46392"/>
                </a:lnTo>
                <a:lnTo>
                  <a:pt x="118813" y="44334"/>
                </a:lnTo>
                <a:lnTo>
                  <a:pt x="117322" y="42256"/>
                </a:lnTo>
                <a:lnTo>
                  <a:pt x="116329" y="40165"/>
                </a:lnTo>
                <a:lnTo>
                  <a:pt x="115666" y="38066"/>
                </a:lnTo>
                <a:lnTo>
                  <a:pt x="114603" y="32997"/>
                </a:lnTo>
                <a:lnTo>
                  <a:pt x="112575" y="30423"/>
                </a:lnTo>
                <a:lnTo>
                  <a:pt x="111046" y="28748"/>
                </a:lnTo>
                <a:lnTo>
                  <a:pt x="110027" y="26927"/>
                </a:lnTo>
                <a:lnTo>
                  <a:pt x="109348" y="25007"/>
                </a:lnTo>
                <a:lnTo>
                  <a:pt x="108894" y="23021"/>
                </a:lnTo>
                <a:lnTo>
                  <a:pt x="107886" y="21697"/>
                </a:lnTo>
                <a:lnTo>
                  <a:pt x="106507" y="20815"/>
                </a:lnTo>
                <a:lnTo>
                  <a:pt x="104884" y="20227"/>
                </a:lnTo>
                <a:lnTo>
                  <a:pt x="103800" y="19128"/>
                </a:lnTo>
                <a:lnTo>
                  <a:pt x="103078" y="17691"/>
                </a:lnTo>
                <a:lnTo>
                  <a:pt x="101919" y="13686"/>
                </a:lnTo>
                <a:lnTo>
                  <a:pt x="99877" y="11257"/>
                </a:lnTo>
                <a:lnTo>
                  <a:pt x="96188" y="7319"/>
                </a:lnTo>
                <a:lnTo>
                  <a:pt x="96591" y="6996"/>
                </a:lnTo>
                <a:lnTo>
                  <a:pt x="99825" y="6541"/>
                </a:lnTo>
                <a:lnTo>
                  <a:pt x="100830" y="6435"/>
                </a:lnTo>
                <a:lnTo>
                  <a:pt x="101097" y="5701"/>
                </a:lnTo>
                <a:lnTo>
                  <a:pt x="101396" y="3004"/>
                </a:lnTo>
                <a:lnTo>
                  <a:pt x="101563" y="890"/>
                </a:lnTo>
                <a:lnTo>
                  <a:pt x="102293" y="593"/>
                </a:lnTo>
                <a:lnTo>
                  <a:pt x="103485" y="395"/>
                </a:lnTo>
                <a:close/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1" name="Freeform 190"/>
          <p:cNvSpPr/>
          <p:nvPr/>
        </p:nvSpPr>
        <p:spPr>
          <a:xfrm>
            <a:off x="8066677" y="5029200"/>
            <a:ext cx="1883" cy="6351"/>
          </a:xfrm>
          <a:custGeom>
            <a:avLst/>
            <a:gdLst/>
            <a:ahLst/>
            <a:cxnLst/>
            <a:rect l="0" t="0" r="0" b="0"/>
            <a:pathLst>
              <a:path w="1883" h="6351">
                <a:moveTo>
                  <a:pt x="0" y="0"/>
                </a:moveTo>
                <a:lnTo>
                  <a:pt x="0" y="6350"/>
                </a:lnTo>
                <a:lnTo>
                  <a:pt x="0" y="2979"/>
                </a:lnTo>
                <a:lnTo>
                  <a:pt x="706" y="1986"/>
                </a:lnTo>
                <a:lnTo>
                  <a:pt x="1882" y="1324"/>
                </a:lnTo>
                <a:close/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2" name="SMARTInkAnnotation882"/>
          <p:cNvSpPr/>
          <p:nvPr/>
        </p:nvSpPr>
        <p:spPr>
          <a:xfrm>
            <a:off x="8136570" y="4965700"/>
            <a:ext cx="31772" cy="94987"/>
          </a:xfrm>
          <a:custGeom>
            <a:avLst/>
            <a:gdLst/>
            <a:ahLst/>
            <a:cxnLst/>
            <a:rect l="0" t="0" r="0" b="0"/>
            <a:pathLst>
              <a:path w="31772" h="94987">
                <a:moveTo>
                  <a:pt x="19062" y="0"/>
                </a:moveTo>
                <a:lnTo>
                  <a:pt x="10218" y="0"/>
                </a:lnTo>
                <a:lnTo>
                  <a:pt x="9637" y="705"/>
                </a:lnTo>
                <a:lnTo>
                  <a:pt x="9954" y="1882"/>
                </a:lnTo>
                <a:lnTo>
                  <a:pt x="12165" y="5468"/>
                </a:lnTo>
                <a:lnTo>
                  <a:pt x="11639" y="5762"/>
                </a:lnTo>
                <a:lnTo>
                  <a:pt x="10583" y="5958"/>
                </a:lnTo>
                <a:lnTo>
                  <a:pt x="7190" y="6272"/>
                </a:lnTo>
                <a:lnTo>
                  <a:pt x="6911" y="7004"/>
                </a:lnTo>
                <a:lnTo>
                  <a:pt x="6602" y="9698"/>
                </a:lnTo>
                <a:lnTo>
                  <a:pt x="5814" y="10699"/>
                </a:lnTo>
                <a:lnTo>
                  <a:pt x="4582" y="11366"/>
                </a:lnTo>
                <a:lnTo>
                  <a:pt x="906" y="12437"/>
                </a:lnTo>
                <a:lnTo>
                  <a:pt x="603" y="13230"/>
                </a:lnTo>
                <a:lnTo>
                  <a:pt x="268" y="15993"/>
                </a:lnTo>
                <a:lnTo>
                  <a:pt x="81" y="18145"/>
                </a:lnTo>
                <a:lnTo>
                  <a:pt x="35" y="20529"/>
                </a:lnTo>
                <a:lnTo>
                  <a:pt x="2" y="30783"/>
                </a:lnTo>
                <a:lnTo>
                  <a:pt x="706" y="31811"/>
                </a:lnTo>
                <a:lnTo>
                  <a:pt x="1884" y="33202"/>
                </a:lnTo>
                <a:lnTo>
                  <a:pt x="5472" y="37132"/>
                </a:lnTo>
                <a:lnTo>
                  <a:pt x="5962" y="39551"/>
                </a:lnTo>
                <a:lnTo>
                  <a:pt x="6093" y="41184"/>
                </a:lnTo>
                <a:lnTo>
                  <a:pt x="6886" y="42273"/>
                </a:lnTo>
                <a:lnTo>
                  <a:pt x="8120" y="42999"/>
                </a:lnTo>
                <a:lnTo>
                  <a:pt x="9650" y="43482"/>
                </a:lnTo>
                <a:lnTo>
                  <a:pt x="10669" y="44510"/>
                </a:lnTo>
                <a:lnTo>
                  <a:pt x="11349" y="45901"/>
                </a:lnTo>
                <a:lnTo>
                  <a:pt x="11802" y="47534"/>
                </a:lnTo>
                <a:lnTo>
                  <a:pt x="12809" y="49328"/>
                </a:lnTo>
                <a:lnTo>
                  <a:pt x="14189" y="51230"/>
                </a:lnTo>
                <a:lnTo>
                  <a:pt x="15813" y="53204"/>
                </a:lnTo>
                <a:lnTo>
                  <a:pt x="17602" y="54519"/>
                </a:lnTo>
                <a:lnTo>
                  <a:pt x="19500" y="55396"/>
                </a:lnTo>
                <a:lnTo>
                  <a:pt x="21473" y="55981"/>
                </a:lnTo>
                <a:lnTo>
                  <a:pt x="22787" y="57076"/>
                </a:lnTo>
                <a:lnTo>
                  <a:pt x="23664" y="58512"/>
                </a:lnTo>
                <a:lnTo>
                  <a:pt x="24248" y="60175"/>
                </a:lnTo>
                <a:lnTo>
                  <a:pt x="25343" y="61283"/>
                </a:lnTo>
                <a:lnTo>
                  <a:pt x="26779" y="62023"/>
                </a:lnTo>
                <a:lnTo>
                  <a:pt x="28442" y="62515"/>
                </a:lnTo>
                <a:lnTo>
                  <a:pt x="29552" y="63549"/>
                </a:lnTo>
                <a:lnTo>
                  <a:pt x="30291" y="64943"/>
                </a:lnTo>
                <a:lnTo>
                  <a:pt x="30785" y="66579"/>
                </a:lnTo>
                <a:lnTo>
                  <a:pt x="31114" y="68375"/>
                </a:lnTo>
                <a:lnTo>
                  <a:pt x="31332" y="70277"/>
                </a:lnTo>
                <a:lnTo>
                  <a:pt x="31745" y="75853"/>
                </a:lnTo>
                <a:lnTo>
                  <a:pt x="31771" y="88799"/>
                </a:lnTo>
                <a:lnTo>
                  <a:pt x="29887" y="90736"/>
                </a:lnTo>
                <a:lnTo>
                  <a:pt x="26299" y="94358"/>
                </a:lnTo>
                <a:lnTo>
                  <a:pt x="25300" y="94655"/>
                </a:lnTo>
                <a:lnTo>
                  <a:pt x="23927" y="94854"/>
                </a:lnTo>
                <a:lnTo>
                  <a:pt x="22306" y="94986"/>
                </a:lnTo>
                <a:lnTo>
                  <a:pt x="20519" y="94368"/>
                </a:lnTo>
                <a:lnTo>
                  <a:pt x="18621" y="93251"/>
                </a:lnTo>
                <a:lnTo>
                  <a:pt x="13877" y="89759"/>
                </a:lnTo>
                <a:lnTo>
                  <a:pt x="12781" y="89473"/>
                </a:lnTo>
                <a:lnTo>
                  <a:pt x="11345" y="89282"/>
                </a:lnTo>
                <a:lnTo>
                  <a:pt x="9681" y="89155"/>
                </a:lnTo>
                <a:lnTo>
                  <a:pt x="8572" y="87658"/>
                </a:lnTo>
                <a:lnTo>
                  <a:pt x="7834" y="85250"/>
                </a:lnTo>
                <a:lnTo>
                  <a:pt x="6646" y="77988"/>
                </a:lnTo>
                <a:lnTo>
                  <a:pt x="5843" y="75980"/>
                </a:lnTo>
                <a:lnTo>
                  <a:pt x="4602" y="73231"/>
                </a:lnTo>
                <a:lnTo>
                  <a:pt x="0" y="6350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3" name="SMARTInkAnnotation883"/>
          <p:cNvSpPr/>
          <p:nvPr/>
        </p:nvSpPr>
        <p:spPr>
          <a:xfrm>
            <a:off x="8136570" y="4940300"/>
            <a:ext cx="82603" cy="25401"/>
          </a:xfrm>
          <a:custGeom>
            <a:avLst/>
            <a:gdLst/>
            <a:ahLst/>
            <a:cxnLst/>
            <a:rect l="0" t="0" r="0" b="0"/>
            <a:pathLst>
              <a:path w="82603" h="25401">
                <a:moveTo>
                  <a:pt x="0" y="19050"/>
                </a:moveTo>
                <a:lnTo>
                  <a:pt x="0" y="25322"/>
                </a:lnTo>
                <a:lnTo>
                  <a:pt x="3765" y="25366"/>
                </a:lnTo>
                <a:lnTo>
                  <a:pt x="25392" y="25400"/>
                </a:lnTo>
                <a:lnTo>
                  <a:pt x="27518" y="24694"/>
                </a:lnTo>
                <a:lnTo>
                  <a:pt x="28935" y="23518"/>
                </a:lnTo>
                <a:lnTo>
                  <a:pt x="29880" y="22029"/>
                </a:lnTo>
                <a:lnTo>
                  <a:pt x="31217" y="21036"/>
                </a:lnTo>
                <a:lnTo>
                  <a:pt x="32813" y="20374"/>
                </a:lnTo>
                <a:lnTo>
                  <a:pt x="34583" y="19933"/>
                </a:lnTo>
                <a:lnTo>
                  <a:pt x="36470" y="18933"/>
                </a:lnTo>
                <a:lnTo>
                  <a:pt x="38433" y="17561"/>
                </a:lnTo>
                <a:lnTo>
                  <a:pt x="40448" y="15941"/>
                </a:lnTo>
                <a:lnTo>
                  <a:pt x="43204" y="14860"/>
                </a:lnTo>
                <a:lnTo>
                  <a:pt x="46452" y="14140"/>
                </a:lnTo>
                <a:lnTo>
                  <a:pt x="50030" y="13660"/>
                </a:lnTo>
                <a:lnTo>
                  <a:pt x="53122" y="12635"/>
                </a:lnTo>
                <a:lnTo>
                  <a:pt x="55888" y="11245"/>
                </a:lnTo>
                <a:lnTo>
                  <a:pt x="58438" y="9614"/>
                </a:lnTo>
                <a:lnTo>
                  <a:pt x="60845" y="8525"/>
                </a:lnTo>
                <a:lnTo>
                  <a:pt x="63155" y="7800"/>
                </a:lnTo>
                <a:lnTo>
                  <a:pt x="65402" y="7317"/>
                </a:lnTo>
                <a:lnTo>
                  <a:pt x="67605" y="6289"/>
                </a:lnTo>
                <a:lnTo>
                  <a:pt x="69780" y="4898"/>
                </a:lnTo>
                <a:lnTo>
                  <a:pt x="71937" y="3265"/>
                </a:lnTo>
                <a:lnTo>
                  <a:pt x="74079" y="2177"/>
                </a:lnTo>
                <a:lnTo>
                  <a:pt x="76213" y="1451"/>
                </a:lnTo>
                <a:lnTo>
                  <a:pt x="82602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4" name="SMARTInkAnnotation884"/>
          <p:cNvSpPr/>
          <p:nvPr/>
        </p:nvSpPr>
        <p:spPr>
          <a:xfrm>
            <a:off x="8269181" y="4978400"/>
            <a:ext cx="89778" cy="19049"/>
          </a:xfrm>
          <a:custGeom>
            <a:avLst/>
            <a:gdLst/>
            <a:ahLst/>
            <a:cxnLst/>
            <a:rect l="0" t="0" r="0" b="0"/>
            <a:pathLst>
              <a:path w="89778" h="19049">
                <a:moveTo>
                  <a:pt x="89777" y="6350"/>
                </a:moveTo>
                <a:lnTo>
                  <a:pt x="59905" y="6350"/>
                </a:lnTo>
                <a:lnTo>
                  <a:pt x="55742" y="7055"/>
                </a:lnTo>
                <a:lnTo>
                  <a:pt x="51556" y="8231"/>
                </a:lnTo>
                <a:lnTo>
                  <a:pt x="47352" y="9721"/>
                </a:lnTo>
                <a:lnTo>
                  <a:pt x="43137" y="10714"/>
                </a:lnTo>
                <a:lnTo>
                  <a:pt x="38917" y="11376"/>
                </a:lnTo>
                <a:lnTo>
                  <a:pt x="34690" y="11817"/>
                </a:lnTo>
                <a:lnTo>
                  <a:pt x="31167" y="12112"/>
                </a:lnTo>
                <a:lnTo>
                  <a:pt x="28111" y="12308"/>
                </a:lnTo>
                <a:lnTo>
                  <a:pt x="25369" y="12438"/>
                </a:lnTo>
                <a:lnTo>
                  <a:pt x="22128" y="13231"/>
                </a:lnTo>
                <a:lnTo>
                  <a:pt x="18557" y="14466"/>
                </a:lnTo>
                <a:lnTo>
                  <a:pt x="14762" y="15994"/>
                </a:lnTo>
                <a:lnTo>
                  <a:pt x="10821" y="17013"/>
                </a:lnTo>
                <a:lnTo>
                  <a:pt x="6782" y="17692"/>
                </a:lnTo>
                <a:lnTo>
                  <a:pt x="2677" y="18144"/>
                </a:lnTo>
                <a:lnTo>
                  <a:pt x="647" y="18446"/>
                </a:lnTo>
                <a:lnTo>
                  <a:pt x="0" y="18648"/>
                </a:lnTo>
                <a:lnTo>
                  <a:pt x="272" y="18782"/>
                </a:lnTo>
                <a:lnTo>
                  <a:pt x="2460" y="18931"/>
                </a:lnTo>
                <a:lnTo>
                  <a:pt x="5786" y="18997"/>
                </a:lnTo>
                <a:lnTo>
                  <a:pt x="18657" y="19048"/>
                </a:lnTo>
                <a:lnTo>
                  <a:pt x="19772" y="18343"/>
                </a:lnTo>
                <a:lnTo>
                  <a:pt x="21221" y="17168"/>
                </a:lnTo>
                <a:lnTo>
                  <a:pt x="22893" y="15679"/>
                </a:lnTo>
                <a:lnTo>
                  <a:pt x="24714" y="14686"/>
                </a:lnTo>
                <a:lnTo>
                  <a:pt x="26634" y="14024"/>
                </a:lnTo>
                <a:lnTo>
                  <a:pt x="28619" y="13583"/>
                </a:lnTo>
                <a:lnTo>
                  <a:pt x="30650" y="12583"/>
                </a:lnTo>
                <a:lnTo>
                  <a:pt x="32708" y="11210"/>
                </a:lnTo>
                <a:lnTo>
                  <a:pt x="34787" y="9591"/>
                </a:lnTo>
                <a:lnTo>
                  <a:pt x="36879" y="8510"/>
                </a:lnTo>
                <a:lnTo>
                  <a:pt x="38979" y="7790"/>
                </a:lnTo>
                <a:lnTo>
                  <a:pt x="41086" y="7310"/>
                </a:lnTo>
                <a:lnTo>
                  <a:pt x="43197" y="6285"/>
                </a:lnTo>
                <a:lnTo>
                  <a:pt x="45309" y="4895"/>
                </a:lnTo>
                <a:lnTo>
                  <a:pt x="47425" y="3263"/>
                </a:lnTo>
                <a:lnTo>
                  <a:pt x="49539" y="2175"/>
                </a:lnTo>
                <a:lnTo>
                  <a:pt x="51657" y="1450"/>
                </a:lnTo>
                <a:lnTo>
                  <a:pt x="58007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5" name="SMARTInkAnnotation885"/>
          <p:cNvSpPr/>
          <p:nvPr/>
        </p:nvSpPr>
        <p:spPr>
          <a:xfrm>
            <a:off x="8314536" y="4914900"/>
            <a:ext cx="57132" cy="184151"/>
          </a:xfrm>
          <a:custGeom>
            <a:avLst/>
            <a:gdLst/>
            <a:ahLst/>
            <a:cxnLst/>
            <a:rect l="0" t="0" r="0" b="0"/>
            <a:pathLst>
              <a:path w="57132" h="184151">
                <a:moveTo>
                  <a:pt x="57131" y="0"/>
                </a:moveTo>
                <a:lnTo>
                  <a:pt x="57131" y="6742"/>
                </a:lnTo>
                <a:lnTo>
                  <a:pt x="56424" y="8728"/>
                </a:lnTo>
                <a:lnTo>
                  <a:pt x="55247" y="10052"/>
                </a:lnTo>
                <a:lnTo>
                  <a:pt x="53756" y="10935"/>
                </a:lnTo>
                <a:lnTo>
                  <a:pt x="52763" y="12229"/>
                </a:lnTo>
                <a:lnTo>
                  <a:pt x="52101" y="13797"/>
                </a:lnTo>
                <a:lnTo>
                  <a:pt x="51659" y="15548"/>
                </a:lnTo>
                <a:lnTo>
                  <a:pt x="50660" y="17421"/>
                </a:lnTo>
                <a:lnTo>
                  <a:pt x="49287" y="19375"/>
                </a:lnTo>
                <a:lnTo>
                  <a:pt x="47665" y="21383"/>
                </a:lnTo>
                <a:lnTo>
                  <a:pt x="46584" y="23428"/>
                </a:lnTo>
                <a:lnTo>
                  <a:pt x="45383" y="27581"/>
                </a:lnTo>
                <a:lnTo>
                  <a:pt x="44356" y="29676"/>
                </a:lnTo>
                <a:lnTo>
                  <a:pt x="42967" y="31779"/>
                </a:lnTo>
                <a:lnTo>
                  <a:pt x="41333" y="33886"/>
                </a:lnTo>
                <a:lnTo>
                  <a:pt x="39540" y="36702"/>
                </a:lnTo>
                <a:lnTo>
                  <a:pt x="37637" y="39990"/>
                </a:lnTo>
                <a:lnTo>
                  <a:pt x="35664" y="43594"/>
                </a:lnTo>
                <a:lnTo>
                  <a:pt x="34347" y="46701"/>
                </a:lnTo>
                <a:lnTo>
                  <a:pt x="32883" y="52036"/>
                </a:lnTo>
                <a:lnTo>
                  <a:pt x="31788" y="55152"/>
                </a:lnTo>
                <a:lnTo>
                  <a:pt x="30352" y="58640"/>
                </a:lnTo>
                <a:lnTo>
                  <a:pt x="28688" y="62377"/>
                </a:lnTo>
                <a:lnTo>
                  <a:pt x="27579" y="66279"/>
                </a:lnTo>
                <a:lnTo>
                  <a:pt x="26839" y="70291"/>
                </a:lnTo>
                <a:lnTo>
                  <a:pt x="26346" y="74378"/>
                </a:lnTo>
                <a:lnTo>
                  <a:pt x="25311" y="77807"/>
                </a:lnTo>
                <a:lnTo>
                  <a:pt x="23916" y="80799"/>
                </a:lnTo>
                <a:lnTo>
                  <a:pt x="22279" y="83500"/>
                </a:lnTo>
                <a:lnTo>
                  <a:pt x="21189" y="86711"/>
                </a:lnTo>
                <a:lnTo>
                  <a:pt x="20461" y="90263"/>
                </a:lnTo>
                <a:lnTo>
                  <a:pt x="19976" y="94042"/>
                </a:lnTo>
                <a:lnTo>
                  <a:pt x="19653" y="97267"/>
                </a:lnTo>
                <a:lnTo>
                  <a:pt x="19293" y="102732"/>
                </a:lnTo>
                <a:lnTo>
                  <a:pt x="18492" y="105882"/>
                </a:lnTo>
                <a:lnTo>
                  <a:pt x="17252" y="109394"/>
                </a:lnTo>
                <a:lnTo>
                  <a:pt x="15719" y="113146"/>
                </a:lnTo>
                <a:lnTo>
                  <a:pt x="13991" y="116353"/>
                </a:lnTo>
                <a:lnTo>
                  <a:pt x="12132" y="119197"/>
                </a:lnTo>
                <a:lnTo>
                  <a:pt x="10188" y="121798"/>
                </a:lnTo>
                <a:lnTo>
                  <a:pt x="8185" y="124943"/>
                </a:lnTo>
                <a:lnTo>
                  <a:pt x="6144" y="128451"/>
                </a:lnTo>
                <a:lnTo>
                  <a:pt x="4078" y="132200"/>
                </a:lnTo>
                <a:lnTo>
                  <a:pt x="2700" y="135406"/>
                </a:lnTo>
                <a:lnTo>
                  <a:pt x="1168" y="140849"/>
                </a:lnTo>
                <a:lnTo>
                  <a:pt x="488" y="145620"/>
                </a:lnTo>
                <a:lnTo>
                  <a:pt x="307" y="147880"/>
                </a:lnTo>
                <a:lnTo>
                  <a:pt x="892" y="150092"/>
                </a:lnTo>
                <a:lnTo>
                  <a:pt x="1988" y="152272"/>
                </a:lnTo>
                <a:lnTo>
                  <a:pt x="3424" y="154432"/>
                </a:lnTo>
                <a:lnTo>
                  <a:pt x="3676" y="157283"/>
                </a:lnTo>
                <a:lnTo>
                  <a:pt x="3138" y="160594"/>
                </a:lnTo>
                <a:lnTo>
                  <a:pt x="2073" y="164213"/>
                </a:lnTo>
                <a:lnTo>
                  <a:pt x="1363" y="167330"/>
                </a:lnTo>
                <a:lnTo>
                  <a:pt x="576" y="172677"/>
                </a:lnTo>
                <a:lnTo>
                  <a:pt x="225" y="177405"/>
                </a:lnTo>
                <a:lnTo>
                  <a:pt x="0" y="182818"/>
                </a:lnTo>
                <a:lnTo>
                  <a:pt x="687" y="183262"/>
                </a:lnTo>
                <a:lnTo>
                  <a:pt x="1853" y="183558"/>
                </a:lnTo>
                <a:lnTo>
                  <a:pt x="6298" y="18415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6" name="SMARTInkAnnotation886"/>
          <p:cNvSpPr/>
          <p:nvPr/>
        </p:nvSpPr>
        <p:spPr>
          <a:xfrm>
            <a:off x="8428854" y="4705350"/>
            <a:ext cx="133433" cy="19051"/>
          </a:xfrm>
          <a:custGeom>
            <a:avLst/>
            <a:gdLst/>
            <a:ahLst/>
            <a:cxnLst/>
            <a:rect l="0" t="0" r="0" b="0"/>
            <a:pathLst>
              <a:path w="133433" h="19051">
                <a:moveTo>
                  <a:pt x="12707" y="0"/>
                </a:moveTo>
                <a:lnTo>
                  <a:pt x="29" y="0"/>
                </a:lnTo>
                <a:lnTo>
                  <a:pt x="1" y="5761"/>
                </a:lnTo>
                <a:lnTo>
                  <a:pt x="0" y="6272"/>
                </a:lnTo>
                <a:lnTo>
                  <a:pt x="3372" y="6327"/>
                </a:lnTo>
                <a:lnTo>
                  <a:pt x="15119" y="6349"/>
                </a:lnTo>
                <a:lnTo>
                  <a:pt x="17844" y="7055"/>
                </a:lnTo>
                <a:lnTo>
                  <a:pt x="21074" y="8231"/>
                </a:lnTo>
                <a:lnTo>
                  <a:pt x="24639" y="9720"/>
                </a:lnTo>
                <a:lnTo>
                  <a:pt x="27721" y="10713"/>
                </a:lnTo>
                <a:lnTo>
                  <a:pt x="30483" y="11375"/>
                </a:lnTo>
                <a:lnTo>
                  <a:pt x="33029" y="11817"/>
                </a:lnTo>
                <a:lnTo>
                  <a:pt x="36139" y="12111"/>
                </a:lnTo>
                <a:lnTo>
                  <a:pt x="39624" y="12308"/>
                </a:lnTo>
                <a:lnTo>
                  <a:pt x="46557" y="12525"/>
                </a:lnTo>
                <a:lnTo>
                  <a:pt x="55134" y="12648"/>
                </a:lnTo>
                <a:lnTo>
                  <a:pt x="74415" y="12693"/>
                </a:lnTo>
                <a:lnTo>
                  <a:pt x="78556" y="13401"/>
                </a:lnTo>
                <a:lnTo>
                  <a:pt x="82728" y="14578"/>
                </a:lnTo>
                <a:lnTo>
                  <a:pt x="86922" y="16069"/>
                </a:lnTo>
                <a:lnTo>
                  <a:pt x="90424" y="17063"/>
                </a:lnTo>
                <a:lnTo>
                  <a:pt x="93463" y="17725"/>
                </a:lnTo>
                <a:lnTo>
                  <a:pt x="96196" y="18166"/>
                </a:lnTo>
                <a:lnTo>
                  <a:pt x="98724" y="18462"/>
                </a:lnTo>
                <a:lnTo>
                  <a:pt x="101115" y="18657"/>
                </a:lnTo>
                <a:lnTo>
                  <a:pt x="103416" y="18788"/>
                </a:lnTo>
                <a:lnTo>
                  <a:pt x="107854" y="18934"/>
                </a:lnTo>
                <a:lnTo>
                  <a:pt x="116456" y="19027"/>
                </a:lnTo>
                <a:lnTo>
                  <a:pt x="133432" y="1905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7" name="SMARTInkAnnotation887"/>
          <p:cNvSpPr/>
          <p:nvPr/>
        </p:nvSpPr>
        <p:spPr>
          <a:xfrm>
            <a:off x="8479683" y="4737100"/>
            <a:ext cx="76248" cy="49910"/>
          </a:xfrm>
          <a:custGeom>
            <a:avLst/>
            <a:gdLst/>
            <a:ahLst/>
            <a:cxnLst/>
            <a:rect l="0" t="0" r="0" b="0"/>
            <a:pathLst>
              <a:path w="76248" h="49910">
                <a:moveTo>
                  <a:pt x="0" y="0"/>
                </a:moveTo>
                <a:lnTo>
                  <a:pt x="0" y="24437"/>
                </a:lnTo>
                <a:lnTo>
                  <a:pt x="706" y="25464"/>
                </a:lnTo>
                <a:lnTo>
                  <a:pt x="1883" y="26854"/>
                </a:lnTo>
                <a:lnTo>
                  <a:pt x="3374" y="28485"/>
                </a:lnTo>
                <a:lnTo>
                  <a:pt x="5073" y="29574"/>
                </a:lnTo>
                <a:lnTo>
                  <a:pt x="6912" y="30299"/>
                </a:lnTo>
                <a:lnTo>
                  <a:pt x="11563" y="31463"/>
                </a:lnTo>
                <a:lnTo>
                  <a:pt x="12651" y="32264"/>
                </a:lnTo>
                <a:lnTo>
                  <a:pt x="14082" y="33504"/>
                </a:lnTo>
                <a:lnTo>
                  <a:pt x="15742" y="35036"/>
                </a:lnTo>
                <a:lnTo>
                  <a:pt x="16849" y="36763"/>
                </a:lnTo>
                <a:lnTo>
                  <a:pt x="17587" y="38619"/>
                </a:lnTo>
                <a:lnTo>
                  <a:pt x="18079" y="40563"/>
                </a:lnTo>
                <a:lnTo>
                  <a:pt x="19112" y="41859"/>
                </a:lnTo>
                <a:lnTo>
                  <a:pt x="20508" y="42723"/>
                </a:lnTo>
                <a:lnTo>
                  <a:pt x="22144" y="43299"/>
                </a:lnTo>
                <a:lnTo>
                  <a:pt x="24647" y="43682"/>
                </a:lnTo>
                <a:lnTo>
                  <a:pt x="27727" y="43938"/>
                </a:lnTo>
                <a:lnTo>
                  <a:pt x="34210" y="44222"/>
                </a:lnTo>
                <a:lnTo>
                  <a:pt x="39443" y="44349"/>
                </a:lnTo>
                <a:lnTo>
                  <a:pt x="41122" y="45088"/>
                </a:lnTo>
                <a:lnTo>
                  <a:pt x="42241" y="46287"/>
                </a:lnTo>
                <a:lnTo>
                  <a:pt x="42987" y="47791"/>
                </a:lnTo>
                <a:lnTo>
                  <a:pt x="44895" y="48794"/>
                </a:lnTo>
                <a:lnTo>
                  <a:pt x="47580" y="49462"/>
                </a:lnTo>
                <a:lnTo>
                  <a:pt x="50782" y="49909"/>
                </a:lnTo>
                <a:lnTo>
                  <a:pt x="53623" y="49500"/>
                </a:lnTo>
                <a:lnTo>
                  <a:pt x="56222" y="48522"/>
                </a:lnTo>
                <a:lnTo>
                  <a:pt x="58662" y="47165"/>
                </a:lnTo>
                <a:lnTo>
                  <a:pt x="61700" y="46260"/>
                </a:lnTo>
                <a:lnTo>
                  <a:pt x="65138" y="45657"/>
                </a:lnTo>
                <a:lnTo>
                  <a:pt x="76247" y="4445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8" name="SMARTInkAnnotation888"/>
          <p:cNvSpPr/>
          <p:nvPr/>
        </p:nvSpPr>
        <p:spPr>
          <a:xfrm>
            <a:off x="8683097" y="4591050"/>
            <a:ext cx="114260" cy="272780"/>
          </a:xfrm>
          <a:custGeom>
            <a:avLst/>
            <a:gdLst/>
            <a:ahLst/>
            <a:cxnLst/>
            <a:rect l="0" t="0" r="0" b="0"/>
            <a:pathLst>
              <a:path w="114260" h="272780">
                <a:moveTo>
                  <a:pt x="82514" y="0"/>
                </a:moveTo>
                <a:lnTo>
                  <a:pt x="82514" y="9718"/>
                </a:lnTo>
                <a:lnTo>
                  <a:pt x="81808" y="11418"/>
                </a:lnTo>
                <a:lnTo>
                  <a:pt x="79141" y="15188"/>
                </a:lnTo>
                <a:lnTo>
                  <a:pt x="78148" y="17181"/>
                </a:lnTo>
                <a:lnTo>
                  <a:pt x="76044" y="23357"/>
                </a:lnTo>
                <a:lnTo>
                  <a:pt x="73050" y="27549"/>
                </a:lnTo>
                <a:lnTo>
                  <a:pt x="71262" y="29655"/>
                </a:lnTo>
                <a:lnTo>
                  <a:pt x="69365" y="31765"/>
                </a:lnTo>
                <a:lnTo>
                  <a:pt x="67394" y="33876"/>
                </a:lnTo>
                <a:lnTo>
                  <a:pt x="66080" y="36695"/>
                </a:lnTo>
                <a:lnTo>
                  <a:pt x="64621" y="43591"/>
                </a:lnTo>
                <a:lnTo>
                  <a:pt x="62089" y="51359"/>
                </a:lnTo>
                <a:lnTo>
                  <a:pt x="58610" y="58810"/>
                </a:lnTo>
                <a:lnTo>
                  <a:pt x="56694" y="61784"/>
                </a:lnTo>
                <a:lnTo>
                  <a:pt x="54712" y="64473"/>
                </a:lnTo>
                <a:lnTo>
                  <a:pt x="52682" y="67676"/>
                </a:lnTo>
                <a:lnTo>
                  <a:pt x="50624" y="71223"/>
                </a:lnTo>
                <a:lnTo>
                  <a:pt x="48546" y="74999"/>
                </a:lnTo>
                <a:lnTo>
                  <a:pt x="46455" y="79632"/>
                </a:lnTo>
                <a:lnTo>
                  <a:pt x="44355" y="84838"/>
                </a:lnTo>
                <a:lnTo>
                  <a:pt x="42249" y="90425"/>
                </a:lnTo>
                <a:lnTo>
                  <a:pt x="40138" y="95562"/>
                </a:lnTo>
                <a:lnTo>
                  <a:pt x="38026" y="100397"/>
                </a:lnTo>
                <a:lnTo>
                  <a:pt x="33797" y="109532"/>
                </a:lnTo>
                <a:lnTo>
                  <a:pt x="23210" y="131163"/>
                </a:lnTo>
                <a:lnTo>
                  <a:pt x="21093" y="136125"/>
                </a:lnTo>
                <a:lnTo>
                  <a:pt x="18975" y="141550"/>
                </a:lnTo>
                <a:lnTo>
                  <a:pt x="16856" y="147283"/>
                </a:lnTo>
                <a:lnTo>
                  <a:pt x="14739" y="152517"/>
                </a:lnTo>
                <a:lnTo>
                  <a:pt x="12621" y="157416"/>
                </a:lnTo>
                <a:lnTo>
                  <a:pt x="10502" y="162094"/>
                </a:lnTo>
                <a:lnTo>
                  <a:pt x="9091" y="166624"/>
                </a:lnTo>
                <a:lnTo>
                  <a:pt x="8150" y="171055"/>
                </a:lnTo>
                <a:lnTo>
                  <a:pt x="7522" y="175420"/>
                </a:lnTo>
                <a:lnTo>
                  <a:pt x="6398" y="179741"/>
                </a:lnTo>
                <a:lnTo>
                  <a:pt x="4942" y="184033"/>
                </a:lnTo>
                <a:lnTo>
                  <a:pt x="2148" y="191859"/>
                </a:lnTo>
                <a:lnTo>
                  <a:pt x="906" y="197689"/>
                </a:lnTo>
                <a:lnTo>
                  <a:pt x="354" y="204514"/>
                </a:lnTo>
                <a:lnTo>
                  <a:pt x="109" y="212250"/>
                </a:lnTo>
                <a:lnTo>
                  <a:pt x="0" y="220393"/>
                </a:lnTo>
                <a:lnTo>
                  <a:pt x="676" y="223834"/>
                </a:lnTo>
                <a:lnTo>
                  <a:pt x="3312" y="229539"/>
                </a:lnTo>
                <a:lnTo>
                  <a:pt x="4953" y="236308"/>
                </a:lnTo>
                <a:lnTo>
                  <a:pt x="5390" y="240089"/>
                </a:lnTo>
                <a:lnTo>
                  <a:pt x="6389" y="242609"/>
                </a:lnTo>
                <a:lnTo>
                  <a:pt x="7759" y="244289"/>
                </a:lnTo>
                <a:lnTo>
                  <a:pt x="11167" y="246862"/>
                </a:lnTo>
                <a:lnTo>
                  <a:pt x="13063" y="248536"/>
                </a:lnTo>
                <a:lnTo>
                  <a:pt x="15034" y="250357"/>
                </a:lnTo>
                <a:lnTo>
                  <a:pt x="16347" y="252277"/>
                </a:lnTo>
                <a:lnTo>
                  <a:pt x="17808" y="256292"/>
                </a:lnTo>
                <a:lnTo>
                  <a:pt x="19608" y="258351"/>
                </a:lnTo>
                <a:lnTo>
                  <a:pt x="22221" y="260428"/>
                </a:lnTo>
                <a:lnTo>
                  <a:pt x="29814" y="265462"/>
                </a:lnTo>
                <a:lnTo>
                  <a:pt x="31849" y="265874"/>
                </a:lnTo>
                <a:lnTo>
                  <a:pt x="34617" y="266150"/>
                </a:lnTo>
                <a:lnTo>
                  <a:pt x="37875" y="266333"/>
                </a:lnTo>
                <a:lnTo>
                  <a:pt x="40753" y="267161"/>
                </a:lnTo>
                <a:lnTo>
                  <a:pt x="43377" y="268419"/>
                </a:lnTo>
                <a:lnTo>
                  <a:pt x="45833" y="269962"/>
                </a:lnTo>
                <a:lnTo>
                  <a:pt x="48177" y="270992"/>
                </a:lnTo>
                <a:lnTo>
                  <a:pt x="50445" y="271678"/>
                </a:lnTo>
                <a:lnTo>
                  <a:pt x="52663" y="272135"/>
                </a:lnTo>
                <a:lnTo>
                  <a:pt x="54847" y="272440"/>
                </a:lnTo>
                <a:lnTo>
                  <a:pt x="57010" y="272643"/>
                </a:lnTo>
                <a:lnTo>
                  <a:pt x="59158" y="272779"/>
                </a:lnTo>
                <a:lnTo>
                  <a:pt x="62001" y="272164"/>
                </a:lnTo>
                <a:lnTo>
                  <a:pt x="65308" y="271048"/>
                </a:lnTo>
                <a:lnTo>
                  <a:pt x="68926" y="269599"/>
                </a:lnTo>
                <a:lnTo>
                  <a:pt x="72043" y="268632"/>
                </a:lnTo>
                <a:lnTo>
                  <a:pt x="74828" y="267988"/>
                </a:lnTo>
                <a:lnTo>
                  <a:pt x="77389" y="267559"/>
                </a:lnTo>
                <a:lnTo>
                  <a:pt x="79805" y="267273"/>
                </a:lnTo>
                <a:lnTo>
                  <a:pt x="82119" y="267082"/>
                </a:lnTo>
                <a:lnTo>
                  <a:pt x="84369" y="266955"/>
                </a:lnTo>
                <a:lnTo>
                  <a:pt x="86575" y="266164"/>
                </a:lnTo>
                <a:lnTo>
                  <a:pt x="88752" y="264932"/>
                </a:lnTo>
                <a:lnTo>
                  <a:pt x="90908" y="263404"/>
                </a:lnTo>
                <a:lnTo>
                  <a:pt x="93052" y="262387"/>
                </a:lnTo>
                <a:lnTo>
                  <a:pt x="95188" y="261707"/>
                </a:lnTo>
                <a:lnTo>
                  <a:pt x="97317" y="261255"/>
                </a:lnTo>
                <a:lnTo>
                  <a:pt x="99444" y="260953"/>
                </a:lnTo>
                <a:lnTo>
                  <a:pt x="101566" y="260752"/>
                </a:lnTo>
                <a:lnTo>
                  <a:pt x="103688" y="260619"/>
                </a:lnTo>
                <a:lnTo>
                  <a:pt x="105101" y="259824"/>
                </a:lnTo>
                <a:lnTo>
                  <a:pt x="106045" y="258588"/>
                </a:lnTo>
                <a:lnTo>
                  <a:pt x="106673" y="257058"/>
                </a:lnTo>
                <a:lnTo>
                  <a:pt x="107798" y="256039"/>
                </a:lnTo>
                <a:lnTo>
                  <a:pt x="109255" y="255359"/>
                </a:lnTo>
                <a:lnTo>
                  <a:pt x="113291" y="254269"/>
                </a:lnTo>
                <a:lnTo>
                  <a:pt x="113623" y="253473"/>
                </a:lnTo>
                <a:lnTo>
                  <a:pt x="114226" y="247549"/>
                </a:lnTo>
                <a:lnTo>
                  <a:pt x="114259" y="244548"/>
                </a:lnTo>
                <a:lnTo>
                  <a:pt x="113562" y="242760"/>
                </a:lnTo>
                <a:lnTo>
                  <a:pt x="110903" y="238891"/>
                </a:lnTo>
                <a:lnTo>
                  <a:pt x="109207" y="237577"/>
                </a:lnTo>
                <a:lnTo>
                  <a:pt x="107369" y="236701"/>
                </a:lnTo>
                <a:lnTo>
                  <a:pt x="105439" y="236118"/>
                </a:lnTo>
                <a:lnTo>
                  <a:pt x="103445" y="235023"/>
                </a:lnTo>
                <a:lnTo>
                  <a:pt x="101411" y="233588"/>
                </a:lnTo>
                <a:lnTo>
                  <a:pt x="99348" y="231925"/>
                </a:lnTo>
                <a:lnTo>
                  <a:pt x="97266" y="230817"/>
                </a:lnTo>
                <a:lnTo>
                  <a:pt x="95173" y="230077"/>
                </a:lnTo>
                <a:lnTo>
                  <a:pt x="90114" y="228892"/>
                </a:lnTo>
                <a:lnTo>
                  <a:pt x="87538" y="226848"/>
                </a:lnTo>
                <a:lnTo>
                  <a:pt x="85864" y="225315"/>
                </a:lnTo>
                <a:lnTo>
                  <a:pt x="84042" y="224294"/>
                </a:lnTo>
                <a:lnTo>
                  <a:pt x="82120" y="223612"/>
                </a:lnTo>
                <a:lnTo>
                  <a:pt x="80134" y="223158"/>
                </a:lnTo>
                <a:lnTo>
                  <a:pt x="78104" y="222856"/>
                </a:lnTo>
                <a:lnTo>
                  <a:pt x="76044" y="222654"/>
                </a:lnTo>
                <a:lnTo>
                  <a:pt x="73965" y="222519"/>
                </a:lnTo>
                <a:lnTo>
                  <a:pt x="71873" y="222429"/>
                </a:lnTo>
                <a:lnTo>
                  <a:pt x="67666" y="222330"/>
                </a:lnTo>
                <a:lnTo>
                  <a:pt x="58351" y="222257"/>
                </a:lnTo>
                <a:lnTo>
                  <a:pt x="57934" y="222960"/>
                </a:lnTo>
                <a:lnTo>
                  <a:pt x="57469" y="225623"/>
                </a:lnTo>
                <a:lnTo>
                  <a:pt x="56640" y="226616"/>
                </a:lnTo>
                <a:lnTo>
                  <a:pt x="55381" y="227277"/>
                </a:lnTo>
                <a:lnTo>
                  <a:pt x="51016" y="228522"/>
                </a:lnTo>
                <a:lnTo>
                  <a:pt x="50747" y="234872"/>
                </a:lnTo>
                <a:lnTo>
                  <a:pt x="54119" y="238298"/>
                </a:lnTo>
                <a:lnTo>
                  <a:pt x="55818" y="239299"/>
                </a:lnTo>
                <a:lnTo>
                  <a:pt x="57656" y="239966"/>
                </a:lnTo>
                <a:lnTo>
                  <a:pt x="59588" y="240411"/>
                </a:lnTo>
                <a:lnTo>
                  <a:pt x="61583" y="240707"/>
                </a:lnTo>
                <a:lnTo>
                  <a:pt x="63618" y="240905"/>
                </a:lnTo>
                <a:lnTo>
                  <a:pt x="69807" y="24130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9" name="SMARTInkAnnotation889"/>
          <p:cNvSpPr/>
          <p:nvPr/>
        </p:nvSpPr>
        <p:spPr>
          <a:xfrm>
            <a:off x="8810089" y="4832350"/>
            <a:ext cx="19040" cy="44451"/>
          </a:xfrm>
          <a:custGeom>
            <a:avLst/>
            <a:gdLst/>
            <a:ahLst/>
            <a:cxnLst/>
            <a:rect l="0" t="0" r="0" b="0"/>
            <a:pathLst>
              <a:path w="19040" h="44451">
                <a:moveTo>
                  <a:pt x="12708" y="0"/>
                </a:moveTo>
                <a:lnTo>
                  <a:pt x="16082" y="3371"/>
                </a:lnTo>
                <a:lnTo>
                  <a:pt x="17075" y="5069"/>
                </a:lnTo>
                <a:lnTo>
                  <a:pt x="17737" y="6908"/>
                </a:lnTo>
                <a:lnTo>
                  <a:pt x="18800" y="11556"/>
                </a:lnTo>
                <a:lnTo>
                  <a:pt x="18888" y="12643"/>
                </a:lnTo>
                <a:lnTo>
                  <a:pt x="18945" y="14073"/>
                </a:lnTo>
                <a:lnTo>
                  <a:pt x="19028" y="19457"/>
                </a:lnTo>
                <a:lnTo>
                  <a:pt x="19039" y="21438"/>
                </a:lnTo>
                <a:lnTo>
                  <a:pt x="18341" y="22759"/>
                </a:lnTo>
                <a:lnTo>
                  <a:pt x="17170" y="23639"/>
                </a:lnTo>
                <a:lnTo>
                  <a:pt x="15682" y="24226"/>
                </a:lnTo>
                <a:lnTo>
                  <a:pt x="14690" y="25323"/>
                </a:lnTo>
                <a:lnTo>
                  <a:pt x="14030" y="26760"/>
                </a:lnTo>
                <a:lnTo>
                  <a:pt x="12970" y="30764"/>
                </a:lnTo>
                <a:lnTo>
                  <a:pt x="12176" y="31799"/>
                </a:lnTo>
                <a:lnTo>
                  <a:pt x="10942" y="33193"/>
                </a:lnTo>
                <a:lnTo>
                  <a:pt x="7260" y="37131"/>
                </a:lnTo>
                <a:lnTo>
                  <a:pt x="6958" y="38159"/>
                </a:lnTo>
                <a:lnTo>
                  <a:pt x="6757" y="39550"/>
                </a:lnTo>
                <a:lnTo>
                  <a:pt x="6434" y="43482"/>
                </a:lnTo>
                <a:lnTo>
                  <a:pt x="5701" y="43805"/>
                </a:lnTo>
                <a:lnTo>
                  <a:pt x="4507" y="44020"/>
                </a:lnTo>
                <a:lnTo>
                  <a:pt x="0" y="4445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0" name="SMARTInkAnnotation890"/>
          <p:cNvSpPr/>
          <p:nvPr/>
        </p:nvSpPr>
        <p:spPr>
          <a:xfrm>
            <a:off x="8899125" y="4616452"/>
            <a:ext cx="107931" cy="241299"/>
          </a:xfrm>
          <a:custGeom>
            <a:avLst/>
            <a:gdLst/>
            <a:ahLst/>
            <a:cxnLst/>
            <a:rect l="0" t="0" r="0" b="0"/>
            <a:pathLst>
              <a:path w="107931" h="241299">
                <a:moveTo>
                  <a:pt x="63459" y="44448"/>
                </a:moveTo>
                <a:lnTo>
                  <a:pt x="66833" y="44448"/>
                </a:lnTo>
                <a:lnTo>
                  <a:pt x="67826" y="43742"/>
                </a:lnTo>
                <a:lnTo>
                  <a:pt x="68488" y="42566"/>
                </a:lnTo>
                <a:lnTo>
                  <a:pt x="69736" y="38359"/>
                </a:lnTo>
                <a:lnTo>
                  <a:pt x="66417" y="34804"/>
                </a:lnTo>
                <a:lnTo>
                  <a:pt x="66137" y="33080"/>
                </a:lnTo>
                <a:lnTo>
                  <a:pt x="66656" y="31225"/>
                </a:lnTo>
                <a:lnTo>
                  <a:pt x="69190" y="26549"/>
                </a:lnTo>
                <a:lnTo>
                  <a:pt x="69759" y="20031"/>
                </a:lnTo>
                <a:lnTo>
                  <a:pt x="67906" y="17604"/>
                </a:lnTo>
                <a:lnTo>
                  <a:pt x="64337" y="13667"/>
                </a:lnTo>
                <a:lnTo>
                  <a:pt x="58065" y="7315"/>
                </a:lnTo>
                <a:lnTo>
                  <a:pt x="57745" y="6287"/>
                </a:lnTo>
                <a:lnTo>
                  <a:pt x="57390" y="3263"/>
                </a:lnTo>
                <a:lnTo>
                  <a:pt x="56589" y="2175"/>
                </a:lnTo>
                <a:lnTo>
                  <a:pt x="55349" y="1449"/>
                </a:lnTo>
                <a:lnTo>
                  <a:pt x="52088" y="643"/>
                </a:lnTo>
                <a:lnTo>
                  <a:pt x="50232" y="427"/>
                </a:lnTo>
                <a:lnTo>
                  <a:pt x="48287" y="285"/>
                </a:lnTo>
                <a:lnTo>
                  <a:pt x="46284" y="189"/>
                </a:lnTo>
                <a:lnTo>
                  <a:pt x="42177" y="82"/>
                </a:lnTo>
                <a:lnTo>
                  <a:pt x="23215" y="0"/>
                </a:lnTo>
                <a:lnTo>
                  <a:pt x="21097" y="705"/>
                </a:lnTo>
                <a:lnTo>
                  <a:pt x="18981" y="1880"/>
                </a:lnTo>
                <a:lnTo>
                  <a:pt x="13883" y="5465"/>
                </a:lnTo>
                <a:lnTo>
                  <a:pt x="11303" y="7837"/>
                </a:lnTo>
                <a:lnTo>
                  <a:pt x="7268" y="11738"/>
                </a:lnTo>
                <a:lnTo>
                  <a:pt x="6936" y="12763"/>
                </a:lnTo>
                <a:lnTo>
                  <a:pt x="6568" y="15785"/>
                </a:lnTo>
                <a:lnTo>
                  <a:pt x="5765" y="17578"/>
                </a:lnTo>
                <a:lnTo>
                  <a:pt x="2989" y="21452"/>
                </a:lnTo>
                <a:lnTo>
                  <a:pt x="829" y="24229"/>
                </a:lnTo>
                <a:lnTo>
                  <a:pt x="324" y="26760"/>
                </a:lnTo>
                <a:lnTo>
                  <a:pt x="0" y="34133"/>
                </a:lnTo>
                <a:lnTo>
                  <a:pt x="679" y="36161"/>
                </a:lnTo>
                <a:lnTo>
                  <a:pt x="3316" y="40294"/>
                </a:lnTo>
                <a:lnTo>
                  <a:pt x="4960" y="44484"/>
                </a:lnTo>
                <a:lnTo>
                  <a:pt x="5884" y="50808"/>
                </a:lnTo>
                <a:lnTo>
                  <a:pt x="6159" y="57151"/>
                </a:lnTo>
                <a:lnTo>
                  <a:pt x="6197" y="59267"/>
                </a:lnTo>
                <a:lnTo>
                  <a:pt x="6929" y="61383"/>
                </a:lnTo>
                <a:lnTo>
                  <a:pt x="9624" y="65615"/>
                </a:lnTo>
                <a:lnTo>
                  <a:pt x="11331" y="67731"/>
                </a:lnTo>
                <a:lnTo>
                  <a:pt x="13175" y="69848"/>
                </a:lnTo>
                <a:lnTo>
                  <a:pt x="15111" y="71965"/>
                </a:lnTo>
                <a:lnTo>
                  <a:pt x="19145" y="76198"/>
                </a:lnTo>
                <a:lnTo>
                  <a:pt x="27486" y="84665"/>
                </a:lnTo>
                <a:lnTo>
                  <a:pt x="28888" y="87487"/>
                </a:lnTo>
                <a:lnTo>
                  <a:pt x="30445" y="94386"/>
                </a:lnTo>
                <a:lnTo>
                  <a:pt x="33019" y="100274"/>
                </a:lnTo>
                <a:lnTo>
                  <a:pt x="34694" y="102832"/>
                </a:lnTo>
                <a:lnTo>
                  <a:pt x="36516" y="105243"/>
                </a:lnTo>
                <a:lnTo>
                  <a:pt x="38438" y="107555"/>
                </a:lnTo>
                <a:lnTo>
                  <a:pt x="40425" y="109803"/>
                </a:lnTo>
                <a:lnTo>
                  <a:pt x="44514" y="114181"/>
                </a:lnTo>
                <a:lnTo>
                  <a:pt x="46594" y="116337"/>
                </a:lnTo>
                <a:lnTo>
                  <a:pt x="48685" y="119185"/>
                </a:lnTo>
                <a:lnTo>
                  <a:pt x="50785" y="122495"/>
                </a:lnTo>
                <a:lnTo>
                  <a:pt x="52893" y="126113"/>
                </a:lnTo>
                <a:lnTo>
                  <a:pt x="55234" y="132014"/>
                </a:lnTo>
                <a:lnTo>
                  <a:pt x="56550" y="139302"/>
                </a:lnTo>
                <a:lnTo>
                  <a:pt x="56736" y="141551"/>
                </a:lnTo>
                <a:lnTo>
                  <a:pt x="57565" y="143756"/>
                </a:lnTo>
                <a:lnTo>
                  <a:pt x="60368" y="148086"/>
                </a:lnTo>
                <a:lnTo>
                  <a:pt x="62105" y="150229"/>
                </a:lnTo>
                <a:lnTo>
                  <a:pt x="63968" y="152363"/>
                </a:lnTo>
                <a:lnTo>
                  <a:pt x="65917" y="154491"/>
                </a:lnTo>
                <a:lnTo>
                  <a:pt x="67922" y="157321"/>
                </a:lnTo>
                <a:lnTo>
                  <a:pt x="69965" y="160619"/>
                </a:lnTo>
                <a:lnTo>
                  <a:pt x="72032" y="164228"/>
                </a:lnTo>
                <a:lnTo>
                  <a:pt x="74329" y="170121"/>
                </a:lnTo>
                <a:lnTo>
                  <a:pt x="74941" y="172680"/>
                </a:lnTo>
                <a:lnTo>
                  <a:pt x="77505" y="177405"/>
                </a:lnTo>
                <a:lnTo>
                  <a:pt x="79178" y="179652"/>
                </a:lnTo>
                <a:lnTo>
                  <a:pt x="81036" y="184031"/>
                </a:lnTo>
                <a:lnTo>
                  <a:pt x="82081" y="190464"/>
                </a:lnTo>
                <a:lnTo>
                  <a:pt x="82227" y="192592"/>
                </a:lnTo>
                <a:lnTo>
                  <a:pt x="83031" y="194716"/>
                </a:lnTo>
                <a:lnTo>
                  <a:pt x="85807" y="198958"/>
                </a:lnTo>
                <a:lnTo>
                  <a:pt x="86124" y="201077"/>
                </a:lnTo>
                <a:lnTo>
                  <a:pt x="85629" y="203195"/>
                </a:lnTo>
                <a:lnTo>
                  <a:pt x="84593" y="205312"/>
                </a:lnTo>
                <a:lnTo>
                  <a:pt x="84609" y="207430"/>
                </a:lnTo>
                <a:lnTo>
                  <a:pt x="85324" y="209546"/>
                </a:lnTo>
                <a:lnTo>
                  <a:pt x="86509" y="211664"/>
                </a:lnTo>
                <a:lnTo>
                  <a:pt x="87824" y="215898"/>
                </a:lnTo>
                <a:lnTo>
                  <a:pt x="88174" y="218015"/>
                </a:lnTo>
                <a:lnTo>
                  <a:pt x="87702" y="220131"/>
                </a:lnTo>
                <a:lnTo>
                  <a:pt x="84370" y="225776"/>
                </a:lnTo>
                <a:lnTo>
                  <a:pt x="82766" y="228226"/>
                </a:lnTo>
                <a:lnTo>
                  <a:pt x="82593" y="231859"/>
                </a:lnTo>
                <a:lnTo>
                  <a:pt x="81864" y="232888"/>
                </a:lnTo>
                <a:lnTo>
                  <a:pt x="80670" y="233575"/>
                </a:lnTo>
                <a:lnTo>
                  <a:pt x="79170" y="234033"/>
                </a:lnTo>
                <a:lnTo>
                  <a:pt x="78169" y="235043"/>
                </a:lnTo>
                <a:lnTo>
                  <a:pt x="77501" y="236423"/>
                </a:lnTo>
                <a:lnTo>
                  <a:pt x="76431" y="240335"/>
                </a:lnTo>
                <a:lnTo>
                  <a:pt x="75637" y="240656"/>
                </a:lnTo>
                <a:lnTo>
                  <a:pt x="72873" y="241013"/>
                </a:lnTo>
                <a:lnTo>
                  <a:pt x="71146" y="241108"/>
                </a:lnTo>
                <a:lnTo>
                  <a:pt x="64612" y="241272"/>
                </a:lnTo>
                <a:lnTo>
                  <a:pt x="42256" y="241298"/>
                </a:lnTo>
                <a:lnTo>
                  <a:pt x="40146" y="240592"/>
                </a:lnTo>
                <a:lnTo>
                  <a:pt x="38033" y="239416"/>
                </a:lnTo>
                <a:lnTo>
                  <a:pt x="35919" y="237927"/>
                </a:lnTo>
                <a:lnTo>
                  <a:pt x="33803" y="236934"/>
                </a:lnTo>
                <a:lnTo>
                  <a:pt x="31686" y="236272"/>
                </a:lnTo>
                <a:lnTo>
                  <a:pt x="29570" y="235831"/>
                </a:lnTo>
                <a:lnTo>
                  <a:pt x="28159" y="234831"/>
                </a:lnTo>
                <a:lnTo>
                  <a:pt x="27218" y="233459"/>
                </a:lnTo>
                <a:lnTo>
                  <a:pt x="26590" y="231838"/>
                </a:lnTo>
                <a:lnTo>
                  <a:pt x="25466" y="230758"/>
                </a:lnTo>
                <a:lnTo>
                  <a:pt x="24011" y="230038"/>
                </a:lnTo>
                <a:lnTo>
                  <a:pt x="22334" y="229558"/>
                </a:lnTo>
                <a:lnTo>
                  <a:pt x="20511" y="228532"/>
                </a:lnTo>
                <a:lnTo>
                  <a:pt x="18590" y="227143"/>
                </a:lnTo>
                <a:lnTo>
                  <a:pt x="13805" y="223215"/>
                </a:lnTo>
                <a:lnTo>
                  <a:pt x="11268" y="220796"/>
                </a:lnTo>
                <a:lnTo>
                  <a:pt x="7261" y="216866"/>
                </a:lnTo>
                <a:lnTo>
                  <a:pt x="6932" y="215837"/>
                </a:lnTo>
                <a:lnTo>
                  <a:pt x="6331" y="209488"/>
                </a:lnTo>
                <a:lnTo>
                  <a:pt x="6300" y="206464"/>
                </a:lnTo>
                <a:lnTo>
                  <a:pt x="6996" y="205375"/>
                </a:lnTo>
                <a:lnTo>
                  <a:pt x="8168" y="204649"/>
                </a:lnTo>
                <a:lnTo>
                  <a:pt x="9654" y="204165"/>
                </a:lnTo>
                <a:lnTo>
                  <a:pt x="10646" y="203138"/>
                </a:lnTo>
                <a:lnTo>
                  <a:pt x="11306" y="201746"/>
                </a:lnTo>
                <a:lnTo>
                  <a:pt x="11747" y="200114"/>
                </a:lnTo>
                <a:lnTo>
                  <a:pt x="12747" y="199025"/>
                </a:lnTo>
                <a:lnTo>
                  <a:pt x="14119" y="198299"/>
                </a:lnTo>
                <a:lnTo>
                  <a:pt x="15739" y="197816"/>
                </a:lnTo>
                <a:lnTo>
                  <a:pt x="17527" y="196788"/>
                </a:lnTo>
                <a:lnTo>
                  <a:pt x="19424" y="195397"/>
                </a:lnTo>
                <a:lnTo>
                  <a:pt x="21395" y="193764"/>
                </a:lnTo>
                <a:lnTo>
                  <a:pt x="23414" y="191969"/>
                </a:lnTo>
                <a:lnTo>
                  <a:pt x="27541" y="188095"/>
                </a:lnTo>
                <a:lnTo>
                  <a:pt x="29629" y="186779"/>
                </a:lnTo>
                <a:lnTo>
                  <a:pt x="31728" y="185902"/>
                </a:lnTo>
                <a:lnTo>
                  <a:pt x="33834" y="185317"/>
                </a:lnTo>
                <a:lnTo>
                  <a:pt x="35943" y="184222"/>
                </a:lnTo>
                <a:lnTo>
                  <a:pt x="38055" y="182786"/>
                </a:lnTo>
                <a:lnTo>
                  <a:pt x="40170" y="181123"/>
                </a:lnTo>
                <a:lnTo>
                  <a:pt x="42284" y="179309"/>
                </a:lnTo>
                <a:lnTo>
                  <a:pt x="44401" y="177395"/>
                </a:lnTo>
                <a:lnTo>
                  <a:pt x="48635" y="173385"/>
                </a:lnTo>
                <a:lnTo>
                  <a:pt x="52870" y="169251"/>
                </a:lnTo>
                <a:lnTo>
                  <a:pt x="54282" y="167161"/>
                </a:lnTo>
                <a:lnTo>
                  <a:pt x="56976" y="160849"/>
                </a:lnTo>
                <a:lnTo>
                  <a:pt x="60107" y="156624"/>
                </a:lnTo>
                <a:lnTo>
                  <a:pt x="61931" y="155216"/>
                </a:lnTo>
                <a:lnTo>
                  <a:pt x="63853" y="154276"/>
                </a:lnTo>
                <a:lnTo>
                  <a:pt x="65839" y="153650"/>
                </a:lnTo>
                <a:lnTo>
                  <a:pt x="67870" y="152527"/>
                </a:lnTo>
                <a:lnTo>
                  <a:pt x="69930" y="151072"/>
                </a:lnTo>
                <a:lnTo>
                  <a:pt x="72009" y="149398"/>
                </a:lnTo>
                <a:lnTo>
                  <a:pt x="73396" y="147575"/>
                </a:lnTo>
                <a:lnTo>
                  <a:pt x="74319" y="145655"/>
                </a:lnTo>
                <a:lnTo>
                  <a:pt x="74935" y="143669"/>
                </a:lnTo>
                <a:lnTo>
                  <a:pt x="76051" y="142346"/>
                </a:lnTo>
                <a:lnTo>
                  <a:pt x="77502" y="141463"/>
                </a:lnTo>
                <a:lnTo>
                  <a:pt x="79176" y="140875"/>
                </a:lnTo>
                <a:lnTo>
                  <a:pt x="80291" y="139777"/>
                </a:lnTo>
                <a:lnTo>
                  <a:pt x="81035" y="138340"/>
                </a:lnTo>
                <a:lnTo>
                  <a:pt x="81530" y="136676"/>
                </a:lnTo>
                <a:lnTo>
                  <a:pt x="83964" y="132946"/>
                </a:lnTo>
                <a:lnTo>
                  <a:pt x="85601" y="130963"/>
                </a:lnTo>
                <a:lnTo>
                  <a:pt x="86693" y="128936"/>
                </a:lnTo>
                <a:lnTo>
                  <a:pt x="88935" y="122711"/>
                </a:lnTo>
                <a:lnTo>
                  <a:pt x="91961" y="118507"/>
                </a:lnTo>
                <a:lnTo>
                  <a:pt x="94260" y="115545"/>
                </a:lnTo>
                <a:lnTo>
                  <a:pt x="94799" y="112971"/>
                </a:lnTo>
                <a:lnTo>
                  <a:pt x="95144" y="105569"/>
                </a:lnTo>
                <a:lnTo>
                  <a:pt x="95878" y="104246"/>
                </a:lnTo>
                <a:lnTo>
                  <a:pt x="97075" y="103363"/>
                </a:lnTo>
                <a:lnTo>
                  <a:pt x="98577" y="102774"/>
                </a:lnTo>
                <a:lnTo>
                  <a:pt x="99579" y="101677"/>
                </a:lnTo>
                <a:lnTo>
                  <a:pt x="100247" y="100240"/>
                </a:lnTo>
                <a:lnTo>
                  <a:pt x="101319" y="96234"/>
                </a:lnTo>
                <a:lnTo>
                  <a:pt x="101560" y="89867"/>
                </a:lnTo>
                <a:lnTo>
                  <a:pt x="103456" y="87447"/>
                </a:lnTo>
                <a:lnTo>
                  <a:pt x="104949" y="85814"/>
                </a:lnTo>
                <a:lnTo>
                  <a:pt x="105945" y="84020"/>
                </a:lnTo>
                <a:lnTo>
                  <a:pt x="107675" y="77367"/>
                </a:lnTo>
                <a:lnTo>
                  <a:pt x="107914" y="70833"/>
                </a:lnTo>
                <a:lnTo>
                  <a:pt x="107930" y="66769"/>
                </a:lnTo>
                <a:lnTo>
                  <a:pt x="107227" y="65678"/>
                </a:lnTo>
                <a:lnTo>
                  <a:pt x="106052" y="64952"/>
                </a:lnTo>
                <a:lnTo>
                  <a:pt x="104563" y="64467"/>
                </a:lnTo>
                <a:lnTo>
                  <a:pt x="103569" y="63438"/>
                </a:lnTo>
                <a:lnTo>
                  <a:pt x="102907" y="62047"/>
                </a:lnTo>
                <a:lnTo>
                  <a:pt x="102466" y="60414"/>
                </a:lnTo>
                <a:lnTo>
                  <a:pt x="101466" y="59325"/>
                </a:lnTo>
                <a:lnTo>
                  <a:pt x="100092" y="58599"/>
                </a:lnTo>
                <a:lnTo>
                  <a:pt x="95229" y="57148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1" name="SMARTInkAnnotation891"/>
          <p:cNvSpPr/>
          <p:nvPr/>
        </p:nvSpPr>
        <p:spPr>
          <a:xfrm>
            <a:off x="8810176" y="4857750"/>
            <a:ext cx="63446" cy="38100"/>
          </a:xfrm>
          <a:custGeom>
            <a:avLst/>
            <a:gdLst/>
            <a:ahLst/>
            <a:cxnLst/>
            <a:rect l="0" t="0" r="0" b="0"/>
            <a:pathLst>
              <a:path w="63446" h="38100">
                <a:moveTo>
                  <a:pt x="50747" y="0"/>
                </a:moveTo>
                <a:lnTo>
                  <a:pt x="35004" y="0"/>
                </a:lnTo>
                <a:lnTo>
                  <a:pt x="33191" y="705"/>
                </a:lnTo>
                <a:lnTo>
                  <a:pt x="31277" y="1881"/>
                </a:lnTo>
                <a:lnTo>
                  <a:pt x="29295" y="3371"/>
                </a:lnTo>
                <a:lnTo>
                  <a:pt x="27268" y="4364"/>
                </a:lnTo>
                <a:lnTo>
                  <a:pt x="25210" y="5026"/>
                </a:lnTo>
                <a:lnTo>
                  <a:pt x="23133" y="5467"/>
                </a:lnTo>
                <a:lnTo>
                  <a:pt x="21042" y="6467"/>
                </a:lnTo>
                <a:lnTo>
                  <a:pt x="18942" y="7839"/>
                </a:lnTo>
                <a:lnTo>
                  <a:pt x="13871" y="11740"/>
                </a:lnTo>
                <a:lnTo>
                  <a:pt x="12748" y="12765"/>
                </a:lnTo>
                <a:lnTo>
                  <a:pt x="9620" y="15787"/>
                </a:lnTo>
                <a:lnTo>
                  <a:pt x="8503" y="17580"/>
                </a:lnTo>
                <a:lnTo>
                  <a:pt x="7759" y="19481"/>
                </a:lnTo>
                <a:lnTo>
                  <a:pt x="7262" y="21454"/>
                </a:lnTo>
                <a:lnTo>
                  <a:pt x="6225" y="22769"/>
                </a:lnTo>
                <a:lnTo>
                  <a:pt x="4827" y="23646"/>
                </a:lnTo>
                <a:lnTo>
                  <a:pt x="202" y="25297"/>
                </a:lnTo>
                <a:lnTo>
                  <a:pt x="107" y="26037"/>
                </a:lnTo>
                <a:lnTo>
                  <a:pt x="42" y="27236"/>
                </a:lnTo>
                <a:lnTo>
                  <a:pt x="0" y="28740"/>
                </a:lnTo>
                <a:lnTo>
                  <a:pt x="678" y="29744"/>
                </a:lnTo>
                <a:lnTo>
                  <a:pt x="1836" y="30412"/>
                </a:lnTo>
                <a:lnTo>
                  <a:pt x="3314" y="30859"/>
                </a:lnTo>
                <a:lnTo>
                  <a:pt x="5005" y="31155"/>
                </a:lnTo>
                <a:lnTo>
                  <a:pt x="6838" y="31354"/>
                </a:lnTo>
                <a:lnTo>
                  <a:pt x="11481" y="31672"/>
                </a:lnTo>
                <a:lnTo>
                  <a:pt x="13997" y="31715"/>
                </a:lnTo>
                <a:lnTo>
                  <a:pt x="34071" y="31750"/>
                </a:lnTo>
                <a:lnTo>
                  <a:pt x="36100" y="31044"/>
                </a:lnTo>
                <a:lnTo>
                  <a:pt x="38158" y="29868"/>
                </a:lnTo>
                <a:lnTo>
                  <a:pt x="44027" y="25662"/>
                </a:lnTo>
                <a:lnTo>
                  <a:pt x="44856" y="25574"/>
                </a:lnTo>
                <a:lnTo>
                  <a:pt x="46112" y="25516"/>
                </a:lnTo>
                <a:lnTo>
                  <a:pt x="50475" y="25407"/>
                </a:lnTo>
                <a:lnTo>
                  <a:pt x="22327" y="25400"/>
                </a:lnTo>
                <a:lnTo>
                  <a:pt x="21210" y="26105"/>
                </a:lnTo>
                <a:lnTo>
                  <a:pt x="20466" y="27281"/>
                </a:lnTo>
                <a:lnTo>
                  <a:pt x="19271" y="30867"/>
                </a:lnTo>
                <a:lnTo>
                  <a:pt x="18467" y="31162"/>
                </a:lnTo>
                <a:lnTo>
                  <a:pt x="17225" y="31357"/>
                </a:lnTo>
                <a:lnTo>
                  <a:pt x="13532" y="31672"/>
                </a:lnTo>
                <a:lnTo>
                  <a:pt x="13935" y="32404"/>
                </a:lnTo>
                <a:lnTo>
                  <a:pt x="14909" y="33597"/>
                </a:lnTo>
                <a:lnTo>
                  <a:pt x="18173" y="37211"/>
                </a:lnTo>
                <a:lnTo>
                  <a:pt x="19147" y="37507"/>
                </a:lnTo>
                <a:lnTo>
                  <a:pt x="20502" y="37705"/>
                </a:lnTo>
                <a:lnTo>
                  <a:pt x="22112" y="37836"/>
                </a:lnTo>
                <a:lnTo>
                  <a:pt x="23892" y="37924"/>
                </a:lnTo>
                <a:lnTo>
                  <a:pt x="27750" y="38022"/>
                </a:lnTo>
                <a:lnTo>
                  <a:pt x="49493" y="38099"/>
                </a:lnTo>
                <a:lnTo>
                  <a:pt x="50617" y="37394"/>
                </a:lnTo>
                <a:lnTo>
                  <a:pt x="52072" y="36218"/>
                </a:lnTo>
                <a:lnTo>
                  <a:pt x="53749" y="34729"/>
                </a:lnTo>
                <a:lnTo>
                  <a:pt x="55572" y="33736"/>
                </a:lnTo>
                <a:lnTo>
                  <a:pt x="57494" y="33074"/>
                </a:lnTo>
                <a:lnTo>
                  <a:pt x="63434" y="31755"/>
                </a:lnTo>
                <a:lnTo>
                  <a:pt x="63445" y="31752"/>
                </a:lnTo>
                <a:lnTo>
                  <a:pt x="60078" y="31751"/>
                </a:lnTo>
                <a:lnTo>
                  <a:pt x="58380" y="31045"/>
                </a:lnTo>
                <a:lnTo>
                  <a:pt x="56541" y="29869"/>
                </a:lnTo>
                <a:lnTo>
                  <a:pt x="50747" y="2540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6526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Principle Components</a:t>
            </a:r>
            <a:endParaRPr lang="en-US" dirty="0"/>
          </a:p>
        </p:txBody>
      </p:sp>
      <p:grpSp>
        <p:nvGrpSpPr>
          <p:cNvPr id="238" name="Group 237"/>
          <p:cNvGrpSpPr/>
          <p:nvPr/>
        </p:nvGrpSpPr>
        <p:grpSpPr>
          <a:xfrm>
            <a:off x="130584" y="1238250"/>
            <a:ext cx="8781170" cy="4997451"/>
            <a:chOff x="130584" y="1238250"/>
            <a:chExt cx="8781170" cy="4997451"/>
          </a:xfrm>
        </p:grpSpPr>
        <p:sp>
          <p:nvSpPr>
            <p:cNvPr id="3" name="SMARTInkAnnotation918"/>
            <p:cNvSpPr/>
            <p:nvPr/>
          </p:nvSpPr>
          <p:spPr>
            <a:xfrm>
              <a:off x="2735706" y="1435100"/>
              <a:ext cx="165204" cy="4800601"/>
            </a:xfrm>
            <a:custGeom>
              <a:avLst/>
              <a:gdLst/>
              <a:ahLst/>
              <a:cxnLst/>
              <a:rect l="0" t="0" r="0" b="0"/>
              <a:pathLst>
                <a:path w="165204" h="4800601">
                  <a:moveTo>
                    <a:pt x="0" y="0"/>
                  </a:moveTo>
                  <a:lnTo>
                    <a:pt x="0" y="5467"/>
                  </a:lnTo>
                  <a:lnTo>
                    <a:pt x="4367" y="11245"/>
                  </a:lnTo>
                  <a:lnTo>
                    <a:pt x="6092" y="17883"/>
                  </a:lnTo>
                  <a:lnTo>
                    <a:pt x="5474" y="18272"/>
                  </a:lnTo>
                  <a:lnTo>
                    <a:pt x="2903" y="18704"/>
                  </a:lnTo>
                  <a:lnTo>
                    <a:pt x="1936" y="19525"/>
                  </a:lnTo>
                  <a:lnTo>
                    <a:pt x="1291" y="20778"/>
                  </a:lnTo>
                  <a:lnTo>
                    <a:pt x="860" y="22319"/>
                  </a:lnTo>
                  <a:lnTo>
                    <a:pt x="1280" y="23346"/>
                  </a:lnTo>
                  <a:lnTo>
                    <a:pt x="2265" y="24030"/>
                  </a:lnTo>
                  <a:lnTo>
                    <a:pt x="3628" y="24487"/>
                  </a:lnTo>
                  <a:lnTo>
                    <a:pt x="7025" y="26876"/>
                  </a:lnTo>
                  <a:lnTo>
                    <a:pt x="8919" y="28500"/>
                  </a:lnTo>
                  <a:lnTo>
                    <a:pt x="10182" y="30289"/>
                  </a:lnTo>
                  <a:lnTo>
                    <a:pt x="12666" y="36178"/>
                  </a:lnTo>
                  <a:lnTo>
                    <a:pt x="17559" y="42391"/>
                  </a:lnTo>
                  <a:lnTo>
                    <a:pt x="21453" y="46592"/>
                  </a:lnTo>
                  <a:lnTo>
                    <a:pt x="22774" y="48701"/>
                  </a:lnTo>
                  <a:lnTo>
                    <a:pt x="26777" y="59035"/>
                  </a:lnTo>
                  <a:lnTo>
                    <a:pt x="28441" y="62640"/>
                  </a:lnTo>
                  <a:lnTo>
                    <a:pt x="30291" y="70408"/>
                  </a:lnTo>
                  <a:lnTo>
                    <a:pt x="30784" y="74456"/>
                  </a:lnTo>
                  <a:lnTo>
                    <a:pt x="33214" y="80834"/>
                  </a:lnTo>
                  <a:lnTo>
                    <a:pt x="36648" y="87432"/>
                  </a:lnTo>
                  <a:lnTo>
                    <a:pt x="42550" y="102341"/>
                  </a:lnTo>
                  <a:lnTo>
                    <a:pt x="46680" y="111572"/>
                  </a:lnTo>
                  <a:lnTo>
                    <a:pt x="48987" y="122260"/>
                  </a:lnTo>
                  <a:lnTo>
                    <a:pt x="52168" y="140177"/>
                  </a:lnTo>
                  <a:lnTo>
                    <a:pt x="55699" y="158891"/>
                  </a:lnTo>
                  <a:lnTo>
                    <a:pt x="60533" y="227720"/>
                  </a:lnTo>
                  <a:lnTo>
                    <a:pt x="65305" y="292231"/>
                  </a:lnTo>
                  <a:lnTo>
                    <a:pt x="68987" y="329364"/>
                  </a:lnTo>
                  <a:lnTo>
                    <a:pt x="70513" y="474421"/>
                  </a:lnTo>
                  <a:lnTo>
                    <a:pt x="75419" y="537659"/>
                  </a:lnTo>
                  <a:lnTo>
                    <a:pt x="72868" y="679744"/>
                  </a:lnTo>
                  <a:lnTo>
                    <a:pt x="76125" y="817286"/>
                  </a:lnTo>
                  <a:lnTo>
                    <a:pt x="76248" y="1128477"/>
                  </a:lnTo>
                  <a:lnTo>
                    <a:pt x="71219" y="1212889"/>
                  </a:lnTo>
                  <a:lnTo>
                    <a:pt x="66598" y="1331386"/>
                  </a:lnTo>
                  <a:lnTo>
                    <a:pt x="61776" y="1479715"/>
                  </a:lnTo>
                  <a:lnTo>
                    <a:pt x="56663" y="1536749"/>
                  </a:lnTo>
                  <a:lnTo>
                    <a:pt x="51984" y="1612909"/>
                  </a:lnTo>
                  <a:lnTo>
                    <a:pt x="46693" y="1689102"/>
                  </a:lnTo>
                  <a:lnTo>
                    <a:pt x="42725" y="1822450"/>
                  </a:lnTo>
                  <a:lnTo>
                    <a:pt x="38394" y="1955800"/>
                  </a:lnTo>
                  <a:lnTo>
                    <a:pt x="40017" y="2102242"/>
                  </a:lnTo>
                  <a:lnTo>
                    <a:pt x="44217" y="2235223"/>
                  </a:lnTo>
                  <a:lnTo>
                    <a:pt x="44471" y="2400562"/>
                  </a:lnTo>
                  <a:lnTo>
                    <a:pt x="49536" y="2533665"/>
                  </a:lnTo>
                  <a:lnTo>
                    <a:pt x="44717" y="2680583"/>
                  </a:lnTo>
                  <a:lnTo>
                    <a:pt x="49970" y="2790706"/>
                  </a:lnTo>
                  <a:lnTo>
                    <a:pt x="55028" y="2863748"/>
                  </a:lnTo>
                  <a:lnTo>
                    <a:pt x="58942" y="2984370"/>
                  </a:lnTo>
                  <a:lnTo>
                    <a:pt x="63360" y="3119961"/>
                  </a:lnTo>
                  <a:lnTo>
                    <a:pt x="67891" y="3221566"/>
                  </a:lnTo>
                  <a:lnTo>
                    <a:pt x="69842" y="3369602"/>
                  </a:lnTo>
                  <a:lnTo>
                    <a:pt x="74920" y="3479359"/>
                  </a:lnTo>
                  <a:lnTo>
                    <a:pt x="79543" y="3583490"/>
                  </a:lnTo>
                  <a:lnTo>
                    <a:pt x="84082" y="3655715"/>
                  </a:lnTo>
                  <a:lnTo>
                    <a:pt x="89020" y="3725216"/>
                  </a:lnTo>
                  <a:lnTo>
                    <a:pt x="93858" y="3779690"/>
                  </a:lnTo>
                  <a:lnTo>
                    <a:pt x="95998" y="3924243"/>
                  </a:lnTo>
                  <a:lnTo>
                    <a:pt x="101073" y="3999789"/>
                  </a:lnTo>
                  <a:lnTo>
                    <a:pt x="106015" y="4103554"/>
                  </a:lnTo>
                  <a:lnTo>
                    <a:pt x="109783" y="4178261"/>
                  </a:lnTo>
                  <a:lnTo>
                    <a:pt x="115851" y="4239915"/>
                  </a:lnTo>
                  <a:lnTo>
                    <a:pt x="120084" y="4288249"/>
                  </a:lnTo>
                  <a:lnTo>
                    <a:pt x="122608" y="4437193"/>
                  </a:lnTo>
                  <a:lnTo>
                    <a:pt x="126196" y="4463763"/>
                  </a:lnTo>
                  <a:lnTo>
                    <a:pt x="128927" y="4514839"/>
                  </a:lnTo>
                  <a:lnTo>
                    <a:pt x="132098" y="4533896"/>
                  </a:lnTo>
                  <a:lnTo>
                    <a:pt x="134124" y="4592505"/>
                  </a:lnTo>
                  <a:lnTo>
                    <a:pt x="138459" y="4611850"/>
                  </a:lnTo>
                  <a:lnTo>
                    <a:pt x="140441" y="4654501"/>
                  </a:lnTo>
                  <a:lnTo>
                    <a:pt x="144845" y="4669430"/>
                  </a:lnTo>
                  <a:lnTo>
                    <a:pt x="149915" y="4686240"/>
                  </a:lnTo>
                  <a:lnTo>
                    <a:pt x="154227" y="4722949"/>
                  </a:lnTo>
                  <a:lnTo>
                    <a:pt x="156795" y="4732927"/>
                  </a:lnTo>
                  <a:lnTo>
                    <a:pt x="159502" y="4777125"/>
                  </a:lnTo>
                  <a:lnTo>
                    <a:pt x="163867" y="4792331"/>
                  </a:lnTo>
                  <a:lnTo>
                    <a:pt x="165203" y="480060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SMARTInkAnnotation919"/>
            <p:cNvSpPr/>
            <p:nvPr/>
          </p:nvSpPr>
          <p:spPr>
            <a:xfrm>
              <a:off x="1858861" y="1498600"/>
              <a:ext cx="76248" cy="136993"/>
            </a:xfrm>
            <a:custGeom>
              <a:avLst/>
              <a:gdLst/>
              <a:ahLst/>
              <a:cxnLst/>
              <a:rect l="0" t="0" r="0" b="0"/>
              <a:pathLst>
                <a:path w="76248" h="136993">
                  <a:moveTo>
                    <a:pt x="6353" y="6350"/>
                  </a:moveTo>
                  <a:lnTo>
                    <a:pt x="12684" y="23"/>
                  </a:lnTo>
                  <a:lnTo>
                    <a:pt x="12705" y="2"/>
                  </a:lnTo>
                  <a:lnTo>
                    <a:pt x="12707" y="0"/>
                  </a:lnTo>
                  <a:lnTo>
                    <a:pt x="12707" y="46312"/>
                  </a:lnTo>
                  <a:lnTo>
                    <a:pt x="12001" y="49219"/>
                  </a:lnTo>
                  <a:lnTo>
                    <a:pt x="10825" y="52568"/>
                  </a:lnTo>
                  <a:lnTo>
                    <a:pt x="9334" y="56212"/>
                  </a:lnTo>
                  <a:lnTo>
                    <a:pt x="8340" y="59347"/>
                  </a:lnTo>
                  <a:lnTo>
                    <a:pt x="7678" y="62142"/>
                  </a:lnTo>
                  <a:lnTo>
                    <a:pt x="7236" y="64712"/>
                  </a:lnTo>
                  <a:lnTo>
                    <a:pt x="6942" y="67130"/>
                  </a:lnTo>
                  <a:lnTo>
                    <a:pt x="6746" y="69448"/>
                  </a:lnTo>
                  <a:lnTo>
                    <a:pt x="6615" y="71698"/>
                  </a:lnTo>
                  <a:lnTo>
                    <a:pt x="5822" y="73904"/>
                  </a:lnTo>
                  <a:lnTo>
                    <a:pt x="4586" y="76081"/>
                  </a:lnTo>
                  <a:lnTo>
                    <a:pt x="3058" y="78237"/>
                  </a:lnTo>
                  <a:lnTo>
                    <a:pt x="1358" y="82515"/>
                  </a:lnTo>
                  <a:lnTo>
                    <a:pt x="603" y="86768"/>
                  </a:lnTo>
                  <a:lnTo>
                    <a:pt x="268" y="91009"/>
                  </a:lnTo>
                  <a:lnTo>
                    <a:pt x="52" y="95118"/>
                  </a:lnTo>
                  <a:lnTo>
                    <a:pt x="0" y="106980"/>
                  </a:lnTo>
                  <a:lnTo>
                    <a:pt x="1882" y="109400"/>
                  </a:lnTo>
                  <a:lnTo>
                    <a:pt x="5470" y="113332"/>
                  </a:lnTo>
                  <a:lnTo>
                    <a:pt x="15796" y="123734"/>
                  </a:lnTo>
                  <a:lnTo>
                    <a:pt x="17590" y="124823"/>
                  </a:lnTo>
                  <a:lnTo>
                    <a:pt x="19492" y="125548"/>
                  </a:lnTo>
                  <a:lnTo>
                    <a:pt x="21467" y="126032"/>
                  </a:lnTo>
                  <a:lnTo>
                    <a:pt x="23489" y="127060"/>
                  </a:lnTo>
                  <a:lnTo>
                    <a:pt x="25543" y="128451"/>
                  </a:lnTo>
                  <a:lnTo>
                    <a:pt x="27618" y="130084"/>
                  </a:lnTo>
                  <a:lnTo>
                    <a:pt x="29708" y="131173"/>
                  </a:lnTo>
                  <a:lnTo>
                    <a:pt x="31807" y="131899"/>
                  </a:lnTo>
                  <a:lnTo>
                    <a:pt x="33912" y="132382"/>
                  </a:lnTo>
                  <a:lnTo>
                    <a:pt x="36022" y="132705"/>
                  </a:lnTo>
                  <a:lnTo>
                    <a:pt x="38134" y="132920"/>
                  </a:lnTo>
                  <a:lnTo>
                    <a:pt x="43224" y="133265"/>
                  </a:lnTo>
                  <a:lnTo>
                    <a:pt x="43642" y="133999"/>
                  </a:lnTo>
                  <a:lnTo>
                    <a:pt x="44106" y="136696"/>
                  </a:lnTo>
                  <a:lnTo>
                    <a:pt x="44935" y="136992"/>
                  </a:lnTo>
                  <a:lnTo>
                    <a:pt x="46195" y="136483"/>
                  </a:lnTo>
                  <a:lnTo>
                    <a:pt x="47740" y="135439"/>
                  </a:lnTo>
                  <a:lnTo>
                    <a:pt x="49476" y="134742"/>
                  </a:lnTo>
                  <a:lnTo>
                    <a:pt x="51340" y="134278"/>
                  </a:lnTo>
                  <a:lnTo>
                    <a:pt x="53288" y="133969"/>
                  </a:lnTo>
                  <a:lnTo>
                    <a:pt x="55293" y="133763"/>
                  </a:lnTo>
                  <a:lnTo>
                    <a:pt x="57335" y="133625"/>
                  </a:lnTo>
                  <a:lnTo>
                    <a:pt x="62313" y="133404"/>
                  </a:lnTo>
                  <a:lnTo>
                    <a:pt x="66549" y="133366"/>
                  </a:lnTo>
                  <a:lnTo>
                    <a:pt x="68369" y="132655"/>
                  </a:lnTo>
                  <a:lnTo>
                    <a:pt x="70289" y="131476"/>
                  </a:lnTo>
                  <a:lnTo>
                    <a:pt x="76247" y="12700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SMARTInkAnnotation920"/>
            <p:cNvSpPr/>
            <p:nvPr/>
          </p:nvSpPr>
          <p:spPr>
            <a:xfrm>
              <a:off x="1979585" y="1543319"/>
              <a:ext cx="108019" cy="88552"/>
            </a:xfrm>
            <a:custGeom>
              <a:avLst/>
              <a:gdLst/>
              <a:ahLst/>
              <a:cxnLst/>
              <a:rect l="0" t="0" r="0" b="0"/>
              <a:pathLst>
                <a:path w="108019" h="88552">
                  <a:moveTo>
                    <a:pt x="0" y="25131"/>
                  </a:moveTo>
                  <a:lnTo>
                    <a:pt x="0" y="31458"/>
                  </a:lnTo>
                  <a:lnTo>
                    <a:pt x="12185" y="37569"/>
                  </a:lnTo>
                  <a:lnTo>
                    <a:pt x="14359" y="39596"/>
                  </a:lnTo>
                  <a:lnTo>
                    <a:pt x="18133" y="43275"/>
                  </a:lnTo>
                  <a:lnTo>
                    <a:pt x="20532" y="43778"/>
                  </a:lnTo>
                  <a:lnTo>
                    <a:pt x="22160" y="43913"/>
                  </a:lnTo>
                  <a:lnTo>
                    <a:pt x="23951" y="44002"/>
                  </a:lnTo>
                  <a:lnTo>
                    <a:pt x="27825" y="44102"/>
                  </a:lnTo>
                  <a:lnTo>
                    <a:pt x="52952" y="44180"/>
                  </a:lnTo>
                  <a:lnTo>
                    <a:pt x="55070" y="43475"/>
                  </a:lnTo>
                  <a:lnTo>
                    <a:pt x="57187" y="42299"/>
                  </a:lnTo>
                  <a:lnTo>
                    <a:pt x="62285" y="38714"/>
                  </a:lnTo>
                  <a:lnTo>
                    <a:pt x="64865" y="36342"/>
                  </a:lnTo>
                  <a:lnTo>
                    <a:pt x="66541" y="34722"/>
                  </a:lnTo>
                  <a:lnTo>
                    <a:pt x="68365" y="33641"/>
                  </a:lnTo>
                  <a:lnTo>
                    <a:pt x="70287" y="32921"/>
                  </a:lnTo>
                  <a:lnTo>
                    <a:pt x="72274" y="32441"/>
                  </a:lnTo>
                  <a:lnTo>
                    <a:pt x="73598" y="31415"/>
                  </a:lnTo>
                  <a:lnTo>
                    <a:pt x="74481" y="30026"/>
                  </a:lnTo>
                  <a:lnTo>
                    <a:pt x="75071" y="28395"/>
                  </a:lnTo>
                  <a:lnTo>
                    <a:pt x="76169" y="27307"/>
                  </a:lnTo>
                  <a:lnTo>
                    <a:pt x="77607" y="26581"/>
                  </a:lnTo>
                  <a:lnTo>
                    <a:pt x="79272" y="26098"/>
                  </a:lnTo>
                  <a:lnTo>
                    <a:pt x="80382" y="25070"/>
                  </a:lnTo>
                  <a:lnTo>
                    <a:pt x="81122" y="23679"/>
                  </a:lnTo>
                  <a:lnTo>
                    <a:pt x="81615" y="22046"/>
                  </a:lnTo>
                  <a:lnTo>
                    <a:pt x="82650" y="20958"/>
                  </a:lnTo>
                  <a:lnTo>
                    <a:pt x="84046" y="20232"/>
                  </a:lnTo>
                  <a:lnTo>
                    <a:pt x="85683" y="19748"/>
                  </a:lnTo>
                  <a:lnTo>
                    <a:pt x="86774" y="18720"/>
                  </a:lnTo>
                  <a:lnTo>
                    <a:pt x="87501" y="17330"/>
                  </a:lnTo>
                  <a:lnTo>
                    <a:pt x="88669" y="13399"/>
                  </a:lnTo>
                  <a:lnTo>
                    <a:pt x="88828" y="10980"/>
                  </a:lnTo>
                  <a:lnTo>
                    <a:pt x="88871" y="9347"/>
                  </a:lnTo>
                  <a:lnTo>
                    <a:pt x="88193" y="8258"/>
                  </a:lnTo>
                  <a:lnTo>
                    <a:pt x="87035" y="7532"/>
                  </a:lnTo>
                  <a:lnTo>
                    <a:pt x="83478" y="6368"/>
                  </a:lnTo>
                  <a:lnTo>
                    <a:pt x="81109" y="4327"/>
                  </a:lnTo>
                  <a:lnTo>
                    <a:pt x="77208" y="639"/>
                  </a:lnTo>
                  <a:lnTo>
                    <a:pt x="74792" y="134"/>
                  </a:lnTo>
                  <a:lnTo>
                    <a:pt x="73159" y="0"/>
                  </a:lnTo>
                  <a:lnTo>
                    <a:pt x="71365" y="616"/>
                  </a:lnTo>
                  <a:lnTo>
                    <a:pt x="69463" y="1732"/>
                  </a:lnTo>
                  <a:lnTo>
                    <a:pt x="64710" y="5222"/>
                  </a:lnTo>
                  <a:lnTo>
                    <a:pt x="62177" y="7581"/>
                  </a:lnTo>
                  <a:lnTo>
                    <a:pt x="60514" y="9197"/>
                  </a:lnTo>
                  <a:lnTo>
                    <a:pt x="59404" y="10981"/>
                  </a:lnTo>
                  <a:lnTo>
                    <a:pt x="58665" y="12875"/>
                  </a:lnTo>
                  <a:lnTo>
                    <a:pt x="58172" y="14844"/>
                  </a:lnTo>
                  <a:lnTo>
                    <a:pt x="57137" y="16156"/>
                  </a:lnTo>
                  <a:lnTo>
                    <a:pt x="55742" y="17031"/>
                  </a:lnTo>
                  <a:lnTo>
                    <a:pt x="54105" y="17614"/>
                  </a:lnTo>
                  <a:lnTo>
                    <a:pt x="52308" y="18709"/>
                  </a:lnTo>
                  <a:lnTo>
                    <a:pt x="50404" y="20144"/>
                  </a:lnTo>
                  <a:lnTo>
                    <a:pt x="48429" y="21806"/>
                  </a:lnTo>
                  <a:lnTo>
                    <a:pt x="47112" y="23620"/>
                  </a:lnTo>
                  <a:lnTo>
                    <a:pt x="46234" y="25535"/>
                  </a:lnTo>
                  <a:lnTo>
                    <a:pt x="45649" y="27517"/>
                  </a:lnTo>
                  <a:lnTo>
                    <a:pt x="45258" y="29544"/>
                  </a:lnTo>
                  <a:lnTo>
                    <a:pt x="44998" y="31601"/>
                  </a:lnTo>
                  <a:lnTo>
                    <a:pt x="44825" y="33677"/>
                  </a:lnTo>
                  <a:lnTo>
                    <a:pt x="44709" y="35767"/>
                  </a:lnTo>
                  <a:lnTo>
                    <a:pt x="44581" y="39971"/>
                  </a:lnTo>
                  <a:lnTo>
                    <a:pt x="43841" y="42080"/>
                  </a:lnTo>
                  <a:lnTo>
                    <a:pt x="42641" y="44191"/>
                  </a:lnTo>
                  <a:lnTo>
                    <a:pt x="41136" y="46305"/>
                  </a:lnTo>
                  <a:lnTo>
                    <a:pt x="40838" y="48419"/>
                  </a:lnTo>
                  <a:lnTo>
                    <a:pt x="41345" y="50534"/>
                  </a:lnTo>
                  <a:lnTo>
                    <a:pt x="42390" y="52650"/>
                  </a:lnTo>
                  <a:lnTo>
                    <a:pt x="43086" y="54766"/>
                  </a:lnTo>
                  <a:lnTo>
                    <a:pt x="43550" y="56882"/>
                  </a:lnTo>
                  <a:lnTo>
                    <a:pt x="43859" y="58998"/>
                  </a:lnTo>
                  <a:lnTo>
                    <a:pt x="44066" y="61115"/>
                  </a:lnTo>
                  <a:lnTo>
                    <a:pt x="44203" y="63231"/>
                  </a:lnTo>
                  <a:lnTo>
                    <a:pt x="44295" y="65348"/>
                  </a:lnTo>
                  <a:lnTo>
                    <a:pt x="45062" y="67464"/>
                  </a:lnTo>
                  <a:lnTo>
                    <a:pt x="46279" y="69581"/>
                  </a:lnTo>
                  <a:lnTo>
                    <a:pt x="47797" y="71698"/>
                  </a:lnTo>
                  <a:lnTo>
                    <a:pt x="49515" y="73814"/>
                  </a:lnTo>
                  <a:lnTo>
                    <a:pt x="51366" y="75931"/>
                  </a:lnTo>
                  <a:lnTo>
                    <a:pt x="56036" y="81027"/>
                  </a:lnTo>
                  <a:lnTo>
                    <a:pt x="57126" y="81445"/>
                  </a:lnTo>
                  <a:lnTo>
                    <a:pt x="60218" y="81910"/>
                  </a:lnTo>
                  <a:lnTo>
                    <a:pt x="62032" y="82739"/>
                  </a:lnTo>
                  <a:lnTo>
                    <a:pt x="63946" y="83997"/>
                  </a:lnTo>
                  <a:lnTo>
                    <a:pt x="68719" y="87716"/>
                  </a:lnTo>
                  <a:lnTo>
                    <a:pt x="70523" y="88021"/>
                  </a:lnTo>
                  <a:lnTo>
                    <a:pt x="73137" y="88224"/>
                  </a:lnTo>
                  <a:lnTo>
                    <a:pt x="79101" y="88450"/>
                  </a:lnTo>
                  <a:lnTo>
                    <a:pt x="84106" y="88551"/>
                  </a:lnTo>
                  <a:lnTo>
                    <a:pt x="86428" y="87872"/>
                  </a:lnTo>
                  <a:lnTo>
                    <a:pt x="88683" y="86714"/>
                  </a:lnTo>
                  <a:lnTo>
                    <a:pt x="90892" y="85236"/>
                  </a:lnTo>
                  <a:lnTo>
                    <a:pt x="93071" y="84251"/>
                  </a:lnTo>
                  <a:lnTo>
                    <a:pt x="95229" y="83594"/>
                  </a:lnTo>
                  <a:lnTo>
                    <a:pt x="97374" y="83157"/>
                  </a:lnTo>
                  <a:lnTo>
                    <a:pt x="99510" y="82159"/>
                  </a:lnTo>
                  <a:lnTo>
                    <a:pt x="101640" y="80789"/>
                  </a:lnTo>
                  <a:lnTo>
                    <a:pt x="108018" y="75931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SMARTInkAnnotation921"/>
            <p:cNvSpPr/>
            <p:nvPr/>
          </p:nvSpPr>
          <p:spPr>
            <a:xfrm>
              <a:off x="2106664" y="1568474"/>
              <a:ext cx="176919" cy="152351"/>
            </a:xfrm>
            <a:custGeom>
              <a:avLst/>
              <a:gdLst/>
              <a:ahLst/>
              <a:cxnLst/>
              <a:rect l="0" t="0" r="0" b="0"/>
              <a:pathLst>
                <a:path w="176919" h="152351">
                  <a:moveTo>
                    <a:pt x="0" y="25376"/>
                  </a:moveTo>
                  <a:lnTo>
                    <a:pt x="0" y="19049"/>
                  </a:lnTo>
                  <a:lnTo>
                    <a:pt x="0" y="25299"/>
                  </a:lnTo>
                  <a:lnTo>
                    <a:pt x="3373" y="28724"/>
                  </a:lnTo>
                  <a:lnTo>
                    <a:pt x="5073" y="29725"/>
                  </a:lnTo>
                  <a:lnTo>
                    <a:pt x="10132" y="31133"/>
                  </a:lnTo>
                  <a:lnTo>
                    <a:pt x="11564" y="31462"/>
                  </a:lnTo>
                  <a:lnTo>
                    <a:pt x="15742" y="35019"/>
                  </a:lnTo>
                  <a:lnTo>
                    <a:pt x="17555" y="36038"/>
                  </a:lnTo>
                  <a:lnTo>
                    <a:pt x="22773" y="37472"/>
                  </a:lnTo>
                  <a:lnTo>
                    <a:pt x="25339" y="37897"/>
                  </a:lnTo>
                  <a:lnTo>
                    <a:pt x="30784" y="38052"/>
                  </a:lnTo>
                  <a:lnTo>
                    <a:pt x="36079" y="38075"/>
                  </a:lnTo>
                  <a:lnTo>
                    <a:pt x="37215" y="38075"/>
                  </a:lnTo>
                  <a:lnTo>
                    <a:pt x="42312" y="42440"/>
                  </a:lnTo>
                  <a:lnTo>
                    <a:pt x="43515" y="43543"/>
                  </a:lnTo>
                  <a:lnTo>
                    <a:pt x="44050" y="47797"/>
                  </a:lnTo>
                  <a:lnTo>
                    <a:pt x="44193" y="50906"/>
                  </a:lnTo>
                  <a:lnTo>
                    <a:pt x="44994" y="53685"/>
                  </a:lnTo>
                  <a:lnTo>
                    <a:pt x="46234" y="56243"/>
                  </a:lnTo>
                  <a:lnTo>
                    <a:pt x="47767" y="58654"/>
                  </a:lnTo>
                  <a:lnTo>
                    <a:pt x="49470" y="63214"/>
                  </a:lnTo>
                  <a:lnTo>
                    <a:pt x="50227" y="67593"/>
                  </a:lnTo>
                  <a:lnTo>
                    <a:pt x="50563" y="71891"/>
                  </a:lnTo>
                  <a:lnTo>
                    <a:pt x="50713" y="78034"/>
                  </a:lnTo>
                  <a:lnTo>
                    <a:pt x="50752" y="81648"/>
                  </a:lnTo>
                  <a:lnTo>
                    <a:pt x="51485" y="85469"/>
                  </a:lnTo>
                  <a:lnTo>
                    <a:pt x="52680" y="89427"/>
                  </a:lnTo>
                  <a:lnTo>
                    <a:pt x="54182" y="93476"/>
                  </a:lnTo>
                  <a:lnTo>
                    <a:pt x="55183" y="96882"/>
                  </a:lnTo>
                  <a:lnTo>
                    <a:pt x="55851" y="99858"/>
                  </a:lnTo>
                  <a:lnTo>
                    <a:pt x="56296" y="102547"/>
                  </a:lnTo>
                  <a:lnTo>
                    <a:pt x="56593" y="105046"/>
                  </a:lnTo>
                  <a:lnTo>
                    <a:pt x="56923" y="109703"/>
                  </a:lnTo>
                  <a:lnTo>
                    <a:pt x="57069" y="116007"/>
                  </a:lnTo>
                  <a:lnTo>
                    <a:pt x="57185" y="144748"/>
                  </a:lnTo>
                  <a:lnTo>
                    <a:pt x="55303" y="147339"/>
                  </a:lnTo>
                  <a:lnTo>
                    <a:pt x="53813" y="149018"/>
                  </a:lnTo>
                  <a:lnTo>
                    <a:pt x="52113" y="150138"/>
                  </a:lnTo>
                  <a:lnTo>
                    <a:pt x="47055" y="151713"/>
                  </a:lnTo>
                  <a:lnTo>
                    <a:pt x="45623" y="152081"/>
                  </a:lnTo>
                  <a:lnTo>
                    <a:pt x="41444" y="152288"/>
                  </a:lnTo>
                  <a:lnTo>
                    <a:pt x="35735" y="152350"/>
                  </a:lnTo>
                  <a:lnTo>
                    <a:pt x="34413" y="151653"/>
                  </a:lnTo>
                  <a:lnTo>
                    <a:pt x="33532" y="150483"/>
                  </a:lnTo>
                  <a:lnTo>
                    <a:pt x="32945" y="148997"/>
                  </a:lnTo>
                  <a:lnTo>
                    <a:pt x="31848" y="148007"/>
                  </a:lnTo>
                  <a:lnTo>
                    <a:pt x="30410" y="147347"/>
                  </a:lnTo>
                  <a:lnTo>
                    <a:pt x="28746" y="146906"/>
                  </a:lnTo>
                  <a:lnTo>
                    <a:pt x="27636" y="145202"/>
                  </a:lnTo>
                  <a:lnTo>
                    <a:pt x="26896" y="142654"/>
                  </a:lnTo>
                  <a:lnTo>
                    <a:pt x="26403" y="139545"/>
                  </a:lnTo>
                  <a:lnTo>
                    <a:pt x="25368" y="137472"/>
                  </a:lnTo>
                  <a:lnTo>
                    <a:pt x="23972" y="136090"/>
                  </a:lnTo>
                  <a:lnTo>
                    <a:pt x="22336" y="135169"/>
                  </a:lnTo>
                  <a:lnTo>
                    <a:pt x="21244" y="133849"/>
                  </a:lnTo>
                  <a:lnTo>
                    <a:pt x="20517" y="132263"/>
                  </a:lnTo>
                  <a:lnTo>
                    <a:pt x="19709" y="128620"/>
                  </a:lnTo>
                  <a:lnTo>
                    <a:pt x="19349" y="124649"/>
                  </a:lnTo>
                  <a:lnTo>
                    <a:pt x="18548" y="122602"/>
                  </a:lnTo>
                  <a:lnTo>
                    <a:pt x="15774" y="118447"/>
                  </a:lnTo>
                  <a:lnTo>
                    <a:pt x="14071" y="114248"/>
                  </a:lnTo>
                  <a:lnTo>
                    <a:pt x="13617" y="112141"/>
                  </a:lnTo>
                  <a:lnTo>
                    <a:pt x="14020" y="109325"/>
                  </a:lnTo>
                  <a:lnTo>
                    <a:pt x="14995" y="106036"/>
                  </a:lnTo>
                  <a:lnTo>
                    <a:pt x="16351" y="102433"/>
                  </a:lnTo>
                  <a:lnTo>
                    <a:pt x="17255" y="99325"/>
                  </a:lnTo>
                  <a:lnTo>
                    <a:pt x="17857" y="96547"/>
                  </a:lnTo>
                  <a:lnTo>
                    <a:pt x="18259" y="93990"/>
                  </a:lnTo>
                  <a:lnTo>
                    <a:pt x="20588" y="89267"/>
                  </a:lnTo>
                  <a:lnTo>
                    <a:pt x="23976" y="84817"/>
                  </a:lnTo>
                  <a:lnTo>
                    <a:pt x="27835" y="80487"/>
                  </a:lnTo>
                  <a:lnTo>
                    <a:pt x="29147" y="78344"/>
                  </a:lnTo>
                  <a:lnTo>
                    <a:pt x="30604" y="74082"/>
                  </a:lnTo>
                  <a:lnTo>
                    <a:pt x="32405" y="71958"/>
                  </a:lnTo>
                  <a:lnTo>
                    <a:pt x="35018" y="69836"/>
                  </a:lnTo>
                  <a:lnTo>
                    <a:pt x="38171" y="67716"/>
                  </a:lnTo>
                  <a:lnTo>
                    <a:pt x="43558" y="63479"/>
                  </a:lnTo>
                  <a:lnTo>
                    <a:pt x="45983" y="61361"/>
                  </a:lnTo>
                  <a:lnTo>
                    <a:pt x="48305" y="58538"/>
                  </a:lnTo>
                  <a:lnTo>
                    <a:pt x="50560" y="55245"/>
                  </a:lnTo>
                  <a:lnTo>
                    <a:pt x="52769" y="51639"/>
                  </a:lnTo>
                  <a:lnTo>
                    <a:pt x="54947" y="49235"/>
                  </a:lnTo>
                  <a:lnTo>
                    <a:pt x="57106" y="47632"/>
                  </a:lnTo>
                  <a:lnTo>
                    <a:pt x="59250" y="46563"/>
                  </a:lnTo>
                  <a:lnTo>
                    <a:pt x="60680" y="45145"/>
                  </a:lnTo>
                  <a:lnTo>
                    <a:pt x="61633" y="43494"/>
                  </a:lnTo>
                  <a:lnTo>
                    <a:pt x="62269" y="41688"/>
                  </a:lnTo>
                  <a:lnTo>
                    <a:pt x="64858" y="37800"/>
                  </a:lnTo>
                  <a:lnTo>
                    <a:pt x="66536" y="35775"/>
                  </a:lnTo>
                  <a:lnTo>
                    <a:pt x="68362" y="34426"/>
                  </a:lnTo>
                  <a:lnTo>
                    <a:pt x="72273" y="32926"/>
                  </a:lnTo>
                  <a:lnTo>
                    <a:pt x="76364" y="32259"/>
                  </a:lnTo>
                  <a:lnTo>
                    <a:pt x="81370" y="31831"/>
                  </a:lnTo>
                  <a:lnTo>
                    <a:pt x="81781" y="31091"/>
                  </a:lnTo>
                  <a:lnTo>
                    <a:pt x="82439" y="26714"/>
                  </a:lnTo>
                  <a:lnTo>
                    <a:pt x="82494" y="26268"/>
                  </a:lnTo>
                  <a:lnTo>
                    <a:pt x="82593" y="30922"/>
                  </a:lnTo>
                  <a:lnTo>
                    <a:pt x="82599" y="31488"/>
                  </a:lnTo>
                  <a:lnTo>
                    <a:pt x="86968" y="36043"/>
                  </a:lnTo>
                  <a:lnTo>
                    <a:pt x="88073" y="37172"/>
                  </a:lnTo>
                  <a:lnTo>
                    <a:pt x="90446" y="37674"/>
                  </a:lnTo>
                  <a:lnTo>
                    <a:pt x="95752" y="37957"/>
                  </a:lnTo>
                  <a:lnTo>
                    <a:pt x="101795" y="38041"/>
                  </a:lnTo>
                  <a:lnTo>
                    <a:pt x="122846" y="38075"/>
                  </a:lnTo>
                  <a:lnTo>
                    <a:pt x="125669" y="37370"/>
                  </a:lnTo>
                  <a:lnTo>
                    <a:pt x="128963" y="36194"/>
                  </a:lnTo>
                  <a:lnTo>
                    <a:pt x="132571" y="34705"/>
                  </a:lnTo>
                  <a:lnTo>
                    <a:pt x="135683" y="33712"/>
                  </a:lnTo>
                  <a:lnTo>
                    <a:pt x="141023" y="32609"/>
                  </a:lnTo>
                  <a:lnTo>
                    <a:pt x="145749" y="30237"/>
                  </a:lnTo>
                  <a:lnTo>
                    <a:pt x="147998" y="28616"/>
                  </a:lnTo>
                  <a:lnTo>
                    <a:pt x="152380" y="26816"/>
                  </a:lnTo>
                  <a:lnTo>
                    <a:pt x="154536" y="26336"/>
                  </a:lnTo>
                  <a:lnTo>
                    <a:pt x="158815" y="23921"/>
                  </a:lnTo>
                  <a:lnTo>
                    <a:pt x="163070" y="20496"/>
                  </a:lnTo>
                  <a:lnTo>
                    <a:pt x="167315" y="16622"/>
                  </a:lnTo>
                  <a:lnTo>
                    <a:pt x="171425" y="12750"/>
                  </a:lnTo>
                  <a:lnTo>
                    <a:pt x="176918" y="7311"/>
                  </a:lnTo>
                  <a:lnTo>
                    <a:pt x="176543" y="6983"/>
                  </a:lnTo>
                  <a:lnTo>
                    <a:pt x="174244" y="6618"/>
                  </a:lnTo>
                  <a:lnTo>
                    <a:pt x="173349" y="5815"/>
                  </a:lnTo>
                  <a:lnTo>
                    <a:pt x="172751" y="4574"/>
                  </a:lnTo>
                  <a:lnTo>
                    <a:pt x="172354" y="3042"/>
                  </a:lnTo>
                  <a:lnTo>
                    <a:pt x="171382" y="2020"/>
                  </a:lnTo>
                  <a:lnTo>
                    <a:pt x="170029" y="1339"/>
                  </a:lnTo>
                  <a:lnTo>
                    <a:pt x="166642" y="582"/>
                  </a:lnTo>
                  <a:lnTo>
                    <a:pt x="162784" y="245"/>
                  </a:lnTo>
                  <a:lnTo>
                    <a:pt x="158715" y="96"/>
                  </a:lnTo>
                  <a:lnTo>
                    <a:pt x="150352" y="0"/>
                  </a:lnTo>
                  <a:lnTo>
                    <a:pt x="148242" y="697"/>
                  </a:lnTo>
                  <a:lnTo>
                    <a:pt x="144016" y="3354"/>
                  </a:lnTo>
                  <a:lnTo>
                    <a:pt x="139784" y="5005"/>
                  </a:lnTo>
                  <a:lnTo>
                    <a:pt x="137667" y="5445"/>
                  </a:lnTo>
                  <a:lnTo>
                    <a:pt x="133433" y="7816"/>
                  </a:lnTo>
                  <a:lnTo>
                    <a:pt x="131315" y="9436"/>
                  </a:lnTo>
                  <a:lnTo>
                    <a:pt x="129903" y="11222"/>
                  </a:lnTo>
                  <a:lnTo>
                    <a:pt x="128962" y="13117"/>
                  </a:lnTo>
                  <a:lnTo>
                    <a:pt x="127916" y="17106"/>
                  </a:lnTo>
                  <a:lnTo>
                    <a:pt x="127451" y="21230"/>
                  </a:lnTo>
                  <a:lnTo>
                    <a:pt x="126622" y="23317"/>
                  </a:lnTo>
                  <a:lnTo>
                    <a:pt x="123816" y="27518"/>
                  </a:lnTo>
                  <a:lnTo>
                    <a:pt x="121641" y="30479"/>
                  </a:lnTo>
                  <a:lnTo>
                    <a:pt x="121133" y="33053"/>
                  </a:lnTo>
                  <a:lnTo>
                    <a:pt x="120907" y="36549"/>
                  </a:lnTo>
                  <a:lnTo>
                    <a:pt x="120806" y="40455"/>
                  </a:lnTo>
                  <a:lnTo>
                    <a:pt x="121485" y="43190"/>
                  </a:lnTo>
                  <a:lnTo>
                    <a:pt x="122644" y="46424"/>
                  </a:lnTo>
                  <a:lnTo>
                    <a:pt x="124123" y="49991"/>
                  </a:lnTo>
                  <a:lnTo>
                    <a:pt x="125108" y="53075"/>
                  </a:lnTo>
                  <a:lnTo>
                    <a:pt x="125766" y="55837"/>
                  </a:lnTo>
                  <a:lnTo>
                    <a:pt x="126204" y="58383"/>
                  </a:lnTo>
                  <a:lnTo>
                    <a:pt x="127202" y="60080"/>
                  </a:lnTo>
                  <a:lnTo>
                    <a:pt x="128573" y="61212"/>
                  </a:lnTo>
                  <a:lnTo>
                    <a:pt x="130193" y="61967"/>
                  </a:lnTo>
                  <a:lnTo>
                    <a:pt x="131274" y="63175"/>
                  </a:lnTo>
                  <a:lnTo>
                    <a:pt x="131994" y="64687"/>
                  </a:lnTo>
                  <a:lnTo>
                    <a:pt x="132473" y="66400"/>
                  </a:lnTo>
                  <a:lnTo>
                    <a:pt x="133500" y="67542"/>
                  </a:lnTo>
                  <a:lnTo>
                    <a:pt x="134889" y="68303"/>
                  </a:lnTo>
                  <a:lnTo>
                    <a:pt x="138317" y="69149"/>
                  </a:lnTo>
                  <a:lnTo>
                    <a:pt x="140219" y="69375"/>
                  </a:lnTo>
                  <a:lnTo>
                    <a:pt x="146142" y="69826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SMARTInkAnnotation922"/>
            <p:cNvSpPr/>
            <p:nvPr/>
          </p:nvSpPr>
          <p:spPr>
            <a:xfrm>
              <a:off x="2373611" y="1536707"/>
              <a:ext cx="82522" cy="88868"/>
            </a:xfrm>
            <a:custGeom>
              <a:avLst/>
              <a:gdLst/>
              <a:ahLst/>
              <a:cxnLst/>
              <a:rect l="0" t="0" r="0" b="0"/>
              <a:pathLst>
                <a:path w="82522" h="88868">
                  <a:moveTo>
                    <a:pt x="44398" y="19043"/>
                  </a:moveTo>
                  <a:lnTo>
                    <a:pt x="44398" y="9209"/>
                  </a:lnTo>
                  <a:lnTo>
                    <a:pt x="44398" y="10674"/>
                  </a:lnTo>
                  <a:lnTo>
                    <a:pt x="44398" y="7049"/>
                  </a:lnTo>
                  <a:lnTo>
                    <a:pt x="42515" y="4775"/>
                  </a:lnTo>
                  <a:lnTo>
                    <a:pt x="38305" y="273"/>
                  </a:lnTo>
                  <a:lnTo>
                    <a:pt x="36277" y="118"/>
                  </a:lnTo>
                  <a:lnTo>
                    <a:pt x="32596" y="18"/>
                  </a:lnTo>
                  <a:lnTo>
                    <a:pt x="28585" y="0"/>
                  </a:lnTo>
                  <a:lnTo>
                    <a:pt x="26796" y="704"/>
                  </a:lnTo>
                  <a:lnTo>
                    <a:pt x="24897" y="1878"/>
                  </a:lnTo>
                  <a:lnTo>
                    <a:pt x="22925" y="3366"/>
                  </a:lnTo>
                  <a:lnTo>
                    <a:pt x="21611" y="5064"/>
                  </a:lnTo>
                  <a:lnTo>
                    <a:pt x="20734" y="6901"/>
                  </a:lnTo>
                  <a:lnTo>
                    <a:pt x="20150" y="8832"/>
                  </a:lnTo>
                  <a:lnTo>
                    <a:pt x="19054" y="10119"/>
                  </a:lnTo>
                  <a:lnTo>
                    <a:pt x="17618" y="10977"/>
                  </a:lnTo>
                  <a:lnTo>
                    <a:pt x="15955" y="11549"/>
                  </a:lnTo>
                  <a:lnTo>
                    <a:pt x="14140" y="13341"/>
                  </a:lnTo>
                  <a:lnTo>
                    <a:pt x="12224" y="15948"/>
                  </a:lnTo>
                  <a:lnTo>
                    <a:pt x="10240" y="19096"/>
                  </a:lnTo>
                  <a:lnTo>
                    <a:pt x="8918" y="21901"/>
                  </a:lnTo>
                  <a:lnTo>
                    <a:pt x="8037" y="24476"/>
                  </a:lnTo>
                  <a:lnTo>
                    <a:pt x="7449" y="26898"/>
                  </a:lnTo>
                  <a:lnTo>
                    <a:pt x="7057" y="29219"/>
                  </a:lnTo>
                  <a:lnTo>
                    <a:pt x="6796" y="31471"/>
                  </a:lnTo>
                  <a:lnTo>
                    <a:pt x="6622" y="33678"/>
                  </a:lnTo>
                  <a:lnTo>
                    <a:pt x="5800" y="35856"/>
                  </a:lnTo>
                  <a:lnTo>
                    <a:pt x="4546" y="38013"/>
                  </a:lnTo>
                  <a:lnTo>
                    <a:pt x="3004" y="40156"/>
                  </a:lnTo>
                  <a:lnTo>
                    <a:pt x="1976" y="42291"/>
                  </a:lnTo>
                  <a:lnTo>
                    <a:pt x="1290" y="44419"/>
                  </a:lnTo>
                  <a:lnTo>
                    <a:pt x="834" y="46544"/>
                  </a:lnTo>
                  <a:lnTo>
                    <a:pt x="529" y="48666"/>
                  </a:lnTo>
                  <a:lnTo>
                    <a:pt x="326" y="50786"/>
                  </a:lnTo>
                  <a:lnTo>
                    <a:pt x="190" y="52905"/>
                  </a:lnTo>
                  <a:lnTo>
                    <a:pt x="100" y="55023"/>
                  </a:lnTo>
                  <a:lnTo>
                    <a:pt x="0" y="59258"/>
                  </a:lnTo>
                  <a:lnTo>
                    <a:pt x="679" y="61375"/>
                  </a:lnTo>
                  <a:lnTo>
                    <a:pt x="1838" y="63492"/>
                  </a:lnTo>
                  <a:lnTo>
                    <a:pt x="5397" y="68588"/>
                  </a:lnTo>
                  <a:lnTo>
                    <a:pt x="5884" y="71167"/>
                  </a:lnTo>
                  <a:lnTo>
                    <a:pt x="6014" y="72842"/>
                  </a:lnTo>
                  <a:lnTo>
                    <a:pt x="6807" y="74665"/>
                  </a:lnTo>
                  <a:lnTo>
                    <a:pt x="8041" y="76585"/>
                  </a:lnTo>
                  <a:lnTo>
                    <a:pt x="9570" y="78571"/>
                  </a:lnTo>
                  <a:lnTo>
                    <a:pt x="11295" y="79895"/>
                  </a:lnTo>
                  <a:lnTo>
                    <a:pt x="13151" y="80778"/>
                  </a:lnTo>
                  <a:lnTo>
                    <a:pt x="15094" y="81366"/>
                  </a:lnTo>
                  <a:lnTo>
                    <a:pt x="17096" y="82464"/>
                  </a:lnTo>
                  <a:lnTo>
                    <a:pt x="19137" y="83901"/>
                  </a:lnTo>
                  <a:lnTo>
                    <a:pt x="21203" y="85565"/>
                  </a:lnTo>
                  <a:lnTo>
                    <a:pt x="23993" y="86674"/>
                  </a:lnTo>
                  <a:lnTo>
                    <a:pt x="27264" y="87414"/>
                  </a:lnTo>
                  <a:lnTo>
                    <a:pt x="30858" y="87907"/>
                  </a:lnTo>
                  <a:lnTo>
                    <a:pt x="33959" y="88236"/>
                  </a:lnTo>
                  <a:lnTo>
                    <a:pt x="36732" y="88455"/>
                  </a:lnTo>
                  <a:lnTo>
                    <a:pt x="39287" y="88601"/>
                  </a:lnTo>
                  <a:lnTo>
                    <a:pt x="44009" y="88763"/>
                  </a:lnTo>
                  <a:lnTo>
                    <a:pt x="52793" y="88867"/>
                  </a:lnTo>
                  <a:lnTo>
                    <a:pt x="54936" y="88170"/>
                  </a:lnTo>
                  <a:lnTo>
                    <a:pt x="57071" y="87000"/>
                  </a:lnTo>
                  <a:lnTo>
                    <a:pt x="59201" y="85514"/>
                  </a:lnTo>
                  <a:lnTo>
                    <a:pt x="62032" y="84524"/>
                  </a:lnTo>
                  <a:lnTo>
                    <a:pt x="65332" y="83864"/>
                  </a:lnTo>
                  <a:lnTo>
                    <a:pt x="68944" y="83423"/>
                  </a:lnTo>
                  <a:lnTo>
                    <a:pt x="72058" y="82424"/>
                  </a:lnTo>
                  <a:lnTo>
                    <a:pt x="74839" y="81053"/>
                  </a:lnTo>
                  <a:lnTo>
                    <a:pt x="82521" y="76193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SMARTInkAnnotation923"/>
            <p:cNvSpPr/>
            <p:nvPr/>
          </p:nvSpPr>
          <p:spPr>
            <a:xfrm>
              <a:off x="2487911" y="1530350"/>
              <a:ext cx="69536" cy="95248"/>
            </a:xfrm>
            <a:custGeom>
              <a:avLst/>
              <a:gdLst/>
              <a:ahLst/>
              <a:cxnLst/>
              <a:rect l="0" t="0" r="0" b="0"/>
              <a:pathLst>
                <a:path w="69536" h="95248">
                  <a:moveTo>
                    <a:pt x="63531" y="31750"/>
                  </a:moveTo>
                  <a:lnTo>
                    <a:pt x="60158" y="31750"/>
                  </a:lnTo>
                  <a:lnTo>
                    <a:pt x="59164" y="31044"/>
                  </a:lnTo>
                  <a:lnTo>
                    <a:pt x="58501" y="29868"/>
                  </a:lnTo>
                  <a:lnTo>
                    <a:pt x="57438" y="26283"/>
                  </a:lnTo>
                  <a:lnTo>
                    <a:pt x="55411" y="23911"/>
                  </a:lnTo>
                  <a:lnTo>
                    <a:pt x="53881" y="22291"/>
                  </a:lnTo>
                  <a:lnTo>
                    <a:pt x="52156" y="21210"/>
                  </a:lnTo>
                  <a:lnTo>
                    <a:pt x="50300" y="20490"/>
                  </a:lnTo>
                  <a:lnTo>
                    <a:pt x="45621" y="19334"/>
                  </a:lnTo>
                  <a:lnTo>
                    <a:pt x="44531" y="19240"/>
                  </a:lnTo>
                  <a:lnTo>
                    <a:pt x="43098" y="19176"/>
                  </a:lnTo>
                  <a:lnTo>
                    <a:pt x="39624" y="19106"/>
                  </a:lnTo>
                  <a:lnTo>
                    <a:pt x="32936" y="19057"/>
                  </a:lnTo>
                  <a:lnTo>
                    <a:pt x="31838" y="19760"/>
                  </a:lnTo>
                  <a:lnTo>
                    <a:pt x="30401" y="20935"/>
                  </a:lnTo>
                  <a:lnTo>
                    <a:pt x="28736" y="22423"/>
                  </a:lnTo>
                  <a:lnTo>
                    <a:pt x="26920" y="23415"/>
                  </a:lnTo>
                  <a:lnTo>
                    <a:pt x="25004" y="24077"/>
                  </a:lnTo>
                  <a:lnTo>
                    <a:pt x="23021" y="24518"/>
                  </a:lnTo>
                  <a:lnTo>
                    <a:pt x="20992" y="25518"/>
                  </a:lnTo>
                  <a:lnTo>
                    <a:pt x="18933" y="26889"/>
                  </a:lnTo>
                  <a:lnTo>
                    <a:pt x="16856" y="28510"/>
                  </a:lnTo>
                  <a:lnTo>
                    <a:pt x="15470" y="30295"/>
                  </a:lnTo>
                  <a:lnTo>
                    <a:pt x="14547" y="32191"/>
                  </a:lnTo>
                  <a:lnTo>
                    <a:pt x="13931" y="34161"/>
                  </a:lnTo>
                  <a:lnTo>
                    <a:pt x="12814" y="36179"/>
                  </a:lnTo>
                  <a:lnTo>
                    <a:pt x="11364" y="38231"/>
                  </a:lnTo>
                  <a:lnTo>
                    <a:pt x="9691" y="40304"/>
                  </a:lnTo>
                  <a:lnTo>
                    <a:pt x="7870" y="42391"/>
                  </a:lnTo>
                  <a:lnTo>
                    <a:pt x="5949" y="44489"/>
                  </a:lnTo>
                  <a:lnTo>
                    <a:pt x="3963" y="46592"/>
                  </a:lnTo>
                  <a:lnTo>
                    <a:pt x="2639" y="48700"/>
                  </a:lnTo>
                  <a:lnTo>
                    <a:pt x="1756" y="50811"/>
                  </a:lnTo>
                  <a:lnTo>
                    <a:pt x="1168" y="52924"/>
                  </a:lnTo>
                  <a:lnTo>
                    <a:pt x="776" y="55038"/>
                  </a:lnTo>
                  <a:lnTo>
                    <a:pt x="514" y="57153"/>
                  </a:lnTo>
                  <a:lnTo>
                    <a:pt x="340" y="59269"/>
                  </a:lnTo>
                  <a:lnTo>
                    <a:pt x="223" y="61385"/>
                  </a:lnTo>
                  <a:lnTo>
                    <a:pt x="94" y="65617"/>
                  </a:lnTo>
                  <a:lnTo>
                    <a:pt x="0" y="78317"/>
                  </a:lnTo>
                  <a:lnTo>
                    <a:pt x="703" y="80433"/>
                  </a:lnTo>
                  <a:lnTo>
                    <a:pt x="1878" y="82550"/>
                  </a:lnTo>
                  <a:lnTo>
                    <a:pt x="3367" y="84667"/>
                  </a:lnTo>
                  <a:lnTo>
                    <a:pt x="5066" y="86783"/>
                  </a:lnTo>
                  <a:lnTo>
                    <a:pt x="6904" y="88900"/>
                  </a:lnTo>
                  <a:lnTo>
                    <a:pt x="8836" y="91017"/>
                  </a:lnTo>
                  <a:lnTo>
                    <a:pt x="10829" y="92428"/>
                  </a:lnTo>
                  <a:lnTo>
                    <a:pt x="12865" y="93368"/>
                  </a:lnTo>
                  <a:lnTo>
                    <a:pt x="14928" y="93996"/>
                  </a:lnTo>
                  <a:lnTo>
                    <a:pt x="17009" y="94414"/>
                  </a:lnTo>
                  <a:lnTo>
                    <a:pt x="19102" y="94692"/>
                  </a:lnTo>
                  <a:lnTo>
                    <a:pt x="21204" y="94878"/>
                  </a:lnTo>
                  <a:lnTo>
                    <a:pt x="23311" y="95002"/>
                  </a:lnTo>
                  <a:lnTo>
                    <a:pt x="30509" y="95217"/>
                  </a:lnTo>
                  <a:lnTo>
                    <a:pt x="45966" y="95247"/>
                  </a:lnTo>
                  <a:lnTo>
                    <a:pt x="48291" y="94542"/>
                  </a:lnTo>
                  <a:lnTo>
                    <a:pt x="50547" y="93367"/>
                  </a:lnTo>
                  <a:lnTo>
                    <a:pt x="52757" y="91878"/>
                  </a:lnTo>
                  <a:lnTo>
                    <a:pt x="54230" y="90180"/>
                  </a:lnTo>
                  <a:lnTo>
                    <a:pt x="55212" y="88342"/>
                  </a:lnTo>
                  <a:lnTo>
                    <a:pt x="55867" y="86411"/>
                  </a:lnTo>
                  <a:lnTo>
                    <a:pt x="57010" y="84419"/>
                  </a:lnTo>
                  <a:lnTo>
                    <a:pt x="58477" y="82385"/>
                  </a:lnTo>
                  <a:lnTo>
                    <a:pt x="60162" y="80323"/>
                  </a:lnTo>
                  <a:lnTo>
                    <a:pt x="61991" y="78243"/>
                  </a:lnTo>
                  <a:lnTo>
                    <a:pt x="63916" y="76151"/>
                  </a:lnTo>
                  <a:lnTo>
                    <a:pt x="65905" y="74051"/>
                  </a:lnTo>
                  <a:lnTo>
                    <a:pt x="67232" y="71945"/>
                  </a:lnTo>
                  <a:lnTo>
                    <a:pt x="68117" y="69836"/>
                  </a:lnTo>
                  <a:lnTo>
                    <a:pt x="68706" y="67724"/>
                  </a:lnTo>
                  <a:lnTo>
                    <a:pt x="69099" y="65610"/>
                  </a:lnTo>
                  <a:lnTo>
                    <a:pt x="69360" y="63496"/>
                  </a:lnTo>
                  <a:lnTo>
                    <a:pt x="69535" y="61380"/>
                  </a:lnTo>
                  <a:lnTo>
                    <a:pt x="68946" y="59265"/>
                  </a:lnTo>
                  <a:lnTo>
                    <a:pt x="67847" y="57149"/>
                  </a:lnTo>
                  <a:lnTo>
                    <a:pt x="66408" y="55032"/>
                  </a:lnTo>
                  <a:lnTo>
                    <a:pt x="65449" y="52916"/>
                  </a:lnTo>
                  <a:lnTo>
                    <a:pt x="64810" y="50800"/>
                  </a:lnTo>
                  <a:lnTo>
                    <a:pt x="64383" y="48683"/>
                  </a:lnTo>
                  <a:lnTo>
                    <a:pt x="63393" y="46566"/>
                  </a:lnTo>
                  <a:lnTo>
                    <a:pt x="62027" y="44450"/>
                  </a:lnTo>
                  <a:lnTo>
                    <a:pt x="60410" y="42333"/>
                  </a:lnTo>
                  <a:lnTo>
                    <a:pt x="58627" y="40217"/>
                  </a:lnTo>
                  <a:lnTo>
                    <a:pt x="56732" y="38100"/>
                  </a:lnTo>
                  <a:lnTo>
                    <a:pt x="52743" y="33867"/>
                  </a:lnTo>
                  <a:lnTo>
                    <a:pt x="39363" y="20304"/>
                  </a:lnTo>
                  <a:lnTo>
                    <a:pt x="32754" y="13693"/>
                  </a:lnTo>
                  <a:lnTo>
                    <a:pt x="32423" y="12656"/>
                  </a:lnTo>
                  <a:lnTo>
                    <a:pt x="32202" y="11260"/>
                  </a:lnTo>
                  <a:lnTo>
                    <a:pt x="32055" y="9623"/>
                  </a:lnTo>
                  <a:lnTo>
                    <a:pt x="31251" y="8532"/>
                  </a:lnTo>
                  <a:lnTo>
                    <a:pt x="30009" y="7805"/>
                  </a:lnTo>
                  <a:lnTo>
                    <a:pt x="28475" y="7320"/>
                  </a:lnTo>
                  <a:lnTo>
                    <a:pt x="27453" y="6291"/>
                  </a:lnTo>
                  <a:lnTo>
                    <a:pt x="26770" y="4900"/>
                  </a:lnTo>
                  <a:lnTo>
                    <a:pt x="25407" y="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SMARTInkAnnotation924"/>
            <p:cNvSpPr/>
            <p:nvPr/>
          </p:nvSpPr>
          <p:spPr>
            <a:xfrm>
              <a:off x="2557797" y="1517650"/>
              <a:ext cx="69893" cy="107682"/>
            </a:xfrm>
            <a:custGeom>
              <a:avLst/>
              <a:gdLst/>
              <a:ahLst/>
              <a:cxnLst/>
              <a:rect l="0" t="0" r="0" b="0"/>
              <a:pathLst>
                <a:path w="69893" h="107682">
                  <a:moveTo>
                    <a:pt x="19060" y="0"/>
                  </a:moveTo>
                  <a:lnTo>
                    <a:pt x="13589" y="5467"/>
                  </a:lnTo>
                  <a:lnTo>
                    <a:pt x="13099" y="7839"/>
                  </a:lnTo>
                  <a:lnTo>
                    <a:pt x="12968" y="9459"/>
                  </a:lnTo>
                  <a:lnTo>
                    <a:pt x="12175" y="11245"/>
                  </a:lnTo>
                  <a:lnTo>
                    <a:pt x="10940" y="13141"/>
                  </a:lnTo>
                  <a:lnTo>
                    <a:pt x="9410" y="15111"/>
                  </a:lnTo>
                  <a:lnTo>
                    <a:pt x="8391" y="17129"/>
                  </a:lnTo>
                  <a:lnTo>
                    <a:pt x="7712" y="19181"/>
                  </a:lnTo>
                  <a:lnTo>
                    <a:pt x="7259" y="21254"/>
                  </a:lnTo>
                  <a:lnTo>
                    <a:pt x="6251" y="22636"/>
                  </a:lnTo>
                  <a:lnTo>
                    <a:pt x="4873" y="23557"/>
                  </a:lnTo>
                  <a:lnTo>
                    <a:pt x="3248" y="24171"/>
                  </a:lnTo>
                  <a:lnTo>
                    <a:pt x="2165" y="25287"/>
                  </a:lnTo>
                  <a:lnTo>
                    <a:pt x="1443" y="26735"/>
                  </a:lnTo>
                  <a:lnTo>
                    <a:pt x="961" y="28407"/>
                  </a:lnTo>
                  <a:lnTo>
                    <a:pt x="640" y="30227"/>
                  </a:lnTo>
                  <a:lnTo>
                    <a:pt x="426" y="32146"/>
                  </a:lnTo>
                  <a:lnTo>
                    <a:pt x="283" y="34130"/>
                  </a:lnTo>
                  <a:lnTo>
                    <a:pt x="189" y="36159"/>
                  </a:lnTo>
                  <a:lnTo>
                    <a:pt x="83" y="40295"/>
                  </a:lnTo>
                  <a:lnTo>
                    <a:pt x="0" y="59269"/>
                  </a:lnTo>
                  <a:lnTo>
                    <a:pt x="706" y="61385"/>
                  </a:lnTo>
                  <a:lnTo>
                    <a:pt x="1882" y="63501"/>
                  </a:lnTo>
                  <a:lnTo>
                    <a:pt x="5469" y="68596"/>
                  </a:lnTo>
                  <a:lnTo>
                    <a:pt x="5960" y="71174"/>
                  </a:lnTo>
                  <a:lnTo>
                    <a:pt x="6275" y="75207"/>
                  </a:lnTo>
                  <a:lnTo>
                    <a:pt x="8200" y="77640"/>
                  </a:lnTo>
                  <a:lnTo>
                    <a:pt x="11816" y="81580"/>
                  </a:lnTo>
                  <a:lnTo>
                    <a:pt x="12310" y="84000"/>
                  </a:lnTo>
                  <a:lnTo>
                    <a:pt x="12628" y="87932"/>
                  </a:lnTo>
                  <a:lnTo>
                    <a:pt x="13360" y="88255"/>
                  </a:lnTo>
                  <a:lnTo>
                    <a:pt x="14554" y="88470"/>
                  </a:lnTo>
                  <a:lnTo>
                    <a:pt x="18170" y="88815"/>
                  </a:lnTo>
                  <a:lnTo>
                    <a:pt x="19172" y="89549"/>
                  </a:lnTo>
                  <a:lnTo>
                    <a:pt x="20547" y="90744"/>
                  </a:lnTo>
                  <a:lnTo>
                    <a:pt x="24453" y="94360"/>
                  </a:lnTo>
                  <a:lnTo>
                    <a:pt x="30800" y="100639"/>
                  </a:lnTo>
                  <a:lnTo>
                    <a:pt x="31829" y="100959"/>
                  </a:lnTo>
                  <a:lnTo>
                    <a:pt x="33221" y="101173"/>
                  </a:lnTo>
                  <a:lnTo>
                    <a:pt x="34855" y="101315"/>
                  </a:lnTo>
                  <a:lnTo>
                    <a:pt x="36649" y="102116"/>
                  </a:lnTo>
                  <a:lnTo>
                    <a:pt x="38552" y="103355"/>
                  </a:lnTo>
                  <a:lnTo>
                    <a:pt x="43306" y="107042"/>
                  </a:lnTo>
                  <a:lnTo>
                    <a:pt x="44402" y="107345"/>
                  </a:lnTo>
                  <a:lnTo>
                    <a:pt x="45839" y="107547"/>
                  </a:lnTo>
                  <a:lnTo>
                    <a:pt x="47502" y="107681"/>
                  </a:lnTo>
                  <a:lnTo>
                    <a:pt x="49318" y="107065"/>
                  </a:lnTo>
                  <a:lnTo>
                    <a:pt x="51234" y="105949"/>
                  </a:lnTo>
                  <a:lnTo>
                    <a:pt x="53217" y="104499"/>
                  </a:lnTo>
                  <a:lnTo>
                    <a:pt x="55245" y="103533"/>
                  </a:lnTo>
                  <a:lnTo>
                    <a:pt x="57303" y="102889"/>
                  </a:lnTo>
                  <a:lnTo>
                    <a:pt x="59382" y="102459"/>
                  </a:lnTo>
                  <a:lnTo>
                    <a:pt x="61473" y="101467"/>
                  </a:lnTo>
                  <a:lnTo>
                    <a:pt x="63574" y="100100"/>
                  </a:lnTo>
                  <a:lnTo>
                    <a:pt x="69892" y="9525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SMARTInkAnnotation925"/>
            <p:cNvSpPr/>
            <p:nvPr/>
          </p:nvSpPr>
          <p:spPr>
            <a:xfrm>
              <a:off x="2653105" y="1517650"/>
              <a:ext cx="31763" cy="88898"/>
            </a:xfrm>
            <a:custGeom>
              <a:avLst/>
              <a:gdLst/>
              <a:ahLst/>
              <a:cxnLst/>
              <a:rect l="0" t="0" r="0" b="0"/>
              <a:pathLst>
                <a:path w="31763" h="88898">
                  <a:moveTo>
                    <a:pt x="6354" y="31750"/>
                  </a:moveTo>
                  <a:lnTo>
                    <a:pt x="262" y="31750"/>
                  </a:lnTo>
                  <a:lnTo>
                    <a:pt x="116" y="33631"/>
                  </a:lnTo>
                  <a:lnTo>
                    <a:pt x="52" y="36819"/>
                  </a:lnTo>
                  <a:lnTo>
                    <a:pt x="0" y="74948"/>
                  </a:lnTo>
                  <a:lnTo>
                    <a:pt x="706" y="76070"/>
                  </a:lnTo>
                  <a:lnTo>
                    <a:pt x="1882" y="77525"/>
                  </a:lnTo>
                  <a:lnTo>
                    <a:pt x="3373" y="79200"/>
                  </a:lnTo>
                  <a:lnTo>
                    <a:pt x="4367" y="81022"/>
                  </a:lnTo>
                  <a:lnTo>
                    <a:pt x="5029" y="82943"/>
                  </a:lnTo>
                  <a:lnTo>
                    <a:pt x="5471" y="84928"/>
                  </a:lnTo>
                  <a:lnTo>
                    <a:pt x="6471" y="86252"/>
                  </a:lnTo>
                  <a:lnTo>
                    <a:pt x="7844" y="87135"/>
                  </a:lnTo>
                  <a:lnTo>
                    <a:pt x="11747" y="88551"/>
                  </a:lnTo>
                  <a:lnTo>
                    <a:pt x="12773" y="88667"/>
                  </a:lnTo>
                  <a:lnTo>
                    <a:pt x="14164" y="88745"/>
                  </a:lnTo>
                  <a:lnTo>
                    <a:pt x="18094" y="88869"/>
                  </a:lnTo>
                  <a:lnTo>
                    <a:pt x="24448" y="88897"/>
                  </a:lnTo>
                  <a:lnTo>
                    <a:pt x="25476" y="88192"/>
                  </a:lnTo>
                  <a:lnTo>
                    <a:pt x="26868" y="87017"/>
                  </a:lnTo>
                  <a:lnTo>
                    <a:pt x="30801" y="83432"/>
                  </a:lnTo>
                  <a:lnTo>
                    <a:pt x="31125" y="82433"/>
                  </a:lnTo>
                  <a:lnTo>
                    <a:pt x="31339" y="81060"/>
                  </a:lnTo>
                  <a:lnTo>
                    <a:pt x="31483" y="79440"/>
                  </a:lnTo>
                  <a:lnTo>
                    <a:pt x="31578" y="77655"/>
                  </a:lnTo>
                  <a:lnTo>
                    <a:pt x="31685" y="73789"/>
                  </a:lnTo>
                  <a:lnTo>
                    <a:pt x="31762" y="61357"/>
                  </a:lnTo>
                  <a:lnTo>
                    <a:pt x="31059" y="59249"/>
                  </a:lnTo>
                  <a:lnTo>
                    <a:pt x="29884" y="57138"/>
                  </a:lnTo>
                  <a:lnTo>
                    <a:pt x="26298" y="52052"/>
                  </a:lnTo>
                  <a:lnTo>
                    <a:pt x="25808" y="49475"/>
                  </a:lnTo>
                  <a:lnTo>
                    <a:pt x="25677" y="47800"/>
                  </a:lnTo>
                  <a:lnTo>
                    <a:pt x="24884" y="45978"/>
                  </a:lnTo>
                  <a:lnTo>
                    <a:pt x="23649" y="44057"/>
                  </a:lnTo>
                  <a:lnTo>
                    <a:pt x="22120" y="42072"/>
                  </a:lnTo>
                  <a:lnTo>
                    <a:pt x="21101" y="39337"/>
                  </a:lnTo>
                  <a:lnTo>
                    <a:pt x="20421" y="36102"/>
                  </a:lnTo>
                  <a:lnTo>
                    <a:pt x="19968" y="32535"/>
                  </a:lnTo>
                  <a:lnTo>
                    <a:pt x="19666" y="29451"/>
                  </a:lnTo>
                  <a:lnTo>
                    <a:pt x="19464" y="26689"/>
                  </a:lnTo>
                  <a:lnTo>
                    <a:pt x="19330" y="24143"/>
                  </a:lnTo>
                  <a:lnTo>
                    <a:pt x="18535" y="21740"/>
                  </a:lnTo>
                  <a:lnTo>
                    <a:pt x="17299" y="19432"/>
                  </a:lnTo>
                  <a:lnTo>
                    <a:pt x="15768" y="17188"/>
                  </a:lnTo>
                  <a:lnTo>
                    <a:pt x="14748" y="14986"/>
                  </a:lnTo>
                  <a:lnTo>
                    <a:pt x="14068" y="12813"/>
                  </a:lnTo>
                  <a:lnTo>
                    <a:pt x="13615" y="10659"/>
                  </a:lnTo>
                  <a:lnTo>
                    <a:pt x="14018" y="9222"/>
                  </a:lnTo>
                  <a:lnTo>
                    <a:pt x="14994" y="8265"/>
                  </a:lnTo>
                  <a:lnTo>
                    <a:pt x="16350" y="7627"/>
                  </a:lnTo>
                  <a:lnTo>
                    <a:pt x="17254" y="6496"/>
                  </a:lnTo>
                  <a:lnTo>
                    <a:pt x="17856" y="5036"/>
                  </a:lnTo>
                  <a:lnTo>
                    <a:pt x="19062" y="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SMARTInkAnnotation926"/>
            <p:cNvSpPr/>
            <p:nvPr/>
          </p:nvSpPr>
          <p:spPr>
            <a:xfrm>
              <a:off x="2703936" y="1530619"/>
              <a:ext cx="101665" cy="88545"/>
            </a:xfrm>
            <a:custGeom>
              <a:avLst/>
              <a:gdLst/>
              <a:ahLst/>
              <a:cxnLst/>
              <a:rect l="0" t="0" r="0" b="0"/>
              <a:pathLst>
                <a:path w="101665" h="88545">
                  <a:moveTo>
                    <a:pt x="0" y="6081"/>
                  </a:moveTo>
                  <a:lnTo>
                    <a:pt x="0" y="18290"/>
                  </a:lnTo>
                  <a:lnTo>
                    <a:pt x="706" y="21276"/>
                  </a:lnTo>
                  <a:lnTo>
                    <a:pt x="1883" y="23972"/>
                  </a:lnTo>
                  <a:lnTo>
                    <a:pt x="3373" y="26475"/>
                  </a:lnTo>
                  <a:lnTo>
                    <a:pt x="3661" y="28849"/>
                  </a:lnTo>
                  <a:lnTo>
                    <a:pt x="3147" y="31138"/>
                  </a:lnTo>
                  <a:lnTo>
                    <a:pt x="2098" y="33369"/>
                  </a:lnTo>
                  <a:lnTo>
                    <a:pt x="1399" y="36267"/>
                  </a:lnTo>
                  <a:lnTo>
                    <a:pt x="932" y="39611"/>
                  </a:lnTo>
                  <a:lnTo>
                    <a:pt x="622" y="43251"/>
                  </a:lnTo>
                  <a:lnTo>
                    <a:pt x="1121" y="46383"/>
                  </a:lnTo>
                  <a:lnTo>
                    <a:pt x="2159" y="49177"/>
                  </a:lnTo>
                  <a:lnTo>
                    <a:pt x="3558" y="51745"/>
                  </a:lnTo>
                  <a:lnTo>
                    <a:pt x="4490" y="54162"/>
                  </a:lnTo>
                  <a:lnTo>
                    <a:pt x="5111" y="56480"/>
                  </a:lnTo>
                  <a:lnTo>
                    <a:pt x="5526" y="58730"/>
                  </a:lnTo>
                  <a:lnTo>
                    <a:pt x="5802" y="60936"/>
                  </a:lnTo>
                  <a:lnTo>
                    <a:pt x="5986" y="63112"/>
                  </a:lnTo>
                  <a:lnTo>
                    <a:pt x="6109" y="65268"/>
                  </a:lnTo>
                  <a:lnTo>
                    <a:pt x="6245" y="69546"/>
                  </a:lnTo>
                  <a:lnTo>
                    <a:pt x="6348" y="81025"/>
                  </a:lnTo>
                  <a:lnTo>
                    <a:pt x="6354" y="87638"/>
                  </a:lnTo>
                  <a:lnTo>
                    <a:pt x="7060" y="87969"/>
                  </a:lnTo>
                  <a:lnTo>
                    <a:pt x="9727" y="88337"/>
                  </a:lnTo>
                  <a:lnTo>
                    <a:pt x="11825" y="88544"/>
                  </a:lnTo>
                  <a:lnTo>
                    <a:pt x="12120" y="87867"/>
                  </a:lnTo>
                  <a:lnTo>
                    <a:pt x="12447" y="85234"/>
                  </a:lnTo>
                  <a:lnTo>
                    <a:pt x="12534" y="83544"/>
                  </a:lnTo>
                  <a:lnTo>
                    <a:pt x="12686" y="77073"/>
                  </a:lnTo>
                  <a:lnTo>
                    <a:pt x="12701" y="72898"/>
                  </a:lnTo>
                  <a:lnTo>
                    <a:pt x="11998" y="71087"/>
                  </a:lnTo>
                  <a:lnTo>
                    <a:pt x="10823" y="69174"/>
                  </a:lnTo>
                  <a:lnTo>
                    <a:pt x="9333" y="67193"/>
                  </a:lnTo>
                  <a:lnTo>
                    <a:pt x="8340" y="64461"/>
                  </a:lnTo>
                  <a:lnTo>
                    <a:pt x="7678" y="61229"/>
                  </a:lnTo>
                  <a:lnTo>
                    <a:pt x="7237" y="57663"/>
                  </a:lnTo>
                  <a:lnTo>
                    <a:pt x="6943" y="54580"/>
                  </a:lnTo>
                  <a:lnTo>
                    <a:pt x="6747" y="51819"/>
                  </a:lnTo>
                  <a:lnTo>
                    <a:pt x="6616" y="49273"/>
                  </a:lnTo>
                  <a:lnTo>
                    <a:pt x="6471" y="44563"/>
                  </a:lnTo>
                  <a:lnTo>
                    <a:pt x="6370" y="33648"/>
                  </a:lnTo>
                  <a:lnTo>
                    <a:pt x="6354" y="9432"/>
                  </a:lnTo>
                  <a:lnTo>
                    <a:pt x="7060" y="8315"/>
                  </a:lnTo>
                  <a:lnTo>
                    <a:pt x="8237" y="7570"/>
                  </a:lnTo>
                  <a:lnTo>
                    <a:pt x="11825" y="6375"/>
                  </a:lnTo>
                  <a:lnTo>
                    <a:pt x="14199" y="4330"/>
                  </a:lnTo>
                  <a:lnTo>
                    <a:pt x="15820" y="2797"/>
                  </a:lnTo>
                  <a:lnTo>
                    <a:pt x="17607" y="1775"/>
                  </a:lnTo>
                  <a:lnTo>
                    <a:pt x="19504" y="1094"/>
                  </a:lnTo>
                  <a:lnTo>
                    <a:pt x="24248" y="0"/>
                  </a:lnTo>
                  <a:lnTo>
                    <a:pt x="25344" y="616"/>
                  </a:lnTo>
                  <a:lnTo>
                    <a:pt x="28443" y="3182"/>
                  </a:lnTo>
                  <a:lnTo>
                    <a:pt x="30259" y="4148"/>
                  </a:lnTo>
                  <a:lnTo>
                    <a:pt x="32174" y="4792"/>
                  </a:lnTo>
                  <a:lnTo>
                    <a:pt x="34158" y="5222"/>
                  </a:lnTo>
                  <a:lnTo>
                    <a:pt x="36186" y="6214"/>
                  </a:lnTo>
                  <a:lnTo>
                    <a:pt x="38244" y="7581"/>
                  </a:lnTo>
                  <a:lnTo>
                    <a:pt x="40322" y="9197"/>
                  </a:lnTo>
                  <a:lnTo>
                    <a:pt x="42413" y="10275"/>
                  </a:lnTo>
                  <a:lnTo>
                    <a:pt x="44514" y="10994"/>
                  </a:lnTo>
                  <a:lnTo>
                    <a:pt x="46619" y="11473"/>
                  </a:lnTo>
                  <a:lnTo>
                    <a:pt x="48024" y="12498"/>
                  </a:lnTo>
                  <a:lnTo>
                    <a:pt x="48960" y="13887"/>
                  </a:lnTo>
                  <a:lnTo>
                    <a:pt x="49584" y="15518"/>
                  </a:lnTo>
                  <a:lnTo>
                    <a:pt x="50706" y="17311"/>
                  </a:lnTo>
                  <a:lnTo>
                    <a:pt x="52160" y="19212"/>
                  </a:lnTo>
                  <a:lnTo>
                    <a:pt x="53835" y="21185"/>
                  </a:lnTo>
                  <a:lnTo>
                    <a:pt x="54952" y="23206"/>
                  </a:lnTo>
                  <a:lnTo>
                    <a:pt x="55697" y="25259"/>
                  </a:lnTo>
                  <a:lnTo>
                    <a:pt x="56193" y="27333"/>
                  </a:lnTo>
                  <a:lnTo>
                    <a:pt x="56524" y="29421"/>
                  </a:lnTo>
                  <a:lnTo>
                    <a:pt x="56745" y="31519"/>
                  </a:lnTo>
                  <a:lnTo>
                    <a:pt x="56892" y="33623"/>
                  </a:lnTo>
                  <a:lnTo>
                    <a:pt x="56990" y="35731"/>
                  </a:lnTo>
                  <a:lnTo>
                    <a:pt x="57099" y="39955"/>
                  </a:lnTo>
                  <a:lnTo>
                    <a:pt x="57184" y="58998"/>
                  </a:lnTo>
                  <a:lnTo>
                    <a:pt x="57891" y="61114"/>
                  </a:lnTo>
                  <a:lnTo>
                    <a:pt x="59068" y="63231"/>
                  </a:lnTo>
                  <a:lnTo>
                    <a:pt x="63462" y="69471"/>
                  </a:lnTo>
                  <a:lnTo>
                    <a:pt x="69004" y="75039"/>
                  </a:lnTo>
                  <a:lnTo>
                    <a:pt x="69499" y="77416"/>
                  </a:lnTo>
                  <a:lnTo>
                    <a:pt x="69816" y="81320"/>
                  </a:lnTo>
                  <a:lnTo>
                    <a:pt x="70548" y="81640"/>
                  </a:lnTo>
                  <a:lnTo>
                    <a:pt x="73244" y="81996"/>
                  </a:lnTo>
                  <a:lnTo>
                    <a:pt x="74951" y="82091"/>
                  </a:lnTo>
                  <a:lnTo>
                    <a:pt x="81455" y="82256"/>
                  </a:lnTo>
                  <a:lnTo>
                    <a:pt x="91345" y="82279"/>
                  </a:lnTo>
                  <a:lnTo>
                    <a:pt x="93373" y="81574"/>
                  </a:lnTo>
                  <a:lnTo>
                    <a:pt x="95430" y="80398"/>
                  </a:lnTo>
                  <a:lnTo>
                    <a:pt x="101664" y="75931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SMARTInkAnnotation927"/>
            <p:cNvSpPr/>
            <p:nvPr/>
          </p:nvSpPr>
          <p:spPr>
            <a:xfrm>
              <a:off x="1747851" y="1790994"/>
              <a:ext cx="180904" cy="145465"/>
            </a:xfrm>
            <a:custGeom>
              <a:avLst/>
              <a:gdLst/>
              <a:ahLst/>
              <a:cxnLst/>
              <a:rect l="0" t="0" r="0" b="0"/>
              <a:pathLst>
                <a:path w="180904" h="145465">
                  <a:moveTo>
                    <a:pt x="60178" y="31456"/>
                  </a:moveTo>
                  <a:lnTo>
                    <a:pt x="60178" y="52655"/>
                  </a:lnTo>
                  <a:lnTo>
                    <a:pt x="61590" y="54761"/>
                  </a:lnTo>
                  <a:lnTo>
                    <a:pt x="66924" y="58982"/>
                  </a:lnTo>
                  <a:lnTo>
                    <a:pt x="68205" y="61801"/>
                  </a:lnTo>
                  <a:lnTo>
                    <a:pt x="68353" y="65092"/>
                  </a:lnTo>
                  <a:lnTo>
                    <a:pt x="67746" y="68697"/>
                  </a:lnTo>
                  <a:lnTo>
                    <a:pt x="67341" y="72511"/>
                  </a:lnTo>
                  <a:lnTo>
                    <a:pt x="67071" y="76465"/>
                  </a:lnTo>
                  <a:lnTo>
                    <a:pt x="66892" y="80512"/>
                  </a:lnTo>
                  <a:lnTo>
                    <a:pt x="67478" y="83915"/>
                  </a:lnTo>
                  <a:lnTo>
                    <a:pt x="68574" y="86890"/>
                  </a:lnTo>
                  <a:lnTo>
                    <a:pt x="70011" y="89579"/>
                  </a:lnTo>
                  <a:lnTo>
                    <a:pt x="70969" y="92782"/>
                  </a:lnTo>
                  <a:lnTo>
                    <a:pt x="71608" y="96329"/>
                  </a:lnTo>
                  <a:lnTo>
                    <a:pt x="72034" y="100105"/>
                  </a:lnTo>
                  <a:lnTo>
                    <a:pt x="72318" y="103327"/>
                  </a:lnTo>
                  <a:lnTo>
                    <a:pt x="72507" y="106181"/>
                  </a:lnTo>
                  <a:lnTo>
                    <a:pt x="72633" y="108789"/>
                  </a:lnTo>
                  <a:lnTo>
                    <a:pt x="73423" y="111234"/>
                  </a:lnTo>
                  <a:lnTo>
                    <a:pt x="74656" y="113569"/>
                  </a:lnTo>
                  <a:lnTo>
                    <a:pt x="78334" y="119015"/>
                  </a:lnTo>
                  <a:lnTo>
                    <a:pt x="78837" y="121642"/>
                  </a:lnTo>
                  <a:lnTo>
                    <a:pt x="79238" y="126680"/>
                  </a:lnTo>
                  <a:lnTo>
                    <a:pt x="79239" y="126698"/>
                  </a:lnTo>
                  <a:lnTo>
                    <a:pt x="75866" y="126703"/>
                  </a:lnTo>
                  <a:lnTo>
                    <a:pt x="74873" y="125999"/>
                  </a:lnTo>
                  <a:lnTo>
                    <a:pt x="74210" y="124823"/>
                  </a:lnTo>
                  <a:lnTo>
                    <a:pt x="73769" y="123334"/>
                  </a:lnTo>
                  <a:lnTo>
                    <a:pt x="71395" y="119798"/>
                  </a:lnTo>
                  <a:lnTo>
                    <a:pt x="67987" y="115875"/>
                  </a:lnTo>
                  <a:lnTo>
                    <a:pt x="64119" y="111779"/>
                  </a:lnTo>
                  <a:lnTo>
                    <a:pt x="48864" y="96361"/>
                  </a:lnTo>
                  <a:lnTo>
                    <a:pt x="13921" y="61428"/>
                  </a:lnTo>
                  <a:lnTo>
                    <a:pt x="12396" y="58493"/>
                  </a:lnTo>
                  <a:lnTo>
                    <a:pt x="11379" y="55125"/>
                  </a:lnTo>
                  <a:lnTo>
                    <a:pt x="10702" y="51469"/>
                  </a:lnTo>
                  <a:lnTo>
                    <a:pt x="9544" y="48326"/>
                  </a:lnTo>
                  <a:lnTo>
                    <a:pt x="8066" y="45525"/>
                  </a:lnTo>
                  <a:lnTo>
                    <a:pt x="6374" y="42952"/>
                  </a:lnTo>
                  <a:lnTo>
                    <a:pt x="4541" y="40531"/>
                  </a:lnTo>
                  <a:lnTo>
                    <a:pt x="2613" y="38211"/>
                  </a:lnTo>
                  <a:lnTo>
                    <a:pt x="621" y="35959"/>
                  </a:lnTo>
                  <a:lnTo>
                    <a:pt x="0" y="33753"/>
                  </a:lnTo>
                  <a:lnTo>
                    <a:pt x="291" y="31576"/>
                  </a:lnTo>
                  <a:lnTo>
                    <a:pt x="1792" y="27276"/>
                  </a:lnTo>
                  <a:lnTo>
                    <a:pt x="2459" y="23013"/>
                  </a:lnTo>
                  <a:lnTo>
                    <a:pt x="3342" y="20888"/>
                  </a:lnTo>
                  <a:lnTo>
                    <a:pt x="6207" y="16646"/>
                  </a:lnTo>
                  <a:lnTo>
                    <a:pt x="9834" y="12409"/>
                  </a:lnTo>
                  <a:lnTo>
                    <a:pt x="11789" y="10291"/>
                  </a:lnTo>
                  <a:lnTo>
                    <a:pt x="14505" y="8879"/>
                  </a:lnTo>
                  <a:lnTo>
                    <a:pt x="17727" y="7938"/>
                  </a:lnTo>
                  <a:lnTo>
                    <a:pt x="21288" y="7311"/>
                  </a:lnTo>
                  <a:lnTo>
                    <a:pt x="25073" y="6187"/>
                  </a:lnTo>
                  <a:lnTo>
                    <a:pt x="29009" y="4732"/>
                  </a:lnTo>
                  <a:lnTo>
                    <a:pt x="33044" y="3057"/>
                  </a:lnTo>
                  <a:lnTo>
                    <a:pt x="37147" y="1940"/>
                  </a:lnTo>
                  <a:lnTo>
                    <a:pt x="41294" y="1195"/>
                  </a:lnTo>
                  <a:lnTo>
                    <a:pt x="45470" y="699"/>
                  </a:lnTo>
                  <a:lnTo>
                    <a:pt x="49667" y="368"/>
                  </a:lnTo>
                  <a:lnTo>
                    <a:pt x="53876" y="147"/>
                  </a:lnTo>
                  <a:lnTo>
                    <a:pt x="58095" y="0"/>
                  </a:lnTo>
                  <a:lnTo>
                    <a:pt x="63025" y="608"/>
                  </a:lnTo>
                  <a:lnTo>
                    <a:pt x="68430" y="1718"/>
                  </a:lnTo>
                  <a:lnTo>
                    <a:pt x="74151" y="3164"/>
                  </a:lnTo>
                  <a:lnTo>
                    <a:pt x="79377" y="4128"/>
                  </a:lnTo>
                  <a:lnTo>
                    <a:pt x="84273" y="4771"/>
                  </a:lnTo>
                  <a:lnTo>
                    <a:pt x="88949" y="5199"/>
                  </a:lnTo>
                  <a:lnTo>
                    <a:pt x="92773" y="6190"/>
                  </a:lnTo>
                  <a:lnTo>
                    <a:pt x="96028" y="7556"/>
                  </a:lnTo>
                  <a:lnTo>
                    <a:pt x="101527" y="10956"/>
                  </a:lnTo>
                  <a:lnTo>
                    <a:pt x="106324" y="14819"/>
                  </a:lnTo>
                  <a:lnTo>
                    <a:pt x="110810" y="18888"/>
                  </a:lnTo>
                  <a:lnTo>
                    <a:pt x="115157" y="23048"/>
                  </a:lnTo>
                  <a:lnTo>
                    <a:pt x="119442" y="27249"/>
                  </a:lnTo>
                  <a:lnTo>
                    <a:pt x="120867" y="29357"/>
                  </a:lnTo>
                  <a:lnTo>
                    <a:pt x="122451" y="33580"/>
                  </a:lnTo>
                  <a:lnTo>
                    <a:pt x="122873" y="36400"/>
                  </a:lnTo>
                  <a:lnTo>
                    <a:pt x="123154" y="39691"/>
                  </a:lnTo>
                  <a:lnTo>
                    <a:pt x="123467" y="46405"/>
                  </a:lnTo>
                  <a:lnTo>
                    <a:pt x="123606" y="51741"/>
                  </a:lnTo>
                  <a:lnTo>
                    <a:pt x="123684" y="58711"/>
                  </a:lnTo>
                  <a:lnTo>
                    <a:pt x="122989" y="61620"/>
                  </a:lnTo>
                  <a:lnTo>
                    <a:pt x="121820" y="64971"/>
                  </a:lnTo>
                  <a:lnTo>
                    <a:pt x="120334" y="68616"/>
                  </a:lnTo>
                  <a:lnTo>
                    <a:pt x="118638" y="71752"/>
                  </a:lnTo>
                  <a:lnTo>
                    <a:pt x="116801" y="74548"/>
                  </a:lnTo>
                  <a:lnTo>
                    <a:pt x="114870" y="77117"/>
                  </a:lnTo>
                  <a:lnTo>
                    <a:pt x="112877" y="79535"/>
                  </a:lnTo>
                  <a:lnTo>
                    <a:pt x="110843" y="81854"/>
                  </a:lnTo>
                  <a:lnTo>
                    <a:pt x="108780" y="84104"/>
                  </a:lnTo>
                  <a:lnTo>
                    <a:pt x="107405" y="86310"/>
                  </a:lnTo>
                  <a:lnTo>
                    <a:pt x="105877" y="90643"/>
                  </a:lnTo>
                  <a:lnTo>
                    <a:pt x="103316" y="94921"/>
                  </a:lnTo>
                  <a:lnTo>
                    <a:pt x="101644" y="97049"/>
                  </a:lnTo>
                  <a:lnTo>
                    <a:pt x="99824" y="98468"/>
                  </a:lnTo>
                  <a:lnTo>
                    <a:pt x="97905" y="99414"/>
                  </a:lnTo>
                  <a:lnTo>
                    <a:pt x="95919" y="100045"/>
                  </a:lnTo>
                  <a:lnTo>
                    <a:pt x="91830" y="102627"/>
                  </a:lnTo>
                  <a:lnTo>
                    <a:pt x="85625" y="107630"/>
                  </a:lnTo>
                  <a:lnTo>
                    <a:pt x="85603" y="111019"/>
                  </a:lnTo>
                  <a:lnTo>
                    <a:pt x="86306" y="112015"/>
                  </a:lnTo>
                  <a:lnTo>
                    <a:pt x="87480" y="112678"/>
                  </a:lnTo>
                  <a:lnTo>
                    <a:pt x="91065" y="113744"/>
                  </a:lnTo>
                  <a:lnTo>
                    <a:pt x="95059" y="117299"/>
                  </a:lnTo>
                  <a:lnTo>
                    <a:pt x="96846" y="118318"/>
                  </a:lnTo>
                  <a:lnTo>
                    <a:pt x="100713" y="119450"/>
                  </a:lnTo>
                  <a:lnTo>
                    <a:pt x="104786" y="121835"/>
                  </a:lnTo>
                  <a:lnTo>
                    <a:pt x="106861" y="123459"/>
                  </a:lnTo>
                  <a:lnTo>
                    <a:pt x="111048" y="125262"/>
                  </a:lnTo>
                  <a:lnTo>
                    <a:pt x="113153" y="125744"/>
                  </a:lnTo>
                  <a:lnTo>
                    <a:pt x="117374" y="128160"/>
                  </a:lnTo>
                  <a:lnTo>
                    <a:pt x="121604" y="131585"/>
                  </a:lnTo>
                  <a:lnTo>
                    <a:pt x="125837" y="135460"/>
                  </a:lnTo>
                  <a:lnTo>
                    <a:pt x="128661" y="136775"/>
                  </a:lnTo>
                  <a:lnTo>
                    <a:pt x="131955" y="137652"/>
                  </a:lnTo>
                  <a:lnTo>
                    <a:pt x="135563" y="138236"/>
                  </a:lnTo>
                  <a:lnTo>
                    <a:pt x="138675" y="139332"/>
                  </a:lnTo>
                  <a:lnTo>
                    <a:pt x="144014" y="142431"/>
                  </a:lnTo>
                  <a:lnTo>
                    <a:pt x="148740" y="144278"/>
                  </a:lnTo>
                  <a:lnTo>
                    <a:pt x="153195" y="145099"/>
                  </a:lnTo>
                  <a:lnTo>
                    <a:pt x="157527" y="145464"/>
                  </a:lnTo>
                  <a:lnTo>
                    <a:pt x="160377" y="144856"/>
                  </a:lnTo>
                  <a:lnTo>
                    <a:pt x="163689" y="143744"/>
                  </a:lnTo>
                  <a:lnTo>
                    <a:pt x="167309" y="142298"/>
                  </a:lnTo>
                  <a:lnTo>
                    <a:pt x="170428" y="141334"/>
                  </a:lnTo>
                  <a:lnTo>
                    <a:pt x="173214" y="140691"/>
                  </a:lnTo>
                  <a:lnTo>
                    <a:pt x="180903" y="139406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SMARTInkAnnotation928"/>
            <p:cNvSpPr/>
            <p:nvPr/>
          </p:nvSpPr>
          <p:spPr>
            <a:xfrm>
              <a:off x="1985966" y="1860575"/>
              <a:ext cx="82576" cy="69817"/>
            </a:xfrm>
            <a:custGeom>
              <a:avLst/>
              <a:gdLst/>
              <a:ahLst/>
              <a:cxnLst/>
              <a:rect l="0" t="0" r="0" b="0"/>
              <a:pathLst>
                <a:path w="82576" h="69817">
                  <a:moveTo>
                    <a:pt x="19035" y="25375"/>
                  </a:moveTo>
                  <a:lnTo>
                    <a:pt x="15663" y="28746"/>
                  </a:lnTo>
                  <a:lnTo>
                    <a:pt x="14669" y="30444"/>
                  </a:lnTo>
                  <a:lnTo>
                    <a:pt x="14006" y="32282"/>
                  </a:lnTo>
                  <a:lnTo>
                    <a:pt x="13564" y="34213"/>
                  </a:lnTo>
                  <a:lnTo>
                    <a:pt x="13270" y="36206"/>
                  </a:lnTo>
                  <a:lnTo>
                    <a:pt x="13074" y="38240"/>
                  </a:lnTo>
                  <a:lnTo>
                    <a:pt x="12943" y="40302"/>
                  </a:lnTo>
                  <a:lnTo>
                    <a:pt x="12798" y="44474"/>
                  </a:lnTo>
                  <a:lnTo>
                    <a:pt x="12704" y="49530"/>
                  </a:lnTo>
                  <a:lnTo>
                    <a:pt x="12692" y="48340"/>
                  </a:lnTo>
                  <a:lnTo>
                    <a:pt x="12682" y="44493"/>
                  </a:lnTo>
                  <a:lnTo>
                    <a:pt x="14564" y="44455"/>
                  </a:lnTo>
                  <a:lnTo>
                    <a:pt x="21525" y="44431"/>
                  </a:lnTo>
                  <a:lnTo>
                    <a:pt x="23519" y="43723"/>
                  </a:lnTo>
                  <a:lnTo>
                    <a:pt x="25554" y="42546"/>
                  </a:lnTo>
                  <a:lnTo>
                    <a:pt x="27617" y="41056"/>
                  </a:lnTo>
                  <a:lnTo>
                    <a:pt x="29699" y="40062"/>
                  </a:lnTo>
                  <a:lnTo>
                    <a:pt x="31792" y="39400"/>
                  </a:lnTo>
                  <a:lnTo>
                    <a:pt x="33894" y="38958"/>
                  </a:lnTo>
                  <a:lnTo>
                    <a:pt x="36707" y="37958"/>
                  </a:lnTo>
                  <a:lnTo>
                    <a:pt x="39994" y="36586"/>
                  </a:lnTo>
                  <a:lnTo>
                    <a:pt x="43598" y="34966"/>
                  </a:lnTo>
                  <a:lnTo>
                    <a:pt x="46706" y="33886"/>
                  </a:lnTo>
                  <a:lnTo>
                    <a:pt x="49485" y="33165"/>
                  </a:lnTo>
                  <a:lnTo>
                    <a:pt x="52043" y="32685"/>
                  </a:lnTo>
                  <a:lnTo>
                    <a:pt x="54454" y="31660"/>
                  </a:lnTo>
                  <a:lnTo>
                    <a:pt x="56768" y="30270"/>
                  </a:lnTo>
                  <a:lnTo>
                    <a:pt x="59016" y="28639"/>
                  </a:lnTo>
                  <a:lnTo>
                    <a:pt x="60515" y="26845"/>
                  </a:lnTo>
                  <a:lnTo>
                    <a:pt x="61514" y="24944"/>
                  </a:lnTo>
                  <a:lnTo>
                    <a:pt x="62180" y="22971"/>
                  </a:lnTo>
                  <a:lnTo>
                    <a:pt x="63331" y="21655"/>
                  </a:lnTo>
                  <a:lnTo>
                    <a:pt x="64803" y="20779"/>
                  </a:lnTo>
                  <a:lnTo>
                    <a:pt x="66491" y="20194"/>
                  </a:lnTo>
                  <a:lnTo>
                    <a:pt x="67616" y="19099"/>
                  </a:lnTo>
                  <a:lnTo>
                    <a:pt x="68367" y="17663"/>
                  </a:lnTo>
                  <a:lnTo>
                    <a:pt x="69571" y="13660"/>
                  </a:lnTo>
                  <a:lnTo>
                    <a:pt x="69670" y="12626"/>
                  </a:lnTo>
                  <a:lnTo>
                    <a:pt x="69735" y="11231"/>
                  </a:lnTo>
                  <a:lnTo>
                    <a:pt x="69779" y="9596"/>
                  </a:lnTo>
                  <a:lnTo>
                    <a:pt x="69103" y="8506"/>
                  </a:lnTo>
                  <a:lnTo>
                    <a:pt x="67945" y="7779"/>
                  </a:lnTo>
                  <a:lnTo>
                    <a:pt x="66468" y="7294"/>
                  </a:lnTo>
                  <a:lnTo>
                    <a:pt x="64777" y="6265"/>
                  </a:lnTo>
                  <a:lnTo>
                    <a:pt x="62944" y="4874"/>
                  </a:lnTo>
                  <a:lnTo>
                    <a:pt x="58301" y="943"/>
                  </a:lnTo>
                  <a:lnTo>
                    <a:pt x="55784" y="405"/>
                  </a:lnTo>
                  <a:lnTo>
                    <a:pt x="54124" y="262"/>
                  </a:lnTo>
                  <a:lnTo>
                    <a:pt x="51606" y="166"/>
                  </a:lnTo>
                  <a:lnTo>
                    <a:pt x="39301" y="13"/>
                  </a:lnTo>
                  <a:lnTo>
                    <a:pt x="36782" y="0"/>
                  </a:lnTo>
                  <a:lnTo>
                    <a:pt x="34396" y="697"/>
                  </a:lnTo>
                  <a:lnTo>
                    <a:pt x="32100" y="1868"/>
                  </a:lnTo>
                  <a:lnTo>
                    <a:pt x="29863" y="3353"/>
                  </a:lnTo>
                  <a:lnTo>
                    <a:pt x="26960" y="5049"/>
                  </a:lnTo>
                  <a:lnTo>
                    <a:pt x="23612" y="6886"/>
                  </a:lnTo>
                  <a:lnTo>
                    <a:pt x="19969" y="8815"/>
                  </a:lnTo>
                  <a:lnTo>
                    <a:pt x="16834" y="10807"/>
                  </a:lnTo>
                  <a:lnTo>
                    <a:pt x="14038" y="12841"/>
                  </a:lnTo>
                  <a:lnTo>
                    <a:pt x="11468" y="14903"/>
                  </a:lnTo>
                  <a:lnTo>
                    <a:pt x="9754" y="16982"/>
                  </a:lnTo>
                  <a:lnTo>
                    <a:pt x="8612" y="19074"/>
                  </a:lnTo>
                  <a:lnTo>
                    <a:pt x="7850" y="21174"/>
                  </a:lnTo>
                  <a:lnTo>
                    <a:pt x="6637" y="23986"/>
                  </a:lnTo>
                  <a:lnTo>
                    <a:pt x="3406" y="30872"/>
                  </a:lnTo>
                  <a:lnTo>
                    <a:pt x="2261" y="33979"/>
                  </a:lnTo>
                  <a:lnTo>
                    <a:pt x="1499" y="36755"/>
                  </a:lnTo>
                  <a:lnTo>
                    <a:pt x="990" y="39312"/>
                  </a:lnTo>
                  <a:lnTo>
                    <a:pt x="651" y="41722"/>
                  </a:lnTo>
                  <a:lnTo>
                    <a:pt x="425" y="44034"/>
                  </a:lnTo>
                  <a:lnTo>
                    <a:pt x="63" y="49443"/>
                  </a:lnTo>
                  <a:lnTo>
                    <a:pt x="13" y="52065"/>
                  </a:lnTo>
                  <a:lnTo>
                    <a:pt x="0" y="53751"/>
                  </a:lnTo>
                  <a:lnTo>
                    <a:pt x="697" y="55581"/>
                  </a:lnTo>
                  <a:lnTo>
                    <a:pt x="1868" y="57507"/>
                  </a:lnTo>
                  <a:lnTo>
                    <a:pt x="3354" y="59496"/>
                  </a:lnTo>
                  <a:lnTo>
                    <a:pt x="5051" y="61528"/>
                  </a:lnTo>
                  <a:lnTo>
                    <a:pt x="6889" y="63588"/>
                  </a:lnTo>
                  <a:lnTo>
                    <a:pt x="8819" y="65667"/>
                  </a:lnTo>
                  <a:lnTo>
                    <a:pt x="10813" y="67053"/>
                  </a:lnTo>
                  <a:lnTo>
                    <a:pt x="12847" y="67977"/>
                  </a:lnTo>
                  <a:lnTo>
                    <a:pt x="14910" y="68593"/>
                  </a:lnTo>
                  <a:lnTo>
                    <a:pt x="16991" y="69004"/>
                  </a:lnTo>
                  <a:lnTo>
                    <a:pt x="19085" y="69277"/>
                  </a:lnTo>
                  <a:lnTo>
                    <a:pt x="21186" y="69460"/>
                  </a:lnTo>
                  <a:lnTo>
                    <a:pt x="23999" y="69582"/>
                  </a:lnTo>
                  <a:lnTo>
                    <a:pt x="33998" y="69753"/>
                  </a:lnTo>
                  <a:lnTo>
                    <a:pt x="49681" y="69816"/>
                  </a:lnTo>
                  <a:lnTo>
                    <a:pt x="53586" y="69113"/>
                  </a:lnTo>
                  <a:lnTo>
                    <a:pt x="57601" y="67939"/>
                  </a:lnTo>
                  <a:lnTo>
                    <a:pt x="61689" y="66451"/>
                  </a:lnTo>
                  <a:lnTo>
                    <a:pt x="65828" y="64754"/>
                  </a:lnTo>
                  <a:lnTo>
                    <a:pt x="69998" y="62916"/>
                  </a:lnTo>
                  <a:lnTo>
                    <a:pt x="82575" y="57125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SMARTInkAnnotation929"/>
            <p:cNvSpPr/>
            <p:nvPr/>
          </p:nvSpPr>
          <p:spPr>
            <a:xfrm>
              <a:off x="2087627" y="1892301"/>
              <a:ext cx="146117" cy="139674"/>
            </a:xfrm>
            <a:custGeom>
              <a:avLst/>
              <a:gdLst/>
              <a:ahLst/>
              <a:cxnLst/>
              <a:rect l="0" t="0" r="0" b="0"/>
              <a:pathLst>
                <a:path w="146117" h="139674">
                  <a:moveTo>
                    <a:pt x="25392" y="6349"/>
                  </a:moveTo>
                  <a:lnTo>
                    <a:pt x="25392" y="2691"/>
                  </a:lnTo>
                  <a:lnTo>
                    <a:pt x="25392" y="4253"/>
                  </a:lnTo>
                  <a:lnTo>
                    <a:pt x="24686" y="4951"/>
                  </a:lnTo>
                  <a:lnTo>
                    <a:pt x="23509" y="5417"/>
                  </a:lnTo>
                  <a:lnTo>
                    <a:pt x="20319" y="5935"/>
                  </a:lnTo>
                  <a:lnTo>
                    <a:pt x="16548" y="6165"/>
                  </a:lnTo>
                  <a:lnTo>
                    <a:pt x="14554" y="6932"/>
                  </a:lnTo>
                  <a:lnTo>
                    <a:pt x="10456" y="9665"/>
                  </a:lnTo>
                  <a:lnTo>
                    <a:pt x="7552" y="11800"/>
                  </a:lnTo>
                  <a:lnTo>
                    <a:pt x="7145" y="12805"/>
                  </a:lnTo>
                  <a:lnTo>
                    <a:pt x="6692" y="15804"/>
                  </a:lnTo>
                  <a:lnTo>
                    <a:pt x="5865" y="16886"/>
                  </a:lnTo>
                  <a:lnTo>
                    <a:pt x="4608" y="17607"/>
                  </a:lnTo>
                  <a:lnTo>
                    <a:pt x="891" y="18764"/>
                  </a:lnTo>
                  <a:lnTo>
                    <a:pt x="586" y="19565"/>
                  </a:lnTo>
                  <a:lnTo>
                    <a:pt x="156" y="23357"/>
                  </a:lnTo>
                  <a:lnTo>
                    <a:pt x="0" y="25130"/>
                  </a:lnTo>
                  <a:lnTo>
                    <a:pt x="3356" y="25319"/>
                  </a:lnTo>
                  <a:lnTo>
                    <a:pt x="14912" y="25392"/>
                  </a:lnTo>
                  <a:lnTo>
                    <a:pt x="46571" y="25399"/>
                  </a:lnTo>
                  <a:lnTo>
                    <a:pt x="48690" y="26105"/>
                  </a:lnTo>
                  <a:lnTo>
                    <a:pt x="52925" y="28770"/>
                  </a:lnTo>
                  <a:lnTo>
                    <a:pt x="57030" y="31866"/>
                  </a:lnTo>
                  <a:lnTo>
                    <a:pt x="60162" y="34859"/>
                  </a:lnTo>
                  <a:lnTo>
                    <a:pt x="61280" y="36644"/>
                  </a:lnTo>
                  <a:lnTo>
                    <a:pt x="62522" y="40510"/>
                  </a:lnTo>
                  <a:lnTo>
                    <a:pt x="64957" y="44580"/>
                  </a:lnTo>
                  <a:lnTo>
                    <a:pt x="66594" y="46653"/>
                  </a:lnTo>
                  <a:lnTo>
                    <a:pt x="67686" y="49446"/>
                  </a:lnTo>
                  <a:lnTo>
                    <a:pt x="68413" y="52719"/>
                  </a:lnTo>
                  <a:lnTo>
                    <a:pt x="68899" y="56313"/>
                  </a:lnTo>
                  <a:lnTo>
                    <a:pt x="69222" y="59414"/>
                  </a:lnTo>
                  <a:lnTo>
                    <a:pt x="69438" y="62186"/>
                  </a:lnTo>
                  <a:lnTo>
                    <a:pt x="69582" y="64741"/>
                  </a:lnTo>
                  <a:lnTo>
                    <a:pt x="69741" y="71342"/>
                  </a:lnTo>
                  <a:lnTo>
                    <a:pt x="69784" y="75077"/>
                  </a:lnTo>
                  <a:lnTo>
                    <a:pt x="69106" y="78273"/>
                  </a:lnTo>
                  <a:lnTo>
                    <a:pt x="67949" y="81110"/>
                  </a:lnTo>
                  <a:lnTo>
                    <a:pt x="66471" y="83706"/>
                  </a:lnTo>
                  <a:lnTo>
                    <a:pt x="65486" y="86848"/>
                  </a:lnTo>
                  <a:lnTo>
                    <a:pt x="64829" y="90354"/>
                  </a:lnTo>
                  <a:lnTo>
                    <a:pt x="64391" y="94102"/>
                  </a:lnTo>
                  <a:lnTo>
                    <a:pt x="64100" y="97307"/>
                  </a:lnTo>
                  <a:lnTo>
                    <a:pt x="63904" y="100149"/>
                  </a:lnTo>
                  <a:lnTo>
                    <a:pt x="63775" y="102749"/>
                  </a:lnTo>
                  <a:lnTo>
                    <a:pt x="63631" y="107519"/>
                  </a:lnTo>
                  <a:lnTo>
                    <a:pt x="63592" y="109779"/>
                  </a:lnTo>
                  <a:lnTo>
                    <a:pt x="62861" y="112697"/>
                  </a:lnTo>
                  <a:lnTo>
                    <a:pt x="61667" y="116053"/>
                  </a:lnTo>
                  <a:lnTo>
                    <a:pt x="60165" y="119702"/>
                  </a:lnTo>
                  <a:lnTo>
                    <a:pt x="59164" y="122840"/>
                  </a:lnTo>
                  <a:lnTo>
                    <a:pt x="58497" y="125637"/>
                  </a:lnTo>
                  <a:lnTo>
                    <a:pt x="58051" y="128208"/>
                  </a:lnTo>
                  <a:lnTo>
                    <a:pt x="57049" y="129921"/>
                  </a:lnTo>
                  <a:lnTo>
                    <a:pt x="55674" y="131064"/>
                  </a:lnTo>
                  <a:lnTo>
                    <a:pt x="54052" y="131825"/>
                  </a:lnTo>
                  <a:lnTo>
                    <a:pt x="52970" y="133039"/>
                  </a:lnTo>
                  <a:lnTo>
                    <a:pt x="52249" y="134553"/>
                  </a:lnTo>
                  <a:lnTo>
                    <a:pt x="51092" y="138683"/>
                  </a:lnTo>
                  <a:lnTo>
                    <a:pt x="50291" y="139021"/>
                  </a:lnTo>
                  <a:lnTo>
                    <a:pt x="45791" y="139498"/>
                  </a:lnTo>
                  <a:lnTo>
                    <a:pt x="39252" y="139673"/>
                  </a:lnTo>
                  <a:lnTo>
                    <a:pt x="36729" y="137806"/>
                  </a:lnTo>
                  <a:lnTo>
                    <a:pt x="33255" y="134624"/>
                  </a:lnTo>
                  <a:lnTo>
                    <a:pt x="29357" y="130858"/>
                  </a:lnTo>
                  <a:lnTo>
                    <a:pt x="28035" y="128866"/>
                  </a:lnTo>
                  <a:lnTo>
                    <a:pt x="26566" y="124771"/>
                  </a:lnTo>
                  <a:lnTo>
                    <a:pt x="24031" y="120600"/>
                  </a:lnTo>
                  <a:lnTo>
                    <a:pt x="22367" y="118499"/>
                  </a:lnTo>
                  <a:lnTo>
                    <a:pt x="21257" y="116394"/>
                  </a:lnTo>
                  <a:lnTo>
                    <a:pt x="20024" y="112173"/>
                  </a:lnTo>
                  <a:lnTo>
                    <a:pt x="19476" y="107945"/>
                  </a:lnTo>
                  <a:lnTo>
                    <a:pt x="19330" y="105829"/>
                  </a:lnTo>
                  <a:lnTo>
                    <a:pt x="19233" y="103008"/>
                  </a:lnTo>
                  <a:lnTo>
                    <a:pt x="19077" y="90223"/>
                  </a:lnTo>
                  <a:lnTo>
                    <a:pt x="19063" y="87665"/>
                  </a:lnTo>
                  <a:lnTo>
                    <a:pt x="19761" y="85254"/>
                  </a:lnTo>
                  <a:lnTo>
                    <a:pt x="20932" y="82941"/>
                  </a:lnTo>
                  <a:lnTo>
                    <a:pt x="22418" y="80694"/>
                  </a:lnTo>
                  <a:lnTo>
                    <a:pt x="24116" y="78490"/>
                  </a:lnTo>
                  <a:lnTo>
                    <a:pt x="27884" y="74160"/>
                  </a:lnTo>
                  <a:lnTo>
                    <a:pt x="29877" y="71312"/>
                  </a:lnTo>
                  <a:lnTo>
                    <a:pt x="31911" y="68002"/>
                  </a:lnTo>
                  <a:lnTo>
                    <a:pt x="33974" y="64384"/>
                  </a:lnTo>
                  <a:lnTo>
                    <a:pt x="36056" y="61267"/>
                  </a:lnTo>
                  <a:lnTo>
                    <a:pt x="38149" y="58483"/>
                  </a:lnTo>
                  <a:lnTo>
                    <a:pt x="40250" y="55922"/>
                  </a:lnTo>
                  <a:lnTo>
                    <a:pt x="43064" y="53509"/>
                  </a:lnTo>
                  <a:lnTo>
                    <a:pt x="46351" y="51194"/>
                  </a:lnTo>
                  <a:lnTo>
                    <a:pt x="49954" y="48946"/>
                  </a:lnTo>
                  <a:lnTo>
                    <a:pt x="53063" y="47447"/>
                  </a:lnTo>
                  <a:lnTo>
                    <a:pt x="55841" y="46448"/>
                  </a:lnTo>
                  <a:lnTo>
                    <a:pt x="58399" y="45781"/>
                  </a:lnTo>
                  <a:lnTo>
                    <a:pt x="60810" y="44632"/>
                  </a:lnTo>
                  <a:lnTo>
                    <a:pt x="65372" y="41473"/>
                  </a:lnTo>
                  <a:lnTo>
                    <a:pt x="68283" y="40348"/>
                  </a:lnTo>
                  <a:lnTo>
                    <a:pt x="71636" y="39598"/>
                  </a:lnTo>
                  <a:lnTo>
                    <a:pt x="75283" y="39099"/>
                  </a:lnTo>
                  <a:lnTo>
                    <a:pt x="78420" y="38060"/>
                  </a:lnTo>
                  <a:lnTo>
                    <a:pt x="81218" y="36662"/>
                  </a:lnTo>
                  <a:lnTo>
                    <a:pt x="83789" y="35024"/>
                  </a:lnTo>
                  <a:lnTo>
                    <a:pt x="86209" y="33227"/>
                  </a:lnTo>
                  <a:lnTo>
                    <a:pt x="88528" y="31323"/>
                  </a:lnTo>
                  <a:lnTo>
                    <a:pt x="90781" y="29348"/>
                  </a:lnTo>
                  <a:lnTo>
                    <a:pt x="92988" y="28032"/>
                  </a:lnTo>
                  <a:lnTo>
                    <a:pt x="97324" y="26569"/>
                  </a:lnTo>
                  <a:lnTo>
                    <a:pt x="98762" y="25474"/>
                  </a:lnTo>
                  <a:lnTo>
                    <a:pt x="99721" y="24038"/>
                  </a:lnTo>
                  <a:lnTo>
                    <a:pt x="100360" y="22375"/>
                  </a:lnTo>
                  <a:lnTo>
                    <a:pt x="101492" y="21266"/>
                  </a:lnTo>
                  <a:lnTo>
                    <a:pt x="102953" y="20527"/>
                  </a:lnTo>
                  <a:lnTo>
                    <a:pt x="106459" y="19706"/>
                  </a:lnTo>
                  <a:lnTo>
                    <a:pt x="110371" y="19341"/>
                  </a:lnTo>
                  <a:lnTo>
                    <a:pt x="111696" y="18538"/>
                  </a:lnTo>
                  <a:lnTo>
                    <a:pt x="112580" y="17297"/>
                  </a:lnTo>
                  <a:lnTo>
                    <a:pt x="113169" y="15765"/>
                  </a:lnTo>
                  <a:lnTo>
                    <a:pt x="114267" y="14743"/>
                  </a:lnTo>
                  <a:lnTo>
                    <a:pt x="115706" y="14062"/>
                  </a:lnTo>
                  <a:lnTo>
                    <a:pt x="119714" y="12968"/>
                  </a:lnTo>
                  <a:lnTo>
                    <a:pt x="120043" y="12173"/>
                  </a:lnTo>
                  <a:lnTo>
                    <a:pt x="120506" y="8388"/>
                  </a:lnTo>
                  <a:lnTo>
                    <a:pt x="120614" y="7255"/>
                  </a:lnTo>
                  <a:lnTo>
                    <a:pt x="121349" y="6953"/>
                  </a:lnTo>
                  <a:lnTo>
                    <a:pt x="125719" y="6468"/>
                  </a:lnTo>
                  <a:lnTo>
                    <a:pt x="126164" y="6429"/>
                  </a:lnTo>
                  <a:lnTo>
                    <a:pt x="126461" y="5697"/>
                  </a:lnTo>
                  <a:lnTo>
                    <a:pt x="126937" y="1333"/>
                  </a:lnTo>
                  <a:lnTo>
                    <a:pt x="127048" y="77"/>
                  </a:lnTo>
                  <a:lnTo>
                    <a:pt x="122687" y="14"/>
                  </a:lnTo>
                  <a:lnTo>
                    <a:pt x="111934" y="0"/>
                  </a:lnTo>
                  <a:lnTo>
                    <a:pt x="110620" y="705"/>
                  </a:lnTo>
                  <a:lnTo>
                    <a:pt x="109745" y="1881"/>
                  </a:lnTo>
                  <a:lnTo>
                    <a:pt x="109161" y="3370"/>
                  </a:lnTo>
                  <a:lnTo>
                    <a:pt x="108065" y="4363"/>
                  </a:lnTo>
                  <a:lnTo>
                    <a:pt x="106629" y="5025"/>
                  </a:lnTo>
                  <a:lnTo>
                    <a:pt x="104965" y="5466"/>
                  </a:lnTo>
                  <a:lnTo>
                    <a:pt x="103857" y="6466"/>
                  </a:lnTo>
                  <a:lnTo>
                    <a:pt x="103117" y="7838"/>
                  </a:lnTo>
                  <a:lnTo>
                    <a:pt x="102296" y="11244"/>
                  </a:lnTo>
                  <a:lnTo>
                    <a:pt x="101931" y="15110"/>
                  </a:lnTo>
                  <a:lnTo>
                    <a:pt x="101697" y="18976"/>
                  </a:lnTo>
                  <a:lnTo>
                    <a:pt x="101647" y="27785"/>
                  </a:lnTo>
                  <a:lnTo>
                    <a:pt x="102350" y="29812"/>
                  </a:lnTo>
                  <a:lnTo>
                    <a:pt x="105014" y="33946"/>
                  </a:lnTo>
                  <a:lnTo>
                    <a:pt x="106669" y="38134"/>
                  </a:lnTo>
                  <a:lnTo>
                    <a:pt x="107110" y="40239"/>
                  </a:lnTo>
                  <a:lnTo>
                    <a:pt x="108110" y="41643"/>
                  </a:lnTo>
                  <a:lnTo>
                    <a:pt x="109483" y="42578"/>
                  </a:lnTo>
                  <a:lnTo>
                    <a:pt x="112892" y="43617"/>
                  </a:lnTo>
                  <a:lnTo>
                    <a:pt x="116759" y="44079"/>
                  </a:lnTo>
                  <a:lnTo>
                    <a:pt x="119485" y="44908"/>
                  </a:lnTo>
                  <a:lnTo>
                    <a:pt x="122714" y="46166"/>
                  </a:lnTo>
                  <a:lnTo>
                    <a:pt x="126279" y="47710"/>
                  </a:lnTo>
                  <a:lnTo>
                    <a:pt x="129361" y="48034"/>
                  </a:lnTo>
                  <a:lnTo>
                    <a:pt x="132123" y="47545"/>
                  </a:lnTo>
                  <a:lnTo>
                    <a:pt x="134669" y="46513"/>
                  </a:lnTo>
                  <a:lnTo>
                    <a:pt x="137073" y="45825"/>
                  </a:lnTo>
                  <a:lnTo>
                    <a:pt x="141627" y="45061"/>
                  </a:lnTo>
                  <a:lnTo>
                    <a:pt x="146116" y="44449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SMARTInkAnnotation930"/>
            <p:cNvSpPr/>
            <p:nvPr/>
          </p:nvSpPr>
          <p:spPr>
            <a:xfrm>
              <a:off x="2411997" y="1841500"/>
              <a:ext cx="69552" cy="69843"/>
            </a:xfrm>
            <a:custGeom>
              <a:avLst/>
              <a:gdLst/>
              <a:ahLst/>
              <a:cxnLst/>
              <a:rect l="0" t="0" r="0" b="0"/>
              <a:pathLst>
                <a:path w="69552" h="69843">
                  <a:moveTo>
                    <a:pt x="50490" y="0"/>
                  </a:moveTo>
                  <a:lnTo>
                    <a:pt x="28962" y="0"/>
                  </a:lnTo>
                  <a:lnTo>
                    <a:pt x="26960" y="705"/>
                  </a:lnTo>
                  <a:lnTo>
                    <a:pt x="24919" y="1881"/>
                  </a:lnTo>
                  <a:lnTo>
                    <a:pt x="22853" y="3371"/>
                  </a:lnTo>
                  <a:lnTo>
                    <a:pt x="20769" y="5069"/>
                  </a:lnTo>
                  <a:lnTo>
                    <a:pt x="18674" y="6907"/>
                  </a:lnTo>
                  <a:lnTo>
                    <a:pt x="13612" y="11556"/>
                  </a:lnTo>
                  <a:lnTo>
                    <a:pt x="13196" y="12642"/>
                  </a:lnTo>
                  <a:lnTo>
                    <a:pt x="12920" y="14073"/>
                  </a:lnTo>
                  <a:lnTo>
                    <a:pt x="12735" y="15732"/>
                  </a:lnTo>
                  <a:lnTo>
                    <a:pt x="11906" y="17543"/>
                  </a:lnTo>
                  <a:lnTo>
                    <a:pt x="10647" y="19457"/>
                  </a:lnTo>
                  <a:lnTo>
                    <a:pt x="9102" y="21438"/>
                  </a:lnTo>
                  <a:lnTo>
                    <a:pt x="7366" y="24170"/>
                  </a:lnTo>
                  <a:lnTo>
                    <a:pt x="5503" y="27402"/>
                  </a:lnTo>
                  <a:lnTo>
                    <a:pt x="3554" y="30968"/>
                  </a:lnTo>
                  <a:lnTo>
                    <a:pt x="2255" y="34051"/>
                  </a:lnTo>
                  <a:lnTo>
                    <a:pt x="1390" y="36812"/>
                  </a:lnTo>
                  <a:lnTo>
                    <a:pt x="812" y="39358"/>
                  </a:lnTo>
                  <a:lnTo>
                    <a:pt x="427" y="41761"/>
                  </a:lnTo>
                  <a:lnTo>
                    <a:pt x="171" y="44068"/>
                  </a:lnTo>
                  <a:lnTo>
                    <a:pt x="0" y="46312"/>
                  </a:lnTo>
                  <a:lnTo>
                    <a:pt x="592" y="48514"/>
                  </a:lnTo>
                  <a:lnTo>
                    <a:pt x="1692" y="50687"/>
                  </a:lnTo>
                  <a:lnTo>
                    <a:pt x="3132" y="52841"/>
                  </a:lnTo>
                  <a:lnTo>
                    <a:pt x="4092" y="54983"/>
                  </a:lnTo>
                  <a:lnTo>
                    <a:pt x="4732" y="57116"/>
                  </a:lnTo>
                  <a:lnTo>
                    <a:pt x="5158" y="59244"/>
                  </a:lnTo>
                  <a:lnTo>
                    <a:pt x="6149" y="60663"/>
                  </a:lnTo>
                  <a:lnTo>
                    <a:pt x="7515" y="61609"/>
                  </a:lnTo>
                  <a:lnTo>
                    <a:pt x="9132" y="62239"/>
                  </a:lnTo>
                  <a:lnTo>
                    <a:pt x="10210" y="63365"/>
                  </a:lnTo>
                  <a:lnTo>
                    <a:pt x="10928" y="64821"/>
                  </a:lnTo>
                  <a:lnTo>
                    <a:pt x="11407" y="66497"/>
                  </a:lnTo>
                  <a:lnTo>
                    <a:pt x="12432" y="67615"/>
                  </a:lnTo>
                  <a:lnTo>
                    <a:pt x="13822" y="68360"/>
                  </a:lnTo>
                  <a:lnTo>
                    <a:pt x="15455" y="68856"/>
                  </a:lnTo>
                  <a:lnTo>
                    <a:pt x="17955" y="69188"/>
                  </a:lnTo>
                  <a:lnTo>
                    <a:pt x="21033" y="69408"/>
                  </a:lnTo>
                  <a:lnTo>
                    <a:pt x="27514" y="69654"/>
                  </a:lnTo>
                  <a:lnTo>
                    <a:pt x="32747" y="69763"/>
                  </a:lnTo>
                  <a:lnTo>
                    <a:pt x="55027" y="69842"/>
                  </a:lnTo>
                  <a:lnTo>
                    <a:pt x="58456" y="69139"/>
                  </a:lnTo>
                  <a:lnTo>
                    <a:pt x="61449" y="67965"/>
                  </a:lnTo>
                  <a:lnTo>
                    <a:pt x="69551" y="6350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SMARTInkAnnotation931"/>
            <p:cNvSpPr/>
            <p:nvPr/>
          </p:nvSpPr>
          <p:spPr>
            <a:xfrm>
              <a:off x="2519681" y="1854200"/>
              <a:ext cx="60641" cy="69557"/>
            </a:xfrm>
            <a:custGeom>
              <a:avLst/>
              <a:gdLst/>
              <a:ahLst/>
              <a:cxnLst/>
              <a:rect l="0" t="0" r="0" b="0"/>
              <a:pathLst>
                <a:path w="60641" h="69557">
                  <a:moveTo>
                    <a:pt x="19053" y="12700"/>
                  </a:moveTo>
                  <a:lnTo>
                    <a:pt x="15680" y="16071"/>
                  </a:lnTo>
                  <a:lnTo>
                    <a:pt x="14686" y="17770"/>
                  </a:lnTo>
                  <a:lnTo>
                    <a:pt x="14023" y="19607"/>
                  </a:lnTo>
                  <a:lnTo>
                    <a:pt x="13582" y="21538"/>
                  </a:lnTo>
                  <a:lnTo>
                    <a:pt x="12582" y="23531"/>
                  </a:lnTo>
                  <a:lnTo>
                    <a:pt x="11208" y="25565"/>
                  </a:lnTo>
                  <a:lnTo>
                    <a:pt x="9587" y="27627"/>
                  </a:lnTo>
                  <a:lnTo>
                    <a:pt x="7800" y="29001"/>
                  </a:lnTo>
                  <a:lnTo>
                    <a:pt x="5903" y="29917"/>
                  </a:lnTo>
                  <a:lnTo>
                    <a:pt x="3933" y="30528"/>
                  </a:lnTo>
                  <a:lnTo>
                    <a:pt x="2619" y="31641"/>
                  </a:lnTo>
                  <a:lnTo>
                    <a:pt x="1742" y="33088"/>
                  </a:lnTo>
                  <a:lnTo>
                    <a:pt x="1159" y="34759"/>
                  </a:lnTo>
                  <a:lnTo>
                    <a:pt x="770" y="36578"/>
                  </a:lnTo>
                  <a:lnTo>
                    <a:pt x="510" y="38496"/>
                  </a:lnTo>
                  <a:lnTo>
                    <a:pt x="337" y="40481"/>
                  </a:lnTo>
                  <a:lnTo>
                    <a:pt x="221" y="42510"/>
                  </a:lnTo>
                  <a:lnTo>
                    <a:pt x="93" y="46645"/>
                  </a:lnTo>
                  <a:lnTo>
                    <a:pt x="0" y="59274"/>
                  </a:lnTo>
                  <a:lnTo>
                    <a:pt x="703" y="60682"/>
                  </a:lnTo>
                  <a:lnTo>
                    <a:pt x="1877" y="61621"/>
                  </a:lnTo>
                  <a:lnTo>
                    <a:pt x="3367" y="62248"/>
                  </a:lnTo>
                  <a:lnTo>
                    <a:pt x="5065" y="63371"/>
                  </a:lnTo>
                  <a:lnTo>
                    <a:pt x="6904" y="64825"/>
                  </a:lnTo>
                  <a:lnTo>
                    <a:pt x="8836" y="66500"/>
                  </a:lnTo>
                  <a:lnTo>
                    <a:pt x="10829" y="67617"/>
                  </a:lnTo>
                  <a:lnTo>
                    <a:pt x="12865" y="68361"/>
                  </a:lnTo>
                  <a:lnTo>
                    <a:pt x="14927" y="68857"/>
                  </a:lnTo>
                  <a:lnTo>
                    <a:pt x="17008" y="69188"/>
                  </a:lnTo>
                  <a:lnTo>
                    <a:pt x="19102" y="69409"/>
                  </a:lnTo>
                  <a:lnTo>
                    <a:pt x="21204" y="69556"/>
                  </a:lnTo>
                  <a:lnTo>
                    <a:pt x="24017" y="68948"/>
                  </a:lnTo>
                  <a:lnTo>
                    <a:pt x="27304" y="67838"/>
                  </a:lnTo>
                  <a:lnTo>
                    <a:pt x="30907" y="66392"/>
                  </a:lnTo>
                  <a:lnTo>
                    <a:pt x="34016" y="65428"/>
                  </a:lnTo>
                  <a:lnTo>
                    <a:pt x="36794" y="64785"/>
                  </a:lnTo>
                  <a:lnTo>
                    <a:pt x="39352" y="64357"/>
                  </a:lnTo>
                  <a:lnTo>
                    <a:pt x="41764" y="63366"/>
                  </a:lnTo>
                  <a:lnTo>
                    <a:pt x="44077" y="61999"/>
                  </a:lnTo>
                  <a:lnTo>
                    <a:pt x="49490" y="58108"/>
                  </a:lnTo>
                  <a:lnTo>
                    <a:pt x="50640" y="57083"/>
                  </a:lnTo>
                  <a:lnTo>
                    <a:pt x="53801" y="54063"/>
                  </a:lnTo>
                  <a:lnTo>
                    <a:pt x="54926" y="52269"/>
                  </a:lnTo>
                  <a:lnTo>
                    <a:pt x="55676" y="50369"/>
                  </a:lnTo>
                  <a:lnTo>
                    <a:pt x="56177" y="48396"/>
                  </a:lnTo>
                  <a:lnTo>
                    <a:pt x="57215" y="46375"/>
                  </a:lnTo>
                  <a:lnTo>
                    <a:pt x="58614" y="44322"/>
                  </a:lnTo>
                  <a:lnTo>
                    <a:pt x="60253" y="42248"/>
                  </a:lnTo>
                  <a:lnTo>
                    <a:pt x="60640" y="40160"/>
                  </a:lnTo>
                  <a:lnTo>
                    <a:pt x="60191" y="38062"/>
                  </a:lnTo>
                  <a:lnTo>
                    <a:pt x="57772" y="32997"/>
                  </a:lnTo>
                  <a:lnTo>
                    <a:pt x="56868" y="31876"/>
                  </a:lnTo>
                  <a:lnTo>
                    <a:pt x="55558" y="30423"/>
                  </a:lnTo>
                  <a:lnTo>
                    <a:pt x="51758" y="26392"/>
                  </a:lnTo>
                  <a:lnTo>
                    <a:pt x="51446" y="25356"/>
                  </a:lnTo>
                  <a:lnTo>
                    <a:pt x="51239" y="23959"/>
                  </a:lnTo>
                  <a:lnTo>
                    <a:pt x="51100" y="22323"/>
                  </a:lnTo>
                  <a:lnTo>
                    <a:pt x="50301" y="21232"/>
                  </a:lnTo>
                  <a:lnTo>
                    <a:pt x="49063" y="20505"/>
                  </a:lnTo>
                  <a:lnTo>
                    <a:pt x="45376" y="19337"/>
                  </a:lnTo>
                  <a:lnTo>
                    <a:pt x="44368" y="18536"/>
                  </a:lnTo>
                  <a:lnTo>
                    <a:pt x="42990" y="17296"/>
                  </a:lnTo>
                  <a:lnTo>
                    <a:pt x="41365" y="15764"/>
                  </a:lnTo>
                  <a:lnTo>
                    <a:pt x="39575" y="14743"/>
                  </a:lnTo>
                  <a:lnTo>
                    <a:pt x="37677" y="14062"/>
                  </a:lnTo>
                  <a:lnTo>
                    <a:pt x="35704" y="13608"/>
                  </a:lnTo>
                  <a:lnTo>
                    <a:pt x="34390" y="12600"/>
                  </a:lnTo>
                  <a:lnTo>
                    <a:pt x="33514" y="11222"/>
                  </a:lnTo>
                  <a:lnTo>
                    <a:pt x="32929" y="9598"/>
                  </a:lnTo>
                  <a:lnTo>
                    <a:pt x="33246" y="8515"/>
                  </a:lnTo>
                  <a:lnTo>
                    <a:pt x="34163" y="7794"/>
                  </a:lnTo>
                  <a:lnTo>
                    <a:pt x="35480" y="7312"/>
                  </a:lnTo>
                  <a:lnTo>
                    <a:pt x="36358" y="6286"/>
                  </a:lnTo>
                  <a:lnTo>
                    <a:pt x="36943" y="4896"/>
                  </a:lnTo>
                  <a:lnTo>
                    <a:pt x="38115" y="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SMARTInkAnnotation932"/>
            <p:cNvSpPr/>
            <p:nvPr/>
          </p:nvSpPr>
          <p:spPr>
            <a:xfrm>
              <a:off x="2621335" y="1733550"/>
              <a:ext cx="10011" cy="168669"/>
            </a:xfrm>
            <a:custGeom>
              <a:avLst/>
              <a:gdLst/>
              <a:ahLst/>
              <a:cxnLst/>
              <a:rect l="0" t="0" r="0" b="0"/>
              <a:pathLst>
                <a:path w="10011" h="168669">
                  <a:moveTo>
                    <a:pt x="0" y="0"/>
                  </a:moveTo>
                  <a:lnTo>
                    <a:pt x="6331" y="0"/>
                  </a:lnTo>
                  <a:lnTo>
                    <a:pt x="9720" y="6742"/>
                  </a:lnTo>
                  <a:lnTo>
                    <a:pt x="10010" y="9433"/>
                  </a:lnTo>
                  <a:lnTo>
                    <a:pt x="9497" y="11933"/>
                  </a:lnTo>
                  <a:lnTo>
                    <a:pt x="8449" y="14306"/>
                  </a:lnTo>
                  <a:lnTo>
                    <a:pt x="7751" y="17298"/>
                  </a:lnTo>
                  <a:lnTo>
                    <a:pt x="7285" y="20704"/>
                  </a:lnTo>
                  <a:lnTo>
                    <a:pt x="6975" y="24386"/>
                  </a:lnTo>
                  <a:lnTo>
                    <a:pt x="6062" y="28252"/>
                  </a:lnTo>
                  <a:lnTo>
                    <a:pt x="4747" y="32240"/>
                  </a:lnTo>
                  <a:lnTo>
                    <a:pt x="3165" y="36310"/>
                  </a:lnTo>
                  <a:lnTo>
                    <a:pt x="2110" y="40435"/>
                  </a:lnTo>
                  <a:lnTo>
                    <a:pt x="1407" y="44595"/>
                  </a:lnTo>
                  <a:lnTo>
                    <a:pt x="938" y="48780"/>
                  </a:lnTo>
                  <a:lnTo>
                    <a:pt x="626" y="53687"/>
                  </a:lnTo>
                  <a:lnTo>
                    <a:pt x="417" y="59074"/>
                  </a:lnTo>
                  <a:lnTo>
                    <a:pt x="123" y="74889"/>
                  </a:lnTo>
                  <a:lnTo>
                    <a:pt x="0" y="168335"/>
                  </a:lnTo>
                  <a:lnTo>
                    <a:pt x="706" y="168668"/>
                  </a:lnTo>
                  <a:lnTo>
                    <a:pt x="1883" y="168184"/>
                  </a:lnTo>
                  <a:lnTo>
                    <a:pt x="6354" y="16510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SMARTInkAnnotation933"/>
            <p:cNvSpPr/>
            <p:nvPr/>
          </p:nvSpPr>
          <p:spPr>
            <a:xfrm>
              <a:off x="2672167" y="1847850"/>
              <a:ext cx="31745" cy="63498"/>
            </a:xfrm>
            <a:custGeom>
              <a:avLst/>
              <a:gdLst/>
              <a:ahLst/>
              <a:cxnLst/>
              <a:rect l="0" t="0" r="0" b="0"/>
              <a:pathLst>
                <a:path w="31745" h="63498">
                  <a:moveTo>
                    <a:pt x="6354" y="0"/>
                  </a:moveTo>
                  <a:lnTo>
                    <a:pt x="6354" y="27526"/>
                  </a:lnTo>
                  <a:lnTo>
                    <a:pt x="5648" y="29640"/>
                  </a:lnTo>
                  <a:lnTo>
                    <a:pt x="4471" y="31754"/>
                  </a:lnTo>
                  <a:lnTo>
                    <a:pt x="2981" y="33869"/>
                  </a:lnTo>
                  <a:lnTo>
                    <a:pt x="1987" y="35985"/>
                  </a:lnTo>
                  <a:lnTo>
                    <a:pt x="1324" y="38101"/>
                  </a:lnTo>
                  <a:lnTo>
                    <a:pt x="883" y="40218"/>
                  </a:lnTo>
                  <a:lnTo>
                    <a:pt x="588" y="42334"/>
                  </a:lnTo>
                  <a:lnTo>
                    <a:pt x="392" y="44450"/>
                  </a:lnTo>
                  <a:lnTo>
                    <a:pt x="262" y="46567"/>
                  </a:lnTo>
                  <a:lnTo>
                    <a:pt x="116" y="50800"/>
                  </a:lnTo>
                  <a:lnTo>
                    <a:pt x="23" y="59267"/>
                  </a:lnTo>
                  <a:lnTo>
                    <a:pt x="721" y="60678"/>
                  </a:lnTo>
                  <a:lnTo>
                    <a:pt x="1892" y="61619"/>
                  </a:lnTo>
                  <a:lnTo>
                    <a:pt x="5473" y="63128"/>
                  </a:lnTo>
                  <a:lnTo>
                    <a:pt x="6472" y="63252"/>
                  </a:lnTo>
                  <a:lnTo>
                    <a:pt x="7844" y="63335"/>
                  </a:lnTo>
                  <a:lnTo>
                    <a:pt x="11747" y="63467"/>
                  </a:lnTo>
                  <a:lnTo>
                    <a:pt x="21467" y="63497"/>
                  </a:lnTo>
                  <a:lnTo>
                    <a:pt x="22783" y="62792"/>
                  </a:lnTo>
                  <a:lnTo>
                    <a:pt x="23661" y="61617"/>
                  </a:lnTo>
                  <a:lnTo>
                    <a:pt x="24245" y="60128"/>
                  </a:lnTo>
                  <a:lnTo>
                    <a:pt x="25341" y="59136"/>
                  </a:lnTo>
                  <a:lnTo>
                    <a:pt x="26778" y="58474"/>
                  </a:lnTo>
                  <a:lnTo>
                    <a:pt x="30784" y="57411"/>
                  </a:lnTo>
                  <a:lnTo>
                    <a:pt x="31112" y="56619"/>
                  </a:lnTo>
                  <a:lnTo>
                    <a:pt x="31331" y="55385"/>
                  </a:lnTo>
                  <a:lnTo>
                    <a:pt x="31683" y="51706"/>
                  </a:lnTo>
                  <a:lnTo>
                    <a:pt x="31712" y="50698"/>
                  </a:lnTo>
                  <a:lnTo>
                    <a:pt x="31744" y="47697"/>
                  </a:lnTo>
                  <a:lnTo>
                    <a:pt x="31046" y="45909"/>
                  </a:lnTo>
                  <a:lnTo>
                    <a:pt x="29875" y="44012"/>
                  </a:lnTo>
                  <a:lnTo>
                    <a:pt x="26296" y="39268"/>
                  </a:lnTo>
                  <a:lnTo>
                    <a:pt x="25297" y="38173"/>
                  </a:lnTo>
                  <a:lnTo>
                    <a:pt x="22304" y="35075"/>
                  </a:lnTo>
                  <a:lnTo>
                    <a:pt x="20517" y="33967"/>
                  </a:lnTo>
                  <a:lnTo>
                    <a:pt x="18620" y="33228"/>
                  </a:lnTo>
                  <a:lnTo>
                    <a:pt x="13875" y="32042"/>
                  </a:lnTo>
                  <a:lnTo>
                    <a:pt x="12780" y="31239"/>
                  </a:lnTo>
                  <a:lnTo>
                    <a:pt x="11344" y="29998"/>
                  </a:lnTo>
                  <a:lnTo>
                    <a:pt x="9680" y="28466"/>
                  </a:lnTo>
                  <a:lnTo>
                    <a:pt x="5949" y="24881"/>
                  </a:lnTo>
                  <a:lnTo>
                    <a:pt x="1175" y="20202"/>
                  </a:lnTo>
                  <a:lnTo>
                    <a:pt x="783" y="19112"/>
                  </a:lnTo>
                  <a:lnTo>
                    <a:pt x="522" y="17680"/>
                  </a:lnTo>
                  <a:lnTo>
                    <a:pt x="348" y="16020"/>
                  </a:lnTo>
                  <a:lnTo>
                    <a:pt x="232" y="14208"/>
                  </a:lnTo>
                  <a:lnTo>
                    <a:pt x="155" y="12294"/>
                  </a:lnTo>
                  <a:lnTo>
                    <a:pt x="0" y="635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SMARTInkAnnotation934"/>
            <p:cNvSpPr/>
            <p:nvPr/>
          </p:nvSpPr>
          <p:spPr>
            <a:xfrm>
              <a:off x="2729353" y="1847850"/>
              <a:ext cx="69894" cy="82280"/>
            </a:xfrm>
            <a:custGeom>
              <a:avLst/>
              <a:gdLst/>
              <a:ahLst/>
              <a:cxnLst/>
              <a:rect l="0" t="0" r="0" b="0"/>
              <a:pathLst>
                <a:path w="69894" h="82280">
                  <a:moveTo>
                    <a:pt x="0" y="0"/>
                  </a:moveTo>
                  <a:lnTo>
                    <a:pt x="0" y="8838"/>
                  </a:lnTo>
                  <a:lnTo>
                    <a:pt x="705" y="10831"/>
                  </a:lnTo>
                  <a:lnTo>
                    <a:pt x="1882" y="12865"/>
                  </a:lnTo>
                  <a:lnTo>
                    <a:pt x="3372" y="14927"/>
                  </a:lnTo>
                  <a:lnTo>
                    <a:pt x="3660" y="17007"/>
                  </a:lnTo>
                  <a:lnTo>
                    <a:pt x="3146" y="19099"/>
                  </a:lnTo>
                  <a:lnTo>
                    <a:pt x="2098" y="21199"/>
                  </a:lnTo>
                  <a:lnTo>
                    <a:pt x="1398" y="24011"/>
                  </a:lnTo>
                  <a:lnTo>
                    <a:pt x="932" y="27296"/>
                  </a:lnTo>
                  <a:lnTo>
                    <a:pt x="621" y="30897"/>
                  </a:lnTo>
                  <a:lnTo>
                    <a:pt x="414" y="34004"/>
                  </a:lnTo>
                  <a:lnTo>
                    <a:pt x="184" y="39337"/>
                  </a:lnTo>
                  <a:lnTo>
                    <a:pt x="54" y="46306"/>
                  </a:lnTo>
                  <a:lnTo>
                    <a:pt x="0" y="82279"/>
                  </a:lnTo>
                  <a:lnTo>
                    <a:pt x="0" y="42326"/>
                  </a:lnTo>
                  <a:lnTo>
                    <a:pt x="705" y="40212"/>
                  </a:lnTo>
                  <a:lnTo>
                    <a:pt x="1882" y="38097"/>
                  </a:lnTo>
                  <a:lnTo>
                    <a:pt x="3372" y="35981"/>
                  </a:lnTo>
                  <a:lnTo>
                    <a:pt x="4366" y="33865"/>
                  </a:lnTo>
                  <a:lnTo>
                    <a:pt x="5029" y="31749"/>
                  </a:lnTo>
                  <a:lnTo>
                    <a:pt x="6092" y="26654"/>
                  </a:lnTo>
                  <a:lnTo>
                    <a:pt x="6885" y="25531"/>
                  </a:lnTo>
                  <a:lnTo>
                    <a:pt x="8120" y="24076"/>
                  </a:lnTo>
                  <a:lnTo>
                    <a:pt x="9649" y="22401"/>
                  </a:lnTo>
                  <a:lnTo>
                    <a:pt x="10669" y="20578"/>
                  </a:lnTo>
                  <a:lnTo>
                    <a:pt x="11349" y="18658"/>
                  </a:lnTo>
                  <a:lnTo>
                    <a:pt x="11801" y="16672"/>
                  </a:lnTo>
                  <a:lnTo>
                    <a:pt x="12809" y="14642"/>
                  </a:lnTo>
                  <a:lnTo>
                    <a:pt x="14187" y="12584"/>
                  </a:lnTo>
                  <a:lnTo>
                    <a:pt x="15812" y="10506"/>
                  </a:lnTo>
                  <a:lnTo>
                    <a:pt x="17601" y="9121"/>
                  </a:lnTo>
                  <a:lnTo>
                    <a:pt x="19500" y="8197"/>
                  </a:lnTo>
                  <a:lnTo>
                    <a:pt x="21472" y="7581"/>
                  </a:lnTo>
                  <a:lnTo>
                    <a:pt x="23492" y="7171"/>
                  </a:lnTo>
                  <a:lnTo>
                    <a:pt x="25545" y="6897"/>
                  </a:lnTo>
                  <a:lnTo>
                    <a:pt x="30540" y="6458"/>
                  </a:lnTo>
                  <a:lnTo>
                    <a:pt x="31656" y="5717"/>
                  </a:lnTo>
                  <a:lnTo>
                    <a:pt x="33106" y="4517"/>
                  </a:lnTo>
                  <a:lnTo>
                    <a:pt x="34778" y="3011"/>
                  </a:lnTo>
                  <a:lnTo>
                    <a:pt x="37305" y="2007"/>
                  </a:lnTo>
                  <a:lnTo>
                    <a:pt x="40402" y="1338"/>
                  </a:lnTo>
                  <a:lnTo>
                    <a:pt x="43879" y="892"/>
                  </a:lnTo>
                  <a:lnTo>
                    <a:pt x="46902" y="595"/>
                  </a:lnTo>
                  <a:lnTo>
                    <a:pt x="49623" y="396"/>
                  </a:lnTo>
                  <a:lnTo>
                    <a:pt x="55692" y="78"/>
                  </a:lnTo>
                  <a:lnTo>
                    <a:pt x="56896" y="758"/>
                  </a:lnTo>
                  <a:lnTo>
                    <a:pt x="58404" y="1916"/>
                  </a:lnTo>
                  <a:lnTo>
                    <a:pt x="60116" y="3394"/>
                  </a:lnTo>
                  <a:lnTo>
                    <a:pt x="61963" y="4380"/>
                  </a:lnTo>
                  <a:lnTo>
                    <a:pt x="63901" y="5036"/>
                  </a:lnTo>
                  <a:lnTo>
                    <a:pt x="69893" y="635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SMARTInkAnnotation935"/>
            <p:cNvSpPr/>
            <p:nvPr/>
          </p:nvSpPr>
          <p:spPr>
            <a:xfrm>
              <a:off x="1712719" y="1562100"/>
              <a:ext cx="114372" cy="336551"/>
            </a:xfrm>
            <a:custGeom>
              <a:avLst/>
              <a:gdLst/>
              <a:ahLst/>
              <a:cxnLst/>
              <a:rect l="0" t="0" r="0" b="0"/>
              <a:pathLst>
                <a:path w="114372" h="336551">
                  <a:moveTo>
                    <a:pt x="114371" y="6350"/>
                  </a:moveTo>
                  <a:lnTo>
                    <a:pt x="108095" y="12622"/>
                  </a:lnTo>
                  <a:lnTo>
                    <a:pt x="111414" y="12677"/>
                  </a:lnTo>
                  <a:lnTo>
                    <a:pt x="114294" y="12699"/>
                  </a:lnTo>
                  <a:lnTo>
                    <a:pt x="114371" y="2979"/>
                  </a:lnTo>
                  <a:lnTo>
                    <a:pt x="114371" y="883"/>
                  </a:lnTo>
                  <a:lnTo>
                    <a:pt x="113666" y="588"/>
                  </a:lnTo>
                  <a:lnTo>
                    <a:pt x="110999" y="261"/>
                  </a:lnTo>
                  <a:lnTo>
                    <a:pt x="107486" y="15"/>
                  </a:lnTo>
                  <a:lnTo>
                    <a:pt x="86550" y="0"/>
                  </a:lnTo>
                  <a:lnTo>
                    <a:pt x="84528" y="705"/>
                  </a:lnTo>
                  <a:lnTo>
                    <a:pt x="82474" y="1881"/>
                  </a:lnTo>
                  <a:lnTo>
                    <a:pt x="80398" y="3371"/>
                  </a:lnTo>
                  <a:lnTo>
                    <a:pt x="78309" y="4364"/>
                  </a:lnTo>
                  <a:lnTo>
                    <a:pt x="76210" y="5026"/>
                  </a:lnTo>
                  <a:lnTo>
                    <a:pt x="74104" y="5467"/>
                  </a:lnTo>
                  <a:lnTo>
                    <a:pt x="71289" y="5761"/>
                  </a:lnTo>
                  <a:lnTo>
                    <a:pt x="68000" y="5958"/>
                  </a:lnTo>
                  <a:lnTo>
                    <a:pt x="61286" y="6176"/>
                  </a:lnTo>
                  <a:lnTo>
                    <a:pt x="51224" y="6316"/>
                  </a:lnTo>
                  <a:lnTo>
                    <a:pt x="48975" y="6327"/>
                  </a:lnTo>
                  <a:lnTo>
                    <a:pt x="46770" y="7040"/>
                  </a:lnTo>
                  <a:lnTo>
                    <a:pt x="44594" y="8221"/>
                  </a:lnTo>
                  <a:lnTo>
                    <a:pt x="42437" y="9714"/>
                  </a:lnTo>
                  <a:lnTo>
                    <a:pt x="40293" y="10709"/>
                  </a:lnTo>
                  <a:lnTo>
                    <a:pt x="38158" y="11373"/>
                  </a:lnTo>
                  <a:lnTo>
                    <a:pt x="36029" y="11815"/>
                  </a:lnTo>
                  <a:lnTo>
                    <a:pt x="33903" y="12110"/>
                  </a:lnTo>
                  <a:lnTo>
                    <a:pt x="31780" y="12307"/>
                  </a:lnTo>
                  <a:lnTo>
                    <a:pt x="26673" y="12622"/>
                  </a:lnTo>
                  <a:lnTo>
                    <a:pt x="24092" y="12665"/>
                  </a:lnTo>
                  <a:lnTo>
                    <a:pt x="6377" y="12700"/>
                  </a:lnTo>
                  <a:lnTo>
                    <a:pt x="6354" y="22344"/>
                  </a:lnTo>
                  <a:lnTo>
                    <a:pt x="5648" y="24068"/>
                  </a:lnTo>
                  <a:lnTo>
                    <a:pt x="2981" y="27865"/>
                  </a:lnTo>
                  <a:lnTo>
                    <a:pt x="884" y="30599"/>
                  </a:lnTo>
                  <a:lnTo>
                    <a:pt x="393" y="33120"/>
                  </a:lnTo>
                  <a:lnTo>
                    <a:pt x="52" y="43219"/>
                  </a:lnTo>
                  <a:lnTo>
                    <a:pt x="0" y="217747"/>
                  </a:lnTo>
                  <a:lnTo>
                    <a:pt x="1883" y="224012"/>
                  </a:lnTo>
                  <a:lnTo>
                    <a:pt x="5471" y="232789"/>
                  </a:lnTo>
                  <a:lnTo>
                    <a:pt x="6092" y="241052"/>
                  </a:lnTo>
                  <a:lnTo>
                    <a:pt x="6303" y="251416"/>
                  </a:lnTo>
                  <a:lnTo>
                    <a:pt x="6354" y="311150"/>
                  </a:lnTo>
                  <a:lnTo>
                    <a:pt x="9727" y="311150"/>
                  </a:lnTo>
                  <a:lnTo>
                    <a:pt x="10721" y="311855"/>
                  </a:lnTo>
                  <a:lnTo>
                    <a:pt x="11384" y="313031"/>
                  </a:lnTo>
                  <a:lnTo>
                    <a:pt x="12631" y="317238"/>
                  </a:lnTo>
                  <a:lnTo>
                    <a:pt x="16058" y="320793"/>
                  </a:lnTo>
                  <a:lnTo>
                    <a:pt x="18172" y="322944"/>
                  </a:lnTo>
                  <a:lnTo>
                    <a:pt x="18666" y="325329"/>
                  </a:lnTo>
                  <a:lnTo>
                    <a:pt x="18984" y="329238"/>
                  </a:lnTo>
                  <a:lnTo>
                    <a:pt x="22412" y="333286"/>
                  </a:lnTo>
                  <a:lnTo>
                    <a:pt x="25338" y="336465"/>
                  </a:lnTo>
                  <a:lnTo>
                    <a:pt x="28766" y="336525"/>
                  </a:lnTo>
                  <a:lnTo>
                    <a:pt x="44138" y="336550"/>
                  </a:lnTo>
                  <a:lnTo>
                    <a:pt x="44478" y="33020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SMARTInkAnnotation936"/>
            <p:cNvSpPr/>
            <p:nvPr/>
          </p:nvSpPr>
          <p:spPr>
            <a:xfrm>
              <a:off x="1732958" y="2209800"/>
              <a:ext cx="75072" cy="139693"/>
            </a:xfrm>
            <a:custGeom>
              <a:avLst/>
              <a:gdLst/>
              <a:ahLst/>
              <a:cxnLst/>
              <a:rect l="0" t="0" r="0" b="0"/>
              <a:pathLst>
                <a:path w="75072" h="139693">
                  <a:moveTo>
                    <a:pt x="75071" y="6350"/>
                  </a:moveTo>
                  <a:lnTo>
                    <a:pt x="75071" y="23"/>
                  </a:lnTo>
                  <a:lnTo>
                    <a:pt x="40197" y="0"/>
                  </a:lnTo>
                  <a:lnTo>
                    <a:pt x="39114" y="706"/>
                  </a:lnTo>
                  <a:lnTo>
                    <a:pt x="38391" y="1881"/>
                  </a:lnTo>
                  <a:lnTo>
                    <a:pt x="37232" y="5467"/>
                  </a:lnTo>
                  <a:lnTo>
                    <a:pt x="37031" y="9460"/>
                  </a:lnTo>
                  <a:lnTo>
                    <a:pt x="36297" y="11245"/>
                  </a:lnTo>
                  <a:lnTo>
                    <a:pt x="35102" y="13141"/>
                  </a:lnTo>
                  <a:lnTo>
                    <a:pt x="33599" y="15111"/>
                  </a:lnTo>
                  <a:lnTo>
                    <a:pt x="31929" y="19181"/>
                  </a:lnTo>
                  <a:lnTo>
                    <a:pt x="31484" y="21254"/>
                  </a:lnTo>
                  <a:lnTo>
                    <a:pt x="31893" y="23341"/>
                  </a:lnTo>
                  <a:lnTo>
                    <a:pt x="34230" y="27543"/>
                  </a:lnTo>
                  <a:lnTo>
                    <a:pt x="35739" y="31762"/>
                  </a:lnTo>
                  <a:lnTo>
                    <a:pt x="36410" y="35988"/>
                  </a:lnTo>
                  <a:lnTo>
                    <a:pt x="36708" y="40219"/>
                  </a:lnTo>
                  <a:lnTo>
                    <a:pt x="37494" y="42335"/>
                  </a:lnTo>
                  <a:lnTo>
                    <a:pt x="38724" y="44451"/>
                  </a:lnTo>
                  <a:lnTo>
                    <a:pt x="40249" y="46567"/>
                  </a:lnTo>
                  <a:lnTo>
                    <a:pt x="41972" y="48684"/>
                  </a:lnTo>
                  <a:lnTo>
                    <a:pt x="43827" y="50800"/>
                  </a:lnTo>
                  <a:lnTo>
                    <a:pt x="45770" y="52917"/>
                  </a:lnTo>
                  <a:lnTo>
                    <a:pt x="47065" y="55033"/>
                  </a:lnTo>
                  <a:lnTo>
                    <a:pt x="48504" y="59267"/>
                  </a:lnTo>
                  <a:lnTo>
                    <a:pt x="49593" y="61384"/>
                  </a:lnTo>
                  <a:lnTo>
                    <a:pt x="51026" y="63500"/>
                  </a:lnTo>
                  <a:lnTo>
                    <a:pt x="52687" y="65617"/>
                  </a:lnTo>
                  <a:lnTo>
                    <a:pt x="54500" y="67733"/>
                  </a:lnTo>
                  <a:lnTo>
                    <a:pt x="56415" y="69850"/>
                  </a:lnTo>
                  <a:lnTo>
                    <a:pt x="58397" y="71967"/>
                  </a:lnTo>
                  <a:lnTo>
                    <a:pt x="60425" y="73378"/>
                  </a:lnTo>
                  <a:lnTo>
                    <a:pt x="62483" y="74319"/>
                  </a:lnTo>
                  <a:lnTo>
                    <a:pt x="64561" y="74946"/>
                  </a:lnTo>
                  <a:lnTo>
                    <a:pt x="66652" y="76069"/>
                  </a:lnTo>
                  <a:lnTo>
                    <a:pt x="68752" y="77524"/>
                  </a:lnTo>
                  <a:lnTo>
                    <a:pt x="70858" y="79199"/>
                  </a:lnTo>
                  <a:lnTo>
                    <a:pt x="72262" y="81022"/>
                  </a:lnTo>
                  <a:lnTo>
                    <a:pt x="73198" y="82942"/>
                  </a:lnTo>
                  <a:lnTo>
                    <a:pt x="74238" y="86957"/>
                  </a:lnTo>
                  <a:lnTo>
                    <a:pt x="74701" y="91094"/>
                  </a:lnTo>
                  <a:lnTo>
                    <a:pt x="74906" y="95284"/>
                  </a:lnTo>
                  <a:lnTo>
                    <a:pt x="75038" y="100353"/>
                  </a:lnTo>
                  <a:lnTo>
                    <a:pt x="75068" y="110329"/>
                  </a:lnTo>
                  <a:lnTo>
                    <a:pt x="74363" y="112358"/>
                  </a:lnTo>
                  <a:lnTo>
                    <a:pt x="73187" y="114416"/>
                  </a:lnTo>
                  <a:lnTo>
                    <a:pt x="71697" y="116494"/>
                  </a:lnTo>
                  <a:lnTo>
                    <a:pt x="70041" y="120684"/>
                  </a:lnTo>
                  <a:lnTo>
                    <a:pt x="69600" y="122790"/>
                  </a:lnTo>
                  <a:lnTo>
                    <a:pt x="68599" y="124899"/>
                  </a:lnTo>
                  <a:lnTo>
                    <a:pt x="67226" y="127010"/>
                  </a:lnTo>
                  <a:lnTo>
                    <a:pt x="65605" y="129124"/>
                  </a:lnTo>
                  <a:lnTo>
                    <a:pt x="63818" y="130532"/>
                  </a:lnTo>
                  <a:lnTo>
                    <a:pt x="61921" y="131472"/>
                  </a:lnTo>
                  <a:lnTo>
                    <a:pt x="59951" y="132098"/>
                  </a:lnTo>
                  <a:lnTo>
                    <a:pt x="57930" y="133221"/>
                  </a:lnTo>
                  <a:lnTo>
                    <a:pt x="55878" y="134675"/>
                  </a:lnTo>
                  <a:lnTo>
                    <a:pt x="53803" y="136350"/>
                  </a:lnTo>
                  <a:lnTo>
                    <a:pt x="51715" y="137467"/>
                  </a:lnTo>
                  <a:lnTo>
                    <a:pt x="49616" y="138211"/>
                  </a:lnTo>
                  <a:lnTo>
                    <a:pt x="47511" y="138707"/>
                  </a:lnTo>
                  <a:lnTo>
                    <a:pt x="45402" y="139038"/>
                  </a:lnTo>
                  <a:lnTo>
                    <a:pt x="43290" y="139259"/>
                  </a:lnTo>
                  <a:lnTo>
                    <a:pt x="41175" y="139406"/>
                  </a:lnTo>
                  <a:lnTo>
                    <a:pt x="39060" y="139504"/>
                  </a:lnTo>
                  <a:lnTo>
                    <a:pt x="31847" y="139674"/>
                  </a:lnTo>
                  <a:lnTo>
                    <a:pt x="27592" y="139692"/>
                  </a:lnTo>
                  <a:lnTo>
                    <a:pt x="25768" y="138989"/>
                  </a:lnTo>
                  <a:lnTo>
                    <a:pt x="23846" y="137815"/>
                  </a:lnTo>
                  <a:lnTo>
                    <a:pt x="21859" y="136327"/>
                  </a:lnTo>
                  <a:lnTo>
                    <a:pt x="19828" y="135334"/>
                  </a:lnTo>
                  <a:lnTo>
                    <a:pt x="17769" y="134673"/>
                  </a:lnTo>
                  <a:lnTo>
                    <a:pt x="15690" y="134232"/>
                  </a:lnTo>
                  <a:lnTo>
                    <a:pt x="14304" y="133232"/>
                  </a:lnTo>
                  <a:lnTo>
                    <a:pt x="13379" y="131861"/>
                  </a:lnTo>
                  <a:lnTo>
                    <a:pt x="12763" y="130240"/>
                  </a:lnTo>
                  <a:lnTo>
                    <a:pt x="11646" y="128455"/>
                  </a:lnTo>
                  <a:lnTo>
                    <a:pt x="10196" y="126559"/>
                  </a:lnTo>
                  <a:lnTo>
                    <a:pt x="8523" y="124589"/>
                  </a:lnTo>
                  <a:lnTo>
                    <a:pt x="6702" y="122571"/>
                  </a:lnTo>
                  <a:lnTo>
                    <a:pt x="2795" y="118446"/>
                  </a:lnTo>
                  <a:lnTo>
                    <a:pt x="1471" y="116359"/>
                  </a:lnTo>
                  <a:lnTo>
                    <a:pt x="0" y="112157"/>
                  </a:lnTo>
                  <a:lnTo>
                    <a:pt x="314" y="110049"/>
                  </a:lnTo>
                  <a:lnTo>
                    <a:pt x="1229" y="107938"/>
                  </a:lnTo>
                  <a:lnTo>
                    <a:pt x="4397" y="102852"/>
                  </a:lnTo>
                  <a:lnTo>
                    <a:pt x="6713" y="100275"/>
                  </a:lnTo>
                  <a:lnTo>
                    <a:pt x="11986" y="94857"/>
                  </a:lnTo>
                  <a:lnTo>
                    <a:pt x="17885" y="8890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SMARTInkAnnotation937"/>
            <p:cNvSpPr/>
            <p:nvPr/>
          </p:nvSpPr>
          <p:spPr>
            <a:xfrm>
              <a:off x="1871568" y="2228850"/>
              <a:ext cx="31771" cy="101332"/>
            </a:xfrm>
            <a:custGeom>
              <a:avLst/>
              <a:gdLst/>
              <a:ahLst/>
              <a:cxnLst/>
              <a:rect l="0" t="0" r="0" b="0"/>
              <a:pathLst>
                <a:path w="31771" h="101332">
                  <a:moveTo>
                    <a:pt x="0" y="0"/>
                  </a:moveTo>
                  <a:lnTo>
                    <a:pt x="0" y="46306"/>
                  </a:lnTo>
                  <a:lnTo>
                    <a:pt x="706" y="49215"/>
                  </a:lnTo>
                  <a:lnTo>
                    <a:pt x="1883" y="52566"/>
                  </a:lnTo>
                  <a:lnTo>
                    <a:pt x="3373" y="56210"/>
                  </a:lnTo>
                  <a:lnTo>
                    <a:pt x="4367" y="59346"/>
                  </a:lnTo>
                  <a:lnTo>
                    <a:pt x="5029" y="62142"/>
                  </a:lnTo>
                  <a:lnTo>
                    <a:pt x="5471" y="64711"/>
                  </a:lnTo>
                  <a:lnTo>
                    <a:pt x="6471" y="67130"/>
                  </a:lnTo>
                  <a:lnTo>
                    <a:pt x="7845" y="69447"/>
                  </a:lnTo>
                  <a:lnTo>
                    <a:pt x="9466" y="71698"/>
                  </a:lnTo>
                  <a:lnTo>
                    <a:pt x="10546" y="73904"/>
                  </a:lnTo>
                  <a:lnTo>
                    <a:pt x="11267" y="76081"/>
                  </a:lnTo>
                  <a:lnTo>
                    <a:pt x="11748" y="78237"/>
                  </a:lnTo>
                  <a:lnTo>
                    <a:pt x="12068" y="80380"/>
                  </a:lnTo>
                  <a:lnTo>
                    <a:pt x="12281" y="82515"/>
                  </a:lnTo>
                  <a:lnTo>
                    <a:pt x="12424" y="84643"/>
                  </a:lnTo>
                  <a:lnTo>
                    <a:pt x="13224" y="86062"/>
                  </a:lnTo>
                  <a:lnTo>
                    <a:pt x="14464" y="87008"/>
                  </a:lnTo>
                  <a:lnTo>
                    <a:pt x="15997" y="87639"/>
                  </a:lnTo>
                  <a:lnTo>
                    <a:pt x="17019" y="88765"/>
                  </a:lnTo>
                  <a:lnTo>
                    <a:pt x="17700" y="90221"/>
                  </a:lnTo>
                  <a:lnTo>
                    <a:pt x="18154" y="91897"/>
                  </a:lnTo>
                  <a:lnTo>
                    <a:pt x="19163" y="93015"/>
                  </a:lnTo>
                  <a:lnTo>
                    <a:pt x="20541" y="93760"/>
                  </a:lnTo>
                  <a:lnTo>
                    <a:pt x="24453" y="94956"/>
                  </a:lnTo>
                  <a:lnTo>
                    <a:pt x="24774" y="95759"/>
                  </a:lnTo>
                  <a:lnTo>
                    <a:pt x="25131" y="98534"/>
                  </a:lnTo>
                  <a:lnTo>
                    <a:pt x="25391" y="101331"/>
                  </a:lnTo>
                  <a:lnTo>
                    <a:pt x="26105" y="100009"/>
                  </a:lnTo>
                  <a:lnTo>
                    <a:pt x="28782" y="94778"/>
                  </a:lnTo>
                  <a:lnTo>
                    <a:pt x="29778" y="92113"/>
                  </a:lnTo>
                  <a:lnTo>
                    <a:pt x="30442" y="89631"/>
                  </a:lnTo>
                  <a:lnTo>
                    <a:pt x="30885" y="87271"/>
                  </a:lnTo>
                  <a:lnTo>
                    <a:pt x="31180" y="84991"/>
                  </a:lnTo>
                  <a:lnTo>
                    <a:pt x="31377" y="82766"/>
                  </a:lnTo>
                  <a:lnTo>
                    <a:pt x="31508" y="80577"/>
                  </a:lnTo>
                  <a:lnTo>
                    <a:pt x="31654" y="76264"/>
                  </a:lnTo>
                  <a:lnTo>
                    <a:pt x="31770" y="6985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SMARTInkAnnotation938"/>
            <p:cNvSpPr/>
            <p:nvPr/>
          </p:nvSpPr>
          <p:spPr>
            <a:xfrm>
              <a:off x="1903338" y="2235223"/>
              <a:ext cx="57187" cy="82503"/>
            </a:xfrm>
            <a:custGeom>
              <a:avLst/>
              <a:gdLst/>
              <a:ahLst/>
              <a:cxnLst/>
              <a:rect l="0" t="0" r="0" b="0"/>
              <a:pathLst>
                <a:path w="57187" h="82503">
                  <a:moveTo>
                    <a:pt x="12708" y="6327"/>
                  </a:moveTo>
                  <a:lnTo>
                    <a:pt x="12708" y="239"/>
                  </a:lnTo>
                  <a:lnTo>
                    <a:pt x="13414" y="151"/>
                  </a:lnTo>
                  <a:lnTo>
                    <a:pt x="14590" y="93"/>
                  </a:lnTo>
                  <a:lnTo>
                    <a:pt x="17781" y="29"/>
                  </a:lnTo>
                  <a:lnTo>
                    <a:pt x="21551" y="0"/>
                  </a:lnTo>
                  <a:lnTo>
                    <a:pt x="22840" y="698"/>
                  </a:lnTo>
                  <a:lnTo>
                    <a:pt x="23699" y="1869"/>
                  </a:lnTo>
                  <a:lnTo>
                    <a:pt x="25315" y="6066"/>
                  </a:lnTo>
                  <a:lnTo>
                    <a:pt x="25371" y="8092"/>
                  </a:lnTo>
                  <a:lnTo>
                    <a:pt x="25416" y="27781"/>
                  </a:lnTo>
                  <a:lnTo>
                    <a:pt x="24710" y="29096"/>
                  </a:lnTo>
                  <a:lnTo>
                    <a:pt x="23533" y="29973"/>
                  </a:lnTo>
                  <a:lnTo>
                    <a:pt x="22043" y="30558"/>
                  </a:lnTo>
                  <a:lnTo>
                    <a:pt x="21049" y="31653"/>
                  </a:lnTo>
                  <a:lnTo>
                    <a:pt x="20387" y="33089"/>
                  </a:lnTo>
                  <a:lnTo>
                    <a:pt x="19945" y="34751"/>
                  </a:lnTo>
                  <a:lnTo>
                    <a:pt x="18945" y="35860"/>
                  </a:lnTo>
                  <a:lnTo>
                    <a:pt x="17571" y="36599"/>
                  </a:lnTo>
                  <a:lnTo>
                    <a:pt x="13668" y="37785"/>
                  </a:lnTo>
                  <a:lnTo>
                    <a:pt x="12643" y="37882"/>
                  </a:lnTo>
                  <a:lnTo>
                    <a:pt x="11252" y="37947"/>
                  </a:lnTo>
                  <a:lnTo>
                    <a:pt x="9619" y="37990"/>
                  </a:lnTo>
                  <a:lnTo>
                    <a:pt x="8531" y="38725"/>
                  </a:lnTo>
                  <a:lnTo>
                    <a:pt x="7805" y="39920"/>
                  </a:lnTo>
                  <a:lnTo>
                    <a:pt x="7322" y="41422"/>
                  </a:lnTo>
                  <a:lnTo>
                    <a:pt x="6293" y="42424"/>
                  </a:lnTo>
                  <a:lnTo>
                    <a:pt x="4901" y="43092"/>
                  </a:lnTo>
                  <a:lnTo>
                    <a:pt x="5" y="44425"/>
                  </a:lnTo>
                  <a:lnTo>
                    <a:pt x="3" y="44426"/>
                  </a:lnTo>
                  <a:lnTo>
                    <a:pt x="2" y="44426"/>
                  </a:lnTo>
                  <a:lnTo>
                    <a:pt x="0" y="50515"/>
                  </a:lnTo>
                  <a:lnTo>
                    <a:pt x="706" y="51308"/>
                  </a:lnTo>
                  <a:lnTo>
                    <a:pt x="3373" y="54071"/>
                  </a:lnTo>
                  <a:lnTo>
                    <a:pt x="4367" y="55795"/>
                  </a:lnTo>
                  <a:lnTo>
                    <a:pt x="5029" y="57650"/>
                  </a:lnTo>
                  <a:lnTo>
                    <a:pt x="5471" y="59592"/>
                  </a:lnTo>
                  <a:lnTo>
                    <a:pt x="6471" y="60887"/>
                  </a:lnTo>
                  <a:lnTo>
                    <a:pt x="7844" y="61750"/>
                  </a:lnTo>
                  <a:lnTo>
                    <a:pt x="9465" y="62326"/>
                  </a:lnTo>
                  <a:lnTo>
                    <a:pt x="11252" y="63415"/>
                  </a:lnTo>
                  <a:lnTo>
                    <a:pt x="13150" y="64847"/>
                  </a:lnTo>
                  <a:lnTo>
                    <a:pt x="17894" y="68843"/>
                  </a:lnTo>
                  <a:lnTo>
                    <a:pt x="18989" y="69877"/>
                  </a:lnTo>
                  <a:lnTo>
                    <a:pt x="22089" y="72907"/>
                  </a:lnTo>
                  <a:lnTo>
                    <a:pt x="23904" y="73997"/>
                  </a:lnTo>
                  <a:lnTo>
                    <a:pt x="25820" y="74723"/>
                  </a:lnTo>
                  <a:lnTo>
                    <a:pt x="27803" y="75208"/>
                  </a:lnTo>
                  <a:lnTo>
                    <a:pt x="29832" y="76236"/>
                  </a:lnTo>
                  <a:lnTo>
                    <a:pt x="31889" y="77628"/>
                  </a:lnTo>
                  <a:lnTo>
                    <a:pt x="33968" y="79261"/>
                  </a:lnTo>
                  <a:lnTo>
                    <a:pt x="36059" y="80349"/>
                  </a:lnTo>
                  <a:lnTo>
                    <a:pt x="38159" y="81075"/>
                  </a:lnTo>
                  <a:lnTo>
                    <a:pt x="43230" y="82240"/>
                  </a:lnTo>
                  <a:lnTo>
                    <a:pt x="44352" y="82336"/>
                  </a:lnTo>
                  <a:lnTo>
                    <a:pt x="45805" y="82399"/>
                  </a:lnTo>
                  <a:lnTo>
                    <a:pt x="49304" y="82470"/>
                  </a:lnTo>
                  <a:lnTo>
                    <a:pt x="53212" y="82502"/>
                  </a:lnTo>
                  <a:lnTo>
                    <a:pt x="54536" y="81805"/>
                  </a:lnTo>
                  <a:lnTo>
                    <a:pt x="55419" y="80634"/>
                  </a:lnTo>
                  <a:lnTo>
                    <a:pt x="57186" y="76177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SMARTInkAnnotation939"/>
            <p:cNvSpPr/>
            <p:nvPr/>
          </p:nvSpPr>
          <p:spPr>
            <a:xfrm>
              <a:off x="2017709" y="2254250"/>
              <a:ext cx="3662" cy="76201"/>
            </a:xfrm>
            <a:custGeom>
              <a:avLst/>
              <a:gdLst/>
              <a:ahLst/>
              <a:cxnLst/>
              <a:rect l="0" t="0" r="0" b="0"/>
              <a:pathLst>
                <a:path w="3662" h="76201">
                  <a:moveTo>
                    <a:pt x="0" y="0"/>
                  </a:moveTo>
                  <a:lnTo>
                    <a:pt x="0" y="52923"/>
                  </a:lnTo>
                  <a:lnTo>
                    <a:pt x="706" y="55038"/>
                  </a:lnTo>
                  <a:lnTo>
                    <a:pt x="1883" y="57153"/>
                  </a:lnTo>
                  <a:lnTo>
                    <a:pt x="3373" y="59268"/>
                  </a:lnTo>
                  <a:lnTo>
                    <a:pt x="3661" y="61385"/>
                  </a:lnTo>
                  <a:lnTo>
                    <a:pt x="3147" y="63501"/>
                  </a:lnTo>
                  <a:lnTo>
                    <a:pt x="2098" y="65617"/>
                  </a:lnTo>
                  <a:lnTo>
                    <a:pt x="1399" y="67733"/>
                  </a:lnTo>
                  <a:lnTo>
                    <a:pt x="933" y="69850"/>
                  </a:lnTo>
                  <a:lnTo>
                    <a:pt x="0" y="7620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SMARTInkAnnotation940"/>
            <p:cNvSpPr/>
            <p:nvPr/>
          </p:nvSpPr>
          <p:spPr>
            <a:xfrm>
              <a:off x="2049479" y="2247900"/>
              <a:ext cx="82603" cy="114293"/>
            </a:xfrm>
            <a:custGeom>
              <a:avLst/>
              <a:gdLst/>
              <a:ahLst/>
              <a:cxnLst/>
              <a:rect l="0" t="0" r="0" b="0"/>
              <a:pathLst>
                <a:path w="82603" h="114293">
                  <a:moveTo>
                    <a:pt x="0" y="82550"/>
                  </a:moveTo>
                  <a:lnTo>
                    <a:pt x="0" y="106705"/>
                  </a:lnTo>
                  <a:lnTo>
                    <a:pt x="1882" y="109278"/>
                  </a:lnTo>
                  <a:lnTo>
                    <a:pt x="6092" y="114006"/>
                  </a:lnTo>
                  <a:lnTo>
                    <a:pt x="8120" y="114169"/>
                  </a:lnTo>
                  <a:lnTo>
                    <a:pt x="11802" y="114274"/>
                  </a:lnTo>
                  <a:lnTo>
                    <a:pt x="15812" y="114292"/>
                  </a:lnTo>
                  <a:lnTo>
                    <a:pt x="17602" y="113589"/>
                  </a:lnTo>
                  <a:lnTo>
                    <a:pt x="19501" y="112415"/>
                  </a:lnTo>
                  <a:lnTo>
                    <a:pt x="21472" y="110927"/>
                  </a:lnTo>
                  <a:lnTo>
                    <a:pt x="22787" y="109229"/>
                  </a:lnTo>
                  <a:lnTo>
                    <a:pt x="23663" y="107391"/>
                  </a:lnTo>
                  <a:lnTo>
                    <a:pt x="24247" y="105461"/>
                  </a:lnTo>
                  <a:lnTo>
                    <a:pt x="25343" y="103468"/>
                  </a:lnTo>
                  <a:lnTo>
                    <a:pt x="26779" y="101435"/>
                  </a:lnTo>
                  <a:lnTo>
                    <a:pt x="28443" y="99373"/>
                  </a:lnTo>
                  <a:lnTo>
                    <a:pt x="29552" y="97293"/>
                  </a:lnTo>
                  <a:lnTo>
                    <a:pt x="30292" y="95201"/>
                  </a:lnTo>
                  <a:lnTo>
                    <a:pt x="30784" y="93101"/>
                  </a:lnTo>
                  <a:lnTo>
                    <a:pt x="31819" y="90995"/>
                  </a:lnTo>
                  <a:lnTo>
                    <a:pt x="33215" y="88885"/>
                  </a:lnTo>
                  <a:lnTo>
                    <a:pt x="34851" y="86774"/>
                  </a:lnTo>
                  <a:lnTo>
                    <a:pt x="35942" y="83955"/>
                  </a:lnTo>
                  <a:lnTo>
                    <a:pt x="36669" y="80664"/>
                  </a:lnTo>
                  <a:lnTo>
                    <a:pt x="37154" y="77059"/>
                  </a:lnTo>
                  <a:lnTo>
                    <a:pt x="37478" y="73951"/>
                  </a:lnTo>
                  <a:lnTo>
                    <a:pt x="37693" y="71173"/>
                  </a:lnTo>
                  <a:lnTo>
                    <a:pt x="37836" y="68615"/>
                  </a:lnTo>
                  <a:lnTo>
                    <a:pt x="37996" y="63892"/>
                  </a:lnTo>
                  <a:lnTo>
                    <a:pt x="38039" y="61644"/>
                  </a:lnTo>
                  <a:lnTo>
                    <a:pt x="38773" y="59441"/>
                  </a:lnTo>
                  <a:lnTo>
                    <a:pt x="39969" y="57266"/>
                  </a:lnTo>
                  <a:lnTo>
                    <a:pt x="44214" y="51178"/>
                  </a:lnTo>
                  <a:lnTo>
                    <a:pt x="44360" y="49087"/>
                  </a:lnTo>
                  <a:lnTo>
                    <a:pt x="44476" y="44530"/>
                  </a:lnTo>
                  <a:lnTo>
                    <a:pt x="44478" y="71993"/>
                  </a:lnTo>
                  <a:lnTo>
                    <a:pt x="45184" y="74101"/>
                  </a:lnTo>
                  <a:lnTo>
                    <a:pt x="46360" y="76212"/>
                  </a:lnTo>
                  <a:lnTo>
                    <a:pt x="47851" y="78324"/>
                  </a:lnTo>
                  <a:lnTo>
                    <a:pt x="48845" y="80438"/>
                  </a:lnTo>
                  <a:lnTo>
                    <a:pt x="49507" y="82553"/>
                  </a:lnTo>
                  <a:lnTo>
                    <a:pt x="49949" y="84669"/>
                  </a:lnTo>
                  <a:lnTo>
                    <a:pt x="50949" y="86785"/>
                  </a:lnTo>
                  <a:lnTo>
                    <a:pt x="52322" y="88901"/>
                  </a:lnTo>
                  <a:lnTo>
                    <a:pt x="53943" y="91017"/>
                  </a:lnTo>
                  <a:lnTo>
                    <a:pt x="55024" y="93134"/>
                  </a:lnTo>
                  <a:lnTo>
                    <a:pt x="55745" y="95250"/>
                  </a:lnTo>
                  <a:lnTo>
                    <a:pt x="56225" y="97367"/>
                  </a:lnTo>
                  <a:lnTo>
                    <a:pt x="57251" y="99483"/>
                  </a:lnTo>
                  <a:lnTo>
                    <a:pt x="58642" y="101600"/>
                  </a:lnTo>
                  <a:lnTo>
                    <a:pt x="62572" y="106696"/>
                  </a:lnTo>
                  <a:lnTo>
                    <a:pt x="64993" y="109274"/>
                  </a:lnTo>
                  <a:lnTo>
                    <a:pt x="69809" y="114213"/>
                  </a:lnTo>
                  <a:lnTo>
                    <a:pt x="71738" y="112380"/>
                  </a:lnTo>
                  <a:lnTo>
                    <a:pt x="73242" y="110903"/>
                  </a:lnTo>
                  <a:lnTo>
                    <a:pt x="74244" y="109213"/>
                  </a:lnTo>
                  <a:lnTo>
                    <a:pt x="74912" y="107381"/>
                  </a:lnTo>
                  <a:lnTo>
                    <a:pt x="75984" y="102742"/>
                  </a:lnTo>
                  <a:lnTo>
                    <a:pt x="76131" y="100226"/>
                  </a:lnTo>
                  <a:lnTo>
                    <a:pt x="76196" y="96756"/>
                  </a:lnTo>
                  <a:lnTo>
                    <a:pt x="76225" y="92862"/>
                  </a:lnTo>
                  <a:lnTo>
                    <a:pt x="76938" y="90836"/>
                  </a:lnTo>
                  <a:lnTo>
                    <a:pt x="78120" y="88779"/>
                  </a:lnTo>
                  <a:lnTo>
                    <a:pt x="79614" y="86703"/>
                  </a:lnTo>
                  <a:lnTo>
                    <a:pt x="80610" y="83907"/>
                  </a:lnTo>
                  <a:lnTo>
                    <a:pt x="81274" y="80633"/>
                  </a:lnTo>
                  <a:lnTo>
                    <a:pt x="81716" y="77038"/>
                  </a:lnTo>
                  <a:lnTo>
                    <a:pt x="82011" y="73937"/>
                  </a:lnTo>
                  <a:lnTo>
                    <a:pt x="82208" y="71163"/>
                  </a:lnTo>
                  <a:lnTo>
                    <a:pt x="82339" y="68609"/>
                  </a:lnTo>
                  <a:lnTo>
                    <a:pt x="82485" y="63889"/>
                  </a:lnTo>
                  <a:lnTo>
                    <a:pt x="82579" y="51739"/>
                  </a:lnTo>
                  <a:lnTo>
                    <a:pt x="82602" y="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SMARTInkAnnotation941"/>
            <p:cNvSpPr/>
            <p:nvPr/>
          </p:nvSpPr>
          <p:spPr>
            <a:xfrm>
              <a:off x="2272836" y="2222761"/>
              <a:ext cx="68926" cy="88609"/>
            </a:xfrm>
            <a:custGeom>
              <a:avLst/>
              <a:gdLst/>
              <a:ahLst/>
              <a:cxnLst/>
              <a:rect l="0" t="0" r="0" b="0"/>
              <a:pathLst>
                <a:path w="68926" h="88609">
                  <a:moveTo>
                    <a:pt x="56217" y="6089"/>
                  </a:moveTo>
                  <a:lnTo>
                    <a:pt x="47373" y="6089"/>
                  </a:lnTo>
                  <a:lnTo>
                    <a:pt x="46085" y="5383"/>
                  </a:lnTo>
                  <a:lnTo>
                    <a:pt x="45226" y="4208"/>
                  </a:lnTo>
                  <a:lnTo>
                    <a:pt x="44654" y="2718"/>
                  </a:lnTo>
                  <a:lnTo>
                    <a:pt x="43567" y="1725"/>
                  </a:lnTo>
                  <a:lnTo>
                    <a:pt x="42135" y="1063"/>
                  </a:lnTo>
                  <a:lnTo>
                    <a:pt x="40475" y="622"/>
                  </a:lnTo>
                  <a:lnTo>
                    <a:pt x="38663" y="327"/>
                  </a:lnTo>
                  <a:lnTo>
                    <a:pt x="36748" y="131"/>
                  </a:lnTo>
                  <a:lnTo>
                    <a:pt x="34766" y="0"/>
                  </a:lnTo>
                  <a:lnTo>
                    <a:pt x="32738" y="619"/>
                  </a:lnTo>
                  <a:lnTo>
                    <a:pt x="30681" y="1736"/>
                  </a:lnTo>
                  <a:lnTo>
                    <a:pt x="28603" y="3187"/>
                  </a:lnTo>
                  <a:lnTo>
                    <a:pt x="26511" y="4860"/>
                  </a:lnTo>
                  <a:lnTo>
                    <a:pt x="24412" y="6681"/>
                  </a:lnTo>
                  <a:lnTo>
                    <a:pt x="19341" y="11301"/>
                  </a:lnTo>
                  <a:lnTo>
                    <a:pt x="15090" y="15473"/>
                  </a:lnTo>
                  <a:lnTo>
                    <a:pt x="13973" y="17284"/>
                  </a:lnTo>
                  <a:lnTo>
                    <a:pt x="13229" y="19197"/>
                  </a:lnTo>
                  <a:lnTo>
                    <a:pt x="12732" y="21177"/>
                  </a:lnTo>
                  <a:lnTo>
                    <a:pt x="11695" y="23909"/>
                  </a:lnTo>
                  <a:lnTo>
                    <a:pt x="10298" y="27141"/>
                  </a:lnTo>
                  <a:lnTo>
                    <a:pt x="8660" y="30707"/>
                  </a:lnTo>
                  <a:lnTo>
                    <a:pt x="7569" y="33790"/>
                  </a:lnTo>
                  <a:lnTo>
                    <a:pt x="6841" y="36551"/>
                  </a:lnTo>
                  <a:lnTo>
                    <a:pt x="6356" y="39097"/>
                  </a:lnTo>
                  <a:lnTo>
                    <a:pt x="5326" y="41500"/>
                  </a:lnTo>
                  <a:lnTo>
                    <a:pt x="3934" y="43807"/>
                  </a:lnTo>
                  <a:lnTo>
                    <a:pt x="2300" y="46051"/>
                  </a:lnTo>
                  <a:lnTo>
                    <a:pt x="1210" y="48253"/>
                  </a:lnTo>
                  <a:lnTo>
                    <a:pt x="485" y="50426"/>
                  </a:lnTo>
                  <a:lnTo>
                    <a:pt x="0" y="52580"/>
                  </a:lnTo>
                  <a:lnTo>
                    <a:pt x="383" y="54722"/>
                  </a:lnTo>
                  <a:lnTo>
                    <a:pt x="1345" y="56855"/>
                  </a:lnTo>
                  <a:lnTo>
                    <a:pt x="2692" y="58983"/>
                  </a:lnTo>
                  <a:lnTo>
                    <a:pt x="3590" y="61813"/>
                  </a:lnTo>
                  <a:lnTo>
                    <a:pt x="4188" y="65110"/>
                  </a:lnTo>
                  <a:lnTo>
                    <a:pt x="4587" y="68720"/>
                  </a:lnTo>
                  <a:lnTo>
                    <a:pt x="5559" y="71126"/>
                  </a:lnTo>
                  <a:lnTo>
                    <a:pt x="6914" y="72731"/>
                  </a:lnTo>
                  <a:lnTo>
                    <a:pt x="8522" y="73800"/>
                  </a:lnTo>
                  <a:lnTo>
                    <a:pt x="9595" y="75219"/>
                  </a:lnTo>
                  <a:lnTo>
                    <a:pt x="10310" y="76870"/>
                  </a:lnTo>
                  <a:lnTo>
                    <a:pt x="10786" y="78676"/>
                  </a:lnTo>
                  <a:lnTo>
                    <a:pt x="11810" y="80586"/>
                  </a:lnTo>
                  <a:lnTo>
                    <a:pt x="13198" y="82565"/>
                  </a:lnTo>
                  <a:lnTo>
                    <a:pt x="14830" y="84589"/>
                  </a:lnTo>
                  <a:lnTo>
                    <a:pt x="16624" y="85939"/>
                  </a:lnTo>
                  <a:lnTo>
                    <a:pt x="18526" y="86839"/>
                  </a:lnTo>
                  <a:lnTo>
                    <a:pt x="20500" y="87439"/>
                  </a:lnTo>
                  <a:lnTo>
                    <a:pt x="22521" y="87839"/>
                  </a:lnTo>
                  <a:lnTo>
                    <a:pt x="24576" y="88106"/>
                  </a:lnTo>
                  <a:lnTo>
                    <a:pt x="26651" y="88283"/>
                  </a:lnTo>
                  <a:lnTo>
                    <a:pt x="28740" y="88402"/>
                  </a:lnTo>
                  <a:lnTo>
                    <a:pt x="32945" y="88534"/>
                  </a:lnTo>
                  <a:lnTo>
                    <a:pt x="39281" y="88608"/>
                  </a:lnTo>
                  <a:lnTo>
                    <a:pt x="41396" y="87913"/>
                  </a:lnTo>
                  <a:lnTo>
                    <a:pt x="43513" y="86744"/>
                  </a:lnTo>
                  <a:lnTo>
                    <a:pt x="45629" y="85259"/>
                  </a:lnTo>
                  <a:lnTo>
                    <a:pt x="48452" y="84269"/>
                  </a:lnTo>
                  <a:lnTo>
                    <a:pt x="51747" y="83609"/>
                  </a:lnTo>
                  <a:lnTo>
                    <a:pt x="55355" y="83169"/>
                  </a:lnTo>
                  <a:lnTo>
                    <a:pt x="58466" y="82170"/>
                  </a:lnTo>
                  <a:lnTo>
                    <a:pt x="61247" y="80799"/>
                  </a:lnTo>
                  <a:lnTo>
                    <a:pt x="68925" y="75939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SMARTInkAnnotation942"/>
            <p:cNvSpPr/>
            <p:nvPr/>
          </p:nvSpPr>
          <p:spPr>
            <a:xfrm>
              <a:off x="2399837" y="2247900"/>
              <a:ext cx="62640" cy="69764"/>
            </a:xfrm>
            <a:custGeom>
              <a:avLst/>
              <a:gdLst/>
              <a:ahLst/>
              <a:cxnLst/>
              <a:rect l="0" t="0" r="0" b="0"/>
              <a:pathLst>
                <a:path w="62640" h="69764">
                  <a:moveTo>
                    <a:pt x="5463" y="6350"/>
                  </a:moveTo>
                  <a:lnTo>
                    <a:pt x="11794" y="6350"/>
                  </a:lnTo>
                  <a:lnTo>
                    <a:pt x="11811" y="9721"/>
                  </a:lnTo>
                  <a:lnTo>
                    <a:pt x="11107" y="10714"/>
                  </a:lnTo>
                  <a:lnTo>
                    <a:pt x="9932" y="11376"/>
                  </a:lnTo>
                  <a:lnTo>
                    <a:pt x="8442" y="11817"/>
                  </a:lnTo>
                  <a:lnTo>
                    <a:pt x="7450" y="12817"/>
                  </a:lnTo>
                  <a:lnTo>
                    <a:pt x="6788" y="14189"/>
                  </a:lnTo>
                  <a:lnTo>
                    <a:pt x="6347" y="15810"/>
                  </a:lnTo>
                  <a:lnTo>
                    <a:pt x="6052" y="17595"/>
                  </a:lnTo>
                  <a:lnTo>
                    <a:pt x="5856" y="19491"/>
                  </a:lnTo>
                  <a:lnTo>
                    <a:pt x="5725" y="21461"/>
                  </a:lnTo>
                  <a:lnTo>
                    <a:pt x="5638" y="23479"/>
                  </a:lnTo>
                  <a:lnTo>
                    <a:pt x="5541" y="27604"/>
                  </a:lnTo>
                  <a:lnTo>
                    <a:pt x="4809" y="30397"/>
                  </a:lnTo>
                  <a:lnTo>
                    <a:pt x="3616" y="33670"/>
                  </a:lnTo>
                  <a:lnTo>
                    <a:pt x="2114" y="37263"/>
                  </a:lnTo>
                  <a:lnTo>
                    <a:pt x="1112" y="40365"/>
                  </a:lnTo>
                  <a:lnTo>
                    <a:pt x="445" y="43137"/>
                  </a:lnTo>
                  <a:lnTo>
                    <a:pt x="0" y="45692"/>
                  </a:lnTo>
                  <a:lnTo>
                    <a:pt x="409" y="48100"/>
                  </a:lnTo>
                  <a:lnTo>
                    <a:pt x="1388" y="50411"/>
                  </a:lnTo>
                  <a:lnTo>
                    <a:pt x="2746" y="52657"/>
                  </a:lnTo>
                  <a:lnTo>
                    <a:pt x="3652" y="54860"/>
                  </a:lnTo>
                  <a:lnTo>
                    <a:pt x="4256" y="57035"/>
                  </a:lnTo>
                  <a:lnTo>
                    <a:pt x="4659" y="59190"/>
                  </a:lnTo>
                  <a:lnTo>
                    <a:pt x="5633" y="60627"/>
                  </a:lnTo>
                  <a:lnTo>
                    <a:pt x="6989" y="61584"/>
                  </a:lnTo>
                  <a:lnTo>
                    <a:pt x="8598" y="62223"/>
                  </a:lnTo>
                  <a:lnTo>
                    <a:pt x="9672" y="63354"/>
                  </a:lnTo>
                  <a:lnTo>
                    <a:pt x="10387" y="64814"/>
                  </a:lnTo>
                  <a:lnTo>
                    <a:pt x="10864" y="66493"/>
                  </a:lnTo>
                  <a:lnTo>
                    <a:pt x="12594" y="67612"/>
                  </a:lnTo>
                  <a:lnTo>
                    <a:pt x="15159" y="68358"/>
                  </a:lnTo>
                  <a:lnTo>
                    <a:pt x="22675" y="69555"/>
                  </a:lnTo>
                  <a:lnTo>
                    <a:pt x="23998" y="69653"/>
                  </a:lnTo>
                  <a:lnTo>
                    <a:pt x="25586" y="69719"/>
                  </a:lnTo>
                  <a:lnTo>
                    <a:pt x="27351" y="69763"/>
                  </a:lnTo>
                  <a:lnTo>
                    <a:pt x="29233" y="69086"/>
                  </a:lnTo>
                  <a:lnTo>
                    <a:pt x="31194" y="67930"/>
                  </a:lnTo>
                  <a:lnTo>
                    <a:pt x="33207" y="66453"/>
                  </a:lnTo>
                  <a:lnTo>
                    <a:pt x="35255" y="65469"/>
                  </a:lnTo>
                  <a:lnTo>
                    <a:pt x="37327" y="64813"/>
                  </a:lnTo>
                  <a:lnTo>
                    <a:pt x="39414" y="64375"/>
                  </a:lnTo>
                  <a:lnTo>
                    <a:pt x="41511" y="63378"/>
                  </a:lnTo>
                  <a:lnTo>
                    <a:pt x="43615" y="62007"/>
                  </a:lnTo>
                  <a:lnTo>
                    <a:pt x="45724" y="60388"/>
                  </a:lnTo>
                  <a:lnTo>
                    <a:pt x="47836" y="59309"/>
                  </a:lnTo>
                  <a:lnTo>
                    <a:pt x="49950" y="58589"/>
                  </a:lnTo>
                  <a:lnTo>
                    <a:pt x="52065" y="58109"/>
                  </a:lnTo>
                  <a:lnTo>
                    <a:pt x="54181" y="57084"/>
                  </a:lnTo>
                  <a:lnTo>
                    <a:pt x="56297" y="55695"/>
                  </a:lnTo>
                  <a:lnTo>
                    <a:pt x="58415" y="54063"/>
                  </a:lnTo>
                  <a:lnTo>
                    <a:pt x="59827" y="52270"/>
                  </a:lnTo>
                  <a:lnTo>
                    <a:pt x="60767" y="50369"/>
                  </a:lnTo>
                  <a:lnTo>
                    <a:pt x="61395" y="48396"/>
                  </a:lnTo>
                  <a:lnTo>
                    <a:pt x="61813" y="46375"/>
                  </a:lnTo>
                  <a:lnTo>
                    <a:pt x="62092" y="44322"/>
                  </a:lnTo>
                  <a:lnTo>
                    <a:pt x="62539" y="39329"/>
                  </a:lnTo>
                  <a:lnTo>
                    <a:pt x="62576" y="38214"/>
                  </a:lnTo>
                  <a:lnTo>
                    <a:pt x="62639" y="32741"/>
                  </a:lnTo>
                  <a:lnTo>
                    <a:pt x="61937" y="31705"/>
                  </a:lnTo>
                  <a:lnTo>
                    <a:pt x="60762" y="30309"/>
                  </a:lnTo>
                  <a:lnTo>
                    <a:pt x="59273" y="28672"/>
                  </a:lnTo>
                  <a:lnTo>
                    <a:pt x="58281" y="26876"/>
                  </a:lnTo>
                  <a:lnTo>
                    <a:pt x="57619" y="24973"/>
                  </a:lnTo>
                  <a:lnTo>
                    <a:pt x="57177" y="22999"/>
                  </a:lnTo>
                  <a:lnTo>
                    <a:pt x="56177" y="21683"/>
                  </a:lnTo>
                  <a:lnTo>
                    <a:pt x="54805" y="20805"/>
                  </a:lnTo>
                  <a:lnTo>
                    <a:pt x="53184" y="20220"/>
                  </a:lnTo>
                  <a:lnTo>
                    <a:pt x="52103" y="19124"/>
                  </a:lnTo>
                  <a:lnTo>
                    <a:pt x="51383" y="17688"/>
                  </a:lnTo>
                  <a:lnTo>
                    <a:pt x="50902" y="16026"/>
                  </a:lnTo>
                  <a:lnTo>
                    <a:pt x="49876" y="14917"/>
                  </a:lnTo>
                  <a:lnTo>
                    <a:pt x="48485" y="14178"/>
                  </a:lnTo>
                  <a:lnTo>
                    <a:pt x="44555" y="12992"/>
                  </a:lnTo>
                  <a:lnTo>
                    <a:pt x="43526" y="12189"/>
                  </a:lnTo>
                  <a:lnTo>
                    <a:pt x="42135" y="10948"/>
                  </a:lnTo>
                  <a:lnTo>
                    <a:pt x="37521" y="6619"/>
                  </a:lnTo>
                  <a:lnTo>
                    <a:pt x="37361" y="4588"/>
                  </a:lnTo>
                  <a:lnTo>
                    <a:pt x="37233" y="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SMARTInkAnnotation943"/>
            <p:cNvSpPr/>
            <p:nvPr/>
          </p:nvSpPr>
          <p:spPr>
            <a:xfrm>
              <a:off x="2507042" y="2235200"/>
              <a:ext cx="38047" cy="126921"/>
            </a:xfrm>
            <a:custGeom>
              <a:avLst/>
              <a:gdLst/>
              <a:ahLst/>
              <a:cxnLst/>
              <a:rect l="0" t="0" r="0" b="0"/>
              <a:pathLst>
                <a:path w="38047" h="126921">
                  <a:moveTo>
                    <a:pt x="38046" y="0"/>
                  </a:moveTo>
                  <a:lnTo>
                    <a:pt x="19868" y="0"/>
                  </a:lnTo>
                  <a:lnTo>
                    <a:pt x="19573" y="705"/>
                  </a:lnTo>
                  <a:lnTo>
                    <a:pt x="19158" y="4364"/>
                  </a:lnTo>
                  <a:lnTo>
                    <a:pt x="18994" y="8115"/>
                  </a:lnTo>
                  <a:lnTo>
                    <a:pt x="18984" y="40224"/>
                  </a:lnTo>
                  <a:lnTo>
                    <a:pt x="18278" y="42338"/>
                  </a:lnTo>
                  <a:lnTo>
                    <a:pt x="17102" y="44453"/>
                  </a:lnTo>
                  <a:lnTo>
                    <a:pt x="15611" y="46569"/>
                  </a:lnTo>
                  <a:lnTo>
                    <a:pt x="14617" y="48685"/>
                  </a:lnTo>
                  <a:lnTo>
                    <a:pt x="13955" y="50801"/>
                  </a:lnTo>
                  <a:lnTo>
                    <a:pt x="13513" y="52917"/>
                  </a:lnTo>
                  <a:lnTo>
                    <a:pt x="13219" y="55739"/>
                  </a:lnTo>
                  <a:lnTo>
                    <a:pt x="13022" y="59031"/>
                  </a:lnTo>
                  <a:lnTo>
                    <a:pt x="12805" y="65747"/>
                  </a:lnTo>
                  <a:lnTo>
                    <a:pt x="12664" y="75808"/>
                  </a:lnTo>
                  <a:lnTo>
                    <a:pt x="12632" y="94365"/>
                  </a:lnTo>
                  <a:lnTo>
                    <a:pt x="11925" y="96776"/>
                  </a:lnTo>
                  <a:lnTo>
                    <a:pt x="10748" y="98384"/>
                  </a:lnTo>
                  <a:lnTo>
                    <a:pt x="9257" y="99456"/>
                  </a:lnTo>
                  <a:lnTo>
                    <a:pt x="8264" y="100876"/>
                  </a:lnTo>
                  <a:lnTo>
                    <a:pt x="7159" y="104335"/>
                  </a:lnTo>
                  <a:lnTo>
                    <a:pt x="6669" y="108225"/>
                  </a:lnTo>
                  <a:lnTo>
                    <a:pt x="6538" y="110250"/>
                  </a:lnTo>
                  <a:lnTo>
                    <a:pt x="6451" y="112306"/>
                  </a:lnTo>
                  <a:lnTo>
                    <a:pt x="6283" y="120283"/>
                  </a:lnTo>
                  <a:lnTo>
                    <a:pt x="6276" y="126729"/>
                  </a:lnTo>
                  <a:lnTo>
                    <a:pt x="5570" y="126819"/>
                  </a:lnTo>
                  <a:lnTo>
                    <a:pt x="4393" y="126879"/>
                  </a:lnTo>
                  <a:lnTo>
                    <a:pt x="2903" y="126920"/>
                  </a:lnTo>
                  <a:lnTo>
                    <a:pt x="1909" y="126241"/>
                  </a:lnTo>
                  <a:lnTo>
                    <a:pt x="1247" y="125083"/>
                  </a:lnTo>
                  <a:lnTo>
                    <a:pt x="184" y="121526"/>
                  </a:lnTo>
                  <a:lnTo>
                    <a:pt x="38" y="119158"/>
                  </a:lnTo>
                  <a:lnTo>
                    <a:pt x="0" y="117539"/>
                  </a:lnTo>
                  <a:lnTo>
                    <a:pt x="680" y="115753"/>
                  </a:lnTo>
                  <a:lnTo>
                    <a:pt x="1839" y="113858"/>
                  </a:lnTo>
                  <a:lnTo>
                    <a:pt x="6276" y="10795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SMARTInkAnnotation944"/>
            <p:cNvSpPr/>
            <p:nvPr/>
          </p:nvSpPr>
          <p:spPr>
            <a:xfrm>
              <a:off x="2570511" y="2241550"/>
              <a:ext cx="69800" cy="101514"/>
            </a:xfrm>
            <a:custGeom>
              <a:avLst/>
              <a:gdLst/>
              <a:ahLst/>
              <a:cxnLst/>
              <a:rect l="0" t="0" r="0" b="0"/>
              <a:pathLst>
                <a:path w="69800" h="101514">
                  <a:moveTo>
                    <a:pt x="50824" y="0"/>
                  </a:moveTo>
                  <a:lnTo>
                    <a:pt x="47451" y="3371"/>
                  </a:lnTo>
                  <a:lnTo>
                    <a:pt x="45045" y="4364"/>
                  </a:lnTo>
                  <a:lnTo>
                    <a:pt x="42030" y="5026"/>
                  </a:lnTo>
                  <a:lnTo>
                    <a:pt x="38607" y="5467"/>
                  </a:lnTo>
                  <a:lnTo>
                    <a:pt x="35619" y="6467"/>
                  </a:lnTo>
                  <a:lnTo>
                    <a:pt x="32922" y="7839"/>
                  </a:lnTo>
                  <a:lnTo>
                    <a:pt x="30417" y="9460"/>
                  </a:lnTo>
                  <a:lnTo>
                    <a:pt x="28042" y="11245"/>
                  </a:lnTo>
                  <a:lnTo>
                    <a:pt x="25752" y="13141"/>
                  </a:lnTo>
                  <a:lnTo>
                    <a:pt x="23519" y="15111"/>
                  </a:lnTo>
                  <a:lnTo>
                    <a:pt x="22031" y="17129"/>
                  </a:lnTo>
                  <a:lnTo>
                    <a:pt x="21039" y="19181"/>
                  </a:lnTo>
                  <a:lnTo>
                    <a:pt x="20378" y="21254"/>
                  </a:lnTo>
                  <a:lnTo>
                    <a:pt x="19230" y="23341"/>
                  </a:lnTo>
                  <a:lnTo>
                    <a:pt x="17759" y="25439"/>
                  </a:lnTo>
                  <a:lnTo>
                    <a:pt x="16073" y="27543"/>
                  </a:lnTo>
                  <a:lnTo>
                    <a:pt x="14243" y="29651"/>
                  </a:lnTo>
                  <a:lnTo>
                    <a:pt x="12316" y="31762"/>
                  </a:lnTo>
                  <a:lnTo>
                    <a:pt x="10327" y="33874"/>
                  </a:lnTo>
                  <a:lnTo>
                    <a:pt x="9000" y="35988"/>
                  </a:lnTo>
                  <a:lnTo>
                    <a:pt x="8116" y="38103"/>
                  </a:lnTo>
                  <a:lnTo>
                    <a:pt x="7526" y="40219"/>
                  </a:lnTo>
                  <a:lnTo>
                    <a:pt x="6427" y="42335"/>
                  </a:lnTo>
                  <a:lnTo>
                    <a:pt x="4988" y="44451"/>
                  </a:lnTo>
                  <a:lnTo>
                    <a:pt x="3323" y="46567"/>
                  </a:lnTo>
                  <a:lnTo>
                    <a:pt x="2213" y="49389"/>
                  </a:lnTo>
                  <a:lnTo>
                    <a:pt x="1473" y="52681"/>
                  </a:lnTo>
                  <a:lnTo>
                    <a:pt x="979" y="56288"/>
                  </a:lnTo>
                  <a:lnTo>
                    <a:pt x="650" y="59397"/>
                  </a:lnTo>
                  <a:lnTo>
                    <a:pt x="431" y="62176"/>
                  </a:lnTo>
                  <a:lnTo>
                    <a:pt x="285" y="64734"/>
                  </a:lnTo>
                  <a:lnTo>
                    <a:pt x="122" y="69458"/>
                  </a:lnTo>
                  <a:lnTo>
                    <a:pt x="18" y="78239"/>
                  </a:lnTo>
                  <a:lnTo>
                    <a:pt x="0" y="84644"/>
                  </a:lnTo>
                  <a:lnTo>
                    <a:pt x="703" y="86768"/>
                  </a:lnTo>
                  <a:lnTo>
                    <a:pt x="1878" y="88890"/>
                  </a:lnTo>
                  <a:lnTo>
                    <a:pt x="5464" y="93994"/>
                  </a:lnTo>
                  <a:lnTo>
                    <a:pt x="6464" y="95118"/>
                  </a:lnTo>
                  <a:lnTo>
                    <a:pt x="9458" y="98248"/>
                  </a:lnTo>
                  <a:lnTo>
                    <a:pt x="11245" y="99366"/>
                  </a:lnTo>
                  <a:lnTo>
                    <a:pt x="13142" y="100111"/>
                  </a:lnTo>
                  <a:lnTo>
                    <a:pt x="15112" y="100607"/>
                  </a:lnTo>
                  <a:lnTo>
                    <a:pt x="17132" y="100938"/>
                  </a:lnTo>
                  <a:lnTo>
                    <a:pt x="19185" y="101159"/>
                  </a:lnTo>
                  <a:lnTo>
                    <a:pt x="21260" y="101306"/>
                  </a:lnTo>
                  <a:lnTo>
                    <a:pt x="23349" y="101404"/>
                  </a:lnTo>
                  <a:lnTo>
                    <a:pt x="27552" y="101513"/>
                  </a:lnTo>
                  <a:lnTo>
                    <a:pt x="29662" y="100836"/>
                  </a:lnTo>
                  <a:lnTo>
                    <a:pt x="31774" y="99680"/>
                  </a:lnTo>
                  <a:lnTo>
                    <a:pt x="33888" y="98203"/>
                  </a:lnTo>
                  <a:lnTo>
                    <a:pt x="36003" y="97218"/>
                  </a:lnTo>
                  <a:lnTo>
                    <a:pt x="38120" y="96563"/>
                  </a:lnTo>
                  <a:lnTo>
                    <a:pt x="40236" y="96125"/>
                  </a:lnTo>
                  <a:lnTo>
                    <a:pt x="42354" y="95128"/>
                  </a:lnTo>
                  <a:lnTo>
                    <a:pt x="44471" y="93757"/>
                  </a:lnTo>
                  <a:lnTo>
                    <a:pt x="46589" y="92138"/>
                  </a:lnTo>
                  <a:lnTo>
                    <a:pt x="48707" y="90353"/>
                  </a:lnTo>
                  <a:lnTo>
                    <a:pt x="50825" y="88458"/>
                  </a:lnTo>
                  <a:lnTo>
                    <a:pt x="52942" y="86488"/>
                  </a:lnTo>
                  <a:lnTo>
                    <a:pt x="55060" y="83764"/>
                  </a:lnTo>
                  <a:lnTo>
                    <a:pt x="57178" y="80537"/>
                  </a:lnTo>
                  <a:lnTo>
                    <a:pt x="59296" y="76975"/>
                  </a:lnTo>
                  <a:lnTo>
                    <a:pt x="60708" y="73895"/>
                  </a:lnTo>
                  <a:lnTo>
                    <a:pt x="61649" y="71135"/>
                  </a:lnTo>
                  <a:lnTo>
                    <a:pt x="62277" y="68590"/>
                  </a:lnTo>
                  <a:lnTo>
                    <a:pt x="63401" y="66188"/>
                  </a:lnTo>
                  <a:lnTo>
                    <a:pt x="64857" y="63881"/>
                  </a:lnTo>
                  <a:lnTo>
                    <a:pt x="66534" y="61637"/>
                  </a:lnTo>
                  <a:lnTo>
                    <a:pt x="67651" y="59436"/>
                  </a:lnTo>
                  <a:lnTo>
                    <a:pt x="68396" y="57263"/>
                  </a:lnTo>
                  <a:lnTo>
                    <a:pt x="68892" y="55108"/>
                  </a:lnTo>
                  <a:lnTo>
                    <a:pt x="69223" y="52967"/>
                  </a:lnTo>
                  <a:lnTo>
                    <a:pt x="69444" y="50833"/>
                  </a:lnTo>
                  <a:lnTo>
                    <a:pt x="69592" y="48706"/>
                  </a:lnTo>
                  <a:lnTo>
                    <a:pt x="69690" y="46581"/>
                  </a:lnTo>
                  <a:lnTo>
                    <a:pt x="69799" y="42340"/>
                  </a:lnTo>
                  <a:lnTo>
                    <a:pt x="69122" y="40221"/>
                  </a:lnTo>
                  <a:lnTo>
                    <a:pt x="67964" y="38103"/>
                  </a:lnTo>
                  <a:lnTo>
                    <a:pt x="66487" y="35985"/>
                  </a:lnTo>
                  <a:lnTo>
                    <a:pt x="65502" y="33868"/>
                  </a:lnTo>
                  <a:lnTo>
                    <a:pt x="64846" y="31751"/>
                  </a:lnTo>
                  <a:lnTo>
                    <a:pt x="64408" y="29634"/>
                  </a:lnTo>
                  <a:lnTo>
                    <a:pt x="63410" y="28223"/>
                  </a:lnTo>
                  <a:lnTo>
                    <a:pt x="62039" y="27282"/>
                  </a:lnTo>
                  <a:lnTo>
                    <a:pt x="60418" y="26654"/>
                  </a:lnTo>
                  <a:lnTo>
                    <a:pt x="59338" y="25531"/>
                  </a:lnTo>
                  <a:lnTo>
                    <a:pt x="58618" y="24076"/>
                  </a:lnTo>
                  <a:lnTo>
                    <a:pt x="58139" y="22401"/>
                  </a:lnTo>
                  <a:lnTo>
                    <a:pt x="57112" y="20578"/>
                  </a:lnTo>
                  <a:lnTo>
                    <a:pt x="55722" y="18658"/>
                  </a:lnTo>
                  <a:lnTo>
                    <a:pt x="51792" y="13877"/>
                  </a:lnTo>
                  <a:lnTo>
                    <a:pt x="50763" y="12779"/>
                  </a:lnTo>
                  <a:lnTo>
                    <a:pt x="44470" y="635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SMARTInkAnnotation945"/>
            <p:cNvSpPr/>
            <p:nvPr/>
          </p:nvSpPr>
          <p:spPr>
            <a:xfrm>
              <a:off x="2678527" y="2235201"/>
              <a:ext cx="127074" cy="101592"/>
            </a:xfrm>
            <a:custGeom>
              <a:avLst/>
              <a:gdLst/>
              <a:ahLst/>
              <a:cxnLst/>
              <a:rect l="0" t="0" r="0" b="0"/>
              <a:pathLst>
                <a:path w="127074" h="101592">
                  <a:moveTo>
                    <a:pt x="12701" y="12699"/>
                  </a:moveTo>
                  <a:lnTo>
                    <a:pt x="12701" y="27626"/>
                  </a:lnTo>
                  <a:lnTo>
                    <a:pt x="11996" y="30411"/>
                  </a:lnTo>
                  <a:lnTo>
                    <a:pt x="10819" y="33680"/>
                  </a:lnTo>
                  <a:lnTo>
                    <a:pt x="9329" y="37269"/>
                  </a:lnTo>
                  <a:lnTo>
                    <a:pt x="8335" y="40368"/>
                  </a:lnTo>
                  <a:lnTo>
                    <a:pt x="7672" y="43140"/>
                  </a:lnTo>
                  <a:lnTo>
                    <a:pt x="6609" y="49286"/>
                  </a:lnTo>
                  <a:lnTo>
                    <a:pt x="5816" y="51201"/>
                  </a:lnTo>
                  <a:lnTo>
                    <a:pt x="4581" y="53890"/>
                  </a:lnTo>
                  <a:lnTo>
                    <a:pt x="3052" y="57093"/>
                  </a:lnTo>
                  <a:lnTo>
                    <a:pt x="2032" y="59934"/>
                  </a:lnTo>
                  <a:lnTo>
                    <a:pt x="1353" y="62533"/>
                  </a:lnTo>
                  <a:lnTo>
                    <a:pt x="900" y="64972"/>
                  </a:lnTo>
                  <a:lnTo>
                    <a:pt x="598" y="67303"/>
                  </a:lnTo>
                  <a:lnTo>
                    <a:pt x="396" y="69563"/>
                  </a:lnTo>
                  <a:lnTo>
                    <a:pt x="262" y="71775"/>
                  </a:lnTo>
                  <a:lnTo>
                    <a:pt x="113" y="76114"/>
                  </a:lnTo>
                  <a:lnTo>
                    <a:pt x="17" y="84649"/>
                  </a:lnTo>
                  <a:lnTo>
                    <a:pt x="0" y="91011"/>
                  </a:lnTo>
                  <a:lnTo>
                    <a:pt x="704" y="92423"/>
                  </a:lnTo>
                  <a:lnTo>
                    <a:pt x="1879" y="93365"/>
                  </a:lnTo>
                  <a:lnTo>
                    <a:pt x="3368" y="93993"/>
                  </a:lnTo>
                  <a:lnTo>
                    <a:pt x="4362" y="95117"/>
                  </a:lnTo>
                  <a:lnTo>
                    <a:pt x="5024" y="96572"/>
                  </a:lnTo>
                  <a:lnTo>
                    <a:pt x="6086" y="100606"/>
                  </a:lnTo>
                  <a:lnTo>
                    <a:pt x="6879" y="100937"/>
                  </a:lnTo>
                  <a:lnTo>
                    <a:pt x="10663" y="101403"/>
                  </a:lnTo>
                  <a:lnTo>
                    <a:pt x="12622" y="101591"/>
                  </a:lnTo>
                  <a:lnTo>
                    <a:pt x="12666" y="99714"/>
                  </a:lnTo>
                  <a:lnTo>
                    <a:pt x="12678" y="98226"/>
                  </a:lnTo>
                  <a:lnTo>
                    <a:pt x="11980" y="96528"/>
                  </a:lnTo>
                  <a:lnTo>
                    <a:pt x="10808" y="94690"/>
                  </a:lnTo>
                  <a:lnTo>
                    <a:pt x="9321" y="92760"/>
                  </a:lnTo>
                  <a:lnTo>
                    <a:pt x="8330" y="90767"/>
                  </a:lnTo>
                  <a:lnTo>
                    <a:pt x="7669" y="88734"/>
                  </a:lnTo>
                  <a:lnTo>
                    <a:pt x="7229" y="86672"/>
                  </a:lnTo>
                  <a:lnTo>
                    <a:pt x="6935" y="84592"/>
                  </a:lnTo>
                  <a:lnTo>
                    <a:pt x="6739" y="82500"/>
                  </a:lnTo>
                  <a:lnTo>
                    <a:pt x="6609" y="80399"/>
                  </a:lnTo>
                  <a:lnTo>
                    <a:pt x="6464" y="76184"/>
                  </a:lnTo>
                  <a:lnTo>
                    <a:pt x="6382" y="67963"/>
                  </a:lnTo>
                  <a:lnTo>
                    <a:pt x="6354" y="55914"/>
                  </a:lnTo>
                  <a:lnTo>
                    <a:pt x="5646" y="52798"/>
                  </a:lnTo>
                  <a:lnTo>
                    <a:pt x="4468" y="49310"/>
                  </a:lnTo>
                  <a:lnTo>
                    <a:pt x="2977" y="45573"/>
                  </a:lnTo>
                  <a:lnTo>
                    <a:pt x="1982" y="42376"/>
                  </a:lnTo>
                  <a:lnTo>
                    <a:pt x="1320" y="39539"/>
                  </a:lnTo>
                  <a:lnTo>
                    <a:pt x="877" y="36942"/>
                  </a:lnTo>
                  <a:lnTo>
                    <a:pt x="1289" y="34506"/>
                  </a:lnTo>
                  <a:lnTo>
                    <a:pt x="2269" y="32176"/>
                  </a:lnTo>
                  <a:lnTo>
                    <a:pt x="3629" y="29917"/>
                  </a:lnTo>
                  <a:lnTo>
                    <a:pt x="4535" y="27705"/>
                  </a:lnTo>
                  <a:lnTo>
                    <a:pt x="5139" y="25525"/>
                  </a:lnTo>
                  <a:lnTo>
                    <a:pt x="5542" y="23367"/>
                  </a:lnTo>
                  <a:lnTo>
                    <a:pt x="5811" y="21222"/>
                  </a:lnTo>
                  <a:lnTo>
                    <a:pt x="5989" y="19086"/>
                  </a:lnTo>
                  <a:lnTo>
                    <a:pt x="6108" y="16957"/>
                  </a:lnTo>
                  <a:lnTo>
                    <a:pt x="6894" y="14832"/>
                  </a:lnTo>
                  <a:lnTo>
                    <a:pt x="8124" y="12710"/>
                  </a:lnTo>
                  <a:lnTo>
                    <a:pt x="11797" y="7606"/>
                  </a:lnTo>
                  <a:lnTo>
                    <a:pt x="14182" y="5026"/>
                  </a:lnTo>
                  <a:lnTo>
                    <a:pt x="15807" y="3350"/>
                  </a:lnTo>
                  <a:lnTo>
                    <a:pt x="17595" y="2233"/>
                  </a:lnTo>
                  <a:lnTo>
                    <a:pt x="21466" y="992"/>
                  </a:lnTo>
                  <a:lnTo>
                    <a:pt x="24241" y="293"/>
                  </a:lnTo>
                  <a:lnTo>
                    <a:pt x="26773" y="130"/>
                  </a:lnTo>
                  <a:lnTo>
                    <a:pt x="30778" y="25"/>
                  </a:lnTo>
                  <a:lnTo>
                    <a:pt x="41203" y="0"/>
                  </a:lnTo>
                  <a:lnTo>
                    <a:pt x="42292" y="705"/>
                  </a:lnTo>
                  <a:lnTo>
                    <a:pt x="43018" y="1881"/>
                  </a:lnTo>
                  <a:lnTo>
                    <a:pt x="44184" y="5466"/>
                  </a:lnTo>
                  <a:lnTo>
                    <a:pt x="44986" y="5761"/>
                  </a:lnTo>
                  <a:lnTo>
                    <a:pt x="47759" y="6088"/>
                  </a:lnTo>
                  <a:lnTo>
                    <a:pt x="48781" y="6880"/>
                  </a:lnTo>
                  <a:lnTo>
                    <a:pt x="49462" y="8114"/>
                  </a:lnTo>
                  <a:lnTo>
                    <a:pt x="49917" y="9643"/>
                  </a:lnTo>
                  <a:lnTo>
                    <a:pt x="49514" y="10661"/>
                  </a:lnTo>
                  <a:lnTo>
                    <a:pt x="48539" y="11341"/>
                  </a:lnTo>
                  <a:lnTo>
                    <a:pt x="47183" y="11794"/>
                  </a:lnTo>
                  <a:lnTo>
                    <a:pt x="46279" y="12801"/>
                  </a:lnTo>
                  <a:lnTo>
                    <a:pt x="45676" y="14178"/>
                  </a:lnTo>
                  <a:lnTo>
                    <a:pt x="45275" y="15802"/>
                  </a:lnTo>
                  <a:lnTo>
                    <a:pt x="45007" y="17590"/>
                  </a:lnTo>
                  <a:lnTo>
                    <a:pt x="44828" y="19487"/>
                  </a:lnTo>
                  <a:lnTo>
                    <a:pt x="44709" y="21458"/>
                  </a:lnTo>
                  <a:lnTo>
                    <a:pt x="43924" y="23477"/>
                  </a:lnTo>
                  <a:lnTo>
                    <a:pt x="42694" y="25529"/>
                  </a:lnTo>
                  <a:lnTo>
                    <a:pt x="41169" y="27602"/>
                  </a:lnTo>
                  <a:lnTo>
                    <a:pt x="40152" y="29690"/>
                  </a:lnTo>
                  <a:lnTo>
                    <a:pt x="39474" y="31787"/>
                  </a:lnTo>
                  <a:lnTo>
                    <a:pt x="39021" y="33891"/>
                  </a:lnTo>
                  <a:lnTo>
                    <a:pt x="38014" y="35294"/>
                  </a:lnTo>
                  <a:lnTo>
                    <a:pt x="36636" y="36229"/>
                  </a:lnTo>
                  <a:lnTo>
                    <a:pt x="35012" y="36852"/>
                  </a:lnTo>
                  <a:lnTo>
                    <a:pt x="33929" y="37973"/>
                  </a:lnTo>
                  <a:lnTo>
                    <a:pt x="33207" y="39426"/>
                  </a:lnTo>
                  <a:lnTo>
                    <a:pt x="32726" y="41101"/>
                  </a:lnTo>
                  <a:lnTo>
                    <a:pt x="32405" y="42922"/>
                  </a:lnTo>
                  <a:lnTo>
                    <a:pt x="32191" y="44842"/>
                  </a:lnTo>
                  <a:lnTo>
                    <a:pt x="32048" y="46828"/>
                  </a:lnTo>
                  <a:lnTo>
                    <a:pt x="31248" y="48857"/>
                  </a:lnTo>
                  <a:lnTo>
                    <a:pt x="30007" y="50915"/>
                  </a:lnTo>
                  <a:lnTo>
                    <a:pt x="28475" y="52993"/>
                  </a:lnTo>
                  <a:lnTo>
                    <a:pt x="27452" y="55084"/>
                  </a:lnTo>
                  <a:lnTo>
                    <a:pt x="26772" y="57183"/>
                  </a:lnTo>
                  <a:lnTo>
                    <a:pt x="26318" y="59289"/>
                  </a:lnTo>
                  <a:lnTo>
                    <a:pt x="26721" y="60692"/>
                  </a:lnTo>
                  <a:lnTo>
                    <a:pt x="27696" y="61628"/>
                  </a:lnTo>
                  <a:lnTo>
                    <a:pt x="29051" y="62251"/>
                  </a:lnTo>
                  <a:lnTo>
                    <a:pt x="29955" y="63373"/>
                  </a:lnTo>
                  <a:lnTo>
                    <a:pt x="30558" y="64826"/>
                  </a:lnTo>
                  <a:lnTo>
                    <a:pt x="31525" y="68857"/>
                  </a:lnTo>
                  <a:lnTo>
                    <a:pt x="33540" y="71289"/>
                  </a:lnTo>
                  <a:lnTo>
                    <a:pt x="36789" y="74723"/>
                  </a:lnTo>
                  <a:lnTo>
                    <a:pt x="40586" y="78600"/>
                  </a:lnTo>
                  <a:lnTo>
                    <a:pt x="42587" y="79916"/>
                  </a:lnTo>
                  <a:lnTo>
                    <a:pt x="44627" y="80794"/>
                  </a:lnTo>
                  <a:lnTo>
                    <a:pt x="46693" y="81379"/>
                  </a:lnTo>
                  <a:lnTo>
                    <a:pt x="49482" y="81769"/>
                  </a:lnTo>
                  <a:lnTo>
                    <a:pt x="52754" y="82029"/>
                  </a:lnTo>
                  <a:lnTo>
                    <a:pt x="59448" y="82318"/>
                  </a:lnTo>
                  <a:lnTo>
                    <a:pt x="67186" y="82480"/>
                  </a:lnTo>
                  <a:lnTo>
                    <a:pt x="96531" y="82548"/>
                  </a:lnTo>
                  <a:lnTo>
                    <a:pt x="99651" y="81843"/>
                  </a:lnTo>
                  <a:lnTo>
                    <a:pt x="103144" y="80667"/>
                  </a:lnTo>
                  <a:lnTo>
                    <a:pt x="106884" y="79178"/>
                  </a:lnTo>
                  <a:lnTo>
                    <a:pt x="110084" y="77479"/>
                  </a:lnTo>
                  <a:lnTo>
                    <a:pt x="112923" y="75641"/>
                  </a:lnTo>
                  <a:lnTo>
                    <a:pt x="115521" y="73710"/>
                  </a:lnTo>
                  <a:lnTo>
                    <a:pt x="117960" y="71718"/>
                  </a:lnTo>
                  <a:lnTo>
                    <a:pt x="120292" y="69684"/>
                  </a:lnTo>
                  <a:lnTo>
                    <a:pt x="127073" y="63499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SMARTInkAnnotation946"/>
            <p:cNvSpPr/>
            <p:nvPr/>
          </p:nvSpPr>
          <p:spPr>
            <a:xfrm>
              <a:off x="1299790" y="1733550"/>
              <a:ext cx="470116" cy="577851"/>
            </a:xfrm>
            <a:custGeom>
              <a:avLst/>
              <a:gdLst/>
              <a:ahLst/>
              <a:cxnLst/>
              <a:rect l="0" t="0" r="0" b="0"/>
              <a:pathLst>
                <a:path w="470116" h="577851">
                  <a:moveTo>
                    <a:pt x="470115" y="0"/>
                  </a:moveTo>
                  <a:lnTo>
                    <a:pt x="439329" y="0"/>
                  </a:lnTo>
                  <a:lnTo>
                    <a:pt x="433467" y="4364"/>
                  </a:lnTo>
                  <a:lnTo>
                    <a:pt x="426808" y="6088"/>
                  </a:lnTo>
                  <a:lnTo>
                    <a:pt x="422611" y="6272"/>
                  </a:lnTo>
                  <a:lnTo>
                    <a:pt x="420796" y="7004"/>
                  </a:lnTo>
                  <a:lnTo>
                    <a:pt x="414104" y="11810"/>
                  </a:lnTo>
                  <a:lnTo>
                    <a:pt x="411569" y="12304"/>
                  </a:lnTo>
                  <a:lnTo>
                    <a:pt x="404189" y="12622"/>
                  </a:lnTo>
                  <a:lnTo>
                    <a:pt x="402160" y="13353"/>
                  </a:lnTo>
                  <a:lnTo>
                    <a:pt x="395932" y="17049"/>
                  </a:lnTo>
                  <a:lnTo>
                    <a:pt x="391726" y="18160"/>
                  </a:lnTo>
                  <a:lnTo>
                    <a:pt x="378906" y="18874"/>
                  </a:lnTo>
                  <a:lnTo>
                    <a:pt x="366595" y="19027"/>
                  </a:lnTo>
                  <a:lnTo>
                    <a:pt x="364390" y="19740"/>
                  </a:lnTo>
                  <a:lnTo>
                    <a:pt x="360057" y="22414"/>
                  </a:lnTo>
                  <a:lnTo>
                    <a:pt x="353895" y="24073"/>
                  </a:lnTo>
                  <a:lnTo>
                    <a:pt x="342488" y="25007"/>
                  </a:lnTo>
                  <a:lnTo>
                    <a:pt x="329357" y="25322"/>
                  </a:lnTo>
                  <a:lnTo>
                    <a:pt x="312230" y="25393"/>
                  </a:lnTo>
                  <a:lnTo>
                    <a:pt x="309084" y="26101"/>
                  </a:lnTo>
                  <a:lnTo>
                    <a:pt x="300579" y="29763"/>
                  </a:lnTo>
                  <a:lnTo>
                    <a:pt x="287295" y="31357"/>
                  </a:lnTo>
                  <a:lnTo>
                    <a:pt x="277664" y="31672"/>
                  </a:lnTo>
                  <a:lnTo>
                    <a:pt x="275451" y="30993"/>
                  </a:lnTo>
                  <a:lnTo>
                    <a:pt x="268963" y="27371"/>
                  </a:lnTo>
                  <a:lnTo>
                    <a:pt x="264695" y="26276"/>
                  </a:lnTo>
                  <a:lnTo>
                    <a:pt x="252201" y="25515"/>
                  </a:lnTo>
                  <a:lnTo>
                    <a:pt x="169363" y="25400"/>
                  </a:lnTo>
                  <a:lnTo>
                    <a:pt x="153742" y="20374"/>
                  </a:lnTo>
                  <a:lnTo>
                    <a:pt x="141296" y="19224"/>
                  </a:lnTo>
                  <a:lnTo>
                    <a:pt x="127736" y="19065"/>
                  </a:lnTo>
                  <a:lnTo>
                    <a:pt x="121721" y="19052"/>
                  </a:lnTo>
                  <a:lnTo>
                    <a:pt x="119242" y="17169"/>
                  </a:lnTo>
                  <a:lnTo>
                    <a:pt x="115271" y="13583"/>
                  </a:lnTo>
                  <a:lnTo>
                    <a:pt x="112845" y="13092"/>
                  </a:lnTo>
                  <a:lnTo>
                    <a:pt x="107942" y="12700"/>
                  </a:lnTo>
                  <a:lnTo>
                    <a:pt x="107939" y="12700"/>
                  </a:lnTo>
                  <a:lnTo>
                    <a:pt x="101585" y="12700"/>
                  </a:lnTo>
                  <a:lnTo>
                    <a:pt x="107678" y="12700"/>
                  </a:lnTo>
                  <a:lnTo>
                    <a:pt x="107937" y="24440"/>
                  </a:lnTo>
                  <a:lnTo>
                    <a:pt x="102910" y="37207"/>
                  </a:lnTo>
                  <a:lnTo>
                    <a:pt x="101847" y="46390"/>
                  </a:lnTo>
                  <a:lnTo>
                    <a:pt x="101620" y="64034"/>
                  </a:lnTo>
                  <a:lnTo>
                    <a:pt x="101586" y="111310"/>
                  </a:lnTo>
                  <a:lnTo>
                    <a:pt x="99703" y="120262"/>
                  </a:lnTo>
                  <a:lnTo>
                    <a:pt x="97219" y="129649"/>
                  </a:lnTo>
                  <a:lnTo>
                    <a:pt x="95820" y="146835"/>
                  </a:lnTo>
                  <a:lnTo>
                    <a:pt x="95406" y="164627"/>
                  </a:lnTo>
                  <a:lnTo>
                    <a:pt x="94577" y="179855"/>
                  </a:lnTo>
                  <a:lnTo>
                    <a:pt x="90880" y="197459"/>
                  </a:lnTo>
                  <a:lnTo>
                    <a:pt x="89768" y="209821"/>
                  </a:lnTo>
                  <a:lnTo>
                    <a:pt x="87390" y="222370"/>
                  </a:lnTo>
                  <a:lnTo>
                    <a:pt x="84687" y="235003"/>
                  </a:lnTo>
                  <a:lnTo>
                    <a:pt x="83485" y="247674"/>
                  </a:lnTo>
                  <a:lnTo>
                    <a:pt x="82951" y="260360"/>
                  </a:lnTo>
                  <a:lnTo>
                    <a:pt x="82007" y="273760"/>
                  </a:lnTo>
                  <a:lnTo>
                    <a:pt x="79235" y="289123"/>
                  </a:lnTo>
                  <a:lnTo>
                    <a:pt x="77532" y="303477"/>
                  </a:lnTo>
                  <a:lnTo>
                    <a:pt x="76775" y="317617"/>
                  </a:lnTo>
                  <a:lnTo>
                    <a:pt x="76439" y="333310"/>
                  </a:lnTo>
                  <a:lnTo>
                    <a:pt x="74407" y="347810"/>
                  </a:lnTo>
                  <a:lnTo>
                    <a:pt x="71856" y="361310"/>
                  </a:lnTo>
                  <a:lnTo>
                    <a:pt x="70723" y="374366"/>
                  </a:lnTo>
                  <a:lnTo>
                    <a:pt x="66453" y="389105"/>
                  </a:lnTo>
                  <a:lnTo>
                    <a:pt x="61262" y="404358"/>
                  </a:lnTo>
                  <a:lnTo>
                    <a:pt x="57632" y="424845"/>
                  </a:lnTo>
                  <a:lnTo>
                    <a:pt x="54282" y="437881"/>
                  </a:lnTo>
                  <a:lnTo>
                    <a:pt x="48426" y="453749"/>
                  </a:lnTo>
                  <a:lnTo>
                    <a:pt x="42220" y="470759"/>
                  </a:lnTo>
                  <a:lnTo>
                    <a:pt x="35910" y="489205"/>
                  </a:lnTo>
                  <a:lnTo>
                    <a:pt x="31819" y="509331"/>
                  </a:lnTo>
                  <a:lnTo>
                    <a:pt x="26827" y="526895"/>
                  </a:lnTo>
                  <a:lnTo>
                    <a:pt x="26331" y="531180"/>
                  </a:lnTo>
                  <a:lnTo>
                    <a:pt x="23897" y="537822"/>
                  </a:lnTo>
                  <a:lnTo>
                    <a:pt x="18557" y="545529"/>
                  </a:lnTo>
                  <a:lnTo>
                    <a:pt x="16581" y="547836"/>
                  </a:lnTo>
                  <a:lnTo>
                    <a:pt x="15265" y="550785"/>
                  </a:lnTo>
                  <a:lnTo>
                    <a:pt x="13410" y="560972"/>
                  </a:lnTo>
                  <a:lnTo>
                    <a:pt x="12977" y="566351"/>
                  </a:lnTo>
                  <a:lnTo>
                    <a:pt x="12156" y="568067"/>
                  </a:lnTo>
                  <a:lnTo>
                    <a:pt x="10902" y="569212"/>
                  </a:lnTo>
                  <a:lnTo>
                    <a:pt x="9360" y="569975"/>
                  </a:lnTo>
                  <a:lnTo>
                    <a:pt x="8332" y="571188"/>
                  </a:lnTo>
                  <a:lnTo>
                    <a:pt x="7647" y="572704"/>
                  </a:lnTo>
                  <a:lnTo>
                    <a:pt x="6278" y="577842"/>
                  </a:lnTo>
                  <a:lnTo>
                    <a:pt x="0" y="577850"/>
                  </a:lnTo>
                  <a:lnTo>
                    <a:pt x="15719" y="577850"/>
                  </a:lnTo>
                  <a:lnTo>
                    <a:pt x="16807" y="577144"/>
                  </a:lnTo>
                  <a:lnTo>
                    <a:pt x="17533" y="575969"/>
                  </a:lnTo>
                  <a:lnTo>
                    <a:pt x="18697" y="572383"/>
                  </a:lnTo>
                  <a:lnTo>
                    <a:pt x="19499" y="572088"/>
                  </a:lnTo>
                  <a:lnTo>
                    <a:pt x="26817" y="571534"/>
                  </a:lnTo>
                  <a:lnTo>
                    <a:pt x="34780" y="571502"/>
                  </a:lnTo>
                  <a:lnTo>
                    <a:pt x="36574" y="570796"/>
                  </a:lnTo>
                  <a:lnTo>
                    <a:pt x="40451" y="568129"/>
                  </a:lnTo>
                  <a:lnTo>
                    <a:pt x="46410" y="566474"/>
                  </a:lnTo>
                  <a:lnTo>
                    <a:pt x="49976" y="566033"/>
                  </a:lnTo>
                  <a:lnTo>
                    <a:pt x="53059" y="565033"/>
                  </a:lnTo>
                  <a:lnTo>
                    <a:pt x="61478" y="560960"/>
                  </a:lnTo>
                  <a:lnTo>
                    <a:pt x="72601" y="558735"/>
                  </a:lnTo>
                  <a:lnTo>
                    <a:pt x="84839" y="554626"/>
                  </a:lnTo>
                  <a:lnTo>
                    <a:pt x="97408" y="552389"/>
                  </a:lnTo>
                  <a:lnTo>
                    <a:pt x="110781" y="548277"/>
                  </a:lnTo>
                  <a:lnTo>
                    <a:pt x="121910" y="547068"/>
                  </a:lnTo>
                  <a:lnTo>
                    <a:pt x="132034" y="546530"/>
                  </a:lnTo>
                  <a:lnTo>
                    <a:pt x="142652" y="546291"/>
                  </a:lnTo>
                  <a:lnTo>
                    <a:pt x="409285" y="546100"/>
                  </a:lnTo>
                  <a:lnTo>
                    <a:pt x="418605" y="547981"/>
                  </a:lnTo>
                  <a:lnTo>
                    <a:pt x="427454" y="550464"/>
                  </a:lnTo>
                  <a:lnTo>
                    <a:pt x="439668" y="551862"/>
                  </a:lnTo>
                  <a:lnTo>
                    <a:pt x="445522" y="552188"/>
                  </a:lnTo>
                  <a:lnTo>
                    <a:pt x="448072" y="551570"/>
                  </a:lnTo>
                  <a:lnTo>
                    <a:pt x="455033" y="548034"/>
                  </a:lnTo>
                  <a:lnTo>
                    <a:pt x="459411" y="546960"/>
                  </a:lnTo>
                  <a:lnTo>
                    <a:pt x="465845" y="546355"/>
                  </a:lnTo>
                  <a:lnTo>
                    <a:pt x="467268" y="545564"/>
                  </a:lnTo>
                  <a:lnTo>
                    <a:pt x="468217" y="544332"/>
                  </a:lnTo>
                  <a:lnTo>
                    <a:pt x="468850" y="542805"/>
                  </a:lnTo>
                  <a:lnTo>
                    <a:pt x="469740" y="537284"/>
                  </a:lnTo>
                  <a:lnTo>
                    <a:pt x="470115" y="52070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SMARTInkAnnotation947"/>
            <p:cNvSpPr/>
            <p:nvPr/>
          </p:nvSpPr>
          <p:spPr>
            <a:xfrm>
              <a:off x="1706365" y="2625438"/>
              <a:ext cx="82595" cy="130463"/>
            </a:xfrm>
            <a:custGeom>
              <a:avLst/>
              <a:gdLst/>
              <a:ahLst/>
              <a:cxnLst/>
              <a:rect l="0" t="0" r="0" b="0"/>
              <a:pathLst>
                <a:path w="82595" h="130463">
                  <a:moveTo>
                    <a:pt x="6354" y="47912"/>
                  </a:moveTo>
                  <a:lnTo>
                    <a:pt x="78" y="47912"/>
                  </a:lnTo>
                  <a:lnTo>
                    <a:pt x="23" y="51283"/>
                  </a:lnTo>
                  <a:lnTo>
                    <a:pt x="0" y="54255"/>
                  </a:lnTo>
                  <a:lnTo>
                    <a:pt x="15121" y="69373"/>
                  </a:lnTo>
                  <a:lnTo>
                    <a:pt x="17140" y="70686"/>
                  </a:lnTo>
                  <a:lnTo>
                    <a:pt x="19193" y="71561"/>
                  </a:lnTo>
                  <a:lnTo>
                    <a:pt x="21268" y="72145"/>
                  </a:lnTo>
                  <a:lnTo>
                    <a:pt x="23357" y="72534"/>
                  </a:lnTo>
                  <a:lnTo>
                    <a:pt x="25455" y="72793"/>
                  </a:lnTo>
                  <a:lnTo>
                    <a:pt x="27560" y="72966"/>
                  </a:lnTo>
                  <a:lnTo>
                    <a:pt x="29670" y="73081"/>
                  </a:lnTo>
                  <a:lnTo>
                    <a:pt x="33896" y="73209"/>
                  </a:lnTo>
                  <a:lnTo>
                    <a:pt x="46597" y="73303"/>
                  </a:lnTo>
                  <a:lnTo>
                    <a:pt x="59304" y="73311"/>
                  </a:lnTo>
                  <a:lnTo>
                    <a:pt x="61422" y="72606"/>
                  </a:lnTo>
                  <a:lnTo>
                    <a:pt x="63540" y="71430"/>
                  </a:lnTo>
                  <a:lnTo>
                    <a:pt x="65658" y="69941"/>
                  </a:lnTo>
                  <a:lnTo>
                    <a:pt x="67776" y="68242"/>
                  </a:lnTo>
                  <a:lnTo>
                    <a:pt x="69894" y="66404"/>
                  </a:lnTo>
                  <a:lnTo>
                    <a:pt x="74993" y="61756"/>
                  </a:lnTo>
                  <a:lnTo>
                    <a:pt x="79249" y="57580"/>
                  </a:lnTo>
                  <a:lnTo>
                    <a:pt x="80366" y="55768"/>
                  </a:lnTo>
                  <a:lnTo>
                    <a:pt x="81608" y="51874"/>
                  </a:lnTo>
                  <a:lnTo>
                    <a:pt x="81939" y="49848"/>
                  </a:lnTo>
                  <a:lnTo>
                    <a:pt x="82160" y="47791"/>
                  </a:lnTo>
                  <a:lnTo>
                    <a:pt x="82307" y="45715"/>
                  </a:lnTo>
                  <a:lnTo>
                    <a:pt x="82405" y="43625"/>
                  </a:lnTo>
                  <a:lnTo>
                    <a:pt x="82515" y="39422"/>
                  </a:lnTo>
                  <a:lnTo>
                    <a:pt x="82594" y="26743"/>
                  </a:lnTo>
                  <a:lnTo>
                    <a:pt x="81891" y="24627"/>
                  </a:lnTo>
                  <a:lnTo>
                    <a:pt x="80716" y="22511"/>
                  </a:lnTo>
                  <a:lnTo>
                    <a:pt x="79227" y="20395"/>
                  </a:lnTo>
                  <a:lnTo>
                    <a:pt x="77527" y="18278"/>
                  </a:lnTo>
                  <a:lnTo>
                    <a:pt x="75689" y="16162"/>
                  </a:lnTo>
                  <a:lnTo>
                    <a:pt x="71039" y="11066"/>
                  </a:lnTo>
                  <a:lnTo>
                    <a:pt x="69245" y="9942"/>
                  </a:lnTo>
                  <a:lnTo>
                    <a:pt x="66637" y="8488"/>
                  </a:lnTo>
                  <a:lnTo>
                    <a:pt x="59053" y="4455"/>
                  </a:lnTo>
                  <a:lnTo>
                    <a:pt x="57725" y="3418"/>
                  </a:lnTo>
                  <a:lnTo>
                    <a:pt x="56133" y="2022"/>
                  </a:lnTo>
                  <a:lnTo>
                    <a:pt x="54366" y="385"/>
                  </a:lnTo>
                  <a:lnTo>
                    <a:pt x="52482" y="0"/>
                  </a:lnTo>
                  <a:lnTo>
                    <a:pt x="50520" y="448"/>
                  </a:lnTo>
                  <a:lnTo>
                    <a:pt x="48506" y="1453"/>
                  </a:lnTo>
                  <a:lnTo>
                    <a:pt x="46457" y="2122"/>
                  </a:lnTo>
                  <a:lnTo>
                    <a:pt x="44386" y="2569"/>
                  </a:lnTo>
                  <a:lnTo>
                    <a:pt x="42299" y="2866"/>
                  </a:lnTo>
                  <a:lnTo>
                    <a:pt x="40201" y="3065"/>
                  </a:lnTo>
                  <a:lnTo>
                    <a:pt x="38097" y="3197"/>
                  </a:lnTo>
                  <a:lnTo>
                    <a:pt x="35988" y="3286"/>
                  </a:lnTo>
                  <a:lnTo>
                    <a:pt x="33876" y="4050"/>
                  </a:lnTo>
                  <a:lnTo>
                    <a:pt x="31762" y="5265"/>
                  </a:lnTo>
                  <a:lnTo>
                    <a:pt x="29647" y="6781"/>
                  </a:lnTo>
                  <a:lnTo>
                    <a:pt x="27531" y="8497"/>
                  </a:lnTo>
                  <a:lnTo>
                    <a:pt x="25414" y="10346"/>
                  </a:lnTo>
                  <a:lnTo>
                    <a:pt x="23297" y="12285"/>
                  </a:lnTo>
                  <a:lnTo>
                    <a:pt x="19061" y="16320"/>
                  </a:lnTo>
                  <a:lnTo>
                    <a:pt x="10590" y="24660"/>
                  </a:lnTo>
                  <a:lnTo>
                    <a:pt x="9178" y="27472"/>
                  </a:lnTo>
                  <a:lnTo>
                    <a:pt x="8237" y="30757"/>
                  </a:lnTo>
                  <a:lnTo>
                    <a:pt x="7609" y="34359"/>
                  </a:lnTo>
                  <a:lnTo>
                    <a:pt x="7191" y="37466"/>
                  </a:lnTo>
                  <a:lnTo>
                    <a:pt x="6912" y="40242"/>
                  </a:lnTo>
                  <a:lnTo>
                    <a:pt x="6726" y="42799"/>
                  </a:lnTo>
                  <a:lnTo>
                    <a:pt x="6602" y="45914"/>
                  </a:lnTo>
                  <a:lnTo>
                    <a:pt x="6465" y="53139"/>
                  </a:lnTo>
                  <a:lnTo>
                    <a:pt x="6355" y="93494"/>
                  </a:lnTo>
                  <a:lnTo>
                    <a:pt x="7061" y="96644"/>
                  </a:lnTo>
                  <a:lnTo>
                    <a:pt x="8238" y="100156"/>
                  </a:lnTo>
                  <a:lnTo>
                    <a:pt x="9728" y="103908"/>
                  </a:lnTo>
                  <a:lnTo>
                    <a:pt x="11427" y="107115"/>
                  </a:lnTo>
                  <a:lnTo>
                    <a:pt x="13266" y="109958"/>
                  </a:lnTo>
                  <a:lnTo>
                    <a:pt x="15198" y="112560"/>
                  </a:lnTo>
                  <a:lnTo>
                    <a:pt x="16486" y="114999"/>
                  </a:lnTo>
                  <a:lnTo>
                    <a:pt x="17345" y="117331"/>
                  </a:lnTo>
                  <a:lnTo>
                    <a:pt x="17917" y="119592"/>
                  </a:lnTo>
                  <a:lnTo>
                    <a:pt x="19711" y="121804"/>
                  </a:lnTo>
                  <a:lnTo>
                    <a:pt x="22319" y="123984"/>
                  </a:lnTo>
                  <a:lnTo>
                    <a:pt x="25469" y="126143"/>
                  </a:lnTo>
                  <a:lnTo>
                    <a:pt x="28275" y="127583"/>
                  </a:lnTo>
                  <a:lnTo>
                    <a:pt x="30853" y="128543"/>
                  </a:lnTo>
                  <a:lnTo>
                    <a:pt x="33276" y="129183"/>
                  </a:lnTo>
                  <a:lnTo>
                    <a:pt x="35598" y="129609"/>
                  </a:lnTo>
                  <a:lnTo>
                    <a:pt x="37852" y="129894"/>
                  </a:lnTo>
                  <a:lnTo>
                    <a:pt x="40061" y="130083"/>
                  </a:lnTo>
                  <a:lnTo>
                    <a:pt x="42239" y="130209"/>
                  </a:lnTo>
                  <a:lnTo>
                    <a:pt x="46543" y="130350"/>
                  </a:lnTo>
                  <a:lnTo>
                    <a:pt x="69894" y="130462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SMARTInkAnnotation948"/>
            <p:cNvSpPr/>
            <p:nvPr/>
          </p:nvSpPr>
          <p:spPr>
            <a:xfrm>
              <a:off x="1833444" y="2616210"/>
              <a:ext cx="101658" cy="145723"/>
            </a:xfrm>
            <a:custGeom>
              <a:avLst/>
              <a:gdLst/>
              <a:ahLst/>
              <a:cxnLst/>
              <a:rect l="0" t="0" r="0" b="0"/>
              <a:pathLst>
                <a:path w="101658" h="145723">
                  <a:moveTo>
                    <a:pt x="0" y="107940"/>
                  </a:moveTo>
                  <a:lnTo>
                    <a:pt x="3373" y="111311"/>
                  </a:lnTo>
                  <a:lnTo>
                    <a:pt x="3661" y="112304"/>
                  </a:lnTo>
                  <a:lnTo>
                    <a:pt x="3147" y="112966"/>
                  </a:lnTo>
                  <a:lnTo>
                    <a:pt x="2098" y="113407"/>
                  </a:lnTo>
                  <a:lnTo>
                    <a:pt x="1399" y="114407"/>
                  </a:lnTo>
                  <a:lnTo>
                    <a:pt x="415" y="118479"/>
                  </a:lnTo>
                  <a:lnTo>
                    <a:pt x="55" y="120355"/>
                  </a:lnTo>
                  <a:lnTo>
                    <a:pt x="1907" y="122395"/>
                  </a:lnTo>
                  <a:lnTo>
                    <a:pt x="6094" y="126721"/>
                  </a:lnTo>
                  <a:lnTo>
                    <a:pt x="8121" y="126870"/>
                  </a:lnTo>
                  <a:lnTo>
                    <a:pt x="11802" y="126966"/>
                  </a:lnTo>
                  <a:lnTo>
                    <a:pt x="15813" y="126983"/>
                  </a:lnTo>
                  <a:lnTo>
                    <a:pt x="16896" y="126280"/>
                  </a:lnTo>
                  <a:lnTo>
                    <a:pt x="17618" y="125105"/>
                  </a:lnTo>
                  <a:lnTo>
                    <a:pt x="18100" y="123617"/>
                  </a:lnTo>
                  <a:lnTo>
                    <a:pt x="20517" y="120082"/>
                  </a:lnTo>
                  <a:lnTo>
                    <a:pt x="22150" y="118151"/>
                  </a:lnTo>
                  <a:lnTo>
                    <a:pt x="23945" y="116158"/>
                  </a:lnTo>
                  <a:lnTo>
                    <a:pt x="27821" y="112063"/>
                  </a:lnTo>
                  <a:lnTo>
                    <a:pt x="29843" y="109277"/>
                  </a:lnTo>
                  <a:lnTo>
                    <a:pt x="31898" y="106009"/>
                  </a:lnTo>
                  <a:lnTo>
                    <a:pt x="33973" y="102420"/>
                  </a:lnTo>
                  <a:lnTo>
                    <a:pt x="36063" y="99321"/>
                  </a:lnTo>
                  <a:lnTo>
                    <a:pt x="38162" y="96549"/>
                  </a:lnTo>
                  <a:lnTo>
                    <a:pt x="40268" y="93996"/>
                  </a:lnTo>
                  <a:lnTo>
                    <a:pt x="42377" y="90883"/>
                  </a:lnTo>
                  <a:lnTo>
                    <a:pt x="44489" y="87396"/>
                  </a:lnTo>
                  <a:lnTo>
                    <a:pt x="46604" y="83661"/>
                  </a:lnTo>
                  <a:lnTo>
                    <a:pt x="50836" y="75747"/>
                  </a:lnTo>
                  <a:lnTo>
                    <a:pt x="65658" y="46531"/>
                  </a:lnTo>
                  <a:lnTo>
                    <a:pt x="67070" y="43012"/>
                  </a:lnTo>
                  <a:lnTo>
                    <a:pt x="68012" y="39960"/>
                  </a:lnTo>
                  <a:lnTo>
                    <a:pt x="68639" y="37220"/>
                  </a:lnTo>
                  <a:lnTo>
                    <a:pt x="69057" y="33982"/>
                  </a:lnTo>
                  <a:lnTo>
                    <a:pt x="69336" y="30412"/>
                  </a:lnTo>
                  <a:lnTo>
                    <a:pt x="69646" y="23389"/>
                  </a:lnTo>
                  <a:lnTo>
                    <a:pt x="69821" y="15468"/>
                  </a:lnTo>
                  <a:lnTo>
                    <a:pt x="69894" y="23"/>
                  </a:lnTo>
                  <a:lnTo>
                    <a:pt x="73267" y="0"/>
                  </a:lnTo>
                  <a:lnTo>
                    <a:pt x="74261" y="702"/>
                  </a:lnTo>
                  <a:lnTo>
                    <a:pt x="74923" y="1876"/>
                  </a:lnTo>
                  <a:lnTo>
                    <a:pt x="75659" y="5061"/>
                  </a:lnTo>
                  <a:lnTo>
                    <a:pt x="75986" y="8829"/>
                  </a:lnTo>
                  <a:lnTo>
                    <a:pt x="76073" y="11527"/>
                  </a:lnTo>
                  <a:lnTo>
                    <a:pt x="76170" y="18288"/>
                  </a:lnTo>
                  <a:lnTo>
                    <a:pt x="76902" y="22066"/>
                  </a:lnTo>
                  <a:lnTo>
                    <a:pt x="78096" y="25997"/>
                  </a:lnTo>
                  <a:lnTo>
                    <a:pt x="79598" y="30028"/>
                  </a:lnTo>
                  <a:lnTo>
                    <a:pt x="80599" y="34126"/>
                  </a:lnTo>
                  <a:lnTo>
                    <a:pt x="81267" y="38269"/>
                  </a:lnTo>
                  <a:lnTo>
                    <a:pt x="81712" y="42443"/>
                  </a:lnTo>
                  <a:lnTo>
                    <a:pt x="82714" y="46636"/>
                  </a:lnTo>
                  <a:lnTo>
                    <a:pt x="84089" y="50843"/>
                  </a:lnTo>
                  <a:lnTo>
                    <a:pt x="85711" y="55059"/>
                  </a:lnTo>
                  <a:lnTo>
                    <a:pt x="86793" y="59280"/>
                  </a:lnTo>
                  <a:lnTo>
                    <a:pt x="87514" y="63506"/>
                  </a:lnTo>
                  <a:lnTo>
                    <a:pt x="87994" y="67734"/>
                  </a:lnTo>
                  <a:lnTo>
                    <a:pt x="88315" y="71964"/>
                  </a:lnTo>
                  <a:lnTo>
                    <a:pt x="88529" y="76194"/>
                  </a:lnTo>
                  <a:lnTo>
                    <a:pt x="88671" y="80426"/>
                  </a:lnTo>
                  <a:lnTo>
                    <a:pt x="89472" y="84659"/>
                  </a:lnTo>
                  <a:lnTo>
                    <a:pt x="90712" y="88891"/>
                  </a:lnTo>
                  <a:lnTo>
                    <a:pt x="92245" y="93124"/>
                  </a:lnTo>
                  <a:lnTo>
                    <a:pt x="93266" y="97357"/>
                  </a:lnTo>
                  <a:lnTo>
                    <a:pt x="93947" y="101590"/>
                  </a:lnTo>
                  <a:lnTo>
                    <a:pt x="94402" y="105823"/>
                  </a:lnTo>
                  <a:lnTo>
                    <a:pt x="94704" y="109351"/>
                  </a:lnTo>
                  <a:lnTo>
                    <a:pt x="94906" y="112409"/>
                  </a:lnTo>
                  <a:lnTo>
                    <a:pt x="95130" y="117687"/>
                  </a:lnTo>
                  <a:lnTo>
                    <a:pt x="95230" y="122385"/>
                  </a:lnTo>
                  <a:lnTo>
                    <a:pt x="95962" y="125331"/>
                  </a:lnTo>
                  <a:lnTo>
                    <a:pt x="97157" y="128706"/>
                  </a:lnTo>
                  <a:lnTo>
                    <a:pt x="100774" y="137520"/>
                  </a:lnTo>
                  <a:lnTo>
                    <a:pt x="101268" y="140607"/>
                  </a:lnTo>
                  <a:lnTo>
                    <a:pt x="101641" y="145722"/>
                  </a:lnTo>
                  <a:lnTo>
                    <a:pt x="101657" y="142575"/>
                  </a:lnTo>
                  <a:lnTo>
                    <a:pt x="100953" y="141613"/>
                  </a:lnTo>
                  <a:lnTo>
                    <a:pt x="99778" y="140972"/>
                  </a:lnTo>
                  <a:lnTo>
                    <a:pt x="95310" y="13969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SMARTInkAnnotation949"/>
            <p:cNvSpPr/>
            <p:nvPr/>
          </p:nvSpPr>
          <p:spPr>
            <a:xfrm>
              <a:off x="1871652" y="2692400"/>
              <a:ext cx="76165" cy="19051"/>
            </a:xfrm>
            <a:custGeom>
              <a:avLst/>
              <a:gdLst/>
              <a:ahLst/>
              <a:cxnLst/>
              <a:rect l="0" t="0" r="0" b="0"/>
              <a:pathLst>
                <a:path w="76165" h="19051">
                  <a:moveTo>
                    <a:pt x="12624" y="19050"/>
                  </a:moveTo>
                  <a:lnTo>
                    <a:pt x="7153" y="13583"/>
                  </a:lnTo>
                  <a:lnTo>
                    <a:pt x="4780" y="13092"/>
                  </a:lnTo>
                  <a:lnTo>
                    <a:pt x="0" y="12707"/>
                  </a:lnTo>
                  <a:lnTo>
                    <a:pt x="21183" y="12700"/>
                  </a:lnTo>
                  <a:lnTo>
                    <a:pt x="23272" y="11994"/>
                  </a:lnTo>
                  <a:lnTo>
                    <a:pt x="25371" y="10819"/>
                  </a:lnTo>
                  <a:lnTo>
                    <a:pt x="27476" y="9329"/>
                  </a:lnTo>
                  <a:lnTo>
                    <a:pt x="30997" y="8336"/>
                  </a:lnTo>
                  <a:lnTo>
                    <a:pt x="35463" y="7674"/>
                  </a:lnTo>
                  <a:lnTo>
                    <a:pt x="40558" y="7233"/>
                  </a:lnTo>
                  <a:lnTo>
                    <a:pt x="44660" y="6938"/>
                  </a:lnTo>
                  <a:lnTo>
                    <a:pt x="51102" y="6612"/>
                  </a:lnTo>
                  <a:lnTo>
                    <a:pt x="54514" y="5819"/>
                  </a:lnTo>
                  <a:lnTo>
                    <a:pt x="58201" y="4585"/>
                  </a:lnTo>
                  <a:lnTo>
                    <a:pt x="62070" y="3056"/>
                  </a:lnTo>
                  <a:lnTo>
                    <a:pt x="65356" y="2038"/>
                  </a:lnTo>
                  <a:lnTo>
                    <a:pt x="68253" y="1358"/>
                  </a:lnTo>
                  <a:lnTo>
                    <a:pt x="76164" y="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SMARTInkAnnotation950"/>
            <p:cNvSpPr/>
            <p:nvPr/>
          </p:nvSpPr>
          <p:spPr>
            <a:xfrm>
              <a:off x="1992293" y="2641608"/>
              <a:ext cx="146143" cy="152306"/>
            </a:xfrm>
            <a:custGeom>
              <a:avLst/>
              <a:gdLst/>
              <a:ahLst/>
              <a:cxnLst/>
              <a:rect l="0" t="0" r="0" b="0"/>
              <a:pathLst>
                <a:path w="146143" h="152306">
                  <a:moveTo>
                    <a:pt x="0" y="31742"/>
                  </a:moveTo>
                  <a:lnTo>
                    <a:pt x="6093" y="31742"/>
                  </a:lnTo>
                  <a:lnTo>
                    <a:pt x="6277" y="35113"/>
                  </a:lnTo>
                  <a:lnTo>
                    <a:pt x="6344" y="46489"/>
                  </a:lnTo>
                  <a:lnTo>
                    <a:pt x="6347" y="50040"/>
                  </a:lnTo>
                  <a:lnTo>
                    <a:pt x="7056" y="53113"/>
                  </a:lnTo>
                  <a:lnTo>
                    <a:pt x="8234" y="55867"/>
                  </a:lnTo>
                  <a:lnTo>
                    <a:pt x="9725" y="58409"/>
                  </a:lnTo>
                  <a:lnTo>
                    <a:pt x="11382" y="63114"/>
                  </a:lnTo>
                  <a:lnTo>
                    <a:pt x="11824" y="65357"/>
                  </a:lnTo>
                  <a:lnTo>
                    <a:pt x="12119" y="68263"/>
                  </a:lnTo>
                  <a:lnTo>
                    <a:pt x="12315" y="71612"/>
                  </a:lnTo>
                  <a:lnTo>
                    <a:pt x="12446" y="75255"/>
                  </a:lnTo>
                  <a:lnTo>
                    <a:pt x="13240" y="79095"/>
                  </a:lnTo>
                  <a:lnTo>
                    <a:pt x="14475" y="83066"/>
                  </a:lnTo>
                  <a:lnTo>
                    <a:pt x="16004" y="87125"/>
                  </a:lnTo>
                  <a:lnTo>
                    <a:pt x="17729" y="90536"/>
                  </a:lnTo>
                  <a:lnTo>
                    <a:pt x="19585" y="93516"/>
                  </a:lnTo>
                  <a:lnTo>
                    <a:pt x="21529" y="96208"/>
                  </a:lnTo>
                  <a:lnTo>
                    <a:pt x="22825" y="99414"/>
                  </a:lnTo>
                  <a:lnTo>
                    <a:pt x="23688" y="102962"/>
                  </a:lnTo>
                  <a:lnTo>
                    <a:pt x="24264" y="106739"/>
                  </a:lnTo>
                  <a:lnTo>
                    <a:pt x="25354" y="109962"/>
                  </a:lnTo>
                  <a:lnTo>
                    <a:pt x="26787" y="112817"/>
                  </a:lnTo>
                  <a:lnTo>
                    <a:pt x="28448" y="115425"/>
                  </a:lnTo>
                  <a:lnTo>
                    <a:pt x="30261" y="117869"/>
                  </a:lnTo>
                  <a:lnTo>
                    <a:pt x="34159" y="122467"/>
                  </a:lnTo>
                  <a:lnTo>
                    <a:pt x="38244" y="126862"/>
                  </a:lnTo>
                  <a:lnTo>
                    <a:pt x="40322" y="129022"/>
                  </a:lnTo>
                  <a:lnTo>
                    <a:pt x="42414" y="130462"/>
                  </a:lnTo>
                  <a:lnTo>
                    <a:pt x="46620" y="132062"/>
                  </a:lnTo>
                  <a:lnTo>
                    <a:pt x="48024" y="133194"/>
                  </a:lnTo>
                  <a:lnTo>
                    <a:pt x="48960" y="134655"/>
                  </a:lnTo>
                  <a:lnTo>
                    <a:pt x="49584" y="136334"/>
                  </a:lnTo>
                  <a:lnTo>
                    <a:pt x="50706" y="137453"/>
                  </a:lnTo>
                  <a:lnTo>
                    <a:pt x="52160" y="138199"/>
                  </a:lnTo>
                  <a:lnTo>
                    <a:pt x="56193" y="139397"/>
                  </a:lnTo>
                  <a:lnTo>
                    <a:pt x="58627" y="137680"/>
                  </a:lnTo>
                  <a:lnTo>
                    <a:pt x="62569" y="134199"/>
                  </a:lnTo>
                  <a:lnTo>
                    <a:pt x="62893" y="133208"/>
                  </a:lnTo>
                  <a:lnTo>
                    <a:pt x="63253" y="130225"/>
                  </a:lnTo>
                  <a:lnTo>
                    <a:pt x="62642" y="128442"/>
                  </a:lnTo>
                  <a:lnTo>
                    <a:pt x="60082" y="124579"/>
                  </a:lnTo>
                  <a:lnTo>
                    <a:pt x="58473" y="120510"/>
                  </a:lnTo>
                  <a:lnTo>
                    <a:pt x="58044" y="118437"/>
                  </a:lnTo>
                  <a:lnTo>
                    <a:pt x="57052" y="115645"/>
                  </a:lnTo>
                  <a:lnTo>
                    <a:pt x="55685" y="112372"/>
                  </a:lnTo>
                  <a:lnTo>
                    <a:pt x="54067" y="108778"/>
                  </a:lnTo>
                  <a:lnTo>
                    <a:pt x="52989" y="105677"/>
                  </a:lnTo>
                  <a:lnTo>
                    <a:pt x="52270" y="102904"/>
                  </a:lnTo>
                  <a:lnTo>
                    <a:pt x="51791" y="100350"/>
                  </a:lnTo>
                  <a:lnTo>
                    <a:pt x="49375" y="95631"/>
                  </a:lnTo>
                  <a:lnTo>
                    <a:pt x="47743" y="93385"/>
                  </a:lnTo>
                  <a:lnTo>
                    <a:pt x="46655" y="90476"/>
                  </a:lnTo>
                  <a:lnTo>
                    <a:pt x="45929" y="87125"/>
                  </a:lnTo>
                  <a:lnTo>
                    <a:pt x="45445" y="83481"/>
                  </a:lnTo>
                  <a:lnTo>
                    <a:pt x="44417" y="80346"/>
                  </a:lnTo>
                  <a:lnTo>
                    <a:pt x="43025" y="77550"/>
                  </a:lnTo>
                  <a:lnTo>
                    <a:pt x="41392" y="74981"/>
                  </a:lnTo>
                  <a:lnTo>
                    <a:pt x="39576" y="70244"/>
                  </a:lnTo>
                  <a:lnTo>
                    <a:pt x="39093" y="67994"/>
                  </a:lnTo>
                  <a:lnTo>
                    <a:pt x="36672" y="63611"/>
                  </a:lnTo>
                  <a:lnTo>
                    <a:pt x="35038" y="61455"/>
                  </a:lnTo>
                  <a:lnTo>
                    <a:pt x="33948" y="58606"/>
                  </a:lnTo>
                  <a:lnTo>
                    <a:pt x="33222" y="55296"/>
                  </a:lnTo>
                  <a:lnTo>
                    <a:pt x="32739" y="51678"/>
                  </a:lnTo>
                  <a:lnTo>
                    <a:pt x="33122" y="48560"/>
                  </a:lnTo>
                  <a:lnTo>
                    <a:pt x="34083" y="45776"/>
                  </a:lnTo>
                  <a:lnTo>
                    <a:pt x="35430" y="43215"/>
                  </a:lnTo>
                  <a:lnTo>
                    <a:pt x="36927" y="38487"/>
                  </a:lnTo>
                  <a:lnTo>
                    <a:pt x="37592" y="34034"/>
                  </a:lnTo>
                  <a:lnTo>
                    <a:pt x="37888" y="29703"/>
                  </a:lnTo>
                  <a:lnTo>
                    <a:pt x="38673" y="27561"/>
                  </a:lnTo>
                  <a:lnTo>
                    <a:pt x="41427" y="23298"/>
                  </a:lnTo>
                  <a:lnTo>
                    <a:pt x="43150" y="21880"/>
                  </a:lnTo>
                  <a:lnTo>
                    <a:pt x="45005" y="20934"/>
                  </a:lnTo>
                  <a:lnTo>
                    <a:pt x="46947" y="20303"/>
                  </a:lnTo>
                  <a:lnTo>
                    <a:pt x="48242" y="19177"/>
                  </a:lnTo>
                  <a:lnTo>
                    <a:pt x="49105" y="17721"/>
                  </a:lnTo>
                  <a:lnTo>
                    <a:pt x="49681" y="16045"/>
                  </a:lnTo>
                  <a:lnTo>
                    <a:pt x="52203" y="12301"/>
                  </a:lnTo>
                  <a:lnTo>
                    <a:pt x="53864" y="10314"/>
                  </a:lnTo>
                  <a:lnTo>
                    <a:pt x="55678" y="8990"/>
                  </a:lnTo>
                  <a:lnTo>
                    <a:pt x="59575" y="7519"/>
                  </a:lnTo>
                  <a:lnTo>
                    <a:pt x="63660" y="4984"/>
                  </a:lnTo>
                  <a:lnTo>
                    <a:pt x="65738" y="3320"/>
                  </a:lnTo>
                  <a:lnTo>
                    <a:pt x="67830" y="2210"/>
                  </a:lnTo>
                  <a:lnTo>
                    <a:pt x="72035" y="978"/>
                  </a:lnTo>
                  <a:lnTo>
                    <a:pt x="76259" y="430"/>
                  </a:lnTo>
                  <a:lnTo>
                    <a:pt x="80489" y="187"/>
                  </a:lnTo>
                  <a:lnTo>
                    <a:pt x="88584" y="0"/>
                  </a:lnTo>
                  <a:lnTo>
                    <a:pt x="88846" y="3365"/>
                  </a:lnTo>
                  <a:lnTo>
                    <a:pt x="88923" y="8831"/>
                  </a:lnTo>
                  <a:lnTo>
                    <a:pt x="88946" y="14919"/>
                  </a:lnTo>
                  <a:lnTo>
                    <a:pt x="88244" y="16999"/>
                  </a:lnTo>
                  <a:lnTo>
                    <a:pt x="85580" y="21191"/>
                  </a:lnTo>
                  <a:lnTo>
                    <a:pt x="82043" y="25407"/>
                  </a:lnTo>
                  <a:lnTo>
                    <a:pt x="80111" y="27518"/>
                  </a:lnTo>
                  <a:lnTo>
                    <a:pt x="78824" y="30337"/>
                  </a:lnTo>
                  <a:lnTo>
                    <a:pt x="77965" y="33628"/>
                  </a:lnTo>
                  <a:lnTo>
                    <a:pt x="77393" y="37233"/>
                  </a:lnTo>
                  <a:lnTo>
                    <a:pt x="76305" y="41047"/>
                  </a:lnTo>
                  <a:lnTo>
                    <a:pt x="74874" y="45001"/>
                  </a:lnTo>
                  <a:lnTo>
                    <a:pt x="73214" y="49048"/>
                  </a:lnTo>
                  <a:lnTo>
                    <a:pt x="70696" y="52452"/>
                  </a:lnTo>
                  <a:lnTo>
                    <a:pt x="67604" y="55426"/>
                  </a:lnTo>
                  <a:lnTo>
                    <a:pt x="64131" y="58115"/>
                  </a:lnTo>
                  <a:lnTo>
                    <a:pt x="61817" y="61318"/>
                  </a:lnTo>
                  <a:lnTo>
                    <a:pt x="60273" y="64865"/>
                  </a:lnTo>
                  <a:lnTo>
                    <a:pt x="59244" y="68641"/>
                  </a:lnTo>
                  <a:lnTo>
                    <a:pt x="57852" y="71863"/>
                  </a:lnTo>
                  <a:lnTo>
                    <a:pt x="56218" y="74717"/>
                  </a:lnTo>
                  <a:lnTo>
                    <a:pt x="54423" y="77325"/>
                  </a:lnTo>
                  <a:lnTo>
                    <a:pt x="53226" y="80475"/>
                  </a:lnTo>
                  <a:lnTo>
                    <a:pt x="52428" y="83986"/>
                  </a:lnTo>
                  <a:lnTo>
                    <a:pt x="51896" y="87738"/>
                  </a:lnTo>
                  <a:lnTo>
                    <a:pt x="50835" y="90945"/>
                  </a:lnTo>
                  <a:lnTo>
                    <a:pt x="49422" y="93789"/>
                  </a:lnTo>
                  <a:lnTo>
                    <a:pt x="47774" y="96390"/>
                  </a:lnTo>
                  <a:lnTo>
                    <a:pt x="46675" y="98829"/>
                  </a:lnTo>
                  <a:lnTo>
                    <a:pt x="45455" y="103422"/>
                  </a:lnTo>
                  <a:lnTo>
                    <a:pt x="45835" y="105634"/>
                  </a:lnTo>
                  <a:lnTo>
                    <a:pt x="48141" y="109973"/>
                  </a:lnTo>
                  <a:lnTo>
                    <a:pt x="49636" y="114254"/>
                  </a:lnTo>
                  <a:lnTo>
                    <a:pt x="50300" y="118508"/>
                  </a:lnTo>
                  <a:lnTo>
                    <a:pt x="50596" y="122751"/>
                  </a:lnTo>
                  <a:lnTo>
                    <a:pt x="51380" y="124870"/>
                  </a:lnTo>
                  <a:lnTo>
                    <a:pt x="54135" y="129106"/>
                  </a:lnTo>
                  <a:lnTo>
                    <a:pt x="57713" y="133341"/>
                  </a:lnTo>
                  <a:lnTo>
                    <a:pt x="59655" y="135458"/>
                  </a:lnTo>
                  <a:lnTo>
                    <a:pt x="62362" y="137575"/>
                  </a:lnTo>
                  <a:lnTo>
                    <a:pt x="65579" y="139692"/>
                  </a:lnTo>
                  <a:lnTo>
                    <a:pt x="69135" y="141808"/>
                  </a:lnTo>
                  <a:lnTo>
                    <a:pt x="72212" y="143219"/>
                  </a:lnTo>
                  <a:lnTo>
                    <a:pt x="74970" y="144161"/>
                  </a:lnTo>
                  <a:lnTo>
                    <a:pt x="77514" y="144788"/>
                  </a:lnTo>
                  <a:lnTo>
                    <a:pt x="80622" y="145911"/>
                  </a:lnTo>
                  <a:lnTo>
                    <a:pt x="84105" y="147366"/>
                  </a:lnTo>
                  <a:lnTo>
                    <a:pt x="87841" y="149041"/>
                  </a:lnTo>
                  <a:lnTo>
                    <a:pt x="91036" y="150158"/>
                  </a:lnTo>
                  <a:lnTo>
                    <a:pt x="93873" y="150903"/>
                  </a:lnTo>
                  <a:lnTo>
                    <a:pt x="96470" y="151399"/>
                  </a:lnTo>
                  <a:lnTo>
                    <a:pt x="98907" y="151730"/>
                  </a:lnTo>
                  <a:lnTo>
                    <a:pt x="101238" y="151951"/>
                  </a:lnTo>
                  <a:lnTo>
                    <a:pt x="103498" y="152098"/>
                  </a:lnTo>
                  <a:lnTo>
                    <a:pt x="106417" y="152196"/>
                  </a:lnTo>
                  <a:lnTo>
                    <a:pt x="113425" y="152305"/>
                  </a:lnTo>
                  <a:lnTo>
                    <a:pt x="117270" y="151628"/>
                  </a:lnTo>
                  <a:lnTo>
                    <a:pt x="121246" y="150472"/>
                  </a:lnTo>
                  <a:lnTo>
                    <a:pt x="125309" y="148995"/>
                  </a:lnTo>
                  <a:lnTo>
                    <a:pt x="129429" y="148010"/>
                  </a:lnTo>
                  <a:lnTo>
                    <a:pt x="133588" y="147355"/>
                  </a:lnTo>
                  <a:lnTo>
                    <a:pt x="146142" y="146042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SMARTInkAnnotation951"/>
            <p:cNvSpPr/>
            <p:nvPr/>
          </p:nvSpPr>
          <p:spPr>
            <a:xfrm>
              <a:off x="2297361" y="2628900"/>
              <a:ext cx="120649" cy="107579"/>
            </a:xfrm>
            <a:custGeom>
              <a:avLst/>
              <a:gdLst/>
              <a:ahLst/>
              <a:cxnLst/>
              <a:rect l="0" t="0" r="0" b="0"/>
              <a:pathLst>
                <a:path w="120649" h="107579">
                  <a:moveTo>
                    <a:pt x="18984" y="38100"/>
                  </a:moveTo>
                  <a:lnTo>
                    <a:pt x="18984" y="31828"/>
                  </a:lnTo>
                  <a:lnTo>
                    <a:pt x="17102" y="29903"/>
                  </a:lnTo>
                  <a:lnTo>
                    <a:pt x="12892" y="25664"/>
                  </a:lnTo>
                  <a:lnTo>
                    <a:pt x="9335" y="28849"/>
                  </a:lnTo>
                  <a:lnTo>
                    <a:pt x="8315" y="30521"/>
                  </a:lnTo>
                  <a:lnTo>
                    <a:pt x="7635" y="32342"/>
                  </a:lnTo>
                  <a:lnTo>
                    <a:pt x="7183" y="34261"/>
                  </a:lnTo>
                  <a:lnTo>
                    <a:pt x="6881" y="36246"/>
                  </a:lnTo>
                  <a:lnTo>
                    <a:pt x="6679" y="38276"/>
                  </a:lnTo>
                  <a:lnTo>
                    <a:pt x="6545" y="40334"/>
                  </a:lnTo>
                  <a:lnTo>
                    <a:pt x="6395" y="46383"/>
                  </a:lnTo>
                  <a:lnTo>
                    <a:pt x="6283" y="68729"/>
                  </a:lnTo>
                  <a:lnTo>
                    <a:pt x="5575" y="71925"/>
                  </a:lnTo>
                  <a:lnTo>
                    <a:pt x="4397" y="74761"/>
                  </a:lnTo>
                  <a:lnTo>
                    <a:pt x="2905" y="77357"/>
                  </a:lnTo>
                  <a:lnTo>
                    <a:pt x="1911" y="79794"/>
                  </a:lnTo>
                  <a:lnTo>
                    <a:pt x="1248" y="82124"/>
                  </a:lnTo>
                  <a:lnTo>
                    <a:pt x="806" y="84382"/>
                  </a:lnTo>
                  <a:lnTo>
                    <a:pt x="512" y="86594"/>
                  </a:lnTo>
                  <a:lnTo>
                    <a:pt x="315" y="88774"/>
                  </a:lnTo>
                  <a:lnTo>
                    <a:pt x="184" y="90932"/>
                  </a:lnTo>
                  <a:lnTo>
                    <a:pt x="38" y="95212"/>
                  </a:lnTo>
                  <a:lnTo>
                    <a:pt x="0" y="97342"/>
                  </a:lnTo>
                  <a:lnTo>
                    <a:pt x="680" y="99467"/>
                  </a:lnTo>
                  <a:lnTo>
                    <a:pt x="1839" y="101589"/>
                  </a:lnTo>
                  <a:lnTo>
                    <a:pt x="6016" y="107578"/>
                  </a:lnTo>
                  <a:lnTo>
                    <a:pt x="9573" y="104469"/>
                  </a:lnTo>
                  <a:lnTo>
                    <a:pt x="11298" y="103512"/>
                  </a:lnTo>
                  <a:lnTo>
                    <a:pt x="13154" y="102875"/>
                  </a:lnTo>
                  <a:lnTo>
                    <a:pt x="15097" y="102450"/>
                  </a:lnTo>
                  <a:lnTo>
                    <a:pt x="16393" y="100755"/>
                  </a:lnTo>
                  <a:lnTo>
                    <a:pt x="17257" y="98215"/>
                  </a:lnTo>
                  <a:lnTo>
                    <a:pt x="17833" y="95110"/>
                  </a:lnTo>
                  <a:lnTo>
                    <a:pt x="18923" y="93040"/>
                  </a:lnTo>
                  <a:lnTo>
                    <a:pt x="20355" y="91660"/>
                  </a:lnTo>
                  <a:lnTo>
                    <a:pt x="23829" y="89421"/>
                  </a:lnTo>
                  <a:lnTo>
                    <a:pt x="25744" y="87836"/>
                  </a:lnTo>
                  <a:lnTo>
                    <a:pt x="27727" y="86074"/>
                  </a:lnTo>
                  <a:lnTo>
                    <a:pt x="29049" y="84194"/>
                  </a:lnTo>
                  <a:lnTo>
                    <a:pt x="29930" y="82235"/>
                  </a:lnTo>
                  <a:lnTo>
                    <a:pt x="30517" y="80223"/>
                  </a:lnTo>
                  <a:lnTo>
                    <a:pt x="30909" y="78177"/>
                  </a:lnTo>
                  <a:lnTo>
                    <a:pt x="31170" y="76107"/>
                  </a:lnTo>
                  <a:lnTo>
                    <a:pt x="31344" y="74021"/>
                  </a:lnTo>
                  <a:lnTo>
                    <a:pt x="32166" y="71925"/>
                  </a:lnTo>
                  <a:lnTo>
                    <a:pt x="33420" y="69822"/>
                  </a:lnTo>
                  <a:lnTo>
                    <a:pt x="37133" y="64749"/>
                  </a:lnTo>
                  <a:lnTo>
                    <a:pt x="38143" y="64333"/>
                  </a:lnTo>
                  <a:lnTo>
                    <a:pt x="41148" y="63870"/>
                  </a:lnTo>
                  <a:lnTo>
                    <a:pt x="43437" y="63609"/>
                  </a:lnTo>
                  <a:lnTo>
                    <a:pt x="45854" y="65430"/>
                  </a:lnTo>
                  <a:lnTo>
                    <a:pt x="49786" y="68977"/>
                  </a:lnTo>
                  <a:lnTo>
                    <a:pt x="53841" y="72962"/>
                  </a:lnTo>
                  <a:lnTo>
                    <a:pt x="54929" y="74747"/>
                  </a:lnTo>
                  <a:lnTo>
                    <a:pt x="55655" y="76643"/>
                  </a:lnTo>
                  <a:lnTo>
                    <a:pt x="56139" y="78612"/>
                  </a:lnTo>
                  <a:lnTo>
                    <a:pt x="57169" y="80630"/>
                  </a:lnTo>
                  <a:lnTo>
                    <a:pt x="58560" y="82681"/>
                  </a:lnTo>
                  <a:lnTo>
                    <a:pt x="60194" y="84754"/>
                  </a:lnTo>
                  <a:lnTo>
                    <a:pt x="61989" y="86136"/>
                  </a:lnTo>
                  <a:lnTo>
                    <a:pt x="63892" y="87057"/>
                  </a:lnTo>
                  <a:lnTo>
                    <a:pt x="65867" y="87672"/>
                  </a:lnTo>
                  <a:lnTo>
                    <a:pt x="67889" y="88787"/>
                  </a:lnTo>
                  <a:lnTo>
                    <a:pt x="69943" y="90236"/>
                  </a:lnTo>
                  <a:lnTo>
                    <a:pt x="72019" y="91907"/>
                  </a:lnTo>
                  <a:lnTo>
                    <a:pt x="74108" y="93021"/>
                  </a:lnTo>
                  <a:lnTo>
                    <a:pt x="76208" y="93764"/>
                  </a:lnTo>
                  <a:lnTo>
                    <a:pt x="81276" y="94957"/>
                  </a:lnTo>
                  <a:lnTo>
                    <a:pt x="83852" y="95120"/>
                  </a:lnTo>
                  <a:lnTo>
                    <a:pt x="85528" y="95163"/>
                  </a:lnTo>
                  <a:lnTo>
                    <a:pt x="87350" y="94487"/>
                  </a:lnTo>
                  <a:lnTo>
                    <a:pt x="89272" y="93330"/>
                  </a:lnTo>
                  <a:lnTo>
                    <a:pt x="91258" y="91854"/>
                  </a:lnTo>
                  <a:lnTo>
                    <a:pt x="92583" y="90163"/>
                  </a:lnTo>
                  <a:lnTo>
                    <a:pt x="93466" y="88331"/>
                  </a:lnTo>
                  <a:lnTo>
                    <a:pt x="94054" y="86404"/>
                  </a:lnTo>
                  <a:lnTo>
                    <a:pt x="95153" y="85119"/>
                  </a:lnTo>
                  <a:lnTo>
                    <a:pt x="96591" y="84263"/>
                  </a:lnTo>
                  <a:lnTo>
                    <a:pt x="98256" y="83692"/>
                  </a:lnTo>
                  <a:lnTo>
                    <a:pt x="99366" y="82606"/>
                  </a:lnTo>
                  <a:lnTo>
                    <a:pt x="100106" y="81176"/>
                  </a:lnTo>
                  <a:lnTo>
                    <a:pt x="100599" y="79517"/>
                  </a:lnTo>
                  <a:lnTo>
                    <a:pt x="100928" y="77706"/>
                  </a:lnTo>
                  <a:lnTo>
                    <a:pt x="101147" y="75793"/>
                  </a:lnTo>
                  <a:lnTo>
                    <a:pt x="101293" y="73812"/>
                  </a:lnTo>
                  <a:lnTo>
                    <a:pt x="102097" y="71080"/>
                  </a:lnTo>
                  <a:lnTo>
                    <a:pt x="103338" y="67848"/>
                  </a:lnTo>
                  <a:lnTo>
                    <a:pt x="104872" y="64282"/>
                  </a:lnTo>
                  <a:lnTo>
                    <a:pt x="105895" y="61199"/>
                  </a:lnTo>
                  <a:lnTo>
                    <a:pt x="106576" y="58438"/>
                  </a:lnTo>
                  <a:lnTo>
                    <a:pt x="107031" y="55892"/>
                  </a:lnTo>
                  <a:lnTo>
                    <a:pt x="107334" y="53489"/>
                  </a:lnTo>
                  <a:lnTo>
                    <a:pt x="107536" y="51182"/>
                  </a:lnTo>
                  <a:lnTo>
                    <a:pt x="107670" y="48938"/>
                  </a:lnTo>
                  <a:lnTo>
                    <a:pt x="107820" y="44563"/>
                  </a:lnTo>
                  <a:lnTo>
                    <a:pt x="107916" y="36006"/>
                  </a:lnTo>
                  <a:lnTo>
                    <a:pt x="107939" y="16934"/>
                  </a:lnTo>
                  <a:lnTo>
                    <a:pt x="108645" y="14817"/>
                  </a:lnTo>
                  <a:lnTo>
                    <a:pt x="109822" y="12700"/>
                  </a:lnTo>
                  <a:lnTo>
                    <a:pt x="113410" y="7604"/>
                  </a:lnTo>
                  <a:lnTo>
                    <a:pt x="115784" y="5026"/>
                  </a:lnTo>
                  <a:lnTo>
                    <a:pt x="120648" y="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SMARTInkAnnotation952"/>
            <p:cNvSpPr/>
            <p:nvPr/>
          </p:nvSpPr>
          <p:spPr>
            <a:xfrm>
              <a:off x="2450040" y="2597261"/>
              <a:ext cx="88692" cy="164980"/>
            </a:xfrm>
            <a:custGeom>
              <a:avLst/>
              <a:gdLst/>
              <a:ahLst/>
              <a:cxnLst/>
              <a:rect l="0" t="0" r="0" b="0"/>
              <a:pathLst>
                <a:path w="88692" h="164980">
                  <a:moveTo>
                    <a:pt x="6092" y="95139"/>
                  </a:moveTo>
                  <a:lnTo>
                    <a:pt x="6092" y="119056"/>
                  </a:lnTo>
                  <a:lnTo>
                    <a:pt x="4210" y="121761"/>
                  </a:lnTo>
                  <a:lnTo>
                    <a:pt x="2720" y="123471"/>
                  </a:lnTo>
                  <a:lnTo>
                    <a:pt x="1726" y="125316"/>
                  </a:lnTo>
                  <a:lnTo>
                    <a:pt x="621" y="129247"/>
                  </a:lnTo>
                  <a:lnTo>
                    <a:pt x="0" y="132056"/>
                  </a:lnTo>
                  <a:lnTo>
                    <a:pt x="619" y="132450"/>
                  </a:lnTo>
                  <a:lnTo>
                    <a:pt x="3189" y="132888"/>
                  </a:lnTo>
                  <a:lnTo>
                    <a:pt x="5837" y="133208"/>
                  </a:lnTo>
                  <a:lnTo>
                    <a:pt x="6017" y="129859"/>
                  </a:lnTo>
                  <a:lnTo>
                    <a:pt x="6747" y="128163"/>
                  </a:lnTo>
                  <a:lnTo>
                    <a:pt x="9443" y="124398"/>
                  </a:lnTo>
                  <a:lnTo>
                    <a:pt x="10444" y="122406"/>
                  </a:lnTo>
                  <a:lnTo>
                    <a:pt x="11556" y="118311"/>
                  </a:lnTo>
                  <a:lnTo>
                    <a:pt x="11853" y="115526"/>
                  </a:lnTo>
                  <a:lnTo>
                    <a:pt x="12051" y="112258"/>
                  </a:lnTo>
                  <a:lnTo>
                    <a:pt x="12183" y="108668"/>
                  </a:lnTo>
                  <a:lnTo>
                    <a:pt x="12976" y="105570"/>
                  </a:lnTo>
                  <a:lnTo>
                    <a:pt x="14212" y="102798"/>
                  </a:lnTo>
                  <a:lnTo>
                    <a:pt x="15741" y="100245"/>
                  </a:lnTo>
                  <a:lnTo>
                    <a:pt x="16761" y="97132"/>
                  </a:lnTo>
                  <a:lnTo>
                    <a:pt x="17441" y="93645"/>
                  </a:lnTo>
                  <a:lnTo>
                    <a:pt x="17894" y="89910"/>
                  </a:lnTo>
                  <a:lnTo>
                    <a:pt x="18196" y="86009"/>
                  </a:lnTo>
                  <a:lnTo>
                    <a:pt x="18397" y="81996"/>
                  </a:lnTo>
                  <a:lnTo>
                    <a:pt x="18531" y="77911"/>
                  </a:lnTo>
                  <a:lnTo>
                    <a:pt x="19327" y="73776"/>
                  </a:lnTo>
                  <a:lnTo>
                    <a:pt x="20563" y="69608"/>
                  </a:lnTo>
                  <a:lnTo>
                    <a:pt x="22094" y="65418"/>
                  </a:lnTo>
                  <a:lnTo>
                    <a:pt x="23114" y="61920"/>
                  </a:lnTo>
                  <a:lnTo>
                    <a:pt x="23794" y="58881"/>
                  </a:lnTo>
                  <a:lnTo>
                    <a:pt x="24248" y="56151"/>
                  </a:lnTo>
                  <a:lnTo>
                    <a:pt x="24549" y="52919"/>
                  </a:lnTo>
                  <a:lnTo>
                    <a:pt x="24751" y="49353"/>
                  </a:lnTo>
                  <a:lnTo>
                    <a:pt x="24975" y="41629"/>
                  </a:lnTo>
                  <a:lnTo>
                    <a:pt x="25075" y="33492"/>
                  </a:lnTo>
                  <a:lnTo>
                    <a:pt x="25807" y="30052"/>
                  </a:lnTo>
                  <a:lnTo>
                    <a:pt x="27001" y="27053"/>
                  </a:lnTo>
                  <a:lnTo>
                    <a:pt x="28504" y="24349"/>
                  </a:lnTo>
                  <a:lnTo>
                    <a:pt x="30173" y="19462"/>
                  </a:lnTo>
                  <a:lnTo>
                    <a:pt x="30915" y="14938"/>
                  </a:lnTo>
                  <a:lnTo>
                    <a:pt x="31245" y="10576"/>
                  </a:lnTo>
                  <a:lnTo>
                    <a:pt x="31391" y="6285"/>
                  </a:lnTo>
                  <a:lnTo>
                    <a:pt x="31506" y="0"/>
                  </a:lnTo>
                  <a:lnTo>
                    <a:pt x="33390" y="1820"/>
                  </a:lnTo>
                  <a:lnTo>
                    <a:pt x="34881" y="3293"/>
                  </a:lnTo>
                  <a:lnTo>
                    <a:pt x="35874" y="4981"/>
                  </a:lnTo>
                  <a:lnTo>
                    <a:pt x="36979" y="8737"/>
                  </a:lnTo>
                  <a:lnTo>
                    <a:pt x="37470" y="12758"/>
                  </a:lnTo>
                  <a:lnTo>
                    <a:pt x="37600" y="14819"/>
                  </a:lnTo>
                  <a:lnTo>
                    <a:pt x="38394" y="16898"/>
                  </a:lnTo>
                  <a:lnTo>
                    <a:pt x="41158" y="21089"/>
                  </a:lnTo>
                  <a:lnTo>
                    <a:pt x="42883" y="23900"/>
                  </a:lnTo>
                  <a:lnTo>
                    <a:pt x="44739" y="27185"/>
                  </a:lnTo>
                  <a:lnTo>
                    <a:pt x="48685" y="34599"/>
                  </a:lnTo>
                  <a:lnTo>
                    <a:pt x="52791" y="42597"/>
                  </a:lnTo>
                  <a:lnTo>
                    <a:pt x="54169" y="47411"/>
                  </a:lnTo>
                  <a:lnTo>
                    <a:pt x="55087" y="52737"/>
                  </a:lnTo>
                  <a:lnTo>
                    <a:pt x="55700" y="58404"/>
                  </a:lnTo>
                  <a:lnTo>
                    <a:pt x="56814" y="63594"/>
                  </a:lnTo>
                  <a:lnTo>
                    <a:pt x="58263" y="68464"/>
                  </a:lnTo>
                  <a:lnTo>
                    <a:pt x="59935" y="73123"/>
                  </a:lnTo>
                  <a:lnTo>
                    <a:pt x="61755" y="77639"/>
                  </a:lnTo>
                  <a:lnTo>
                    <a:pt x="63675" y="82061"/>
                  </a:lnTo>
                  <a:lnTo>
                    <a:pt x="65661" y="86421"/>
                  </a:lnTo>
                  <a:lnTo>
                    <a:pt x="66984" y="91443"/>
                  </a:lnTo>
                  <a:lnTo>
                    <a:pt x="67867" y="96908"/>
                  </a:lnTo>
                  <a:lnTo>
                    <a:pt x="68455" y="102669"/>
                  </a:lnTo>
                  <a:lnTo>
                    <a:pt x="69554" y="107214"/>
                  </a:lnTo>
                  <a:lnTo>
                    <a:pt x="70992" y="110950"/>
                  </a:lnTo>
                  <a:lnTo>
                    <a:pt x="72657" y="114146"/>
                  </a:lnTo>
                  <a:lnTo>
                    <a:pt x="73766" y="117688"/>
                  </a:lnTo>
                  <a:lnTo>
                    <a:pt x="74506" y="121461"/>
                  </a:lnTo>
                  <a:lnTo>
                    <a:pt x="74999" y="125387"/>
                  </a:lnTo>
                  <a:lnTo>
                    <a:pt x="76034" y="129415"/>
                  </a:lnTo>
                  <a:lnTo>
                    <a:pt x="77430" y="133512"/>
                  </a:lnTo>
                  <a:lnTo>
                    <a:pt x="79066" y="137654"/>
                  </a:lnTo>
                  <a:lnTo>
                    <a:pt x="80158" y="141121"/>
                  </a:lnTo>
                  <a:lnTo>
                    <a:pt x="80885" y="144138"/>
                  </a:lnTo>
                  <a:lnTo>
                    <a:pt x="81370" y="146855"/>
                  </a:lnTo>
                  <a:lnTo>
                    <a:pt x="83792" y="151755"/>
                  </a:lnTo>
                  <a:lnTo>
                    <a:pt x="85426" y="154050"/>
                  </a:lnTo>
                  <a:lnTo>
                    <a:pt x="87241" y="158481"/>
                  </a:lnTo>
                  <a:lnTo>
                    <a:pt x="88683" y="164939"/>
                  </a:lnTo>
                  <a:lnTo>
                    <a:pt x="88691" y="164979"/>
                  </a:lnTo>
                  <a:lnTo>
                    <a:pt x="73758" y="150062"/>
                  </a:lnTo>
                  <a:lnTo>
                    <a:pt x="72382" y="147982"/>
                  </a:lnTo>
                  <a:lnTo>
                    <a:pt x="70855" y="143789"/>
                  </a:lnTo>
                  <a:lnTo>
                    <a:pt x="69035" y="141684"/>
                  </a:lnTo>
                  <a:lnTo>
                    <a:pt x="66410" y="139574"/>
                  </a:lnTo>
                  <a:lnTo>
                    <a:pt x="63248" y="137463"/>
                  </a:lnTo>
                  <a:lnTo>
                    <a:pt x="60434" y="135349"/>
                  </a:lnTo>
                  <a:lnTo>
                    <a:pt x="57852" y="133235"/>
                  </a:lnTo>
                  <a:lnTo>
                    <a:pt x="55425" y="131119"/>
                  </a:lnTo>
                  <a:lnTo>
                    <a:pt x="53100" y="129004"/>
                  </a:lnTo>
                  <a:lnTo>
                    <a:pt x="48636" y="124771"/>
                  </a:lnTo>
                  <a:lnTo>
                    <a:pt x="32768" y="109093"/>
                  </a:lnTo>
                  <a:lnTo>
                    <a:pt x="31642" y="108675"/>
                  </a:lnTo>
                  <a:lnTo>
                    <a:pt x="30185" y="108396"/>
                  </a:lnTo>
                  <a:lnTo>
                    <a:pt x="25242" y="107849"/>
                  </a:lnTo>
                  <a:lnTo>
                    <a:pt x="25180" y="104471"/>
                  </a:lnTo>
                  <a:lnTo>
                    <a:pt x="25877" y="103477"/>
                  </a:lnTo>
                  <a:lnTo>
                    <a:pt x="27049" y="102814"/>
                  </a:lnTo>
                  <a:lnTo>
                    <a:pt x="28535" y="102372"/>
                  </a:lnTo>
                  <a:lnTo>
                    <a:pt x="30232" y="102078"/>
                  </a:lnTo>
                  <a:lnTo>
                    <a:pt x="32069" y="101882"/>
                  </a:lnTo>
                  <a:lnTo>
                    <a:pt x="34000" y="101751"/>
                  </a:lnTo>
                  <a:lnTo>
                    <a:pt x="35994" y="101663"/>
                  </a:lnTo>
                  <a:lnTo>
                    <a:pt x="40091" y="101567"/>
                  </a:lnTo>
                  <a:lnTo>
                    <a:pt x="42878" y="100835"/>
                  </a:lnTo>
                  <a:lnTo>
                    <a:pt x="46148" y="99642"/>
                  </a:lnTo>
                  <a:lnTo>
                    <a:pt x="49740" y="98141"/>
                  </a:lnTo>
                  <a:lnTo>
                    <a:pt x="52841" y="97140"/>
                  </a:lnTo>
                  <a:lnTo>
                    <a:pt x="55613" y="96473"/>
                  </a:lnTo>
                  <a:lnTo>
                    <a:pt x="58168" y="96028"/>
                  </a:lnTo>
                  <a:lnTo>
                    <a:pt x="61283" y="95026"/>
                  </a:lnTo>
                  <a:lnTo>
                    <a:pt x="64772" y="93653"/>
                  </a:lnTo>
                  <a:lnTo>
                    <a:pt x="75986" y="88789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SMARTInkAnnotation953"/>
            <p:cNvSpPr/>
            <p:nvPr/>
          </p:nvSpPr>
          <p:spPr>
            <a:xfrm>
              <a:off x="2614981" y="2647950"/>
              <a:ext cx="114373" cy="76175"/>
            </a:xfrm>
            <a:custGeom>
              <a:avLst/>
              <a:gdLst/>
              <a:ahLst/>
              <a:cxnLst/>
              <a:rect l="0" t="0" r="0" b="0"/>
              <a:pathLst>
                <a:path w="114373" h="76175">
                  <a:moveTo>
                    <a:pt x="0" y="0"/>
                  </a:moveTo>
                  <a:lnTo>
                    <a:pt x="0" y="9459"/>
                  </a:lnTo>
                  <a:lnTo>
                    <a:pt x="0" y="4037"/>
                  </a:lnTo>
                  <a:lnTo>
                    <a:pt x="0" y="9277"/>
                  </a:lnTo>
                  <a:lnTo>
                    <a:pt x="706" y="11124"/>
                  </a:lnTo>
                  <a:lnTo>
                    <a:pt x="1883" y="13060"/>
                  </a:lnTo>
                  <a:lnTo>
                    <a:pt x="3373" y="15057"/>
                  </a:lnTo>
                  <a:lnTo>
                    <a:pt x="5073" y="17093"/>
                  </a:lnTo>
                  <a:lnTo>
                    <a:pt x="6912" y="19157"/>
                  </a:lnTo>
                  <a:lnTo>
                    <a:pt x="10838" y="23331"/>
                  </a:lnTo>
                  <a:lnTo>
                    <a:pt x="14936" y="27538"/>
                  </a:lnTo>
                  <a:lnTo>
                    <a:pt x="17018" y="28942"/>
                  </a:lnTo>
                  <a:lnTo>
                    <a:pt x="19111" y="29878"/>
                  </a:lnTo>
                  <a:lnTo>
                    <a:pt x="21212" y="30502"/>
                  </a:lnTo>
                  <a:lnTo>
                    <a:pt x="23320" y="31623"/>
                  </a:lnTo>
                  <a:lnTo>
                    <a:pt x="25431" y="33077"/>
                  </a:lnTo>
                  <a:lnTo>
                    <a:pt x="27544" y="34751"/>
                  </a:lnTo>
                  <a:lnTo>
                    <a:pt x="29659" y="37278"/>
                  </a:lnTo>
                  <a:lnTo>
                    <a:pt x="31774" y="40374"/>
                  </a:lnTo>
                  <a:lnTo>
                    <a:pt x="33891" y="43850"/>
                  </a:lnTo>
                  <a:lnTo>
                    <a:pt x="36008" y="46872"/>
                  </a:lnTo>
                  <a:lnTo>
                    <a:pt x="38125" y="49592"/>
                  </a:lnTo>
                  <a:lnTo>
                    <a:pt x="40243" y="52112"/>
                  </a:lnTo>
                  <a:lnTo>
                    <a:pt x="42360" y="53791"/>
                  </a:lnTo>
                  <a:lnTo>
                    <a:pt x="44479" y="54910"/>
                  </a:lnTo>
                  <a:lnTo>
                    <a:pt x="46596" y="55657"/>
                  </a:lnTo>
                  <a:lnTo>
                    <a:pt x="48714" y="56860"/>
                  </a:lnTo>
                  <a:lnTo>
                    <a:pt x="50832" y="58368"/>
                  </a:lnTo>
                  <a:lnTo>
                    <a:pt x="52950" y="60079"/>
                  </a:lnTo>
                  <a:lnTo>
                    <a:pt x="55774" y="61925"/>
                  </a:lnTo>
                  <a:lnTo>
                    <a:pt x="59069" y="63860"/>
                  </a:lnTo>
                  <a:lnTo>
                    <a:pt x="62677" y="65857"/>
                  </a:lnTo>
                  <a:lnTo>
                    <a:pt x="65788" y="67188"/>
                  </a:lnTo>
                  <a:lnTo>
                    <a:pt x="68569" y="68075"/>
                  </a:lnTo>
                  <a:lnTo>
                    <a:pt x="71129" y="68667"/>
                  </a:lnTo>
                  <a:lnTo>
                    <a:pt x="73541" y="69767"/>
                  </a:lnTo>
                  <a:lnTo>
                    <a:pt x="75856" y="71206"/>
                  </a:lnTo>
                  <a:lnTo>
                    <a:pt x="78104" y="72870"/>
                  </a:lnTo>
                  <a:lnTo>
                    <a:pt x="80310" y="73980"/>
                  </a:lnTo>
                  <a:lnTo>
                    <a:pt x="82486" y="74720"/>
                  </a:lnTo>
                  <a:lnTo>
                    <a:pt x="84642" y="75213"/>
                  </a:lnTo>
                  <a:lnTo>
                    <a:pt x="86786" y="75542"/>
                  </a:lnTo>
                  <a:lnTo>
                    <a:pt x="88921" y="75761"/>
                  </a:lnTo>
                  <a:lnTo>
                    <a:pt x="94936" y="76174"/>
                  </a:lnTo>
                  <a:lnTo>
                    <a:pt x="97026" y="74307"/>
                  </a:lnTo>
                  <a:lnTo>
                    <a:pt x="98572" y="72821"/>
                  </a:lnTo>
                  <a:lnTo>
                    <a:pt x="100308" y="71831"/>
                  </a:lnTo>
                  <a:lnTo>
                    <a:pt x="102172" y="71170"/>
                  </a:lnTo>
                  <a:lnTo>
                    <a:pt x="104121" y="70730"/>
                  </a:lnTo>
                  <a:lnTo>
                    <a:pt x="106126" y="69731"/>
                  </a:lnTo>
                  <a:lnTo>
                    <a:pt x="108168" y="68360"/>
                  </a:lnTo>
                  <a:lnTo>
                    <a:pt x="114372" y="6350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SMARTInkAnnotation954"/>
            <p:cNvSpPr/>
            <p:nvPr/>
          </p:nvSpPr>
          <p:spPr>
            <a:xfrm>
              <a:off x="2653105" y="2647950"/>
              <a:ext cx="76248" cy="120651"/>
            </a:xfrm>
            <a:custGeom>
              <a:avLst/>
              <a:gdLst/>
              <a:ahLst/>
              <a:cxnLst/>
              <a:rect l="0" t="0" r="0" b="0"/>
              <a:pathLst>
                <a:path w="76248" h="120651">
                  <a:moveTo>
                    <a:pt x="76247" y="0"/>
                  </a:moveTo>
                  <a:lnTo>
                    <a:pt x="61311" y="0"/>
                  </a:lnTo>
                  <a:lnTo>
                    <a:pt x="59936" y="705"/>
                  </a:lnTo>
                  <a:lnTo>
                    <a:pt x="59019" y="1881"/>
                  </a:lnTo>
                  <a:lnTo>
                    <a:pt x="58408" y="3371"/>
                  </a:lnTo>
                  <a:lnTo>
                    <a:pt x="57294" y="5069"/>
                  </a:lnTo>
                  <a:lnTo>
                    <a:pt x="55847" y="6907"/>
                  </a:lnTo>
                  <a:lnTo>
                    <a:pt x="54174" y="8838"/>
                  </a:lnTo>
                  <a:lnTo>
                    <a:pt x="53060" y="11537"/>
                  </a:lnTo>
                  <a:lnTo>
                    <a:pt x="52317" y="14747"/>
                  </a:lnTo>
                  <a:lnTo>
                    <a:pt x="51822" y="18298"/>
                  </a:lnTo>
                  <a:lnTo>
                    <a:pt x="50786" y="21371"/>
                  </a:lnTo>
                  <a:lnTo>
                    <a:pt x="49389" y="24125"/>
                  </a:lnTo>
                  <a:lnTo>
                    <a:pt x="47752" y="26666"/>
                  </a:lnTo>
                  <a:lnTo>
                    <a:pt x="45954" y="29772"/>
                  </a:lnTo>
                  <a:lnTo>
                    <a:pt x="42075" y="36986"/>
                  </a:lnTo>
                  <a:lnTo>
                    <a:pt x="35921" y="48980"/>
                  </a:lnTo>
                  <a:lnTo>
                    <a:pt x="33831" y="52409"/>
                  </a:lnTo>
                  <a:lnTo>
                    <a:pt x="31732" y="55400"/>
                  </a:lnTo>
                  <a:lnTo>
                    <a:pt x="29627" y="58100"/>
                  </a:lnTo>
                  <a:lnTo>
                    <a:pt x="27517" y="61311"/>
                  </a:lnTo>
                  <a:lnTo>
                    <a:pt x="25405" y="64863"/>
                  </a:lnTo>
                  <a:lnTo>
                    <a:pt x="23291" y="68642"/>
                  </a:lnTo>
                  <a:lnTo>
                    <a:pt x="21881" y="72573"/>
                  </a:lnTo>
                  <a:lnTo>
                    <a:pt x="20941" y="76604"/>
                  </a:lnTo>
                  <a:lnTo>
                    <a:pt x="20315" y="80702"/>
                  </a:lnTo>
                  <a:lnTo>
                    <a:pt x="19191" y="84141"/>
                  </a:lnTo>
                  <a:lnTo>
                    <a:pt x="17736" y="87138"/>
                  </a:lnTo>
                  <a:lnTo>
                    <a:pt x="16060" y="89842"/>
                  </a:lnTo>
                  <a:lnTo>
                    <a:pt x="14236" y="92350"/>
                  </a:lnTo>
                  <a:lnTo>
                    <a:pt x="12315" y="94728"/>
                  </a:lnTo>
                  <a:lnTo>
                    <a:pt x="10328" y="97019"/>
                  </a:lnTo>
                  <a:lnTo>
                    <a:pt x="9003" y="99251"/>
                  </a:lnTo>
                  <a:lnTo>
                    <a:pt x="8120" y="101445"/>
                  </a:lnTo>
                  <a:lnTo>
                    <a:pt x="7531" y="103614"/>
                  </a:lnTo>
                  <a:lnTo>
                    <a:pt x="6433" y="105765"/>
                  </a:lnTo>
                  <a:lnTo>
                    <a:pt x="4995" y="107904"/>
                  </a:lnTo>
                  <a:lnTo>
                    <a:pt x="3330" y="110036"/>
                  </a:lnTo>
                  <a:lnTo>
                    <a:pt x="2220" y="112163"/>
                  </a:lnTo>
                  <a:lnTo>
                    <a:pt x="1480" y="114286"/>
                  </a:lnTo>
                  <a:lnTo>
                    <a:pt x="0" y="12065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SMARTInkAnnotation955"/>
            <p:cNvSpPr/>
            <p:nvPr/>
          </p:nvSpPr>
          <p:spPr>
            <a:xfrm>
              <a:off x="1566578" y="2673350"/>
              <a:ext cx="19063" cy="25401"/>
            </a:xfrm>
            <a:custGeom>
              <a:avLst/>
              <a:gdLst/>
              <a:ahLst/>
              <a:cxnLst/>
              <a:rect l="0" t="0" r="0" b="0"/>
              <a:pathLst>
                <a:path w="19063" h="25401">
                  <a:moveTo>
                    <a:pt x="19062" y="0"/>
                  </a:moveTo>
                  <a:lnTo>
                    <a:pt x="15689" y="3371"/>
                  </a:lnTo>
                  <a:lnTo>
                    <a:pt x="13990" y="4364"/>
                  </a:lnTo>
                  <a:lnTo>
                    <a:pt x="12151" y="5026"/>
                  </a:lnTo>
                  <a:lnTo>
                    <a:pt x="7499" y="6088"/>
                  </a:lnTo>
                  <a:lnTo>
                    <a:pt x="6412" y="6881"/>
                  </a:lnTo>
                  <a:lnTo>
                    <a:pt x="4981" y="8115"/>
                  </a:lnTo>
                  <a:lnTo>
                    <a:pt x="87" y="12620"/>
                  </a:lnTo>
                  <a:lnTo>
                    <a:pt x="58" y="13352"/>
                  </a:lnTo>
                  <a:lnTo>
                    <a:pt x="5" y="19162"/>
                  </a:lnTo>
                  <a:lnTo>
                    <a:pt x="0" y="2540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SMARTInkAnnotation956"/>
            <p:cNvSpPr/>
            <p:nvPr/>
          </p:nvSpPr>
          <p:spPr>
            <a:xfrm>
              <a:off x="838530" y="1854200"/>
              <a:ext cx="728050" cy="863601"/>
            </a:xfrm>
            <a:custGeom>
              <a:avLst/>
              <a:gdLst/>
              <a:ahLst/>
              <a:cxnLst/>
              <a:rect l="0" t="0" r="0" b="0"/>
              <a:pathLst>
                <a:path w="728050" h="863601">
                  <a:moveTo>
                    <a:pt x="728049" y="850900"/>
                  </a:moveTo>
                  <a:lnTo>
                    <a:pt x="728049" y="856367"/>
                  </a:lnTo>
                  <a:lnTo>
                    <a:pt x="721699" y="863595"/>
                  </a:lnTo>
                  <a:lnTo>
                    <a:pt x="721694" y="863600"/>
                  </a:lnTo>
                  <a:lnTo>
                    <a:pt x="694080" y="863600"/>
                  </a:lnTo>
                  <a:lnTo>
                    <a:pt x="691989" y="862894"/>
                  </a:lnTo>
                  <a:lnTo>
                    <a:pt x="685673" y="859236"/>
                  </a:lnTo>
                  <a:lnTo>
                    <a:pt x="681446" y="858133"/>
                  </a:lnTo>
                  <a:lnTo>
                    <a:pt x="659900" y="857328"/>
                  </a:lnTo>
                  <a:lnTo>
                    <a:pt x="499297" y="857250"/>
                  </a:lnTo>
                  <a:lnTo>
                    <a:pt x="480241" y="853879"/>
                  </a:lnTo>
                  <a:lnTo>
                    <a:pt x="457808" y="851783"/>
                  </a:lnTo>
                  <a:lnTo>
                    <a:pt x="436649" y="851161"/>
                  </a:lnTo>
                  <a:lnTo>
                    <a:pt x="397720" y="850923"/>
                  </a:lnTo>
                  <a:lnTo>
                    <a:pt x="378604" y="847536"/>
                  </a:lnTo>
                  <a:lnTo>
                    <a:pt x="359526" y="845434"/>
                  </a:lnTo>
                  <a:lnTo>
                    <a:pt x="340459" y="844812"/>
                  </a:lnTo>
                  <a:lnTo>
                    <a:pt x="302334" y="844573"/>
                  </a:lnTo>
                  <a:lnTo>
                    <a:pt x="283271" y="841186"/>
                  </a:lnTo>
                  <a:lnTo>
                    <a:pt x="264209" y="839085"/>
                  </a:lnTo>
                  <a:lnTo>
                    <a:pt x="243867" y="837669"/>
                  </a:lnTo>
                  <a:lnTo>
                    <a:pt x="224368" y="833209"/>
                  </a:lnTo>
                  <a:lnTo>
                    <a:pt x="213320" y="831748"/>
                  </a:lnTo>
                  <a:lnTo>
                    <a:pt x="194723" y="826943"/>
                  </a:lnTo>
                  <a:lnTo>
                    <a:pt x="173190" y="824985"/>
                  </a:lnTo>
                  <a:lnTo>
                    <a:pt x="156203" y="820512"/>
                  </a:lnTo>
                  <a:lnTo>
                    <a:pt x="147725" y="819049"/>
                  </a:lnTo>
                  <a:lnTo>
                    <a:pt x="129914" y="813762"/>
                  </a:lnTo>
                  <a:lnTo>
                    <a:pt x="116068" y="812284"/>
                  </a:lnTo>
                  <a:lnTo>
                    <a:pt x="107435" y="808492"/>
                  </a:lnTo>
                  <a:lnTo>
                    <a:pt x="96954" y="806349"/>
                  </a:lnTo>
                  <a:lnTo>
                    <a:pt x="89064" y="802265"/>
                  </a:lnTo>
                  <a:lnTo>
                    <a:pt x="82254" y="800036"/>
                  </a:lnTo>
                  <a:lnTo>
                    <a:pt x="75765" y="795926"/>
                  </a:lnTo>
                  <a:lnTo>
                    <a:pt x="71498" y="794717"/>
                  </a:lnTo>
                  <a:lnTo>
                    <a:pt x="58767" y="793835"/>
                  </a:lnTo>
                  <a:lnTo>
                    <a:pt x="56648" y="793101"/>
                  </a:lnTo>
                  <a:lnTo>
                    <a:pt x="49430" y="788290"/>
                  </a:lnTo>
                  <a:lnTo>
                    <a:pt x="46850" y="787796"/>
                  </a:lnTo>
                  <a:lnTo>
                    <a:pt x="35492" y="787400"/>
                  </a:lnTo>
                  <a:lnTo>
                    <a:pt x="32102" y="784029"/>
                  </a:lnTo>
                  <a:lnTo>
                    <a:pt x="31811" y="783036"/>
                  </a:lnTo>
                  <a:lnTo>
                    <a:pt x="32324" y="782374"/>
                  </a:lnTo>
                  <a:lnTo>
                    <a:pt x="35465" y="781051"/>
                  </a:lnTo>
                  <a:lnTo>
                    <a:pt x="35467" y="781050"/>
                  </a:lnTo>
                  <a:lnTo>
                    <a:pt x="29136" y="787377"/>
                  </a:lnTo>
                  <a:lnTo>
                    <a:pt x="34586" y="781931"/>
                  </a:lnTo>
                  <a:lnTo>
                    <a:pt x="34174" y="781637"/>
                  </a:lnTo>
                  <a:lnTo>
                    <a:pt x="31833" y="781311"/>
                  </a:lnTo>
                  <a:lnTo>
                    <a:pt x="30926" y="780518"/>
                  </a:lnTo>
                  <a:lnTo>
                    <a:pt x="30322" y="779284"/>
                  </a:lnTo>
                  <a:lnTo>
                    <a:pt x="29651" y="776032"/>
                  </a:lnTo>
                  <a:lnTo>
                    <a:pt x="29119" y="759613"/>
                  </a:lnTo>
                  <a:lnTo>
                    <a:pt x="28411" y="758292"/>
                  </a:lnTo>
                  <a:lnTo>
                    <a:pt x="27233" y="757411"/>
                  </a:lnTo>
                  <a:lnTo>
                    <a:pt x="25742" y="756824"/>
                  </a:lnTo>
                  <a:lnTo>
                    <a:pt x="24748" y="755727"/>
                  </a:lnTo>
                  <a:lnTo>
                    <a:pt x="24085" y="754290"/>
                  </a:lnTo>
                  <a:lnTo>
                    <a:pt x="22642" y="750107"/>
                  </a:lnTo>
                  <a:lnTo>
                    <a:pt x="18567" y="740524"/>
                  </a:lnTo>
                  <a:lnTo>
                    <a:pt x="17046" y="732902"/>
                  </a:lnTo>
                  <a:lnTo>
                    <a:pt x="16490" y="721854"/>
                  </a:lnTo>
                  <a:lnTo>
                    <a:pt x="8564" y="697013"/>
                  </a:lnTo>
                  <a:lnTo>
                    <a:pt x="6942" y="693276"/>
                  </a:lnTo>
                  <a:lnTo>
                    <a:pt x="6567" y="689372"/>
                  </a:lnTo>
                  <a:lnTo>
                    <a:pt x="9453" y="668780"/>
                  </a:lnTo>
                  <a:lnTo>
                    <a:pt x="4528" y="637991"/>
                  </a:lnTo>
                  <a:lnTo>
                    <a:pt x="200" y="615992"/>
                  </a:lnTo>
                  <a:lnTo>
                    <a:pt x="2797" y="593563"/>
                  </a:lnTo>
                  <a:lnTo>
                    <a:pt x="3431" y="572393"/>
                  </a:lnTo>
                  <a:lnTo>
                    <a:pt x="3682" y="529199"/>
                  </a:lnTo>
                  <a:lnTo>
                    <a:pt x="320" y="505266"/>
                  </a:lnTo>
                  <a:lnTo>
                    <a:pt x="549" y="490557"/>
                  </a:lnTo>
                  <a:lnTo>
                    <a:pt x="2764" y="468495"/>
                  </a:lnTo>
                  <a:lnTo>
                    <a:pt x="3421" y="444084"/>
                  </a:lnTo>
                  <a:lnTo>
                    <a:pt x="1733" y="418977"/>
                  </a:lnTo>
                  <a:lnTo>
                    <a:pt x="0" y="402112"/>
                  </a:lnTo>
                  <a:lnTo>
                    <a:pt x="2758" y="368289"/>
                  </a:lnTo>
                  <a:lnTo>
                    <a:pt x="3419" y="344778"/>
                  </a:lnTo>
                  <a:lnTo>
                    <a:pt x="3696" y="247999"/>
                  </a:lnTo>
                  <a:lnTo>
                    <a:pt x="8770" y="221613"/>
                  </a:lnTo>
                  <a:lnTo>
                    <a:pt x="13829" y="199562"/>
                  </a:lnTo>
                  <a:lnTo>
                    <a:pt x="15896" y="176872"/>
                  </a:lnTo>
                  <a:lnTo>
                    <a:pt x="16304" y="152217"/>
                  </a:lnTo>
                  <a:lnTo>
                    <a:pt x="16405" y="62725"/>
                  </a:lnTo>
                  <a:lnTo>
                    <a:pt x="14522" y="55865"/>
                  </a:lnTo>
                  <a:lnTo>
                    <a:pt x="13032" y="52060"/>
                  </a:lnTo>
                  <a:lnTo>
                    <a:pt x="12744" y="48817"/>
                  </a:lnTo>
                  <a:lnTo>
                    <a:pt x="13259" y="45951"/>
                  </a:lnTo>
                  <a:lnTo>
                    <a:pt x="15007" y="40884"/>
                  </a:lnTo>
                  <a:lnTo>
                    <a:pt x="16129" y="31882"/>
                  </a:lnTo>
                  <a:lnTo>
                    <a:pt x="16221" y="29721"/>
                  </a:lnTo>
                  <a:lnTo>
                    <a:pt x="15576" y="27575"/>
                  </a:lnTo>
                  <a:lnTo>
                    <a:pt x="12002" y="21184"/>
                  </a:lnTo>
                  <a:lnTo>
                    <a:pt x="10918" y="16941"/>
                  </a:lnTo>
                  <a:lnTo>
                    <a:pt x="10074" y="3351"/>
                  </a:lnTo>
                  <a:lnTo>
                    <a:pt x="9360" y="2234"/>
                  </a:lnTo>
                  <a:lnTo>
                    <a:pt x="8179" y="1489"/>
                  </a:lnTo>
                  <a:lnTo>
                    <a:pt x="4582" y="294"/>
                  </a:lnTo>
                  <a:lnTo>
                    <a:pt x="4993" y="196"/>
                  </a:lnTo>
                  <a:lnTo>
                    <a:pt x="19701" y="0"/>
                  </a:lnTo>
                  <a:lnTo>
                    <a:pt x="21426" y="706"/>
                  </a:lnTo>
                  <a:lnTo>
                    <a:pt x="25226" y="3371"/>
                  </a:lnTo>
                  <a:lnTo>
                    <a:pt x="27934" y="4364"/>
                  </a:lnTo>
                  <a:lnTo>
                    <a:pt x="37785" y="6467"/>
                  </a:lnTo>
                  <a:lnTo>
                    <a:pt x="56609" y="16424"/>
                  </a:lnTo>
                  <a:lnTo>
                    <a:pt x="75817" y="22075"/>
                  </a:lnTo>
                  <a:lnTo>
                    <a:pt x="94374" y="25449"/>
                  </a:lnTo>
                  <a:lnTo>
                    <a:pt x="108067" y="29569"/>
                  </a:lnTo>
                  <a:lnTo>
                    <a:pt x="129428" y="33201"/>
                  </a:lnTo>
                  <a:lnTo>
                    <a:pt x="139355" y="35923"/>
                  </a:lnTo>
                  <a:lnTo>
                    <a:pt x="156852" y="38160"/>
                  </a:lnTo>
                  <a:lnTo>
                    <a:pt x="175449" y="42273"/>
                  </a:lnTo>
                  <a:lnTo>
                    <a:pt x="194374" y="43805"/>
                  </a:lnTo>
                  <a:lnTo>
                    <a:pt x="213395" y="44964"/>
                  </a:lnTo>
                  <a:lnTo>
                    <a:pt x="232445" y="48757"/>
                  </a:lnTo>
                  <a:lnTo>
                    <a:pt x="251503" y="50195"/>
                  </a:lnTo>
                  <a:lnTo>
                    <a:pt x="270564" y="50621"/>
                  </a:lnTo>
                  <a:lnTo>
                    <a:pt x="387993" y="50800"/>
                  </a:lnTo>
                  <a:lnTo>
                    <a:pt x="404903" y="47429"/>
                  </a:lnTo>
                  <a:lnTo>
                    <a:pt x="426700" y="45333"/>
                  </a:lnTo>
                  <a:lnTo>
                    <a:pt x="444298" y="44711"/>
                  </a:lnTo>
                  <a:lnTo>
                    <a:pt x="481653" y="44465"/>
                  </a:lnTo>
                  <a:lnTo>
                    <a:pt x="495566" y="43749"/>
                  </a:lnTo>
                  <a:lnTo>
                    <a:pt x="517002" y="37543"/>
                  </a:lnTo>
                  <a:lnTo>
                    <a:pt x="526232" y="34325"/>
                  </a:lnTo>
                  <a:lnTo>
                    <a:pt x="543664" y="32259"/>
                  </a:lnTo>
                  <a:lnTo>
                    <a:pt x="547940" y="32089"/>
                  </a:lnTo>
                  <a:lnTo>
                    <a:pt x="551496" y="31271"/>
                  </a:lnTo>
                  <a:lnTo>
                    <a:pt x="562845" y="2540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SMARTInkAnnotation957"/>
            <p:cNvSpPr/>
            <p:nvPr/>
          </p:nvSpPr>
          <p:spPr>
            <a:xfrm>
              <a:off x="1732043" y="3352800"/>
              <a:ext cx="6093" cy="6351"/>
            </a:xfrm>
            <a:custGeom>
              <a:avLst/>
              <a:gdLst/>
              <a:ahLst/>
              <a:cxnLst/>
              <a:rect l="0" t="0" r="0" b="0"/>
              <a:pathLst>
                <a:path w="6093" h="6351">
                  <a:moveTo>
                    <a:pt x="6092" y="6350"/>
                  </a:moveTo>
                  <a:lnTo>
                    <a:pt x="0" y="262"/>
                  </a:lnTo>
                  <a:lnTo>
                    <a:pt x="618" y="174"/>
                  </a:lnTo>
                  <a:lnTo>
                    <a:pt x="1737" y="116"/>
                  </a:lnTo>
                  <a:lnTo>
                    <a:pt x="6092" y="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SMARTInkAnnotation958"/>
            <p:cNvSpPr/>
            <p:nvPr/>
          </p:nvSpPr>
          <p:spPr>
            <a:xfrm>
              <a:off x="1687327" y="3295653"/>
              <a:ext cx="63509" cy="165086"/>
            </a:xfrm>
            <a:custGeom>
              <a:avLst/>
              <a:gdLst/>
              <a:ahLst/>
              <a:cxnLst/>
              <a:rect l="0" t="0" r="0" b="0"/>
              <a:pathLst>
                <a:path w="63509" h="165086">
                  <a:moveTo>
                    <a:pt x="19038" y="44447"/>
                  </a:moveTo>
                  <a:lnTo>
                    <a:pt x="19038" y="53285"/>
                  </a:lnTo>
                  <a:lnTo>
                    <a:pt x="19744" y="55278"/>
                  </a:lnTo>
                  <a:lnTo>
                    <a:pt x="20921" y="57312"/>
                  </a:lnTo>
                  <a:lnTo>
                    <a:pt x="22411" y="59373"/>
                  </a:lnTo>
                  <a:lnTo>
                    <a:pt x="23405" y="62159"/>
                  </a:lnTo>
                  <a:lnTo>
                    <a:pt x="24068" y="65427"/>
                  </a:lnTo>
                  <a:lnTo>
                    <a:pt x="24509" y="69017"/>
                  </a:lnTo>
                  <a:lnTo>
                    <a:pt x="24804" y="72115"/>
                  </a:lnTo>
                  <a:lnTo>
                    <a:pt x="25000" y="74887"/>
                  </a:lnTo>
                  <a:lnTo>
                    <a:pt x="25131" y="77441"/>
                  </a:lnTo>
                  <a:lnTo>
                    <a:pt x="25276" y="84040"/>
                  </a:lnTo>
                  <a:lnTo>
                    <a:pt x="25390" y="124906"/>
                  </a:lnTo>
                  <a:lnTo>
                    <a:pt x="26097" y="128425"/>
                  </a:lnTo>
                  <a:lnTo>
                    <a:pt x="27274" y="131477"/>
                  </a:lnTo>
                  <a:lnTo>
                    <a:pt x="28765" y="134217"/>
                  </a:lnTo>
                  <a:lnTo>
                    <a:pt x="30421" y="139143"/>
                  </a:lnTo>
                  <a:lnTo>
                    <a:pt x="30863" y="141444"/>
                  </a:lnTo>
                  <a:lnTo>
                    <a:pt x="31157" y="144389"/>
                  </a:lnTo>
                  <a:lnTo>
                    <a:pt x="31354" y="147764"/>
                  </a:lnTo>
                  <a:lnTo>
                    <a:pt x="31572" y="154571"/>
                  </a:lnTo>
                  <a:lnTo>
                    <a:pt x="31669" y="159948"/>
                  </a:lnTo>
                  <a:lnTo>
                    <a:pt x="32401" y="161664"/>
                  </a:lnTo>
                  <a:lnTo>
                    <a:pt x="33594" y="162808"/>
                  </a:lnTo>
                  <a:lnTo>
                    <a:pt x="38022" y="165057"/>
                  </a:lnTo>
                  <a:lnTo>
                    <a:pt x="36183" y="165080"/>
                  </a:lnTo>
                  <a:lnTo>
                    <a:pt x="34704" y="165085"/>
                  </a:lnTo>
                  <a:lnTo>
                    <a:pt x="33718" y="163678"/>
                  </a:lnTo>
                  <a:lnTo>
                    <a:pt x="33061" y="161328"/>
                  </a:lnTo>
                  <a:lnTo>
                    <a:pt x="32622" y="158351"/>
                  </a:lnTo>
                  <a:lnTo>
                    <a:pt x="31624" y="155661"/>
                  </a:lnTo>
                  <a:lnTo>
                    <a:pt x="30253" y="153161"/>
                  </a:lnTo>
                  <a:lnTo>
                    <a:pt x="28633" y="150790"/>
                  </a:lnTo>
                  <a:lnTo>
                    <a:pt x="26833" y="146274"/>
                  </a:lnTo>
                  <a:lnTo>
                    <a:pt x="26353" y="144082"/>
                  </a:lnTo>
                  <a:lnTo>
                    <a:pt x="25326" y="141914"/>
                  </a:lnTo>
                  <a:lnTo>
                    <a:pt x="23936" y="139764"/>
                  </a:lnTo>
                  <a:lnTo>
                    <a:pt x="22304" y="137625"/>
                  </a:lnTo>
                  <a:lnTo>
                    <a:pt x="20509" y="134788"/>
                  </a:lnTo>
                  <a:lnTo>
                    <a:pt x="18607" y="131485"/>
                  </a:lnTo>
                  <a:lnTo>
                    <a:pt x="16633" y="127872"/>
                  </a:lnTo>
                  <a:lnTo>
                    <a:pt x="15317" y="124053"/>
                  </a:lnTo>
                  <a:lnTo>
                    <a:pt x="14439" y="120095"/>
                  </a:lnTo>
                  <a:lnTo>
                    <a:pt x="13855" y="116046"/>
                  </a:lnTo>
                  <a:lnTo>
                    <a:pt x="12758" y="111935"/>
                  </a:lnTo>
                  <a:lnTo>
                    <a:pt x="11322" y="107784"/>
                  </a:lnTo>
                  <a:lnTo>
                    <a:pt x="9658" y="103604"/>
                  </a:lnTo>
                  <a:lnTo>
                    <a:pt x="8549" y="99407"/>
                  </a:lnTo>
                  <a:lnTo>
                    <a:pt x="7809" y="95199"/>
                  </a:lnTo>
                  <a:lnTo>
                    <a:pt x="7316" y="90981"/>
                  </a:lnTo>
                  <a:lnTo>
                    <a:pt x="6988" y="87464"/>
                  </a:lnTo>
                  <a:lnTo>
                    <a:pt x="6769" y="84414"/>
                  </a:lnTo>
                  <a:lnTo>
                    <a:pt x="6623" y="81675"/>
                  </a:lnTo>
                  <a:lnTo>
                    <a:pt x="5819" y="78438"/>
                  </a:lnTo>
                  <a:lnTo>
                    <a:pt x="4577" y="74869"/>
                  </a:lnTo>
                  <a:lnTo>
                    <a:pt x="3044" y="71078"/>
                  </a:lnTo>
                  <a:lnTo>
                    <a:pt x="2021" y="67140"/>
                  </a:lnTo>
                  <a:lnTo>
                    <a:pt x="1340" y="63103"/>
                  </a:lnTo>
                  <a:lnTo>
                    <a:pt x="885" y="59002"/>
                  </a:lnTo>
                  <a:lnTo>
                    <a:pt x="583" y="55561"/>
                  </a:lnTo>
                  <a:lnTo>
                    <a:pt x="381" y="52562"/>
                  </a:lnTo>
                  <a:lnTo>
                    <a:pt x="246" y="49857"/>
                  </a:lnTo>
                  <a:lnTo>
                    <a:pt x="96" y="43089"/>
                  </a:lnTo>
                  <a:lnTo>
                    <a:pt x="0" y="30616"/>
                  </a:lnTo>
                  <a:lnTo>
                    <a:pt x="698" y="28171"/>
                  </a:lnTo>
                  <a:lnTo>
                    <a:pt x="1870" y="25835"/>
                  </a:lnTo>
                  <a:lnTo>
                    <a:pt x="3357" y="23572"/>
                  </a:lnTo>
                  <a:lnTo>
                    <a:pt x="5009" y="19177"/>
                  </a:lnTo>
                  <a:lnTo>
                    <a:pt x="5449" y="17017"/>
                  </a:lnTo>
                  <a:lnTo>
                    <a:pt x="6449" y="14871"/>
                  </a:lnTo>
                  <a:lnTo>
                    <a:pt x="7821" y="12736"/>
                  </a:lnTo>
                  <a:lnTo>
                    <a:pt x="9443" y="10606"/>
                  </a:lnTo>
                  <a:lnTo>
                    <a:pt x="11229" y="8481"/>
                  </a:lnTo>
                  <a:lnTo>
                    <a:pt x="13126" y="6358"/>
                  </a:lnTo>
                  <a:lnTo>
                    <a:pt x="15097" y="4238"/>
                  </a:lnTo>
                  <a:lnTo>
                    <a:pt x="17117" y="2824"/>
                  </a:lnTo>
                  <a:lnTo>
                    <a:pt x="19170" y="1881"/>
                  </a:lnTo>
                  <a:lnTo>
                    <a:pt x="24163" y="369"/>
                  </a:lnTo>
                  <a:lnTo>
                    <a:pt x="25985" y="245"/>
                  </a:lnTo>
                  <a:lnTo>
                    <a:pt x="31774" y="107"/>
                  </a:lnTo>
                  <a:lnTo>
                    <a:pt x="52872" y="0"/>
                  </a:lnTo>
                  <a:lnTo>
                    <a:pt x="54302" y="704"/>
                  </a:lnTo>
                  <a:lnTo>
                    <a:pt x="55255" y="1880"/>
                  </a:lnTo>
                  <a:lnTo>
                    <a:pt x="55891" y="3369"/>
                  </a:lnTo>
                  <a:lnTo>
                    <a:pt x="57020" y="5067"/>
                  </a:lnTo>
                  <a:lnTo>
                    <a:pt x="58480" y="6904"/>
                  </a:lnTo>
                  <a:lnTo>
                    <a:pt x="60158" y="8835"/>
                  </a:lnTo>
                  <a:lnTo>
                    <a:pt x="61278" y="10828"/>
                  </a:lnTo>
                  <a:lnTo>
                    <a:pt x="62521" y="14924"/>
                  </a:lnTo>
                  <a:lnTo>
                    <a:pt x="63221" y="17825"/>
                  </a:lnTo>
                  <a:lnTo>
                    <a:pt x="63429" y="22056"/>
                  </a:lnTo>
                  <a:lnTo>
                    <a:pt x="63505" y="31864"/>
                  </a:lnTo>
                  <a:lnTo>
                    <a:pt x="63508" y="33942"/>
                  </a:lnTo>
                  <a:lnTo>
                    <a:pt x="62805" y="36032"/>
                  </a:lnTo>
                  <a:lnTo>
                    <a:pt x="61630" y="38131"/>
                  </a:lnTo>
                  <a:lnTo>
                    <a:pt x="58045" y="43200"/>
                  </a:lnTo>
                  <a:lnTo>
                    <a:pt x="57045" y="44321"/>
                  </a:lnTo>
                  <a:lnTo>
                    <a:pt x="54050" y="47448"/>
                  </a:lnTo>
                  <a:lnTo>
                    <a:pt x="52264" y="48564"/>
                  </a:lnTo>
                  <a:lnTo>
                    <a:pt x="50366" y="49308"/>
                  </a:lnTo>
                  <a:lnTo>
                    <a:pt x="48396" y="49805"/>
                  </a:lnTo>
                  <a:lnTo>
                    <a:pt x="46376" y="50841"/>
                  </a:lnTo>
                  <a:lnTo>
                    <a:pt x="44323" y="52237"/>
                  </a:lnTo>
                  <a:lnTo>
                    <a:pt x="42249" y="53874"/>
                  </a:lnTo>
                  <a:lnTo>
                    <a:pt x="39454" y="54965"/>
                  </a:lnTo>
                  <a:lnTo>
                    <a:pt x="36179" y="55692"/>
                  </a:lnTo>
                  <a:lnTo>
                    <a:pt x="27523" y="56859"/>
                  </a:lnTo>
                  <a:lnTo>
                    <a:pt x="26107" y="56956"/>
                  </a:lnTo>
                  <a:lnTo>
                    <a:pt x="24457" y="57019"/>
                  </a:lnTo>
                  <a:lnTo>
                    <a:pt x="18761" y="57109"/>
                  </a:lnTo>
                  <a:lnTo>
                    <a:pt x="6623" y="57147"/>
                  </a:lnTo>
                  <a:lnTo>
                    <a:pt x="6369" y="52121"/>
                  </a:lnTo>
                  <a:lnTo>
                    <a:pt x="6356" y="51679"/>
                  </a:lnTo>
                  <a:lnTo>
                    <a:pt x="7053" y="51385"/>
                  </a:lnTo>
                  <a:lnTo>
                    <a:pt x="8225" y="51189"/>
                  </a:lnTo>
                  <a:lnTo>
                    <a:pt x="9711" y="51058"/>
                  </a:lnTo>
                  <a:lnTo>
                    <a:pt x="11408" y="50971"/>
                  </a:lnTo>
                  <a:lnTo>
                    <a:pt x="19038" y="50797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SMARTInkAnnotation959"/>
            <p:cNvSpPr/>
            <p:nvPr/>
          </p:nvSpPr>
          <p:spPr>
            <a:xfrm>
              <a:off x="1776284" y="3333760"/>
              <a:ext cx="88906" cy="114291"/>
            </a:xfrm>
            <a:custGeom>
              <a:avLst/>
              <a:gdLst/>
              <a:ahLst/>
              <a:cxnLst/>
              <a:rect l="0" t="0" r="0" b="0"/>
              <a:pathLst>
                <a:path w="88906" h="114291">
                  <a:moveTo>
                    <a:pt x="12683" y="57140"/>
                  </a:moveTo>
                  <a:lnTo>
                    <a:pt x="12683" y="63882"/>
                  </a:lnTo>
                  <a:lnTo>
                    <a:pt x="11977" y="66574"/>
                  </a:lnTo>
                  <a:lnTo>
                    <a:pt x="10800" y="69073"/>
                  </a:lnTo>
                  <a:lnTo>
                    <a:pt x="9310" y="71446"/>
                  </a:lnTo>
                  <a:lnTo>
                    <a:pt x="8316" y="73733"/>
                  </a:lnTo>
                  <a:lnTo>
                    <a:pt x="7654" y="75963"/>
                  </a:lnTo>
                  <a:lnTo>
                    <a:pt x="7212" y="78155"/>
                  </a:lnTo>
                  <a:lnTo>
                    <a:pt x="6212" y="80322"/>
                  </a:lnTo>
                  <a:lnTo>
                    <a:pt x="4838" y="82473"/>
                  </a:lnTo>
                  <a:lnTo>
                    <a:pt x="3217" y="84612"/>
                  </a:lnTo>
                  <a:lnTo>
                    <a:pt x="2137" y="86744"/>
                  </a:lnTo>
                  <a:lnTo>
                    <a:pt x="1416" y="88870"/>
                  </a:lnTo>
                  <a:lnTo>
                    <a:pt x="935" y="90993"/>
                  </a:lnTo>
                  <a:lnTo>
                    <a:pt x="615" y="93115"/>
                  </a:lnTo>
                  <a:lnTo>
                    <a:pt x="402" y="95234"/>
                  </a:lnTo>
                  <a:lnTo>
                    <a:pt x="0" y="101218"/>
                  </a:lnTo>
                  <a:lnTo>
                    <a:pt x="1869" y="99543"/>
                  </a:lnTo>
                  <a:lnTo>
                    <a:pt x="6447" y="95101"/>
                  </a:lnTo>
                  <a:lnTo>
                    <a:pt x="9441" y="92121"/>
                  </a:lnTo>
                  <a:lnTo>
                    <a:pt x="10521" y="90338"/>
                  </a:lnTo>
                  <a:lnTo>
                    <a:pt x="11242" y="88445"/>
                  </a:lnTo>
                  <a:lnTo>
                    <a:pt x="11722" y="86476"/>
                  </a:lnTo>
                  <a:lnTo>
                    <a:pt x="12748" y="83753"/>
                  </a:lnTo>
                  <a:lnTo>
                    <a:pt x="14139" y="80527"/>
                  </a:lnTo>
                  <a:lnTo>
                    <a:pt x="15771" y="76964"/>
                  </a:lnTo>
                  <a:lnTo>
                    <a:pt x="17566" y="73884"/>
                  </a:lnTo>
                  <a:lnTo>
                    <a:pt x="19468" y="71125"/>
                  </a:lnTo>
                  <a:lnTo>
                    <a:pt x="21442" y="68580"/>
                  </a:lnTo>
                  <a:lnTo>
                    <a:pt x="22758" y="65472"/>
                  </a:lnTo>
                  <a:lnTo>
                    <a:pt x="23636" y="61989"/>
                  </a:lnTo>
                  <a:lnTo>
                    <a:pt x="24220" y="58256"/>
                  </a:lnTo>
                  <a:lnTo>
                    <a:pt x="25317" y="55062"/>
                  </a:lnTo>
                  <a:lnTo>
                    <a:pt x="26753" y="52227"/>
                  </a:lnTo>
                  <a:lnTo>
                    <a:pt x="28417" y="49631"/>
                  </a:lnTo>
                  <a:lnTo>
                    <a:pt x="29526" y="46490"/>
                  </a:lnTo>
                  <a:lnTo>
                    <a:pt x="30266" y="42984"/>
                  </a:lnTo>
                  <a:lnTo>
                    <a:pt x="30759" y="39236"/>
                  </a:lnTo>
                  <a:lnTo>
                    <a:pt x="31087" y="36032"/>
                  </a:lnTo>
                  <a:lnTo>
                    <a:pt x="31306" y="33190"/>
                  </a:lnTo>
                  <a:lnTo>
                    <a:pt x="31453" y="30590"/>
                  </a:lnTo>
                  <a:lnTo>
                    <a:pt x="31615" y="25819"/>
                  </a:lnTo>
                  <a:lnTo>
                    <a:pt x="31719" y="17008"/>
                  </a:lnTo>
                  <a:lnTo>
                    <a:pt x="31745" y="23"/>
                  </a:lnTo>
                  <a:lnTo>
                    <a:pt x="35117" y="0"/>
                  </a:lnTo>
                  <a:lnTo>
                    <a:pt x="36111" y="702"/>
                  </a:lnTo>
                  <a:lnTo>
                    <a:pt x="36774" y="1876"/>
                  </a:lnTo>
                  <a:lnTo>
                    <a:pt x="37216" y="3364"/>
                  </a:lnTo>
                  <a:lnTo>
                    <a:pt x="38216" y="4356"/>
                  </a:lnTo>
                  <a:lnTo>
                    <a:pt x="39589" y="5018"/>
                  </a:lnTo>
                  <a:lnTo>
                    <a:pt x="41210" y="5458"/>
                  </a:lnTo>
                  <a:lnTo>
                    <a:pt x="42291" y="7163"/>
                  </a:lnTo>
                  <a:lnTo>
                    <a:pt x="43012" y="9711"/>
                  </a:lnTo>
                  <a:lnTo>
                    <a:pt x="43492" y="12821"/>
                  </a:lnTo>
                  <a:lnTo>
                    <a:pt x="44518" y="15600"/>
                  </a:lnTo>
                  <a:lnTo>
                    <a:pt x="45908" y="18157"/>
                  </a:lnTo>
                  <a:lnTo>
                    <a:pt x="47541" y="20568"/>
                  </a:lnTo>
                  <a:lnTo>
                    <a:pt x="49336" y="22881"/>
                  </a:lnTo>
                  <a:lnTo>
                    <a:pt x="51238" y="25128"/>
                  </a:lnTo>
                  <a:lnTo>
                    <a:pt x="53212" y="27333"/>
                  </a:lnTo>
                  <a:lnTo>
                    <a:pt x="55234" y="30213"/>
                  </a:lnTo>
                  <a:lnTo>
                    <a:pt x="57288" y="33544"/>
                  </a:lnTo>
                  <a:lnTo>
                    <a:pt x="59364" y="37176"/>
                  </a:lnTo>
                  <a:lnTo>
                    <a:pt x="61453" y="40303"/>
                  </a:lnTo>
                  <a:lnTo>
                    <a:pt x="63552" y="43093"/>
                  </a:lnTo>
                  <a:lnTo>
                    <a:pt x="65658" y="45659"/>
                  </a:lnTo>
                  <a:lnTo>
                    <a:pt x="67767" y="48780"/>
                  </a:lnTo>
                  <a:lnTo>
                    <a:pt x="69879" y="52272"/>
                  </a:lnTo>
                  <a:lnTo>
                    <a:pt x="71994" y="56012"/>
                  </a:lnTo>
                  <a:lnTo>
                    <a:pt x="73403" y="59210"/>
                  </a:lnTo>
                  <a:lnTo>
                    <a:pt x="74343" y="62048"/>
                  </a:lnTo>
                  <a:lnTo>
                    <a:pt x="74969" y="64645"/>
                  </a:lnTo>
                  <a:lnTo>
                    <a:pt x="75387" y="67788"/>
                  </a:lnTo>
                  <a:lnTo>
                    <a:pt x="75665" y="71294"/>
                  </a:lnTo>
                  <a:lnTo>
                    <a:pt x="75851" y="75043"/>
                  </a:lnTo>
                  <a:lnTo>
                    <a:pt x="76681" y="78247"/>
                  </a:lnTo>
                  <a:lnTo>
                    <a:pt x="77940" y="81089"/>
                  </a:lnTo>
                  <a:lnTo>
                    <a:pt x="79485" y="83690"/>
                  </a:lnTo>
                  <a:lnTo>
                    <a:pt x="80516" y="86129"/>
                  </a:lnTo>
                  <a:lnTo>
                    <a:pt x="81203" y="88460"/>
                  </a:lnTo>
                  <a:lnTo>
                    <a:pt x="81661" y="90720"/>
                  </a:lnTo>
                  <a:lnTo>
                    <a:pt x="82672" y="92932"/>
                  </a:lnTo>
                  <a:lnTo>
                    <a:pt x="84052" y="95112"/>
                  </a:lnTo>
                  <a:lnTo>
                    <a:pt x="85678" y="97272"/>
                  </a:lnTo>
                  <a:lnTo>
                    <a:pt x="86762" y="99416"/>
                  </a:lnTo>
                  <a:lnTo>
                    <a:pt x="87485" y="101552"/>
                  </a:lnTo>
                  <a:lnTo>
                    <a:pt x="87966" y="103681"/>
                  </a:lnTo>
                  <a:lnTo>
                    <a:pt x="88288" y="105806"/>
                  </a:lnTo>
                  <a:lnTo>
                    <a:pt x="88502" y="107929"/>
                  </a:lnTo>
                  <a:lnTo>
                    <a:pt x="88905" y="113918"/>
                  </a:lnTo>
                  <a:lnTo>
                    <a:pt x="87036" y="114125"/>
                  </a:lnTo>
                  <a:lnTo>
                    <a:pt x="85549" y="114180"/>
                  </a:lnTo>
                  <a:lnTo>
                    <a:pt x="76222" y="11429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SMARTInkAnnotation960"/>
            <p:cNvSpPr/>
            <p:nvPr/>
          </p:nvSpPr>
          <p:spPr>
            <a:xfrm>
              <a:off x="1789934" y="3384550"/>
              <a:ext cx="75281" cy="31751"/>
            </a:xfrm>
            <a:custGeom>
              <a:avLst/>
              <a:gdLst/>
              <a:ahLst/>
              <a:cxnLst/>
              <a:rect l="0" t="0" r="0" b="0"/>
              <a:pathLst>
                <a:path w="75281" h="31751">
                  <a:moveTo>
                    <a:pt x="18095" y="31750"/>
                  </a:moveTo>
                  <a:lnTo>
                    <a:pt x="14722" y="31750"/>
                  </a:lnTo>
                  <a:lnTo>
                    <a:pt x="13728" y="31045"/>
                  </a:lnTo>
                  <a:lnTo>
                    <a:pt x="13066" y="29868"/>
                  </a:lnTo>
                  <a:lnTo>
                    <a:pt x="12624" y="28379"/>
                  </a:lnTo>
                  <a:lnTo>
                    <a:pt x="11624" y="27386"/>
                  </a:lnTo>
                  <a:lnTo>
                    <a:pt x="10250" y="26724"/>
                  </a:lnTo>
                  <a:lnTo>
                    <a:pt x="6347" y="25662"/>
                  </a:lnTo>
                  <a:lnTo>
                    <a:pt x="5321" y="25574"/>
                  </a:lnTo>
                  <a:lnTo>
                    <a:pt x="3931" y="25516"/>
                  </a:lnTo>
                  <a:lnTo>
                    <a:pt x="0" y="25423"/>
                  </a:lnTo>
                  <a:lnTo>
                    <a:pt x="1346" y="25410"/>
                  </a:lnTo>
                  <a:lnTo>
                    <a:pt x="13994" y="25401"/>
                  </a:lnTo>
                  <a:lnTo>
                    <a:pt x="16067" y="24695"/>
                  </a:lnTo>
                  <a:lnTo>
                    <a:pt x="18155" y="23519"/>
                  </a:lnTo>
                  <a:lnTo>
                    <a:pt x="20253" y="22029"/>
                  </a:lnTo>
                  <a:lnTo>
                    <a:pt x="22358" y="21036"/>
                  </a:lnTo>
                  <a:lnTo>
                    <a:pt x="24466" y="20374"/>
                  </a:lnTo>
                  <a:lnTo>
                    <a:pt x="26579" y="19933"/>
                  </a:lnTo>
                  <a:lnTo>
                    <a:pt x="29399" y="19639"/>
                  </a:lnTo>
                  <a:lnTo>
                    <a:pt x="32691" y="19442"/>
                  </a:lnTo>
                  <a:lnTo>
                    <a:pt x="36297" y="19312"/>
                  </a:lnTo>
                  <a:lnTo>
                    <a:pt x="40114" y="18519"/>
                  </a:lnTo>
                  <a:lnTo>
                    <a:pt x="44070" y="17285"/>
                  </a:lnTo>
                  <a:lnTo>
                    <a:pt x="48119" y="15756"/>
                  </a:lnTo>
                  <a:lnTo>
                    <a:pt x="51525" y="14032"/>
                  </a:lnTo>
                  <a:lnTo>
                    <a:pt x="54501" y="12177"/>
                  </a:lnTo>
                  <a:lnTo>
                    <a:pt x="57192" y="10235"/>
                  </a:lnTo>
                  <a:lnTo>
                    <a:pt x="60398" y="8234"/>
                  </a:lnTo>
                  <a:lnTo>
                    <a:pt x="63946" y="6195"/>
                  </a:lnTo>
                  <a:lnTo>
                    <a:pt x="75280" y="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SMARTInkAnnotation961"/>
            <p:cNvSpPr/>
            <p:nvPr/>
          </p:nvSpPr>
          <p:spPr>
            <a:xfrm>
              <a:off x="1903338" y="3333750"/>
              <a:ext cx="69895" cy="126888"/>
            </a:xfrm>
            <a:custGeom>
              <a:avLst/>
              <a:gdLst/>
              <a:ahLst/>
              <a:cxnLst/>
              <a:rect l="0" t="0" r="0" b="0"/>
              <a:pathLst>
                <a:path w="69895" h="126888">
                  <a:moveTo>
                    <a:pt x="25416" y="69850"/>
                  </a:moveTo>
                  <a:lnTo>
                    <a:pt x="22043" y="76592"/>
                  </a:lnTo>
                  <a:lnTo>
                    <a:pt x="21049" y="79989"/>
                  </a:lnTo>
                  <a:lnTo>
                    <a:pt x="20387" y="83665"/>
                  </a:lnTo>
                  <a:lnTo>
                    <a:pt x="19945" y="87526"/>
                  </a:lnTo>
                  <a:lnTo>
                    <a:pt x="19651" y="91512"/>
                  </a:lnTo>
                  <a:lnTo>
                    <a:pt x="19455" y="95580"/>
                  </a:lnTo>
                  <a:lnTo>
                    <a:pt x="19324" y="99703"/>
                  </a:lnTo>
                  <a:lnTo>
                    <a:pt x="18531" y="103158"/>
                  </a:lnTo>
                  <a:lnTo>
                    <a:pt x="17295" y="106166"/>
                  </a:lnTo>
                  <a:lnTo>
                    <a:pt x="15766" y="108877"/>
                  </a:lnTo>
                  <a:lnTo>
                    <a:pt x="14747" y="111390"/>
                  </a:lnTo>
                  <a:lnTo>
                    <a:pt x="14067" y="113771"/>
                  </a:lnTo>
                  <a:lnTo>
                    <a:pt x="13614" y="116064"/>
                  </a:lnTo>
                  <a:lnTo>
                    <a:pt x="13312" y="118298"/>
                  </a:lnTo>
                  <a:lnTo>
                    <a:pt x="13111" y="120493"/>
                  </a:lnTo>
                  <a:lnTo>
                    <a:pt x="12715" y="126887"/>
                  </a:lnTo>
                  <a:lnTo>
                    <a:pt x="14594" y="125068"/>
                  </a:lnTo>
                  <a:lnTo>
                    <a:pt x="16083" y="123596"/>
                  </a:lnTo>
                  <a:lnTo>
                    <a:pt x="16370" y="121908"/>
                  </a:lnTo>
                  <a:lnTo>
                    <a:pt x="15856" y="120078"/>
                  </a:lnTo>
                  <a:lnTo>
                    <a:pt x="14806" y="118152"/>
                  </a:lnTo>
                  <a:lnTo>
                    <a:pt x="14107" y="116162"/>
                  </a:lnTo>
                  <a:lnTo>
                    <a:pt x="13640" y="114131"/>
                  </a:lnTo>
                  <a:lnTo>
                    <a:pt x="13330" y="112070"/>
                  </a:lnTo>
                  <a:lnTo>
                    <a:pt x="13123" y="109991"/>
                  </a:lnTo>
                  <a:lnTo>
                    <a:pt x="12984" y="107900"/>
                  </a:lnTo>
                  <a:lnTo>
                    <a:pt x="12892" y="105800"/>
                  </a:lnTo>
                  <a:lnTo>
                    <a:pt x="12125" y="103694"/>
                  </a:lnTo>
                  <a:lnTo>
                    <a:pt x="10907" y="101585"/>
                  </a:lnTo>
                  <a:lnTo>
                    <a:pt x="9389" y="99473"/>
                  </a:lnTo>
                  <a:lnTo>
                    <a:pt x="8378" y="96655"/>
                  </a:lnTo>
                  <a:lnTo>
                    <a:pt x="7703" y="93364"/>
                  </a:lnTo>
                  <a:lnTo>
                    <a:pt x="7253" y="89759"/>
                  </a:lnTo>
                  <a:lnTo>
                    <a:pt x="6954" y="86651"/>
                  </a:lnTo>
                  <a:lnTo>
                    <a:pt x="6753" y="83872"/>
                  </a:lnTo>
                  <a:lnTo>
                    <a:pt x="6620" y="81315"/>
                  </a:lnTo>
                  <a:lnTo>
                    <a:pt x="5826" y="78904"/>
                  </a:lnTo>
                  <a:lnTo>
                    <a:pt x="4590" y="76591"/>
                  </a:lnTo>
                  <a:lnTo>
                    <a:pt x="3060" y="74344"/>
                  </a:lnTo>
                  <a:lnTo>
                    <a:pt x="2040" y="71435"/>
                  </a:lnTo>
                  <a:lnTo>
                    <a:pt x="1360" y="68085"/>
                  </a:lnTo>
                  <a:lnTo>
                    <a:pt x="907" y="64440"/>
                  </a:lnTo>
                  <a:lnTo>
                    <a:pt x="605" y="61304"/>
                  </a:lnTo>
                  <a:lnTo>
                    <a:pt x="403" y="58508"/>
                  </a:lnTo>
                  <a:lnTo>
                    <a:pt x="269" y="55939"/>
                  </a:lnTo>
                  <a:lnTo>
                    <a:pt x="119" y="51202"/>
                  </a:lnTo>
                  <a:lnTo>
                    <a:pt x="7" y="39378"/>
                  </a:lnTo>
                  <a:lnTo>
                    <a:pt x="0" y="31837"/>
                  </a:lnTo>
                  <a:lnTo>
                    <a:pt x="1883" y="33670"/>
                  </a:lnTo>
                  <a:lnTo>
                    <a:pt x="3373" y="35147"/>
                  </a:lnTo>
                  <a:lnTo>
                    <a:pt x="4367" y="36837"/>
                  </a:lnTo>
                  <a:lnTo>
                    <a:pt x="5471" y="40596"/>
                  </a:lnTo>
                  <a:lnTo>
                    <a:pt x="6471" y="41881"/>
                  </a:lnTo>
                  <a:lnTo>
                    <a:pt x="7844" y="42737"/>
                  </a:lnTo>
                  <a:lnTo>
                    <a:pt x="9465" y="43308"/>
                  </a:lnTo>
                  <a:lnTo>
                    <a:pt x="11252" y="44394"/>
                  </a:lnTo>
                  <a:lnTo>
                    <a:pt x="13150" y="45824"/>
                  </a:lnTo>
                  <a:lnTo>
                    <a:pt x="15120" y="47483"/>
                  </a:lnTo>
                  <a:lnTo>
                    <a:pt x="17140" y="49294"/>
                  </a:lnTo>
                  <a:lnTo>
                    <a:pt x="21268" y="53188"/>
                  </a:lnTo>
                  <a:lnTo>
                    <a:pt x="22650" y="55214"/>
                  </a:lnTo>
                  <a:lnTo>
                    <a:pt x="23572" y="57271"/>
                  </a:lnTo>
                  <a:lnTo>
                    <a:pt x="24187" y="59347"/>
                  </a:lnTo>
                  <a:lnTo>
                    <a:pt x="25302" y="61437"/>
                  </a:lnTo>
                  <a:lnTo>
                    <a:pt x="26752" y="63536"/>
                  </a:lnTo>
                  <a:lnTo>
                    <a:pt x="28425" y="65641"/>
                  </a:lnTo>
                  <a:lnTo>
                    <a:pt x="30246" y="67749"/>
                  </a:lnTo>
                  <a:lnTo>
                    <a:pt x="32165" y="69861"/>
                  </a:lnTo>
                  <a:lnTo>
                    <a:pt x="36947" y="74947"/>
                  </a:lnTo>
                  <a:lnTo>
                    <a:pt x="38045" y="75365"/>
                  </a:lnTo>
                  <a:lnTo>
                    <a:pt x="39483" y="75643"/>
                  </a:lnTo>
                  <a:lnTo>
                    <a:pt x="43491" y="76090"/>
                  </a:lnTo>
                  <a:lnTo>
                    <a:pt x="44526" y="76127"/>
                  </a:lnTo>
                  <a:lnTo>
                    <a:pt x="49862" y="76190"/>
                  </a:lnTo>
                  <a:lnTo>
                    <a:pt x="50891" y="75488"/>
                  </a:lnTo>
                  <a:lnTo>
                    <a:pt x="52283" y="74314"/>
                  </a:lnTo>
                  <a:lnTo>
                    <a:pt x="56217" y="70731"/>
                  </a:lnTo>
                  <a:lnTo>
                    <a:pt x="60272" y="66740"/>
                  </a:lnTo>
                  <a:lnTo>
                    <a:pt x="61361" y="64955"/>
                  </a:lnTo>
                  <a:lnTo>
                    <a:pt x="62571" y="61089"/>
                  </a:lnTo>
                  <a:lnTo>
                    <a:pt x="63600" y="59070"/>
                  </a:lnTo>
                  <a:lnTo>
                    <a:pt x="64992" y="57019"/>
                  </a:lnTo>
                  <a:lnTo>
                    <a:pt x="66626" y="54946"/>
                  </a:lnTo>
                  <a:lnTo>
                    <a:pt x="67715" y="52858"/>
                  </a:lnTo>
                  <a:lnTo>
                    <a:pt x="68441" y="50761"/>
                  </a:lnTo>
                  <a:lnTo>
                    <a:pt x="69607" y="45697"/>
                  </a:lnTo>
                  <a:lnTo>
                    <a:pt x="69766" y="43123"/>
                  </a:lnTo>
                  <a:lnTo>
                    <a:pt x="69837" y="39627"/>
                  </a:lnTo>
                  <a:lnTo>
                    <a:pt x="69894" y="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SMARTInkAnnotation962"/>
            <p:cNvSpPr/>
            <p:nvPr/>
          </p:nvSpPr>
          <p:spPr>
            <a:xfrm>
              <a:off x="2043125" y="3333750"/>
              <a:ext cx="31771" cy="127001"/>
            </a:xfrm>
            <a:custGeom>
              <a:avLst/>
              <a:gdLst/>
              <a:ahLst/>
              <a:cxnLst/>
              <a:rect l="0" t="0" r="0" b="0"/>
              <a:pathLst>
                <a:path w="31771" h="127001">
                  <a:moveTo>
                    <a:pt x="0" y="0"/>
                  </a:moveTo>
                  <a:lnTo>
                    <a:pt x="0" y="39027"/>
                  </a:lnTo>
                  <a:lnTo>
                    <a:pt x="706" y="42246"/>
                  </a:lnTo>
                  <a:lnTo>
                    <a:pt x="1882" y="45803"/>
                  </a:lnTo>
                  <a:lnTo>
                    <a:pt x="3373" y="49585"/>
                  </a:lnTo>
                  <a:lnTo>
                    <a:pt x="4367" y="53518"/>
                  </a:lnTo>
                  <a:lnTo>
                    <a:pt x="5029" y="57551"/>
                  </a:lnTo>
                  <a:lnTo>
                    <a:pt x="5471" y="61651"/>
                  </a:lnTo>
                  <a:lnTo>
                    <a:pt x="6471" y="65795"/>
                  </a:lnTo>
                  <a:lnTo>
                    <a:pt x="7844" y="69969"/>
                  </a:lnTo>
                  <a:lnTo>
                    <a:pt x="9465" y="74163"/>
                  </a:lnTo>
                  <a:lnTo>
                    <a:pt x="10546" y="77664"/>
                  </a:lnTo>
                  <a:lnTo>
                    <a:pt x="11267" y="80704"/>
                  </a:lnTo>
                  <a:lnTo>
                    <a:pt x="11747" y="83436"/>
                  </a:lnTo>
                  <a:lnTo>
                    <a:pt x="12774" y="86668"/>
                  </a:lnTo>
                  <a:lnTo>
                    <a:pt x="14164" y="90234"/>
                  </a:lnTo>
                  <a:lnTo>
                    <a:pt x="15796" y="94023"/>
                  </a:lnTo>
                  <a:lnTo>
                    <a:pt x="16885" y="97254"/>
                  </a:lnTo>
                  <a:lnTo>
                    <a:pt x="17610" y="100114"/>
                  </a:lnTo>
                  <a:lnTo>
                    <a:pt x="18094" y="102726"/>
                  </a:lnTo>
                  <a:lnTo>
                    <a:pt x="19123" y="105173"/>
                  </a:lnTo>
                  <a:lnTo>
                    <a:pt x="20515" y="107510"/>
                  </a:lnTo>
                  <a:lnTo>
                    <a:pt x="22148" y="109773"/>
                  </a:lnTo>
                  <a:lnTo>
                    <a:pt x="23237" y="111988"/>
                  </a:lnTo>
                  <a:lnTo>
                    <a:pt x="23963" y="114169"/>
                  </a:lnTo>
                  <a:lnTo>
                    <a:pt x="24447" y="116330"/>
                  </a:lnTo>
                  <a:lnTo>
                    <a:pt x="25476" y="118475"/>
                  </a:lnTo>
                  <a:lnTo>
                    <a:pt x="26868" y="120611"/>
                  </a:lnTo>
                  <a:lnTo>
                    <a:pt x="31770" y="12700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SMARTInkAnnotation963"/>
            <p:cNvSpPr/>
            <p:nvPr/>
          </p:nvSpPr>
          <p:spPr>
            <a:xfrm>
              <a:off x="1993176" y="3308350"/>
              <a:ext cx="107135" cy="45418"/>
            </a:xfrm>
            <a:custGeom>
              <a:avLst/>
              <a:gdLst/>
              <a:ahLst/>
              <a:cxnLst/>
              <a:rect l="0" t="0" r="0" b="0"/>
              <a:pathLst>
                <a:path w="107135" h="45418">
                  <a:moveTo>
                    <a:pt x="5471" y="38100"/>
                  </a:moveTo>
                  <a:lnTo>
                    <a:pt x="0" y="38100"/>
                  </a:lnTo>
                  <a:lnTo>
                    <a:pt x="412" y="39511"/>
                  </a:lnTo>
                  <a:lnTo>
                    <a:pt x="1393" y="41863"/>
                  </a:lnTo>
                  <a:lnTo>
                    <a:pt x="2752" y="44842"/>
                  </a:lnTo>
                  <a:lnTo>
                    <a:pt x="3659" y="45417"/>
                  </a:lnTo>
                  <a:lnTo>
                    <a:pt x="4263" y="44389"/>
                  </a:lnTo>
                  <a:lnTo>
                    <a:pt x="4665" y="42293"/>
                  </a:lnTo>
                  <a:lnTo>
                    <a:pt x="5640" y="40895"/>
                  </a:lnTo>
                  <a:lnTo>
                    <a:pt x="6996" y="39963"/>
                  </a:lnTo>
                  <a:lnTo>
                    <a:pt x="8605" y="39342"/>
                  </a:lnTo>
                  <a:lnTo>
                    <a:pt x="10385" y="38928"/>
                  </a:lnTo>
                  <a:lnTo>
                    <a:pt x="12277" y="38652"/>
                  </a:lnTo>
                  <a:lnTo>
                    <a:pt x="14244" y="38468"/>
                  </a:lnTo>
                  <a:lnTo>
                    <a:pt x="16262" y="37640"/>
                  </a:lnTo>
                  <a:lnTo>
                    <a:pt x="18313" y="36382"/>
                  </a:lnTo>
                  <a:lnTo>
                    <a:pt x="20386" y="34838"/>
                  </a:lnTo>
                  <a:lnTo>
                    <a:pt x="22474" y="33103"/>
                  </a:lnTo>
                  <a:lnTo>
                    <a:pt x="24573" y="31241"/>
                  </a:lnTo>
                  <a:lnTo>
                    <a:pt x="26677" y="29294"/>
                  </a:lnTo>
                  <a:lnTo>
                    <a:pt x="29493" y="27996"/>
                  </a:lnTo>
                  <a:lnTo>
                    <a:pt x="32781" y="27131"/>
                  </a:lnTo>
                  <a:lnTo>
                    <a:pt x="36386" y="26554"/>
                  </a:lnTo>
                  <a:lnTo>
                    <a:pt x="39495" y="25464"/>
                  </a:lnTo>
                  <a:lnTo>
                    <a:pt x="42274" y="24031"/>
                  </a:lnTo>
                  <a:lnTo>
                    <a:pt x="44832" y="22371"/>
                  </a:lnTo>
                  <a:lnTo>
                    <a:pt x="48655" y="20558"/>
                  </a:lnTo>
                  <a:lnTo>
                    <a:pt x="53323" y="18645"/>
                  </a:lnTo>
                  <a:lnTo>
                    <a:pt x="58552" y="16663"/>
                  </a:lnTo>
                  <a:lnTo>
                    <a:pt x="63450" y="15342"/>
                  </a:lnTo>
                  <a:lnTo>
                    <a:pt x="68128" y="14462"/>
                  </a:lnTo>
                  <a:lnTo>
                    <a:pt x="72658" y="13874"/>
                  </a:lnTo>
                  <a:lnTo>
                    <a:pt x="77090" y="12778"/>
                  </a:lnTo>
                  <a:lnTo>
                    <a:pt x="81457" y="11340"/>
                  </a:lnTo>
                  <a:lnTo>
                    <a:pt x="85780" y="9677"/>
                  </a:lnTo>
                  <a:lnTo>
                    <a:pt x="90074" y="7862"/>
                  </a:lnTo>
                  <a:lnTo>
                    <a:pt x="94349" y="5947"/>
                  </a:lnTo>
                  <a:lnTo>
                    <a:pt x="107134" y="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SMARTInkAnnotation964"/>
            <p:cNvSpPr/>
            <p:nvPr/>
          </p:nvSpPr>
          <p:spPr>
            <a:xfrm>
              <a:off x="2195707" y="3321341"/>
              <a:ext cx="87851" cy="145467"/>
            </a:xfrm>
            <a:custGeom>
              <a:avLst/>
              <a:gdLst/>
              <a:ahLst/>
              <a:cxnLst/>
              <a:rect l="0" t="0" r="0" b="0"/>
              <a:pathLst>
                <a:path w="87851" h="145467">
                  <a:moveTo>
                    <a:pt x="57099" y="18759"/>
                  </a:moveTo>
                  <a:lnTo>
                    <a:pt x="57099" y="7203"/>
                  </a:lnTo>
                  <a:lnTo>
                    <a:pt x="55216" y="4686"/>
                  </a:lnTo>
                  <a:lnTo>
                    <a:pt x="51628" y="692"/>
                  </a:lnTo>
                  <a:lnTo>
                    <a:pt x="50627" y="364"/>
                  </a:lnTo>
                  <a:lnTo>
                    <a:pt x="49254" y="146"/>
                  </a:lnTo>
                  <a:lnTo>
                    <a:pt x="47633" y="0"/>
                  </a:lnTo>
                  <a:lnTo>
                    <a:pt x="45846" y="609"/>
                  </a:lnTo>
                  <a:lnTo>
                    <a:pt x="43949" y="1720"/>
                  </a:lnTo>
                  <a:lnTo>
                    <a:pt x="41978" y="3166"/>
                  </a:lnTo>
                  <a:lnTo>
                    <a:pt x="39958" y="4130"/>
                  </a:lnTo>
                  <a:lnTo>
                    <a:pt x="37906" y="4773"/>
                  </a:lnTo>
                  <a:lnTo>
                    <a:pt x="35831" y="5202"/>
                  </a:lnTo>
                  <a:lnTo>
                    <a:pt x="33742" y="5488"/>
                  </a:lnTo>
                  <a:lnTo>
                    <a:pt x="31644" y="5678"/>
                  </a:lnTo>
                  <a:lnTo>
                    <a:pt x="29539" y="5805"/>
                  </a:lnTo>
                  <a:lnTo>
                    <a:pt x="27429" y="6595"/>
                  </a:lnTo>
                  <a:lnTo>
                    <a:pt x="25318" y="7828"/>
                  </a:lnTo>
                  <a:lnTo>
                    <a:pt x="23203" y="9355"/>
                  </a:lnTo>
                  <a:lnTo>
                    <a:pt x="21088" y="11078"/>
                  </a:lnTo>
                  <a:lnTo>
                    <a:pt x="18971" y="12933"/>
                  </a:lnTo>
                  <a:lnTo>
                    <a:pt x="16855" y="14875"/>
                  </a:lnTo>
                  <a:lnTo>
                    <a:pt x="12620" y="18914"/>
                  </a:lnTo>
                  <a:lnTo>
                    <a:pt x="3266" y="28117"/>
                  </a:lnTo>
                  <a:lnTo>
                    <a:pt x="2148" y="29937"/>
                  </a:lnTo>
                  <a:lnTo>
                    <a:pt x="906" y="33840"/>
                  </a:lnTo>
                  <a:lnTo>
                    <a:pt x="355" y="37926"/>
                  </a:lnTo>
                  <a:lnTo>
                    <a:pt x="109" y="42094"/>
                  </a:lnTo>
                  <a:lnTo>
                    <a:pt x="0" y="46299"/>
                  </a:lnTo>
                  <a:lnTo>
                    <a:pt x="677" y="47702"/>
                  </a:lnTo>
                  <a:lnTo>
                    <a:pt x="1835" y="48638"/>
                  </a:lnTo>
                  <a:lnTo>
                    <a:pt x="3312" y="49262"/>
                  </a:lnTo>
                  <a:lnTo>
                    <a:pt x="4297" y="50383"/>
                  </a:lnTo>
                  <a:lnTo>
                    <a:pt x="4953" y="51836"/>
                  </a:lnTo>
                  <a:lnTo>
                    <a:pt x="5392" y="53510"/>
                  </a:lnTo>
                  <a:lnTo>
                    <a:pt x="6389" y="54627"/>
                  </a:lnTo>
                  <a:lnTo>
                    <a:pt x="7761" y="55371"/>
                  </a:lnTo>
                  <a:lnTo>
                    <a:pt x="9380" y="55867"/>
                  </a:lnTo>
                  <a:lnTo>
                    <a:pt x="11873" y="56903"/>
                  </a:lnTo>
                  <a:lnTo>
                    <a:pt x="14946" y="58299"/>
                  </a:lnTo>
                  <a:lnTo>
                    <a:pt x="18407" y="59936"/>
                  </a:lnTo>
                  <a:lnTo>
                    <a:pt x="21421" y="61732"/>
                  </a:lnTo>
                  <a:lnTo>
                    <a:pt x="24135" y="63636"/>
                  </a:lnTo>
                  <a:lnTo>
                    <a:pt x="26651" y="65610"/>
                  </a:lnTo>
                  <a:lnTo>
                    <a:pt x="29034" y="67632"/>
                  </a:lnTo>
                  <a:lnTo>
                    <a:pt x="31329" y="69685"/>
                  </a:lnTo>
                  <a:lnTo>
                    <a:pt x="35761" y="73849"/>
                  </a:lnTo>
                  <a:lnTo>
                    <a:pt x="40085" y="78051"/>
                  </a:lnTo>
                  <a:lnTo>
                    <a:pt x="42932" y="80159"/>
                  </a:lnTo>
                  <a:lnTo>
                    <a:pt x="46242" y="82270"/>
                  </a:lnTo>
                  <a:lnTo>
                    <a:pt x="49861" y="84383"/>
                  </a:lnTo>
                  <a:lnTo>
                    <a:pt x="52980" y="86497"/>
                  </a:lnTo>
                  <a:lnTo>
                    <a:pt x="55764" y="88612"/>
                  </a:lnTo>
                  <a:lnTo>
                    <a:pt x="58327" y="90728"/>
                  </a:lnTo>
                  <a:lnTo>
                    <a:pt x="61447" y="92843"/>
                  </a:lnTo>
                  <a:lnTo>
                    <a:pt x="64940" y="94960"/>
                  </a:lnTo>
                  <a:lnTo>
                    <a:pt x="68680" y="97076"/>
                  </a:lnTo>
                  <a:lnTo>
                    <a:pt x="71880" y="99193"/>
                  </a:lnTo>
                  <a:lnTo>
                    <a:pt x="74719" y="101309"/>
                  </a:lnTo>
                  <a:lnTo>
                    <a:pt x="77317" y="103426"/>
                  </a:lnTo>
                  <a:lnTo>
                    <a:pt x="79050" y="105542"/>
                  </a:lnTo>
                  <a:lnTo>
                    <a:pt x="80204" y="107659"/>
                  </a:lnTo>
                  <a:lnTo>
                    <a:pt x="80974" y="109776"/>
                  </a:lnTo>
                  <a:lnTo>
                    <a:pt x="83712" y="114009"/>
                  </a:lnTo>
                  <a:lnTo>
                    <a:pt x="87850" y="119105"/>
                  </a:lnTo>
                  <a:lnTo>
                    <a:pt x="87483" y="120228"/>
                  </a:lnTo>
                  <a:lnTo>
                    <a:pt x="85193" y="123358"/>
                  </a:lnTo>
                  <a:lnTo>
                    <a:pt x="84300" y="125181"/>
                  </a:lnTo>
                  <a:lnTo>
                    <a:pt x="83308" y="129087"/>
                  </a:lnTo>
                  <a:lnTo>
                    <a:pt x="80984" y="133175"/>
                  </a:lnTo>
                  <a:lnTo>
                    <a:pt x="79376" y="135253"/>
                  </a:lnTo>
                  <a:lnTo>
                    <a:pt x="77598" y="136638"/>
                  </a:lnTo>
                  <a:lnTo>
                    <a:pt x="75707" y="137562"/>
                  </a:lnTo>
                  <a:lnTo>
                    <a:pt x="73740" y="138178"/>
                  </a:lnTo>
                  <a:lnTo>
                    <a:pt x="72429" y="139294"/>
                  </a:lnTo>
                  <a:lnTo>
                    <a:pt x="71555" y="140743"/>
                  </a:lnTo>
                  <a:lnTo>
                    <a:pt x="70972" y="142415"/>
                  </a:lnTo>
                  <a:lnTo>
                    <a:pt x="69877" y="143530"/>
                  </a:lnTo>
                  <a:lnTo>
                    <a:pt x="68442" y="144273"/>
                  </a:lnTo>
                  <a:lnTo>
                    <a:pt x="66779" y="144768"/>
                  </a:lnTo>
                  <a:lnTo>
                    <a:pt x="64964" y="145099"/>
                  </a:lnTo>
                  <a:lnTo>
                    <a:pt x="63048" y="145319"/>
                  </a:lnTo>
                  <a:lnTo>
                    <a:pt x="61065" y="145466"/>
                  </a:lnTo>
                  <a:lnTo>
                    <a:pt x="59037" y="144858"/>
                  </a:lnTo>
                  <a:lnTo>
                    <a:pt x="56979" y="143747"/>
                  </a:lnTo>
                  <a:lnTo>
                    <a:pt x="54900" y="142301"/>
                  </a:lnTo>
                  <a:lnTo>
                    <a:pt x="52809" y="141337"/>
                  </a:lnTo>
                  <a:lnTo>
                    <a:pt x="50709" y="140694"/>
                  </a:lnTo>
                  <a:lnTo>
                    <a:pt x="48603" y="140266"/>
                  </a:lnTo>
                  <a:lnTo>
                    <a:pt x="46493" y="139275"/>
                  </a:lnTo>
                  <a:lnTo>
                    <a:pt x="44380" y="137908"/>
                  </a:lnTo>
                  <a:lnTo>
                    <a:pt x="42266" y="136292"/>
                  </a:lnTo>
                  <a:lnTo>
                    <a:pt x="40856" y="134509"/>
                  </a:lnTo>
                  <a:lnTo>
                    <a:pt x="39916" y="132614"/>
                  </a:lnTo>
                  <a:lnTo>
                    <a:pt x="38036" y="126709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SMARTInkAnnotation965"/>
            <p:cNvSpPr/>
            <p:nvPr/>
          </p:nvSpPr>
          <p:spPr>
            <a:xfrm>
              <a:off x="2329053" y="3365500"/>
              <a:ext cx="25417" cy="95251"/>
            </a:xfrm>
            <a:custGeom>
              <a:avLst/>
              <a:gdLst/>
              <a:ahLst/>
              <a:cxnLst/>
              <a:rect l="0" t="0" r="0" b="0"/>
              <a:pathLst>
                <a:path w="25417" h="95251">
                  <a:moveTo>
                    <a:pt x="0" y="0"/>
                  </a:moveTo>
                  <a:lnTo>
                    <a:pt x="3373" y="0"/>
                  </a:lnTo>
                  <a:lnTo>
                    <a:pt x="4367" y="705"/>
                  </a:lnTo>
                  <a:lnTo>
                    <a:pt x="5030" y="1881"/>
                  </a:lnTo>
                  <a:lnTo>
                    <a:pt x="5471" y="3371"/>
                  </a:lnTo>
                  <a:lnTo>
                    <a:pt x="6471" y="5069"/>
                  </a:lnTo>
                  <a:lnTo>
                    <a:pt x="7844" y="6907"/>
                  </a:lnTo>
                  <a:lnTo>
                    <a:pt x="9466" y="8838"/>
                  </a:lnTo>
                  <a:lnTo>
                    <a:pt x="10546" y="10831"/>
                  </a:lnTo>
                  <a:lnTo>
                    <a:pt x="11267" y="12865"/>
                  </a:lnTo>
                  <a:lnTo>
                    <a:pt x="11748" y="14927"/>
                  </a:lnTo>
                  <a:lnTo>
                    <a:pt x="12774" y="17007"/>
                  </a:lnTo>
                  <a:lnTo>
                    <a:pt x="14164" y="19099"/>
                  </a:lnTo>
                  <a:lnTo>
                    <a:pt x="15797" y="21199"/>
                  </a:lnTo>
                  <a:lnTo>
                    <a:pt x="16179" y="23305"/>
                  </a:lnTo>
                  <a:lnTo>
                    <a:pt x="15728" y="25414"/>
                  </a:lnTo>
                  <a:lnTo>
                    <a:pt x="14722" y="27526"/>
                  </a:lnTo>
                  <a:lnTo>
                    <a:pt x="14050" y="29640"/>
                  </a:lnTo>
                  <a:lnTo>
                    <a:pt x="13603" y="31754"/>
                  </a:lnTo>
                  <a:lnTo>
                    <a:pt x="13305" y="33869"/>
                  </a:lnTo>
                  <a:lnTo>
                    <a:pt x="13106" y="35985"/>
                  </a:lnTo>
                  <a:lnTo>
                    <a:pt x="12973" y="38102"/>
                  </a:lnTo>
                  <a:lnTo>
                    <a:pt x="12885" y="40218"/>
                  </a:lnTo>
                  <a:lnTo>
                    <a:pt x="13532" y="43040"/>
                  </a:lnTo>
                  <a:lnTo>
                    <a:pt x="14669" y="46332"/>
                  </a:lnTo>
                  <a:lnTo>
                    <a:pt x="16134" y="49938"/>
                  </a:lnTo>
                  <a:lnTo>
                    <a:pt x="16403" y="53048"/>
                  </a:lnTo>
                  <a:lnTo>
                    <a:pt x="15878" y="55826"/>
                  </a:lnTo>
                  <a:lnTo>
                    <a:pt x="14821" y="58384"/>
                  </a:lnTo>
                  <a:lnTo>
                    <a:pt x="14117" y="60795"/>
                  </a:lnTo>
                  <a:lnTo>
                    <a:pt x="13647" y="63108"/>
                  </a:lnTo>
                  <a:lnTo>
                    <a:pt x="13334" y="65355"/>
                  </a:lnTo>
                  <a:lnTo>
                    <a:pt x="13126" y="67559"/>
                  </a:lnTo>
                  <a:lnTo>
                    <a:pt x="12986" y="69734"/>
                  </a:lnTo>
                  <a:lnTo>
                    <a:pt x="12894" y="71889"/>
                  </a:lnTo>
                  <a:lnTo>
                    <a:pt x="13538" y="74032"/>
                  </a:lnTo>
                  <a:lnTo>
                    <a:pt x="14673" y="76166"/>
                  </a:lnTo>
                  <a:lnTo>
                    <a:pt x="16136" y="78294"/>
                  </a:lnTo>
                  <a:lnTo>
                    <a:pt x="17111" y="80418"/>
                  </a:lnTo>
                  <a:lnTo>
                    <a:pt x="17762" y="82540"/>
                  </a:lnTo>
                  <a:lnTo>
                    <a:pt x="18195" y="84660"/>
                  </a:lnTo>
                  <a:lnTo>
                    <a:pt x="18484" y="86779"/>
                  </a:lnTo>
                  <a:lnTo>
                    <a:pt x="18677" y="88897"/>
                  </a:lnTo>
                  <a:lnTo>
                    <a:pt x="18986" y="93995"/>
                  </a:lnTo>
                  <a:lnTo>
                    <a:pt x="19718" y="94413"/>
                  </a:lnTo>
                  <a:lnTo>
                    <a:pt x="20911" y="94692"/>
                  </a:lnTo>
                  <a:lnTo>
                    <a:pt x="25416" y="9525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SMARTInkAnnotation966"/>
            <p:cNvSpPr/>
            <p:nvPr/>
          </p:nvSpPr>
          <p:spPr>
            <a:xfrm>
              <a:off x="2392593" y="3346450"/>
              <a:ext cx="81346" cy="114276"/>
            </a:xfrm>
            <a:custGeom>
              <a:avLst/>
              <a:gdLst/>
              <a:ahLst/>
              <a:cxnLst/>
              <a:rect l="0" t="0" r="0" b="0"/>
              <a:pathLst>
                <a:path w="81346" h="114276">
                  <a:moveTo>
                    <a:pt x="0" y="0"/>
                  </a:moveTo>
                  <a:lnTo>
                    <a:pt x="0" y="6272"/>
                  </a:lnTo>
                  <a:lnTo>
                    <a:pt x="1882" y="6316"/>
                  </a:lnTo>
                  <a:lnTo>
                    <a:pt x="9465" y="6348"/>
                  </a:lnTo>
                  <a:lnTo>
                    <a:pt x="11252" y="7054"/>
                  </a:lnTo>
                  <a:lnTo>
                    <a:pt x="13150" y="8231"/>
                  </a:lnTo>
                  <a:lnTo>
                    <a:pt x="15120" y="9720"/>
                  </a:lnTo>
                  <a:lnTo>
                    <a:pt x="17140" y="10714"/>
                  </a:lnTo>
                  <a:lnTo>
                    <a:pt x="19193" y="11376"/>
                  </a:lnTo>
                  <a:lnTo>
                    <a:pt x="21267" y="11817"/>
                  </a:lnTo>
                  <a:lnTo>
                    <a:pt x="23356" y="12111"/>
                  </a:lnTo>
                  <a:lnTo>
                    <a:pt x="25455" y="12308"/>
                  </a:lnTo>
                  <a:lnTo>
                    <a:pt x="27559" y="12438"/>
                  </a:lnTo>
                  <a:lnTo>
                    <a:pt x="31781" y="12584"/>
                  </a:lnTo>
                  <a:lnTo>
                    <a:pt x="33895" y="12622"/>
                  </a:lnTo>
                  <a:lnTo>
                    <a:pt x="36716" y="13354"/>
                  </a:lnTo>
                  <a:lnTo>
                    <a:pt x="40010" y="14547"/>
                  </a:lnTo>
                  <a:lnTo>
                    <a:pt x="43617" y="16048"/>
                  </a:lnTo>
                  <a:lnTo>
                    <a:pt x="46728" y="17049"/>
                  </a:lnTo>
                  <a:lnTo>
                    <a:pt x="49508" y="17716"/>
                  </a:lnTo>
                  <a:lnTo>
                    <a:pt x="52067" y="18161"/>
                  </a:lnTo>
                  <a:lnTo>
                    <a:pt x="54479" y="19162"/>
                  </a:lnTo>
                  <a:lnTo>
                    <a:pt x="56793" y="20536"/>
                  </a:lnTo>
                  <a:lnTo>
                    <a:pt x="59042" y="22158"/>
                  </a:lnTo>
                  <a:lnTo>
                    <a:pt x="61247" y="23239"/>
                  </a:lnTo>
                  <a:lnTo>
                    <a:pt x="63423" y="23959"/>
                  </a:lnTo>
                  <a:lnTo>
                    <a:pt x="65580" y="24439"/>
                  </a:lnTo>
                  <a:lnTo>
                    <a:pt x="67724" y="24759"/>
                  </a:lnTo>
                  <a:lnTo>
                    <a:pt x="69859" y="24973"/>
                  </a:lnTo>
                  <a:lnTo>
                    <a:pt x="71989" y="25116"/>
                  </a:lnTo>
                  <a:lnTo>
                    <a:pt x="74114" y="25210"/>
                  </a:lnTo>
                  <a:lnTo>
                    <a:pt x="78359" y="25316"/>
                  </a:lnTo>
                  <a:lnTo>
                    <a:pt x="79773" y="26049"/>
                  </a:lnTo>
                  <a:lnTo>
                    <a:pt x="80716" y="27244"/>
                  </a:lnTo>
                  <a:lnTo>
                    <a:pt x="81345" y="28746"/>
                  </a:lnTo>
                  <a:lnTo>
                    <a:pt x="81058" y="29747"/>
                  </a:lnTo>
                  <a:lnTo>
                    <a:pt x="80160" y="30415"/>
                  </a:lnTo>
                  <a:lnTo>
                    <a:pt x="78856" y="30860"/>
                  </a:lnTo>
                  <a:lnTo>
                    <a:pt x="77986" y="31862"/>
                  </a:lnTo>
                  <a:lnTo>
                    <a:pt x="77406" y="33236"/>
                  </a:lnTo>
                  <a:lnTo>
                    <a:pt x="77020" y="34857"/>
                  </a:lnTo>
                  <a:lnTo>
                    <a:pt x="76057" y="36644"/>
                  </a:lnTo>
                  <a:lnTo>
                    <a:pt x="74708" y="38540"/>
                  </a:lnTo>
                  <a:lnTo>
                    <a:pt x="73103" y="40510"/>
                  </a:lnTo>
                  <a:lnTo>
                    <a:pt x="71327" y="42529"/>
                  </a:lnTo>
                  <a:lnTo>
                    <a:pt x="69438" y="44581"/>
                  </a:lnTo>
                  <a:lnTo>
                    <a:pt x="65455" y="48741"/>
                  </a:lnTo>
                  <a:lnTo>
                    <a:pt x="61331" y="52943"/>
                  </a:lnTo>
                  <a:lnTo>
                    <a:pt x="58537" y="55051"/>
                  </a:lnTo>
                  <a:lnTo>
                    <a:pt x="55263" y="57161"/>
                  </a:lnTo>
                  <a:lnTo>
                    <a:pt x="51668" y="59274"/>
                  </a:lnTo>
                  <a:lnTo>
                    <a:pt x="48565" y="61389"/>
                  </a:lnTo>
                  <a:lnTo>
                    <a:pt x="45791" y="63503"/>
                  </a:lnTo>
                  <a:lnTo>
                    <a:pt x="43235" y="65619"/>
                  </a:lnTo>
                  <a:lnTo>
                    <a:pt x="40825" y="67735"/>
                  </a:lnTo>
                  <a:lnTo>
                    <a:pt x="36265" y="71967"/>
                  </a:lnTo>
                  <a:lnTo>
                    <a:pt x="27585" y="80433"/>
                  </a:lnTo>
                  <a:lnTo>
                    <a:pt x="23320" y="84666"/>
                  </a:lnTo>
                  <a:lnTo>
                    <a:pt x="21195" y="86078"/>
                  </a:lnTo>
                  <a:lnTo>
                    <a:pt x="19072" y="87018"/>
                  </a:lnTo>
                  <a:lnTo>
                    <a:pt x="16951" y="87645"/>
                  </a:lnTo>
                  <a:lnTo>
                    <a:pt x="15536" y="88769"/>
                  </a:lnTo>
                  <a:lnTo>
                    <a:pt x="14594" y="90224"/>
                  </a:lnTo>
                  <a:lnTo>
                    <a:pt x="13546" y="93722"/>
                  </a:lnTo>
                  <a:lnTo>
                    <a:pt x="13267" y="95642"/>
                  </a:lnTo>
                  <a:lnTo>
                    <a:pt x="12818" y="100423"/>
                  </a:lnTo>
                  <a:lnTo>
                    <a:pt x="12756" y="102958"/>
                  </a:lnTo>
                  <a:lnTo>
                    <a:pt x="12740" y="104622"/>
                  </a:lnTo>
                  <a:lnTo>
                    <a:pt x="13436" y="105731"/>
                  </a:lnTo>
                  <a:lnTo>
                    <a:pt x="14605" y="106471"/>
                  </a:lnTo>
                  <a:lnTo>
                    <a:pt x="16090" y="106964"/>
                  </a:lnTo>
                  <a:lnTo>
                    <a:pt x="17081" y="107998"/>
                  </a:lnTo>
                  <a:lnTo>
                    <a:pt x="17741" y="109393"/>
                  </a:lnTo>
                  <a:lnTo>
                    <a:pt x="18182" y="111029"/>
                  </a:lnTo>
                  <a:lnTo>
                    <a:pt x="19181" y="112119"/>
                  </a:lnTo>
                  <a:lnTo>
                    <a:pt x="20553" y="112846"/>
                  </a:lnTo>
                  <a:lnTo>
                    <a:pt x="22174" y="113331"/>
                  </a:lnTo>
                  <a:lnTo>
                    <a:pt x="23961" y="113654"/>
                  </a:lnTo>
                  <a:lnTo>
                    <a:pt x="25858" y="113869"/>
                  </a:lnTo>
                  <a:lnTo>
                    <a:pt x="27828" y="114013"/>
                  </a:lnTo>
                  <a:lnTo>
                    <a:pt x="29848" y="114109"/>
                  </a:lnTo>
                  <a:lnTo>
                    <a:pt x="33975" y="114215"/>
                  </a:lnTo>
                  <a:lnTo>
                    <a:pt x="40267" y="114275"/>
                  </a:lnTo>
                  <a:lnTo>
                    <a:pt x="43083" y="113578"/>
                  </a:lnTo>
                  <a:lnTo>
                    <a:pt x="46372" y="112407"/>
                  </a:lnTo>
                  <a:lnTo>
                    <a:pt x="49976" y="110921"/>
                  </a:lnTo>
                  <a:lnTo>
                    <a:pt x="53086" y="109226"/>
                  </a:lnTo>
                  <a:lnTo>
                    <a:pt x="55864" y="107389"/>
                  </a:lnTo>
                  <a:lnTo>
                    <a:pt x="58423" y="105459"/>
                  </a:lnTo>
                  <a:lnTo>
                    <a:pt x="61540" y="103467"/>
                  </a:lnTo>
                  <a:lnTo>
                    <a:pt x="65031" y="101434"/>
                  </a:lnTo>
                  <a:lnTo>
                    <a:pt x="76247" y="9525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SMARTInkAnnotation967"/>
            <p:cNvSpPr/>
            <p:nvPr/>
          </p:nvSpPr>
          <p:spPr>
            <a:xfrm>
              <a:off x="2513396" y="3384576"/>
              <a:ext cx="76138" cy="114275"/>
            </a:xfrm>
            <a:custGeom>
              <a:avLst/>
              <a:gdLst/>
              <a:ahLst/>
              <a:cxnLst/>
              <a:rect l="0" t="0" r="0" b="0"/>
              <a:pathLst>
                <a:path w="76138" h="114275">
                  <a:moveTo>
                    <a:pt x="6276" y="19024"/>
                  </a:moveTo>
                  <a:lnTo>
                    <a:pt x="2903" y="19024"/>
                  </a:lnTo>
                  <a:lnTo>
                    <a:pt x="1909" y="19729"/>
                  </a:lnTo>
                  <a:lnTo>
                    <a:pt x="1247" y="20905"/>
                  </a:lnTo>
                  <a:lnTo>
                    <a:pt x="0" y="25112"/>
                  </a:lnTo>
                  <a:lnTo>
                    <a:pt x="1839" y="27139"/>
                  </a:lnTo>
                  <a:lnTo>
                    <a:pt x="6398" y="31826"/>
                  </a:lnTo>
                  <a:lnTo>
                    <a:pt x="9389" y="34827"/>
                  </a:lnTo>
                  <a:lnTo>
                    <a:pt x="11176" y="35909"/>
                  </a:lnTo>
                  <a:lnTo>
                    <a:pt x="13072" y="36631"/>
                  </a:lnTo>
                  <a:lnTo>
                    <a:pt x="15043" y="37112"/>
                  </a:lnTo>
                  <a:lnTo>
                    <a:pt x="17063" y="37433"/>
                  </a:lnTo>
                  <a:lnTo>
                    <a:pt x="19115" y="37647"/>
                  </a:lnTo>
                  <a:lnTo>
                    <a:pt x="21189" y="37789"/>
                  </a:lnTo>
                  <a:lnTo>
                    <a:pt x="23278" y="38589"/>
                  </a:lnTo>
                  <a:lnTo>
                    <a:pt x="25377" y="39829"/>
                  </a:lnTo>
                  <a:lnTo>
                    <a:pt x="27482" y="41361"/>
                  </a:lnTo>
                  <a:lnTo>
                    <a:pt x="29591" y="41676"/>
                  </a:lnTo>
                  <a:lnTo>
                    <a:pt x="31703" y="41181"/>
                  </a:lnTo>
                  <a:lnTo>
                    <a:pt x="33817" y="40146"/>
                  </a:lnTo>
                  <a:lnTo>
                    <a:pt x="35933" y="39455"/>
                  </a:lnTo>
                  <a:lnTo>
                    <a:pt x="38049" y="38994"/>
                  </a:lnTo>
                  <a:lnTo>
                    <a:pt x="40166" y="38688"/>
                  </a:lnTo>
                  <a:lnTo>
                    <a:pt x="42989" y="38483"/>
                  </a:lnTo>
                  <a:lnTo>
                    <a:pt x="46283" y="38347"/>
                  </a:lnTo>
                  <a:lnTo>
                    <a:pt x="54969" y="38128"/>
                  </a:lnTo>
                  <a:lnTo>
                    <a:pt x="56388" y="37404"/>
                  </a:lnTo>
                  <a:lnTo>
                    <a:pt x="58040" y="36216"/>
                  </a:lnTo>
                  <a:lnTo>
                    <a:pt x="59847" y="34719"/>
                  </a:lnTo>
                  <a:lnTo>
                    <a:pt x="61758" y="33721"/>
                  </a:lnTo>
                  <a:lnTo>
                    <a:pt x="63738" y="33055"/>
                  </a:lnTo>
                  <a:lnTo>
                    <a:pt x="65764" y="32612"/>
                  </a:lnTo>
                  <a:lnTo>
                    <a:pt x="67820" y="31610"/>
                  </a:lnTo>
                  <a:lnTo>
                    <a:pt x="69897" y="30237"/>
                  </a:lnTo>
                  <a:lnTo>
                    <a:pt x="74930" y="26335"/>
                  </a:lnTo>
                  <a:lnTo>
                    <a:pt x="75343" y="25309"/>
                  </a:lnTo>
                  <a:lnTo>
                    <a:pt x="75802" y="22288"/>
                  </a:lnTo>
                  <a:lnTo>
                    <a:pt x="75925" y="20494"/>
                  </a:lnTo>
                  <a:lnTo>
                    <a:pt x="76006" y="18593"/>
                  </a:lnTo>
                  <a:lnTo>
                    <a:pt x="76097" y="14599"/>
                  </a:lnTo>
                  <a:lnTo>
                    <a:pt x="76137" y="10472"/>
                  </a:lnTo>
                  <a:lnTo>
                    <a:pt x="75442" y="9089"/>
                  </a:lnTo>
                  <a:lnTo>
                    <a:pt x="74272" y="8167"/>
                  </a:lnTo>
                  <a:lnTo>
                    <a:pt x="72787" y="7553"/>
                  </a:lnTo>
                  <a:lnTo>
                    <a:pt x="71090" y="6438"/>
                  </a:lnTo>
                  <a:lnTo>
                    <a:pt x="69253" y="4989"/>
                  </a:lnTo>
                  <a:lnTo>
                    <a:pt x="67323" y="3317"/>
                  </a:lnTo>
                  <a:lnTo>
                    <a:pt x="65330" y="2203"/>
                  </a:lnTo>
                  <a:lnTo>
                    <a:pt x="63295" y="1460"/>
                  </a:lnTo>
                  <a:lnTo>
                    <a:pt x="61232" y="965"/>
                  </a:lnTo>
                  <a:lnTo>
                    <a:pt x="59151" y="634"/>
                  </a:lnTo>
                  <a:lnTo>
                    <a:pt x="57058" y="414"/>
                  </a:lnTo>
                  <a:lnTo>
                    <a:pt x="54957" y="267"/>
                  </a:lnTo>
                  <a:lnTo>
                    <a:pt x="52849" y="170"/>
                  </a:lnTo>
                  <a:lnTo>
                    <a:pt x="48626" y="61"/>
                  </a:lnTo>
                  <a:lnTo>
                    <a:pt x="38905" y="0"/>
                  </a:lnTo>
                  <a:lnTo>
                    <a:pt x="35795" y="697"/>
                  </a:lnTo>
                  <a:lnTo>
                    <a:pt x="33015" y="1867"/>
                  </a:lnTo>
                  <a:lnTo>
                    <a:pt x="30456" y="3353"/>
                  </a:lnTo>
                  <a:lnTo>
                    <a:pt x="28044" y="4343"/>
                  </a:lnTo>
                  <a:lnTo>
                    <a:pt x="25730" y="5004"/>
                  </a:lnTo>
                  <a:lnTo>
                    <a:pt x="23481" y="5444"/>
                  </a:lnTo>
                  <a:lnTo>
                    <a:pt x="21276" y="7148"/>
                  </a:lnTo>
                  <a:lnTo>
                    <a:pt x="19100" y="9696"/>
                  </a:lnTo>
                  <a:lnTo>
                    <a:pt x="16943" y="12805"/>
                  </a:lnTo>
                  <a:lnTo>
                    <a:pt x="14799" y="15584"/>
                  </a:lnTo>
                  <a:lnTo>
                    <a:pt x="12664" y="18142"/>
                  </a:lnTo>
                  <a:lnTo>
                    <a:pt x="10535" y="20553"/>
                  </a:lnTo>
                  <a:lnTo>
                    <a:pt x="9115" y="22865"/>
                  </a:lnTo>
                  <a:lnTo>
                    <a:pt x="8169" y="25112"/>
                  </a:lnTo>
                  <a:lnTo>
                    <a:pt x="7538" y="27317"/>
                  </a:lnTo>
                  <a:lnTo>
                    <a:pt x="7117" y="30197"/>
                  </a:lnTo>
                  <a:lnTo>
                    <a:pt x="6837" y="33528"/>
                  </a:lnTo>
                  <a:lnTo>
                    <a:pt x="6525" y="40287"/>
                  </a:lnTo>
                  <a:lnTo>
                    <a:pt x="6387" y="45643"/>
                  </a:lnTo>
                  <a:lnTo>
                    <a:pt x="6286" y="62533"/>
                  </a:lnTo>
                  <a:lnTo>
                    <a:pt x="6278" y="71035"/>
                  </a:lnTo>
                  <a:lnTo>
                    <a:pt x="6984" y="74159"/>
                  </a:lnTo>
                  <a:lnTo>
                    <a:pt x="8160" y="77653"/>
                  </a:lnTo>
                  <a:lnTo>
                    <a:pt x="9650" y="81393"/>
                  </a:lnTo>
                  <a:lnTo>
                    <a:pt x="11350" y="84592"/>
                  </a:lnTo>
                  <a:lnTo>
                    <a:pt x="13188" y="87431"/>
                  </a:lnTo>
                  <a:lnTo>
                    <a:pt x="15120" y="90028"/>
                  </a:lnTo>
                  <a:lnTo>
                    <a:pt x="17820" y="92466"/>
                  </a:lnTo>
                  <a:lnTo>
                    <a:pt x="21032" y="94797"/>
                  </a:lnTo>
                  <a:lnTo>
                    <a:pt x="24585" y="97056"/>
                  </a:lnTo>
                  <a:lnTo>
                    <a:pt x="27660" y="99267"/>
                  </a:lnTo>
                  <a:lnTo>
                    <a:pt x="30416" y="101447"/>
                  </a:lnTo>
                  <a:lnTo>
                    <a:pt x="32959" y="103606"/>
                  </a:lnTo>
                  <a:lnTo>
                    <a:pt x="36067" y="105751"/>
                  </a:lnTo>
                  <a:lnTo>
                    <a:pt x="39550" y="107886"/>
                  </a:lnTo>
                  <a:lnTo>
                    <a:pt x="43285" y="110016"/>
                  </a:lnTo>
                  <a:lnTo>
                    <a:pt x="46480" y="111435"/>
                  </a:lnTo>
                  <a:lnTo>
                    <a:pt x="49317" y="112381"/>
                  </a:lnTo>
                  <a:lnTo>
                    <a:pt x="51913" y="113012"/>
                  </a:lnTo>
                  <a:lnTo>
                    <a:pt x="54351" y="113433"/>
                  </a:lnTo>
                  <a:lnTo>
                    <a:pt x="56682" y="113713"/>
                  </a:lnTo>
                  <a:lnTo>
                    <a:pt x="63461" y="114274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SMARTInkAnnotation968"/>
            <p:cNvSpPr/>
            <p:nvPr/>
          </p:nvSpPr>
          <p:spPr>
            <a:xfrm>
              <a:off x="1690192" y="3594100"/>
              <a:ext cx="108522" cy="158664"/>
            </a:xfrm>
            <a:custGeom>
              <a:avLst/>
              <a:gdLst/>
              <a:ahLst/>
              <a:cxnLst/>
              <a:rect l="0" t="0" r="0" b="0"/>
              <a:pathLst>
                <a:path w="108522" h="158664">
                  <a:moveTo>
                    <a:pt x="67005" y="6350"/>
                  </a:moveTo>
                  <a:lnTo>
                    <a:pt x="67005" y="262"/>
                  </a:lnTo>
                  <a:lnTo>
                    <a:pt x="63632" y="78"/>
                  </a:lnTo>
                  <a:lnTo>
                    <a:pt x="60913" y="7"/>
                  </a:lnTo>
                  <a:lnTo>
                    <a:pt x="42758" y="0"/>
                  </a:lnTo>
                  <a:lnTo>
                    <a:pt x="40226" y="1881"/>
                  </a:lnTo>
                  <a:lnTo>
                    <a:pt x="38562" y="3371"/>
                  </a:lnTo>
                  <a:lnTo>
                    <a:pt x="36747" y="4364"/>
                  </a:lnTo>
                  <a:lnTo>
                    <a:pt x="34831" y="5026"/>
                  </a:lnTo>
                  <a:lnTo>
                    <a:pt x="32848" y="5467"/>
                  </a:lnTo>
                  <a:lnTo>
                    <a:pt x="30820" y="6467"/>
                  </a:lnTo>
                  <a:lnTo>
                    <a:pt x="28762" y="7839"/>
                  </a:lnTo>
                  <a:lnTo>
                    <a:pt x="26684" y="9460"/>
                  </a:lnTo>
                  <a:lnTo>
                    <a:pt x="25298" y="11245"/>
                  </a:lnTo>
                  <a:lnTo>
                    <a:pt x="24375" y="13141"/>
                  </a:lnTo>
                  <a:lnTo>
                    <a:pt x="23759" y="15111"/>
                  </a:lnTo>
                  <a:lnTo>
                    <a:pt x="21192" y="19181"/>
                  </a:lnTo>
                  <a:lnTo>
                    <a:pt x="19519" y="21254"/>
                  </a:lnTo>
                  <a:lnTo>
                    <a:pt x="17698" y="23342"/>
                  </a:lnTo>
                  <a:lnTo>
                    <a:pt x="15778" y="25439"/>
                  </a:lnTo>
                  <a:lnTo>
                    <a:pt x="10996" y="30503"/>
                  </a:lnTo>
                  <a:lnTo>
                    <a:pt x="6795" y="34752"/>
                  </a:lnTo>
                  <a:lnTo>
                    <a:pt x="5685" y="36573"/>
                  </a:lnTo>
                  <a:lnTo>
                    <a:pt x="4452" y="40479"/>
                  </a:lnTo>
                  <a:lnTo>
                    <a:pt x="2022" y="44566"/>
                  </a:lnTo>
                  <a:lnTo>
                    <a:pt x="385" y="46644"/>
                  </a:lnTo>
                  <a:lnTo>
                    <a:pt x="0" y="48735"/>
                  </a:lnTo>
                  <a:lnTo>
                    <a:pt x="449" y="50834"/>
                  </a:lnTo>
                  <a:lnTo>
                    <a:pt x="2125" y="55049"/>
                  </a:lnTo>
                  <a:lnTo>
                    <a:pt x="2870" y="59274"/>
                  </a:lnTo>
                  <a:lnTo>
                    <a:pt x="3774" y="61388"/>
                  </a:lnTo>
                  <a:lnTo>
                    <a:pt x="6662" y="65619"/>
                  </a:lnTo>
                  <a:lnTo>
                    <a:pt x="8420" y="67029"/>
                  </a:lnTo>
                  <a:lnTo>
                    <a:pt x="10299" y="67969"/>
                  </a:lnTo>
                  <a:lnTo>
                    <a:pt x="12257" y="68596"/>
                  </a:lnTo>
                  <a:lnTo>
                    <a:pt x="14268" y="69720"/>
                  </a:lnTo>
                  <a:lnTo>
                    <a:pt x="16315" y="71174"/>
                  </a:lnTo>
                  <a:lnTo>
                    <a:pt x="18386" y="72849"/>
                  </a:lnTo>
                  <a:lnTo>
                    <a:pt x="21179" y="74672"/>
                  </a:lnTo>
                  <a:lnTo>
                    <a:pt x="24452" y="76592"/>
                  </a:lnTo>
                  <a:lnTo>
                    <a:pt x="28047" y="78578"/>
                  </a:lnTo>
                  <a:lnTo>
                    <a:pt x="35805" y="82666"/>
                  </a:lnTo>
                  <a:lnTo>
                    <a:pt x="52292" y="91040"/>
                  </a:lnTo>
                  <a:lnTo>
                    <a:pt x="55784" y="93149"/>
                  </a:lnTo>
                  <a:lnTo>
                    <a:pt x="58819" y="95260"/>
                  </a:lnTo>
                  <a:lnTo>
                    <a:pt x="61547" y="97374"/>
                  </a:lnTo>
                  <a:lnTo>
                    <a:pt x="64778" y="98782"/>
                  </a:lnTo>
                  <a:lnTo>
                    <a:pt x="68344" y="99722"/>
                  </a:lnTo>
                  <a:lnTo>
                    <a:pt x="72134" y="100348"/>
                  </a:lnTo>
                  <a:lnTo>
                    <a:pt x="76072" y="101471"/>
                  </a:lnTo>
                  <a:lnTo>
                    <a:pt x="80110" y="102925"/>
                  </a:lnTo>
                  <a:lnTo>
                    <a:pt x="84213" y="104600"/>
                  </a:lnTo>
                  <a:lnTo>
                    <a:pt x="87655" y="106422"/>
                  </a:lnTo>
                  <a:lnTo>
                    <a:pt x="90656" y="108343"/>
                  </a:lnTo>
                  <a:lnTo>
                    <a:pt x="93362" y="110329"/>
                  </a:lnTo>
                  <a:lnTo>
                    <a:pt x="95872" y="112358"/>
                  </a:lnTo>
                  <a:lnTo>
                    <a:pt x="98252" y="114416"/>
                  </a:lnTo>
                  <a:lnTo>
                    <a:pt x="103770" y="119419"/>
                  </a:lnTo>
                  <a:lnTo>
                    <a:pt x="108099" y="123656"/>
                  </a:lnTo>
                  <a:lnTo>
                    <a:pt x="108521" y="125476"/>
                  </a:lnTo>
                  <a:lnTo>
                    <a:pt x="108096" y="127395"/>
                  </a:lnTo>
                  <a:lnTo>
                    <a:pt x="105715" y="132174"/>
                  </a:lnTo>
                  <a:lnTo>
                    <a:pt x="103507" y="134709"/>
                  </a:lnTo>
                  <a:lnTo>
                    <a:pt x="100172" y="138187"/>
                  </a:lnTo>
                  <a:lnTo>
                    <a:pt x="90208" y="148246"/>
                  </a:lnTo>
                  <a:lnTo>
                    <a:pt x="87416" y="149631"/>
                  </a:lnTo>
                  <a:lnTo>
                    <a:pt x="84142" y="150554"/>
                  </a:lnTo>
                  <a:lnTo>
                    <a:pt x="80548" y="151169"/>
                  </a:lnTo>
                  <a:lnTo>
                    <a:pt x="77445" y="152285"/>
                  </a:lnTo>
                  <a:lnTo>
                    <a:pt x="74671" y="153734"/>
                  </a:lnTo>
                  <a:lnTo>
                    <a:pt x="72116" y="155406"/>
                  </a:lnTo>
                  <a:lnTo>
                    <a:pt x="69000" y="156521"/>
                  </a:lnTo>
                  <a:lnTo>
                    <a:pt x="65511" y="157264"/>
                  </a:lnTo>
                  <a:lnTo>
                    <a:pt x="61773" y="157759"/>
                  </a:lnTo>
                  <a:lnTo>
                    <a:pt x="58575" y="158090"/>
                  </a:lnTo>
                  <a:lnTo>
                    <a:pt x="55737" y="158310"/>
                  </a:lnTo>
                  <a:lnTo>
                    <a:pt x="53139" y="158457"/>
                  </a:lnTo>
                  <a:lnTo>
                    <a:pt x="46487" y="158619"/>
                  </a:lnTo>
                  <a:lnTo>
                    <a:pt x="42736" y="158663"/>
                  </a:lnTo>
                  <a:lnTo>
                    <a:pt x="39530" y="157986"/>
                  </a:lnTo>
                  <a:lnTo>
                    <a:pt x="36686" y="156830"/>
                  </a:lnTo>
                  <a:lnTo>
                    <a:pt x="34085" y="155353"/>
                  </a:lnTo>
                  <a:lnTo>
                    <a:pt x="31644" y="154369"/>
                  </a:lnTo>
                  <a:lnTo>
                    <a:pt x="29311" y="153713"/>
                  </a:lnTo>
                  <a:lnTo>
                    <a:pt x="27050" y="153275"/>
                  </a:lnTo>
                  <a:lnTo>
                    <a:pt x="25543" y="152278"/>
                  </a:lnTo>
                  <a:lnTo>
                    <a:pt x="24537" y="150907"/>
                  </a:lnTo>
                  <a:lnTo>
                    <a:pt x="23868" y="149289"/>
                  </a:lnTo>
                  <a:lnTo>
                    <a:pt x="21240" y="145608"/>
                  </a:lnTo>
                  <a:lnTo>
                    <a:pt x="19551" y="143639"/>
                  </a:lnTo>
                  <a:lnTo>
                    <a:pt x="17719" y="141620"/>
                  </a:lnTo>
                  <a:lnTo>
                    <a:pt x="13801" y="137496"/>
                  </a:lnTo>
                  <a:lnTo>
                    <a:pt x="13180" y="135408"/>
                  </a:lnTo>
                  <a:lnTo>
                    <a:pt x="13472" y="133311"/>
                  </a:lnTo>
                  <a:lnTo>
                    <a:pt x="14372" y="131207"/>
                  </a:lnTo>
                  <a:lnTo>
                    <a:pt x="14973" y="128394"/>
                  </a:lnTo>
                  <a:lnTo>
                    <a:pt x="15373" y="125107"/>
                  </a:lnTo>
                  <a:lnTo>
                    <a:pt x="15640" y="121505"/>
                  </a:lnTo>
                  <a:lnTo>
                    <a:pt x="16524" y="117692"/>
                  </a:lnTo>
                  <a:lnTo>
                    <a:pt x="17819" y="113739"/>
                  </a:lnTo>
                  <a:lnTo>
                    <a:pt x="22527" y="10160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SMARTInkAnnotation969"/>
            <p:cNvSpPr/>
            <p:nvPr/>
          </p:nvSpPr>
          <p:spPr>
            <a:xfrm>
              <a:off x="1808030" y="3600450"/>
              <a:ext cx="25415" cy="120651"/>
            </a:xfrm>
            <a:custGeom>
              <a:avLst/>
              <a:gdLst/>
              <a:ahLst/>
              <a:cxnLst/>
              <a:rect l="0" t="0" r="0" b="0"/>
              <a:pathLst>
                <a:path w="25415" h="120651">
                  <a:moveTo>
                    <a:pt x="6352" y="0"/>
                  </a:moveTo>
                  <a:lnTo>
                    <a:pt x="9726" y="0"/>
                  </a:lnTo>
                  <a:lnTo>
                    <a:pt x="10719" y="705"/>
                  </a:lnTo>
                  <a:lnTo>
                    <a:pt x="11382" y="1881"/>
                  </a:lnTo>
                  <a:lnTo>
                    <a:pt x="12118" y="5069"/>
                  </a:lnTo>
                  <a:lnTo>
                    <a:pt x="12445" y="8838"/>
                  </a:lnTo>
                  <a:lnTo>
                    <a:pt x="12532" y="10831"/>
                  </a:lnTo>
                  <a:lnTo>
                    <a:pt x="12629" y="14927"/>
                  </a:lnTo>
                  <a:lnTo>
                    <a:pt x="12684" y="21199"/>
                  </a:lnTo>
                  <a:lnTo>
                    <a:pt x="11279" y="23305"/>
                  </a:lnTo>
                  <a:lnTo>
                    <a:pt x="8931" y="25414"/>
                  </a:lnTo>
                  <a:lnTo>
                    <a:pt x="5953" y="27526"/>
                  </a:lnTo>
                  <a:lnTo>
                    <a:pt x="3969" y="30345"/>
                  </a:lnTo>
                  <a:lnTo>
                    <a:pt x="2646" y="33636"/>
                  </a:lnTo>
                  <a:lnTo>
                    <a:pt x="1763" y="37241"/>
                  </a:lnTo>
                  <a:lnTo>
                    <a:pt x="1175" y="41055"/>
                  </a:lnTo>
                  <a:lnTo>
                    <a:pt x="783" y="45009"/>
                  </a:lnTo>
                  <a:lnTo>
                    <a:pt x="347" y="52460"/>
                  </a:lnTo>
                  <a:lnTo>
                    <a:pt x="153" y="58123"/>
                  </a:lnTo>
                  <a:lnTo>
                    <a:pt x="19" y="76607"/>
                  </a:lnTo>
                  <a:lnTo>
                    <a:pt x="0" y="100390"/>
                  </a:lnTo>
                  <a:lnTo>
                    <a:pt x="705" y="102910"/>
                  </a:lnTo>
                  <a:lnTo>
                    <a:pt x="1882" y="104590"/>
                  </a:lnTo>
                  <a:lnTo>
                    <a:pt x="3372" y="105710"/>
                  </a:lnTo>
                  <a:lnTo>
                    <a:pt x="5072" y="107162"/>
                  </a:lnTo>
                  <a:lnTo>
                    <a:pt x="6911" y="108836"/>
                  </a:lnTo>
                  <a:lnTo>
                    <a:pt x="10836" y="112577"/>
                  </a:lnTo>
                  <a:lnTo>
                    <a:pt x="14935" y="116591"/>
                  </a:lnTo>
                  <a:lnTo>
                    <a:pt x="17016" y="117944"/>
                  </a:lnTo>
                  <a:lnTo>
                    <a:pt x="19109" y="118846"/>
                  </a:lnTo>
                  <a:lnTo>
                    <a:pt x="25414" y="12065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SMARTInkAnnotation970"/>
            <p:cNvSpPr/>
            <p:nvPr/>
          </p:nvSpPr>
          <p:spPr>
            <a:xfrm>
              <a:off x="1877922" y="3619500"/>
              <a:ext cx="31771" cy="95251"/>
            </a:xfrm>
            <a:custGeom>
              <a:avLst/>
              <a:gdLst/>
              <a:ahLst/>
              <a:cxnLst/>
              <a:rect l="0" t="0" r="0" b="0"/>
              <a:pathLst>
                <a:path w="31771" h="95251">
                  <a:moveTo>
                    <a:pt x="0" y="0"/>
                  </a:moveTo>
                  <a:lnTo>
                    <a:pt x="0" y="3371"/>
                  </a:lnTo>
                  <a:lnTo>
                    <a:pt x="706" y="5069"/>
                  </a:lnTo>
                  <a:lnTo>
                    <a:pt x="1882" y="6907"/>
                  </a:lnTo>
                  <a:lnTo>
                    <a:pt x="3373" y="8838"/>
                  </a:lnTo>
                  <a:lnTo>
                    <a:pt x="4367" y="10831"/>
                  </a:lnTo>
                  <a:lnTo>
                    <a:pt x="5029" y="12865"/>
                  </a:lnTo>
                  <a:lnTo>
                    <a:pt x="5471" y="14926"/>
                  </a:lnTo>
                  <a:lnTo>
                    <a:pt x="6471" y="17006"/>
                  </a:lnTo>
                  <a:lnTo>
                    <a:pt x="7844" y="19098"/>
                  </a:lnTo>
                  <a:lnTo>
                    <a:pt x="9466" y="21199"/>
                  </a:lnTo>
                  <a:lnTo>
                    <a:pt x="10546" y="24011"/>
                  </a:lnTo>
                  <a:lnTo>
                    <a:pt x="11267" y="27296"/>
                  </a:lnTo>
                  <a:lnTo>
                    <a:pt x="11747" y="30897"/>
                  </a:lnTo>
                  <a:lnTo>
                    <a:pt x="12068" y="34003"/>
                  </a:lnTo>
                  <a:lnTo>
                    <a:pt x="12281" y="36780"/>
                  </a:lnTo>
                  <a:lnTo>
                    <a:pt x="12423" y="39337"/>
                  </a:lnTo>
                  <a:lnTo>
                    <a:pt x="13224" y="42452"/>
                  </a:lnTo>
                  <a:lnTo>
                    <a:pt x="14464" y="45940"/>
                  </a:lnTo>
                  <a:lnTo>
                    <a:pt x="15997" y="49677"/>
                  </a:lnTo>
                  <a:lnTo>
                    <a:pt x="17724" y="52874"/>
                  </a:lnTo>
                  <a:lnTo>
                    <a:pt x="19582" y="55710"/>
                  </a:lnTo>
                  <a:lnTo>
                    <a:pt x="21527" y="58307"/>
                  </a:lnTo>
                  <a:lnTo>
                    <a:pt x="22823" y="60743"/>
                  </a:lnTo>
                  <a:lnTo>
                    <a:pt x="23688" y="63073"/>
                  </a:lnTo>
                  <a:lnTo>
                    <a:pt x="24264" y="65332"/>
                  </a:lnTo>
                  <a:lnTo>
                    <a:pt x="24648" y="67544"/>
                  </a:lnTo>
                  <a:lnTo>
                    <a:pt x="24904" y="69724"/>
                  </a:lnTo>
                  <a:lnTo>
                    <a:pt x="25074" y="71882"/>
                  </a:lnTo>
                  <a:lnTo>
                    <a:pt x="25188" y="74733"/>
                  </a:lnTo>
                  <a:lnTo>
                    <a:pt x="25348" y="84781"/>
                  </a:lnTo>
                  <a:lnTo>
                    <a:pt x="25386" y="90127"/>
                  </a:lnTo>
                  <a:lnTo>
                    <a:pt x="26102" y="91834"/>
                  </a:lnTo>
                  <a:lnTo>
                    <a:pt x="27285" y="92973"/>
                  </a:lnTo>
                  <a:lnTo>
                    <a:pt x="31770" y="9525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SMARTInkAnnotation971"/>
            <p:cNvSpPr/>
            <p:nvPr/>
          </p:nvSpPr>
          <p:spPr>
            <a:xfrm>
              <a:off x="1821734" y="3676650"/>
              <a:ext cx="75251" cy="25401"/>
            </a:xfrm>
            <a:custGeom>
              <a:avLst/>
              <a:gdLst/>
              <a:ahLst/>
              <a:cxnLst/>
              <a:rect l="0" t="0" r="0" b="0"/>
              <a:pathLst>
                <a:path w="75251" h="25401">
                  <a:moveTo>
                    <a:pt x="30772" y="25400"/>
                  </a:moveTo>
                  <a:lnTo>
                    <a:pt x="24026" y="25400"/>
                  </a:lnTo>
                  <a:lnTo>
                    <a:pt x="21333" y="24695"/>
                  </a:lnTo>
                  <a:lnTo>
                    <a:pt x="18832" y="23519"/>
                  </a:lnTo>
                  <a:lnTo>
                    <a:pt x="16457" y="22029"/>
                  </a:lnTo>
                  <a:lnTo>
                    <a:pt x="14169" y="21036"/>
                  </a:lnTo>
                  <a:lnTo>
                    <a:pt x="11938" y="20374"/>
                  </a:lnTo>
                  <a:lnTo>
                    <a:pt x="6657" y="19312"/>
                  </a:lnTo>
                  <a:lnTo>
                    <a:pt x="5517" y="18519"/>
                  </a:lnTo>
                  <a:lnTo>
                    <a:pt x="4052" y="17285"/>
                  </a:lnTo>
                  <a:lnTo>
                    <a:pt x="0" y="13606"/>
                  </a:lnTo>
                  <a:lnTo>
                    <a:pt x="373" y="13304"/>
                  </a:lnTo>
                  <a:lnTo>
                    <a:pt x="2671" y="12968"/>
                  </a:lnTo>
                  <a:lnTo>
                    <a:pt x="4561" y="12779"/>
                  </a:lnTo>
                  <a:lnTo>
                    <a:pt x="19601" y="12707"/>
                  </a:lnTo>
                  <a:lnTo>
                    <a:pt x="21913" y="11999"/>
                  </a:lnTo>
                  <a:lnTo>
                    <a:pt x="24160" y="10822"/>
                  </a:lnTo>
                  <a:lnTo>
                    <a:pt x="26364" y="9331"/>
                  </a:lnTo>
                  <a:lnTo>
                    <a:pt x="29245" y="8337"/>
                  </a:lnTo>
                  <a:lnTo>
                    <a:pt x="32578" y="7675"/>
                  </a:lnTo>
                  <a:lnTo>
                    <a:pt x="36212" y="7233"/>
                  </a:lnTo>
                  <a:lnTo>
                    <a:pt x="40753" y="6939"/>
                  </a:lnTo>
                  <a:lnTo>
                    <a:pt x="45898" y="6743"/>
                  </a:lnTo>
                  <a:lnTo>
                    <a:pt x="51446" y="6612"/>
                  </a:lnTo>
                  <a:lnTo>
                    <a:pt x="56557" y="5819"/>
                  </a:lnTo>
                  <a:lnTo>
                    <a:pt x="61376" y="4585"/>
                  </a:lnTo>
                  <a:lnTo>
                    <a:pt x="75250" y="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SMARTInkAnnotation972"/>
            <p:cNvSpPr/>
            <p:nvPr/>
          </p:nvSpPr>
          <p:spPr>
            <a:xfrm>
              <a:off x="1903350" y="3651250"/>
              <a:ext cx="114247" cy="69817"/>
            </a:xfrm>
            <a:custGeom>
              <a:avLst/>
              <a:gdLst/>
              <a:ahLst/>
              <a:cxnLst/>
              <a:rect l="0" t="0" r="0" b="0"/>
              <a:pathLst>
                <a:path w="114247" h="69817">
                  <a:moveTo>
                    <a:pt x="50820" y="0"/>
                  </a:moveTo>
                  <a:lnTo>
                    <a:pt x="47447" y="0"/>
                  </a:lnTo>
                  <a:lnTo>
                    <a:pt x="46453" y="705"/>
                  </a:lnTo>
                  <a:lnTo>
                    <a:pt x="45791" y="1881"/>
                  </a:lnTo>
                  <a:lnTo>
                    <a:pt x="45349" y="3371"/>
                  </a:lnTo>
                  <a:lnTo>
                    <a:pt x="43642" y="4364"/>
                  </a:lnTo>
                  <a:lnTo>
                    <a:pt x="41093" y="5026"/>
                  </a:lnTo>
                  <a:lnTo>
                    <a:pt x="37981" y="5467"/>
                  </a:lnTo>
                  <a:lnTo>
                    <a:pt x="35201" y="6467"/>
                  </a:lnTo>
                  <a:lnTo>
                    <a:pt x="32641" y="7839"/>
                  </a:lnTo>
                  <a:lnTo>
                    <a:pt x="30228" y="9460"/>
                  </a:lnTo>
                  <a:lnTo>
                    <a:pt x="27914" y="10540"/>
                  </a:lnTo>
                  <a:lnTo>
                    <a:pt x="25666" y="11260"/>
                  </a:lnTo>
                  <a:lnTo>
                    <a:pt x="23460" y="11740"/>
                  </a:lnTo>
                  <a:lnTo>
                    <a:pt x="20578" y="13471"/>
                  </a:lnTo>
                  <a:lnTo>
                    <a:pt x="17245" y="16036"/>
                  </a:lnTo>
                  <a:lnTo>
                    <a:pt x="13611" y="19157"/>
                  </a:lnTo>
                  <a:lnTo>
                    <a:pt x="10482" y="21944"/>
                  </a:lnTo>
                  <a:lnTo>
                    <a:pt x="5123" y="26921"/>
                  </a:lnTo>
                  <a:lnTo>
                    <a:pt x="3411" y="29237"/>
                  </a:lnTo>
                  <a:lnTo>
                    <a:pt x="2270" y="31485"/>
                  </a:lnTo>
                  <a:lnTo>
                    <a:pt x="1509" y="33690"/>
                  </a:lnTo>
                  <a:lnTo>
                    <a:pt x="1002" y="35866"/>
                  </a:lnTo>
                  <a:lnTo>
                    <a:pt x="664" y="38021"/>
                  </a:lnTo>
                  <a:lnTo>
                    <a:pt x="438" y="40164"/>
                  </a:lnTo>
                  <a:lnTo>
                    <a:pt x="288" y="43004"/>
                  </a:lnTo>
                  <a:lnTo>
                    <a:pt x="121" y="49922"/>
                  </a:lnTo>
                  <a:lnTo>
                    <a:pt x="0" y="65354"/>
                  </a:lnTo>
                  <a:lnTo>
                    <a:pt x="1408" y="66853"/>
                  </a:lnTo>
                  <a:lnTo>
                    <a:pt x="3759" y="67852"/>
                  </a:lnTo>
                  <a:lnTo>
                    <a:pt x="6737" y="68518"/>
                  </a:lnTo>
                  <a:lnTo>
                    <a:pt x="10136" y="68962"/>
                  </a:lnTo>
                  <a:lnTo>
                    <a:pt x="13813" y="69258"/>
                  </a:lnTo>
                  <a:lnTo>
                    <a:pt x="17677" y="69455"/>
                  </a:lnTo>
                  <a:lnTo>
                    <a:pt x="25734" y="69675"/>
                  </a:lnTo>
                  <a:lnTo>
                    <a:pt x="42413" y="69816"/>
                  </a:lnTo>
                  <a:lnTo>
                    <a:pt x="47333" y="69121"/>
                  </a:lnTo>
                  <a:lnTo>
                    <a:pt x="52731" y="67953"/>
                  </a:lnTo>
                  <a:lnTo>
                    <a:pt x="58448" y="66469"/>
                  </a:lnTo>
                  <a:lnTo>
                    <a:pt x="63671" y="65479"/>
                  </a:lnTo>
                  <a:lnTo>
                    <a:pt x="68565" y="64819"/>
                  </a:lnTo>
                  <a:lnTo>
                    <a:pt x="73240" y="64380"/>
                  </a:lnTo>
                  <a:lnTo>
                    <a:pt x="77769" y="63381"/>
                  </a:lnTo>
                  <a:lnTo>
                    <a:pt x="82200" y="62009"/>
                  </a:lnTo>
                  <a:lnTo>
                    <a:pt x="86565" y="60390"/>
                  </a:lnTo>
                  <a:lnTo>
                    <a:pt x="90182" y="58604"/>
                  </a:lnTo>
                  <a:lnTo>
                    <a:pt x="93299" y="56708"/>
                  </a:lnTo>
                  <a:lnTo>
                    <a:pt x="96083" y="54739"/>
                  </a:lnTo>
                  <a:lnTo>
                    <a:pt x="98645" y="52720"/>
                  </a:lnTo>
                  <a:lnTo>
                    <a:pt x="101060" y="50669"/>
                  </a:lnTo>
                  <a:lnTo>
                    <a:pt x="103375" y="48596"/>
                  </a:lnTo>
                  <a:lnTo>
                    <a:pt x="107830" y="44411"/>
                  </a:lnTo>
                  <a:lnTo>
                    <a:pt x="110007" y="42307"/>
                  </a:lnTo>
                  <a:lnTo>
                    <a:pt x="111457" y="40199"/>
                  </a:lnTo>
                  <a:lnTo>
                    <a:pt x="112425" y="38089"/>
                  </a:lnTo>
                  <a:lnTo>
                    <a:pt x="113977" y="33002"/>
                  </a:lnTo>
                  <a:lnTo>
                    <a:pt x="114104" y="31879"/>
                  </a:lnTo>
                  <a:lnTo>
                    <a:pt x="114189" y="30425"/>
                  </a:lnTo>
                  <a:lnTo>
                    <a:pt x="114246" y="28750"/>
                  </a:lnTo>
                  <a:lnTo>
                    <a:pt x="113578" y="27633"/>
                  </a:lnTo>
                  <a:lnTo>
                    <a:pt x="112426" y="26889"/>
                  </a:lnTo>
                  <a:lnTo>
                    <a:pt x="110953" y="26393"/>
                  </a:lnTo>
                  <a:lnTo>
                    <a:pt x="109264" y="25356"/>
                  </a:lnTo>
                  <a:lnTo>
                    <a:pt x="107433" y="23960"/>
                  </a:lnTo>
                  <a:lnTo>
                    <a:pt x="105505" y="22323"/>
                  </a:lnTo>
                  <a:lnTo>
                    <a:pt x="103515" y="21232"/>
                  </a:lnTo>
                  <a:lnTo>
                    <a:pt x="101482" y="20505"/>
                  </a:lnTo>
                  <a:lnTo>
                    <a:pt x="96519" y="19337"/>
                  </a:lnTo>
                  <a:lnTo>
                    <a:pt x="94700" y="19241"/>
                  </a:lnTo>
                  <a:lnTo>
                    <a:pt x="88913" y="19135"/>
                  </a:lnTo>
                  <a:lnTo>
                    <a:pt x="86099" y="18401"/>
                  </a:lnTo>
                  <a:lnTo>
                    <a:pt x="83517" y="17207"/>
                  </a:lnTo>
                  <a:lnTo>
                    <a:pt x="76235" y="1270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SMARTInkAnnotation973"/>
            <p:cNvSpPr/>
            <p:nvPr/>
          </p:nvSpPr>
          <p:spPr>
            <a:xfrm>
              <a:off x="2024063" y="3657602"/>
              <a:ext cx="69894" cy="82549"/>
            </a:xfrm>
            <a:custGeom>
              <a:avLst/>
              <a:gdLst/>
              <a:ahLst/>
              <a:cxnLst/>
              <a:rect l="0" t="0" r="0" b="0"/>
              <a:pathLst>
                <a:path w="69894" h="82549">
                  <a:moveTo>
                    <a:pt x="0" y="31748"/>
                  </a:moveTo>
                  <a:lnTo>
                    <a:pt x="0" y="37215"/>
                  </a:lnTo>
                  <a:lnTo>
                    <a:pt x="706" y="37509"/>
                  </a:lnTo>
                  <a:lnTo>
                    <a:pt x="1883" y="37706"/>
                  </a:lnTo>
                  <a:lnTo>
                    <a:pt x="3373" y="37836"/>
                  </a:lnTo>
                  <a:lnTo>
                    <a:pt x="4367" y="38629"/>
                  </a:lnTo>
                  <a:lnTo>
                    <a:pt x="5029" y="39863"/>
                  </a:lnTo>
                  <a:lnTo>
                    <a:pt x="5471" y="41392"/>
                  </a:lnTo>
                  <a:lnTo>
                    <a:pt x="6471" y="41705"/>
                  </a:lnTo>
                  <a:lnTo>
                    <a:pt x="7845" y="41208"/>
                  </a:lnTo>
                  <a:lnTo>
                    <a:pt x="9466" y="40172"/>
                  </a:lnTo>
                  <a:lnTo>
                    <a:pt x="11253" y="39480"/>
                  </a:lnTo>
                  <a:lnTo>
                    <a:pt x="13150" y="39020"/>
                  </a:lnTo>
                  <a:lnTo>
                    <a:pt x="17894" y="38280"/>
                  </a:lnTo>
                  <a:lnTo>
                    <a:pt x="18989" y="38219"/>
                  </a:lnTo>
                  <a:lnTo>
                    <a:pt x="22089" y="38151"/>
                  </a:lnTo>
                  <a:lnTo>
                    <a:pt x="23904" y="37428"/>
                  </a:lnTo>
                  <a:lnTo>
                    <a:pt x="25820" y="36240"/>
                  </a:lnTo>
                  <a:lnTo>
                    <a:pt x="27803" y="34742"/>
                  </a:lnTo>
                  <a:lnTo>
                    <a:pt x="29832" y="33745"/>
                  </a:lnTo>
                  <a:lnTo>
                    <a:pt x="31889" y="33079"/>
                  </a:lnTo>
                  <a:lnTo>
                    <a:pt x="33968" y="32635"/>
                  </a:lnTo>
                  <a:lnTo>
                    <a:pt x="36059" y="31634"/>
                  </a:lnTo>
                  <a:lnTo>
                    <a:pt x="38160" y="30261"/>
                  </a:lnTo>
                  <a:lnTo>
                    <a:pt x="40265" y="28640"/>
                  </a:lnTo>
                  <a:lnTo>
                    <a:pt x="42375" y="27559"/>
                  </a:lnTo>
                  <a:lnTo>
                    <a:pt x="44489" y="26839"/>
                  </a:lnTo>
                  <a:lnTo>
                    <a:pt x="46603" y="26359"/>
                  </a:lnTo>
                  <a:lnTo>
                    <a:pt x="48718" y="25333"/>
                  </a:lnTo>
                  <a:lnTo>
                    <a:pt x="50835" y="23943"/>
                  </a:lnTo>
                  <a:lnTo>
                    <a:pt x="52952" y="22312"/>
                  </a:lnTo>
                  <a:lnTo>
                    <a:pt x="54363" y="20518"/>
                  </a:lnTo>
                  <a:lnTo>
                    <a:pt x="55304" y="18617"/>
                  </a:lnTo>
                  <a:lnTo>
                    <a:pt x="55931" y="16644"/>
                  </a:lnTo>
                  <a:lnTo>
                    <a:pt x="57055" y="15329"/>
                  </a:lnTo>
                  <a:lnTo>
                    <a:pt x="58511" y="14452"/>
                  </a:lnTo>
                  <a:lnTo>
                    <a:pt x="60187" y="13867"/>
                  </a:lnTo>
                  <a:lnTo>
                    <a:pt x="61304" y="12772"/>
                  </a:lnTo>
                  <a:lnTo>
                    <a:pt x="62050" y="11336"/>
                  </a:lnTo>
                  <a:lnTo>
                    <a:pt x="62546" y="9673"/>
                  </a:lnTo>
                  <a:lnTo>
                    <a:pt x="62171" y="8565"/>
                  </a:lnTo>
                  <a:lnTo>
                    <a:pt x="61215" y="7826"/>
                  </a:lnTo>
                  <a:lnTo>
                    <a:pt x="59872" y="7333"/>
                  </a:lnTo>
                  <a:lnTo>
                    <a:pt x="58976" y="6299"/>
                  </a:lnTo>
                  <a:lnTo>
                    <a:pt x="58380" y="4905"/>
                  </a:lnTo>
                  <a:lnTo>
                    <a:pt x="57982" y="3269"/>
                  </a:lnTo>
                  <a:lnTo>
                    <a:pt x="57010" y="2178"/>
                  </a:lnTo>
                  <a:lnTo>
                    <a:pt x="55657" y="1452"/>
                  </a:lnTo>
                  <a:lnTo>
                    <a:pt x="54048" y="967"/>
                  </a:lnTo>
                  <a:lnTo>
                    <a:pt x="52270" y="644"/>
                  </a:lnTo>
                  <a:lnTo>
                    <a:pt x="50379" y="429"/>
                  </a:lnTo>
                  <a:lnTo>
                    <a:pt x="48412" y="285"/>
                  </a:lnTo>
                  <a:lnTo>
                    <a:pt x="45689" y="189"/>
                  </a:lnTo>
                  <a:lnTo>
                    <a:pt x="33055" y="36"/>
                  </a:lnTo>
                  <a:lnTo>
                    <a:pt x="17019" y="0"/>
                  </a:lnTo>
                  <a:lnTo>
                    <a:pt x="14876" y="705"/>
                  </a:lnTo>
                  <a:lnTo>
                    <a:pt x="12742" y="1880"/>
                  </a:lnTo>
                  <a:lnTo>
                    <a:pt x="10612" y="3369"/>
                  </a:lnTo>
                  <a:lnTo>
                    <a:pt x="8487" y="5068"/>
                  </a:lnTo>
                  <a:lnTo>
                    <a:pt x="6364" y="6906"/>
                  </a:lnTo>
                  <a:lnTo>
                    <a:pt x="4243" y="8837"/>
                  </a:lnTo>
                  <a:lnTo>
                    <a:pt x="2829" y="10829"/>
                  </a:lnTo>
                  <a:lnTo>
                    <a:pt x="1886" y="12863"/>
                  </a:lnTo>
                  <a:lnTo>
                    <a:pt x="1257" y="14925"/>
                  </a:lnTo>
                  <a:lnTo>
                    <a:pt x="838" y="17005"/>
                  </a:lnTo>
                  <a:lnTo>
                    <a:pt x="559" y="19097"/>
                  </a:lnTo>
                  <a:lnTo>
                    <a:pt x="373" y="21197"/>
                  </a:lnTo>
                  <a:lnTo>
                    <a:pt x="249" y="24008"/>
                  </a:lnTo>
                  <a:lnTo>
                    <a:pt x="74" y="34002"/>
                  </a:lnTo>
                  <a:lnTo>
                    <a:pt x="33" y="39335"/>
                  </a:lnTo>
                  <a:lnTo>
                    <a:pt x="728" y="41745"/>
                  </a:lnTo>
                  <a:lnTo>
                    <a:pt x="1898" y="44057"/>
                  </a:lnTo>
                  <a:lnTo>
                    <a:pt x="3383" y="46304"/>
                  </a:lnTo>
                  <a:lnTo>
                    <a:pt x="5080" y="48507"/>
                  </a:lnTo>
                  <a:lnTo>
                    <a:pt x="6917" y="50682"/>
                  </a:lnTo>
                  <a:lnTo>
                    <a:pt x="8847" y="52837"/>
                  </a:lnTo>
                  <a:lnTo>
                    <a:pt x="12874" y="57114"/>
                  </a:lnTo>
                  <a:lnTo>
                    <a:pt x="21213" y="65608"/>
                  </a:lnTo>
                  <a:lnTo>
                    <a:pt x="23320" y="67021"/>
                  </a:lnTo>
                  <a:lnTo>
                    <a:pt x="25430" y="67964"/>
                  </a:lnTo>
                  <a:lnTo>
                    <a:pt x="27544" y="68592"/>
                  </a:lnTo>
                  <a:lnTo>
                    <a:pt x="30364" y="69716"/>
                  </a:lnTo>
                  <a:lnTo>
                    <a:pt x="33657" y="71171"/>
                  </a:lnTo>
                  <a:lnTo>
                    <a:pt x="37264" y="72847"/>
                  </a:lnTo>
                  <a:lnTo>
                    <a:pt x="41081" y="73964"/>
                  </a:lnTo>
                  <a:lnTo>
                    <a:pt x="45037" y="74709"/>
                  </a:lnTo>
                  <a:lnTo>
                    <a:pt x="49086" y="75205"/>
                  </a:lnTo>
                  <a:lnTo>
                    <a:pt x="53198" y="76241"/>
                  </a:lnTo>
                  <a:lnTo>
                    <a:pt x="57352" y="77638"/>
                  </a:lnTo>
                  <a:lnTo>
                    <a:pt x="69893" y="82548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SMARTInkAnnotation974"/>
            <p:cNvSpPr/>
            <p:nvPr/>
          </p:nvSpPr>
          <p:spPr>
            <a:xfrm>
              <a:off x="2221036" y="3619508"/>
              <a:ext cx="81719" cy="107917"/>
            </a:xfrm>
            <a:custGeom>
              <a:avLst/>
              <a:gdLst/>
              <a:ahLst/>
              <a:cxnLst/>
              <a:rect l="0" t="0" r="0" b="0"/>
              <a:pathLst>
                <a:path w="81719" h="107917">
                  <a:moveTo>
                    <a:pt x="76247" y="25392"/>
                  </a:moveTo>
                  <a:lnTo>
                    <a:pt x="79620" y="22021"/>
                  </a:lnTo>
                  <a:lnTo>
                    <a:pt x="80614" y="20323"/>
                  </a:lnTo>
                  <a:lnTo>
                    <a:pt x="81276" y="18485"/>
                  </a:lnTo>
                  <a:lnTo>
                    <a:pt x="81718" y="16553"/>
                  </a:lnTo>
                  <a:lnTo>
                    <a:pt x="81306" y="15267"/>
                  </a:lnTo>
                  <a:lnTo>
                    <a:pt x="80326" y="14408"/>
                  </a:lnTo>
                  <a:lnTo>
                    <a:pt x="78967" y="13836"/>
                  </a:lnTo>
                  <a:lnTo>
                    <a:pt x="78060" y="12749"/>
                  </a:lnTo>
                  <a:lnTo>
                    <a:pt x="77455" y="11319"/>
                  </a:lnTo>
                  <a:lnTo>
                    <a:pt x="77053" y="9660"/>
                  </a:lnTo>
                  <a:lnTo>
                    <a:pt x="76079" y="8553"/>
                  </a:lnTo>
                  <a:lnTo>
                    <a:pt x="74723" y="7817"/>
                  </a:lnTo>
                  <a:lnTo>
                    <a:pt x="73113" y="7325"/>
                  </a:lnTo>
                  <a:lnTo>
                    <a:pt x="73451" y="6292"/>
                  </a:lnTo>
                  <a:lnTo>
                    <a:pt x="75089" y="4898"/>
                  </a:lnTo>
                  <a:lnTo>
                    <a:pt x="77593" y="3262"/>
                  </a:lnTo>
                  <a:lnTo>
                    <a:pt x="77850" y="2172"/>
                  </a:lnTo>
                  <a:lnTo>
                    <a:pt x="76610" y="1445"/>
                  </a:lnTo>
                  <a:lnTo>
                    <a:pt x="74371" y="961"/>
                  </a:lnTo>
                  <a:lnTo>
                    <a:pt x="72172" y="638"/>
                  </a:lnTo>
                  <a:lnTo>
                    <a:pt x="70001" y="422"/>
                  </a:lnTo>
                  <a:lnTo>
                    <a:pt x="67847" y="279"/>
                  </a:lnTo>
                  <a:lnTo>
                    <a:pt x="64999" y="183"/>
                  </a:lnTo>
                  <a:lnTo>
                    <a:pt x="52166" y="30"/>
                  </a:lnTo>
                  <a:lnTo>
                    <a:pt x="42623" y="0"/>
                  </a:lnTo>
                  <a:lnTo>
                    <a:pt x="39711" y="702"/>
                  </a:lnTo>
                  <a:lnTo>
                    <a:pt x="36358" y="1877"/>
                  </a:lnTo>
                  <a:lnTo>
                    <a:pt x="32711" y="3365"/>
                  </a:lnTo>
                  <a:lnTo>
                    <a:pt x="29573" y="4358"/>
                  </a:lnTo>
                  <a:lnTo>
                    <a:pt x="26775" y="5019"/>
                  </a:lnTo>
                  <a:lnTo>
                    <a:pt x="24204" y="5459"/>
                  </a:lnTo>
                  <a:lnTo>
                    <a:pt x="21784" y="5754"/>
                  </a:lnTo>
                  <a:lnTo>
                    <a:pt x="19465" y="5950"/>
                  </a:lnTo>
                  <a:lnTo>
                    <a:pt x="17212" y="6081"/>
                  </a:lnTo>
                  <a:lnTo>
                    <a:pt x="15711" y="6873"/>
                  </a:lnTo>
                  <a:lnTo>
                    <a:pt x="14710" y="8107"/>
                  </a:lnTo>
                  <a:lnTo>
                    <a:pt x="14043" y="9636"/>
                  </a:lnTo>
                  <a:lnTo>
                    <a:pt x="13598" y="11360"/>
                  </a:lnTo>
                  <a:lnTo>
                    <a:pt x="13301" y="13215"/>
                  </a:lnTo>
                  <a:lnTo>
                    <a:pt x="12825" y="17891"/>
                  </a:lnTo>
                  <a:lnTo>
                    <a:pt x="12760" y="20412"/>
                  </a:lnTo>
                  <a:lnTo>
                    <a:pt x="12711" y="30568"/>
                  </a:lnTo>
                  <a:lnTo>
                    <a:pt x="14592" y="33102"/>
                  </a:lnTo>
                  <a:lnTo>
                    <a:pt x="16082" y="34765"/>
                  </a:lnTo>
                  <a:lnTo>
                    <a:pt x="19620" y="38495"/>
                  </a:lnTo>
                  <a:lnTo>
                    <a:pt x="33920" y="52932"/>
                  </a:lnTo>
                  <a:lnTo>
                    <a:pt x="36027" y="54336"/>
                  </a:lnTo>
                  <a:lnTo>
                    <a:pt x="38138" y="55271"/>
                  </a:lnTo>
                  <a:lnTo>
                    <a:pt x="40251" y="55895"/>
                  </a:lnTo>
                  <a:lnTo>
                    <a:pt x="42366" y="57016"/>
                  </a:lnTo>
                  <a:lnTo>
                    <a:pt x="44482" y="58469"/>
                  </a:lnTo>
                  <a:lnTo>
                    <a:pt x="46598" y="60143"/>
                  </a:lnTo>
                  <a:lnTo>
                    <a:pt x="48715" y="61260"/>
                  </a:lnTo>
                  <a:lnTo>
                    <a:pt x="50833" y="62004"/>
                  </a:lnTo>
                  <a:lnTo>
                    <a:pt x="52951" y="62500"/>
                  </a:lnTo>
                  <a:lnTo>
                    <a:pt x="55068" y="63536"/>
                  </a:lnTo>
                  <a:lnTo>
                    <a:pt x="57186" y="64932"/>
                  </a:lnTo>
                  <a:lnTo>
                    <a:pt x="59303" y="66569"/>
                  </a:lnTo>
                  <a:lnTo>
                    <a:pt x="60716" y="68365"/>
                  </a:lnTo>
                  <a:lnTo>
                    <a:pt x="61657" y="70269"/>
                  </a:lnTo>
                  <a:lnTo>
                    <a:pt x="62285" y="72243"/>
                  </a:lnTo>
                  <a:lnTo>
                    <a:pt x="62703" y="74265"/>
                  </a:lnTo>
                  <a:lnTo>
                    <a:pt x="62982" y="76318"/>
                  </a:lnTo>
                  <a:lnTo>
                    <a:pt x="63168" y="78393"/>
                  </a:lnTo>
                  <a:lnTo>
                    <a:pt x="63292" y="80482"/>
                  </a:lnTo>
                  <a:lnTo>
                    <a:pt x="63429" y="84684"/>
                  </a:lnTo>
                  <a:lnTo>
                    <a:pt x="62760" y="86086"/>
                  </a:lnTo>
                  <a:lnTo>
                    <a:pt x="61608" y="87022"/>
                  </a:lnTo>
                  <a:lnTo>
                    <a:pt x="60133" y="87645"/>
                  </a:lnTo>
                  <a:lnTo>
                    <a:pt x="58445" y="88766"/>
                  </a:lnTo>
                  <a:lnTo>
                    <a:pt x="56613" y="90219"/>
                  </a:lnTo>
                  <a:lnTo>
                    <a:pt x="54686" y="91894"/>
                  </a:lnTo>
                  <a:lnTo>
                    <a:pt x="52695" y="93715"/>
                  </a:lnTo>
                  <a:lnTo>
                    <a:pt x="48600" y="97621"/>
                  </a:lnTo>
                  <a:lnTo>
                    <a:pt x="46520" y="98944"/>
                  </a:lnTo>
                  <a:lnTo>
                    <a:pt x="44427" y="99827"/>
                  </a:lnTo>
                  <a:lnTo>
                    <a:pt x="42326" y="100415"/>
                  </a:lnTo>
                  <a:lnTo>
                    <a:pt x="40220" y="101513"/>
                  </a:lnTo>
                  <a:lnTo>
                    <a:pt x="38109" y="102950"/>
                  </a:lnTo>
                  <a:lnTo>
                    <a:pt x="35996" y="104614"/>
                  </a:lnTo>
                  <a:lnTo>
                    <a:pt x="33881" y="105724"/>
                  </a:lnTo>
                  <a:lnTo>
                    <a:pt x="31765" y="106463"/>
                  </a:lnTo>
                  <a:lnTo>
                    <a:pt x="29649" y="106956"/>
                  </a:lnTo>
                  <a:lnTo>
                    <a:pt x="27532" y="107285"/>
                  </a:lnTo>
                  <a:lnTo>
                    <a:pt x="25414" y="107504"/>
                  </a:lnTo>
                  <a:lnTo>
                    <a:pt x="23297" y="107650"/>
                  </a:lnTo>
                  <a:lnTo>
                    <a:pt x="21179" y="107747"/>
                  </a:lnTo>
                  <a:lnTo>
                    <a:pt x="16943" y="107856"/>
                  </a:lnTo>
                  <a:lnTo>
                    <a:pt x="10590" y="107916"/>
                  </a:lnTo>
                  <a:lnTo>
                    <a:pt x="9178" y="107219"/>
                  </a:lnTo>
                  <a:lnTo>
                    <a:pt x="8236" y="106049"/>
                  </a:lnTo>
                  <a:lnTo>
                    <a:pt x="7609" y="104563"/>
                  </a:lnTo>
                  <a:lnTo>
                    <a:pt x="6484" y="103573"/>
                  </a:lnTo>
                  <a:lnTo>
                    <a:pt x="5029" y="102912"/>
                  </a:lnTo>
                  <a:lnTo>
                    <a:pt x="3353" y="102472"/>
                  </a:lnTo>
                  <a:lnTo>
                    <a:pt x="2235" y="101473"/>
                  </a:lnTo>
                  <a:lnTo>
                    <a:pt x="1490" y="100102"/>
                  </a:lnTo>
                  <a:lnTo>
                    <a:pt x="0" y="95242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SMARTInkAnnotation975"/>
            <p:cNvSpPr/>
            <p:nvPr/>
          </p:nvSpPr>
          <p:spPr>
            <a:xfrm>
              <a:off x="2335407" y="3644900"/>
              <a:ext cx="12424" cy="101601"/>
            </a:xfrm>
            <a:custGeom>
              <a:avLst/>
              <a:gdLst/>
              <a:ahLst/>
              <a:cxnLst/>
              <a:rect l="0" t="0" r="0" b="0"/>
              <a:pathLst>
                <a:path w="12424" h="101601">
                  <a:moveTo>
                    <a:pt x="0" y="0"/>
                  </a:moveTo>
                  <a:lnTo>
                    <a:pt x="3373" y="0"/>
                  </a:lnTo>
                  <a:lnTo>
                    <a:pt x="4367" y="705"/>
                  </a:lnTo>
                  <a:lnTo>
                    <a:pt x="5030" y="1881"/>
                  </a:lnTo>
                  <a:lnTo>
                    <a:pt x="5471" y="3371"/>
                  </a:lnTo>
                  <a:lnTo>
                    <a:pt x="6471" y="4364"/>
                  </a:lnTo>
                  <a:lnTo>
                    <a:pt x="7845" y="5026"/>
                  </a:lnTo>
                  <a:lnTo>
                    <a:pt x="9465" y="5467"/>
                  </a:lnTo>
                  <a:lnTo>
                    <a:pt x="10547" y="6467"/>
                  </a:lnTo>
                  <a:lnTo>
                    <a:pt x="11267" y="7839"/>
                  </a:lnTo>
                  <a:lnTo>
                    <a:pt x="11747" y="9460"/>
                  </a:lnTo>
                  <a:lnTo>
                    <a:pt x="12068" y="11951"/>
                  </a:lnTo>
                  <a:lnTo>
                    <a:pt x="12281" y="15023"/>
                  </a:lnTo>
                  <a:lnTo>
                    <a:pt x="12423" y="18482"/>
                  </a:lnTo>
                  <a:lnTo>
                    <a:pt x="11812" y="22199"/>
                  </a:lnTo>
                  <a:lnTo>
                    <a:pt x="10699" y="26088"/>
                  </a:lnTo>
                  <a:lnTo>
                    <a:pt x="9250" y="30092"/>
                  </a:lnTo>
                  <a:lnTo>
                    <a:pt x="8285" y="34173"/>
                  </a:lnTo>
                  <a:lnTo>
                    <a:pt x="7642" y="38304"/>
                  </a:lnTo>
                  <a:lnTo>
                    <a:pt x="7212" y="42469"/>
                  </a:lnTo>
                  <a:lnTo>
                    <a:pt x="6927" y="45952"/>
                  </a:lnTo>
                  <a:lnTo>
                    <a:pt x="6736" y="48979"/>
                  </a:lnTo>
                  <a:lnTo>
                    <a:pt x="6608" y="51703"/>
                  </a:lnTo>
                  <a:lnTo>
                    <a:pt x="5818" y="54224"/>
                  </a:lnTo>
                  <a:lnTo>
                    <a:pt x="4585" y="56610"/>
                  </a:lnTo>
                  <a:lnTo>
                    <a:pt x="3056" y="58907"/>
                  </a:lnTo>
                  <a:lnTo>
                    <a:pt x="2038" y="61849"/>
                  </a:lnTo>
                  <a:lnTo>
                    <a:pt x="1359" y="65222"/>
                  </a:lnTo>
                  <a:lnTo>
                    <a:pt x="906" y="68881"/>
                  </a:lnTo>
                  <a:lnTo>
                    <a:pt x="604" y="72026"/>
                  </a:lnTo>
                  <a:lnTo>
                    <a:pt x="403" y="74828"/>
                  </a:lnTo>
                  <a:lnTo>
                    <a:pt x="268" y="77402"/>
                  </a:lnTo>
                  <a:lnTo>
                    <a:pt x="120" y="82143"/>
                  </a:lnTo>
                  <a:lnTo>
                    <a:pt x="7" y="93972"/>
                  </a:lnTo>
                  <a:lnTo>
                    <a:pt x="1" y="100605"/>
                  </a:lnTo>
                  <a:lnTo>
                    <a:pt x="707" y="100937"/>
                  </a:lnTo>
                  <a:lnTo>
                    <a:pt x="1883" y="101158"/>
                  </a:lnTo>
                  <a:lnTo>
                    <a:pt x="6354" y="10160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SMARTInkAnnotation976"/>
            <p:cNvSpPr/>
            <p:nvPr/>
          </p:nvSpPr>
          <p:spPr>
            <a:xfrm>
              <a:off x="2379885" y="3638550"/>
              <a:ext cx="76248" cy="100693"/>
            </a:xfrm>
            <a:custGeom>
              <a:avLst/>
              <a:gdLst/>
              <a:ahLst/>
              <a:cxnLst/>
              <a:rect l="0" t="0" r="0" b="0"/>
              <a:pathLst>
                <a:path w="76248" h="100693">
                  <a:moveTo>
                    <a:pt x="0" y="0"/>
                  </a:moveTo>
                  <a:lnTo>
                    <a:pt x="3372" y="0"/>
                  </a:lnTo>
                  <a:lnTo>
                    <a:pt x="4367" y="705"/>
                  </a:lnTo>
                  <a:lnTo>
                    <a:pt x="5029" y="1881"/>
                  </a:lnTo>
                  <a:lnTo>
                    <a:pt x="6092" y="5467"/>
                  </a:lnTo>
                  <a:lnTo>
                    <a:pt x="6885" y="5761"/>
                  </a:lnTo>
                  <a:lnTo>
                    <a:pt x="8120" y="5958"/>
                  </a:lnTo>
                  <a:lnTo>
                    <a:pt x="11801" y="6272"/>
                  </a:lnTo>
                  <a:lnTo>
                    <a:pt x="14188" y="6315"/>
                  </a:lnTo>
                  <a:lnTo>
                    <a:pt x="15812" y="6327"/>
                  </a:lnTo>
                  <a:lnTo>
                    <a:pt x="17601" y="7040"/>
                  </a:lnTo>
                  <a:lnTo>
                    <a:pt x="19500" y="8221"/>
                  </a:lnTo>
                  <a:lnTo>
                    <a:pt x="21472" y="9714"/>
                  </a:lnTo>
                  <a:lnTo>
                    <a:pt x="23492" y="10709"/>
                  </a:lnTo>
                  <a:lnTo>
                    <a:pt x="25545" y="11373"/>
                  </a:lnTo>
                  <a:lnTo>
                    <a:pt x="27620" y="11815"/>
                  </a:lnTo>
                  <a:lnTo>
                    <a:pt x="29710" y="12110"/>
                  </a:lnTo>
                  <a:lnTo>
                    <a:pt x="31809" y="12307"/>
                  </a:lnTo>
                  <a:lnTo>
                    <a:pt x="33913" y="12438"/>
                  </a:lnTo>
                  <a:lnTo>
                    <a:pt x="36023" y="11820"/>
                  </a:lnTo>
                  <a:lnTo>
                    <a:pt x="38135" y="10702"/>
                  </a:lnTo>
                  <a:lnTo>
                    <a:pt x="40249" y="9251"/>
                  </a:lnTo>
                  <a:lnTo>
                    <a:pt x="42365" y="8284"/>
                  </a:lnTo>
                  <a:lnTo>
                    <a:pt x="44481" y="7639"/>
                  </a:lnTo>
                  <a:lnTo>
                    <a:pt x="46598" y="7210"/>
                  </a:lnTo>
                  <a:lnTo>
                    <a:pt x="48715" y="6923"/>
                  </a:lnTo>
                  <a:lnTo>
                    <a:pt x="50833" y="6732"/>
                  </a:lnTo>
                  <a:lnTo>
                    <a:pt x="52950" y="6605"/>
                  </a:lnTo>
                  <a:lnTo>
                    <a:pt x="57186" y="6463"/>
                  </a:lnTo>
                  <a:lnTo>
                    <a:pt x="68638" y="6357"/>
                  </a:lnTo>
                  <a:lnTo>
                    <a:pt x="69057" y="7060"/>
                  </a:lnTo>
                  <a:lnTo>
                    <a:pt x="69521" y="9723"/>
                  </a:lnTo>
                  <a:lnTo>
                    <a:pt x="68939" y="10715"/>
                  </a:lnTo>
                  <a:lnTo>
                    <a:pt x="67845" y="11377"/>
                  </a:lnTo>
                  <a:lnTo>
                    <a:pt x="66410" y="11818"/>
                  </a:lnTo>
                  <a:lnTo>
                    <a:pt x="65454" y="12817"/>
                  </a:lnTo>
                  <a:lnTo>
                    <a:pt x="64816" y="14189"/>
                  </a:lnTo>
                  <a:lnTo>
                    <a:pt x="64390" y="15810"/>
                  </a:lnTo>
                  <a:lnTo>
                    <a:pt x="63401" y="17595"/>
                  </a:lnTo>
                  <a:lnTo>
                    <a:pt x="62034" y="19491"/>
                  </a:lnTo>
                  <a:lnTo>
                    <a:pt x="60418" y="21460"/>
                  </a:lnTo>
                  <a:lnTo>
                    <a:pt x="58635" y="22773"/>
                  </a:lnTo>
                  <a:lnTo>
                    <a:pt x="56740" y="23649"/>
                  </a:lnTo>
                  <a:lnTo>
                    <a:pt x="54770" y="24233"/>
                  </a:lnTo>
                  <a:lnTo>
                    <a:pt x="52752" y="26033"/>
                  </a:lnTo>
                  <a:lnTo>
                    <a:pt x="50700" y="28644"/>
                  </a:lnTo>
                  <a:lnTo>
                    <a:pt x="48626" y="31796"/>
                  </a:lnTo>
                  <a:lnTo>
                    <a:pt x="45831" y="34603"/>
                  </a:lnTo>
                  <a:lnTo>
                    <a:pt x="42556" y="37180"/>
                  </a:lnTo>
                  <a:lnTo>
                    <a:pt x="38961" y="39603"/>
                  </a:lnTo>
                  <a:lnTo>
                    <a:pt x="35858" y="41924"/>
                  </a:lnTo>
                  <a:lnTo>
                    <a:pt x="33083" y="44178"/>
                  </a:lnTo>
                  <a:lnTo>
                    <a:pt x="30527" y="46385"/>
                  </a:lnTo>
                  <a:lnTo>
                    <a:pt x="28117" y="48562"/>
                  </a:lnTo>
                  <a:lnTo>
                    <a:pt x="23557" y="52863"/>
                  </a:lnTo>
                  <a:lnTo>
                    <a:pt x="10612" y="65612"/>
                  </a:lnTo>
                  <a:lnTo>
                    <a:pt x="9193" y="67730"/>
                  </a:lnTo>
                  <a:lnTo>
                    <a:pt x="8247" y="69848"/>
                  </a:lnTo>
                  <a:lnTo>
                    <a:pt x="7616" y="71965"/>
                  </a:lnTo>
                  <a:lnTo>
                    <a:pt x="7195" y="74082"/>
                  </a:lnTo>
                  <a:lnTo>
                    <a:pt x="6914" y="76199"/>
                  </a:lnTo>
                  <a:lnTo>
                    <a:pt x="6464" y="81295"/>
                  </a:lnTo>
                  <a:lnTo>
                    <a:pt x="6403" y="83874"/>
                  </a:lnTo>
                  <a:lnTo>
                    <a:pt x="6363" y="87907"/>
                  </a:lnTo>
                  <a:lnTo>
                    <a:pt x="8241" y="90340"/>
                  </a:lnTo>
                  <a:lnTo>
                    <a:pt x="9730" y="91977"/>
                  </a:lnTo>
                  <a:lnTo>
                    <a:pt x="11428" y="93068"/>
                  </a:lnTo>
                  <a:lnTo>
                    <a:pt x="13267" y="93795"/>
                  </a:lnTo>
                  <a:lnTo>
                    <a:pt x="15198" y="94280"/>
                  </a:lnTo>
                  <a:lnTo>
                    <a:pt x="17192" y="94604"/>
                  </a:lnTo>
                  <a:lnTo>
                    <a:pt x="19228" y="94819"/>
                  </a:lnTo>
                  <a:lnTo>
                    <a:pt x="21290" y="94963"/>
                  </a:lnTo>
                  <a:lnTo>
                    <a:pt x="23371" y="95764"/>
                  </a:lnTo>
                  <a:lnTo>
                    <a:pt x="25465" y="97004"/>
                  </a:lnTo>
                  <a:lnTo>
                    <a:pt x="27567" y="98536"/>
                  </a:lnTo>
                  <a:lnTo>
                    <a:pt x="29673" y="99557"/>
                  </a:lnTo>
                  <a:lnTo>
                    <a:pt x="31784" y="100238"/>
                  </a:lnTo>
                  <a:lnTo>
                    <a:pt x="33897" y="100692"/>
                  </a:lnTo>
                  <a:lnTo>
                    <a:pt x="36012" y="100289"/>
                  </a:lnTo>
                  <a:lnTo>
                    <a:pt x="38128" y="99315"/>
                  </a:lnTo>
                  <a:lnTo>
                    <a:pt x="40244" y="97960"/>
                  </a:lnTo>
                  <a:lnTo>
                    <a:pt x="42361" y="97056"/>
                  </a:lnTo>
                  <a:lnTo>
                    <a:pt x="44479" y="96455"/>
                  </a:lnTo>
                  <a:lnTo>
                    <a:pt x="46596" y="96053"/>
                  </a:lnTo>
                  <a:lnTo>
                    <a:pt x="48714" y="95080"/>
                  </a:lnTo>
                  <a:lnTo>
                    <a:pt x="50832" y="93726"/>
                  </a:lnTo>
                  <a:lnTo>
                    <a:pt x="52950" y="92117"/>
                  </a:lnTo>
                  <a:lnTo>
                    <a:pt x="55774" y="91045"/>
                  </a:lnTo>
                  <a:lnTo>
                    <a:pt x="59068" y="90330"/>
                  </a:lnTo>
                  <a:lnTo>
                    <a:pt x="62677" y="89853"/>
                  </a:lnTo>
                  <a:lnTo>
                    <a:pt x="65788" y="88830"/>
                  </a:lnTo>
                  <a:lnTo>
                    <a:pt x="68568" y="87442"/>
                  </a:lnTo>
                  <a:lnTo>
                    <a:pt x="76247" y="8255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SMARTInkAnnotation977"/>
            <p:cNvSpPr/>
            <p:nvPr/>
          </p:nvSpPr>
          <p:spPr>
            <a:xfrm>
              <a:off x="2484543" y="3635124"/>
              <a:ext cx="104990" cy="117727"/>
            </a:xfrm>
            <a:custGeom>
              <a:avLst/>
              <a:gdLst/>
              <a:ahLst/>
              <a:cxnLst/>
              <a:rect l="0" t="0" r="0" b="0"/>
              <a:pathLst>
                <a:path w="104990" h="117727">
                  <a:moveTo>
                    <a:pt x="28775" y="35176"/>
                  </a:moveTo>
                  <a:lnTo>
                    <a:pt x="25402" y="38547"/>
                  </a:lnTo>
                  <a:lnTo>
                    <a:pt x="25114" y="39540"/>
                  </a:lnTo>
                  <a:lnTo>
                    <a:pt x="25628" y="40202"/>
                  </a:lnTo>
                  <a:lnTo>
                    <a:pt x="26677" y="40643"/>
                  </a:lnTo>
                  <a:lnTo>
                    <a:pt x="26670" y="40937"/>
                  </a:lnTo>
                  <a:lnTo>
                    <a:pt x="25959" y="41134"/>
                  </a:lnTo>
                  <a:lnTo>
                    <a:pt x="24780" y="41264"/>
                  </a:lnTo>
                  <a:lnTo>
                    <a:pt x="23993" y="42057"/>
                  </a:lnTo>
                  <a:lnTo>
                    <a:pt x="23469" y="43291"/>
                  </a:lnTo>
                  <a:lnTo>
                    <a:pt x="22628" y="46970"/>
                  </a:lnTo>
                  <a:lnTo>
                    <a:pt x="22512" y="49355"/>
                  </a:lnTo>
                  <a:lnTo>
                    <a:pt x="22482" y="50979"/>
                  </a:lnTo>
                  <a:lnTo>
                    <a:pt x="23168" y="52061"/>
                  </a:lnTo>
                  <a:lnTo>
                    <a:pt x="24330" y="52783"/>
                  </a:lnTo>
                  <a:lnTo>
                    <a:pt x="27505" y="53585"/>
                  </a:lnTo>
                  <a:lnTo>
                    <a:pt x="29340" y="53799"/>
                  </a:lnTo>
                  <a:lnTo>
                    <a:pt x="31270" y="53941"/>
                  </a:lnTo>
                  <a:lnTo>
                    <a:pt x="32556" y="54741"/>
                  </a:lnTo>
                  <a:lnTo>
                    <a:pt x="33414" y="55981"/>
                  </a:lnTo>
                  <a:lnTo>
                    <a:pt x="33985" y="57513"/>
                  </a:lnTo>
                  <a:lnTo>
                    <a:pt x="35073" y="58533"/>
                  </a:lnTo>
                  <a:lnTo>
                    <a:pt x="36503" y="59214"/>
                  </a:lnTo>
                  <a:lnTo>
                    <a:pt x="38163" y="59668"/>
                  </a:lnTo>
                  <a:lnTo>
                    <a:pt x="39976" y="59971"/>
                  </a:lnTo>
                  <a:lnTo>
                    <a:pt x="41890" y="60172"/>
                  </a:lnTo>
                  <a:lnTo>
                    <a:pt x="43872" y="60307"/>
                  </a:lnTo>
                  <a:lnTo>
                    <a:pt x="45899" y="60397"/>
                  </a:lnTo>
                  <a:lnTo>
                    <a:pt x="50035" y="60496"/>
                  </a:lnTo>
                  <a:lnTo>
                    <a:pt x="62670" y="60569"/>
                  </a:lnTo>
                  <a:lnTo>
                    <a:pt x="65491" y="59866"/>
                  </a:lnTo>
                  <a:lnTo>
                    <a:pt x="68784" y="58691"/>
                  </a:lnTo>
                  <a:lnTo>
                    <a:pt x="72392" y="57203"/>
                  </a:lnTo>
                  <a:lnTo>
                    <a:pt x="75502" y="56210"/>
                  </a:lnTo>
                  <a:lnTo>
                    <a:pt x="78282" y="55549"/>
                  </a:lnTo>
                  <a:lnTo>
                    <a:pt x="80842" y="55108"/>
                  </a:lnTo>
                  <a:lnTo>
                    <a:pt x="83254" y="54108"/>
                  </a:lnTo>
                  <a:lnTo>
                    <a:pt x="85568" y="52736"/>
                  </a:lnTo>
                  <a:lnTo>
                    <a:pt x="87817" y="51116"/>
                  </a:lnTo>
                  <a:lnTo>
                    <a:pt x="90022" y="49331"/>
                  </a:lnTo>
                  <a:lnTo>
                    <a:pt x="92198" y="47434"/>
                  </a:lnTo>
                  <a:lnTo>
                    <a:pt x="94355" y="45465"/>
                  </a:lnTo>
                  <a:lnTo>
                    <a:pt x="96498" y="44152"/>
                  </a:lnTo>
                  <a:lnTo>
                    <a:pt x="98633" y="43277"/>
                  </a:lnTo>
                  <a:lnTo>
                    <a:pt x="100763" y="42693"/>
                  </a:lnTo>
                  <a:lnTo>
                    <a:pt x="102183" y="40893"/>
                  </a:lnTo>
                  <a:lnTo>
                    <a:pt x="103129" y="38282"/>
                  </a:lnTo>
                  <a:lnTo>
                    <a:pt x="103760" y="35130"/>
                  </a:lnTo>
                  <a:lnTo>
                    <a:pt x="104181" y="32323"/>
                  </a:lnTo>
                  <a:lnTo>
                    <a:pt x="104461" y="29746"/>
                  </a:lnTo>
                  <a:lnTo>
                    <a:pt x="104648" y="27322"/>
                  </a:lnTo>
                  <a:lnTo>
                    <a:pt x="104773" y="25002"/>
                  </a:lnTo>
                  <a:lnTo>
                    <a:pt x="104989" y="17434"/>
                  </a:lnTo>
                  <a:lnTo>
                    <a:pt x="103125" y="14825"/>
                  </a:lnTo>
                  <a:lnTo>
                    <a:pt x="99943" y="11315"/>
                  </a:lnTo>
                  <a:lnTo>
                    <a:pt x="96175" y="7403"/>
                  </a:lnTo>
                  <a:lnTo>
                    <a:pt x="94182" y="6077"/>
                  </a:lnTo>
                  <a:lnTo>
                    <a:pt x="92148" y="5193"/>
                  </a:lnTo>
                  <a:lnTo>
                    <a:pt x="90085" y="4604"/>
                  </a:lnTo>
                  <a:lnTo>
                    <a:pt x="87298" y="3505"/>
                  </a:lnTo>
                  <a:lnTo>
                    <a:pt x="84028" y="2068"/>
                  </a:lnTo>
                  <a:lnTo>
                    <a:pt x="80436" y="404"/>
                  </a:lnTo>
                  <a:lnTo>
                    <a:pt x="76630" y="0"/>
                  </a:lnTo>
                  <a:lnTo>
                    <a:pt x="72680" y="436"/>
                  </a:lnTo>
                  <a:lnTo>
                    <a:pt x="68635" y="1433"/>
                  </a:lnTo>
                  <a:lnTo>
                    <a:pt x="64526" y="2097"/>
                  </a:lnTo>
                  <a:lnTo>
                    <a:pt x="60375" y="2540"/>
                  </a:lnTo>
                  <a:lnTo>
                    <a:pt x="56196" y="2835"/>
                  </a:lnTo>
                  <a:lnTo>
                    <a:pt x="51997" y="3738"/>
                  </a:lnTo>
                  <a:lnTo>
                    <a:pt x="47786" y="5045"/>
                  </a:lnTo>
                  <a:lnTo>
                    <a:pt x="43567" y="6622"/>
                  </a:lnTo>
                  <a:lnTo>
                    <a:pt x="40048" y="8379"/>
                  </a:lnTo>
                  <a:lnTo>
                    <a:pt x="36996" y="10255"/>
                  </a:lnTo>
                  <a:lnTo>
                    <a:pt x="34256" y="12213"/>
                  </a:lnTo>
                  <a:lnTo>
                    <a:pt x="31723" y="14222"/>
                  </a:lnTo>
                  <a:lnTo>
                    <a:pt x="29328" y="16268"/>
                  </a:lnTo>
                  <a:lnTo>
                    <a:pt x="27025" y="18337"/>
                  </a:lnTo>
                  <a:lnTo>
                    <a:pt x="24078" y="20422"/>
                  </a:lnTo>
                  <a:lnTo>
                    <a:pt x="20702" y="22517"/>
                  </a:lnTo>
                  <a:lnTo>
                    <a:pt x="17039" y="24621"/>
                  </a:lnTo>
                  <a:lnTo>
                    <a:pt x="13891" y="26728"/>
                  </a:lnTo>
                  <a:lnTo>
                    <a:pt x="11086" y="28838"/>
                  </a:lnTo>
                  <a:lnTo>
                    <a:pt x="8510" y="30951"/>
                  </a:lnTo>
                  <a:lnTo>
                    <a:pt x="6793" y="33770"/>
                  </a:lnTo>
                  <a:lnTo>
                    <a:pt x="5648" y="37061"/>
                  </a:lnTo>
                  <a:lnTo>
                    <a:pt x="4885" y="40666"/>
                  </a:lnTo>
                  <a:lnTo>
                    <a:pt x="3670" y="43775"/>
                  </a:lnTo>
                  <a:lnTo>
                    <a:pt x="2155" y="46553"/>
                  </a:lnTo>
                  <a:lnTo>
                    <a:pt x="438" y="49111"/>
                  </a:lnTo>
                  <a:lnTo>
                    <a:pt x="0" y="51521"/>
                  </a:lnTo>
                  <a:lnTo>
                    <a:pt x="413" y="53834"/>
                  </a:lnTo>
                  <a:lnTo>
                    <a:pt x="1395" y="56081"/>
                  </a:lnTo>
                  <a:lnTo>
                    <a:pt x="2050" y="58990"/>
                  </a:lnTo>
                  <a:lnTo>
                    <a:pt x="2486" y="62341"/>
                  </a:lnTo>
                  <a:lnTo>
                    <a:pt x="2777" y="65986"/>
                  </a:lnTo>
                  <a:lnTo>
                    <a:pt x="2971" y="69121"/>
                  </a:lnTo>
                  <a:lnTo>
                    <a:pt x="3187" y="74487"/>
                  </a:lnTo>
                  <a:lnTo>
                    <a:pt x="3949" y="76906"/>
                  </a:lnTo>
                  <a:lnTo>
                    <a:pt x="5165" y="79224"/>
                  </a:lnTo>
                  <a:lnTo>
                    <a:pt x="6681" y="81474"/>
                  </a:lnTo>
                  <a:lnTo>
                    <a:pt x="8397" y="83680"/>
                  </a:lnTo>
                  <a:lnTo>
                    <a:pt x="10248" y="85857"/>
                  </a:lnTo>
                  <a:lnTo>
                    <a:pt x="12188" y="88013"/>
                  </a:lnTo>
                  <a:lnTo>
                    <a:pt x="16225" y="92290"/>
                  </a:lnTo>
                  <a:lnTo>
                    <a:pt x="18290" y="94419"/>
                  </a:lnTo>
                  <a:lnTo>
                    <a:pt x="21079" y="96543"/>
                  </a:lnTo>
                  <a:lnTo>
                    <a:pt x="24351" y="98665"/>
                  </a:lnTo>
                  <a:lnTo>
                    <a:pt x="27943" y="100786"/>
                  </a:lnTo>
                  <a:lnTo>
                    <a:pt x="31044" y="102904"/>
                  </a:lnTo>
                  <a:lnTo>
                    <a:pt x="33818" y="105023"/>
                  </a:lnTo>
                  <a:lnTo>
                    <a:pt x="36373" y="107141"/>
                  </a:lnTo>
                  <a:lnTo>
                    <a:pt x="38782" y="108552"/>
                  </a:lnTo>
                  <a:lnTo>
                    <a:pt x="41094" y="109494"/>
                  </a:lnTo>
                  <a:lnTo>
                    <a:pt x="43341" y="110121"/>
                  </a:lnTo>
                  <a:lnTo>
                    <a:pt x="46252" y="111245"/>
                  </a:lnTo>
                  <a:lnTo>
                    <a:pt x="49604" y="112700"/>
                  </a:lnTo>
                  <a:lnTo>
                    <a:pt x="53251" y="114375"/>
                  </a:lnTo>
                  <a:lnTo>
                    <a:pt x="57094" y="115492"/>
                  </a:lnTo>
                  <a:lnTo>
                    <a:pt x="61068" y="116236"/>
                  </a:lnTo>
                  <a:lnTo>
                    <a:pt x="65129" y="116733"/>
                  </a:lnTo>
                  <a:lnTo>
                    <a:pt x="68543" y="117064"/>
                  </a:lnTo>
                  <a:lnTo>
                    <a:pt x="71525" y="117284"/>
                  </a:lnTo>
                  <a:lnTo>
                    <a:pt x="79606" y="117726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SMARTInkAnnotation978"/>
            <p:cNvSpPr/>
            <p:nvPr/>
          </p:nvSpPr>
          <p:spPr>
            <a:xfrm>
              <a:off x="1712729" y="3873507"/>
              <a:ext cx="82458" cy="133336"/>
            </a:xfrm>
            <a:custGeom>
              <a:avLst/>
              <a:gdLst/>
              <a:ahLst/>
              <a:cxnLst/>
              <a:rect l="0" t="0" r="0" b="0"/>
              <a:pathLst>
                <a:path w="82458" h="133336">
                  <a:moveTo>
                    <a:pt x="57176" y="6343"/>
                  </a:moveTo>
                  <a:lnTo>
                    <a:pt x="63452" y="6343"/>
                  </a:lnTo>
                  <a:lnTo>
                    <a:pt x="57253" y="6343"/>
                  </a:lnTo>
                  <a:lnTo>
                    <a:pt x="55328" y="4462"/>
                  </a:lnTo>
                  <a:lnTo>
                    <a:pt x="51086" y="255"/>
                  </a:lnTo>
                  <a:lnTo>
                    <a:pt x="49056" y="109"/>
                  </a:lnTo>
                  <a:lnTo>
                    <a:pt x="45374" y="16"/>
                  </a:lnTo>
                  <a:lnTo>
                    <a:pt x="41364" y="0"/>
                  </a:lnTo>
                  <a:lnTo>
                    <a:pt x="39574" y="703"/>
                  </a:lnTo>
                  <a:lnTo>
                    <a:pt x="37675" y="1877"/>
                  </a:lnTo>
                  <a:lnTo>
                    <a:pt x="32929" y="5461"/>
                  </a:lnTo>
                  <a:lnTo>
                    <a:pt x="30397" y="5951"/>
                  </a:lnTo>
                  <a:lnTo>
                    <a:pt x="28733" y="6082"/>
                  </a:lnTo>
                  <a:lnTo>
                    <a:pt x="26918" y="6874"/>
                  </a:lnTo>
                  <a:lnTo>
                    <a:pt x="25002" y="8108"/>
                  </a:lnTo>
                  <a:lnTo>
                    <a:pt x="23019" y="9637"/>
                  </a:lnTo>
                  <a:lnTo>
                    <a:pt x="21697" y="11361"/>
                  </a:lnTo>
                  <a:lnTo>
                    <a:pt x="20815" y="13216"/>
                  </a:lnTo>
                  <a:lnTo>
                    <a:pt x="20228" y="15158"/>
                  </a:lnTo>
                  <a:lnTo>
                    <a:pt x="19130" y="16453"/>
                  </a:lnTo>
                  <a:lnTo>
                    <a:pt x="17692" y="17316"/>
                  </a:lnTo>
                  <a:lnTo>
                    <a:pt x="16027" y="17892"/>
                  </a:lnTo>
                  <a:lnTo>
                    <a:pt x="14918" y="18981"/>
                  </a:lnTo>
                  <a:lnTo>
                    <a:pt x="14178" y="20413"/>
                  </a:lnTo>
                  <a:lnTo>
                    <a:pt x="13356" y="23885"/>
                  </a:lnTo>
                  <a:lnTo>
                    <a:pt x="12991" y="27780"/>
                  </a:lnTo>
                  <a:lnTo>
                    <a:pt x="12187" y="29807"/>
                  </a:lnTo>
                  <a:lnTo>
                    <a:pt x="10945" y="31863"/>
                  </a:lnTo>
                  <a:lnTo>
                    <a:pt x="9412" y="33940"/>
                  </a:lnTo>
                  <a:lnTo>
                    <a:pt x="8389" y="36030"/>
                  </a:lnTo>
                  <a:lnTo>
                    <a:pt x="7707" y="38129"/>
                  </a:lnTo>
                  <a:lnTo>
                    <a:pt x="7253" y="40233"/>
                  </a:lnTo>
                  <a:lnTo>
                    <a:pt x="6950" y="42342"/>
                  </a:lnTo>
                  <a:lnTo>
                    <a:pt x="6748" y="44454"/>
                  </a:lnTo>
                  <a:lnTo>
                    <a:pt x="6613" y="46567"/>
                  </a:lnTo>
                  <a:lnTo>
                    <a:pt x="6464" y="50796"/>
                  </a:lnTo>
                  <a:lnTo>
                    <a:pt x="6424" y="52912"/>
                  </a:lnTo>
                  <a:lnTo>
                    <a:pt x="7103" y="55028"/>
                  </a:lnTo>
                  <a:lnTo>
                    <a:pt x="8262" y="57144"/>
                  </a:lnTo>
                  <a:lnTo>
                    <a:pt x="9741" y="59260"/>
                  </a:lnTo>
                  <a:lnTo>
                    <a:pt x="11433" y="61377"/>
                  </a:lnTo>
                  <a:lnTo>
                    <a:pt x="13267" y="63493"/>
                  </a:lnTo>
                  <a:lnTo>
                    <a:pt x="15195" y="65610"/>
                  </a:lnTo>
                  <a:lnTo>
                    <a:pt x="19221" y="69843"/>
                  </a:lnTo>
                  <a:lnTo>
                    <a:pt x="21282" y="71960"/>
                  </a:lnTo>
                  <a:lnTo>
                    <a:pt x="23363" y="73371"/>
                  </a:lnTo>
                  <a:lnTo>
                    <a:pt x="25456" y="74312"/>
                  </a:lnTo>
                  <a:lnTo>
                    <a:pt x="27557" y="74939"/>
                  </a:lnTo>
                  <a:lnTo>
                    <a:pt x="29664" y="76062"/>
                  </a:lnTo>
                  <a:lnTo>
                    <a:pt x="31775" y="77517"/>
                  </a:lnTo>
                  <a:lnTo>
                    <a:pt x="33888" y="79192"/>
                  </a:lnTo>
                  <a:lnTo>
                    <a:pt x="36003" y="81015"/>
                  </a:lnTo>
                  <a:lnTo>
                    <a:pt x="38119" y="82935"/>
                  </a:lnTo>
                  <a:lnTo>
                    <a:pt x="40235" y="84921"/>
                  </a:lnTo>
                  <a:lnTo>
                    <a:pt x="43058" y="86245"/>
                  </a:lnTo>
                  <a:lnTo>
                    <a:pt x="46352" y="87128"/>
                  </a:lnTo>
                  <a:lnTo>
                    <a:pt x="49960" y="87716"/>
                  </a:lnTo>
                  <a:lnTo>
                    <a:pt x="53071" y="88814"/>
                  </a:lnTo>
                  <a:lnTo>
                    <a:pt x="55852" y="90251"/>
                  </a:lnTo>
                  <a:lnTo>
                    <a:pt x="58411" y="91915"/>
                  </a:lnTo>
                  <a:lnTo>
                    <a:pt x="61529" y="93025"/>
                  </a:lnTo>
                  <a:lnTo>
                    <a:pt x="65020" y="93764"/>
                  </a:lnTo>
                  <a:lnTo>
                    <a:pt x="68759" y="94257"/>
                  </a:lnTo>
                  <a:lnTo>
                    <a:pt x="71958" y="95291"/>
                  </a:lnTo>
                  <a:lnTo>
                    <a:pt x="74797" y="96686"/>
                  </a:lnTo>
                  <a:lnTo>
                    <a:pt x="81052" y="100624"/>
                  </a:lnTo>
                  <a:lnTo>
                    <a:pt x="81565" y="101652"/>
                  </a:lnTo>
                  <a:lnTo>
                    <a:pt x="82288" y="105766"/>
                  </a:lnTo>
                  <a:lnTo>
                    <a:pt x="82457" y="106975"/>
                  </a:lnTo>
                  <a:lnTo>
                    <a:pt x="81796" y="107297"/>
                  </a:lnTo>
                  <a:lnTo>
                    <a:pt x="80649" y="107513"/>
                  </a:lnTo>
                  <a:lnTo>
                    <a:pt x="79179" y="107656"/>
                  </a:lnTo>
                  <a:lnTo>
                    <a:pt x="78198" y="108457"/>
                  </a:lnTo>
                  <a:lnTo>
                    <a:pt x="77545" y="109697"/>
                  </a:lnTo>
                  <a:lnTo>
                    <a:pt x="77109" y="111228"/>
                  </a:lnTo>
                  <a:lnTo>
                    <a:pt x="75407" y="112956"/>
                  </a:lnTo>
                  <a:lnTo>
                    <a:pt x="72860" y="114812"/>
                  </a:lnTo>
                  <a:lnTo>
                    <a:pt x="69750" y="116756"/>
                  </a:lnTo>
                  <a:lnTo>
                    <a:pt x="66971" y="118052"/>
                  </a:lnTo>
                  <a:lnTo>
                    <a:pt x="64412" y="118915"/>
                  </a:lnTo>
                  <a:lnTo>
                    <a:pt x="62000" y="119491"/>
                  </a:lnTo>
                  <a:lnTo>
                    <a:pt x="58980" y="120581"/>
                  </a:lnTo>
                  <a:lnTo>
                    <a:pt x="55555" y="122012"/>
                  </a:lnTo>
                  <a:lnTo>
                    <a:pt x="51859" y="123673"/>
                  </a:lnTo>
                  <a:lnTo>
                    <a:pt x="48689" y="124780"/>
                  </a:lnTo>
                  <a:lnTo>
                    <a:pt x="45870" y="125517"/>
                  </a:lnTo>
                  <a:lnTo>
                    <a:pt x="43285" y="126009"/>
                  </a:lnTo>
                  <a:lnTo>
                    <a:pt x="40855" y="127043"/>
                  </a:lnTo>
                  <a:lnTo>
                    <a:pt x="38529" y="128437"/>
                  </a:lnTo>
                  <a:lnTo>
                    <a:pt x="36273" y="130072"/>
                  </a:lnTo>
                  <a:lnTo>
                    <a:pt x="33357" y="131163"/>
                  </a:lnTo>
                  <a:lnTo>
                    <a:pt x="30001" y="131889"/>
                  </a:lnTo>
                  <a:lnTo>
                    <a:pt x="26351" y="132374"/>
                  </a:lnTo>
                  <a:lnTo>
                    <a:pt x="23212" y="132697"/>
                  </a:lnTo>
                  <a:lnTo>
                    <a:pt x="20413" y="132912"/>
                  </a:lnTo>
                  <a:lnTo>
                    <a:pt x="17842" y="133056"/>
                  </a:lnTo>
                  <a:lnTo>
                    <a:pt x="13102" y="133215"/>
                  </a:lnTo>
                  <a:lnTo>
                    <a:pt x="1269" y="133335"/>
                  </a:lnTo>
                  <a:lnTo>
                    <a:pt x="843" y="132633"/>
                  </a:lnTo>
                  <a:lnTo>
                    <a:pt x="369" y="129970"/>
                  </a:lnTo>
                  <a:lnTo>
                    <a:pt x="159" y="126434"/>
                  </a:lnTo>
                  <a:lnTo>
                    <a:pt x="65" y="122511"/>
                  </a:lnTo>
                  <a:lnTo>
                    <a:pt x="0" y="112144"/>
                  </a:lnTo>
                  <a:lnTo>
                    <a:pt x="703" y="109332"/>
                  </a:lnTo>
                  <a:lnTo>
                    <a:pt x="1877" y="106047"/>
                  </a:lnTo>
                  <a:lnTo>
                    <a:pt x="6344" y="95243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SMARTInkAnnotation979"/>
            <p:cNvSpPr/>
            <p:nvPr/>
          </p:nvSpPr>
          <p:spPr>
            <a:xfrm>
              <a:off x="1820737" y="3873500"/>
              <a:ext cx="44478" cy="126911"/>
            </a:xfrm>
            <a:custGeom>
              <a:avLst/>
              <a:gdLst/>
              <a:ahLst/>
              <a:cxnLst/>
              <a:rect l="0" t="0" r="0" b="0"/>
              <a:pathLst>
                <a:path w="44478" h="126911">
                  <a:moveTo>
                    <a:pt x="0" y="0"/>
                  </a:moveTo>
                  <a:lnTo>
                    <a:pt x="11563" y="0"/>
                  </a:lnTo>
                  <a:lnTo>
                    <a:pt x="11944" y="705"/>
                  </a:lnTo>
                  <a:lnTo>
                    <a:pt x="12368" y="3371"/>
                  </a:lnTo>
                  <a:lnTo>
                    <a:pt x="12557" y="6907"/>
                  </a:lnTo>
                  <a:lnTo>
                    <a:pt x="12640" y="11537"/>
                  </a:lnTo>
                  <a:lnTo>
                    <a:pt x="12707" y="61471"/>
                  </a:lnTo>
                  <a:lnTo>
                    <a:pt x="13413" y="65675"/>
                  </a:lnTo>
                  <a:lnTo>
                    <a:pt x="14590" y="69888"/>
                  </a:lnTo>
                  <a:lnTo>
                    <a:pt x="16080" y="74109"/>
                  </a:lnTo>
                  <a:lnTo>
                    <a:pt x="17074" y="77628"/>
                  </a:lnTo>
                  <a:lnTo>
                    <a:pt x="17737" y="80680"/>
                  </a:lnTo>
                  <a:lnTo>
                    <a:pt x="18178" y="83420"/>
                  </a:lnTo>
                  <a:lnTo>
                    <a:pt x="19179" y="86658"/>
                  </a:lnTo>
                  <a:lnTo>
                    <a:pt x="20552" y="90227"/>
                  </a:lnTo>
                  <a:lnTo>
                    <a:pt x="22173" y="94018"/>
                  </a:lnTo>
                  <a:lnTo>
                    <a:pt x="23254" y="97956"/>
                  </a:lnTo>
                  <a:lnTo>
                    <a:pt x="23974" y="101993"/>
                  </a:lnTo>
                  <a:lnTo>
                    <a:pt x="24455" y="106095"/>
                  </a:lnTo>
                  <a:lnTo>
                    <a:pt x="25481" y="109536"/>
                  </a:lnTo>
                  <a:lnTo>
                    <a:pt x="26871" y="112535"/>
                  </a:lnTo>
                  <a:lnTo>
                    <a:pt x="30802" y="119047"/>
                  </a:lnTo>
                  <a:lnTo>
                    <a:pt x="31340" y="121819"/>
                  </a:lnTo>
                  <a:lnTo>
                    <a:pt x="31483" y="123546"/>
                  </a:lnTo>
                  <a:lnTo>
                    <a:pt x="32284" y="124697"/>
                  </a:lnTo>
                  <a:lnTo>
                    <a:pt x="33525" y="125465"/>
                  </a:lnTo>
                  <a:lnTo>
                    <a:pt x="37854" y="126910"/>
                  </a:lnTo>
                  <a:lnTo>
                    <a:pt x="38650" y="126235"/>
                  </a:lnTo>
                  <a:lnTo>
                    <a:pt x="39886" y="125079"/>
                  </a:lnTo>
                  <a:lnTo>
                    <a:pt x="44477" y="12065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SMARTInkAnnotation980"/>
            <p:cNvSpPr/>
            <p:nvPr/>
          </p:nvSpPr>
          <p:spPr>
            <a:xfrm>
              <a:off x="1871568" y="3905250"/>
              <a:ext cx="38125" cy="101601"/>
            </a:xfrm>
            <a:custGeom>
              <a:avLst/>
              <a:gdLst/>
              <a:ahLst/>
              <a:cxnLst/>
              <a:rect l="0" t="0" r="0" b="0"/>
              <a:pathLst>
                <a:path w="38125" h="101601">
                  <a:moveTo>
                    <a:pt x="0" y="0"/>
                  </a:moveTo>
                  <a:lnTo>
                    <a:pt x="5471" y="0"/>
                  </a:lnTo>
                  <a:lnTo>
                    <a:pt x="6471" y="705"/>
                  </a:lnTo>
                  <a:lnTo>
                    <a:pt x="7845" y="1881"/>
                  </a:lnTo>
                  <a:lnTo>
                    <a:pt x="9466" y="3371"/>
                  </a:lnTo>
                  <a:lnTo>
                    <a:pt x="10546" y="5775"/>
                  </a:lnTo>
                  <a:lnTo>
                    <a:pt x="11267" y="8789"/>
                  </a:lnTo>
                  <a:lnTo>
                    <a:pt x="11748" y="12209"/>
                  </a:lnTo>
                  <a:lnTo>
                    <a:pt x="12068" y="15195"/>
                  </a:lnTo>
                  <a:lnTo>
                    <a:pt x="12281" y="17891"/>
                  </a:lnTo>
                  <a:lnTo>
                    <a:pt x="12424" y="20394"/>
                  </a:lnTo>
                  <a:lnTo>
                    <a:pt x="13224" y="22768"/>
                  </a:lnTo>
                  <a:lnTo>
                    <a:pt x="14464" y="25057"/>
                  </a:lnTo>
                  <a:lnTo>
                    <a:pt x="15997" y="27288"/>
                  </a:lnTo>
                  <a:lnTo>
                    <a:pt x="17019" y="29481"/>
                  </a:lnTo>
                  <a:lnTo>
                    <a:pt x="17700" y="31648"/>
                  </a:lnTo>
                  <a:lnTo>
                    <a:pt x="18154" y="33799"/>
                  </a:lnTo>
                  <a:lnTo>
                    <a:pt x="19163" y="36644"/>
                  </a:lnTo>
                  <a:lnTo>
                    <a:pt x="20541" y="39951"/>
                  </a:lnTo>
                  <a:lnTo>
                    <a:pt x="22166" y="43567"/>
                  </a:lnTo>
                  <a:lnTo>
                    <a:pt x="23249" y="46684"/>
                  </a:lnTo>
                  <a:lnTo>
                    <a:pt x="23972" y="49467"/>
                  </a:lnTo>
                  <a:lnTo>
                    <a:pt x="24453" y="52028"/>
                  </a:lnTo>
                  <a:lnTo>
                    <a:pt x="24774" y="55147"/>
                  </a:lnTo>
                  <a:lnTo>
                    <a:pt x="24988" y="58637"/>
                  </a:lnTo>
                  <a:lnTo>
                    <a:pt x="25131" y="62374"/>
                  </a:lnTo>
                  <a:lnTo>
                    <a:pt x="25932" y="65572"/>
                  </a:lnTo>
                  <a:lnTo>
                    <a:pt x="27172" y="68409"/>
                  </a:lnTo>
                  <a:lnTo>
                    <a:pt x="28705" y="71006"/>
                  </a:lnTo>
                  <a:lnTo>
                    <a:pt x="29726" y="73443"/>
                  </a:lnTo>
                  <a:lnTo>
                    <a:pt x="30408" y="75773"/>
                  </a:lnTo>
                  <a:lnTo>
                    <a:pt x="30862" y="78032"/>
                  </a:lnTo>
                  <a:lnTo>
                    <a:pt x="31870" y="80244"/>
                  </a:lnTo>
                  <a:lnTo>
                    <a:pt x="33249" y="82424"/>
                  </a:lnTo>
                  <a:lnTo>
                    <a:pt x="34874" y="84582"/>
                  </a:lnTo>
                  <a:lnTo>
                    <a:pt x="35957" y="86727"/>
                  </a:lnTo>
                  <a:lnTo>
                    <a:pt x="36679" y="88862"/>
                  </a:lnTo>
                  <a:lnTo>
                    <a:pt x="37839" y="93988"/>
                  </a:lnTo>
                  <a:lnTo>
                    <a:pt x="37997" y="96570"/>
                  </a:lnTo>
                  <a:lnTo>
                    <a:pt x="38124" y="10160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SMARTInkAnnotation981"/>
            <p:cNvSpPr/>
            <p:nvPr/>
          </p:nvSpPr>
          <p:spPr>
            <a:xfrm>
              <a:off x="1820814" y="3949700"/>
              <a:ext cx="88879" cy="12700"/>
            </a:xfrm>
            <a:custGeom>
              <a:avLst/>
              <a:gdLst/>
              <a:ahLst/>
              <a:cxnLst/>
              <a:rect l="0" t="0" r="0" b="0"/>
              <a:pathLst>
                <a:path w="88879" h="12700">
                  <a:moveTo>
                    <a:pt x="6276" y="6350"/>
                  </a:moveTo>
                  <a:lnTo>
                    <a:pt x="806" y="6350"/>
                  </a:lnTo>
                  <a:lnTo>
                    <a:pt x="511" y="7055"/>
                  </a:lnTo>
                  <a:lnTo>
                    <a:pt x="315" y="8231"/>
                  </a:lnTo>
                  <a:lnTo>
                    <a:pt x="0" y="11817"/>
                  </a:lnTo>
                  <a:lnTo>
                    <a:pt x="680" y="12112"/>
                  </a:lnTo>
                  <a:lnTo>
                    <a:pt x="3319" y="12438"/>
                  </a:lnTo>
                  <a:lnTo>
                    <a:pt x="5717" y="12526"/>
                  </a:lnTo>
                  <a:lnTo>
                    <a:pt x="17828" y="12666"/>
                  </a:lnTo>
                  <a:lnTo>
                    <a:pt x="48988" y="12699"/>
                  </a:lnTo>
                  <a:lnTo>
                    <a:pt x="53813" y="11994"/>
                  </a:lnTo>
                  <a:lnTo>
                    <a:pt x="59147" y="10818"/>
                  </a:lnTo>
                  <a:lnTo>
                    <a:pt x="64821" y="9329"/>
                  </a:lnTo>
                  <a:lnTo>
                    <a:pt x="70016" y="7631"/>
                  </a:lnTo>
                  <a:lnTo>
                    <a:pt x="74891" y="5793"/>
                  </a:lnTo>
                  <a:lnTo>
                    <a:pt x="88878" y="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SMARTInkAnnotation982"/>
            <p:cNvSpPr/>
            <p:nvPr/>
          </p:nvSpPr>
          <p:spPr>
            <a:xfrm>
              <a:off x="1960526" y="3917950"/>
              <a:ext cx="25414" cy="95251"/>
            </a:xfrm>
            <a:custGeom>
              <a:avLst/>
              <a:gdLst/>
              <a:ahLst/>
              <a:cxnLst/>
              <a:rect l="0" t="0" r="0" b="0"/>
              <a:pathLst>
                <a:path w="25414" h="95251">
                  <a:moveTo>
                    <a:pt x="12706" y="0"/>
                  </a:moveTo>
                  <a:lnTo>
                    <a:pt x="12706" y="3371"/>
                  </a:lnTo>
                  <a:lnTo>
                    <a:pt x="12000" y="5775"/>
                  </a:lnTo>
                  <a:lnTo>
                    <a:pt x="10823" y="8789"/>
                  </a:lnTo>
                  <a:lnTo>
                    <a:pt x="9333" y="12209"/>
                  </a:lnTo>
                  <a:lnTo>
                    <a:pt x="7633" y="15195"/>
                  </a:lnTo>
                  <a:lnTo>
                    <a:pt x="5794" y="17891"/>
                  </a:lnTo>
                  <a:lnTo>
                    <a:pt x="3862" y="20394"/>
                  </a:lnTo>
                  <a:lnTo>
                    <a:pt x="2574" y="22768"/>
                  </a:lnTo>
                  <a:lnTo>
                    <a:pt x="1715" y="25057"/>
                  </a:lnTo>
                  <a:lnTo>
                    <a:pt x="1142" y="27288"/>
                  </a:lnTo>
                  <a:lnTo>
                    <a:pt x="761" y="30186"/>
                  </a:lnTo>
                  <a:lnTo>
                    <a:pt x="507" y="33529"/>
                  </a:lnTo>
                  <a:lnTo>
                    <a:pt x="98" y="42292"/>
                  </a:lnTo>
                  <a:lnTo>
                    <a:pt x="42" y="45373"/>
                  </a:lnTo>
                  <a:lnTo>
                    <a:pt x="0" y="62692"/>
                  </a:lnTo>
                  <a:lnTo>
                    <a:pt x="705" y="65784"/>
                  </a:lnTo>
                  <a:lnTo>
                    <a:pt x="1882" y="68550"/>
                  </a:lnTo>
                  <a:lnTo>
                    <a:pt x="3372" y="71100"/>
                  </a:lnTo>
                  <a:lnTo>
                    <a:pt x="5071" y="73505"/>
                  </a:lnTo>
                  <a:lnTo>
                    <a:pt x="6910" y="75814"/>
                  </a:lnTo>
                  <a:lnTo>
                    <a:pt x="8842" y="78060"/>
                  </a:lnTo>
                  <a:lnTo>
                    <a:pt x="10130" y="80262"/>
                  </a:lnTo>
                  <a:lnTo>
                    <a:pt x="10988" y="82436"/>
                  </a:lnTo>
                  <a:lnTo>
                    <a:pt x="11561" y="84590"/>
                  </a:lnTo>
                  <a:lnTo>
                    <a:pt x="12648" y="86027"/>
                  </a:lnTo>
                  <a:lnTo>
                    <a:pt x="14079" y="86985"/>
                  </a:lnTo>
                  <a:lnTo>
                    <a:pt x="15739" y="87623"/>
                  </a:lnTo>
                  <a:lnTo>
                    <a:pt x="17552" y="88754"/>
                  </a:lnTo>
                  <a:lnTo>
                    <a:pt x="19467" y="90213"/>
                  </a:lnTo>
                  <a:lnTo>
                    <a:pt x="25413" y="9525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SMARTInkAnnotation983"/>
            <p:cNvSpPr/>
            <p:nvPr/>
          </p:nvSpPr>
          <p:spPr>
            <a:xfrm>
              <a:off x="1998647" y="3911602"/>
              <a:ext cx="101664" cy="101573"/>
            </a:xfrm>
            <a:custGeom>
              <a:avLst/>
              <a:gdLst/>
              <a:ahLst/>
              <a:cxnLst/>
              <a:rect l="0" t="0" r="0" b="0"/>
              <a:pathLst>
                <a:path w="101664" h="101573">
                  <a:moveTo>
                    <a:pt x="0" y="57148"/>
                  </a:moveTo>
                  <a:lnTo>
                    <a:pt x="0" y="78347"/>
                  </a:lnTo>
                  <a:lnTo>
                    <a:pt x="2118" y="80453"/>
                  </a:lnTo>
                  <a:lnTo>
                    <a:pt x="5648" y="82562"/>
                  </a:lnTo>
                  <a:lnTo>
                    <a:pt x="10120" y="84674"/>
                  </a:lnTo>
                  <a:lnTo>
                    <a:pt x="13100" y="86788"/>
                  </a:lnTo>
                  <a:lnTo>
                    <a:pt x="15088" y="88902"/>
                  </a:lnTo>
                  <a:lnTo>
                    <a:pt x="16413" y="91017"/>
                  </a:lnTo>
                  <a:lnTo>
                    <a:pt x="18002" y="92428"/>
                  </a:lnTo>
                  <a:lnTo>
                    <a:pt x="19767" y="93367"/>
                  </a:lnTo>
                  <a:lnTo>
                    <a:pt x="21650" y="93995"/>
                  </a:lnTo>
                  <a:lnTo>
                    <a:pt x="23612" y="95118"/>
                  </a:lnTo>
                  <a:lnTo>
                    <a:pt x="25625" y="96572"/>
                  </a:lnTo>
                  <a:lnTo>
                    <a:pt x="30556" y="100605"/>
                  </a:lnTo>
                  <a:lnTo>
                    <a:pt x="33113" y="101157"/>
                  </a:lnTo>
                  <a:lnTo>
                    <a:pt x="37831" y="101572"/>
                  </a:lnTo>
                  <a:lnTo>
                    <a:pt x="37994" y="99705"/>
                  </a:lnTo>
                  <a:lnTo>
                    <a:pt x="38066" y="96523"/>
                  </a:lnTo>
                  <a:lnTo>
                    <a:pt x="38123" y="74693"/>
                  </a:lnTo>
                  <a:lnTo>
                    <a:pt x="37417" y="72372"/>
                  </a:lnTo>
                  <a:lnTo>
                    <a:pt x="36241" y="70120"/>
                  </a:lnTo>
                  <a:lnTo>
                    <a:pt x="34751" y="67912"/>
                  </a:lnTo>
                  <a:lnTo>
                    <a:pt x="33757" y="65735"/>
                  </a:lnTo>
                  <a:lnTo>
                    <a:pt x="33095" y="63579"/>
                  </a:lnTo>
                  <a:lnTo>
                    <a:pt x="32653" y="61435"/>
                  </a:lnTo>
                  <a:lnTo>
                    <a:pt x="32359" y="59301"/>
                  </a:lnTo>
                  <a:lnTo>
                    <a:pt x="32163" y="57172"/>
                  </a:lnTo>
                  <a:lnTo>
                    <a:pt x="32032" y="55047"/>
                  </a:lnTo>
                  <a:lnTo>
                    <a:pt x="31239" y="52925"/>
                  </a:lnTo>
                  <a:lnTo>
                    <a:pt x="30003" y="50805"/>
                  </a:lnTo>
                  <a:lnTo>
                    <a:pt x="28474" y="48686"/>
                  </a:lnTo>
                  <a:lnTo>
                    <a:pt x="27455" y="46568"/>
                  </a:lnTo>
                  <a:lnTo>
                    <a:pt x="26775" y="44450"/>
                  </a:lnTo>
                  <a:lnTo>
                    <a:pt x="26322" y="42333"/>
                  </a:lnTo>
                  <a:lnTo>
                    <a:pt x="26726" y="39510"/>
                  </a:lnTo>
                  <a:lnTo>
                    <a:pt x="27701" y="36217"/>
                  </a:lnTo>
                  <a:lnTo>
                    <a:pt x="30967" y="27535"/>
                  </a:lnTo>
                  <a:lnTo>
                    <a:pt x="33295" y="24466"/>
                  </a:lnTo>
                  <a:lnTo>
                    <a:pt x="34905" y="22660"/>
                  </a:lnTo>
                  <a:lnTo>
                    <a:pt x="38576" y="18772"/>
                  </a:lnTo>
                  <a:lnTo>
                    <a:pt x="40543" y="16747"/>
                  </a:lnTo>
                  <a:lnTo>
                    <a:pt x="41855" y="14692"/>
                  </a:lnTo>
                  <a:lnTo>
                    <a:pt x="42729" y="12616"/>
                  </a:lnTo>
                  <a:lnTo>
                    <a:pt x="43312" y="10527"/>
                  </a:lnTo>
                  <a:lnTo>
                    <a:pt x="45113" y="9134"/>
                  </a:lnTo>
                  <a:lnTo>
                    <a:pt x="47725" y="8205"/>
                  </a:lnTo>
                  <a:lnTo>
                    <a:pt x="50879" y="7586"/>
                  </a:lnTo>
                  <a:lnTo>
                    <a:pt x="53687" y="6468"/>
                  </a:lnTo>
                  <a:lnTo>
                    <a:pt x="56265" y="5017"/>
                  </a:lnTo>
                  <a:lnTo>
                    <a:pt x="58690" y="3344"/>
                  </a:lnTo>
                  <a:lnTo>
                    <a:pt x="61013" y="2228"/>
                  </a:lnTo>
                  <a:lnTo>
                    <a:pt x="63267" y="1485"/>
                  </a:lnTo>
                  <a:lnTo>
                    <a:pt x="65476" y="989"/>
                  </a:lnTo>
                  <a:lnTo>
                    <a:pt x="67654" y="659"/>
                  </a:lnTo>
                  <a:lnTo>
                    <a:pt x="69813" y="439"/>
                  </a:lnTo>
                  <a:lnTo>
                    <a:pt x="71958" y="292"/>
                  </a:lnTo>
                  <a:lnTo>
                    <a:pt x="74094" y="194"/>
                  </a:lnTo>
                  <a:lnTo>
                    <a:pt x="78350" y="85"/>
                  </a:lnTo>
                  <a:lnTo>
                    <a:pt x="88583" y="0"/>
                  </a:lnTo>
                  <a:lnTo>
                    <a:pt x="88790" y="1880"/>
                  </a:lnTo>
                  <a:lnTo>
                    <a:pt x="88845" y="3369"/>
                  </a:lnTo>
                  <a:lnTo>
                    <a:pt x="88176" y="4362"/>
                  </a:lnTo>
                  <a:lnTo>
                    <a:pt x="87024" y="5024"/>
                  </a:lnTo>
                  <a:lnTo>
                    <a:pt x="85550" y="5465"/>
                  </a:lnTo>
                  <a:lnTo>
                    <a:pt x="83861" y="6465"/>
                  </a:lnTo>
                  <a:lnTo>
                    <a:pt x="82029" y="7837"/>
                  </a:lnTo>
                  <a:lnTo>
                    <a:pt x="80102" y="9458"/>
                  </a:lnTo>
                  <a:lnTo>
                    <a:pt x="78111" y="11243"/>
                  </a:lnTo>
                  <a:lnTo>
                    <a:pt x="74017" y="15109"/>
                  </a:lnTo>
                  <a:lnTo>
                    <a:pt x="67742" y="21252"/>
                  </a:lnTo>
                  <a:lnTo>
                    <a:pt x="65636" y="22634"/>
                  </a:lnTo>
                  <a:lnTo>
                    <a:pt x="63525" y="23555"/>
                  </a:lnTo>
                  <a:lnTo>
                    <a:pt x="61412" y="24169"/>
                  </a:lnTo>
                  <a:lnTo>
                    <a:pt x="60003" y="25990"/>
                  </a:lnTo>
                  <a:lnTo>
                    <a:pt x="59064" y="28615"/>
                  </a:lnTo>
                  <a:lnTo>
                    <a:pt x="58438" y="31776"/>
                  </a:lnTo>
                  <a:lnTo>
                    <a:pt x="57315" y="34589"/>
                  </a:lnTo>
                  <a:lnTo>
                    <a:pt x="55859" y="37169"/>
                  </a:lnTo>
                  <a:lnTo>
                    <a:pt x="54184" y="39596"/>
                  </a:lnTo>
                  <a:lnTo>
                    <a:pt x="52361" y="41213"/>
                  </a:lnTo>
                  <a:lnTo>
                    <a:pt x="50439" y="42292"/>
                  </a:lnTo>
                  <a:lnTo>
                    <a:pt x="48452" y="43010"/>
                  </a:lnTo>
                  <a:lnTo>
                    <a:pt x="47127" y="44195"/>
                  </a:lnTo>
                  <a:lnTo>
                    <a:pt x="46244" y="45691"/>
                  </a:lnTo>
                  <a:lnTo>
                    <a:pt x="45655" y="47393"/>
                  </a:lnTo>
                  <a:lnTo>
                    <a:pt x="45263" y="49234"/>
                  </a:lnTo>
                  <a:lnTo>
                    <a:pt x="45001" y="51166"/>
                  </a:lnTo>
                  <a:lnTo>
                    <a:pt x="44827" y="53160"/>
                  </a:lnTo>
                  <a:lnTo>
                    <a:pt x="44711" y="55195"/>
                  </a:lnTo>
                  <a:lnTo>
                    <a:pt x="44582" y="59337"/>
                  </a:lnTo>
                  <a:lnTo>
                    <a:pt x="45253" y="61430"/>
                  </a:lnTo>
                  <a:lnTo>
                    <a:pt x="46406" y="63531"/>
                  </a:lnTo>
                  <a:lnTo>
                    <a:pt x="49958" y="68600"/>
                  </a:lnTo>
                  <a:lnTo>
                    <a:pt x="52326" y="71175"/>
                  </a:lnTo>
                  <a:lnTo>
                    <a:pt x="53946" y="72849"/>
                  </a:lnTo>
                  <a:lnTo>
                    <a:pt x="55732" y="73966"/>
                  </a:lnTo>
                  <a:lnTo>
                    <a:pt x="57628" y="74710"/>
                  </a:lnTo>
                  <a:lnTo>
                    <a:pt x="59599" y="75206"/>
                  </a:lnTo>
                  <a:lnTo>
                    <a:pt x="61619" y="76242"/>
                  </a:lnTo>
                  <a:lnTo>
                    <a:pt x="63671" y="77638"/>
                  </a:lnTo>
                  <a:lnTo>
                    <a:pt x="65745" y="79275"/>
                  </a:lnTo>
                  <a:lnTo>
                    <a:pt x="67834" y="80366"/>
                  </a:lnTo>
                  <a:lnTo>
                    <a:pt x="69933" y="81093"/>
                  </a:lnTo>
                  <a:lnTo>
                    <a:pt x="72037" y="81578"/>
                  </a:lnTo>
                  <a:lnTo>
                    <a:pt x="74147" y="81902"/>
                  </a:lnTo>
                  <a:lnTo>
                    <a:pt x="76259" y="82117"/>
                  </a:lnTo>
                  <a:lnTo>
                    <a:pt x="78373" y="82261"/>
                  </a:lnTo>
                  <a:lnTo>
                    <a:pt x="81194" y="82357"/>
                  </a:lnTo>
                  <a:lnTo>
                    <a:pt x="94591" y="82531"/>
                  </a:lnTo>
                  <a:lnTo>
                    <a:pt x="101663" y="82548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SMARTInkAnnotation984"/>
            <p:cNvSpPr/>
            <p:nvPr/>
          </p:nvSpPr>
          <p:spPr>
            <a:xfrm>
              <a:off x="2157519" y="3930650"/>
              <a:ext cx="38102" cy="95251"/>
            </a:xfrm>
            <a:custGeom>
              <a:avLst/>
              <a:gdLst/>
              <a:ahLst/>
              <a:cxnLst/>
              <a:rect l="0" t="0" r="0" b="0"/>
              <a:pathLst>
                <a:path w="38102" h="95251">
                  <a:moveTo>
                    <a:pt x="6331" y="0"/>
                  </a:moveTo>
                  <a:lnTo>
                    <a:pt x="2958" y="3371"/>
                  </a:lnTo>
                  <a:lnTo>
                    <a:pt x="1964" y="5069"/>
                  </a:lnTo>
                  <a:lnTo>
                    <a:pt x="1302" y="6907"/>
                  </a:lnTo>
                  <a:lnTo>
                    <a:pt x="860" y="8838"/>
                  </a:lnTo>
                  <a:lnTo>
                    <a:pt x="566" y="10831"/>
                  </a:lnTo>
                  <a:lnTo>
                    <a:pt x="370" y="12865"/>
                  </a:lnTo>
                  <a:lnTo>
                    <a:pt x="239" y="14927"/>
                  </a:lnTo>
                  <a:lnTo>
                    <a:pt x="93" y="20980"/>
                  </a:lnTo>
                  <a:lnTo>
                    <a:pt x="0" y="32994"/>
                  </a:lnTo>
                  <a:lnTo>
                    <a:pt x="698" y="35401"/>
                  </a:lnTo>
                  <a:lnTo>
                    <a:pt x="1870" y="37712"/>
                  </a:lnTo>
                  <a:lnTo>
                    <a:pt x="3357" y="39958"/>
                  </a:lnTo>
                  <a:lnTo>
                    <a:pt x="4348" y="42161"/>
                  </a:lnTo>
                  <a:lnTo>
                    <a:pt x="5009" y="44335"/>
                  </a:lnTo>
                  <a:lnTo>
                    <a:pt x="5450" y="46490"/>
                  </a:lnTo>
                  <a:lnTo>
                    <a:pt x="6450" y="49338"/>
                  </a:lnTo>
                  <a:lnTo>
                    <a:pt x="7822" y="52647"/>
                  </a:lnTo>
                  <a:lnTo>
                    <a:pt x="9443" y="56265"/>
                  </a:lnTo>
                  <a:lnTo>
                    <a:pt x="11230" y="59382"/>
                  </a:lnTo>
                  <a:lnTo>
                    <a:pt x="13127" y="62166"/>
                  </a:lnTo>
                  <a:lnTo>
                    <a:pt x="15097" y="64727"/>
                  </a:lnTo>
                  <a:lnTo>
                    <a:pt x="16411" y="67140"/>
                  </a:lnTo>
                  <a:lnTo>
                    <a:pt x="17288" y="69455"/>
                  </a:lnTo>
                  <a:lnTo>
                    <a:pt x="17871" y="71703"/>
                  </a:lnTo>
                  <a:lnTo>
                    <a:pt x="18967" y="73908"/>
                  </a:lnTo>
                  <a:lnTo>
                    <a:pt x="20403" y="76083"/>
                  </a:lnTo>
                  <a:lnTo>
                    <a:pt x="22066" y="78239"/>
                  </a:lnTo>
                  <a:lnTo>
                    <a:pt x="23882" y="80381"/>
                  </a:lnTo>
                  <a:lnTo>
                    <a:pt x="25797" y="82515"/>
                  </a:lnTo>
                  <a:lnTo>
                    <a:pt x="30571" y="87639"/>
                  </a:lnTo>
                  <a:lnTo>
                    <a:pt x="30964" y="88765"/>
                  </a:lnTo>
                  <a:lnTo>
                    <a:pt x="31225" y="90221"/>
                  </a:lnTo>
                  <a:lnTo>
                    <a:pt x="31399" y="91897"/>
                  </a:lnTo>
                  <a:lnTo>
                    <a:pt x="32221" y="93015"/>
                  </a:lnTo>
                  <a:lnTo>
                    <a:pt x="33475" y="93760"/>
                  </a:lnTo>
                  <a:lnTo>
                    <a:pt x="38101" y="9525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SMARTInkAnnotation985"/>
            <p:cNvSpPr/>
            <p:nvPr/>
          </p:nvSpPr>
          <p:spPr>
            <a:xfrm>
              <a:off x="2113128" y="3930650"/>
              <a:ext cx="82493" cy="38101"/>
            </a:xfrm>
            <a:custGeom>
              <a:avLst/>
              <a:gdLst/>
              <a:ahLst/>
              <a:cxnLst/>
              <a:rect l="0" t="0" r="0" b="0"/>
              <a:pathLst>
                <a:path w="82493" h="38101">
                  <a:moveTo>
                    <a:pt x="25307" y="38100"/>
                  </a:moveTo>
                  <a:lnTo>
                    <a:pt x="25307" y="34729"/>
                  </a:lnTo>
                  <a:lnTo>
                    <a:pt x="24600" y="33736"/>
                  </a:lnTo>
                  <a:lnTo>
                    <a:pt x="23424" y="33074"/>
                  </a:lnTo>
                  <a:lnTo>
                    <a:pt x="21934" y="32633"/>
                  </a:lnTo>
                  <a:lnTo>
                    <a:pt x="20234" y="31633"/>
                  </a:lnTo>
                  <a:lnTo>
                    <a:pt x="18395" y="30261"/>
                  </a:lnTo>
                  <a:lnTo>
                    <a:pt x="16463" y="28640"/>
                  </a:lnTo>
                  <a:lnTo>
                    <a:pt x="14468" y="27560"/>
                  </a:lnTo>
                  <a:lnTo>
                    <a:pt x="12433" y="26840"/>
                  </a:lnTo>
                  <a:lnTo>
                    <a:pt x="10370" y="26360"/>
                  </a:lnTo>
                  <a:lnTo>
                    <a:pt x="8289" y="26040"/>
                  </a:lnTo>
                  <a:lnTo>
                    <a:pt x="6196" y="25827"/>
                  </a:lnTo>
                  <a:lnTo>
                    <a:pt x="4094" y="25684"/>
                  </a:lnTo>
                  <a:lnTo>
                    <a:pt x="2693" y="24884"/>
                  </a:lnTo>
                  <a:lnTo>
                    <a:pt x="1759" y="23645"/>
                  </a:lnTo>
                  <a:lnTo>
                    <a:pt x="0" y="19319"/>
                  </a:lnTo>
                  <a:lnTo>
                    <a:pt x="1822" y="19169"/>
                  </a:lnTo>
                  <a:lnTo>
                    <a:pt x="4985" y="19103"/>
                  </a:lnTo>
                  <a:lnTo>
                    <a:pt x="8744" y="19074"/>
                  </a:lnTo>
                  <a:lnTo>
                    <a:pt x="10735" y="18360"/>
                  </a:lnTo>
                  <a:lnTo>
                    <a:pt x="12768" y="17179"/>
                  </a:lnTo>
                  <a:lnTo>
                    <a:pt x="14830" y="15686"/>
                  </a:lnTo>
                  <a:lnTo>
                    <a:pt x="16910" y="14691"/>
                  </a:lnTo>
                  <a:lnTo>
                    <a:pt x="19003" y="14027"/>
                  </a:lnTo>
                  <a:lnTo>
                    <a:pt x="21104" y="13585"/>
                  </a:lnTo>
                  <a:lnTo>
                    <a:pt x="23211" y="12584"/>
                  </a:lnTo>
                  <a:lnTo>
                    <a:pt x="25321" y="11212"/>
                  </a:lnTo>
                  <a:lnTo>
                    <a:pt x="27434" y="9591"/>
                  </a:lnTo>
                  <a:lnTo>
                    <a:pt x="30255" y="8511"/>
                  </a:lnTo>
                  <a:lnTo>
                    <a:pt x="33547" y="7790"/>
                  </a:lnTo>
                  <a:lnTo>
                    <a:pt x="37155" y="7310"/>
                  </a:lnTo>
                  <a:lnTo>
                    <a:pt x="40971" y="6285"/>
                  </a:lnTo>
                  <a:lnTo>
                    <a:pt x="44927" y="4895"/>
                  </a:lnTo>
                  <a:lnTo>
                    <a:pt x="48977" y="3263"/>
                  </a:lnTo>
                  <a:lnTo>
                    <a:pt x="53089" y="2175"/>
                  </a:lnTo>
                  <a:lnTo>
                    <a:pt x="57242" y="1450"/>
                  </a:lnTo>
                  <a:lnTo>
                    <a:pt x="61423" y="967"/>
                  </a:lnTo>
                  <a:lnTo>
                    <a:pt x="65622" y="645"/>
                  </a:lnTo>
                  <a:lnTo>
                    <a:pt x="69834" y="429"/>
                  </a:lnTo>
                  <a:lnTo>
                    <a:pt x="82492" y="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SMARTInkAnnotation986"/>
            <p:cNvSpPr/>
            <p:nvPr/>
          </p:nvSpPr>
          <p:spPr>
            <a:xfrm>
              <a:off x="2303637" y="3905250"/>
              <a:ext cx="95200" cy="133325"/>
            </a:xfrm>
            <a:custGeom>
              <a:avLst/>
              <a:gdLst/>
              <a:ahLst/>
              <a:cxnLst/>
              <a:rect l="0" t="0" r="0" b="0"/>
              <a:pathLst>
                <a:path w="95200" h="133325">
                  <a:moveTo>
                    <a:pt x="82602" y="0"/>
                  </a:moveTo>
                  <a:lnTo>
                    <a:pt x="88072" y="0"/>
                  </a:lnTo>
                  <a:lnTo>
                    <a:pt x="55042" y="0"/>
                  </a:lnTo>
                  <a:lnTo>
                    <a:pt x="52933" y="705"/>
                  </a:lnTo>
                  <a:lnTo>
                    <a:pt x="50821" y="1881"/>
                  </a:lnTo>
                  <a:lnTo>
                    <a:pt x="48706" y="3371"/>
                  </a:lnTo>
                  <a:lnTo>
                    <a:pt x="46590" y="4364"/>
                  </a:lnTo>
                  <a:lnTo>
                    <a:pt x="44474" y="5026"/>
                  </a:lnTo>
                  <a:lnTo>
                    <a:pt x="39378" y="6088"/>
                  </a:lnTo>
                  <a:lnTo>
                    <a:pt x="36799" y="8115"/>
                  </a:lnTo>
                  <a:lnTo>
                    <a:pt x="35123" y="9643"/>
                  </a:lnTo>
                  <a:lnTo>
                    <a:pt x="34005" y="11368"/>
                  </a:lnTo>
                  <a:lnTo>
                    <a:pt x="32763" y="15165"/>
                  </a:lnTo>
                  <a:lnTo>
                    <a:pt x="33138" y="16460"/>
                  </a:lnTo>
                  <a:lnTo>
                    <a:pt x="34094" y="17323"/>
                  </a:lnTo>
                  <a:lnTo>
                    <a:pt x="35438" y="17899"/>
                  </a:lnTo>
                  <a:lnTo>
                    <a:pt x="36333" y="18988"/>
                  </a:lnTo>
                  <a:lnTo>
                    <a:pt x="36930" y="20420"/>
                  </a:lnTo>
                  <a:lnTo>
                    <a:pt x="37327" y="22080"/>
                  </a:lnTo>
                  <a:lnTo>
                    <a:pt x="38299" y="23187"/>
                  </a:lnTo>
                  <a:lnTo>
                    <a:pt x="39653" y="23925"/>
                  </a:lnTo>
                  <a:lnTo>
                    <a:pt x="41261" y="24416"/>
                  </a:lnTo>
                  <a:lnTo>
                    <a:pt x="43039" y="25450"/>
                  </a:lnTo>
                  <a:lnTo>
                    <a:pt x="44931" y="26844"/>
                  </a:lnTo>
                  <a:lnTo>
                    <a:pt x="46898" y="28479"/>
                  </a:lnTo>
                  <a:lnTo>
                    <a:pt x="48915" y="30275"/>
                  </a:lnTo>
                  <a:lnTo>
                    <a:pt x="53039" y="34152"/>
                  </a:lnTo>
                  <a:lnTo>
                    <a:pt x="65665" y="46592"/>
                  </a:lnTo>
                  <a:lnTo>
                    <a:pt x="78366" y="59269"/>
                  </a:lnTo>
                  <a:lnTo>
                    <a:pt x="80484" y="62090"/>
                  </a:lnTo>
                  <a:lnTo>
                    <a:pt x="82602" y="65382"/>
                  </a:lnTo>
                  <a:lnTo>
                    <a:pt x="84720" y="68988"/>
                  </a:lnTo>
                  <a:lnTo>
                    <a:pt x="86838" y="72098"/>
                  </a:lnTo>
                  <a:lnTo>
                    <a:pt x="88955" y="74876"/>
                  </a:lnTo>
                  <a:lnTo>
                    <a:pt x="91073" y="77434"/>
                  </a:lnTo>
                  <a:lnTo>
                    <a:pt x="92486" y="79845"/>
                  </a:lnTo>
                  <a:lnTo>
                    <a:pt x="93427" y="82158"/>
                  </a:lnTo>
                  <a:lnTo>
                    <a:pt x="94054" y="84405"/>
                  </a:lnTo>
                  <a:lnTo>
                    <a:pt x="94473" y="86609"/>
                  </a:lnTo>
                  <a:lnTo>
                    <a:pt x="94752" y="88784"/>
                  </a:lnTo>
                  <a:lnTo>
                    <a:pt x="94938" y="90939"/>
                  </a:lnTo>
                  <a:lnTo>
                    <a:pt x="95062" y="93082"/>
                  </a:lnTo>
                  <a:lnTo>
                    <a:pt x="95199" y="97344"/>
                  </a:lnTo>
                  <a:lnTo>
                    <a:pt x="94530" y="100174"/>
                  </a:lnTo>
                  <a:lnTo>
                    <a:pt x="93378" y="103471"/>
                  </a:lnTo>
                  <a:lnTo>
                    <a:pt x="91904" y="107081"/>
                  </a:lnTo>
                  <a:lnTo>
                    <a:pt x="90215" y="109487"/>
                  </a:lnTo>
                  <a:lnTo>
                    <a:pt x="88383" y="111092"/>
                  </a:lnTo>
                  <a:lnTo>
                    <a:pt x="86456" y="112161"/>
                  </a:lnTo>
                  <a:lnTo>
                    <a:pt x="84465" y="113580"/>
                  </a:lnTo>
                  <a:lnTo>
                    <a:pt x="82432" y="115231"/>
                  </a:lnTo>
                  <a:lnTo>
                    <a:pt x="80370" y="117037"/>
                  </a:lnTo>
                  <a:lnTo>
                    <a:pt x="78290" y="118947"/>
                  </a:lnTo>
                  <a:lnTo>
                    <a:pt x="74096" y="122951"/>
                  </a:lnTo>
                  <a:lnTo>
                    <a:pt x="71283" y="124301"/>
                  </a:lnTo>
                  <a:lnTo>
                    <a:pt x="67996" y="125200"/>
                  </a:lnTo>
                  <a:lnTo>
                    <a:pt x="64392" y="125800"/>
                  </a:lnTo>
                  <a:lnTo>
                    <a:pt x="61284" y="126906"/>
                  </a:lnTo>
                  <a:lnTo>
                    <a:pt x="58506" y="128348"/>
                  </a:lnTo>
                  <a:lnTo>
                    <a:pt x="55948" y="130015"/>
                  </a:lnTo>
                  <a:lnTo>
                    <a:pt x="52831" y="131127"/>
                  </a:lnTo>
                  <a:lnTo>
                    <a:pt x="49340" y="131868"/>
                  </a:lnTo>
                  <a:lnTo>
                    <a:pt x="45601" y="132362"/>
                  </a:lnTo>
                  <a:lnTo>
                    <a:pt x="42403" y="132691"/>
                  </a:lnTo>
                  <a:lnTo>
                    <a:pt x="39565" y="132911"/>
                  </a:lnTo>
                  <a:lnTo>
                    <a:pt x="36966" y="133057"/>
                  </a:lnTo>
                  <a:lnTo>
                    <a:pt x="32197" y="133220"/>
                  </a:lnTo>
                  <a:lnTo>
                    <a:pt x="23382" y="133324"/>
                  </a:lnTo>
                  <a:lnTo>
                    <a:pt x="21236" y="132627"/>
                  </a:lnTo>
                  <a:lnTo>
                    <a:pt x="19100" y="131457"/>
                  </a:lnTo>
                  <a:lnTo>
                    <a:pt x="16969" y="129971"/>
                  </a:lnTo>
                  <a:lnTo>
                    <a:pt x="14137" y="128275"/>
                  </a:lnTo>
                  <a:lnTo>
                    <a:pt x="10836" y="126439"/>
                  </a:lnTo>
                  <a:lnTo>
                    <a:pt x="7224" y="124509"/>
                  </a:lnTo>
                  <a:lnTo>
                    <a:pt x="4816" y="122517"/>
                  </a:lnTo>
                  <a:lnTo>
                    <a:pt x="3211" y="120484"/>
                  </a:lnTo>
                  <a:lnTo>
                    <a:pt x="2140" y="118423"/>
                  </a:lnTo>
                  <a:lnTo>
                    <a:pt x="1427" y="116343"/>
                  </a:lnTo>
                  <a:lnTo>
                    <a:pt x="951" y="114251"/>
                  </a:lnTo>
                  <a:lnTo>
                    <a:pt x="634" y="112151"/>
                  </a:lnTo>
                  <a:lnTo>
                    <a:pt x="423" y="109339"/>
                  </a:lnTo>
                  <a:lnTo>
                    <a:pt x="282" y="106054"/>
                  </a:lnTo>
                  <a:lnTo>
                    <a:pt x="0" y="9525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SMARTInkAnnotation987"/>
            <p:cNvSpPr/>
            <p:nvPr/>
          </p:nvSpPr>
          <p:spPr>
            <a:xfrm>
              <a:off x="2411655" y="3917950"/>
              <a:ext cx="19062" cy="114013"/>
            </a:xfrm>
            <a:custGeom>
              <a:avLst/>
              <a:gdLst/>
              <a:ahLst/>
              <a:cxnLst/>
              <a:rect l="0" t="0" r="0" b="0"/>
              <a:pathLst>
                <a:path w="19062" h="114013">
                  <a:moveTo>
                    <a:pt x="0" y="0"/>
                  </a:moveTo>
                  <a:lnTo>
                    <a:pt x="3372" y="3371"/>
                  </a:lnTo>
                  <a:lnTo>
                    <a:pt x="4366" y="5069"/>
                  </a:lnTo>
                  <a:lnTo>
                    <a:pt x="5029" y="6907"/>
                  </a:lnTo>
                  <a:lnTo>
                    <a:pt x="5471" y="8838"/>
                  </a:lnTo>
                  <a:lnTo>
                    <a:pt x="5765" y="10831"/>
                  </a:lnTo>
                  <a:lnTo>
                    <a:pt x="5961" y="12865"/>
                  </a:lnTo>
                  <a:lnTo>
                    <a:pt x="6092" y="14926"/>
                  </a:lnTo>
                  <a:lnTo>
                    <a:pt x="6237" y="19098"/>
                  </a:lnTo>
                  <a:lnTo>
                    <a:pt x="6302" y="24716"/>
                  </a:lnTo>
                  <a:lnTo>
                    <a:pt x="6346" y="44804"/>
                  </a:lnTo>
                  <a:lnTo>
                    <a:pt x="5643" y="47508"/>
                  </a:lnTo>
                  <a:lnTo>
                    <a:pt x="4468" y="50017"/>
                  </a:lnTo>
                  <a:lnTo>
                    <a:pt x="2978" y="52394"/>
                  </a:lnTo>
                  <a:lnTo>
                    <a:pt x="1986" y="55391"/>
                  </a:lnTo>
                  <a:lnTo>
                    <a:pt x="1323" y="58799"/>
                  </a:lnTo>
                  <a:lnTo>
                    <a:pt x="882" y="62483"/>
                  </a:lnTo>
                  <a:lnTo>
                    <a:pt x="588" y="65644"/>
                  </a:lnTo>
                  <a:lnTo>
                    <a:pt x="392" y="68457"/>
                  </a:lnTo>
                  <a:lnTo>
                    <a:pt x="261" y="71038"/>
                  </a:lnTo>
                  <a:lnTo>
                    <a:pt x="880" y="73464"/>
                  </a:lnTo>
                  <a:lnTo>
                    <a:pt x="1999" y="75787"/>
                  </a:lnTo>
                  <a:lnTo>
                    <a:pt x="3450" y="78041"/>
                  </a:lnTo>
                  <a:lnTo>
                    <a:pt x="4418" y="80955"/>
                  </a:lnTo>
                  <a:lnTo>
                    <a:pt x="5063" y="84309"/>
                  </a:lnTo>
                  <a:lnTo>
                    <a:pt x="5493" y="87955"/>
                  </a:lnTo>
                  <a:lnTo>
                    <a:pt x="5780" y="91093"/>
                  </a:lnTo>
                  <a:lnTo>
                    <a:pt x="5971" y="93890"/>
                  </a:lnTo>
                  <a:lnTo>
                    <a:pt x="6098" y="96460"/>
                  </a:lnTo>
                  <a:lnTo>
                    <a:pt x="6889" y="98173"/>
                  </a:lnTo>
                  <a:lnTo>
                    <a:pt x="8123" y="99315"/>
                  </a:lnTo>
                  <a:lnTo>
                    <a:pt x="9651" y="100077"/>
                  </a:lnTo>
                  <a:lnTo>
                    <a:pt x="10670" y="101290"/>
                  </a:lnTo>
                  <a:lnTo>
                    <a:pt x="11349" y="102804"/>
                  </a:lnTo>
                  <a:lnTo>
                    <a:pt x="12439" y="106933"/>
                  </a:lnTo>
                  <a:lnTo>
                    <a:pt x="12588" y="109380"/>
                  </a:lnTo>
                  <a:lnTo>
                    <a:pt x="12700" y="114012"/>
                  </a:lnTo>
                  <a:lnTo>
                    <a:pt x="13409" y="113402"/>
                  </a:lnTo>
                  <a:lnTo>
                    <a:pt x="19061" y="10795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SMARTInkAnnotation988"/>
            <p:cNvSpPr/>
            <p:nvPr/>
          </p:nvSpPr>
          <p:spPr>
            <a:xfrm>
              <a:off x="2487902" y="3924300"/>
              <a:ext cx="12709" cy="76201"/>
            </a:xfrm>
            <a:custGeom>
              <a:avLst/>
              <a:gdLst/>
              <a:ahLst/>
              <a:cxnLst/>
              <a:rect l="0" t="0" r="0" b="0"/>
              <a:pathLst>
                <a:path w="12709" h="76201">
                  <a:moveTo>
                    <a:pt x="0" y="0"/>
                  </a:moveTo>
                  <a:lnTo>
                    <a:pt x="11747" y="11740"/>
                  </a:lnTo>
                  <a:lnTo>
                    <a:pt x="12067" y="12765"/>
                  </a:lnTo>
                  <a:lnTo>
                    <a:pt x="12280" y="14155"/>
                  </a:lnTo>
                  <a:lnTo>
                    <a:pt x="12423" y="15787"/>
                  </a:lnTo>
                  <a:lnTo>
                    <a:pt x="12518" y="17580"/>
                  </a:lnTo>
                  <a:lnTo>
                    <a:pt x="12624" y="21454"/>
                  </a:lnTo>
                  <a:lnTo>
                    <a:pt x="12708" y="68857"/>
                  </a:lnTo>
                  <a:lnTo>
                    <a:pt x="12002" y="69893"/>
                  </a:lnTo>
                  <a:lnTo>
                    <a:pt x="10825" y="71290"/>
                  </a:lnTo>
                  <a:lnTo>
                    <a:pt x="6616" y="75913"/>
                  </a:lnTo>
                  <a:lnTo>
                    <a:pt x="7234" y="76008"/>
                  </a:lnTo>
                  <a:lnTo>
                    <a:pt x="8353" y="76072"/>
                  </a:lnTo>
                  <a:lnTo>
                    <a:pt x="12708" y="7620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SMARTInkAnnotation989"/>
            <p:cNvSpPr/>
            <p:nvPr/>
          </p:nvSpPr>
          <p:spPr>
            <a:xfrm>
              <a:off x="2462488" y="3949700"/>
              <a:ext cx="152494" cy="119743"/>
            </a:xfrm>
            <a:custGeom>
              <a:avLst/>
              <a:gdLst/>
              <a:ahLst/>
              <a:cxnLst/>
              <a:rect l="0" t="0" r="0" b="0"/>
              <a:pathLst>
                <a:path w="152494" h="119743">
                  <a:moveTo>
                    <a:pt x="12706" y="0"/>
                  </a:moveTo>
                  <a:lnTo>
                    <a:pt x="9333" y="0"/>
                  </a:lnTo>
                  <a:lnTo>
                    <a:pt x="8339" y="705"/>
                  </a:lnTo>
                  <a:lnTo>
                    <a:pt x="7677" y="1881"/>
                  </a:lnTo>
                  <a:lnTo>
                    <a:pt x="7235" y="3371"/>
                  </a:lnTo>
                  <a:lnTo>
                    <a:pt x="6235" y="4364"/>
                  </a:lnTo>
                  <a:lnTo>
                    <a:pt x="4862" y="5026"/>
                  </a:lnTo>
                  <a:lnTo>
                    <a:pt x="959" y="6088"/>
                  </a:lnTo>
                  <a:lnTo>
                    <a:pt x="638" y="6881"/>
                  </a:lnTo>
                  <a:lnTo>
                    <a:pt x="283" y="9643"/>
                  </a:lnTo>
                  <a:lnTo>
                    <a:pt x="0" y="12676"/>
                  </a:lnTo>
                  <a:lnTo>
                    <a:pt x="81081" y="12700"/>
                  </a:lnTo>
                  <a:lnTo>
                    <a:pt x="83807" y="14581"/>
                  </a:lnTo>
                  <a:lnTo>
                    <a:pt x="88652" y="18788"/>
                  </a:lnTo>
                  <a:lnTo>
                    <a:pt x="88864" y="22344"/>
                  </a:lnTo>
                  <a:lnTo>
                    <a:pt x="88927" y="24494"/>
                  </a:lnTo>
                  <a:lnTo>
                    <a:pt x="87059" y="26879"/>
                  </a:lnTo>
                  <a:lnTo>
                    <a:pt x="85573" y="28502"/>
                  </a:lnTo>
                  <a:lnTo>
                    <a:pt x="83875" y="29585"/>
                  </a:lnTo>
                  <a:lnTo>
                    <a:pt x="80107" y="30788"/>
                  </a:lnTo>
                  <a:lnTo>
                    <a:pt x="76080" y="33204"/>
                  </a:lnTo>
                  <a:lnTo>
                    <a:pt x="71936" y="36630"/>
                  </a:lnTo>
                  <a:lnTo>
                    <a:pt x="69843" y="38531"/>
                  </a:lnTo>
                  <a:lnTo>
                    <a:pt x="65634" y="42525"/>
                  </a:lnTo>
                  <a:lnTo>
                    <a:pt x="55063" y="52942"/>
                  </a:lnTo>
                  <a:lnTo>
                    <a:pt x="52240" y="55050"/>
                  </a:lnTo>
                  <a:lnTo>
                    <a:pt x="48946" y="57161"/>
                  </a:lnTo>
                  <a:lnTo>
                    <a:pt x="45338" y="59274"/>
                  </a:lnTo>
                  <a:lnTo>
                    <a:pt x="42227" y="60683"/>
                  </a:lnTo>
                  <a:lnTo>
                    <a:pt x="39446" y="61622"/>
                  </a:lnTo>
                  <a:lnTo>
                    <a:pt x="36887" y="62248"/>
                  </a:lnTo>
                  <a:lnTo>
                    <a:pt x="32161" y="64825"/>
                  </a:lnTo>
                  <a:lnTo>
                    <a:pt x="29911" y="66500"/>
                  </a:lnTo>
                  <a:lnTo>
                    <a:pt x="25530" y="68361"/>
                  </a:lnTo>
                  <a:lnTo>
                    <a:pt x="23373" y="68857"/>
                  </a:lnTo>
                  <a:lnTo>
                    <a:pt x="21936" y="69894"/>
                  </a:lnTo>
                  <a:lnTo>
                    <a:pt x="20977" y="71290"/>
                  </a:lnTo>
                  <a:lnTo>
                    <a:pt x="20338" y="72927"/>
                  </a:lnTo>
                  <a:lnTo>
                    <a:pt x="17745" y="76627"/>
                  </a:lnTo>
                  <a:lnTo>
                    <a:pt x="13702" y="81380"/>
                  </a:lnTo>
                  <a:lnTo>
                    <a:pt x="13148" y="83912"/>
                  </a:lnTo>
                  <a:lnTo>
                    <a:pt x="12903" y="87388"/>
                  </a:lnTo>
                  <a:lnTo>
                    <a:pt x="12793" y="91286"/>
                  </a:lnTo>
                  <a:lnTo>
                    <a:pt x="13470" y="93313"/>
                  </a:lnTo>
                  <a:lnTo>
                    <a:pt x="14628" y="95369"/>
                  </a:lnTo>
                  <a:lnTo>
                    <a:pt x="18184" y="100369"/>
                  </a:lnTo>
                  <a:lnTo>
                    <a:pt x="20553" y="102934"/>
                  </a:lnTo>
                  <a:lnTo>
                    <a:pt x="22174" y="104606"/>
                  </a:lnTo>
                  <a:lnTo>
                    <a:pt x="23959" y="105721"/>
                  </a:lnTo>
                  <a:lnTo>
                    <a:pt x="27827" y="106959"/>
                  </a:lnTo>
                  <a:lnTo>
                    <a:pt x="31899" y="109391"/>
                  </a:lnTo>
                  <a:lnTo>
                    <a:pt x="33974" y="111027"/>
                  </a:lnTo>
                  <a:lnTo>
                    <a:pt x="36062" y="112118"/>
                  </a:lnTo>
                  <a:lnTo>
                    <a:pt x="40265" y="113330"/>
                  </a:lnTo>
                  <a:lnTo>
                    <a:pt x="44487" y="113869"/>
                  </a:lnTo>
                  <a:lnTo>
                    <a:pt x="46601" y="114013"/>
                  </a:lnTo>
                  <a:lnTo>
                    <a:pt x="48717" y="114814"/>
                  </a:lnTo>
                  <a:lnTo>
                    <a:pt x="52950" y="117586"/>
                  </a:lnTo>
                  <a:lnTo>
                    <a:pt x="57185" y="119288"/>
                  </a:lnTo>
                  <a:lnTo>
                    <a:pt x="59303" y="119742"/>
                  </a:lnTo>
                  <a:lnTo>
                    <a:pt x="62126" y="119339"/>
                  </a:lnTo>
                  <a:lnTo>
                    <a:pt x="65420" y="118365"/>
                  </a:lnTo>
                  <a:lnTo>
                    <a:pt x="69029" y="117010"/>
                  </a:lnTo>
                  <a:lnTo>
                    <a:pt x="72141" y="116106"/>
                  </a:lnTo>
                  <a:lnTo>
                    <a:pt x="74921" y="115505"/>
                  </a:lnTo>
                  <a:lnTo>
                    <a:pt x="77480" y="115103"/>
                  </a:lnTo>
                  <a:lnTo>
                    <a:pt x="82207" y="114657"/>
                  </a:lnTo>
                  <a:lnTo>
                    <a:pt x="84455" y="114538"/>
                  </a:lnTo>
                  <a:lnTo>
                    <a:pt x="87367" y="113753"/>
                  </a:lnTo>
                  <a:lnTo>
                    <a:pt x="90720" y="112525"/>
                  </a:lnTo>
                  <a:lnTo>
                    <a:pt x="94367" y="110999"/>
                  </a:lnTo>
                  <a:lnTo>
                    <a:pt x="97505" y="109277"/>
                  </a:lnTo>
                  <a:lnTo>
                    <a:pt x="100302" y="107424"/>
                  </a:lnTo>
                  <a:lnTo>
                    <a:pt x="102873" y="105483"/>
                  </a:lnTo>
                  <a:lnTo>
                    <a:pt x="105999" y="103483"/>
                  </a:lnTo>
                  <a:lnTo>
                    <a:pt x="109496" y="101444"/>
                  </a:lnTo>
                  <a:lnTo>
                    <a:pt x="113238" y="99380"/>
                  </a:lnTo>
                  <a:lnTo>
                    <a:pt x="121162" y="95204"/>
                  </a:lnTo>
                  <a:lnTo>
                    <a:pt x="125251" y="93102"/>
                  </a:lnTo>
                  <a:lnTo>
                    <a:pt x="128684" y="90996"/>
                  </a:lnTo>
                  <a:lnTo>
                    <a:pt x="131679" y="88886"/>
                  </a:lnTo>
                  <a:lnTo>
                    <a:pt x="134381" y="86774"/>
                  </a:lnTo>
                  <a:lnTo>
                    <a:pt x="137594" y="84661"/>
                  </a:lnTo>
                  <a:lnTo>
                    <a:pt x="141149" y="82546"/>
                  </a:lnTo>
                  <a:lnTo>
                    <a:pt x="152493" y="7620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SMARTInkAnnotation990"/>
            <p:cNvSpPr/>
            <p:nvPr/>
          </p:nvSpPr>
          <p:spPr>
            <a:xfrm>
              <a:off x="2608635" y="3962486"/>
              <a:ext cx="101656" cy="120565"/>
            </a:xfrm>
            <a:custGeom>
              <a:avLst/>
              <a:gdLst/>
              <a:ahLst/>
              <a:cxnLst/>
              <a:rect l="0" t="0" r="0" b="0"/>
              <a:pathLst>
                <a:path w="101656" h="120565">
                  <a:moveTo>
                    <a:pt x="25408" y="25314"/>
                  </a:moveTo>
                  <a:lnTo>
                    <a:pt x="19937" y="19847"/>
                  </a:lnTo>
                  <a:lnTo>
                    <a:pt x="17564" y="19356"/>
                  </a:lnTo>
                  <a:lnTo>
                    <a:pt x="15942" y="19226"/>
                  </a:lnTo>
                  <a:lnTo>
                    <a:pt x="14155" y="19138"/>
                  </a:lnTo>
                  <a:lnTo>
                    <a:pt x="7514" y="18987"/>
                  </a:lnTo>
                  <a:lnTo>
                    <a:pt x="4983" y="20855"/>
                  </a:lnTo>
                  <a:lnTo>
                    <a:pt x="284" y="25053"/>
                  </a:lnTo>
                  <a:lnTo>
                    <a:pt x="79" y="28608"/>
                  </a:lnTo>
                  <a:lnTo>
                    <a:pt x="0" y="31395"/>
                  </a:lnTo>
                  <a:lnTo>
                    <a:pt x="1878" y="33426"/>
                  </a:lnTo>
                  <a:lnTo>
                    <a:pt x="3367" y="34955"/>
                  </a:lnTo>
                  <a:lnTo>
                    <a:pt x="5066" y="35975"/>
                  </a:lnTo>
                  <a:lnTo>
                    <a:pt x="6905" y="36654"/>
                  </a:lnTo>
                  <a:lnTo>
                    <a:pt x="8837" y="37107"/>
                  </a:lnTo>
                  <a:lnTo>
                    <a:pt x="10830" y="37410"/>
                  </a:lnTo>
                  <a:lnTo>
                    <a:pt x="12866" y="37611"/>
                  </a:lnTo>
                  <a:lnTo>
                    <a:pt x="14929" y="37745"/>
                  </a:lnTo>
                  <a:lnTo>
                    <a:pt x="17010" y="37835"/>
                  </a:lnTo>
                  <a:lnTo>
                    <a:pt x="21204" y="37934"/>
                  </a:lnTo>
                  <a:lnTo>
                    <a:pt x="48686" y="38013"/>
                  </a:lnTo>
                  <a:lnTo>
                    <a:pt x="50104" y="37308"/>
                  </a:lnTo>
                  <a:lnTo>
                    <a:pt x="51756" y="36132"/>
                  </a:lnTo>
                  <a:lnTo>
                    <a:pt x="56107" y="32546"/>
                  </a:lnTo>
                  <a:lnTo>
                    <a:pt x="58585" y="32056"/>
                  </a:lnTo>
                  <a:lnTo>
                    <a:pt x="60234" y="31926"/>
                  </a:lnTo>
                  <a:lnTo>
                    <a:pt x="61333" y="31133"/>
                  </a:lnTo>
                  <a:lnTo>
                    <a:pt x="62066" y="29899"/>
                  </a:lnTo>
                  <a:lnTo>
                    <a:pt x="62880" y="26646"/>
                  </a:lnTo>
                  <a:lnTo>
                    <a:pt x="63097" y="24791"/>
                  </a:lnTo>
                  <a:lnTo>
                    <a:pt x="63446" y="20115"/>
                  </a:lnTo>
                  <a:lnTo>
                    <a:pt x="63494" y="17594"/>
                  </a:lnTo>
                  <a:lnTo>
                    <a:pt x="63524" y="10227"/>
                  </a:lnTo>
                  <a:lnTo>
                    <a:pt x="62821" y="8906"/>
                  </a:lnTo>
                  <a:lnTo>
                    <a:pt x="61646" y="8025"/>
                  </a:lnTo>
                  <a:lnTo>
                    <a:pt x="60156" y="7438"/>
                  </a:lnTo>
                  <a:lnTo>
                    <a:pt x="59163" y="6341"/>
                  </a:lnTo>
                  <a:lnTo>
                    <a:pt x="58501" y="4904"/>
                  </a:lnTo>
                  <a:lnTo>
                    <a:pt x="58061" y="3241"/>
                  </a:lnTo>
                  <a:lnTo>
                    <a:pt x="57060" y="2132"/>
                  </a:lnTo>
                  <a:lnTo>
                    <a:pt x="55687" y="1392"/>
                  </a:lnTo>
                  <a:lnTo>
                    <a:pt x="54066" y="900"/>
                  </a:lnTo>
                  <a:lnTo>
                    <a:pt x="52279" y="571"/>
                  </a:lnTo>
                  <a:lnTo>
                    <a:pt x="50382" y="352"/>
                  </a:lnTo>
                  <a:lnTo>
                    <a:pt x="48412" y="206"/>
                  </a:lnTo>
                  <a:lnTo>
                    <a:pt x="46392" y="109"/>
                  </a:lnTo>
                  <a:lnTo>
                    <a:pt x="42264" y="0"/>
                  </a:lnTo>
                  <a:lnTo>
                    <a:pt x="40176" y="677"/>
                  </a:lnTo>
                  <a:lnTo>
                    <a:pt x="38077" y="1834"/>
                  </a:lnTo>
                  <a:lnTo>
                    <a:pt x="35972" y="3311"/>
                  </a:lnTo>
                  <a:lnTo>
                    <a:pt x="33863" y="4295"/>
                  </a:lnTo>
                  <a:lnTo>
                    <a:pt x="31751" y="4951"/>
                  </a:lnTo>
                  <a:lnTo>
                    <a:pt x="29636" y="5388"/>
                  </a:lnTo>
                  <a:lnTo>
                    <a:pt x="27521" y="7091"/>
                  </a:lnTo>
                  <a:lnTo>
                    <a:pt x="25405" y="9638"/>
                  </a:lnTo>
                  <a:lnTo>
                    <a:pt x="23288" y="12747"/>
                  </a:lnTo>
                  <a:lnTo>
                    <a:pt x="21170" y="15524"/>
                  </a:lnTo>
                  <a:lnTo>
                    <a:pt x="19053" y="18082"/>
                  </a:lnTo>
                  <a:lnTo>
                    <a:pt x="16936" y="20493"/>
                  </a:lnTo>
                  <a:lnTo>
                    <a:pt x="14817" y="22806"/>
                  </a:lnTo>
                  <a:lnTo>
                    <a:pt x="10582" y="27257"/>
                  </a:lnTo>
                  <a:lnTo>
                    <a:pt x="9170" y="29431"/>
                  </a:lnTo>
                  <a:lnTo>
                    <a:pt x="8229" y="31586"/>
                  </a:lnTo>
                  <a:lnTo>
                    <a:pt x="7601" y="33729"/>
                  </a:lnTo>
                  <a:lnTo>
                    <a:pt x="7183" y="36568"/>
                  </a:lnTo>
                  <a:lnTo>
                    <a:pt x="6904" y="39873"/>
                  </a:lnTo>
                  <a:lnTo>
                    <a:pt x="6718" y="43487"/>
                  </a:lnTo>
                  <a:lnTo>
                    <a:pt x="6512" y="51264"/>
                  </a:lnTo>
                  <a:lnTo>
                    <a:pt x="6356" y="71541"/>
                  </a:lnTo>
                  <a:lnTo>
                    <a:pt x="7059" y="74477"/>
                  </a:lnTo>
                  <a:lnTo>
                    <a:pt x="8233" y="77844"/>
                  </a:lnTo>
                  <a:lnTo>
                    <a:pt x="9722" y="81501"/>
                  </a:lnTo>
                  <a:lnTo>
                    <a:pt x="10715" y="84644"/>
                  </a:lnTo>
                  <a:lnTo>
                    <a:pt x="11377" y="87445"/>
                  </a:lnTo>
                  <a:lnTo>
                    <a:pt x="11818" y="90018"/>
                  </a:lnTo>
                  <a:lnTo>
                    <a:pt x="13524" y="92439"/>
                  </a:lnTo>
                  <a:lnTo>
                    <a:pt x="16073" y="94759"/>
                  </a:lnTo>
                  <a:lnTo>
                    <a:pt x="19185" y="97010"/>
                  </a:lnTo>
                  <a:lnTo>
                    <a:pt x="21965" y="99217"/>
                  </a:lnTo>
                  <a:lnTo>
                    <a:pt x="24525" y="101393"/>
                  </a:lnTo>
                  <a:lnTo>
                    <a:pt x="26937" y="103551"/>
                  </a:lnTo>
                  <a:lnTo>
                    <a:pt x="29958" y="105694"/>
                  </a:lnTo>
                  <a:lnTo>
                    <a:pt x="33383" y="107828"/>
                  </a:lnTo>
                  <a:lnTo>
                    <a:pt x="37079" y="109957"/>
                  </a:lnTo>
                  <a:lnTo>
                    <a:pt x="40248" y="111376"/>
                  </a:lnTo>
                  <a:lnTo>
                    <a:pt x="43067" y="112322"/>
                  </a:lnTo>
                  <a:lnTo>
                    <a:pt x="45653" y="112952"/>
                  </a:lnTo>
                  <a:lnTo>
                    <a:pt x="48082" y="114078"/>
                  </a:lnTo>
                  <a:lnTo>
                    <a:pt x="50408" y="115534"/>
                  </a:lnTo>
                  <a:lnTo>
                    <a:pt x="52665" y="117211"/>
                  </a:lnTo>
                  <a:lnTo>
                    <a:pt x="56287" y="118328"/>
                  </a:lnTo>
                  <a:lnTo>
                    <a:pt x="60820" y="119074"/>
                  </a:lnTo>
                  <a:lnTo>
                    <a:pt x="65960" y="119571"/>
                  </a:lnTo>
                  <a:lnTo>
                    <a:pt x="70799" y="119902"/>
                  </a:lnTo>
                  <a:lnTo>
                    <a:pt x="75436" y="120122"/>
                  </a:lnTo>
                  <a:lnTo>
                    <a:pt x="84354" y="120368"/>
                  </a:lnTo>
                  <a:lnTo>
                    <a:pt x="101655" y="120564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SMARTInkAnnotation991"/>
            <p:cNvSpPr/>
            <p:nvPr/>
          </p:nvSpPr>
          <p:spPr>
            <a:xfrm>
              <a:off x="1776259" y="4152900"/>
              <a:ext cx="19063" cy="133351"/>
            </a:xfrm>
            <a:custGeom>
              <a:avLst/>
              <a:gdLst/>
              <a:ahLst/>
              <a:cxnLst/>
              <a:rect l="0" t="0" r="0" b="0"/>
              <a:pathLst>
                <a:path w="19063" h="133351">
                  <a:moveTo>
                    <a:pt x="19062" y="0"/>
                  </a:moveTo>
                  <a:lnTo>
                    <a:pt x="15689" y="3371"/>
                  </a:lnTo>
                  <a:lnTo>
                    <a:pt x="14695" y="5069"/>
                  </a:lnTo>
                  <a:lnTo>
                    <a:pt x="14032" y="6907"/>
                  </a:lnTo>
                  <a:lnTo>
                    <a:pt x="12969" y="11556"/>
                  </a:lnTo>
                  <a:lnTo>
                    <a:pt x="12176" y="13348"/>
                  </a:lnTo>
                  <a:lnTo>
                    <a:pt x="9412" y="19103"/>
                  </a:lnTo>
                  <a:lnTo>
                    <a:pt x="8393" y="21908"/>
                  </a:lnTo>
                  <a:lnTo>
                    <a:pt x="7713" y="24483"/>
                  </a:lnTo>
                  <a:lnTo>
                    <a:pt x="7260" y="26905"/>
                  </a:lnTo>
                  <a:lnTo>
                    <a:pt x="6252" y="29226"/>
                  </a:lnTo>
                  <a:lnTo>
                    <a:pt x="4874" y="31478"/>
                  </a:lnTo>
                  <a:lnTo>
                    <a:pt x="3249" y="33686"/>
                  </a:lnTo>
                  <a:lnTo>
                    <a:pt x="2166" y="35863"/>
                  </a:lnTo>
                  <a:lnTo>
                    <a:pt x="1444" y="38019"/>
                  </a:lnTo>
                  <a:lnTo>
                    <a:pt x="962" y="40163"/>
                  </a:lnTo>
                  <a:lnTo>
                    <a:pt x="642" y="42297"/>
                  </a:lnTo>
                  <a:lnTo>
                    <a:pt x="428" y="44426"/>
                  </a:lnTo>
                  <a:lnTo>
                    <a:pt x="285" y="46551"/>
                  </a:lnTo>
                  <a:lnTo>
                    <a:pt x="190" y="49378"/>
                  </a:lnTo>
                  <a:lnTo>
                    <a:pt x="56" y="60100"/>
                  </a:lnTo>
                  <a:lnTo>
                    <a:pt x="0" y="13335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SMARTInkAnnotation992"/>
            <p:cNvSpPr/>
            <p:nvPr/>
          </p:nvSpPr>
          <p:spPr>
            <a:xfrm>
              <a:off x="1839799" y="4146550"/>
              <a:ext cx="44478" cy="146051"/>
            </a:xfrm>
            <a:custGeom>
              <a:avLst/>
              <a:gdLst/>
              <a:ahLst/>
              <a:cxnLst/>
              <a:rect l="0" t="0" r="0" b="0"/>
              <a:pathLst>
                <a:path w="44478" h="146051">
                  <a:moveTo>
                    <a:pt x="0" y="0"/>
                  </a:moveTo>
                  <a:lnTo>
                    <a:pt x="0" y="20394"/>
                  </a:lnTo>
                  <a:lnTo>
                    <a:pt x="1411" y="23474"/>
                  </a:lnTo>
                  <a:lnTo>
                    <a:pt x="3765" y="26938"/>
                  </a:lnTo>
                  <a:lnTo>
                    <a:pt x="6746" y="30659"/>
                  </a:lnTo>
                  <a:lnTo>
                    <a:pt x="8733" y="34550"/>
                  </a:lnTo>
                  <a:lnTo>
                    <a:pt x="10058" y="38556"/>
                  </a:lnTo>
                  <a:lnTo>
                    <a:pt x="10941" y="42637"/>
                  </a:lnTo>
                  <a:lnTo>
                    <a:pt x="11530" y="46769"/>
                  </a:lnTo>
                  <a:lnTo>
                    <a:pt x="11922" y="50935"/>
                  </a:lnTo>
                  <a:lnTo>
                    <a:pt x="12184" y="55123"/>
                  </a:lnTo>
                  <a:lnTo>
                    <a:pt x="12475" y="63540"/>
                  </a:lnTo>
                  <a:lnTo>
                    <a:pt x="12552" y="67760"/>
                  </a:lnTo>
                  <a:lnTo>
                    <a:pt x="13310" y="71984"/>
                  </a:lnTo>
                  <a:lnTo>
                    <a:pt x="14521" y="76212"/>
                  </a:lnTo>
                  <a:lnTo>
                    <a:pt x="16034" y="80441"/>
                  </a:lnTo>
                  <a:lnTo>
                    <a:pt x="17749" y="84672"/>
                  </a:lnTo>
                  <a:lnTo>
                    <a:pt x="19599" y="88903"/>
                  </a:lnTo>
                  <a:lnTo>
                    <a:pt x="21537" y="93136"/>
                  </a:lnTo>
                  <a:lnTo>
                    <a:pt x="22830" y="97368"/>
                  </a:lnTo>
                  <a:lnTo>
                    <a:pt x="23692" y="101601"/>
                  </a:lnTo>
                  <a:lnTo>
                    <a:pt x="24267" y="105834"/>
                  </a:lnTo>
                  <a:lnTo>
                    <a:pt x="25356" y="109362"/>
                  </a:lnTo>
                  <a:lnTo>
                    <a:pt x="26787" y="112419"/>
                  </a:lnTo>
                  <a:lnTo>
                    <a:pt x="28448" y="115163"/>
                  </a:lnTo>
                  <a:lnTo>
                    <a:pt x="29555" y="118403"/>
                  </a:lnTo>
                  <a:lnTo>
                    <a:pt x="30293" y="121974"/>
                  </a:lnTo>
                  <a:lnTo>
                    <a:pt x="30785" y="125766"/>
                  </a:lnTo>
                  <a:lnTo>
                    <a:pt x="31819" y="129000"/>
                  </a:lnTo>
                  <a:lnTo>
                    <a:pt x="33215" y="131861"/>
                  </a:lnTo>
                  <a:lnTo>
                    <a:pt x="34851" y="134474"/>
                  </a:lnTo>
                  <a:lnTo>
                    <a:pt x="35942" y="136921"/>
                  </a:lnTo>
                  <a:lnTo>
                    <a:pt x="36669" y="139259"/>
                  </a:lnTo>
                  <a:lnTo>
                    <a:pt x="37154" y="141522"/>
                  </a:lnTo>
                  <a:lnTo>
                    <a:pt x="38183" y="143031"/>
                  </a:lnTo>
                  <a:lnTo>
                    <a:pt x="39575" y="144038"/>
                  </a:lnTo>
                  <a:lnTo>
                    <a:pt x="44477" y="14605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SMARTInkAnnotation993"/>
            <p:cNvSpPr/>
            <p:nvPr/>
          </p:nvSpPr>
          <p:spPr>
            <a:xfrm>
              <a:off x="1801675" y="4210050"/>
              <a:ext cx="76248" cy="30760"/>
            </a:xfrm>
            <a:custGeom>
              <a:avLst/>
              <a:gdLst/>
              <a:ahLst/>
              <a:cxnLst/>
              <a:rect l="0" t="0" r="0" b="0"/>
              <a:pathLst>
                <a:path w="76248" h="30760">
                  <a:moveTo>
                    <a:pt x="0" y="0"/>
                  </a:moveTo>
                  <a:lnTo>
                    <a:pt x="0" y="15111"/>
                  </a:lnTo>
                  <a:lnTo>
                    <a:pt x="705" y="17130"/>
                  </a:lnTo>
                  <a:lnTo>
                    <a:pt x="1882" y="19181"/>
                  </a:lnTo>
                  <a:lnTo>
                    <a:pt x="5471" y="24171"/>
                  </a:lnTo>
                  <a:lnTo>
                    <a:pt x="7177" y="25286"/>
                  </a:lnTo>
                  <a:lnTo>
                    <a:pt x="9726" y="26735"/>
                  </a:lnTo>
                  <a:lnTo>
                    <a:pt x="12838" y="28407"/>
                  </a:lnTo>
                  <a:lnTo>
                    <a:pt x="15619" y="29521"/>
                  </a:lnTo>
                  <a:lnTo>
                    <a:pt x="18179" y="30264"/>
                  </a:lnTo>
                  <a:lnTo>
                    <a:pt x="20591" y="30759"/>
                  </a:lnTo>
                  <a:lnTo>
                    <a:pt x="22905" y="30384"/>
                  </a:lnTo>
                  <a:lnTo>
                    <a:pt x="25154" y="29428"/>
                  </a:lnTo>
                  <a:lnTo>
                    <a:pt x="27359" y="28085"/>
                  </a:lnTo>
                  <a:lnTo>
                    <a:pt x="30241" y="27190"/>
                  </a:lnTo>
                  <a:lnTo>
                    <a:pt x="33574" y="26594"/>
                  </a:lnTo>
                  <a:lnTo>
                    <a:pt x="37209" y="26196"/>
                  </a:lnTo>
                  <a:lnTo>
                    <a:pt x="41044" y="25931"/>
                  </a:lnTo>
                  <a:lnTo>
                    <a:pt x="45012" y="25754"/>
                  </a:lnTo>
                  <a:lnTo>
                    <a:pt x="49070" y="25636"/>
                  </a:lnTo>
                  <a:lnTo>
                    <a:pt x="52481" y="24852"/>
                  </a:lnTo>
                  <a:lnTo>
                    <a:pt x="55461" y="23623"/>
                  </a:lnTo>
                  <a:lnTo>
                    <a:pt x="58154" y="22099"/>
                  </a:lnTo>
                  <a:lnTo>
                    <a:pt x="61361" y="21082"/>
                  </a:lnTo>
                  <a:lnTo>
                    <a:pt x="64911" y="20405"/>
                  </a:lnTo>
                  <a:lnTo>
                    <a:pt x="76247" y="1905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SMARTInkAnnotation994"/>
            <p:cNvSpPr/>
            <p:nvPr/>
          </p:nvSpPr>
          <p:spPr>
            <a:xfrm>
              <a:off x="1928761" y="4197353"/>
              <a:ext cx="114365" cy="88526"/>
            </a:xfrm>
            <a:custGeom>
              <a:avLst/>
              <a:gdLst/>
              <a:ahLst/>
              <a:cxnLst/>
              <a:rect l="0" t="0" r="0" b="0"/>
              <a:pathLst>
                <a:path w="114365" h="88526">
                  <a:moveTo>
                    <a:pt x="6347" y="19047"/>
                  </a:moveTo>
                  <a:lnTo>
                    <a:pt x="2974" y="22418"/>
                  </a:lnTo>
                  <a:lnTo>
                    <a:pt x="1980" y="24116"/>
                  </a:lnTo>
                  <a:lnTo>
                    <a:pt x="1318" y="25954"/>
                  </a:lnTo>
                  <a:lnTo>
                    <a:pt x="876" y="27885"/>
                  </a:lnTo>
                  <a:lnTo>
                    <a:pt x="582" y="29878"/>
                  </a:lnTo>
                  <a:lnTo>
                    <a:pt x="385" y="31912"/>
                  </a:lnTo>
                  <a:lnTo>
                    <a:pt x="255" y="33974"/>
                  </a:lnTo>
                  <a:lnTo>
                    <a:pt x="109" y="38146"/>
                  </a:lnTo>
                  <a:lnTo>
                    <a:pt x="8" y="44323"/>
                  </a:lnTo>
                  <a:lnTo>
                    <a:pt x="0" y="47449"/>
                  </a:lnTo>
                  <a:lnTo>
                    <a:pt x="1409" y="48566"/>
                  </a:lnTo>
                  <a:lnTo>
                    <a:pt x="3761" y="49309"/>
                  </a:lnTo>
                  <a:lnTo>
                    <a:pt x="6741" y="49805"/>
                  </a:lnTo>
                  <a:lnTo>
                    <a:pt x="9434" y="50136"/>
                  </a:lnTo>
                  <a:lnTo>
                    <a:pt x="11935" y="50356"/>
                  </a:lnTo>
                  <a:lnTo>
                    <a:pt x="14308" y="50503"/>
                  </a:lnTo>
                  <a:lnTo>
                    <a:pt x="20710" y="50666"/>
                  </a:lnTo>
                  <a:lnTo>
                    <a:pt x="24394" y="50710"/>
                  </a:lnTo>
                  <a:lnTo>
                    <a:pt x="28263" y="50034"/>
                  </a:lnTo>
                  <a:lnTo>
                    <a:pt x="32253" y="48877"/>
                  </a:lnTo>
                  <a:lnTo>
                    <a:pt x="36326" y="47401"/>
                  </a:lnTo>
                  <a:lnTo>
                    <a:pt x="40453" y="46416"/>
                  </a:lnTo>
                  <a:lnTo>
                    <a:pt x="44616" y="45760"/>
                  </a:lnTo>
                  <a:lnTo>
                    <a:pt x="48804" y="45322"/>
                  </a:lnTo>
                  <a:lnTo>
                    <a:pt x="53007" y="44325"/>
                  </a:lnTo>
                  <a:lnTo>
                    <a:pt x="57221" y="42954"/>
                  </a:lnTo>
                  <a:lnTo>
                    <a:pt x="61443" y="41336"/>
                  </a:lnTo>
                  <a:lnTo>
                    <a:pt x="64963" y="39550"/>
                  </a:lnTo>
                  <a:lnTo>
                    <a:pt x="68017" y="37655"/>
                  </a:lnTo>
                  <a:lnTo>
                    <a:pt x="70758" y="35686"/>
                  </a:lnTo>
                  <a:lnTo>
                    <a:pt x="73291" y="33667"/>
                  </a:lnTo>
                  <a:lnTo>
                    <a:pt x="75686" y="31616"/>
                  </a:lnTo>
                  <a:lnTo>
                    <a:pt x="77989" y="29543"/>
                  </a:lnTo>
                  <a:lnTo>
                    <a:pt x="80936" y="28161"/>
                  </a:lnTo>
                  <a:lnTo>
                    <a:pt x="84313" y="27240"/>
                  </a:lnTo>
                  <a:lnTo>
                    <a:pt x="87976" y="26626"/>
                  </a:lnTo>
                  <a:lnTo>
                    <a:pt x="91124" y="25511"/>
                  </a:lnTo>
                  <a:lnTo>
                    <a:pt x="93929" y="24062"/>
                  </a:lnTo>
                  <a:lnTo>
                    <a:pt x="96504" y="22390"/>
                  </a:lnTo>
                  <a:lnTo>
                    <a:pt x="98222" y="20570"/>
                  </a:lnTo>
                  <a:lnTo>
                    <a:pt x="99366" y="18652"/>
                  </a:lnTo>
                  <a:lnTo>
                    <a:pt x="101204" y="13873"/>
                  </a:lnTo>
                  <a:lnTo>
                    <a:pt x="101455" y="11338"/>
                  </a:lnTo>
                  <a:lnTo>
                    <a:pt x="101522" y="9674"/>
                  </a:lnTo>
                  <a:lnTo>
                    <a:pt x="101596" y="5944"/>
                  </a:lnTo>
                  <a:lnTo>
                    <a:pt x="101616" y="3962"/>
                  </a:lnTo>
                  <a:lnTo>
                    <a:pt x="100923" y="2640"/>
                  </a:lnTo>
                  <a:lnTo>
                    <a:pt x="99756" y="1759"/>
                  </a:lnTo>
                  <a:lnTo>
                    <a:pt x="98271" y="1172"/>
                  </a:lnTo>
                  <a:lnTo>
                    <a:pt x="94739" y="519"/>
                  </a:lnTo>
                  <a:lnTo>
                    <a:pt x="92809" y="345"/>
                  </a:lnTo>
                  <a:lnTo>
                    <a:pt x="90110" y="229"/>
                  </a:lnTo>
                  <a:lnTo>
                    <a:pt x="80271" y="66"/>
                  </a:lnTo>
                  <a:lnTo>
                    <a:pt x="61489" y="0"/>
                  </a:lnTo>
                  <a:lnTo>
                    <a:pt x="59346" y="704"/>
                  </a:lnTo>
                  <a:lnTo>
                    <a:pt x="57211" y="1880"/>
                  </a:lnTo>
                  <a:lnTo>
                    <a:pt x="55083" y="3369"/>
                  </a:lnTo>
                  <a:lnTo>
                    <a:pt x="52957" y="5067"/>
                  </a:lnTo>
                  <a:lnTo>
                    <a:pt x="50834" y="6905"/>
                  </a:lnTo>
                  <a:lnTo>
                    <a:pt x="48713" y="8836"/>
                  </a:lnTo>
                  <a:lnTo>
                    <a:pt x="44473" y="12862"/>
                  </a:lnTo>
                  <a:lnTo>
                    <a:pt x="42354" y="14924"/>
                  </a:lnTo>
                  <a:lnTo>
                    <a:pt x="40942" y="17004"/>
                  </a:lnTo>
                  <a:lnTo>
                    <a:pt x="40000" y="19096"/>
                  </a:lnTo>
                  <a:lnTo>
                    <a:pt x="39372" y="21196"/>
                  </a:lnTo>
                  <a:lnTo>
                    <a:pt x="38247" y="23302"/>
                  </a:lnTo>
                  <a:lnTo>
                    <a:pt x="36792" y="25411"/>
                  </a:lnTo>
                  <a:lnTo>
                    <a:pt x="35116" y="27523"/>
                  </a:lnTo>
                  <a:lnTo>
                    <a:pt x="33998" y="29637"/>
                  </a:lnTo>
                  <a:lnTo>
                    <a:pt x="33253" y="31751"/>
                  </a:lnTo>
                  <a:lnTo>
                    <a:pt x="32756" y="33866"/>
                  </a:lnTo>
                  <a:lnTo>
                    <a:pt x="33131" y="35982"/>
                  </a:lnTo>
                  <a:lnTo>
                    <a:pt x="34087" y="38099"/>
                  </a:lnTo>
                  <a:lnTo>
                    <a:pt x="35430" y="40215"/>
                  </a:lnTo>
                  <a:lnTo>
                    <a:pt x="36326" y="43037"/>
                  </a:lnTo>
                  <a:lnTo>
                    <a:pt x="36922" y="46329"/>
                  </a:lnTo>
                  <a:lnTo>
                    <a:pt x="37320" y="49935"/>
                  </a:lnTo>
                  <a:lnTo>
                    <a:pt x="38292" y="53045"/>
                  </a:lnTo>
                  <a:lnTo>
                    <a:pt x="39645" y="55823"/>
                  </a:lnTo>
                  <a:lnTo>
                    <a:pt x="41253" y="58381"/>
                  </a:lnTo>
                  <a:lnTo>
                    <a:pt x="43032" y="60792"/>
                  </a:lnTo>
                  <a:lnTo>
                    <a:pt x="44923" y="63105"/>
                  </a:lnTo>
                  <a:lnTo>
                    <a:pt x="46891" y="65352"/>
                  </a:lnTo>
                  <a:lnTo>
                    <a:pt x="48908" y="67556"/>
                  </a:lnTo>
                  <a:lnTo>
                    <a:pt x="53032" y="71886"/>
                  </a:lnTo>
                  <a:lnTo>
                    <a:pt x="55826" y="74029"/>
                  </a:lnTo>
                  <a:lnTo>
                    <a:pt x="59101" y="76163"/>
                  </a:lnTo>
                  <a:lnTo>
                    <a:pt x="62696" y="78291"/>
                  </a:lnTo>
                  <a:lnTo>
                    <a:pt x="65093" y="80415"/>
                  </a:lnTo>
                  <a:lnTo>
                    <a:pt x="66691" y="82537"/>
                  </a:lnTo>
                  <a:lnTo>
                    <a:pt x="67756" y="84657"/>
                  </a:lnTo>
                  <a:lnTo>
                    <a:pt x="69878" y="86070"/>
                  </a:lnTo>
                  <a:lnTo>
                    <a:pt x="72705" y="87013"/>
                  </a:lnTo>
                  <a:lnTo>
                    <a:pt x="76001" y="87641"/>
                  </a:lnTo>
                  <a:lnTo>
                    <a:pt x="78905" y="88060"/>
                  </a:lnTo>
                  <a:lnTo>
                    <a:pt x="81547" y="88339"/>
                  </a:lnTo>
                  <a:lnTo>
                    <a:pt x="84014" y="88525"/>
                  </a:lnTo>
                  <a:lnTo>
                    <a:pt x="86364" y="87944"/>
                  </a:lnTo>
                  <a:lnTo>
                    <a:pt x="88638" y="86850"/>
                  </a:lnTo>
                  <a:lnTo>
                    <a:pt x="90859" y="85415"/>
                  </a:lnTo>
                  <a:lnTo>
                    <a:pt x="93752" y="83754"/>
                  </a:lnTo>
                  <a:lnTo>
                    <a:pt x="100732" y="80026"/>
                  </a:lnTo>
                  <a:lnTo>
                    <a:pt x="103864" y="78750"/>
                  </a:lnTo>
                  <a:lnTo>
                    <a:pt x="106658" y="77899"/>
                  </a:lnTo>
                  <a:lnTo>
                    <a:pt x="114364" y="76197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SMARTInkAnnotation995"/>
            <p:cNvSpPr/>
            <p:nvPr/>
          </p:nvSpPr>
          <p:spPr>
            <a:xfrm>
              <a:off x="2074902" y="4203700"/>
              <a:ext cx="19055" cy="94879"/>
            </a:xfrm>
            <a:custGeom>
              <a:avLst/>
              <a:gdLst/>
              <a:ahLst/>
              <a:cxnLst/>
              <a:rect l="0" t="0" r="0" b="0"/>
              <a:pathLst>
                <a:path w="19055" h="94879">
                  <a:moveTo>
                    <a:pt x="19054" y="0"/>
                  </a:moveTo>
                  <a:lnTo>
                    <a:pt x="15682" y="3371"/>
                  </a:lnTo>
                  <a:lnTo>
                    <a:pt x="14688" y="5069"/>
                  </a:lnTo>
                  <a:lnTo>
                    <a:pt x="14026" y="6907"/>
                  </a:lnTo>
                  <a:lnTo>
                    <a:pt x="13584" y="8838"/>
                  </a:lnTo>
                  <a:lnTo>
                    <a:pt x="12583" y="10831"/>
                  </a:lnTo>
                  <a:lnTo>
                    <a:pt x="11210" y="12865"/>
                  </a:lnTo>
                  <a:lnTo>
                    <a:pt x="9590" y="14927"/>
                  </a:lnTo>
                  <a:lnTo>
                    <a:pt x="8508" y="17007"/>
                  </a:lnTo>
                  <a:lnTo>
                    <a:pt x="7788" y="19099"/>
                  </a:lnTo>
                  <a:lnTo>
                    <a:pt x="7308" y="21199"/>
                  </a:lnTo>
                  <a:lnTo>
                    <a:pt x="6281" y="24716"/>
                  </a:lnTo>
                  <a:lnTo>
                    <a:pt x="3258" y="34268"/>
                  </a:lnTo>
                  <a:lnTo>
                    <a:pt x="2170" y="38368"/>
                  </a:lnTo>
                  <a:lnTo>
                    <a:pt x="1444" y="41806"/>
                  </a:lnTo>
                  <a:lnTo>
                    <a:pt x="960" y="44804"/>
                  </a:lnTo>
                  <a:lnTo>
                    <a:pt x="638" y="48214"/>
                  </a:lnTo>
                  <a:lnTo>
                    <a:pt x="422" y="51898"/>
                  </a:lnTo>
                  <a:lnTo>
                    <a:pt x="184" y="59049"/>
                  </a:lnTo>
                  <a:lnTo>
                    <a:pt x="30" y="69389"/>
                  </a:lnTo>
                  <a:lnTo>
                    <a:pt x="0" y="78225"/>
                  </a:lnTo>
                  <a:lnTo>
                    <a:pt x="704" y="80373"/>
                  </a:lnTo>
                  <a:lnTo>
                    <a:pt x="1879" y="82510"/>
                  </a:lnTo>
                  <a:lnTo>
                    <a:pt x="3368" y="84640"/>
                  </a:lnTo>
                  <a:lnTo>
                    <a:pt x="4361" y="86765"/>
                  </a:lnTo>
                  <a:lnTo>
                    <a:pt x="5023" y="88888"/>
                  </a:lnTo>
                  <a:lnTo>
                    <a:pt x="5464" y="91008"/>
                  </a:lnTo>
                  <a:lnTo>
                    <a:pt x="6464" y="92422"/>
                  </a:lnTo>
                  <a:lnTo>
                    <a:pt x="7838" y="93365"/>
                  </a:lnTo>
                  <a:lnTo>
                    <a:pt x="11740" y="94878"/>
                  </a:lnTo>
                  <a:lnTo>
                    <a:pt x="12766" y="94296"/>
                  </a:lnTo>
                  <a:lnTo>
                    <a:pt x="14157" y="93202"/>
                  </a:lnTo>
                  <a:lnTo>
                    <a:pt x="15789" y="91768"/>
                  </a:lnTo>
                  <a:lnTo>
                    <a:pt x="16878" y="90107"/>
                  </a:lnTo>
                  <a:lnTo>
                    <a:pt x="17603" y="88293"/>
                  </a:lnTo>
                  <a:lnTo>
                    <a:pt x="19054" y="8255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SMARTInkAnnotation996"/>
            <p:cNvSpPr/>
            <p:nvPr/>
          </p:nvSpPr>
          <p:spPr>
            <a:xfrm>
              <a:off x="2119403" y="4203700"/>
              <a:ext cx="75323" cy="82465"/>
            </a:xfrm>
            <a:custGeom>
              <a:avLst/>
              <a:gdLst/>
              <a:ahLst/>
              <a:cxnLst/>
              <a:rect l="0" t="0" r="0" b="0"/>
              <a:pathLst>
                <a:path w="75323" h="82465">
                  <a:moveTo>
                    <a:pt x="38093" y="0"/>
                  </a:moveTo>
                  <a:lnTo>
                    <a:pt x="26530" y="11555"/>
                  </a:lnTo>
                  <a:lnTo>
                    <a:pt x="25443" y="11937"/>
                  </a:lnTo>
                  <a:lnTo>
                    <a:pt x="24011" y="12192"/>
                  </a:lnTo>
                  <a:lnTo>
                    <a:pt x="22351" y="12361"/>
                  </a:lnTo>
                  <a:lnTo>
                    <a:pt x="20539" y="13179"/>
                  </a:lnTo>
                  <a:lnTo>
                    <a:pt x="18624" y="14431"/>
                  </a:lnTo>
                  <a:lnTo>
                    <a:pt x="16642" y="15971"/>
                  </a:lnTo>
                  <a:lnTo>
                    <a:pt x="15320" y="17702"/>
                  </a:lnTo>
                  <a:lnTo>
                    <a:pt x="14439" y="19563"/>
                  </a:lnTo>
                  <a:lnTo>
                    <a:pt x="13852" y="21509"/>
                  </a:lnTo>
                  <a:lnTo>
                    <a:pt x="12754" y="23511"/>
                  </a:lnTo>
                  <a:lnTo>
                    <a:pt x="11317" y="25552"/>
                  </a:lnTo>
                  <a:lnTo>
                    <a:pt x="9653" y="27618"/>
                  </a:lnTo>
                  <a:lnTo>
                    <a:pt x="7836" y="29701"/>
                  </a:lnTo>
                  <a:lnTo>
                    <a:pt x="5920" y="31795"/>
                  </a:lnTo>
                  <a:lnTo>
                    <a:pt x="1145" y="36854"/>
                  </a:lnTo>
                  <a:lnTo>
                    <a:pt x="753" y="37975"/>
                  </a:lnTo>
                  <a:lnTo>
                    <a:pt x="492" y="39428"/>
                  </a:lnTo>
                  <a:lnTo>
                    <a:pt x="317" y="41102"/>
                  </a:lnTo>
                  <a:lnTo>
                    <a:pt x="202" y="42924"/>
                  </a:lnTo>
                  <a:lnTo>
                    <a:pt x="124" y="44843"/>
                  </a:lnTo>
                  <a:lnTo>
                    <a:pt x="38" y="48858"/>
                  </a:lnTo>
                  <a:lnTo>
                    <a:pt x="0" y="52994"/>
                  </a:lnTo>
                  <a:lnTo>
                    <a:pt x="696" y="55085"/>
                  </a:lnTo>
                  <a:lnTo>
                    <a:pt x="1866" y="57184"/>
                  </a:lnTo>
                  <a:lnTo>
                    <a:pt x="5443" y="62252"/>
                  </a:lnTo>
                  <a:lnTo>
                    <a:pt x="6442" y="63374"/>
                  </a:lnTo>
                  <a:lnTo>
                    <a:pt x="9435" y="66501"/>
                  </a:lnTo>
                  <a:lnTo>
                    <a:pt x="15090" y="72228"/>
                  </a:lnTo>
                  <a:lnTo>
                    <a:pt x="17110" y="73552"/>
                  </a:lnTo>
                  <a:lnTo>
                    <a:pt x="19162" y="74435"/>
                  </a:lnTo>
                  <a:lnTo>
                    <a:pt x="21236" y="75023"/>
                  </a:lnTo>
                  <a:lnTo>
                    <a:pt x="24031" y="76121"/>
                  </a:lnTo>
                  <a:lnTo>
                    <a:pt x="27307" y="77558"/>
                  </a:lnTo>
                  <a:lnTo>
                    <a:pt x="30902" y="79222"/>
                  </a:lnTo>
                  <a:lnTo>
                    <a:pt x="34005" y="80332"/>
                  </a:lnTo>
                  <a:lnTo>
                    <a:pt x="36780" y="81071"/>
                  </a:lnTo>
                  <a:lnTo>
                    <a:pt x="39336" y="81564"/>
                  </a:lnTo>
                  <a:lnTo>
                    <a:pt x="41745" y="81893"/>
                  </a:lnTo>
                  <a:lnTo>
                    <a:pt x="44058" y="82112"/>
                  </a:lnTo>
                  <a:lnTo>
                    <a:pt x="46306" y="82257"/>
                  </a:lnTo>
                  <a:lnTo>
                    <a:pt x="52569" y="82420"/>
                  </a:lnTo>
                  <a:lnTo>
                    <a:pt x="56216" y="82464"/>
                  </a:lnTo>
                  <a:lnTo>
                    <a:pt x="59353" y="81787"/>
                  </a:lnTo>
                  <a:lnTo>
                    <a:pt x="62150" y="80630"/>
                  </a:lnTo>
                  <a:lnTo>
                    <a:pt x="69730" y="76277"/>
                  </a:lnTo>
                  <a:lnTo>
                    <a:pt x="75322" y="70739"/>
                  </a:lnTo>
                  <a:lnTo>
                    <a:pt x="74915" y="70443"/>
                  </a:lnTo>
                  <a:lnTo>
                    <a:pt x="72579" y="70114"/>
                  </a:lnTo>
                  <a:lnTo>
                    <a:pt x="70668" y="69928"/>
                  </a:lnTo>
                  <a:lnTo>
                    <a:pt x="68338" y="69884"/>
                  </a:lnTo>
                  <a:lnTo>
                    <a:pt x="61090" y="69857"/>
                  </a:lnTo>
                  <a:lnTo>
                    <a:pt x="59072" y="69148"/>
                  </a:lnTo>
                  <a:lnTo>
                    <a:pt x="57022" y="67971"/>
                  </a:lnTo>
                  <a:lnTo>
                    <a:pt x="54948" y="66481"/>
                  </a:lnTo>
                  <a:lnTo>
                    <a:pt x="52860" y="65487"/>
                  </a:lnTo>
                  <a:lnTo>
                    <a:pt x="50762" y="64825"/>
                  </a:lnTo>
                  <a:lnTo>
                    <a:pt x="48657" y="64383"/>
                  </a:lnTo>
                  <a:lnTo>
                    <a:pt x="46547" y="64089"/>
                  </a:lnTo>
                  <a:lnTo>
                    <a:pt x="44435" y="63893"/>
                  </a:lnTo>
                  <a:lnTo>
                    <a:pt x="42321" y="63762"/>
                  </a:lnTo>
                  <a:lnTo>
                    <a:pt x="38090" y="63616"/>
                  </a:lnTo>
                  <a:lnTo>
                    <a:pt x="31870" y="63515"/>
                  </a:lnTo>
                  <a:lnTo>
                    <a:pt x="25472" y="63500"/>
                  </a:lnTo>
                  <a:lnTo>
                    <a:pt x="31739" y="6350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SMARTInkAnnotation997"/>
            <p:cNvSpPr/>
            <p:nvPr/>
          </p:nvSpPr>
          <p:spPr>
            <a:xfrm>
              <a:off x="2227389" y="4222750"/>
              <a:ext cx="31772" cy="82551"/>
            </a:xfrm>
            <a:custGeom>
              <a:avLst/>
              <a:gdLst/>
              <a:ahLst/>
              <a:cxnLst/>
              <a:rect l="0" t="0" r="0" b="0"/>
              <a:pathLst>
                <a:path w="31772" h="82551">
                  <a:moveTo>
                    <a:pt x="0" y="0"/>
                  </a:moveTo>
                  <a:lnTo>
                    <a:pt x="5471" y="5467"/>
                  </a:lnTo>
                  <a:lnTo>
                    <a:pt x="5962" y="7839"/>
                  </a:lnTo>
                  <a:lnTo>
                    <a:pt x="6093" y="9460"/>
                  </a:lnTo>
                  <a:lnTo>
                    <a:pt x="5474" y="11245"/>
                  </a:lnTo>
                  <a:lnTo>
                    <a:pt x="4355" y="13141"/>
                  </a:lnTo>
                  <a:lnTo>
                    <a:pt x="861" y="17883"/>
                  </a:lnTo>
                  <a:lnTo>
                    <a:pt x="383" y="20413"/>
                  </a:lnTo>
                  <a:lnTo>
                    <a:pt x="255" y="22075"/>
                  </a:lnTo>
                  <a:lnTo>
                    <a:pt x="171" y="23889"/>
                  </a:lnTo>
                  <a:lnTo>
                    <a:pt x="76" y="27786"/>
                  </a:lnTo>
                  <a:lnTo>
                    <a:pt x="7" y="40241"/>
                  </a:lnTo>
                  <a:lnTo>
                    <a:pt x="711" y="42349"/>
                  </a:lnTo>
                  <a:lnTo>
                    <a:pt x="1886" y="44461"/>
                  </a:lnTo>
                  <a:lnTo>
                    <a:pt x="3376" y="46574"/>
                  </a:lnTo>
                  <a:lnTo>
                    <a:pt x="4368" y="49394"/>
                  </a:lnTo>
                  <a:lnTo>
                    <a:pt x="5031" y="52685"/>
                  </a:lnTo>
                  <a:lnTo>
                    <a:pt x="5472" y="56290"/>
                  </a:lnTo>
                  <a:lnTo>
                    <a:pt x="5766" y="59399"/>
                  </a:lnTo>
                  <a:lnTo>
                    <a:pt x="5962" y="62178"/>
                  </a:lnTo>
                  <a:lnTo>
                    <a:pt x="6277" y="68334"/>
                  </a:lnTo>
                  <a:lnTo>
                    <a:pt x="7009" y="69545"/>
                  </a:lnTo>
                  <a:lnTo>
                    <a:pt x="8202" y="71058"/>
                  </a:lnTo>
                  <a:lnTo>
                    <a:pt x="9705" y="72772"/>
                  </a:lnTo>
                  <a:lnTo>
                    <a:pt x="10706" y="74621"/>
                  </a:lnTo>
                  <a:lnTo>
                    <a:pt x="11373" y="76558"/>
                  </a:lnTo>
                  <a:lnTo>
                    <a:pt x="11819" y="78556"/>
                  </a:lnTo>
                  <a:lnTo>
                    <a:pt x="12821" y="79887"/>
                  </a:lnTo>
                  <a:lnTo>
                    <a:pt x="14196" y="80775"/>
                  </a:lnTo>
                  <a:lnTo>
                    <a:pt x="18101" y="82199"/>
                  </a:lnTo>
                  <a:lnTo>
                    <a:pt x="19128" y="82317"/>
                  </a:lnTo>
                  <a:lnTo>
                    <a:pt x="20518" y="82394"/>
                  </a:lnTo>
                  <a:lnTo>
                    <a:pt x="24449" y="82519"/>
                  </a:lnTo>
                  <a:lnTo>
                    <a:pt x="31771" y="8255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SMARTInkAnnotation998"/>
            <p:cNvSpPr/>
            <p:nvPr/>
          </p:nvSpPr>
          <p:spPr>
            <a:xfrm>
              <a:off x="2177528" y="4210050"/>
              <a:ext cx="113402" cy="25401"/>
            </a:xfrm>
            <a:custGeom>
              <a:avLst/>
              <a:gdLst/>
              <a:ahLst/>
              <a:cxnLst/>
              <a:rect l="0" t="0" r="0" b="0"/>
              <a:pathLst>
                <a:path w="113402" h="25401">
                  <a:moveTo>
                    <a:pt x="24446" y="25400"/>
                  </a:moveTo>
                  <a:lnTo>
                    <a:pt x="0" y="25400"/>
                  </a:lnTo>
                  <a:lnTo>
                    <a:pt x="382" y="24695"/>
                  </a:lnTo>
                  <a:lnTo>
                    <a:pt x="1343" y="23519"/>
                  </a:lnTo>
                  <a:lnTo>
                    <a:pt x="2691" y="22029"/>
                  </a:lnTo>
                  <a:lnTo>
                    <a:pt x="4294" y="21036"/>
                  </a:lnTo>
                  <a:lnTo>
                    <a:pt x="6070" y="20374"/>
                  </a:lnTo>
                  <a:lnTo>
                    <a:pt x="10618" y="19312"/>
                  </a:lnTo>
                  <a:lnTo>
                    <a:pt x="12404" y="19224"/>
                  </a:lnTo>
                  <a:lnTo>
                    <a:pt x="18152" y="19128"/>
                  </a:lnTo>
                  <a:lnTo>
                    <a:pt x="20956" y="18396"/>
                  </a:lnTo>
                  <a:lnTo>
                    <a:pt x="23531" y="17203"/>
                  </a:lnTo>
                  <a:lnTo>
                    <a:pt x="25954" y="15702"/>
                  </a:lnTo>
                  <a:lnTo>
                    <a:pt x="28982" y="14701"/>
                  </a:lnTo>
                  <a:lnTo>
                    <a:pt x="32412" y="14034"/>
                  </a:lnTo>
                  <a:lnTo>
                    <a:pt x="36110" y="13589"/>
                  </a:lnTo>
                  <a:lnTo>
                    <a:pt x="39988" y="13293"/>
                  </a:lnTo>
                  <a:lnTo>
                    <a:pt x="43985" y="13095"/>
                  </a:lnTo>
                  <a:lnTo>
                    <a:pt x="48062" y="12964"/>
                  </a:lnTo>
                  <a:lnTo>
                    <a:pt x="52191" y="12170"/>
                  </a:lnTo>
                  <a:lnTo>
                    <a:pt x="56357" y="10936"/>
                  </a:lnTo>
                  <a:lnTo>
                    <a:pt x="60546" y="9407"/>
                  </a:lnTo>
                  <a:lnTo>
                    <a:pt x="64044" y="8388"/>
                  </a:lnTo>
                  <a:lnTo>
                    <a:pt x="67082" y="7709"/>
                  </a:lnTo>
                  <a:lnTo>
                    <a:pt x="69814" y="7256"/>
                  </a:lnTo>
                  <a:lnTo>
                    <a:pt x="73047" y="6954"/>
                  </a:lnTo>
                  <a:lnTo>
                    <a:pt x="76614" y="6753"/>
                  </a:lnTo>
                  <a:lnTo>
                    <a:pt x="84343" y="6529"/>
                  </a:lnTo>
                  <a:lnTo>
                    <a:pt x="92486" y="6429"/>
                  </a:lnTo>
                  <a:lnTo>
                    <a:pt x="96633" y="5697"/>
                  </a:lnTo>
                  <a:lnTo>
                    <a:pt x="100810" y="4504"/>
                  </a:lnTo>
                  <a:lnTo>
                    <a:pt x="113401" y="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SMARTInkAnnotation999"/>
            <p:cNvSpPr/>
            <p:nvPr/>
          </p:nvSpPr>
          <p:spPr>
            <a:xfrm>
              <a:off x="1820737" y="4445000"/>
              <a:ext cx="79888" cy="107925"/>
            </a:xfrm>
            <a:custGeom>
              <a:avLst/>
              <a:gdLst/>
              <a:ahLst/>
              <a:cxnLst/>
              <a:rect l="0" t="0" r="0" b="0"/>
              <a:pathLst>
                <a:path w="79888" h="107925">
                  <a:moveTo>
                    <a:pt x="25415" y="0"/>
                  </a:moveTo>
                  <a:lnTo>
                    <a:pt x="22042" y="3370"/>
                  </a:lnTo>
                  <a:lnTo>
                    <a:pt x="21048" y="3658"/>
                  </a:lnTo>
                  <a:lnTo>
                    <a:pt x="20386" y="3144"/>
                  </a:lnTo>
                  <a:lnTo>
                    <a:pt x="19944" y="2096"/>
                  </a:lnTo>
                  <a:lnTo>
                    <a:pt x="18944" y="2103"/>
                  </a:lnTo>
                  <a:lnTo>
                    <a:pt x="17571" y="2813"/>
                  </a:lnTo>
                  <a:lnTo>
                    <a:pt x="15950" y="3992"/>
                  </a:lnTo>
                  <a:lnTo>
                    <a:pt x="14869" y="5483"/>
                  </a:lnTo>
                  <a:lnTo>
                    <a:pt x="14149" y="7183"/>
                  </a:lnTo>
                  <a:lnTo>
                    <a:pt x="13668" y="9022"/>
                  </a:lnTo>
                  <a:lnTo>
                    <a:pt x="13348" y="10954"/>
                  </a:lnTo>
                  <a:lnTo>
                    <a:pt x="13134" y="12946"/>
                  </a:lnTo>
                  <a:lnTo>
                    <a:pt x="12992" y="14981"/>
                  </a:lnTo>
                  <a:lnTo>
                    <a:pt x="12191" y="17043"/>
                  </a:lnTo>
                  <a:lnTo>
                    <a:pt x="10951" y="19122"/>
                  </a:lnTo>
                  <a:lnTo>
                    <a:pt x="9419" y="21215"/>
                  </a:lnTo>
                  <a:lnTo>
                    <a:pt x="8397" y="24021"/>
                  </a:lnTo>
                  <a:lnTo>
                    <a:pt x="7716" y="27303"/>
                  </a:lnTo>
                  <a:lnTo>
                    <a:pt x="7262" y="30902"/>
                  </a:lnTo>
                  <a:lnTo>
                    <a:pt x="6959" y="34007"/>
                  </a:lnTo>
                  <a:lnTo>
                    <a:pt x="6757" y="36782"/>
                  </a:lnTo>
                  <a:lnTo>
                    <a:pt x="6623" y="39338"/>
                  </a:lnTo>
                  <a:lnTo>
                    <a:pt x="5827" y="42453"/>
                  </a:lnTo>
                  <a:lnTo>
                    <a:pt x="4590" y="45941"/>
                  </a:lnTo>
                  <a:lnTo>
                    <a:pt x="3060" y="49677"/>
                  </a:lnTo>
                  <a:lnTo>
                    <a:pt x="2040" y="52874"/>
                  </a:lnTo>
                  <a:lnTo>
                    <a:pt x="1360" y="55710"/>
                  </a:lnTo>
                  <a:lnTo>
                    <a:pt x="906" y="58307"/>
                  </a:lnTo>
                  <a:lnTo>
                    <a:pt x="604" y="61449"/>
                  </a:lnTo>
                  <a:lnTo>
                    <a:pt x="403" y="64955"/>
                  </a:lnTo>
                  <a:lnTo>
                    <a:pt x="79" y="73979"/>
                  </a:lnTo>
                  <a:lnTo>
                    <a:pt x="23" y="78913"/>
                  </a:lnTo>
                  <a:lnTo>
                    <a:pt x="0" y="88794"/>
                  </a:lnTo>
                  <a:lnTo>
                    <a:pt x="1882" y="88853"/>
                  </a:lnTo>
                  <a:lnTo>
                    <a:pt x="5470" y="88891"/>
                  </a:lnTo>
                  <a:lnTo>
                    <a:pt x="7844" y="87014"/>
                  </a:lnTo>
                  <a:lnTo>
                    <a:pt x="9465" y="85526"/>
                  </a:lnTo>
                  <a:lnTo>
                    <a:pt x="13149" y="81991"/>
                  </a:lnTo>
                  <a:lnTo>
                    <a:pt x="17893" y="77344"/>
                  </a:lnTo>
                  <a:lnTo>
                    <a:pt x="18989" y="76963"/>
                  </a:lnTo>
                  <a:lnTo>
                    <a:pt x="20425" y="76708"/>
                  </a:lnTo>
                  <a:lnTo>
                    <a:pt x="22089" y="76540"/>
                  </a:lnTo>
                  <a:lnTo>
                    <a:pt x="23904" y="75721"/>
                  </a:lnTo>
                  <a:lnTo>
                    <a:pt x="25819" y="74469"/>
                  </a:lnTo>
                  <a:lnTo>
                    <a:pt x="31421" y="70120"/>
                  </a:lnTo>
                  <a:lnTo>
                    <a:pt x="31614" y="71851"/>
                  </a:lnTo>
                  <a:lnTo>
                    <a:pt x="31666" y="73301"/>
                  </a:lnTo>
                  <a:lnTo>
                    <a:pt x="32406" y="74268"/>
                  </a:lnTo>
                  <a:lnTo>
                    <a:pt x="33606" y="74911"/>
                  </a:lnTo>
                  <a:lnTo>
                    <a:pt x="35112" y="75341"/>
                  </a:lnTo>
                  <a:lnTo>
                    <a:pt x="36116" y="76333"/>
                  </a:lnTo>
                  <a:lnTo>
                    <a:pt x="36785" y="77700"/>
                  </a:lnTo>
                  <a:lnTo>
                    <a:pt x="37231" y="79316"/>
                  </a:lnTo>
                  <a:lnTo>
                    <a:pt x="37528" y="81100"/>
                  </a:lnTo>
                  <a:lnTo>
                    <a:pt x="37726" y="82995"/>
                  </a:lnTo>
                  <a:lnTo>
                    <a:pt x="37859" y="84963"/>
                  </a:lnTo>
                  <a:lnTo>
                    <a:pt x="37947" y="86981"/>
                  </a:lnTo>
                  <a:lnTo>
                    <a:pt x="38045" y="91105"/>
                  </a:lnTo>
                  <a:lnTo>
                    <a:pt x="38122" y="106958"/>
                  </a:lnTo>
                  <a:lnTo>
                    <a:pt x="38829" y="107288"/>
                  </a:lnTo>
                  <a:lnTo>
                    <a:pt x="40005" y="107509"/>
                  </a:lnTo>
                  <a:lnTo>
                    <a:pt x="41496" y="107656"/>
                  </a:lnTo>
                  <a:lnTo>
                    <a:pt x="43196" y="107754"/>
                  </a:lnTo>
                  <a:lnTo>
                    <a:pt x="49686" y="107924"/>
                  </a:lnTo>
                  <a:lnTo>
                    <a:pt x="50774" y="107227"/>
                  </a:lnTo>
                  <a:lnTo>
                    <a:pt x="52205" y="106057"/>
                  </a:lnTo>
                  <a:lnTo>
                    <a:pt x="53865" y="104571"/>
                  </a:lnTo>
                  <a:lnTo>
                    <a:pt x="57593" y="101039"/>
                  </a:lnTo>
                  <a:lnTo>
                    <a:pt x="72280" y="86512"/>
                  </a:lnTo>
                  <a:lnTo>
                    <a:pt x="73602" y="84486"/>
                  </a:lnTo>
                  <a:lnTo>
                    <a:pt x="74484" y="82430"/>
                  </a:lnTo>
                  <a:lnTo>
                    <a:pt x="75072" y="80353"/>
                  </a:lnTo>
                  <a:lnTo>
                    <a:pt x="75463" y="78263"/>
                  </a:lnTo>
                  <a:lnTo>
                    <a:pt x="75724" y="76165"/>
                  </a:lnTo>
                  <a:lnTo>
                    <a:pt x="75899" y="74059"/>
                  </a:lnTo>
                  <a:lnTo>
                    <a:pt x="76015" y="71951"/>
                  </a:lnTo>
                  <a:lnTo>
                    <a:pt x="76144" y="67726"/>
                  </a:lnTo>
                  <a:lnTo>
                    <a:pt x="76884" y="65612"/>
                  </a:lnTo>
                  <a:lnTo>
                    <a:pt x="78084" y="63497"/>
                  </a:lnTo>
                  <a:lnTo>
                    <a:pt x="79590" y="61381"/>
                  </a:lnTo>
                  <a:lnTo>
                    <a:pt x="79887" y="59265"/>
                  </a:lnTo>
                  <a:lnTo>
                    <a:pt x="79380" y="57149"/>
                  </a:lnTo>
                  <a:lnTo>
                    <a:pt x="78335" y="55033"/>
                  </a:lnTo>
                  <a:lnTo>
                    <a:pt x="77639" y="52916"/>
                  </a:lnTo>
                  <a:lnTo>
                    <a:pt x="77175" y="50800"/>
                  </a:lnTo>
                  <a:lnTo>
                    <a:pt x="76431" y="45704"/>
                  </a:lnTo>
                  <a:lnTo>
                    <a:pt x="74446" y="43126"/>
                  </a:lnTo>
                  <a:lnTo>
                    <a:pt x="70793" y="39093"/>
                  </a:lnTo>
                  <a:lnTo>
                    <a:pt x="63624" y="31835"/>
                  </a:lnTo>
                  <a:lnTo>
                    <a:pt x="57263" y="25478"/>
                  </a:lnTo>
                  <a:lnTo>
                    <a:pt x="57220" y="23553"/>
                  </a:lnTo>
                  <a:lnTo>
                    <a:pt x="57192" y="19939"/>
                  </a:lnTo>
                  <a:lnTo>
                    <a:pt x="55306" y="17564"/>
                  </a:lnTo>
                  <a:lnTo>
                    <a:pt x="50854" y="12725"/>
                  </a:lnTo>
                  <a:lnTo>
                    <a:pt x="50831" y="12700"/>
                  </a:lnTo>
                  <a:lnTo>
                    <a:pt x="50831" y="2540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" name="SMARTInkAnnotation1000"/>
            <p:cNvSpPr/>
            <p:nvPr/>
          </p:nvSpPr>
          <p:spPr>
            <a:xfrm>
              <a:off x="1928754" y="4445009"/>
              <a:ext cx="126084" cy="95242"/>
            </a:xfrm>
            <a:custGeom>
              <a:avLst/>
              <a:gdLst/>
              <a:ahLst/>
              <a:cxnLst/>
              <a:rect l="0" t="0" r="0" b="0"/>
              <a:pathLst>
                <a:path w="126084" h="95242">
                  <a:moveTo>
                    <a:pt x="0" y="38091"/>
                  </a:moveTo>
                  <a:lnTo>
                    <a:pt x="3373" y="41461"/>
                  </a:lnTo>
                  <a:lnTo>
                    <a:pt x="5072" y="42455"/>
                  </a:lnTo>
                  <a:lnTo>
                    <a:pt x="8843" y="43558"/>
                  </a:lnTo>
                  <a:lnTo>
                    <a:pt x="10838" y="43853"/>
                  </a:lnTo>
                  <a:lnTo>
                    <a:pt x="12873" y="44048"/>
                  </a:lnTo>
                  <a:lnTo>
                    <a:pt x="14935" y="44179"/>
                  </a:lnTo>
                  <a:lnTo>
                    <a:pt x="19110" y="44325"/>
                  </a:lnTo>
                  <a:lnTo>
                    <a:pt x="21212" y="44363"/>
                  </a:lnTo>
                  <a:lnTo>
                    <a:pt x="24025" y="45095"/>
                  </a:lnTo>
                  <a:lnTo>
                    <a:pt x="27313" y="46288"/>
                  </a:lnTo>
                  <a:lnTo>
                    <a:pt x="30917" y="47788"/>
                  </a:lnTo>
                  <a:lnTo>
                    <a:pt x="34025" y="48790"/>
                  </a:lnTo>
                  <a:lnTo>
                    <a:pt x="36803" y="49457"/>
                  </a:lnTo>
                  <a:lnTo>
                    <a:pt x="39361" y="49901"/>
                  </a:lnTo>
                  <a:lnTo>
                    <a:pt x="42479" y="50198"/>
                  </a:lnTo>
                  <a:lnTo>
                    <a:pt x="45969" y="50395"/>
                  </a:lnTo>
                  <a:lnTo>
                    <a:pt x="53612" y="50615"/>
                  </a:lnTo>
                  <a:lnTo>
                    <a:pt x="61716" y="50713"/>
                  </a:lnTo>
                  <a:lnTo>
                    <a:pt x="65854" y="50033"/>
                  </a:lnTo>
                  <a:lnTo>
                    <a:pt x="70024" y="48875"/>
                  </a:lnTo>
                  <a:lnTo>
                    <a:pt x="74217" y="47397"/>
                  </a:lnTo>
                  <a:lnTo>
                    <a:pt x="77718" y="46411"/>
                  </a:lnTo>
                  <a:lnTo>
                    <a:pt x="80757" y="45754"/>
                  </a:lnTo>
                  <a:lnTo>
                    <a:pt x="83490" y="45317"/>
                  </a:lnTo>
                  <a:lnTo>
                    <a:pt x="86724" y="45024"/>
                  </a:lnTo>
                  <a:lnTo>
                    <a:pt x="90291" y="44830"/>
                  </a:lnTo>
                  <a:lnTo>
                    <a:pt x="94082" y="44701"/>
                  </a:lnTo>
                  <a:lnTo>
                    <a:pt x="97315" y="43908"/>
                  </a:lnTo>
                  <a:lnTo>
                    <a:pt x="100176" y="42674"/>
                  </a:lnTo>
                  <a:lnTo>
                    <a:pt x="102790" y="41147"/>
                  </a:lnTo>
                  <a:lnTo>
                    <a:pt x="105238" y="40128"/>
                  </a:lnTo>
                  <a:lnTo>
                    <a:pt x="107576" y="39449"/>
                  </a:lnTo>
                  <a:lnTo>
                    <a:pt x="109841" y="38996"/>
                  </a:lnTo>
                  <a:lnTo>
                    <a:pt x="112057" y="37989"/>
                  </a:lnTo>
                  <a:lnTo>
                    <a:pt x="114240" y="36612"/>
                  </a:lnTo>
                  <a:lnTo>
                    <a:pt x="116402" y="34988"/>
                  </a:lnTo>
                  <a:lnTo>
                    <a:pt x="117843" y="33200"/>
                  </a:lnTo>
                  <a:lnTo>
                    <a:pt x="118803" y="31302"/>
                  </a:lnTo>
                  <a:lnTo>
                    <a:pt x="119444" y="29332"/>
                  </a:lnTo>
                  <a:lnTo>
                    <a:pt x="120577" y="28018"/>
                  </a:lnTo>
                  <a:lnTo>
                    <a:pt x="122038" y="27142"/>
                  </a:lnTo>
                  <a:lnTo>
                    <a:pt x="123718" y="26559"/>
                  </a:lnTo>
                  <a:lnTo>
                    <a:pt x="124838" y="24758"/>
                  </a:lnTo>
                  <a:lnTo>
                    <a:pt x="125586" y="22147"/>
                  </a:lnTo>
                  <a:lnTo>
                    <a:pt x="126083" y="18995"/>
                  </a:lnTo>
                  <a:lnTo>
                    <a:pt x="125709" y="16893"/>
                  </a:lnTo>
                  <a:lnTo>
                    <a:pt x="124754" y="15493"/>
                  </a:lnTo>
                  <a:lnTo>
                    <a:pt x="123411" y="14559"/>
                  </a:lnTo>
                  <a:lnTo>
                    <a:pt x="122515" y="13231"/>
                  </a:lnTo>
                  <a:lnTo>
                    <a:pt x="121919" y="11640"/>
                  </a:lnTo>
                  <a:lnTo>
                    <a:pt x="121521" y="9873"/>
                  </a:lnTo>
                  <a:lnTo>
                    <a:pt x="120549" y="7990"/>
                  </a:lnTo>
                  <a:lnTo>
                    <a:pt x="119196" y="6029"/>
                  </a:lnTo>
                  <a:lnTo>
                    <a:pt x="117588" y="4017"/>
                  </a:lnTo>
                  <a:lnTo>
                    <a:pt x="115809" y="2675"/>
                  </a:lnTo>
                  <a:lnTo>
                    <a:pt x="113918" y="1780"/>
                  </a:lnTo>
                  <a:lnTo>
                    <a:pt x="111951" y="1184"/>
                  </a:lnTo>
                  <a:lnTo>
                    <a:pt x="109934" y="786"/>
                  </a:lnTo>
                  <a:lnTo>
                    <a:pt x="107883" y="521"/>
                  </a:lnTo>
                  <a:lnTo>
                    <a:pt x="105809" y="344"/>
                  </a:lnTo>
                  <a:lnTo>
                    <a:pt x="103015" y="226"/>
                  </a:lnTo>
                  <a:lnTo>
                    <a:pt x="93043" y="61"/>
                  </a:lnTo>
                  <a:lnTo>
                    <a:pt x="77370" y="0"/>
                  </a:lnTo>
                  <a:lnTo>
                    <a:pt x="74171" y="702"/>
                  </a:lnTo>
                  <a:lnTo>
                    <a:pt x="71333" y="1876"/>
                  </a:lnTo>
                  <a:lnTo>
                    <a:pt x="68735" y="3364"/>
                  </a:lnTo>
                  <a:lnTo>
                    <a:pt x="66297" y="5062"/>
                  </a:lnTo>
                  <a:lnTo>
                    <a:pt x="63966" y="6900"/>
                  </a:lnTo>
                  <a:lnTo>
                    <a:pt x="61706" y="8830"/>
                  </a:lnTo>
                  <a:lnTo>
                    <a:pt x="59493" y="10822"/>
                  </a:lnTo>
                  <a:lnTo>
                    <a:pt x="55151" y="14918"/>
                  </a:lnTo>
                  <a:lnTo>
                    <a:pt x="45365" y="24561"/>
                  </a:lnTo>
                  <a:lnTo>
                    <a:pt x="42951" y="27660"/>
                  </a:lnTo>
                  <a:lnTo>
                    <a:pt x="41342" y="30431"/>
                  </a:lnTo>
                  <a:lnTo>
                    <a:pt x="40269" y="32985"/>
                  </a:lnTo>
                  <a:lnTo>
                    <a:pt x="38848" y="35392"/>
                  </a:lnTo>
                  <a:lnTo>
                    <a:pt x="37194" y="37703"/>
                  </a:lnTo>
                  <a:lnTo>
                    <a:pt x="35386" y="39949"/>
                  </a:lnTo>
                  <a:lnTo>
                    <a:pt x="34181" y="42857"/>
                  </a:lnTo>
                  <a:lnTo>
                    <a:pt x="33377" y="46208"/>
                  </a:lnTo>
                  <a:lnTo>
                    <a:pt x="32841" y="49852"/>
                  </a:lnTo>
                  <a:lnTo>
                    <a:pt x="32484" y="52987"/>
                  </a:lnTo>
                  <a:lnTo>
                    <a:pt x="32246" y="55783"/>
                  </a:lnTo>
                  <a:lnTo>
                    <a:pt x="32087" y="58352"/>
                  </a:lnTo>
                  <a:lnTo>
                    <a:pt x="31911" y="64970"/>
                  </a:lnTo>
                  <a:lnTo>
                    <a:pt x="31863" y="68710"/>
                  </a:lnTo>
                  <a:lnTo>
                    <a:pt x="32538" y="71909"/>
                  </a:lnTo>
                  <a:lnTo>
                    <a:pt x="33694" y="74748"/>
                  </a:lnTo>
                  <a:lnTo>
                    <a:pt x="35171" y="77346"/>
                  </a:lnTo>
                  <a:lnTo>
                    <a:pt x="36861" y="79783"/>
                  </a:lnTo>
                  <a:lnTo>
                    <a:pt x="38694" y="82113"/>
                  </a:lnTo>
                  <a:lnTo>
                    <a:pt x="40622" y="84372"/>
                  </a:lnTo>
                  <a:lnTo>
                    <a:pt x="42613" y="86584"/>
                  </a:lnTo>
                  <a:lnTo>
                    <a:pt x="46708" y="90923"/>
                  </a:lnTo>
                  <a:lnTo>
                    <a:pt x="48788" y="92362"/>
                  </a:lnTo>
                  <a:lnTo>
                    <a:pt x="50882" y="93322"/>
                  </a:lnTo>
                  <a:lnTo>
                    <a:pt x="52982" y="93962"/>
                  </a:lnTo>
                  <a:lnTo>
                    <a:pt x="55795" y="94388"/>
                  </a:lnTo>
                  <a:lnTo>
                    <a:pt x="59083" y="94672"/>
                  </a:lnTo>
                  <a:lnTo>
                    <a:pt x="65794" y="94988"/>
                  </a:lnTo>
                  <a:lnTo>
                    <a:pt x="71131" y="95128"/>
                  </a:lnTo>
                  <a:lnTo>
                    <a:pt x="101663" y="95241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SMARTInkAnnotation1001"/>
            <p:cNvSpPr/>
            <p:nvPr/>
          </p:nvSpPr>
          <p:spPr>
            <a:xfrm>
              <a:off x="2119374" y="4432300"/>
              <a:ext cx="18179" cy="114301"/>
            </a:xfrm>
            <a:custGeom>
              <a:avLst/>
              <a:gdLst/>
              <a:ahLst/>
              <a:cxnLst/>
              <a:rect l="0" t="0" r="0" b="0"/>
              <a:pathLst>
                <a:path w="18179" h="114301">
                  <a:moveTo>
                    <a:pt x="12707" y="0"/>
                  </a:moveTo>
                  <a:lnTo>
                    <a:pt x="18178" y="0"/>
                  </a:lnTo>
                  <a:lnTo>
                    <a:pt x="17766" y="705"/>
                  </a:lnTo>
                  <a:lnTo>
                    <a:pt x="16786" y="1881"/>
                  </a:lnTo>
                  <a:lnTo>
                    <a:pt x="15426" y="3371"/>
                  </a:lnTo>
                  <a:lnTo>
                    <a:pt x="14519" y="5069"/>
                  </a:lnTo>
                  <a:lnTo>
                    <a:pt x="13915" y="6907"/>
                  </a:lnTo>
                  <a:lnTo>
                    <a:pt x="12946" y="11556"/>
                  </a:lnTo>
                  <a:lnTo>
                    <a:pt x="9404" y="25845"/>
                  </a:lnTo>
                  <a:lnTo>
                    <a:pt x="8387" y="30636"/>
                  </a:lnTo>
                  <a:lnTo>
                    <a:pt x="7709" y="34535"/>
                  </a:lnTo>
                  <a:lnTo>
                    <a:pt x="7257" y="37840"/>
                  </a:lnTo>
                  <a:lnTo>
                    <a:pt x="6956" y="40749"/>
                  </a:lnTo>
                  <a:lnTo>
                    <a:pt x="6755" y="43394"/>
                  </a:lnTo>
                  <a:lnTo>
                    <a:pt x="6621" y="45862"/>
                  </a:lnTo>
                  <a:lnTo>
                    <a:pt x="5825" y="48920"/>
                  </a:lnTo>
                  <a:lnTo>
                    <a:pt x="4589" y="52369"/>
                  </a:lnTo>
                  <a:lnTo>
                    <a:pt x="3059" y="56079"/>
                  </a:lnTo>
                  <a:lnTo>
                    <a:pt x="2039" y="59964"/>
                  </a:lnTo>
                  <a:lnTo>
                    <a:pt x="1359" y="63965"/>
                  </a:lnTo>
                  <a:lnTo>
                    <a:pt x="906" y="68043"/>
                  </a:lnTo>
                  <a:lnTo>
                    <a:pt x="604" y="71468"/>
                  </a:lnTo>
                  <a:lnTo>
                    <a:pt x="402" y="74456"/>
                  </a:lnTo>
                  <a:lnTo>
                    <a:pt x="178" y="79658"/>
                  </a:lnTo>
                  <a:lnTo>
                    <a:pt x="78" y="84322"/>
                  </a:lnTo>
                  <a:lnTo>
                    <a:pt x="0" y="112966"/>
                  </a:lnTo>
                  <a:lnTo>
                    <a:pt x="705" y="113411"/>
                  </a:lnTo>
                  <a:lnTo>
                    <a:pt x="1882" y="113707"/>
                  </a:lnTo>
                  <a:lnTo>
                    <a:pt x="5470" y="114183"/>
                  </a:lnTo>
                  <a:lnTo>
                    <a:pt x="6470" y="114222"/>
                  </a:lnTo>
                  <a:lnTo>
                    <a:pt x="12707" y="11430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" name="SMARTInkAnnotation1002"/>
            <p:cNvSpPr/>
            <p:nvPr/>
          </p:nvSpPr>
          <p:spPr>
            <a:xfrm>
              <a:off x="2189275" y="4470661"/>
              <a:ext cx="95285" cy="120094"/>
            </a:xfrm>
            <a:custGeom>
              <a:avLst/>
              <a:gdLst/>
              <a:ahLst/>
              <a:cxnLst/>
              <a:rect l="0" t="0" r="0" b="0"/>
              <a:pathLst>
                <a:path w="95285" h="120094">
                  <a:moveTo>
                    <a:pt x="63531" y="6089"/>
                  </a:moveTo>
                  <a:lnTo>
                    <a:pt x="60157" y="6089"/>
                  </a:lnTo>
                  <a:lnTo>
                    <a:pt x="59164" y="5384"/>
                  </a:lnTo>
                  <a:lnTo>
                    <a:pt x="58502" y="4208"/>
                  </a:lnTo>
                  <a:lnTo>
                    <a:pt x="58060" y="2718"/>
                  </a:lnTo>
                  <a:lnTo>
                    <a:pt x="57059" y="1725"/>
                  </a:lnTo>
                  <a:lnTo>
                    <a:pt x="55686" y="1063"/>
                  </a:lnTo>
                  <a:lnTo>
                    <a:pt x="54065" y="621"/>
                  </a:lnTo>
                  <a:lnTo>
                    <a:pt x="52278" y="327"/>
                  </a:lnTo>
                  <a:lnTo>
                    <a:pt x="50381" y="131"/>
                  </a:lnTo>
                  <a:lnTo>
                    <a:pt x="48410" y="0"/>
                  </a:lnTo>
                  <a:lnTo>
                    <a:pt x="46390" y="619"/>
                  </a:lnTo>
                  <a:lnTo>
                    <a:pt x="44338" y="1737"/>
                  </a:lnTo>
                  <a:lnTo>
                    <a:pt x="42263" y="3187"/>
                  </a:lnTo>
                  <a:lnTo>
                    <a:pt x="40174" y="4154"/>
                  </a:lnTo>
                  <a:lnTo>
                    <a:pt x="38076" y="4799"/>
                  </a:lnTo>
                  <a:lnTo>
                    <a:pt x="35971" y="5229"/>
                  </a:lnTo>
                  <a:lnTo>
                    <a:pt x="33861" y="6221"/>
                  </a:lnTo>
                  <a:lnTo>
                    <a:pt x="31750" y="7588"/>
                  </a:lnTo>
                  <a:lnTo>
                    <a:pt x="29635" y="9205"/>
                  </a:lnTo>
                  <a:lnTo>
                    <a:pt x="27519" y="10989"/>
                  </a:lnTo>
                  <a:lnTo>
                    <a:pt x="25403" y="12883"/>
                  </a:lnTo>
                  <a:lnTo>
                    <a:pt x="23287" y="14851"/>
                  </a:lnTo>
                  <a:lnTo>
                    <a:pt x="21169" y="17575"/>
                  </a:lnTo>
                  <a:lnTo>
                    <a:pt x="19052" y="20802"/>
                  </a:lnTo>
                  <a:lnTo>
                    <a:pt x="16934" y="24364"/>
                  </a:lnTo>
                  <a:lnTo>
                    <a:pt x="14816" y="27445"/>
                  </a:lnTo>
                  <a:lnTo>
                    <a:pt x="12698" y="30204"/>
                  </a:lnTo>
                  <a:lnTo>
                    <a:pt x="10581" y="32749"/>
                  </a:lnTo>
                  <a:lnTo>
                    <a:pt x="8463" y="35857"/>
                  </a:lnTo>
                  <a:lnTo>
                    <a:pt x="6345" y="39340"/>
                  </a:lnTo>
                  <a:lnTo>
                    <a:pt x="4227" y="43073"/>
                  </a:lnTo>
                  <a:lnTo>
                    <a:pt x="2815" y="46973"/>
                  </a:lnTo>
                  <a:lnTo>
                    <a:pt x="1873" y="50984"/>
                  </a:lnTo>
                  <a:lnTo>
                    <a:pt x="1246" y="55069"/>
                  </a:lnTo>
                  <a:lnTo>
                    <a:pt x="827" y="58498"/>
                  </a:lnTo>
                  <a:lnTo>
                    <a:pt x="549" y="61489"/>
                  </a:lnTo>
                  <a:lnTo>
                    <a:pt x="362" y="64189"/>
                  </a:lnTo>
                  <a:lnTo>
                    <a:pt x="239" y="67400"/>
                  </a:lnTo>
                  <a:lnTo>
                    <a:pt x="64" y="77956"/>
                  </a:lnTo>
                  <a:lnTo>
                    <a:pt x="0" y="93835"/>
                  </a:lnTo>
                  <a:lnTo>
                    <a:pt x="703" y="97042"/>
                  </a:lnTo>
                  <a:lnTo>
                    <a:pt x="1878" y="99886"/>
                  </a:lnTo>
                  <a:lnTo>
                    <a:pt x="3367" y="102487"/>
                  </a:lnTo>
                  <a:lnTo>
                    <a:pt x="5065" y="104927"/>
                  </a:lnTo>
                  <a:lnTo>
                    <a:pt x="6904" y="107258"/>
                  </a:lnTo>
                  <a:lnTo>
                    <a:pt x="8836" y="109519"/>
                  </a:lnTo>
                  <a:lnTo>
                    <a:pt x="10829" y="111026"/>
                  </a:lnTo>
                  <a:lnTo>
                    <a:pt x="12865" y="112030"/>
                  </a:lnTo>
                  <a:lnTo>
                    <a:pt x="14927" y="112700"/>
                  </a:lnTo>
                  <a:lnTo>
                    <a:pt x="17714" y="113851"/>
                  </a:lnTo>
                  <a:lnTo>
                    <a:pt x="20984" y="115325"/>
                  </a:lnTo>
                  <a:lnTo>
                    <a:pt x="24577" y="117013"/>
                  </a:lnTo>
                  <a:lnTo>
                    <a:pt x="27677" y="118138"/>
                  </a:lnTo>
                  <a:lnTo>
                    <a:pt x="30450" y="118889"/>
                  </a:lnTo>
                  <a:lnTo>
                    <a:pt x="33005" y="119389"/>
                  </a:lnTo>
                  <a:lnTo>
                    <a:pt x="35414" y="119722"/>
                  </a:lnTo>
                  <a:lnTo>
                    <a:pt x="37726" y="119944"/>
                  </a:lnTo>
                  <a:lnTo>
                    <a:pt x="39974" y="120093"/>
                  </a:lnTo>
                  <a:lnTo>
                    <a:pt x="42884" y="119486"/>
                  </a:lnTo>
                  <a:lnTo>
                    <a:pt x="46236" y="118376"/>
                  </a:lnTo>
                  <a:lnTo>
                    <a:pt x="49883" y="116930"/>
                  </a:lnTo>
                  <a:lnTo>
                    <a:pt x="53726" y="115967"/>
                  </a:lnTo>
                  <a:lnTo>
                    <a:pt x="57700" y="115325"/>
                  </a:lnTo>
                  <a:lnTo>
                    <a:pt x="61762" y="114896"/>
                  </a:lnTo>
                  <a:lnTo>
                    <a:pt x="65175" y="113905"/>
                  </a:lnTo>
                  <a:lnTo>
                    <a:pt x="68157" y="112538"/>
                  </a:lnTo>
                  <a:lnTo>
                    <a:pt x="70851" y="110922"/>
                  </a:lnTo>
                  <a:lnTo>
                    <a:pt x="73353" y="109844"/>
                  </a:lnTo>
                  <a:lnTo>
                    <a:pt x="75727" y="109126"/>
                  </a:lnTo>
                  <a:lnTo>
                    <a:pt x="78015" y="108647"/>
                  </a:lnTo>
                  <a:lnTo>
                    <a:pt x="80953" y="107622"/>
                  </a:lnTo>
                  <a:lnTo>
                    <a:pt x="84323" y="106233"/>
                  </a:lnTo>
                  <a:lnTo>
                    <a:pt x="93132" y="102306"/>
                  </a:lnTo>
                  <a:lnTo>
                    <a:pt x="93855" y="101278"/>
                  </a:lnTo>
                  <a:lnTo>
                    <a:pt x="94658" y="98254"/>
                  </a:lnTo>
                  <a:lnTo>
                    <a:pt x="95244" y="95276"/>
                  </a:lnTo>
                  <a:lnTo>
                    <a:pt x="95284" y="91702"/>
                  </a:lnTo>
                  <a:lnTo>
                    <a:pt x="94583" y="90682"/>
                  </a:lnTo>
                  <a:lnTo>
                    <a:pt x="93410" y="90001"/>
                  </a:lnTo>
                  <a:lnTo>
                    <a:pt x="91922" y="89547"/>
                  </a:lnTo>
                  <a:lnTo>
                    <a:pt x="90931" y="88539"/>
                  </a:lnTo>
                  <a:lnTo>
                    <a:pt x="90269" y="87161"/>
                  </a:lnTo>
                  <a:lnTo>
                    <a:pt x="89828" y="85537"/>
                  </a:lnTo>
                  <a:lnTo>
                    <a:pt x="88122" y="84454"/>
                  </a:lnTo>
                  <a:lnTo>
                    <a:pt x="85573" y="83732"/>
                  </a:lnTo>
                  <a:lnTo>
                    <a:pt x="78082" y="82574"/>
                  </a:lnTo>
                  <a:lnTo>
                    <a:pt x="75175" y="82416"/>
                  </a:lnTo>
                  <a:lnTo>
                    <a:pt x="70929" y="82314"/>
                  </a:lnTo>
                  <a:lnTo>
                    <a:pt x="66821" y="82296"/>
                  </a:lnTo>
                  <a:lnTo>
                    <a:pt x="65018" y="81588"/>
                  </a:lnTo>
                  <a:lnTo>
                    <a:pt x="63110" y="80411"/>
                  </a:lnTo>
                  <a:lnTo>
                    <a:pt x="58349" y="76822"/>
                  </a:lnTo>
                  <a:lnTo>
                    <a:pt x="58664" y="76528"/>
                  </a:lnTo>
                  <a:lnTo>
                    <a:pt x="60897" y="76201"/>
                  </a:lnTo>
                  <a:lnTo>
                    <a:pt x="62481" y="75408"/>
                  </a:lnTo>
                  <a:lnTo>
                    <a:pt x="64243" y="74173"/>
                  </a:lnTo>
                  <a:lnTo>
                    <a:pt x="69885" y="69589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" name="SMARTInkAnnotation1003"/>
            <p:cNvSpPr/>
            <p:nvPr/>
          </p:nvSpPr>
          <p:spPr>
            <a:xfrm>
              <a:off x="2335407" y="4470661"/>
              <a:ext cx="25417" cy="94020"/>
            </a:xfrm>
            <a:custGeom>
              <a:avLst/>
              <a:gdLst/>
              <a:ahLst/>
              <a:cxnLst/>
              <a:rect l="0" t="0" r="0" b="0"/>
              <a:pathLst>
                <a:path w="25417" h="94020">
                  <a:moveTo>
                    <a:pt x="0" y="6089"/>
                  </a:moveTo>
                  <a:lnTo>
                    <a:pt x="0" y="0"/>
                  </a:lnTo>
                  <a:lnTo>
                    <a:pt x="706" y="619"/>
                  </a:lnTo>
                  <a:lnTo>
                    <a:pt x="3373" y="3187"/>
                  </a:lnTo>
                  <a:lnTo>
                    <a:pt x="4367" y="4860"/>
                  </a:lnTo>
                  <a:lnTo>
                    <a:pt x="5030" y="6680"/>
                  </a:lnTo>
                  <a:lnTo>
                    <a:pt x="6093" y="11301"/>
                  </a:lnTo>
                  <a:lnTo>
                    <a:pt x="6238" y="13814"/>
                  </a:lnTo>
                  <a:lnTo>
                    <a:pt x="6303" y="17989"/>
                  </a:lnTo>
                  <a:lnTo>
                    <a:pt x="6355" y="71442"/>
                  </a:lnTo>
                  <a:lnTo>
                    <a:pt x="7060" y="73647"/>
                  </a:lnTo>
                  <a:lnTo>
                    <a:pt x="8236" y="75822"/>
                  </a:lnTo>
                  <a:lnTo>
                    <a:pt x="11825" y="81011"/>
                  </a:lnTo>
                  <a:lnTo>
                    <a:pt x="12316" y="83602"/>
                  </a:lnTo>
                  <a:lnTo>
                    <a:pt x="12446" y="85281"/>
                  </a:lnTo>
                  <a:lnTo>
                    <a:pt x="13240" y="86400"/>
                  </a:lnTo>
                  <a:lnTo>
                    <a:pt x="14475" y="87146"/>
                  </a:lnTo>
                  <a:lnTo>
                    <a:pt x="16003" y="87644"/>
                  </a:lnTo>
                  <a:lnTo>
                    <a:pt x="16317" y="88681"/>
                  </a:lnTo>
                  <a:lnTo>
                    <a:pt x="15820" y="90078"/>
                  </a:lnTo>
                  <a:lnTo>
                    <a:pt x="13322" y="94019"/>
                  </a:lnTo>
                  <a:lnTo>
                    <a:pt x="13824" y="93636"/>
                  </a:lnTo>
                  <a:lnTo>
                    <a:pt x="14864" y="92676"/>
                  </a:lnTo>
                  <a:lnTo>
                    <a:pt x="19700" y="87954"/>
                  </a:lnTo>
                  <a:lnTo>
                    <a:pt x="25416" y="82289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" name="SMARTInkAnnotation1004"/>
            <p:cNvSpPr/>
            <p:nvPr/>
          </p:nvSpPr>
          <p:spPr>
            <a:xfrm>
              <a:off x="2411655" y="4406900"/>
              <a:ext cx="38117" cy="158751"/>
            </a:xfrm>
            <a:custGeom>
              <a:avLst/>
              <a:gdLst/>
              <a:ahLst/>
              <a:cxnLst/>
              <a:rect l="0" t="0" r="0" b="0"/>
              <a:pathLst>
                <a:path w="38117" h="158751">
                  <a:moveTo>
                    <a:pt x="0" y="0"/>
                  </a:moveTo>
                  <a:lnTo>
                    <a:pt x="5471" y="5467"/>
                  </a:lnTo>
                  <a:lnTo>
                    <a:pt x="5961" y="7839"/>
                  </a:lnTo>
                  <a:lnTo>
                    <a:pt x="6092" y="9459"/>
                  </a:lnTo>
                  <a:lnTo>
                    <a:pt x="6885" y="11950"/>
                  </a:lnTo>
                  <a:lnTo>
                    <a:pt x="8120" y="15023"/>
                  </a:lnTo>
                  <a:lnTo>
                    <a:pt x="9649" y="18482"/>
                  </a:lnTo>
                  <a:lnTo>
                    <a:pt x="10669" y="21493"/>
                  </a:lnTo>
                  <a:lnTo>
                    <a:pt x="11348" y="24206"/>
                  </a:lnTo>
                  <a:lnTo>
                    <a:pt x="11801" y="26721"/>
                  </a:lnTo>
                  <a:lnTo>
                    <a:pt x="12809" y="29809"/>
                  </a:lnTo>
                  <a:lnTo>
                    <a:pt x="14187" y="33277"/>
                  </a:lnTo>
                  <a:lnTo>
                    <a:pt x="15812" y="37002"/>
                  </a:lnTo>
                  <a:lnTo>
                    <a:pt x="16895" y="40190"/>
                  </a:lnTo>
                  <a:lnTo>
                    <a:pt x="17617" y="43021"/>
                  </a:lnTo>
                  <a:lnTo>
                    <a:pt x="18099" y="45614"/>
                  </a:lnTo>
                  <a:lnTo>
                    <a:pt x="18420" y="48754"/>
                  </a:lnTo>
                  <a:lnTo>
                    <a:pt x="18633" y="52258"/>
                  </a:lnTo>
                  <a:lnTo>
                    <a:pt x="18776" y="56005"/>
                  </a:lnTo>
                  <a:lnTo>
                    <a:pt x="19577" y="59915"/>
                  </a:lnTo>
                  <a:lnTo>
                    <a:pt x="20817" y="63932"/>
                  </a:lnTo>
                  <a:lnTo>
                    <a:pt x="22350" y="68021"/>
                  </a:lnTo>
                  <a:lnTo>
                    <a:pt x="23372" y="72158"/>
                  </a:lnTo>
                  <a:lnTo>
                    <a:pt x="24053" y="76328"/>
                  </a:lnTo>
                  <a:lnTo>
                    <a:pt x="24507" y="80519"/>
                  </a:lnTo>
                  <a:lnTo>
                    <a:pt x="25515" y="84018"/>
                  </a:lnTo>
                  <a:lnTo>
                    <a:pt x="26894" y="87057"/>
                  </a:lnTo>
                  <a:lnTo>
                    <a:pt x="28519" y="89787"/>
                  </a:lnTo>
                  <a:lnTo>
                    <a:pt x="29603" y="93020"/>
                  </a:lnTo>
                  <a:lnTo>
                    <a:pt x="30325" y="96585"/>
                  </a:lnTo>
                  <a:lnTo>
                    <a:pt x="30806" y="100374"/>
                  </a:lnTo>
                  <a:lnTo>
                    <a:pt x="31127" y="103605"/>
                  </a:lnTo>
                  <a:lnTo>
                    <a:pt x="31342" y="106464"/>
                  </a:lnTo>
                  <a:lnTo>
                    <a:pt x="31484" y="109076"/>
                  </a:lnTo>
                  <a:lnTo>
                    <a:pt x="31643" y="115741"/>
                  </a:lnTo>
                  <a:lnTo>
                    <a:pt x="31685" y="119494"/>
                  </a:lnTo>
                  <a:lnTo>
                    <a:pt x="32419" y="122701"/>
                  </a:lnTo>
                  <a:lnTo>
                    <a:pt x="33614" y="125545"/>
                  </a:lnTo>
                  <a:lnTo>
                    <a:pt x="35117" y="128147"/>
                  </a:lnTo>
                  <a:lnTo>
                    <a:pt x="36119" y="130587"/>
                  </a:lnTo>
                  <a:lnTo>
                    <a:pt x="37232" y="135179"/>
                  </a:lnTo>
                  <a:lnTo>
                    <a:pt x="37727" y="139572"/>
                  </a:lnTo>
                  <a:lnTo>
                    <a:pt x="37947" y="143877"/>
                  </a:lnTo>
                  <a:lnTo>
                    <a:pt x="38045" y="148141"/>
                  </a:lnTo>
                  <a:lnTo>
                    <a:pt x="38116" y="157494"/>
                  </a:lnTo>
                  <a:lnTo>
                    <a:pt x="37412" y="157912"/>
                  </a:lnTo>
                  <a:lnTo>
                    <a:pt x="36237" y="158192"/>
                  </a:lnTo>
                  <a:lnTo>
                    <a:pt x="32652" y="158640"/>
                  </a:lnTo>
                  <a:lnTo>
                    <a:pt x="31651" y="158677"/>
                  </a:lnTo>
                  <a:lnTo>
                    <a:pt x="25415" y="15875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0" name="SMARTInkAnnotation1005"/>
            <p:cNvSpPr/>
            <p:nvPr/>
          </p:nvSpPr>
          <p:spPr>
            <a:xfrm>
              <a:off x="2361793" y="4495800"/>
              <a:ext cx="68924" cy="31751"/>
            </a:xfrm>
            <a:custGeom>
              <a:avLst/>
              <a:gdLst/>
              <a:ahLst/>
              <a:cxnLst/>
              <a:rect l="0" t="0" r="0" b="0"/>
              <a:pathLst>
                <a:path w="68924" h="31751">
                  <a:moveTo>
                    <a:pt x="24446" y="31750"/>
                  </a:moveTo>
                  <a:lnTo>
                    <a:pt x="21073" y="28379"/>
                  </a:lnTo>
                  <a:lnTo>
                    <a:pt x="19373" y="27386"/>
                  </a:lnTo>
                  <a:lnTo>
                    <a:pt x="17534" y="26724"/>
                  </a:lnTo>
                  <a:lnTo>
                    <a:pt x="12883" y="25662"/>
                  </a:lnTo>
                  <a:lnTo>
                    <a:pt x="11796" y="24869"/>
                  </a:lnTo>
                  <a:lnTo>
                    <a:pt x="10364" y="23635"/>
                  </a:lnTo>
                  <a:lnTo>
                    <a:pt x="6368" y="19956"/>
                  </a:lnTo>
                  <a:lnTo>
                    <a:pt x="5334" y="19653"/>
                  </a:lnTo>
                  <a:lnTo>
                    <a:pt x="3939" y="19452"/>
                  </a:lnTo>
                  <a:lnTo>
                    <a:pt x="0" y="19129"/>
                  </a:lnTo>
                  <a:lnTo>
                    <a:pt x="1343" y="19085"/>
                  </a:lnTo>
                  <a:lnTo>
                    <a:pt x="10618" y="19052"/>
                  </a:lnTo>
                  <a:lnTo>
                    <a:pt x="11698" y="18346"/>
                  </a:lnTo>
                  <a:lnTo>
                    <a:pt x="13123" y="17169"/>
                  </a:lnTo>
                  <a:lnTo>
                    <a:pt x="14779" y="15679"/>
                  </a:lnTo>
                  <a:lnTo>
                    <a:pt x="16590" y="14686"/>
                  </a:lnTo>
                  <a:lnTo>
                    <a:pt x="18503" y="14024"/>
                  </a:lnTo>
                  <a:lnTo>
                    <a:pt x="20484" y="13583"/>
                  </a:lnTo>
                  <a:lnTo>
                    <a:pt x="22510" y="13289"/>
                  </a:lnTo>
                  <a:lnTo>
                    <a:pt x="24568" y="13092"/>
                  </a:lnTo>
                  <a:lnTo>
                    <a:pt x="26645" y="12962"/>
                  </a:lnTo>
                  <a:lnTo>
                    <a:pt x="34601" y="12816"/>
                  </a:lnTo>
                  <a:lnTo>
                    <a:pt x="39688" y="12778"/>
                  </a:lnTo>
                  <a:lnTo>
                    <a:pt x="44491" y="12046"/>
                  </a:lnTo>
                  <a:lnTo>
                    <a:pt x="49105" y="10854"/>
                  </a:lnTo>
                  <a:lnTo>
                    <a:pt x="53593" y="9352"/>
                  </a:lnTo>
                  <a:lnTo>
                    <a:pt x="57291" y="7646"/>
                  </a:lnTo>
                  <a:lnTo>
                    <a:pt x="60463" y="5803"/>
                  </a:lnTo>
                  <a:lnTo>
                    <a:pt x="68923" y="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1" name="SMARTInkAnnotation1006"/>
            <p:cNvSpPr/>
            <p:nvPr/>
          </p:nvSpPr>
          <p:spPr>
            <a:xfrm>
              <a:off x="2526026" y="4445000"/>
              <a:ext cx="19062" cy="120648"/>
            </a:xfrm>
            <a:custGeom>
              <a:avLst/>
              <a:gdLst/>
              <a:ahLst/>
              <a:cxnLst/>
              <a:rect l="0" t="0" r="0" b="0"/>
              <a:pathLst>
                <a:path w="19062" h="120648">
                  <a:moveTo>
                    <a:pt x="0" y="0"/>
                  </a:moveTo>
                  <a:lnTo>
                    <a:pt x="3373" y="0"/>
                  </a:lnTo>
                  <a:lnTo>
                    <a:pt x="4367" y="705"/>
                  </a:lnTo>
                  <a:lnTo>
                    <a:pt x="5029" y="1881"/>
                  </a:lnTo>
                  <a:lnTo>
                    <a:pt x="5471" y="3370"/>
                  </a:lnTo>
                  <a:lnTo>
                    <a:pt x="5961" y="6907"/>
                  </a:lnTo>
                  <a:lnTo>
                    <a:pt x="6092" y="8838"/>
                  </a:lnTo>
                  <a:lnTo>
                    <a:pt x="6179" y="10831"/>
                  </a:lnTo>
                  <a:lnTo>
                    <a:pt x="6276" y="14926"/>
                  </a:lnTo>
                  <a:lnTo>
                    <a:pt x="6354" y="65278"/>
                  </a:lnTo>
                  <a:lnTo>
                    <a:pt x="7060" y="67507"/>
                  </a:lnTo>
                  <a:lnTo>
                    <a:pt x="8236" y="69699"/>
                  </a:lnTo>
                  <a:lnTo>
                    <a:pt x="9727" y="71866"/>
                  </a:lnTo>
                  <a:lnTo>
                    <a:pt x="10721" y="74722"/>
                  </a:lnTo>
                  <a:lnTo>
                    <a:pt x="11383" y="78037"/>
                  </a:lnTo>
                  <a:lnTo>
                    <a:pt x="11825" y="81658"/>
                  </a:lnTo>
                  <a:lnTo>
                    <a:pt x="12119" y="84777"/>
                  </a:lnTo>
                  <a:lnTo>
                    <a:pt x="12315" y="87562"/>
                  </a:lnTo>
                  <a:lnTo>
                    <a:pt x="12446" y="90125"/>
                  </a:lnTo>
                  <a:lnTo>
                    <a:pt x="12592" y="94854"/>
                  </a:lnTo>
                  <a:lnTo>
                    <a:pt x="12630" y="97102"/>
                  </a:lnTo>
                  <a:lnTo>
                    <a:pt x="13362" y="99307"/>
                  </a:lnTo>
                  <a:lnTo>
                    <a:pt x="14556" y="101483"/>
                  </a:lnTo>
                  <a:lnTo>
                    <a:pt x="18172" y="106672"/>
                  </a:lnTo>
                  <a:lnTo>
                    <a:pt x="18666" y="109263"/>
                  </a:lnTo>
                  <a:lnTo>
                    <a:pt x="18886" y="112767"/>
                  </a:lnTo>
                  <a:lnTo>
                    <a:pt x="19060" y="120547"/>
                  </a:lnTo>
                  <a:lnTo>
                    <a:pt x="19061" y="120619"/>
                  </a:lnTo>
                  <a:lnTo>
                    <a:pt x="10218" y="120647"/>
                  </a:lnTo>
                  <a:lnTo>
                    <a:pt x="8224" y="119942"/>
                  </a:lnTo>
                  <a:lnTo>
                    <a:pt x="6189" y="118767"/>
                  </a:lnTo>
                  <a:lnTo>
                    <a:pt x="0" y="11430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2" name="SMARTInkAnnotation1007"/>
            <p:cNvSpPr/>
            <p:nvPr/>
          </p:nvSpPr>
          <p:spPr>
            <a:xfrm>
              <a:off x="2475272" y="4419600"/>
              <a:ext cx="171480" cy="76201"/>
            </a:xfrm>
            <a:custGeom>
              <a:avLst/>
              <a:gdLst/>
              <a:ahLst/>
              <a:cxnLst/>
              <a:rect l="0" t="0" r="0" b="0"/>
              <a:pathLst>
                <a:path w="171480" h="76201">
                  <a:moveTo>
                    <a:pt x="6276" y="76200"/>
                  </a:moveTo>
                  <a:lnTo>
                    <a:pt x="2903" y="72830"/>
                  </a:lnTo>
                  <a:lnTo>
                    <a:pt x="1909" y="71131"/>
                  </a:lnTo>
                  <a:lnTo>
                    <a:pt x="1247" y="69293"/>
                  </a:lnTo>
                  <a:lnTo>
                    <a:pt x="805" y="67362"/>
                  </a:lnTo>
                  <a:lnTo>
                    <a:pt x="511" y="65369"/>
                  </a:lnTo>
                  <a:lnTo>
                    <a:pt x="315" y="63335"/>
                  </a:lnTo>
                  <a:lnTo>
                    <a:pt x="0" y="58372"/>
                  </a:lnTo>
                  <a:lnTo>
                    <a:pt x="680" y="57965"/>
                  </a:lnTo>
                  <a:lnTo>
                    <a:pt x="3318" y="57512"/>
                  </a:lnTo>
                  <a:lnTo>
                    <a:pt x="4304" y="56686"/>
                  </a:lnTo>
                  <a:lnTo>
                    <a:pt x="4962" y="55430"/>
                  </a:lnTo>
                  <a:lnTo>
                    <a:pt x="5400" y="53886"/>
                  </a:lnTo>
                  <a:lnTo>
                    <a:pt x="6398" y="52858"/>
                  </a:lnTo>
                  <a:lnTo>
                    <a:pt x="7769" y="52172"/>
                  </a:lnTo>
                  <a:lnTo>
                    <a:pt x="11176" y="51410"/>
                  </a:lnTo>
                  <a:lnTo>
                    <a:pt x="15043" y="51071"/>
                  </a:lnTo>
                  <a:lnTo>
                    <a:pt x="17769" y="50275"/>
                  </a:lnTo>
                  <a:lnTo>
                    <a:pt x="20998" y="49039"/>
                  </a:lnTo>
                  <a:lnTo>
                    <a:pt x="24562" y="47510"/>
                  </a:lnTo>
                  <a:lnTo>
                    <a:pt x="27645" y="45784"/>
                  </a:lnTo>
                  <a:lnTo>
                    <a:pt x="30406" y="43928"/>
                  </a:lnTo>
                  <a:lnTo>
                    <a:pt x="32952" y="41985"/>
                  </a:lnTo>
                  <a:lnTo>
                    <a:pt x="36062" y="40690"/>
                  </a:lnTo>
                  <a:lnTo>
                    <a:pt x="39548" y="39827"/>
                  </a:lnTo>
                  <a:lnTo>
                    <a:pt x="43283" y="39251"/>
                  </a:lnTo>
                  <a:lnTo>
                    <a:pt x="47185" y="38162"/>
                  </a:lnTo>
                  <a:lnTo>
                    <a:pt x="51199" y="36730"/>
                  </a:lnTo>
                  <a:lnTo>
                    <a:pt x="55287" y="35070"/>
                  </a:lnTo>
                  <a:lnTo>
                    <a:pt x="59423" y="33963"/>
                  </a:lnTo>
                  <a:lnTo>
                    <a:pt x="63594" y="33225"/>
                  </a:lnTo>
                  <a:lnTo>
                    <a:pt x="67786" y="32734"/>
                  </a:lnTo>
                  <a:lnTo>
                    <a:pt x="71992" y="31700"/>
                  </a:lnTo>
                  <a:lnTo>
                    <a:pt x="76208" y="30306"/>
                  </a:lnTo>
                  <a:lnTo>
                    <a:pt x="80431" y="28671"/>
                  </a:lnTo>
                  <a:lnTo>
                    <a:pt x="84659" y="27580"/>
                  </a:lnTo>
                  <a:lnTo>
                    <a:pt x="88889" y="26854"/>
                  </a:lnTo>
                  <a:lnTo>
                    <a:pt x="93121" y="26369"/>
                  </a:lnTo>
                  <a:lnTo>
                    <a:pt x="97354" y="25340"/>
                  </a:lnTo>
                  <a:lnTo>
                    <a:pt x="101589" y="23949"/>
                  </a:lnTo>
                  <a:lnTo>
                    <a:pt x="105824" y="22316"/>
                  </a:lnTo>
                  <a:lnTo>
                    <a:pt x="110059" y="20522"/>
                  </a:lnTo>
                  <a:lnTo>
                    <a:pt x="118530" y="16647"/>
                  </a:lnTo>
                  <a:lnTo>
                    <a:pt x="122766" y="15331"/>
                  </a:lnTo>
                  <a:lnTo>
                    <a:pt x="127002" y="14454"/>
                  </a:lnTo>
                  <a:lnTo>
                    <a:pt x="131238" y="13869"/>
                  </a:lnTo>
                  <a:lnTo>
                    <a:pt x="135473" y="12774"/>
                  </a:lnTo>
                  <a:lnTo>
                    <a:pt x="139709" y="11338"/>
                  </a:lnTo>
                  <a:lnTo>
                    <a:pt x="143945" y="9675"/>
                  </a:lnTo>
                  <a:lnTo>
                    <a:pt x="148181" y="8567"/>
                  </a:lnTo>
                  <a:lnTo>
                    <a:pt x="152417" y="7828"/>
                  </a:lnTo>
                  <a:lnTo>
                    <a:pt x="156653" y="7335"/>
                  </a:lnTo>
                  <a:lnTo>
                    <a:pt x="160183" y="6301"/>
                  </a:lnTo>
                  <a:lnTo>
                    <a:pt x="163243" y="4907"/>
                  </a:lnTo>
                  <a:lnTo>
                    <a:pt x="171479" y="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3" name="SMARTInkAnnotation1008"/>
            <p:cNvSpPr/>
            <p:nvPr/>
          </p:nvSpPr>
          <p:spPr>
            <a:xfrm>
              <a:off x="1414083" y="4909439"/>
              <a:ext cx="114346" cy="157862"/>
            </a:xfrm>
            <a:custGeom>
              <a:avLst/>
              <a:gdLst/>
              <a:ahLst/>
              <a:cxnLst/>
              <a:rect l="0" t="0" r="0" b="0"/>
              <a:pathLst>
                <a:path w="114346" h="157862">
                  <a:moveTo>
                    <a:pt x="82602" y="11811"/>
                  </a:moveTo>
                  <a:lnTo>
                    <a:pt x="82602" y="5539"/>
                  </a:lnTo>
                  <a:lnTo>
                    <a:pt x="78235" y="1112"/>
                  </a:lnTo>
                  <a:lnTo>
                    <a:pt x="77131" y="0"/>
                  </a:lnTo>
                  <a:lnTo>
                    <a:pt x="76131" y="410"/>
                  </a:lnTo>
                  <a:lnTo>
                    <a:pt x="73136" y="2746"/>
                  </a:lnTo>
                  <a:lnTo>
                    <a:pt x="71350" y="3651"/>
                  </a:lnTo>
                  <a:lnTo>
                    <a:pt x="69452" y="4254"/>
                  </a:lnTo>
                  <a:lnTo>
                    <a:pt x="67481" y="4657"/>
                  </a:lnTo>
                  <a:lnTo>
                    <a:pt x="65462" y="4925"/>
                  </a:lnTo>
                  <a:lnTo>
                    <a:pt x="63409" y="5103"/>
                  </a:lnTo>
                  <a:lnTo>
                    <a:pt x="61335" y="5223"/>
                  </a:lnTo>
                  <a:lnTo>
                    <a:pt x="59246" y="6008"/>
                  </a:lnTo>
                  <a:lnTo>
                    <a:pt x="57147" y="7236"/>
                  </a:lnTo>
                  <a:lnTo>
                    <a:pt x="55042" y="8762"/>
                  </a:lnTo>
                  <a:lnTo>
                    <a:pt x="52933" y="9778"/>
                  </a:lnTo>
                  <a:lnTo>
                    <a:pt x="50820" y="10456"/>
                  </a:lnTo>
                  <a:lnTo>
                    <a:pt x="48706" y="10908"/>
                  </a:lnTo>
                  <a:lnTo>
                    <a:pt x="46591" y="11914"/>
                  </a:lnTo>
                  <a:lnTo>
                    <a:pt x="44474" y="13292"/>
                  </a:lnTo>
                  <a:lnTo>
                    <a:pt x="42358" y="14915"/>
                  </a:lnTo>
                  <a:lnTo>
                    <a:pt x="40240" y="16702"/>
                  </a:lnTo>
                  <a:lnTo>
                    <a:pt x="38123" y="18600"/>
                  </a:lnTo>
                  <a:lnTo>
                    <a:pt x="36005" y="20571"/>
                  </a:lnTo>
                  <a:lnTo>
                    <a:pt x="33888" y="21884"/>
                  </a:lnTo>
                  <a:lnTo>
                    <a:pt x="31770" y="22760"/>
                  </a:lnTo>
                  <a:lnTo>
                    <a:pt x="29652" y="23344"/>
                  </a:lnTo>
                  <a:lnTo>
                    <a:pt x="27534" y="24438"/>
                  </a:lnTo>
                  <a:lnTo>
                    <a:pt x="25416" y="25874"/>
                  </a:lnTo>
                  <a:lnTo>
                    <a:pt x="23298" y="27536"/>
                  </a:lnTo>
                  <a:lnTo>
                    <a:pt x="21180" y="28644"/>
                  </a:lnTo>
                  <a:lnTo>
                    <a:pt x="19062" y="29384"/>
                  </a:lnTo>
                  <a:lnTo>
                    <a:pt x="16944" y="29876"/>
                  </a:lnTo>
                  <a:lnTo>
                    <a:pt x="15532" y="30910"/>
                  </a:lnTo>
                  <a:lnTo>
                    <a:pt x="14591" y="32305"/>
                  </a:lnTo>
                  <a:lnTo>
                    <a:pt x="13080" y="36242"/>
                  </a:lnTo>
                  <a:lnTo>
                    <a:pt x="12818" y="40295"/>
                  </a:lnTo>
                  <a:lnTo>
                    <a:pt x="12741" y="45965"/>
                  </a:lnTo>
                  <a:lnTo>
                    <a:pt x="12711" y="55032"/>
                  </a:lnTo>
                  <a:lnTo>
                    <a:pt x="14592" y="57596"/>
                  </a:lnTo>
                  <a:lnTo>
                    <a:pt x="17781" y="61088"/>
                  </a:lnTo>
                  <a:lnTo>
                    <a:pt x="21552" y="64991"/>
                  </a:lnTo>
                  <a:lnTo>
                    <a:pt x="24252" y="67020"/>
                  </a:lnTo>
                  <a:lnTo>
                    <a:pt x="27464" y="69078"/>
                  </a:lnTo>
                  <a:lnTo>
                    <a:pt x="31018" y="71156"/>
                  </a:lnTo>
                  <a:lnTo>
                    <a:pt x="34092" y="73246"/>
                  </a:lnTo>
                  <a:lnTo>
                    <a:pt x="36848" y="75346"/>
                  </a:lnTo>
                  <a:lnTo>
                    <a:pt x="39392" y="77451"/>
                  </a:lnTo>
                  <a:lnTo>
                    <a:pt x="42499" y="79560"/>
                  </a:lnTo>
                  <a:lnTo>
                    <a:pt x="45983" y="81671"/>
                  </a:lnTo>
                  <a:lnTo>
                    <a:pt x="49717" y="83784"/>
                  </a:lnTo>
                  <a:lnTo>
                    <a:pt x="52913" y="85193"/>
                  </a:lnTo>
                  <a:lnTo>
                    <a:pt x="55749" y="86132"/>
                  </a:lnTo>
                  <a:lnTo>
                    <a:pt x="58346" y="86759"/>
                  </a:lnTo>
                  <a:lnTo>
                    <a:pt x="61489" y="87882"/>
                  </a:lnTo>
                  <a:lnTo>
                    <a:pt x="64997" y="89336"/>
                  </a:lnTo>
                  <a:lnTo>
                    <a:pt x="68747" y="91010"/>
                  </a:lnTo>
                  <a:lnTo>
                    <a:pt x="76679" y="94753"/>
                  </a:lnTo>
                  <a:lnTo>
                    <a:pt x="80771" y="96739"/>
                  </a:lnTo>
                  <a:lnTo>
                    <a:pt x="84912" y="98063"/>
                  </a:lnTo>
                  <a:lnTo>
                    <a:pt x="89084" y="98945"/>
                  </a:lnTo>
                  <a:lnTo>
                    <a:pt x="93277" y="99534"/>
                  </a:lnTo>
                  <a:lnTo>
                    <a:pt x="96779" y="100632"/>
                  </a:lnTo>
                  <a:lnTo>
                    <a:pt x="99819" y="102069"/>
                  </a:lnTo>
                  <a:lnTo>
                    <a:pt x="106398" y="106075"/>
                  </a:lnTo>
                  <a:lnTo>
                    <a:pt x="109180" y="108504"/>
                  </a:lnTo>
                  <a:lnTo>
                    <a:pt x="110911" y="110139"/>
                  </a:lnTo>
                  <a:lnTo>
                    <a:pt x="112064" y="111936"/>
                  </a:lnTo>
                  <a:lnTo>
                    <a:pt x="113346" y="115812"/>
                  </a:lnTo>
                  <a:lnTo>
                    <a:pt x="114068" y="118591"/>
                  </a:lnTo>
                  <a:lnTo>
                    <a:pt x="114281" y="122785"/>
                  </a:lnTo>
                  <a:lnTo>
                    <a:pt x="114345" y="128496"/>
                  </a:lnTo>
                  <a:lnTo>
                    <a:pt x="113648" y="130523"/>
                  </a:lnTo>
                  <a:lnTo>
                    <a:pt x="110991" y="134657"/>
                  </a:lnTo>
                  <a:lnTo>
                    <a:pt x="107456" y="138846"/>
                  </a:lnTo>
                  <a:lnTo>
                    <a:pt x="105526" y="140951"/>
                  </a:lnTo>
                  <a:lnTo>
                    <a:pt x="101497" y="145171"/>
                  </a:lnTo>
                  <a:lnTo>
                    <a:pt x="93159" y="153629"/>
                  </a:lnTo>
                  <a:lnTo>
                    <a:pt x="91052" y="155040"/>
                  </a:lnTo>
                  <a:lnTo>
                    <a:pt x="88941" y="155980"/>
                  </a:lnTo>
                  <a:lnTo>
                    <a:pt x="86828" y="156607"/>
                  </a:lnTo>
                  <a:lnTo>
                    <a:pt x="84007" y="157025"/>
                  </a:lnTo>
                  <a:lnTo>
                    <a:pt x="80715" y="157304"/>
                  </a:lnTo>
                  <a:lnTo>
                    <a:pt x="73997" y="157613"/>
                  </a:lnTo>
                  <a:lnTo>
                    <a:pt x="68658" y="157751"/>
                  </a:lnTo>
                  <a:lnTo>
                    <a:pt x="55146" y="157851"/>
                  </a:lnTo>
                  <a:lnTo>
                    <a:pt x="23376" y="157861"/>
                  </a:lnTo>
                  <a:lnTo>
                    <a:pt x="21232" y="157156"/>
                  </a:lnTo>
                  <a:lnTo>
                    <a:pt x="19097" y="155979"/>
                  </a:lnTo>
                  <a:lnTo>
                    <a:pt x="13970" y="152393"/>
                  </a:lnTo>
                  <a:lnTo>
                    <a:pt x="11386" y="151903"/>
                  </a:lnTo>
                  <a:lnTo>
                    <a:pt x="9709" y="151772"/>
                  </a:lnTo>
                  <a:lnTo>
                    <a:pt x="7885" y="150980"/>
                  </a:lnTo>
                  <a:lnTo>
                    <a:pt x="5963" y="149746"/>
                  </a:lnTo>
                  <a:lnTo>
                    <a:pt x="3975" y="148217"/>
                  </a:lnTo>
                  <a:lnTo>
                    <a:pt x="2650" y="146493"/>
                  </a:lnTo>
                  <a:lnTo>
                    <a:pt x="1767" y="144638"/>
                  </a:lnTo>
                  <a:lnTo>
                    <a:pt x="785" y="140695"/>
                  </a:lnTo>
                  <a:lnTo>
                    <a:pt x="524" y="138656"/>
                  </a:lnTo>
                  <a:lnTo>
                    <a:pt x="0" y="132461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4" name="SMARTInkAnnotation1009"/>
            <p:cNvSpPr/>
            <p:nvPr/>
          </p:nvSpPr>
          <p:spPr>
            <a:xfrm>
              <a:off x="1566578" y="4927600"/>
              <a:ext cx="6355" cy="152401"/>
            </a:xfrm>
            <a:custGeom>
              <a:avLst/>
              <a:gdLst/>
              <a:ahLst/>
              <a:cxnLst/>
              <a:rect l="0" t="0" r="0" b="0"/>
              <a:pathLst>
                <a:path w="6355" h="152401">
                  <a:moveTo>
                    <a:pt x="0" y="0"/>
                  </a:moveTo>
                  <a:lnTo>
                    <a:pt x="0" y="5467"/>
                  </a:lnTo>
                  <a:lnTo>
                    <a:pt x="706" y="6467"/>
                  </a:lnTo>
                  <a:lnTo>
                    <a:pt x="1883" y="7839"/>
                  </a:lnTo>
                  <a:lnTo>
                    <a:pt x="3373" y="9459"/>
                  </a:lnTo>
                  <a:lnTo>
                    <a:pt x="4367" y="11950"/>
                  </a:lnTo>
                  <a:lnTo>
                    <a:pt x="5029" y="15023"/>
                  </a:lnTo>
                  <a:lnTo>
                    <a:pt x="5471" y="18482"/>
                  </a:lnTo>
                  <a:lnTo>
                    <a:pt x="5766" y="22199"/>
                  </a:lnTo>
                  <a:lnTo>
                    <a:pt x="5962" y="26088"/>
                  </a:lnTo>
                  <a:lnTo>
                    <a:pt x="6238" y="36422"/>
                  </a:lnTo>
                  <a:lnTo>
                    <a:pt x="6351" y="69972"/>
                  </a:lnTo>
                  <a:lnTo>
                    <a:pt x="6354" y="86807"/>
                  </a:lnTo>
                  <a:lnTo>
                    <a:pt x="5648" y="91032"/>
                  </a:lnTo>
                  <a:lnTo>
                    <a:pt x="4471" y="95260"/>
                  </a:lnTo>
                  <a:lnTo>
                    <a:pt x="2981" y="99490"/>
                  </a:lnTo>
                  <a:lnTo>
                    <a:pt x="1987" y="103015"/>
                  </a:lnTo>
                  <a:lnTo>
                    <a:pt x="1325" y="106072"/>
                  </a:lnTo>
                  <a:lnTo>
                    <a:pt x="884" y="108815"/>
                  </a:lnTo>
                  <a:lnTo>
                    <a:pt x="589" y="112054"/>
                  </a:lnTo>
                  <a:lnTo>
                    <a:pt x="393" y="115625"/>
                  </a:lnTo>
                  <a:lnTo>
                    <a:pt x="175" y="123355"/>
                  </a:lnTo>
                  <a:lnTo>
                    <a:pt x="0" y="15240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SMARTInkAnnotation1010"/>
            <p:cNvSpPr/>
            <p:nvPr/>
          </p:nvSpPr>
          <p:spPr>
            <a:xfrm>
              <a:off x="1636472" y="4933950"/>
              <a:ext cx="6353" cy="127001"/>
            </a:xfrm>
            <a:custGeom>
              <a:avLst/>
              <a:gdLst/>
              <a:ahLst/>
              <a:cxnLst/>
              <a:rect l="0" t="0" r="0" b="0"/>
              <a:pathLst>
                <a:path w="6353" h="127001">
                  <a:moveTo>
                    <a:pt x="0" y="0"/>
                  </a:moveTo>
                  <a:lnTo>
                    <a:pt x="0" y="12209"/>
                  </a:lnTo>
                  <a:lnTo>
                    <a:pt x="706" y="15195"/>
                  </a:lnTo>
                  <a:lnTo>
                    <a:pt x="1882" y="17891"/>
                  </a:lnTo>
                  <a:lnTo>
                    <a:pt x="3373" y="20394"/>
                  </a:lnTo>
                  <a:lnTo>
                    <a:pt x="4366" y="23473"/>
                  </a:lnTo>
                  <a:lnTo>
                    <a:pt x="5029" y="26938"/>
                  </a:lnTo>
                  <a:lnTo>
                    <a:pt x="5470" y="30659"/>
                  </a:lnTo>
                  <a:lnTo>
                    <a:pt x="5765" y="33845"/>
                  </a:lnTo>
                  <a:lnTo>
                    <a:pt x="5961" y="36674"/>
                  </a:lnTo>
                  <a:lnTo>
                    <a:pt x="6092" y="39266"/>
                  </a:lnTo>
                  <a:lnTo>
                    <a:pt x="6238" y="45908"/>
                  </a:lnTo>
                  <a:lnTo>
                    <a:pt x="6352" y="86808"/>
                  </a:lnTo>
                  <a:lnTo>
                    <a:pt x="5646" y="90327"/>
                  </a:lnTo>
                  <a:lnTo>
                    <a:pt x="4470" y="93379"/>
                  </a:lnTo>
                  <a:lnTo>
                    <a:pt x="2980" y="96119"/>
                  </a:lnTo>
                  <a:lnTo>
                    <a:pt x="1987" y="98652"/>
                  </a:lnTo>
                  <a:lnTo>
                    <a:pt x="1324" y="101046"/>
                  </a:lnTo>
                  <a:lnTo>
                    <a:pt x="883" y="103347"/>
                  </a:lnTo>
                  <a:lnTo>
                    <a:pt x="589" y="105587"/>
                  </a:lnTo>
                  <a:lnTo>
                    <a:pt x="392" y="107785"/>
                  </a:lnTo>
                  <a:lnTo>
                    <a:pt x="261" y="109957"/>
                  </a:lnTo>
                  <a:lnTo>
                    <a:pt x="116" y="114251"/>
                  </a:lnTo>
                  <a:lnTo>
                    <a:pt x="0" y="12700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SMARTInkAnnotation1011"/>
            <p:cNvSpPr/>
            <p:nvPr/>
          </p:nvSpPr>
          <p:spPr>
            <a:xfrm>
              <a:off x="1572932" y="4997450"/>
              <a:ext cx="57187" cy="12694"/>
            </a:xfrm>
            <a:custGeom>
              <a:avLst/>
              <a:gdLst/>
              <a:ahLst/>
              <a:cxnLst/>
              <a:rect l="0" t="0" r="0" b="0"/>
              <a:pathLst>
                <a:path w="57187" h="12694">
                  <a:moveTo>
                    <a:pt x="0" y="6350"/>
                  </a:moveTo>
                  <a:lnTo>
                    <a:pt x="0" y="9720"/>
                  </a:lnTo>
                  <a:lnTo>
                    <a:pt x="706" y="10714"/>
                  </a:lnTo>
                  <a:lnTo>
                    <a:pt x="1883" y="11376"/>
                  </a:lnTo>
                  <a:lnTo>
                    <a:pt x="3373" y="11817"/>
                  </a:lnTo>
                  <a:lnTo>
                    <a:pt x="5073" y="12111"/>
                  </a:lnTo>
                  <a:lnTo>
                    <a:pt x="6912" y="12308"/>
                  </a:lnTo>
                  <a:lnTo>
                    <a:pt x="8844" y="12438"/>
                  </a:lnTo>
                  <a:lnTo>
                    <a:pt x="10838" y="12525"/>
                  </a:lnTo>
                  <a:lnTo>
                    <a:pt x="14936" y="12622"/>
                  </a:lnTo>
                  <a:lnTo>
                    <a:pt x="30917" y="12693"/>
                  </a:lnTo>
                  <a:lnTo>
                    <a:pt x="34025" y="11990"/>
                  </a:lnTo>
                  <a:lnTo>
                    <a:pt x="36803" y="10816"/>
                  </a:lnTo>
                  <a:lnTo>
                    <a:pt x="39361" y="9327"/>
                  </a:lnTo>
                  <a:lnTo>
                    <a:pt x="41773" y="8335"/>
                  </a:lnTo>
                  <a:lnTo>
                    <a:pt x="44086" y="7673"/>
                  </a:lnTo>
                  <a:lnTo>
                    <a:pt x="46335" y="7232"/>
                  </a:lnTo>
                  <a:lnTo>
                    <a:pt x="48540" y="6233"/>
                  </a:lnTo>
                  <a:lnTo>
                    <a:pt x="50716" y="4861"/>
                  </a:lnTo>
                  <a:lnTo>
                    <a:pt x="57186" y="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SMARTInkAnnotation1012"/>
            <p:cNvSpPr/>
            <p:nvPr/>
          </p:nvSpPr>
          <p:spPr>
            <a:xfrm>
              <a:off x="1712719" y="4953000"/>
              <a:ext cx="12709" cy="63501"/>
            </a:xfrm>
            <a:custGeom>
              <a:avLst/>
              <a:gdLst/>
              <a:ahLst/>
              <a:cxnLst/>
              <a:rect l="0" t="0" r="0" b="0"/>
              <a:pathLst>
                <a:path w="12709" h="63501">
                  <a:moveTo>
                    <a:pt x="12708" y="0"/>
                  </a:moveTo>
                  <a:lnTo>
                    <a:pt x="12708" y="3371"/>
                  </a:lnTo>
                  <a:lnTo>
                    <a:pt x="12002" y="5069"/>
                  </a:lnTo>
                  <a:lnTo>
                    <a:pt x="10826" y="6907"/>
                  </a:lnTo>
                  <a:lnTo>
                    <a:pt x="9335" y="8838"/>
                  </a:lnTo>
                  <a:lnTo>
                    <a:pt x="8341" y="11537"/>
                  </a:lnTo>
                  <a:lnTo>
                    <a:pt x="7679" y="14747"/>
                  </a:lnTo>
                  <a:lnTo>
                    <a:pt x="7237" y="18298"/>
                  </a:lnTo>
                  <a:lnTo>
                    <a:pt x="6943" y="21371"/>
                  </a:lnTo>
                  <a:lnTo>
                    <a:pt x="6747" y="24125"/>
                  </a:lnTo>
                  <a:lnTo>
                    <a:pt x="6616" y="26667"/>
                  </a:lnTo>
                  <a:lnTo>
                    <a:pt x="5823" y="29067"/>
                  </a:lnTo>
                  <a:lnTo>
                    <a:pt x="4588" y="31372"/>
                  </a:lnTo>
                  <a:lnTo>
                    <a:pt x="3059" y="33615"/>
                  </a:lnTo>
                  <a:lnTo>
                    <a:pt x="2039" y="36521"/>
                  </a:lnTo>
                  <a:lnTo>
                    <a:pt x="1360" y="39869"/>
                  </a:lnTo>
                  <a:lnTo>
                    <a:pt x="268" y="48641"/>
                  </a:lnTo>
                  <a:lnTo>
                    <a:pt x="179" y="50066"/>
                  </a:lnTo>
                  <a:lnTo>
                    <a:pt x="53" y="54737"/>
                  </a:lnTo>
                  <a:lnTo>
                    <a:pt x="24" y="56078"/>
                  </a:lnTo>
                  <a:lnTo>
                    <a:pt x="0" y="6350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SMARTInkAnnotation1013"/>
            <p:cNvSpPr/>
            <p:nvPr/>
          </p:nvSpPr>
          <p:spPr>
            <a:xfrm>
              <a:off x="1757197" y="5010150"/>
              <a:ext cx="19063" cy="57151"/>
            </a:xfrm>
            <a:custGeom>
              <a:avLst/>
              <a:gdLst/>
              <a:ahLst/>
              <a:cxnLst/>
              <a:rect l="0" t="0" r="0" b="0"/>
              <a:pathLst>
                <a:path w="19063" h="57151">
                  <a:moveTo>
                    <a:pt x="0" y="0"/>
                  </a:moveTo>
                  <a:lnTo>
                    <a:pt x="8844" y="17676"/>
                  </a:lnTo>
                  <a:lnTo>
                    <a:pt x="10132" y="20956"/>
                  </a:lnTo>
                  <a:lnTo>
                    <a:pt x="10991" y="23849"/>
                  </a:lnTo>
                  <a:lnTo>
                    <a:pt x="11563" y="26482"/>
                  </a:lnTo>
                  <a:lnTo>
                    <a:pt x="11945" y="28944"/>
                  </a:lnTo>
                  <a:lnTo>
                    <a:pt x="12199" y="31290"/>
                  </a:lnTo>
                  <a:lnTo>
                    <a:pt x="12369" y="33560"/>
                  </a:lnTo>
                  <a:lnTo>
                    <a:pt x="13188" y="36485"/>
                  </a:lnTo>
                  <a:lnTo>
                    <a:pt x="14440" y="39845"/>
                  </a:lnTo>
                  <a:lnTo>
                    <a:pt x="15981" y="43497"/>
                  </a:lnTo>
                  <a:lnTo>
                    <a:pt x="17007" y="46636"/>
                  </a:lnTo>
                  <a:lnTo>
                    <a:pt x="17692" y="49435"/>
                  </a:lnTo>
                  <a:lnTo>
                    <a:pt x="19062" y="5715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SMARTInkAnnotation1014"/>
            <p:cNvSpPr/>
            <p:nvPr/>
          </p:nvSpPr>
          <p:spPr>
            <a:xfrm>
              <a:off x="1744497" y="4955712"/>
              <a:ext cx="114364" cy="92539"/>
            </a:xfrm>
            <a:custGeom>
              <a:avLst/>
              <a:gdLst/>
              <a:ahLst/>
              <a:cxnLst/>
              <a:rect l="0" t="0" r="0" b="0"/>
              <a:pathLst>
                <a:path w="114364" h="92539">
                  <a:moveTo>
                    <a:pt x="12700" y="92538"/>
                  </a:moveTo>
                  <a:lnTo>
                    <a:pt x="12700" y="85796"/>
                  </a:lnTo>
                  <a:lnTo>
                    <a:pt x="11994" y="83104"/>
                  </a:lnTo>
                  <a:lnTo>
                    <a:pt x="10818" y="80605"/>
                  </a:lnTo>
                  <a:lnTo>
                    <a:pt x="9327" y="78232"/>
                  </a:lnTo>
                  <a:lnTo>
                    <a:pt x="8333" y="75946"/>
                  </a:lnTo>
                  <a:lnTo>
                    <a:pt x="7671" y="73715"/>
                  </a:lnTo>
                  <a:lnTo>
                    <a:pt x="7229" y="71523"/>
                  </a:lnTo>
                  <a:lnTo>
                    <a:pt x="6229" y="69356"/>
                  </a:lnTo>
                  <a:lnTo>
                    <a:pt x="4856" y="67205"/>
                  </a:lnTo>
                  <a:lnTo>
                    <a:pt x="953" y="62056"/>
                  </a:lnTo>
                  <a:lnTo>
                    <a:pt x="419" y="59470"/>
                  </a:lnTo>
                  <a:lnTo>
                    <a:pt x="277" y="57792"/>
                  </a:lnTo>
                  <a:lnTo>
                    <a:pt x="182" y="55969"/>
                  </a:lnTo>
                  <a:lnTo>
                    <a:pt x="76" y="52061"/>
                  </a:lnTo>
                  <a:lnTo>
                    <a:pt x="0" y="39598"/>
                  </a:lnTo>
                  <a:lnTo>
                    <a:pt x="703" y="37489"/>
                  </a:lnTo>
                  <a:lnTo>
                    <a:pt x="1878" y="35378"/>
                  </a:lnTo>
                  <a:lnTo>
                    <a:pt x="3367" y="33264"/>
                  </a:lnTo>
                  <a:lnTo>
                    <a:pt x="5066" y="31149"/>
                  </a:lnTo>
                  <a:lnTo>
                    <a:pt x="6905" y="29035"/>
                  </a:lnTo>
                  <a:lnTo>
                    <a:pt x="8837" y="26919"/>
                  </a:lnTo>
                  <a:lnTo>
                    <a:pt x="10124" y="24803"/>
                  </a:lnTo>
                  <a:lnTo>
                    <a:pt x="10983" y="22687"/>
                  </a:lnTo>
                  <a:lnTo>
                    <a:pt x="11555" y="20571"/>
                  </a:lnTo>
                  <a:lnTo>
                    <a:pt x="13349" y="19160"/>
                  </a:lnTo>
                  <a:lnTo>
                    <a:pt x="15957" y="18219"/>
                  </a:lnTo>
                  <a:lnTo>
                    <a:pt x="19107" y="17592"/>
                  </a:lnTo>
                  <a:lnTo>
                    <a:pt x="21913" y="16469"/>
                  </a:lnTo>
                  <a:lnTo>
                    <a:pt x="24490" y="15013"/>
                  </a:lnTo>
                  <a:lnTo>
                    <a:pt x="26914" y="13339"/>
                  </a:lnTo>
                  <a:lnTo>
                    <a:pt x="29236" y="11516"/>
                  </a:lnTo>
                  <a:lnTo>
                    <a:pt x="31490" y="9596"/>
                  </a:lnTo>
                  <a:lnTo>
                    <a:pt x="33699" y="7610"/>
                  </a:lnTo>
                  <a:lnTo>
                    <a:pt x="35877" y="6286"/>
                  </a:lnTo>
                  <a:lnTo>
                    <a:pt x="38035" y="5403"/>
                  </a:lnTo>
                  <a:lnTo>
                    <a:pt x="40180" y="4815"/>
                  </a:lnTo>
                  <a:lnTo>
                    <a:pt x="43022" y="4422"/>
                  </a:lnTo>
                  <a:lnTo>
                    <a:pt x="46329" y="4160"/>
                  </a:lnTo>
                  <a:lnTo>
                    <a:pt x="53062" y="3871"/>
                  </a:lnTo>
                  <a:lnTo>
                    <a:pt x="58408" y="3741"/>
                  </a:lnTo>
                  <a:lnTo>
                    <a:pt x="60116" y="3001"/>
                  </a:lnTo>
                  <a:lnTo>
                    <a:pt x="61254" y="1802"/>
                  </a:lnTo>
                  <a:lnTo>
                    <a:pt x="62013" y="298"/>
                  </a:lnTo>
                  <a:lnTo>
                    <a:pt x="63226" y="0"/>
                  </a:lnTo>
                  <a:lnTo>
                    <a:pt x="64740" y="507"/>
                  </a:lnTo>
                  <a:lnTo>
                    <a:pt x="69584" y="3455"/>
                  </a:lnTo>
                  <a:lnTo>
                    <a:pt x="69752" y="5438"/>
                  </a:lnTo>
                  <a:lnTo>
                    <a:pt x="69796" y="6954"/>
                  </a:lnTo>
                  <a:lnTo>
                    <a:pt x="69120" y="8671"/>
                  </a:lnTo>
                  <a:lnTo>
                    <a:pt x="67963" y="10521"/>
                  </a:lnTo>
                  <a:lnTo>
                    <a:pt x="66486" y="12460"/>
                  </a:lnTo>
                  <a:lnTo>
                    <a:pt x="65501" y="14458"/>
                  </a:lnTo>
                  <a:lnTo>
                    <a:pt x="64845" y="16496"/>
                  </a:lnTo>
                  <a:lnTo>
                    <a:pt x="64407" y="18560"/>
                  </a:lnTo>
                  <a:lnTo>
                    <a:pt x="64115" y="20641"/>
                  </a:lnTo>
                  <a:lnTo>
                    <a:pt x="63921" y="22735"/>
                  </a:lnTo>
                  <a:lnTo>
                    <a:pt x="63791" y="24836"/>
                  </a:lnTo>
                  <a:lnTo>
                    <a:pt x="62999" y="26942"/>
                  </a:lnTo>
                  <a:lnTo>
                    <a:pt x="61764" y="29052"/>
                  </a:lnTo>
                  <a:lnTo>
                    <a:pt x="60235" y="31164"/>
                  </a:lnTo>
                  <a:lnTo>
                    <a:pt x="58510" y="33277"/>
                  </a:lnTo>
                  <a:lnTo>
                    <a:pt x="56654" y="35392"/>
                  </a:lnTo>
                  <a:lnTo>
                    <a:pt x="54711" y="37507"/>
                  </a:lnTo>
                  <a:lnTo>
                    <a:pt x="50668" y="41739"/>
                  </a:lnTo>
                  <a:lnTo>
                    <a:pt x="42321" y="50205"/>
                  </a:lnTo>
                  <a:lnTo>
                    <a:pt x="40214" y="51616"/>
                  </a:lnTo>
                  <a:lnTo>
                    <a:pt x="38102" y="52557"/>
                  </a:lnTo>
                  <a:lnTo>
                    <a:pt x="35989" y="53184"/>
                  </a:lnTo>
                  <a:lnTo>
                    <a:pt x="33874" y="53602"/>
                  </a:lnTo>
                  <a:lnTo>
                    <a:pt x="31758" y="53881"/>
                  </a:lnTo>
                  <a:lnTo>
                    <a:pt x="29641" y="54066"/>
                  </a:lnTo>
                  <a:lnTo>
                    <a:pt x="27524" y="54896"/>
                  </a:lnTo>
                  <a:lnTo>
                    <a:pt x="25406" y="56154"/>
                  </a:lnTo>
                  <a:lnTo>
                    <a:pt x="20309" y="59873"/>
                  </a:lnTo>
                  <a:lnTo>
                    <a:pt x="19890" y="60883"/>
                  </a:lnTo>
                  <a:lnTo>
                    <a:pt x="19612" y="62263"/>
                  </a:lnTo>
                  <a:lnTo>
                    <a:pt x="19164" y="66175"/>
                  </a:lnTo>
                  <a:lnTo>
                    <a:pt x="19833" y="66497"/>
                  </a:lnTo>
                  <a:lnTo>
                    <a:pt x="22460" y="66853"/>
                  </a:lnTo>
                  <a:lnTo>
                    <a:pt x="24148" y="67653"/>
                  </a:lnTo>
                  <a:lnTo>
                    <a:pt x="25980" y="68893"/>
                  </a:lnTo>
                  <a:lnTo>
                    <a:pt x="27907" y="70424"/>
                  </a:lnTo>
                  <a:lnTo>
                    <a:pt x="29898" y="71445"/>
                  </a:lnTo>
                  <a:lnTo>
                    <a:pt x="31931" y="72126"/>
                  </a:lnTo>
                  <a:lnTo>
                    <a:pt x="33993" y="72580"/>
                  </a:lnTo>
                  <a:lnTo>
                    <a:pt x="36073" y="73588"/>
                  </a:lnTo>
                  <a:lnTo>
                    <a:pt x="38166" y="74966"/>
                  </a:lnTo>
                  <a:lnTo>
                    <a:pt x="40267" y="76590"/>
                  </a:lnTo>
                  <a:lnTo>
                    <a:pt x="42374" y="77672"/>
                  </a:lnTo>
                  <a:lnTo>
                    <a:pt x="44485" y="78395"/>
                  </a:lnTo>
                  <a:lnTo>
                    <a:pt x="46598" y="78876"/>
                  </a:lnTo>
                  <a:lnTo>
                    <a:pt x="49418" y="79197"/>
                  </a:lnTo>
                  <a:lnTo>
                    <a:pt x="52711" y="79411"/>
                  </a:lnTo>
                  <a:lnTo>
                    <a:pt x="56318" y="79553"/>
                  </a:lnTo>
                  <a:lnTo>
                    <a:pt x="58722" y="80353"/>
                  </a:lnTo>
                  <a:lnTo>
                    <a:pt x="60325" y="81593"/>
                  </a:lnTo>
                  <a:lnTo>
                    <a:pt x="61394" y="83125"/>
                  </a:lnTo>
                  <a:lnTo>
                    <a:pt x="63518" y="84146"/>
                  </a:lnTo>
                  <a:lnTo>
                    <a:pt x="66347" y="84826"/>
                  </a:lnTo>
                  <a:lnTo>
                    <a:pt x="69644" y="85280"/>
                  </a:lnTo>
                  <a:lnTo>
                    <a:pt x="72548" y="85583"/>
                  </a:lnTo>
                  <a:lnTo>
                    <a:pt x="75191" y="85785"/>
                  </a:lnTo>
                  <a:lnTo>
                    <a:pt x="77659" y="85919"/>
                  </a:lnTo>
                  <a:lnTo>
                    <a:pt x="82283" y="86069"/>
                  </a:lnTo>
                  <a:lnTo>
                    <a:pt x="91004" y="86164"/>
                  </a:lnTo>
                  <a:lnTo>
                    <a:pt x="114363" y="86188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SMARTInkAnnotation1015"/>
            <p:cNvSpPr/>
            <p:nvPr/>
          </p:nvSpPr>
          <p:spPr>
            <a:xfrm>
              <a:off x="1896984" y="4991100"/>
              <a:ext cx="38125" cy="82551"/>
            </a:xfrm>
            <a:custGeom>
              <a:avLst/>
              <a:gdLst/>
              <a:ahLst/>
              <a:cxnLst/>
              <a:rect l="0" t="0" r="0" b="0"/>
              <a:pathLst>
                <a:path w="38125" h="82551">
                  <a:moveTo>
                    <a:pt x="0" y="0"/>
                  </a:moveTo>
                  <a:lnTo>
                    <a:pt x="0" y="3371"/>
                  </a:lnTo>
                  <a:lnTo>
                    <a:pt x="706" y="4364"/>
                  </a:lnTo>
                  <a:lnTo>
                    <a:pt x="1882" y="5026"/>
                  </a:lnTo>
                  <a:lnTo>
                    <a:pt x="3373" y="5468"/>
                  </a:lnTo>
                  <a:lnTo>
                    <a:pt x="4367" y="6467"/>
                  </a:lnTo>
                  <a:lnTo>
                    <a:pt x="5029" y="7839"/>
                  </a:lnTo>
                  <a:lnTo>
                    <a:pt x="5471" y="9460"/>
                  </a:lnTo>
                  <a:lnTo>
                    <a:pt x="5765" y="9834"/>
                  </a:lnTo>
                  <a:lnTo>
                    <a:pt x="5961" y="9378"/>
                  </a:lnTo>
                  <a:lnTo>
                    <a:pt x="6092" y="8369"/>
                  </a:lnTo>
                  <a:lnTo>
                    <a:pt x="6179" y="8401"/>
                  </a:lnTo>
                  <a:lnTo>
                    <a:pt x="6276" y="10319"/>
                  </a:lnTo>
                  <a:lnTo>
                    <a:pt x="6331" y="15366"/>
                  </a:lnTo>
                  <a:lnTo>
                    <a:pt x="6352" y="33032"/>
                  </a:lnTo>
                  <a:lnTo>
                    <a:pt x="7059" y="35427"/>
                  </a:lnTo>
                  <a:lnTo>
                    <a:pt x="8236" y="37729"/>
                  </a:lnTo>
                  <a:lnTo>
                    <a:pt x="9726" y="39970"/>
                  </a:lnTo>
                  <a:lnTo>
                    <a:pt x="10720" y="42169"/>
                  </a:lnTo>
                  <a:lnTo>
                    <a:pt x="11383" y="44340"/>
                  </a:lnTo>
                  <a:lnTo>
                    <a:pt x="11824" y="46493"/>
                  </a:lnTo>
                  <a:lnTo>
                    <a:pt x="12119" y="48635"/>
                  </a:lnTo>
                  <a:lnTo>
                    <a:pt x="12315" y="50767"/>
                  </a:lnTo>
                  <a:lnTo>
                    <a:pt x="12446" y="52895"/>
                  </a:lnTo>
                  <a:lnTo>
                    <a:pt x="13239" y="55018"/>
                  </a:lnTo>
                  <a:lnTo>
                    <a:pt x="14475" y="57140"/>
                  </a:lnTo>
                  <a:lnTo>
                    <a:pt x="16003" y="59260"/>
                  </a:lnTo>
                  <a:lnTo>
                    <a:pt x="17023" y="61379"/>
                  </a:lnTo>
                  <a:lnTo>
                    <a:pt x="17703" y="63497"/>
                  </a:lnTo>
                  <a:lnTo>
                    <a:pt x="18156" y="65615"/>
                  </a:lnTo>
                  <a:lnTo>
                    <a:pt x="19164" y="67732"/>
                  </a:lnTo>
                  <a:lnTo>
                    <a:pt x="20542" y="69849"/>
                  </a:lnTo>
                  <a:lnTo>
                    <a:pt x="22166" y="71966"/>
                  </a:lnTo>
                  <a:lnTo>
                    <a:pt x="23956" y="74083"/>
                  </a:lnTo>
                  <a:lnTo>
                    <a:pt x="25855" y="76199"/>
                  </a:lnTo>
                  <a:lnTo>
                    <a:pt x="30601" y="81295"/>
                  </a:lnTo>
                  <a:lnTo>
                    <a:pt x="31697" y="81713"/>
                  </a:lnTo>
                  <a:lnTo>
                    <a:pt x="33133" y="81993"/>
                  </a:lnTo>
                  <a:lnTo>
                    <a:pt x="38124" y="8255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1" name="SMARTInkAnnotation1016"/>
            <p:cNvSpPr/>
            <p:nvPr/>
          </p:nvSpPr>
          <p:spPr>
            <a:xfrm>
              <a:off x="1858940" y="4933950"/>
              <a:ext cx="63461" cy="63501"/>
            </a:xfrm>
            <a:custGeom>
              <a:avLst/>
              <a:gdLst/>
              <a:ahLst/>
              <a:cxnLst/>
              <a:rect l="0" t="0" r="0" b="0"/>
              <a:pathLst>
                <a:path w="63461" h="63501">
                  <a:moveTo>
                    <a:pt x="12628" y="63500"/>
                  </a:moveTo>
                  <a:lnTo>
                    <a:pt x="0" y="50879"/>
                  </a:lnTo>
                  <a:lnTo>
                    <a:pt x="1838" y="50835"/>
                  </a:lnTo>
                  <a:lnTo>
                    <a:pt x="3317" y="50824"/>
                  </a:lnTo>
                  <a:lnTo>
                    <a:pt x="4303" y="50110"/>
                  </a:lnTo>
                  <a:lnTo>
                    <a:pt x="4960" y="48929"/>
                  </a:lnTo>
                  <a:lnTo>
                    <a:pt x="5398" y="47436"/>
                  </a:lnTo>
                  <a:lnTo>
                    <a:pt x="6396" y="46440"/>
                  </a:lnTo>
                  <a:lnTo>
                    <a:pt x="7768" y="45777"/>
                  </a:lnTo>
                  <a:lnTo>
                    <a:pt x="9388" y="45334"/>
                  </a:lnTo>
                  <a:lnTo>
                    <a:pt x="10468" y="44334"/>
                  </a:lnTo>
                  <a:lnTo>
                    <a:pt x="11188" y="42962"/>
                  </a:lnTo>
                  <a:lnTo>
                    <a:pt x="11668" y="41341"/>
                  </a:lnTo>
                  <a:lnTo>
                    <a:pt x="13400" y="38850"/>
                  </a:lnTo>
                  <a:lnTo>
                    <a:pt x="15967" y="35778"/>
                  </a:lnTo>
                  <a:lnTo>
                    <a:pt x="21878" y="29306"/>
                  </a:lnTo>
                  <a:lnTo>
                    <a:pt x="26858" y="24079"/>
                  </a:lnTo>
                  <a:lnTo>
                    <a:pt x="29881" y="21697"/>
                  </a:lnTo>
                  <a:lnTo>
                    <a:pt x="33308" y="19403"/>
                  </a:lnTo>
                  <a:lnTo>
                    <a:pt x="37005" y="17169"/>
                  </a:lnTo>
                  <a:lnTo>
                    <a:pt x="40175" y="14974"/>
                  </a:lnTo>
                  <a:lnTo>
                    <a:pt x="42994" y="12804"/>
                  </a:lnTo>
                  <a:lnTo>
                    <a:pt x="45581" y="10653"/>
                  </a:lnTo>
                  <a:lnTo>
                    <a:pt x="48716" y="8513"/>
                  </a:lnTo>
                  <a:lnTo>
                    <a:pt x="52219" y="6381"/>
                  </a:lnTo>
                  <a:lnTo>
                    <a:pt x="63460" y="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2" name="SMARTInkAnnotation1017"/>
            <p:cNvSpPr/>
            <p:nvPr/>
          </p:nvSpPr>
          <p:spPr>
            <a:xfrm>
              <a:off x="2113129" y="4921250"/>
              <a:ext cx="101554" cy="132358"/>
            </a:xfrm>
            <a:custGeom>
              <a:avLst/>
              <a:gdLst/>
              <a:ahLst/>
              <a:cxnLst/>
              <a:rect l="0" t="0" r="0" b="0"/>
              <a:pathLst>
                <a:path w="101554" h="132358">
                  <a:moveTo>
                    <a:pt x="82491" y="0"/>
                  </a:moveTo>
                  <a:lnTo>
                    <a:pt x="73647" y="0"/>
                  </a:lnTo>
                  <a:lnTo>
                    <a:pt x="71653" y="705"/>
                  </a:lnTo>
                  <a:lnTo>
                    <a:pt x="69618" y="1881"/>
                  </a:lnTo>
                  <a:lnTo>
                    <a:pt x="67555" y="3371"/>
                  </a:lnTo>
                  <a:lnTo>
                    <a:pt x="65474" y="4364"/>
                  </a:lnTo>
                  <a:lnTo>
                    <a:pt x="63380" y="5026"/>
                  </a:lnTo>
                  <a:lnTo>
                    <a:pt x="61279" y="5467"/>
                  </a:lnTo>
                  <a:lnTo>
                    <a:pt x="58466" y="5762"/>
                  </a:lnTo>
                  <a:lnTo>
                    <a:pt x="55178" y="5958"/>
                  </a:lnTo>
                  <a:lnTo>
                    <a:pt x="48466" y="6176"/>
                  </a:lnTo>
                  <a:lnTo>
                    <a:pt x="43130" y="6272"/>
                  </a:lnTo>
                  <a:lnTo>
                    <a:pt x="40718" y="7004"/>
                  </a:lnTo>
                  <a:lnTo>
                    <a:pt x="38405" y="8197"/>
                  </a:lnTo>
                  <a:lnTo>
                    <a:pt x="36156" y="9698"/>
                  </a:lnTo>
                  <a:lnTo>
                    <a:pt x="33951" y="10699"/>
                  </a:lnTo>
                  <a:lnTo>
                    <a:pt x="31775" y="11366"/>
                  </a:lnTo>
                  <a:lnTo>
                    <a:pt x="29619" y="11811"/>
                  </a:lnTo>
                  <a:lnTo>
                    <a:pt x="27474" y="12812"/>
                  </a:lnTo>
                  <a:lnTo>
                    <a:pt x="25340" y="14186"/>
                  </a:lnTo>
                  <a:lnTo>
                    <a:pt x="23211" y="15808"/>
                  </a:lnTo>
                  <a:lnTo>
                    <a:pt x="21085" y="16889"/>
                  </a:lnTo>
                  <a:lnTo>
                    <a:pt x="18962" y="17609"/>
                  </a:lnTo>
                  <a:lnTo>
                    <a:pt x="16840" y="18089"/>
                  </a:lnTo>
                  <a:lnTo>
                    <a:pt x="14720" y="19115"/>
                  </a:lnTo>
                  <a:lnTo>
                    <a:pt x="12600" y="20505"/>
                  </a:lnTo>
                  <a:lnTo>
                    <a:pt x="10481" y="22136"/>
                  </a:lnTo>
                  <a:lnTo>
                    <a:pt x="8363" y="23930"/>
                  </a:lnTo>
                  <a:lnTo>
                    <a:pt x="6245" y="25831"/>
                  </a:lnTo>
                  <a:lnTo>
                    <a:pt x="4126" y="27804"/>
                  </a:lnTo>
                  <a:lnTo>
                    <a:pt x="2714" y="30530"/>
                  </a:lnTo>
                  <a:lnTo>
                    <a:pt x="1773" y="33759"/>
                  </a:lnTo>
                  <a:lnTo>
                    <a:pt x="1145" y="37323"/>
                  </a:lnTo>
                  <a:lnTo>
                    <a:pt x="726" y="40404"/>
                  </a:lnTo>
                  <a:lnTo>
                    <a:pt x="447" y="43164"/>
                  </a:lnTo>
                  <a:lnTo>
                    <a:pt x="261" y="45709"/>
                  </a:lnTo>
                  <a:lnTo>
                    <a:pt x="137" y="48112"/>
                  </a:lnTo>
                  <a:lnTo>
                    <a:pt x="0" y="52663"/>
                  </a:lnTo>
                  <a:lnTo>
                    <a:pt x="669" y="55569"/>
                  </a:lnTo>
                  <a:lnTo>
                    <a:pt x="1821" y="58919"/>
                  </a:lnTo>
                  <a:lnTo>
                    <a:pt x="3295" y="62562"/>
                  </a:lnTo>
                  <a:lnTo>
                    <a:pt x="4984" y="65697"/>
                  </a:lnTo>
                  <a:lnTo>
                    <a:pt x="6816" y="68493"/>
                  </a:lnTo>
                  <a:lnTo>
                    <a:pt x="8743" y="71062"/>
                  </a:lnTo>
                  <a:lnTo>
                    <a:pt x="10733" y="74186"/>
                  </a:lnTo>
                  <a:lnTo>
                    <a:pt x="12767" y="77680"/>
                  </a:lnTo>
                  <a:lnTo>
                    <a:pt x="14829" y="81420"/>
                  </a:lnTo>
                  <a:lnTo>
                    <a:pt x="16909" y="84619"/>
                  </a:lnTo>
                  <a:lnTo>
                    <a:pt x="19002" y="87457"/>
                  </a:lnTo>
                  <a:lnTo>
                    <a:pt x="21103" y="90055"/>
                  </a:lnTo>
                  <a:lnTo>
                    <a:pt x="23209" y="92492"/>
                  </a:lnTo>
                  <a:lnTo>
                    <a:pt x="25320" y="94823"/>
                  </a:lnTo>
                  <a:lnTo>
                    <a:pt x="29548" y="99293"/>
                  </a:lnTo>
                  <a:lnTo>
                    <a:pt x="33780" y="103632"/>
                  </a:lnTo>
                  <a:lnTo>
                    <a:pt x="36603" y="105777"/>
                  </a:lnTo>
                  <a:lnTo>
                    <a:pt x="39897" y="107913"/>
                  </a:lnTo>
                  <a:lnTo>
                    <a:pt x="43505" y="110041"/>
                  </a:lnTo>
                  <a:lnTo>
                    <a:pt x="46616" y="112167"/>
                  </a:lnTo>
                  <a:lnTo>
                    <a:pt x="49397" y="114290"/>
                  </a:lnTo>
                  <a:lnTo>
                    <a:pt x="51957" y="116409"/>
                  </a:lnTo>
                  <a:lnTo>
                    <a:pt x="55074" y="118528"/>
                  </a:lnTo>
                  <a:lnTo>
                    <a:pt x="58566" y="120647"/>
                  </a:lnTo>
                  <a:lnTo>
                    <a:pt x="62304" y="122765"/>
                  </a:lnTo>
                  <a:lnTo>
                    <a:pt x="65504" y="124177"/>
                  </a:lnTo>
                  <a:lnTo>
                    <a:pt x="68342" y="125118"/>
                  </a:lnTo>
                  <a:lnTo>
                    <a:pt x="70941" y="125745"/>
                  </a:lnTo>
                  <a:lnTo>
                    <a:pt x="73378" y="126869"/>
                  </a:lnTo>
                  <a:lnTo>
                    <a:pt x="75710" y="128324"/>
                  </a:lnTo>
                  <a:lnTo>
                    <a:pt x="77970" y="129999"/>
                  </a:lnTo>
                  <a:lnTo>
                    <a:pt x="80889" y="131116"/>
                  </a:lnTo>
                  <a:lnTo>
                    <a:pt x="84247" y="131861"/>
                  </a:lnTo>
                  <a:lnTo>
                    <a:pt x="87898" y="132357"/>
                  </a:lnTo>
                  <a:lnTo>
                    <a:pt x="91037" y="131983"/>
                  </a:lnTo>
                  <a:lnTo>
                    <a:pt x="93836" y="131027"/>
                  </a:lnTo>
                  <a:lnTo>
                    <a:pt x="101553" y="12700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3" name="SMARTInkAnnotation1018"/>
            <p:cNvSpPr/>
            <p:nvPr/>
          </p:nvSpPr>
          <p:spPr>
            <a:xfrm>
              <a:off x="2249218" y="4921259"/>
              <a:ext cx="123294" cy="76166"/>
            </a:xfrm>
            <a:custGeom>
              <a:avLst/>
              <a:gdLst/>
              <a:ahLst/>
              <a:cxnLst/>
              <a:rect l="0" t="0" r="0" b="0"/>
              <a:pathLst>
                <a:path w="123294" h="76166">
                  <a:moveTo>
                    <a:pt x="35357" y="19041"/>
                  </a:moveTo>
                  <a:lnTo>
                    <a:pt x="35357" y="22412"/>
                  </a:lnTo>
                  <a:lnTo>
                    <a:pt x="34651" y="24111"/>
                  </a:lnTo>
                  <a:lnTo>
                    <a:pt x="33475" y="25948"/>
                  </a:lnTo>
                  <a:lnTo>
                    <a:pt x="31984" y="27880"/>
                  </a:lnTo>
                  <a:lnTo>
                    <a:pt x="30284" y="29872"/>
                  </a:lnTo>
                  <a:lnTo>
                    <a:pt x="28446" y="31906"/>
                  </a:lnTo>
                  <a:lnTo>
                    <a:pt x="24519" y="36048"/>
                  </a:lnTo>
                  <a:lnTo>
                    <a:pt x="7814" y="52910"/>
                  </a:lnTo>
                  <a:lnTo>
                    <a:pt x="6405" y="55026"/>
                  </a:lnTo>
                  <a:lnTo>
                    <a:pt x="5466" y="57143"/>
                  </a:lnTo>
                  <a:lnTo>
                    <a:pt x="4840" y="59259"/>
                  </a:lnTo>
                  <a:lnTo>
                    <a:pt x="4422" y="61375"/>
                  </a:lnTo>
                  <a:lnTo>
                    <a:pt x="4144" y="63491"/>
                  </a:lnTo>
                  <a:lnTo>
                    <a:pt x="3959" y="65608"/>
                  </a:lnTo>
                  <a:lnTo>
                    <a:pt x="3129" y="67019"/>
                  </a:lnTo>
                  <a:lnTo>
                    <a:pt x="1870" y="67960"/>
                  </a:lnTo>
                  <a:lnTo>
                    <a:pt x="325" y="68587"/>
                  </a:lnTo>
                  <a:lnTo>
                    <a:pt x="0" y="69710"/>
                  </a:lnTo>
                  <a:lnTo>
                    <a:pt x="489" y="71165"/>
                  </a:lnTo>
                  <a:lnTo>
                    <a:pt x="2975" y="75198"/>
                  </a:lnTo>
                  <a:lnTo>
                    <a:pt x="3886" y="75529"/>
                  </a:lnTo>
                  <a:lnTo>
                    <a:pt x="6779" y="75897"/>
                  </a:lnTo>
                  <a:lnTo>
                    <a:pt x="9246" y="75995"/>
                  </a:lnTo>
                  <a:lnTo>
                    <a:pt x="18756" y="76133"/>
                  </a:lnTo>
                  <a:lnTo>
                    <a:pt x="23978" y="76165"/>
                  </a:lnTo>
                  <a:lnTo>
                    <a:pt x="27065" y="75468"/>
                  </a:lnTo>
                  <a:lnTo>
                    <a:pt x="30535" y="74298"/>
                  </a:lnTo>
                  <a:lnTo>
                    <a:pt x="34260" y="72813"/>
                  </a:lnTo>
                  <a:lnTo>
                    <a:pt x="38156" y="71116"/>
                  </a:lnTo>
                  <a:lnTo>
                    <a:pt x="46250" y="67350"/>
                  </a:lnTo>
                  <a:lnTo>
                    <a:pt x="84079" y="48665"/>
                  </a:lnTo>
                  <a:lnTo>
                    <a:pt x="87606" y="46551"/>
                  </a:lnTo>
                  <a:lnTo>
                    <a:pt x="90664" y="44437"/>
                  </a:lnTo>
                  <a:lnTo>
                    <a:pt x="93408" y="42322"/>
                  </a:lnTo>
                  <a:lnTo>
                    <a:pt x="96650" y="40206"/>
                  </a:lnTo>
                  <a:lnTo>
                    <a:pt x="100223" y="38089"/>
                  </a:lnTo>
                  <a:lnTo>
                    <a:pt x="104017" y="35973"/>
                  </a:lnTo>
                  <a:lnTo>
                    <a:pt x="107252" y="33858"/>
                  </a:lnTo>
                  <a:lnTo>
                    <a:pt x="110115" y="31741"/>
                  </a:lnTo>
                  <a:lnTo>
                    <a:pt x="112730" y="29624"/>
                  </a:lnTo>
                  <a:lnTo>
                    <a:pt x="114473" y="27508"/>
                  </a:lnTo>
                  <a:lnTo>
                    <a:pt x="115634" y="25391"/>
                  </a:lnTo>
                  <a:lnTo>
                    <a:pt x="116410" y="23274"/>
                  </a:lnTo>
                  <a:lnTo>
                    <a:pt x="117632" y="21158"/>
                  </a:lnTo>
                  <a:lnTo>
                    <a:pt x="119153" y="19041"/>
                  </a:lnTo>
                  <a:lnTo>
                    <a:pt x="123293" y="13946"/>
                  </a:lnTo>
                  <a:lnTo>
                    <a:pt x="122927" y="12822"/>
                  </a:lnTo>
                  <a:lnTo>
                    <a:pt x="121977" y="11367"/>
                  </a:lnTo>
                  <a:lnTo>
                    <a:pt x="120638" y="9691"/>
                  </a:lnTo>
                  <a:lnTo>
                    <a:pt x="119039" y="7869"/>
                  </a:lnTo>
                  <a:lnTo>
                    <a:pt x="117267" y="5949"/>
                  </a:lnTo>
                  <a:lnTo>
                    <a:pt x="115379" y="3962"/>
                  </a:lnTo>
                  <a:lnTo>
                    <a:pt x="113415" y="2639"/>
                  </a:lnTo>
                  <a:lnTo>
                    <a:pt x="111400" y="1756"/>
                  </a:lnTo>
                  <a:lnTo>
                    <a:pt x="109350" y="1168"/>
                  </a:lnTo>
                  <a:lnTo>
                    <a:pt x="107278" y="775"/>
                  </a:lnTo>
                  <a:lnTo>
                    <a:pt x="105191" y="514"/>
                  </a:lnTo>
                  <a:lnTo>
                    <a:pt x="103092" y="340"/>
                  </a:lnTo>
                  <a:lnTo>
                    <a:pt x="100282" y="224"/>
                  </a:lnTo>
                  <a:lnTo>
                    <a:pt x="90286" y="60"/>
                  </a:lnTo>
                  <a:lnTo>
                    <a:pt x="74604" y="0"/>
                  </a:lnTo>
                  <a:lnTo>
                    <a:pt x="71406" y="703"/>
                  </a:lnTo>
                  <a:lnTo>
                    <a:pt x="68568" y="1877"/>
                  </a:lnTo>
                  <a:lnTo>
                    <a:pt x="60773" y="6341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4" name="SMARTInkAnnotation1019"/>
            <p:cNvSpPr/>
            <p:nvPr/>
          </p:nvSpPr>
          <p:spPr>
            <a:xfrm>
              <a:off x="2386247" y="4902200"/>
              <a:ext cx="95302" cy="120651"/>
            </a:xfrm>
            <a:custGeom>
              <a:avLst/>
              <a:gdLst/>
              <a:ahLst/>
              <a:cxnLst/>
              <a:rect l="0" t="0" r="0" b="0"/>
              <a:pathLst>
                <a:path w="95302" h="120651">
                  <a:moveTo>
                    <a:pt x="19054" y="0"/>
                  </a:moveTo>
                  <a:lnTo>
                    <a:pt x="22427" y="0"/>
                  </a:lnTo>
                  <a:lnTo>
                    <a:pt x="23421" y="705"/>
                  </a:lnTo>
                  <a:lnTo>
                    <a:pt x="24083" y="1881"/>
                  </a:lnTo>
                  <a:lnTo>
                    <a:pt x="24524" y="3370"/>
                  </a:lnTo>
                  <a:lnTo>
                    <a:pt x="26898" y="6907"/>
                  </a:lnTo>
                  <a:lnTo>
                    <a:pt x="30801" y="11556"/>
                  </a:lnTo>
                  <a:lnTo>
                    <a:pt x="31122" y="13348"/>
                  </a:lnTo>
                  <a:lnTo>
                    <a:pt x="31334" y="15954"/>
                  </a:lnTo>
                  <a:lnTo>
                    <a:pt x="31477" y="19103"/>
                  </a:lnTo>
                  <a:lnTo>
                    <a:pt x="30866" y="21908"/>
                  </a:lnTo>
                  <a:lnTo>
                    <a:pt x="29753" y="24483"/>
                  </a:lnTo>
                  <a:lnTo>
                    <a:pt x="28304" y="26905"/>
                  </a:lnTo>
                  <a:lnTo>
                    <a:pt x="27338" y="29931"/>
                  </a:lnTo>
                  <a:lnTo>
                    <a:pt x="26695" y="33360"/>
                  </a:lnTo>
                  <a:lnTo>
                    <a:pt x="26266" y="37056"/>
                  </a:lnTo>
                  <a:lnTo>
                    <a:pt x="25274" y="40932"/>
                  </a:lnTo>
                  <a:lnTo>
                    <a:pt x="23906" y="44927"/>
                  </a:lnTo>
                  <a:lnTo>
                    <a:pt x="22289" y="49001"/>
                  </a:lnTo>
                  <a:lnTo>
                    <a:pt x="20505" y="52423"/>
                  </a:lnTo>
                  <a:lnTo>
                    <a:pt x="18609" y="55410"/>
                  </a:lnTo>
                  <a:lnTo>
                    <a:pt x="16639" y="58107"/>
                  </a:lnTo>
                  <a:lnTo>
                    <a:pt x="15326" y="61316"/>
                  </a:lnTo>
                  <a:lnTo>
                    <a:pt x="14451" y="64866"/>
                  </a:lnTo>
                  <a:lnTo>
                    <a:pt x="13867" y="68643"/>
                  </a:lnTo>
                  <a:lnTo>
                    <a:pt x="12772" y="71868"/>
                  </a:lnTo>
                  <a:lnTo>
                    <a:pt x="11336" y="74723"/>
                  </a:lnTo>
                  <a:lnTo>
                    <a:pt x="9673" y="77332"/>
                  </a:lnTo>
                  <a:lnTo>
                    <a:pt x="8564" y="80482"/>
                  </a:lnTo>
                  <a:lnTo>
                    <a:pt x="7824" y="83994"/>
                  </a:lnTo>
                  <a:lnTo>
                    <a:pt x="7332" y="87746"/>
                  </a:lnTo>
                  <a:lnTo>
                    <a:pt x="6297" y="90953"/>
                  </a:lnTo>
                  <a:lnTo>
                    <a:pt x="4901" y="93796"/>
                  </a:lnTo>
                  <a:lnTo>
                    <a:pt x="3265" y="96398"/>
                  </a:lnTo>
                  <a:lnTo>
                    <a:pt x="2174" y="98838"/>
                  </a:lnTo>
                  <a:lnTo>
                    <a:pt x="1447" y="101169"/>
                  </a:lnTo>
                  <a:lnTo>
                    <a:pt x="279" y="106611"/>
                  </a:lnTo>
                  <a:lnTo>
                    <a:pt x="120" y="109236"/>
                  </a:lnTo>
                  <a:lnTo>
                    <a:pt x="0" y="114004"/>
                  </a:lnTo>
                  <a:lnTo>
                    <a:pt x="1878" y="116050"/>
                  </a:lnTo>
                  <a:lnTo>
                    <a:pt x="5463" y="119742"/>
                  </a:lnTo>
                  <a:lnTo>
                    <a:pt x="6463" y="120044"/>
                  </a:lnTo>
                  <a:lnTo>
                    <a:pt x="7837" y="120246"/>
                  </a:lnTo>
                  <a:lnTo>
                    <a:pt x="9458" y="120381"/>
                  </a:lnTo>
                  <a:lnTo>
                    <a:pt x="11244" y="120471"/>
                  </a:lnTo>
                  <a:lnTo>
                    <a:pt x="15112" y="120570"/>
                  </a:lnTo>
                  <a:lnTo>
                    <a:pt x="75113" y="120650"/>
                  </a:lnTo>
                  <a:lnTo>
                    <a:pt x="78312" y="119945"/>
                  </a:lnTo>
                  <a:lnTo>
                    <a:pt x="81151" y="118769"/>
                  </a:lnTo>
                  <a:lnTo>
                    <a:pt x="83750" y="117280"/>
                  </a:lnTo>
                  <a:lnTo>
                    <a:pt x="86188" y="116286"/>
                  </a:lnTo>
                  <a:lnTo>
                    <a:pt x="88520" y="115624"/>
                  </a:lnTo>
                  <a:lnTo>
                    <a:pt x="95301" y="11430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5" name="SMARTInkAnnotation1020"/>
            <p:cNvSpPr/>
            <p:nvPr/>
          </p:nvSpPr>
          <p:spPr>
            <a:xfrm>
              <a:off x="2500617" y="4946650"/>
              <a:ext cx="63239" cy="75208"/>
            </a:xfrm>
            <a:custGeom>
              <a:avLst/>
              <a:gdLst/>
              <a:ahLst/>
              <a:cxnLst/>
              <a:rect l="0" t="0" r="0" b="0"/>
              <a:pathLst>
                <a:path w="63239" h="75208">
                  <a:moveTo>
                    <a:pt x="19054" y="6350"/>
                  </a:moveTo>
                  <a:lnTo>
                    <a:pt x="6370" y="6350"/>
                  </a:lnTo>
                  <a:lnTo>
                    <a:pt x="12701" y="6350"/>
                  </a:lnTo>
                  <a:lnTo>
                    <a:pt x="9328" y="9721"/>
                  </a:lnTo>
                  <a:lnTo>
                    <a:pt x="8334" y="11419"/>
                  </a:lnTo>
                  <a:lnTo>
                    <a:pt x="7672" y="13257"/>
                  </a:lnTo>
                  <a:lnTo>
                    <a:pt x="7230" y="15188"/>
                  </a:lnTo>
                  <a:lnTo>
                    <a:pt x="6229" y="16475"/>
                  </a:lnTo>
                  <a:lnTo>
                    <a:pt x="4856" y="17334"/>
                  </a:lnTo>
                  <a:lnTo>
                    <a:pt x="3235" y="17906"/>
                  </a:lnTo>
                  <a:lnTo>
                    <a:pt x="2154" y="18992"/>
                  </a:lnTo>
                  <a:lnTo>
                    <a:pt x="1434" y="20423"/>
                  </a:lnTo>
                  <a:lnTo>
                    <a:pt x="954" y="22082"/>
                  </a:lnTo>
                  <a:lnTo>
                    <a:pt x="633" y="23894"/>
                  </a:lnTo>
                  <a:lnTo>
                    <a:pt x="419" y="25807"/>
                  </a:lnTo>
                  <a:lnTo>
                    <a:pt x="277" y="27788"/>
                  </a:lnTo>
                  <a:lnTo>
                    <a:pt x="182" y="29814"/>
                  </a:lnTo>
                  <a:lnTo>
                    <a:pt x="77" y="33947"/>
                  </a:lnTo>
                  <a:lnTo>
                    <a:pt x="0" y="46574"/>
                  </a:lnTo>
                  <a:lnTo>
                    <a:pt x="704" y="48688"/>
                  </a:lnTo>
                  <a:lnTo>
                    <a:pt x="1879" y="50803"/>
                  </a:lnTo>
                  <a:lnTo>
                    <a:pt x="3368" y="52918"/>
                  </a:lnTo>
                  <a:lnTo>
                    <a:pt x="5067" y="55035"/>
                  </a:lnTo>
                  <a:lnTo>
                    <a:pt x="6905" y="57151"/>
                  </a:lnTo>
                  <a:lnTo>
                    <a:pt x="8837" y="59267"/>
                  </a:lnTo>
                  <a:lnTo>
                    <a:pt x="10125" y="61384"/>
                  </a:lnTo>
                  <a:lnTo>
                    <a:pt x="10983" y="63500"/>
                  </a:lnTo>
                  <a:lnTo>
                    <a:pt x="11556" y="65617"/>
                  </a:lnTo>
                  <a:lnTo>
                    <a:pt x="12644" y="67028"/>
                  </a:lnTo>
                  <a:lnTo>
                    <a:pt x="14074" y="67969"/>
                  </a:lnTo>
                  <a:lnTo>
                    <a:pt x="15734" y="68596"/>
                  </a:lnTo>
                  <a:lnTo>
                    <a:pt x="17547" y="69720"/>
                  </a:lnTo>
                  <a:lnTo>
                    <a:pt x="19462" y="71174"/>
                  </a:lnTo>
                  <a:lnTo>
                    <a:pt x="21444" y="72849"/>
                  </a:lnTo>
                  <a:lnTo>
                    <a:pt x="23471" y="73966"/>
                  </a:lnTo>
                  <a:lnTo>
                    <a:pt x="25529" y="74711"/>
                  </a:lnTo>
                  <a:lnTo>
                    <a:pt x="27607" y="75207"/>
                  </a:lnTo>
                  <a:lnTo>
                    <a:pt x="29698" y="74833"/>
                  </a:lnTo>
                  <a:lnTo>
                    <a:pt x="31798" y="73877"/>
                  </a:lnTo>
                  <a:lnTo>
                    <a:pt x="33905" y="72535"/>
                  </a:lnTo>
                  <a:lnTo>
                    <a:pt x="36015" y="71640"/>
                  </a:lnTo>
                  <a:lnTo>
                    <a:pt x="38127" y="71043"/>
                  </a:lnTo>
                  <a:lnTo>
                    <a:pt x="40241" y="70646"/>
                  </a:lnTo>
                  <a:lnTo>
                    <a:pt x="42357" y="70380"/>
                  </a:lnTo>
                  <a:lnTo>
                    <a:pt x="44474" y="70203"/>
                  </a:lnTo>
                  <a:lnTo>
                    <a:pt x="46591" y="70086"/>
                  </a:lnTo>
                  <a:lnTo>
                    <a:pt x="48707" y="69302"/>
                  </a:lnTo>
                  <a:lnTo>
                    <a:pt x="50826" y="68073"/>
                  </a:lnTo>
                  <a:lnTo>
                    <a:pt x="55923" y="64403"/>
                  </a:lnTo>
                  <a:lnTo>
                    <a:pt x="57048" y="63397"/>
                  </a:lnTo>
                  <a:lnTo>
                    <a:pt x="62539" y="58112"/>
                  </a:lnTo>
                  <a:lnTo>
                    <a:pt x="62870" y="57086"/>
                  </a:lnTo>
                  <a:lnTo>
                    <a:pt x="63090" y="55696"/>
                  </a:lnTo>
                  <a:lnTo>
                    <a:pt x="63238" y="54065"/>
                  </a:lnTo>
                  <a:lnTo>
                    <a:pt x="62630" y="52976"/>
                  </a:lnTo>
                  <a:lnTo>
                    <a:pt x="61519" y="52251"/>
                  </a:lnTo>
                  <a:lnTo>
                    <a:pt x="60072" y="51767"/>
                  </a:lnTo>
                  <a:lnTo>
                    <a:pt x="59108" y="50739"/>
                  </a:lnTo>
                  <a:lnTo>
                    <a:pt x="58464" y="49348"/>
                  </a:lnTo>
                  <a:lnTo>
                    <a:pt x="58036" y="47715"/>
                  </a:lnTo>
                  <a:lnTo>
                    <a:pt x="57044" y="45922"/>
                  </a:lnTo>
                  <a:lnTo>
                    <a:pt x="55677" y="44019"/>
                  </a:lnTo>
                  <a:lnTo>
                    <a:pt x="51783" y="39269"/>
                  </a:lnTo>
                  <a:lnTo>
                    <a:pt x="50757" y="38174"/>
                  </a:lnTo>
                  <a:lnTo>
                    <a:pt x="44039" y="31347"/>
                  </a:lnTo>
                  <a:lnTo>
                    <a:pt x="42065" y="29364"/>
                  </a:lnTo>
                  <a:lnTo>
                    <a:pt x="40043" y="28042"/>
                  </a:lnTo>
                  <a:lnTo>
                    <a:pt x="37989" y="27162"/>
                  </a:lnTo>
                  <a:lnTo>
                    <a:pt x="35913" y="26575"/>
                  </a:lnTo>
                  <a:lnTo>
                    <a:pt x="33824" y="26183"/>
                  </a:lnTo>
                  <a:lnTo>
                    <a:pt x="31724" y="25922"/>
                  </a:lnTo>
                  <a:lnTo>
                    <a:pt x="29619" y="25748"/>
                  </a:lnTo>
                  <a:lnTo>
                    <a:pt x="27510" y="24926"/>
                  </a:lnTo>
                  <a:lnTo>
                    <a:pt x="25397" y="23673"/>
                  </a:lnTo>
                  <a:lnTo>
                    <a:pt x="20308" y="19963"/>
                  </a:lnTo>
                  <a:lnTo>
                    <a:pt x="19890" y="18953"/>
                  </a:lnTo>
                  <a:lnTo>
                    <a:pt x="19611" y="17575"/>
                  </a:lnTo>
                  <a:lnTo>
                    <a:pt x="19165" y="13663"/>
                  </a:lnTo>
                  <a:lnTo>
                    <a:pt x="19128" y="12636"/>
                  </a:lnTo>
                  <a:lnTo>
                    <a:pt x="19064" y="7317"/>
                  </a:lnTo>
                  <a:lnTo>
                    <a:pt x="19054" y="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6" name="SMARTInkAnnotation1021"/>
            <p:cNvSpPr/>
            <p:nvPr/>
          </p:nvSpPr>
          <p:spPr>
            <a:xfrm>
              <a:off x="2598665" y="4902201"/>
              <a:ext cx="124335" cy="152400"/>
            </a:xfrm>
            <a:custGeom>
              <a:avLst/>
              <a:gdLst/>
              <a:ahLst/>
              <a:cxnLst/>
              <a:rect l="0" t="0" r="0" b="0"/>
              <a:pathLst>
                <a:path w="124335" h="152400">
                  <a:moveTo>
                    <a:pt x="22670" y="69849"/>
                  </a:moveTo>
                  <a:lnTo>
                    <a:pt x="22670" y="94005"/>
                  </a:lnTo>
                  <a:lnTo>
                    <a:pt x="20787" y="96577"/>
                  </a:lnTo>
                  <a:lnTo>
                    <a:pt x="16578" y="101305"/>
                  </a:lnTo>
                  <a:lnTo>
                    <a:pt x="16368" y="105905"/>
                  </a:lnTo>
                  <a:lnTo>
                    <a:pt x="16316" y="107942"/>
                  </a:lnTo>
                  <a:lnTo>
                    <a:pt x="16316" y="74075"/>
                  </a:lnTo>
                  <a:lnTo>
                    <a:pt x="15610" y="71960"/>
                  </a:lnTo>
                  <a:lnTo>
                    <a:pt x="12943" y="67731"/>
                  </a:lnTo>
                  <a:lnTo>
                    <a:pt x="11949" y="64909"/>
                  </a:lnTo>
                  <a:lnTo>
                    <a:pt x="11287" y="61617"/>
                  </a:lnTo>
                  <a:lnTo>
                    <a:pt x="10845" y="58011"/>
                  </a:lnTo>
                  <a:lnTo>
                    <a:pt x="10551" y="54901"/>
                  </a:lnTo>
                  <a:lnTo>
                    <a:pt x="10354" y="52123"/>
                  </a:lnTo>
                  <a:lnTo>
                    <a:pt x="10224" y="49565"/>
                  </a:lnTo>
                  <a:lnTo>
                    <a:pt x="9431" y="47154"/>
                  </a:lnTo>
                  <a:lnTo>
                    <a:pt x="6666" y="42594"/>
                  </a:lnTo>
                  <a:lnTo>
                    <a:pt x="4967" y="38215"/>
                  </a:lnTo>
                  <a:lnTo>
                    <a:pt x="4212" y="33917"/>
                  </a:lnTo>
                  <a:lnTo>
                    <a:pt x="3876" y="29655"/>
                  </a:lnTo>
                  <a:lnTo>
                    <a:pt x="3081" y="27531"/>
                  </a:lnTo>
                  <a:lnTo>
                    <a:pt x="315" y="23289"/>
                  </a:lnTo>
                  <a:lnTo>
                    <a:pt x="0" y="21876"/>
                  </a:lnTo>
                  <a:lnTo>
                    <a:pt x="497" y="20933"/>
                  </a:lnTo>
                  <a:lnTo>
                    <a:pt x="1534" y="20305"/>
                  </a:lnTo>
                  <a:lnTo>
                    <a:pt x="2225" y="19181"/>
                  </a:lnTo>
                  <a:lnTo>
                    <a:pt x="3199" y="14933"/>
                  </a:lnTo>
                  <a:lnTo>
                    <a:pt x="3426" y="13692"/>
                  </a:lnTo>
                  <a:lnTo>
                    <a:pt x="6928" y="9622"/>
                  </a:lnTo>
                  <a:lnTo>
                    <a:pt x="10069" y="6290"/>
                  </a:lnTo>
                  <a:lnTo>
                    <a:pt x="13069" y="3265"/>
                  </a:lnTo>
                  <a:lnTo>
                    <a:pt x="14857" y="2177"/>
                  </a:lnTo>
                  <a:lnTo>
                    <a:pt x="18727" y="967"/>
                  </a:lnTo>
                  <a:lnTo>
                    <a:pt x="20747" y="644"/>
                  </a:lnTo>
                  <a:lnTo>
                    <a:pt x="22800" y="429"/>
                  </a:lnTo>
                  <a:lnTo>
                    <a:pt x="24874" y="286"/>
                  </a:lnTo>
                  <a:lnTo>
                    <a:pt x="26964" y="190"/>
                  </a:lnTo>
                  <a:lnTo>
                    <a:pt x="31168" y="84"/>
                  </a:lnTo>
                  <a:lnTo>
                    <a:pt x="56558" y="0"/>
                  </a:lnTo>
                  <a:lnTo>
                    <a:pt x="58676" y="705"/>
                  </a:lnTo>
                  <a:lnTo>
                    <a:pt x="60794" y="1881"/>
                  </a:lnTo>
                  <a:lnTo>
                    <a:pt x="65893" y="5466"/>
                  </a:lnTo>
                  <a:lnTo>
                    <a:pt x="68472" y="7838"/>
                  </a:lnTo>
                  <a:lnTo>
                    <a:pt x="70149" y="9459"/>
                  </a:lnTo>
                  <a:lnTo>
                    <a:pt x="71267" y="11244"/>
                  </a:lnTo>
                  <a:lnTo>
                    <a:pt x="72508" y="15110"/>
                  </a:lnTo>
                  <a:lnTo>
                    <a:pt x="73207" y="17881"/>
                  </a:lnTo>
                  <a:lnTo>
                    <a:pt x="73415" y="22074"/>
                  </a:lnTo>
                  <a:lnTo>
                    <a:pt x="72737" y="24594"/>
                  </a:lnTo>
                  <a:lnTo>
                    <a:pt x="71580" y="27685"/>
                  </a:lnTo>
                  <a:lnTo>
                    <a:pt x="70103" y="31156"/>
                  </a:lnTo>
                  <a:lnTo>
                    <a:pt x="69118" y="34176"/>
                  </a:lnTo>
                  <a:lnTo>
                    <a:pt x="68462" y="36895"/>
                  </a:lnTo>
                  <a:lnTo>
                    <a:pt x="68023" y="39413"/>
                  </a:lnTo>
                  <a:lnTo>
                    <a:pt x="65654" y="44092"/>
                  </a:lnTo>
                  <a:lnTo>
                    <a:pt x="62248" y="48524"/>
                  </a:lnTo>
                  <a:lnTo>
                    <a:pt x="58381" y="52845"/>
                  </a:lnTo>
                  <a:lnTo>
                    <a:pt x="54309" y="57118"/>
                  </a:lnTo>
                  <a:lnTo>
                    <a:pt x="39606" y="71964"/>
                  </a:lnTo>
                  <a:lnTo>
                    <a:pt x="37491" y="73376"/>
                  </a:lnTo>
                  <a:lnTo>
                    <a:pt x="35375" y="74317"/>
                  </a:lnTo>
                  <a:lnTo>
                    <a:pt x="33257" y="74944"/>
                  </a:lnTo>
                  <a:lnTo>
                    <a:pt x="31847" y="76068"/>
                  </a:lnTo>
                  <a:lnTo>
                    <a:pt x="30906" y="77523"/>
                  </a:lnTo>
                  <a:lnTo>
                    <a:pt x="30278" y="79198"/>
                  </a:lnTo>
                  <a:lnTo>
                    <a:pt x="27699" y="82942"/>
                  </a:lnTo>
                  <a:lnTo>
                    <a:pt x="23663" y="87723"/>
                  </a:lnTo>
                  <a:lnTo>
                    <a:pt x="23111" y="90257"/>
                  </a:lnTo>
                  <a:lnTo>
                    <a:pt x="22964" y="91921"/>
                  </a:lnTo>
                  <a:lnTo>
                    <a:pt x="22161" y="93031"/>
                  </a:lnTo>
                  <a:lnTo>
                    <a:pt x="20918" y="93770"/>
                  </a:lnTo>
                  <a:lnTo>
                    <a:pt x="19384" y="94263"/>
                  </a:lnTo>
                  <a:lnTo>
                    <a:pt x="19068" y="94592"/>
                  </a:lnTo>
                  <a:lnTo>
                    <a:pt x="19563" y="94811"/>
                  </a:lnTo>
                  <a:lnTo>
                    <a:pt x="20598" y="94957"/>
                  </a:lnTo>
                  <a:lnTo>
                    <a:pt x="21289" y="95760"/>
                  </a:lnTo>
                  <a:lnTo>
                    <a:pt x="21749" y="97001"/>
                  </a:lnTo>
                  <a:lnTo>
                    <a:pt x="22056" y="98533"/>
                  </a:lnTo>
                  <a:lnTo>
                    <a:pt x="22966" y="99555"/>
                  </a:lnTo>
                  <a:lnTo>
                    <a:pt x="24280" y="100236"/>
                  </a:lnTo>
                  <a:lnTo>
                    <a:pt x="25861" y="100691"/>
                  </a:lnTo>
                  <a:lnTo>
                    <a:pt x="29501" y="103076"/>
                  </a:lnTo>
                  <a:lnTo>
                    <a:pt x="34217" y="106986"/>
                  </a:lnTo>
                  <a:lnTo>
                    <a:pt x="36744" y="109403"/>
                  </a:lnTo>
                  <a:lnTo>
                    <a:pt x="38407" y="111035"/>
                  </a:lnTo>
                  <a:lnTo>
                    <a:pt x="40928" y="112829"/>
                  </a:lnTo>
                  <a:lnTo>
                    <a:pt x="44020" y="114730"/>
                  </a:lnTo>
                  <a:lnTo>
                    <a:pt x="47493" y="116703"/>
                  </a:lnTo>
                  <a:lnTo>
                    <a:pt x="50515" y="118018"/>
                  </a:lnTo>
                  <a:lnTo>
                    <a:pt x="53235" y="118896"/>
                  </a:lnTo>
                  <a:lnTo>
                    <a:pt x="55754" y="119480"/>
                  </a:lnTo>
                  <a:lnTo>
                    <a:pt x="58140" y="119870"/>
                  </a:lnTo>
                  <a:lnTo>
                    <a:pt x="60437" y="120130"/>
                  </a:lnTo>
                  <a:lnTo>
                    <a:pt x="62673" y="120303"/>
                  </a:lnTo>
                  <a:lnTo>
                    <a:pt x="64871" y="121124"/>
                  </a:lnTo>
                  <a:lnTo>
                    <a:pt x="67042" y="122377"/>
                  </a:lnTo>
                  <a:lnTo>
                    <a:pt x="69195" y="123917"/>
                  </a:lnTo>
                  <a:lnTo>
                    <a:pt x="72043" y="124944"/>
                  </a:lnTo>
                  <a:lnTo>
                    <a:pt x="75353" y="125630"/>
                  </a:lnTo>
                  <a:lnTo>
                    <a:pt x="78972" y="126086"/>
                  </a:lnTo>
                  <a:lnTo>
                    <a:pt x="82090" y="127096"/>
                  </a:lnTo>
                  <a:lnTo>
                    <a:pt x="84875" y="128475"/>
                  </a:lnTo>
                  <a:lnTo>
                    <a:pt x="87438" y="130100"/>
                  </a:lnTo>
                  <a:lnTo>
                    <a:pt x="89853" y="131183"/>
                  </a:lnTo>
                  <a:lnTo>
                    <a:pt x="92168" y="131905"/>
                  </a:lnTo>
                  <a:lnTo>
                    <a:pt x="94418" y="132387"/>
                  </a:lnTo>
                  <a:lnTo>
                    <a:pt x="96624" y="132707"/>
                  </a:lnTo>
                  <a:lnTo>
                    <a:pt x="98801" y="132922"/>
                  </a:lnTo>
                  <a:lnTo>
                    <a:pt x="103993" y="133265"/>
                  </a:lnTo>
                  <a:lnTo>
                    <a:pt x="106586" y="135193"/>
                  </a:lnTo>
                  <a:lnTo>
                    <a:pt x="110630" y="138809"/>
                  </a:lnTo>
                  <a:lnTo>
                    <a:pt x="113066" y="139304"/>
                  </a:lnTo>
                  <a:lnTo>
                    <a:pt x="117692" y="139676"/>
                  </a:lnTo>
                  <a:lnTo>
                    <a:pt x="121268" y="143063"/>
                  </a:lnTo>
                  <a:lnTo>
                    <a:pt x="123425" y="145165"/>
                  </a:lnTo>
                  <a:lnTo>
                    <a:pt x="123728" y="146165"/>
                  </a:lnTo>
                  <a:lnTo>
                    <a:pt x="124154" y="150238"/>
                  </a:lnTo>
                  <a:lnTo>
                    <a:pt x="124334" y="152399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7" name="SMARTInkAnnotation1022"/>
            <p:cNvSpPr/>
            <p:nvPr/>
          </p:nvSpPr>
          <p:spPr>
            <a:xfrm>
              <a:off x="1433145" y="5366012"/>
              <a:ext cx="25155" cy="188977"/>
            </a:xfrm>
            <a:custGeom>
              <a:avLst/>
              <a:gdLst/>
              <a:ahLst/>
              <a:cxnLst/>
              <a:rect l="0" t="0" r="0" b="0"/>
              <a:pathLst>
                <a:path w="25155" h="188977">
                  <a:moveTo>
                    <a:pt x="19062" y="18788"/>
                  </a:moveTo>
                  <a:lnTo>
                    <a:pt x="22435" y="15418"/>
                  </a:lnTo>
                  <a:lnTo>
                    <a:pt x="23429" y="13719"/>
                  </a:lnTo>
                  <a:lnTo>
                    <a:pt x="24091" y="11881"/>
                  </a:lnTo>
                  <a:lnTo>
                    <a:pt x="25154" y="7232"/>
                  </a:lnTo>
                  <a:lnTo>
                    <a:pt x="24536" y="6851"/>
                  </a:lnTo>
                  <a:lnTo>
                    <a:pt x="23417" y="6596"/>
                  </a:lnTo>
                  <a:lnTo>
                    <a:pt x="19317" y="6117"/>
                  </a:lnTo>
                  <a:lnTo>
                    <a:pt x="19077" y="328"/>
                  </a:lnTo>
                  <a:lnTo>
                    <a:pt x="19069" y="0"/>
                  </a:lnTo>
                  <a:lnTo>
                    <a:pt x="19062" y="14851"/>
                  </a:lnTo>
                  <a:lnTo>
                    <a:pt x="18356" y="17574"/>
                  </a:lnTo>
                  <a:lnTo>
                    <a:pt x="17180" y="20801"/>
                  </a:lnTo>
                  <a:lnTo>
                    <a:pt x="15689" y="24364"/>
                  </a:lnTo>
                  <a:lnTo>
                    <a:pt x="14696" y="27444"/>
                  </a:lnTo>
                  <a:lnTo>
                    <a:pt x="14033" y="30203"/>
                  </a:lnTo>
                  <a:lnTo>
                    <a:pt x="13591" y="32748"/>
                  </a:lnTo>
                  <a:lnTo>
                    <a:pt x="13297" y="36561"/>
                  </a:lnTo>
                  <a:lnTo>
                    <a:pt x="13101" y="41220"/>
                  </a:lnTo>
                  <a:lnTo>
                    <a:pt x="12824" y="56009"/>
                  </a:lnTo>
                  <a:lnTo>
                    <a:pt x="12785" y="60535"/>
                  </a:lnTo>
                  <a:lnTo>
                    <a:pt x="12054" y="64964"/>
                  </a:lnTo>
                  <a:lnTo>
                    <a:pt x="10860" y="69328"/>
                  </a:lnTo>
                  <a:lnTo>
                    <a:pt x="9358" y="73648"/>
                  </a:lnTo>
                  <a:lnTo>
                    <a:pt x="8357" y="78644"/>
                  </a:lnTo>
                  <a:lnTo>
                    <a:pt x="7689" y="84092"/>
                  </a:lnTo>
                  <a:lnTo>
                    <a:pt x="7244" y="89841"/>
                  </a:lnTo>
                  <a:lnTo>
                    <a:pt x="6948" y="95084"/>
                  </a:lnTo>
                  <a:lnTo>
                    <a:pt x="6618" y="104673"/>
                  </a:lnTo>
                  <a:lnTo>
                    <a:pt x="6432" y="118005"/>
                  </a:lnTo>
                  <a:lnTo>
                    <a:pt x="6354" y="188976"/>
                  </a:lnTo>
                  <a:lnTo>
                    <a:pt x="5648" y="188691"/>
                  </a:lnTo>
                  <a:lnTo>
                    <a:pt x="4472" y="187796"/>
                  </a:lnTo>
                  <a:lnTo>
                    <a:pt x="883" y="184660"/>
                  </a:lnTo>
                  <a:lnTo>
                    <a:pt x="589" y="183697"/>
                  </a:lnTo>
                  <a:lnTo>
                    <a:pt x="175" y="178265"/>
                  </a:lnTo>
                  <a:lnTo>
                    <a:pt x="0" y="164838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8" name="SMARTInkAnnotation1023"/>
            <p:cNvSpPr/>
            <p:nvPr/>
          </p:nvSpPr>
          <p:spPr>
            <a:xfrm>
              <a:off x="1397715" y="5329928"/>
              <a:ext cx="168864" cy="16773"/>
            </a:xfrm>
            <a:custGeom>
              <a:avLst/>
              <a:gdLst/>
              <a:ahLst/>
              <a:cxnLst/>
              <a:rect l="0" t="0" r="0" b="0"/>
              <a:pathLst>
                <a:path w="168864" h="16773">
                  <a:moveTo>
                    <a:pt x="3660" y="16772"/>
                  </a:moveTo>
                  <a:lnTo>
                    <a:pt x="3660" y="10684"/>
                  </a:lnTo>
                  <a:lnTo>
                    <a:pt x="0" y="10474"/>
                  </a:lnTo>
                  <a:lnTo>
                    <a:pt x="3674" y="10438"/>
                  </a:lnTo>
                  <a:lnTo>
                    <a:pt x="17791" y="10424"/>
                  </a:lnTo>
                  <a:lnTo>
                    <a:pt x="20847" y="9718"/>
                  </a:lnTo>
                  <a:lnTo>
                    <a:pt x="24296" y="8541"/>
                  </a:lnTo>
                  <a:lnTo>
                    <a:pt x="28007" y="7052"/>
                  </a:lnTo>
                  <a:lnTo>
                    <a:pt x="31894" y="6058"/>
                  </a:lnTo>
                  <a:lnTo>
                    <a:pt x="35896" y="5396"/>
                  </a:lnTo>
                  <a:lnTo>
                    <a:pt x="39977" y="4955"/>
                  </a:lnTo>
                  <a:lnTo>
                    <a:pt x="44109" y="4661"/>
                  </a:lnTo>
                  <a:lnTo>
                    <a:pt x="48276" y="4464"/>
                  </a:lnTo>
                  <a:lnTo>
                    <a:pt x="56672" y="4246"/>
                  </a:lnTo>
                  <a:lnTo>
                    <a:pt x="103206" y="4074"/>
                  </a:lnTo>
                  <a:lnTo>
                    <a:pt x="107442" y="3368"/>
                  </a:lnTo>
                  <a:lnTo>
                    <a:pt x="111678" y="2191"/>
                  </a:lnTo>
                  <a:lnTo>
                    <a:pt x="115914" y="702"/>
                  </a:lnTo>
                  <a:lnTo>
                    <a:pt x="120150" y="414"/>
                  </a:lnTo>
                  <a:lnTo>
                    <a:pt x="124386" y="928"/>
                  </a:lnTo>
                  <a:lnTo>
                    <a:pt x="128621" y="1976"/>
                  </a:lnTo>
                  <a:lnTo>
                    <a:pt x="132152" y="1969"/>
                  </a:lnTo>
                  <a:lnTo>
                    <a:pt x="135211" y="1259"/>
                  </a:lnTo>
                  <a:lnTo>
                    <a:pt x="137956" y="80"/>
                  </a:lnTo>
                  <a:lnTo>
                    <a:pt x="140493" y="0"/>
                  </a:lnTo>
                  <a:lnTo>
                    <a:pt x="142890" y="652"/>
                  </a:lnTo>
                  <a:lnTo>
                    <a:pt x="145194" y="1792"/>
                  </a:lnTo>
                  <a:lnTo>
                    <a:pt x="148142" y="2552"/>
                  </a:lnTo>
                  <a:lnTo>
                    <a:pt x="151519" y="3059"/>
                  </a:lnTo>
                  <a:lnTo>
                    <a:pt x="155182" y="3397"/>
                  </a:lnTo>
                  <a:lnTo>
                    <a:pt x="158331" y="3622"/>
                  </a:lnTo>
                  <a:lnTo>
                    <a:pt x="161136" y="3772"/>
                  </a:lnTo>
                  <a:lnTo>
                    <a:pt x="168863" y="4072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9" name="SMARTInkAnnotation1024"/>
            <p:cNvSpPr/>
            <p:nvPr/>
          </p:nvSpPr>
          <p:spPr>
            <a:xfrm>
              <a:off x="1464915" y="5435600"/>
              <a:ext cx="57187" cy="12678"/>
            </a:xfrm>
            <a:custGeom>
              <a:avLst/>
              <a:gdLst/>
              <a:ahLst/>
              <a:cxnLst/>
              <a:rect l="0" t="0" r="0" b="0"/>
              <a:pathLst>
                <a:path w="57187" h="12678">
                  <a:moveTo>
                    <a:pt x="0" y="0"/>
                  </a:moveTo>
                  <a:lnTo>
                    <a:pt x="0" y="6088"/>
                  </a:lnTo>
                  <a:lnTo>
                    <a:pt x="706" y="6881"/>
                  </a:lnTo>
                  <a:lnTo>
                    <a:pt x="5471" y="11795"/>
                  </a:lnTo>
                  <a:lnTo>
                    <a:pt x="6471" y="12097"/>
                  </a:lnTo>
                  <a:lnTo>
                    <a:pt x="7844" y="12298"/>
                  </a:lnTo>
                  <a:lnTo>
                    <a:pt x="9465" y="12432"/>
                  </a:lnTo>
                  <a:lnTo>
                    <a:pt x="11252" y="12522"/>
                  </a:lnTo>
                  <a:lnTo>
                    <a:pt x="15120" y="12621"/>
                  </a:lnTo>
                  <a:lnTo>
                    <a:pt x="21267" y="12677"/>
                  </a:lnTo>
                  <a:lnTo>
                    <a:pt x="23356" y="11979"/>
                  </a:lnTo>
                  <a:lnTo>
                    <a:pt x="25455" y="10808"/>
                  </a:lnTo>
                  <a:lnTo>
                    <a:pt x="27560" y="9322"/>
                  </a:lnTo>
                  <a:lnTo>
                    <a:pt x="30375" y="8331"/>
                  </a:lnTo>
                  <a:lnTo>
                    <a:pt x="33664" y="7671"/>
                  </a:lnTo>
                  <a:lnTo>
                    <a:pt x="37269" y="7231"/>
                  </a:lnTo>
                  <a:lnTo>
                    <a:pt x="40378" y="6232"/>
                  </a:lnTo>
                  <a:lnTo>
                    <a:pt x="43156" y="4860"/>
                  </a:lnTo>
                  <a:lnTo>
                    <a:pt x="45715" y="3240"/>
                  </a:lnTo>
                  <a:lnTo>
                    <a:pt x="48126" y="2160"/>
                  </a:lnTo>
                  <a:lnTo>
                    <a:pt x="50440" y="1440"/>
                  </a:lnTo>
                  <a:lnTo>
                    <a:pt x="57186" y="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0" name="SMARTInkAnnotation1025"/>
            <p:cNvSpPr/>
            <p:nvPr/>
          </p:nvSpPr>
          <p:spPr>
            <a:xfrm>
              <a:off x="1566578" y="5384800"/>
              <a:ext cx="44479" cy="127001"/>
            </a:xfrm>
            <a:custGeom>
              <a:avLst/>
              <a:gdLst/>
              <a:ahLst/>
              <a:cxnLst/>
              <a:rect l="0" t="0" r="0" b="0"/>
              <a:pathLst>
                <a:path w="44479" h="127001">
                  <a:moveTo>
                    <a:pt x="44478" y="0"/>
                  </a:moveTo>
                  <a:lnTo>
                    <a:pt x="41105" y="3371"/>
                  </a:lnTo>
                  <a:lnTo>
                    <a:pt x="40111" y="5069"/>
                  </a:lnTo>
                  <a:lnTo>
                    <a:pt x="39007" y="8838"/>
                  </a:lnTo>
                  <a:lnTo>
                    <a:pt x="38007" y="10831"/>
                  </a:lnTo>
                  <a:lnTo>
                    <a:pt x="36634" y="12865"/>
                  </a:lnTo>
                  <a:lnTo>
                    <a:pt x="35013" y="14927"/>
                  </a:lnTo>
                  <a:lnTo>
                    <a:pt x="33226" y="17712"/>
                  </a:lnTo>
                  <a:lnTo>
                    <a:pt x="31329" y="20980"/>
                  </a:lnTo>
                  <a:lnTo>
                    <a:pt x="29358" y="24570"/>
                  </a:lnTo>
                  <a:lnTo>
                    <a:pt x="28044" y="28375"/>
                  </a:lnTo>
                  <a:lnTo>
                    <a:pt x="27168" y="32322"/>
                  </a:lnTo>
                  <a:lnTo>
                    <a:pt x="26584" y="36364"/>
                  </a:lnTo>
                  <a:lnTo>
                    <a:pt x="25489" y="40471"/>
                  </a:lnTo>
                  <a:lnTo>
                    <a:pt x="24052" y="44620"/>
                  </a:lnTo>
                  <a:lnTo>
                    <a:pt x="22389" y="48796"/>
                  </a:lnTo>
                  <a:lnTo>
                    <a:pt x="20574" y="52992"/>
                  </a:lnTo>
                  <a:lnTo>
                    <a:pt x="16675" y="61417"/>
                  </a:lnTo>
                  <a:lnTo>
                    <a:pt x="15353" y="65639"/>
                  </a:lnTo>
                  <a:lnTo>
                    <a:pt x="14471" y="69865"/>
                  </a:lnTo>
                  <a:lnTo>
                    <a:pt x="13884" y="74093"/>
                  </a:lnTo>
                  <a:lnTo>
                    <a:pt x="12786" y="78324"/>
                  </a:lnTo>
                  <a:lnTo>
                    <a:pt x="11348" y="82555"/>
                  </a:lnTo>
                  <a:lnTo>
                    <a:pt x="9683" y="86786"/>
                  </a:lnTo>
                  <a:lnTo>
                    <a:pt x="8574" y="90313"/>
                  </a:lnTo>
                  <a:lnTo>
                    <a:pt x="7834" y="93370"/>
                  </a:lnTo>
                  <a:lnTo>
                    <a:pt x="7341" y="96114"/>
                  </a:lnTo>
                  <a:lnTo>
                    <a:pt x="6306" y="98647"/>
                  </a:lnTo>
                  <a:lnTo>
                    <a:pt x="4910" y="101043"/>
                  </a:lnTo>
                  <a:lnTo>
                    <a:pt x="3273" y="103345"/>
                  </a:lnTo>
                  <a:lnTo>
                    <a:pt x="2182" y="105586"/>
                  </a:lnTo>
                  <a:lnTo>
                    <a:pt x="1455" y="107785"/>
                  </a:lnTo>
                  <a:lnTo>
                    <a:pt x="970" y="109956"/>
                  </a:lnTo>
                  <a:lnTo>
                    <a:pt x="647" y="112816"/>
                  </a:lnTo>
                  <a:lnTo>
                    <a:pt x="431" y="116132"/>
                  </a:lnTo>
                  <a:lnTo>
                    <a:pt x="0" y="12700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1" name="SMARTInkAnnotation1026"/>
            <p:cNvSpPr/>
            <p:nvPr/>
          </p:nvSpPr>
          <p:spPr>
            <a:xfrm>
              <a:off x="1585640" y="5448300"/>
              <a:ext cx="95310" cy="88894"/>
            </a:xfrm>
            <a:custGeom>
              <a:avLst/>
              <a:gdLst/>
              <a:ahLst/>
              <a:cxnLst/>
              <a:rect l="0" t="0" r="0" b="0"/>
              <a:pathLst>
                <a:path w="95310" h="88894">
                  <a:moveTo>
                    <a:pt x="0" y="82550"/>
                  </a:moveTo>
                  <a:lnTo>
                    <a:pt x="6331" y="88877"/>
                  </a:lnTo>
                  <a:lnTo>
                    <a:pt x="6347" y="88893"/>
                  </a:lnTo>
                  <a:lnTo>
                    <a:pt x="6352" y="85527"/>
                  </a:lnTo>
                  <a:lnTo>
                    <a:pt x="7059" y="83829"/>
                  </a:lnTo>
                  <a:lnTo>
                    <a:pt x="8236" y="81992"/>
                  </a:lnTo>
                  <a:lnTo>
                    <a:pt x="11825" y="77344"/>
                  </a:lnTo>
                  <a:lnTo>
                    <a:pt x="12825" y="75552"/>
                  </a:lnTo>
                  <a:lnTo>
                    <a:pt x="15819" y="69797"/>
                  </a:lnTo>
                  <a:lnTo>
                    <a:pt x="16900" y="66992"/>
                  </a:lnTo>
                  <a:lnTo>
                    <a:pt x="17621" y="64417"/>
                  </a:lnTo>
                  <a:lnTo>
                    <a:pt x="18101" y="61995"/>
                  </a:lnTo>
                  <a:lnTo>
                    <a:pt x="19127" y="59674"/>
                  </a:lnTo>
                  <a:lnTo>
                    <a:pt x="20518" y="57421"/>
                  </a:lnTo>
                  <a:lnTo>
                    <a:pt x="22151" y="55214"/>
                  </a:lnTo>
                  <a:lnTo>
                    <a:pt x="23945" y="52332"/>
                  </a:lnTo>
                  <a:lnTo>
                    <a:pt x="25847" y="48999"/>
                  </a:lnTo>
                  <a:lnTo>
                    <a:pt x="27821" y="45365"/>
                  </a:lnTo>
                  <a:lnTo>
                    <a:pt x="29138" y="42239"/>
                  </a:lnTo>
                  <a:lnTo>
                    <a:pt x="30015" y="39448"/>
                  </a:lnTo>
                  <a:lnTo>
                    <a:pt x="30600" y="36882"/>
                  </a:lnTo>
                  <a:lnTo>
                    <a:pt x="31696" y="34466"/>
                  </a:lnTo>
                  <a:lnTo>
                    <a:pt x="33133" y="32149"/>
                  </a:lnTo>
                  <a:lnTo>
                    <a:pt x="34796" y="29899"/>
                  </a:lnTo>
                  <a:lnTo>
                    <a:pt x="36612" y="27694"/>
                  </a:lnTo>
                  <a:lnTo>
                    <a:pt x="38528" y="25518"/>
                  </a:lnTo>
                  <a:lnTo>
                    <a:pt x="40511" y="23362"/>
                  </a:lnTo>
                  <a:lnTo>
                    <a:pt x="41833" y="21219"/>
                  </a:lnTo>
                  <a:lnTo>
                    <a:pt x="42715" y="19085"/>
                  </a:lnTo>
                  <a:lnTo>
                    <a:pt x="43303" y="16957"/>
                  </a:lnTo>
                  <a:lnTo>
                    <a:pt x="44400" y="15538"/>
                  </a:lnTo>
                  <a:lnTo>
                    <a:pt x="45838" y="14592"/>
                  </a:lnTo>
                  <a:lnTo>
                    <a:pt x="49845" y="13074"/>
                  </a:lnTo>
                  <a:lnTo>
                    <a:pt x="52276" y="12866"/>
                  </a:lnTo>
                  <a:lnTo>
                    <a:pt x="53913" y="12811"/>
                  </a:lnTo>
                  <a:lnTo>
                    <a:pt x="55003" y="13479"/>
                  </a:lnTo>
                  <a:lnTo>
                    <a:pt x="55731" y="14631"/>
                  </a:lnTo>
                  <a:lnTo>
                    <a:pt x="56899" y="18177"/>
                  </a:lnTo>
                  <a:lnTo>
                    <a:pt x="57058" y="20543"/>
                  </a:lnTo>
                  <a:lnTo>
                    <a:pt x="57129" y="23947"/>
                  </a:lnTo>
                  <a:lnTo>
                    <a:pt x="57161" y="27811"/>
                  </a:lnTo>
                  <a:lnTo>
                    <a:pt x="57875" y="29830"/>
                  </a:lnTo>
                  <a:lnTo>
                    <a:pt x="59057" y="31881"/>
                  </a:lnTo>
                  <a:lnTo>
                    <a:pt x="60551" y="33954"/>
                  </a:lnTo>
                  <a:lnTo>
                    <a:pt x="61547" y="36042"/>
                  </a:lnTo>
                  <a:lnTo>
                    <a:pt x="62212" y="38139"/>
                  </a:lnTo>
                  <a:lnTo>
                    <a:pt x="62654" y="40243"/>
                  </a:lnTo>
                  <a:lnTo>
                    <a:pt x="62949" y="42351"/>
                  </a:lnTo>
                  <a:lnTo>
                    <a:pt x="63146" y="44461"/>
                  </a:lnTo>
                  <a:lnTo>
                    <a:pt x="63277" y="46574"/>
                  </a:lnTo>
                  <a:lnTo>
                    <a:pt x="64071" y="48689"/>
                  </a:lnTo>
                  <a:lnTo>
                    <a:pt x="65306" y="50803"/>
                  </a:lnTo>
                  <a:lnTo>
                    <a:pt x="66835" y="52919"/>
                  </a:lnTo>
                  <a:lnTo>
                    <a:pt x="67855" y="55035"/>
                  </a:lnTo>
                  <a:lnTo>
                    <a:pt x="68534" y="57151"/>
                  </a:lnTo>
                  <a:lnTo>
                    <a:pt x="69625" y="62246"/>
                  </a:lnTo>
                  <a:lnTo>
                    <a:pt x="69774" y="64824"/>
                  </a:lnTo>
                  <a:lnTo>
                    <a:pt x="69870" y="68857"/>
                  </a:lnTo>
                  <a:lnTo>
                    <a:pt x="70584" y="69188"/>
                  </a:lnTo>
                  <a:lnTo>
                    <a:pt x="73260" y="69555"/>
                  </a:lnTo>
                  <a:lnTo>
                    <a:pt x="75986" y="69824"/>
                  </a:lnTo>
                  <a:lnTo>
                    <a:pt x="78014" y="67957"/>
                  </a:lnTo>
                  <a:lnTo>
                    <a:pt x="81695" y="64380"/>
                  </a:lnTo>
                  <a:lnTo>
                    <a:pt x="81998" y="63381"/>
                  </a:lnTo>
                  <a:lnTo>
                    <a:pt x="82199" y="62010"/>
                  </a:lnTo>
                  <a:lnTo>
                    <a:pt x="82333" y="60390"/>
                  </a:lnTo>
                  <a:lnTo>
                    <a:pt x="83128" y="58604"/>
                  </a:lnTo>
                  <a:lnTo>
                    <a:pt x="84365" y="56708"/>
                  </a:lnTo>
                  <a:lnTo>
                    <a:pt x="85895" y="54739"/>
                  </a:lnTo>
                  <a:lnTo>
                    <a:pt x="86915" y="52720"/>
                  </a:lnTo>
                  <a:lnTo>
                    <a:pt x="87595" y="50669"/>
                  </a:lnTo>
                  <a:lnTo>
                    <a:pt x="88049" y="48596"/>
                  </a:lnTo>
                  <a:lnTo>
                    <a:pt x="89057" y="46508"/>
                  </a:lnTo>
                  <a:lnTo>
                    <a:pt x="90435" y="44411"/>
                  </a:lnTo>
                  <a:lnTo>
                    <a:pt x="92060" y="42307"/>
                  </a:lnTo>
                  <a:lnTo>
                    <a:pt x="93143" y="40199"/>
                  </a:lnTo>
                  <a:lnTo>
                    <a:pt x="93865" y="38089"/>
                  </a:lnTo>
                  <a:lnTo>
                    <a:pt x="95024" y="33002"/>
                  </a:lnTo>
                  <a:lnTo>
                    <a:pt x="95182" y="30425"/>
                  </a:lnTo>
                  <a:lnTo>
                    <a:pt x="95253" y="26928"/>
                  </a:lnTo>
                  <a:lnTo>
                    <a:pt x="95309" y="9621"/>
                  </a:lnTo>
                  <a:lnTo>
                    <a:pt x="93897" y="8531"/>
                  </a:lnTo>
                  <a:lnTo>
                    <a:pt x="91544" y="7804"/>
                  </a:lnTo>
                  <a:lnTo>
                    <a:pt x="84368" y="6637"/>
                  </a:lnTo>
                  <a:lnTo>
                    <a:pt x="83779" y="5836"/>
                  </a:lnTo>
                  <a:lnTo>
                    <a:pt x="83125" y="3064"/>
                  </a:lnTo>
                  <a:lnTo>
                    <a:pt x="82602" y="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2" name="SMARTInkAnnotation1027"/>
            <p:cNvSpPr/>
            <p:nvPr/>
          </p:nvSpPr>
          <p:spPr>
            <a:xfrm>
              <a:off x="1738243" y="5403850"/>
              <a:ext cx="107877" cy="126998"/>
            </a:xfrm>
            <a:custGeom>
              <a:avLst/>
              <a:gdLst/>
              <a:ahLst/>
              <a:cxnLst/>
              <a:rect l="0" t="0" r="0" b="0"/>
              <a:pathLst>
                <a:path w="107877" h="126998">
                  <a:moveTo>
                    <a:pt x="63432" y="6350"/>
                  </a:moveTo>
                  <a:lnTo>
                    <a:pt x="63432" y="883"/>
                  </a:lnTo>
                  <a:lnTo>
                    <a:pt x="64137" y="588"/>
                  </a:lnTo>
                  <a:lnTo>
                    <a:pt x="66805" y="262"/>
                  </a:lnTo>
                  <a:lnTo>
                    <a:pt x="69763" y="2"/>
                  </a:lnTo>
                  <a:lnTo>
                    <a:pt x="48318" y="0"/>
                  </a:lnTo>
                  <a:lnTo>
                    <a:pt x="46296" y="705"/>
                  </a:lnTo>
                  <a:lnTo>
                    <a:pt x="44242" y="1881"/>
                  </a:lnTo>
                  <a:lnTo>
                    <a:pt x="42167" y="3370"/>
                  </a:lnTo>
                  <a:lnTo>
                    <a:pt x="40077" y="4364"/>
                  </a:lnTo>
                  <a:lnTo>
                    <a:pt x="37978" y="5026"/>
                  </a:lnTo>
                  <a:lnTo>
                    <a:pt x="35873" y="5467"/>
                  </a:lnTo>
                  <a:lnTo>
                    <a:pt x="33763" y="7172"/>
                  </a:lnTo>
                  <a:lnTo>
                    <a:pt x="31651" y="9720"/>
                  </a:lnTo>
                  <a:lnTo>
                    <a:pt x="29536" y="12830"/>
                  </a:lnTo>
                  <a:lnTo>
                    <a:pt x="27421" y="15609"/>
                  </a:lnTo>
                  <a:lnTo>
                    <a:pt x="25305" y="18167"/>
                  </a:lnTo>
                  <a:lnTo>
                    <a:pt x="23188" y="20578"/>
                  </a:lnTo>
                  <a:lnTo>
                    <a:pt x="21777" y="22891"/>
                  </a:lnTo>
                  <a:lnTo>
                    <a:pt x="20836" y="25138"/>
                  </a:lnTo>
                  <a:lnTo>
                    <a:pt x="20208" y="27343"/>
                  </a:lnTo>
                  <a:lnTo>
                    <a:pt x="19084" y="30223"/>
                  </a:lnTo>
                  <a:lnTo>
                    <a:pt x="17629" y="33553"/>
                  </a:lnTo>
                  <a:lnTo>
                    <a:pt x="15953" y="37186"/>
                  </a:lnTo>
                  <a:lnTo>
                    <a:pt x="14129" y="40313"/>
                  </a:lnTo>
                  <a:lnTo>
                    <a:pt x="12208" y="43102"/>
                  </a:lnTo>
                  <a:lnTo>
                    <a:pt x="10220" y="45668"/>
                  </a:lnTo>
                  <a:lnTo>
                    <a:pt x="8189" y="48790"/>
                  </a:lnTo>
                  <a:lnTo>
                    <a:pt x="6130" y="52282"/>
                  </a:lnTo>
                  <a:lnTo>
                    <a:pt x="4051" y="56022"/>
                  </a:lnTo>
                  <a:lnTo>
                    <a:pt x="2665" y="59925"/>
                  </a:lnTo>
                  <a:lnTo>
                    <a:pt x="1740" y="63939"/>
                  </a:lnTo>
                  <a:lnTo>
                    <a:pt x="1124" y="68026"/>
                  </a:lnTo>
                  <a:lnTo>
                    <a:pt x="714" y="72162"/>
                  </a:lnTo>
                  <a:lnTo>
                    <a:pt x="440" y="76330"/>
                  </a:lnTo>
                  <a:lnTo>
                    <a:pt x="257" y="80520"/>
                  </a:lnTo>
                  <a:lnTo>
                    <a:pt x="55" y="88939"/>
                  </a:lnTo>
                  <a:lnTo>
                    <a:pt x="0" y="93159"/>
                  </a:lnTo>
                  <a:lnTo>
                    <a:pt x="671" y="96678"/>
                  </a:lnTo>
                  <a:lnTo>
                    <a:pt x="1823" y="99730"/>
                  </a:lnTo>
                  <a:lnTo>
                    <a:pt x="3297" y="102470"/>
                  </a:lnTo>
                  <a:lnTo>
                    <a:pt x="4986" y="105002"/>
                  </a:lnTo>
                  <a:lnTo>
                    <a:pt x="6819" y="107396"/>
                  </a:lnTo>
                  <a:lnTo>
                    <a:pt x="8746" y="109697"/>
                  </a:lnTo>
                  <a:lnTo>
                    <a:pt x="10736" y="111937"/>
                  </a:lnTo>
                  <a:lnTo>
                    <a:pt x="14831" y="116307"/>
                  </a:lnTo>
                  <a:lnTo>
                    <a:pt x="21106" y="122734"/>
                  </a:lnTo>
                  <a:lnTo>
                    <a:pt x="23212" y="124156"/>
                  </a:lnTo>
                  <a:lnTo>
                    <a:pt x="25323" y="125104"/>
                  </a:lnTo>
                  <a:lnTo>
                    <a:pt x="27436" y="125736"/>
                  </a:lnTo>
                  <a:lnTo>
                    <a:pt x="30256" y="126157"/>
                  </a:lnTo>
                  <a:lnTo>
                    <a:pt x="33549" y="126438"/>
                  </a:lnTo>
                  <a:lnTo>
                    <a:pt x="37156" y="126625"/>
                  </a:lnTo>
                  <a:lnTo>
                    <a:pt x="44929" y="126833"/>
                  </a:lnTo>
                  <a:lnTo>
                    <a:pt x="81268" y="126997"/>
                  </a:lnTo>
                  <a:lnTo>
                    <a:pt x="84501" y="126292"/>
                  </a:lnTo>
                  <a:lnTo>
                    <a:pt x="87362" y="125117"/>
                  </a:lnTo>
                  <a:lnTo>
                    <a:pt x="89975" y="123628"/>
                  </a:lnTo>
                  <a:lnTo>
                    <a:pt x="92423" y="122635"/>
                  </a:lnTo>
                  <a:lnTo>
                    <a:pt x="94761" y="121974"/>
                  </a:lnTo>
                  <a:lnTo>
                    <a:pt x="97026" y="121532"/>
                  </a:lnTo>
                  <a:lnTo>
                    <a:pt x="99242" y="120533"/>
                  </a:lnTo>
                  <a:lnTo>
                    <a:pt x="101425" y="119161"/>
                  </a:lnTo>
                  <a:lnTo>
                    <a:pt x="106628" y="115260"/>
                  </a:lnTo>
                  <a:lnTo>
                    <a:pt x="107055" y="114235"/>
                  </a:lnTo>
                  <a:lnTo>
                    <a:pt x="107530" y="111213"/>
                  </a:lnTo>
                  <a:lnTo>
                    <a:pt x="107834" y="107889"/>
                  </a:lnTo>
                  <a:lnTo>
                    <a:pt x="107876" y="104865"/>
                  </a:lnTo>
                  <a:lnTo>
                    <a:pt x="107181" y="103777"/>
                  </a:lnTo>
                  <a:lnTo>
                    <a:pt x="106012" y="103051"/>
                  </a:lnTo>
                  <a:lnTo>
                    <a:pt x="104526" y="102568"/>
                  </a:lnTo>
                  <a:lnTo>
                    <a:pt x="102830" y="101540"/>
                  </a:lnTo>
                  <a:lnTo>
                    <a:pt x="100993" y="100148"/>
                  </a:lnTo>
                  <a:lnTo>
                    <a:pt x="99062" y="98516"/>
                  </a:lnTo>
                  <a:lnTo>
                    <a:pt x="96364" y="97427"/>
                  </a:lnTo>
                  <a:lnTo>
                    <a:pt x="93152" y="96701"/>
                  </a:lnTo>
                  <a:lnTo>
                    <a:pt x="89599" y="96218"/>
                  </a:lnTo>
                  <a:lnTo>
                    <a:pt x="86524" y="95895"/>
                  </a:lnTo>
                  <a:lnTo>
                    <a:pt x="83769" y="95680"/>
                  </a:lnTo>
                  <a:lnTo>
                    <a:pt x="81226" y="95536"/>
                  </a:lnTo>
                  <a:lnTo>
                    <a:pt x="76517" y="95378"/>
                  </a:lnTo>
                  <a:lnTo>
                    <a:pt x="67742" y="95275"/>
                  </a:lnTo>
                  <a:lnTo>
                    <a:pt x="54966" y="95252"/>
                  </a:lnTo>
                  <a:lnTo>
                    <a:pt x="52846" y="94546"/>
                  </a:lnTo>
                  <a:lnTo>
                    <a:pt x="50726" y="93369"/>
                  </a:lnTo>
                  <a:lnTo>
                    <a:pt x="44742" y="89161"/>
                  </a:lnTo>
                  <a:lnTo>
                    <a:pt x="43206" y="89074"/>
                  </a:lnTo>
                  <a:lnTo>
                    <a:pt x="37734" y="88978"/>
                  </a:lnTo>
                  <a:lnTo>
                    <a:pt x="37122" y="88951"/>
                  </a:lnTo>
                  <a:lnTo>
                    <a:pt x="42301" y="88916"/>
                  </a:lnTo>
                  <a:lnTo>
                    <a:pt x="50724" y="8890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3" name="SMARTInkAnnotation1028"/>
            <p:cNvSpPr/>
            <p:nvPr/>
          </p:nvSpPr>
          <p:spPr>
            <a:xfrm>
              <a:off x="1866104" y="5419300"/>
              <a:ext cx="81681" cy="121311"/>
            </a:xfrm>
            <a:custGeom>
              <a:avLst/>
              <a:gdLst/>
              <a:ahLst/>
              <a:cxnLst/>
              <a:rect l="0" t="0" r="0" b="0"/>
              <a:pathLst>
                <a:path w="81681" h="121311">
                  <a:moveTo>
                    <a:pt x="11818" y="41700"/>
                  </a:moveTo>
                  <a:lnTo>
                    <a:pt x="8446" y="45071"/>
                  </a:lnTo>
                  <a:lnTo>
                    <a:pt x="7451" y="46769"/>
                  </a:lnTo>
                  <a:lnTo>
                    <a:pt x="6347" y="50538"/>
                  </a:lnTo>
                  <a:lnTo>
                    <a:pt x="6053" y="52531"/>
                  </a:lnTo>
                  <a:lnTo>
                    <a:pt x="5857" y="54565"/>
                  </a:lnTo>
                  <a:lnTo>
                    <a:pt x="5542" y="59528"/>
                  </a:lnTo>
                  <a:lnTo>
                    <a:pt x="3616" y="62088"/>
                  </a:lnTo>
                  <a:lnTo>
                    <a:pt x="0" y="66110"/>
                  </a:lnTo>
                  <a:lnTo>
                    <a:pt x="410" y="66440"/>
                  </a:lnTo>
                  <a:lnTo>
                    <a:pt x="2747" y="66807"/>
                  </a:lnTo>
                  <a:lnTo>
                    <a:pt x="4359" y="66905"/>
                  </a:lnTo>
                  <a:lnTo>
                    <a:pt x="8032" y="67013"/>
                  </a:lnTo>
                  <a:lnTo>
                    <a:pt x="20330" y="67092"/>
                  </a:lnTo>
                  <a:lnTo>
                    <a:pt x="22435" y="66390"/>
                  </a:lnTo>
                  <a:lnTo>
                    <a:pt x="24544" y="65215"/>
                  </a:lnTo>
                  <a:lnTo>
                    <a:pt x="26656" y="63727"/>
                  </a:lnTo>
                  <a:lnTo>
                    <a:pt x="28770" y="62029"/>
                  </a:lnTo>
                  <a:lnTo>
                    <a:pt x="30885" y="60191"/>
                  </a:lnTo>
                  <a:lnTo>
                    <a:pt x="33002" y="58261"/>
                  </a:lnTo>
                  <a:lnTo>
                    <a:pt x="35119" y="56974"/>
                  </a:lnTo>
                  <a:lnTo>
                    <a:pt x="37236" y="56116"/>
                  </a:lnTo>
                  <a:lnTo>
                    <a:pt x="39353" y="55544"/>
                  </a:lnTo>
                  <a:lnTo>
                    <a:pt x="41470" y="54457"/>
                  </a:lnTo>
                  <a:lnTo>
                    <a:pt x="43588" y="53027"/>
                  </a:lnTo>
                  <a:lnTo>
                    <a:pt x="45706" y="51368"/>
                  </a:lnTo>
                  <a:lnTo>
                    <a:pt x="47824" y="49556"/>
                  </a:lnTo>
                  <a:lnTo>
                    <a:pt x="49942" y="47643"/>
                  </a:lnTo>
                  <a:lnTo>
                    <a:pt x="52060" y="45662"/>
                  </a:lnTo>
                  <a:lnTo>
                    <a:pt x="54884" y="43636"/>
                  </a:lnTo>
                  <a:lnTo>
                    <a:pt x="58178" y="41579"/>
                  </a:lnTo>
                  <a:lnTo>
                    <a:pt x="61787" y="39502"/>
                  </a:lnTo>
                  <a:lnTo>
                    <a:pt x="64193" y="37413"/>
                  </a:lnTo>
                  <a:lnTo>
                    <a:pt x="65796" y="35314"/>
                  </a:lnTo>
                  <a:lnTo>
                    <a:pt x="66866" y="33209"/>
                  </a:lnTo>
                  <a:lnTo>
                    <a:pt x="68284" y="31101"/>
                  </a:lnTo>
                  <a:lnTo>
                    <a:pt x="69936" y="28989"/>
                  </a:lnTo>
                  <a:lnTo>
                    <a:pt x="71743" y="26876"/>
                  </a:lnTo>
                  <a:lnTo>
                    <a:pt x="73654" y="24761"/>
                  </a:lnTo>
                  <a:lnTo>
                    <a:pt x="77660" y="20531"/>
                  </a:lnTo>
                  <a:lnTo>
                    <a:pt x="79011" y="18415"/>
                  </a:lnTo>
                  <a:lnTo>
                    <a:pt x="79911" y="16299"/>
                  </a:lnTo>
                  <a:lnTo>
                    <a:pt x="81356" y="11204"/>
                  </a:lnTo>
                  <a:lnTo>
                    <a:pt x="81554" y="8626"/>
                  </a:lnTo>
                  <a:lnTo>
                    <a:pt x="81680" y="4593"/>
                  </a:lnTo>
                  <a:lnTo>
                    <a:pt x="80985" y="4262"/>
                  </a:lnTo>
                  <a:lnTo>
                    <a:pt x="79815" y="4041"/>
                  </a:lnTo>
                  <a:lnTo>
                    <a:pt x="78329" y="3894"/>
                  </a:lnTo>
                  <a:lnTo>
                    <a:pt x="76633" y="3091"/>
                  </a:lnTo>
                  <a:lnTo>
                    <a:pt x="74796" y="1849"/>
                  </a:lnTo>
                  <a:lnTo>
                    <a:pt x="72865" y="316"/>
                  </a:lnTo>
                  <a:lnTo>
                    <a:pt x="70872" y="0"/>
                  </a:lnTo>
                  <a:lnTo>
                    <a:pt x="68837" y="494"/>
                  </a:lnTo>
                  <a:lnTo>
                    <a:pt x="66775" y="1530"/>
                  </a:lnTo>
                  <a:lnTo>
                    <a:pt x="64694" y="2220"/>
                  </a:lnTo>
                  <a:lnTo>
                    <a:pt x="62601" y="2680"/>
                  </a:lnTo>
                  <a:lnTo>
                    <a:pt x="60499" y="2986"/>
                  </a:lnTo>
                  <a:lnTo>
                    <a:pt x="58392" y="3191"/>
                  </a:lnTo>
                  <a:lnTo>
                    <a:pt x="56282" y="3328"/>
                  </a:lnTo>
                  <a:lnTo>
                    <a:pt x="54168" y="3418"/>
                  </a:lnTo>
                  <a:lnTo>
                    <a:pt x="51347" y="4184"/>
                  </a:lnTo>
                  <a:lnTo>
                    <a:pt x="48055" y="5401"/>
                  </a:lnTo>
                  <a:lnTo>
                    <a:pt x="44448" y="6917"/>
                  </a:lnTo>
                  <a:lnTo>
                    <a:pt x="42043" y="8633"/>
                  </a:lnTo>
                  <a:lnTo>
                    <a:pt x="40440" y="10484"/>
                  </a:lnTo>
                  <a:lnTo>
                    <a:pt x="39372" y="12422"/>
                  </a:lnTo>
                  <a:lnTo>
                    <a:pt x="37953" y="14421"/>
                  </a:lnTo>
                  <a:lnTo>
                    <a:pt x="36302" y="16458"/>
                  </a:lnTo>
                  <a:lnTo>
                    <a:pt x="34495" y="18522"/>
                  </a:lnTo>
                  <a:lnTo>
                    <a:pt x="28721" y="24578"/>
                  </a:lnTo>
                  <a:lnTo>
                    <a:pt x="25205" y="28169"/>
                  </a:lnTo>
                  <a:lnTo>
                    <a:pt x="22861" y="31973"/>
                  </a:lnTo>
                  <a:lnTo>
                    <a:pt x="21298" y="35921"/>
                  </a:lnTo>
                  <a:lnTo>
                    <a:pt x="20256" y="39964"/>
                  </a:lnTo>
                  <a:lnTo>
                    <a:pt x="18855" y="43365"/>
                  </a:lnTo>
                  <a:lnTo>
                    <a:pt x="17216" y="46337"/>
                  </a:lnTo>
                  <a:lnTo>
                    <a:pt x="15416" y="49025"/>
                  </a:lnTo>
                  <a:lnTo>
                    <a:pt x="13511" y="52228"/>
                  </a:lnTo>
                  <a:lnTo>
                    <a:pt x="11535" y="55774"/>
                  </a:lnTo>
                  <a:lnTo>
                    <a:pt x="9512" y="59550"/>
                  </a:lnTo>
                  <a:lnTo>
                    <a:pt x="8162" y="62772"/>
                  </a:lnTo>
                  <a:lnTo>
                    <a:pt x="7263" y="65625"/>
                  </a:lnTo>
                  <a:lnTo>
                    <a:pt x="6663" y="68234"/>
                  </a:lnTo>
                  <a:lnTo>
                    <a:pt x="6264" y="71384"/>
                  </a:lnTo>
                  <a:lnTo>
                    <a:pt x="5997" y="74894"/>
                  </a:lnTo>
                  <a:lnTo>
                    <a:pt x="5820" y="78646"/>
                  </a:lnTo>
                  <a:lnTo>
                    <a:pt x="4995" y="81853"/>
                  </a:lnTo>
                  <a:lnTo>
                    <a:pt x="3740" y="84697"/>
                  </a:lnTo>
                  <a:lnTo>
                    <a:pt x="2196" y="87297"/>
                  </a:lnTo>
                  <a:lnTo>
                    <a:pt x="1874" y="89737"/>
                  </a:lnTo>
                  <a:lnTo>
                    <a:pt x="2365" y="92069"/>
                  </a:lnTo>
                  <a:lnTo>
                    <a:pt x="3397" y="94330"/>
                  </a:lnTo>
                  <a:lnTo>
                    <a:pt x="4087" y="96542"/>
                  </a:lnTo>
                  <a:lnTo>
                    <a:pt x="4546" y="98722"/>
                  </a:lnTo>
                  <a:lnTo>
                    <a:pt x="4852" y="100882"/>
                  </a:lnTo>
                  <a:lnTo>
                    <a:pt x="5762" y="103026"/>
                  </a:lnTo>
                  <a:lnTo>
                    <a:pt x="7075" y="105162"/>
                  </a:lnTo>
                  <a:lnTo>
                    <a:pt x="8656" y="107291"/>
                  </a:lnTo>
                  <a:lnTo>
                    <a:pt x="10416" y="109416"/>
                  </a:lnTo>
                  <a:lnTo>
                    <a:pt x="12295" y="111538"/>
                  </a:lnTo>
                  <a:lnTo>
                    <a:pt x="14254" y="113659"/>
                  </a:lnTo>
                  <a:lnTo>
                    <a:pt x="16266" y="115073"/>
                  </a:lnTo>
                  <a:lnTo>
                    <a:pt x="18313" y="116015"/>
                  </a:lnTo>
                  <a:lnTo>
                    <a:pt x="20384" y="116643"/>
                  </a:lnTo>
                  <a:lnTo>
                    <a:pt x="22471" y="117767"/>
                  </a:lnTo>
                  <a:lnTo>
                    <a:pt x="24568" y="119222"/>
                  </a:lnTo>
                  <a:lnTo>
                    <a:pt x="26672" y="120898"/>
                  </a:lnTo>
                  <a:lnTo>
                    <a:pt x="28781" y="121310"/>
                  </a:lnTo>
                  <a:lnTo>
                    <a:pt x="30892" y="120879"/>
                  </a:lnTo>
                  <a:lnTo>
                    <a:pt x="33006" y="119886"/>
                  </a:lnTo>
                  <a:lnTo>
                    <a:pt x="35828" y="119224"/>
                  </a:lnTo>
                  <a:lnTo>
                    <a:pt x="39120" y="118783"/>
                  </a:lnTo>
                  <a:lnTo>
                    <a:pt x="42728" y="118488"/>
                  </a:lnTo>
                  <a:lnTo>
                    <a:pt x="46544" y="118292"/>
                  </a:lnTo>
                  <a:lnTo>
                    <a:pt x="62650" y="11790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4" name="SMARTInkAnnotation1029"/>
            <p:cNvSpPr/>
            <p:nvPr/>
          </p:nvSpPr>
          <p:spPr>
            <a:xfrm>
              <a:off x="1979585" y="5416576"/>
              <a:ext cx="108019" cy="146002"/>
            </a:xfrm>
            <a:custGeom>
              <a:avLst/>
              <a:gdLst/>
              <a:ahLst/>
              <a:cxnLst/>
              <a:rect l="0" t="0" r="0" b="0"/>
              <a:pathLst>
                <a:path w="108019" h="146002">
                  <a:moveTo>
                    <a:pt x="19062" y="139674"/>
                  </a:moveTo>
                  <a:lnTo>
                    <a:pt x="15690" y="139674"/>
                  </a:lnTo>
                  <a:lnTo>
                    <a:pt x="14696" y="140379"/>
                  </a:lnTo>
                  <a:lnTo>
                    <a:pt x="14033" y="141555"/>
                  </a:lnTo>
                  <a:lnTo>
                    <a:pt x="13591" y="143045"/>
                  </a:lnTo>
                  <a:lnTo>
                    <a:pt x="12591" y="144038"/>
                  </a:lnTo>
                  <a:lnTo>
                    <a:pt x="11218" y="144700"/>
                  </a:lnTo>
                  <a:lnTo>
                    <a:pt x="6439" y="146001"/>
                  </a:lnTo>
                  <a:lnTo>
                    <a:pt x="6379" y="142646"/>
                  </a:lnTo>
                  <a:lnTo>
                    <a:pt x="6354" y="112960"/>
                  </a:lnTo>
                  <a:lnTo>
                    <a:pt x="5648" y="110575"/>
                  </a:lnTo>
                  <a:lnTo>
                    <a:pt x="2982" y="106045"/>
                  </a:lnTo>
                  <a:lnTo>
                    <a:pt x="1325" y="101679"/>
                  </a:lnTo>
                  <a:lnTo>
                    <a:pt x="883" y="99528"/>
                  </a:lnTo>
                  <a:lnTo>
                    <a:pt x="589" y="96682"/>
                  </a:lnTo>
                  <a:lnTo>
                    <a:pt x="393" y="93374"/>
                  </a:lnTo>
                  <a:lnTo>
                    <a:pt x="175" y="86641"/>
                  </a:lnTo>
                  <a:lnTo>
                    <a:pt x="35" y="76569"/>
                  </a:lnTo>
                  <a:lnTo>
                    <a:pt x="0" y="32610"/>
                  </a:lnTo>
                  <a:lnTo>
                    <a:pt x="706" y="30198"/>
                  </a:lnTo>
                  <a:lnTo>
                    <a:pt x="1883" y="28590"/>
                  </a:lnTo>
                  <a:lnTo>
                    <a:pt x="5073" y="26098"/>
                  </a:lnTo>
                  <a:lnTo>
                    <a:pt x="6912" y="24445"/>
                  </a:lnTo>
                  <a:lnTo>
                    <a:pt x="10838" y="20729"/>
                  </a:lnTo>
                  <a:lnTo>
                    <a:pt x="14936" y="16724"/>
                  </a:lnTo>
                  <a:lnTo>
                    <a:pt x="16311" y="14668"/>
                  </a:lnTo>
                  <a:lnTo>
                    <a:pt x="17840" y="10503"/>
                  </a:lnTo>
                  <a:lnTo>
                    <a:pt x="18700" y="7562"/>
                  </a:lnTo>
                  <a:lnTo>
                    <a:pt x="20784" y="4993"/>
                  </a:lnTo>
                  <a:lnTo>
                    <a:pt x="22328" y="3320"/>
                  </a:lnTo>
                  <a:lnTo>
                    <a:pt x="24064" y="2204"/>
                  </a:lnTo>
                  <a:lnTo>
                    <a:pt x="25927" y="1461"/>
                  </a:lnTo>
                  <a:lnTo>
                    <a:pt x="30616" y="268"/>
                  </a:lnTo>
                  <a:lnTo>
                    <a:pt x="33140" y="104"/>
                  </a:lnTo>
                  <a:lnTo>
                    <a:pt x="37139" y="0"/>
                  </a:lnTo>
                  <a:lnTo>
                    <a:pt x="37468" y="697"/>
                  </a:lnTo>
                  <a:lnTo>
                    <a:pt x="37995" y="5004"/>
                  </a:lnTo>
                  <a:lnTo>
                    <a:pt x="38099" y="9434"/>
                  </a:lnTo>
                  <a:lnTo>
                    <a:pt x="38123" y="21428"/>
                  </a:lnTo>
                  <a:lnTo>
                    <a:pt x="37417" y="22743"/>
                  </a:lnTo>
                  <a:lnTo>
                    <a:pt x="36241" y="23620"/>
                  </a:lnTo>
                  <a:lnTo>
                    <a:pt x="34751" y="24205"/>
                  </a:lnTo>
                  <a:lnTo>
                    <a:pt x="33757" y="25300"/>
                  </a:lnTo>
                  <a:lnTo>
                    <a:pt x="33095" y="26736"/>
                  </a:lnTo>
                  <a:lnTo>
                    <a:pt x="32653" y="28398"/>
                  </a:lnTo>
                  <a:lnTo>
                    <a:pt x="30280" y="32127"/>
                  </a:lnTo>
                  <a:lnTo>
                    <a:pt x="28659" y="34110"/>
                  </a:lnTo>
                  <a:lnTo>
                    <a:pt x="27578" y="36137"/>
                  </a:lnTo>
                  <a:lnTo>
                    <a:pt x="26377" y="40270"/>
                  </a:lnTo>
                  <a:lnTo>
                    <a:pt x="23960" y="44460"/>
                  </a:lnTo>
                  <a:lnTo>
                    <a:pt x="22328" y="46564"/>
                  </a:lnTo>
                  <a:lnTo>
                    <a:pt x="20513" y="50785"/>
                  </a:lnTo>
                  <a:lnTo>
                    <a:pt x="19349" y="55872"/>
                  </a:lnTo>
                  <a:lnTo>
                    <a:pt x="19147" y="60124"/>
                  </a:lnTo>
                  <a:lnTo>
                    <a:pt x="19064" y="74942"/>
                  </a:lnTo>
                  <a:lnTo>
                    <a:pt x="19063" y="79180"/>
                  </a:lnTo>
                  <a:lnTo>
                    <a:pt x="19769" y="81000"/>
                  </a:lnTo>
                  <a:lnTo>
                    <a:pt x="22435" y="84904"/>
                  </a:lnTo>
                  <a:lnTo>
                    <a:pt x="24135" y="86933"/>
                  </a:lnTo>
                  <a:lnTo>
                    <a:pt x="25974" y="88991"/>
                  </a:lnTo>
                  <a:lnTo>
                    <a:pt x="27906" y="91068"/>
                  </a:lnTo>
                  <a:lnTo>
                    <a:pt x="29900" y="92454"/>
                  </a:lnTo>
                  <a:lnTo>
                    <a:pt x="31935" y="93377"/>
                  </a:lnTo>
                  <a:lnTo>
                    <a:pt x="33998" y="93993"/>
                  </a:lnTo>
                  <a:lnTo>
                    <a:pt x="36080" y="95109"/>
                  </a:lnTo>
                  <a:lnTo>
                    <a:pt x="38173" y="96558"/>
                  </a:lnTo>
                  <a:lnTo>
                    <a:pt x="40275" y="98230"/>
                  </a:lnTo>
                  <a:lnTo>
                    <a:pt x="43088" y="100050"/>
                  </a:lnTo>
                  <a:lnTo>
                    <a:pt x="46375" y="101969"/>
                  </a:lnTo>
                  <a:lnTo>
                    <a:pt x="49979" y="103954"/>
                  </a:lnTo>
                  <a:lnTo>
                    <a:pt x="53087" y="105278"/>
                  </a:lnTo>
                  <a:lnTo>
                    <a:pt x="55866" y="106160"/>
                  </a:lnTo>
                  <a:lnTo>
                    <a:pt x="62024" y="107576"/>
                  </a:lnTo>
                  <a:lnTo>
                    <a:pt x="64749" y="107769"/>
                  </a:lnTo>
                  <a:lnTo>
                    <a:pt x="68313" y="107855"/>
                  </a:lnTo>
                  <a:lnTo>
                    <a:pt x="97430" y="107924"/>
                  </a:lnTo>
                  <a:lnTo>
                    <a:pt x="99547" y="107218"/>
                  </a:lnTo>
                  <a:lnTo>
                    <a:pt x="101665" y="106042"/>
                  </a:lnTo>
                  <a:lnTo>
                    <a:pt x="108018" y="101574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5" name="SMARTInkAnnotation1030"/>
            <p:cNvSpPr/>
            <p:nvPr/>
          </p:nvSpPr>
          <p:spPr>
            <a:xfrm>
              <a:off x="2227468" y="5403850"/>
              <a:ext cx="101586" cy="127001"/>
            </a:xfrm>
            <a:custGeom>
              <a:avLst/>
              <a:gdLst/>
              <a:ahLst/>
              <a:cxnLst/>
              <a:rect l="0" t="0" r="0" b="0"/>
              <a:pathLst>
                <a:path w="101586" h="127001">
                  <a:moveTo>
                    <a:pt x="6276" y="127000"/>
                  </a:moveTo>
                  <a:lnTo>
                    <a:pt x="805" y="127000"/>
                  </a:lnTo>
                  <a:lnTo>
                    <a:pt x="511" y="126295"/>
                  </a:lnTo>
                  <a:lnTo>
                    <a:pt x="184" y="123629"/>
                  </a:lnTo>
                  <a:lnTo>
                    <a:pt x="38" y="120092"/>
                  </a:lnTo>
                  <a:lnTo>
                    <a:pt x="0" y="118162"/>
                  </a:lnTo>
                  <a:lnTo>
                    <a:pt x="680" y="116169"/>
                  </a:lnTo>
                  <a:lnTo>
                    <a:pt x="1839" y="114135"/>
                  </a:lnTo>
                  <a:lnTo>
                    <a:pt x="3318" y="112073"/>
                  </a:lnTo>
                  <a:lnTo>
                    <a:pt x="4304" y="109993"/>
                  </a:lnTo>
                  <a:lnTo>
                    <a:pt x="4962" y="107901"/>
                  </a:lnTo>
                  <a:lnTo>
                    <a:pt x="5400" y="105801"/>
                  </a:lnTo>
                  <a:lnTo>
                    <a:pt x="5692" y="102989"/>
                  </a:lnTo>
                  <a:lnTo>
                    <a:pt x="5887" y="99704"/>
                  </a:lnTo>
                  <a:lnTo>
                    <a:pt x="6103" y="92996"/>
                  </a:lnTo>
                  <a:lnTo>
                    <a:pt x="6225" y="84548"/>
                  </a:lnTo>
                  <a:lnTo>
                    <a:pt x="6253" y="77323"/>
                  </a:lnTo>
                  <a:lnTo>
                    <a:pt x="6967" y="74126"/>
                  </a:lnTo>
                  <a:lnTo>
                    <a:pt x="8149" y="71290"/>
                  </a:lnTo>
                  <a:lnTo>
                    <a:pt x="9642" y="68693"/>
                  </a:lnTo>
                  <a:lnTo>
                    <a:pt x="11344" y="66257"/>
                  </a:lnTo>
                  <a:lnTo>
                    <a:pt x="13185" y="63927"/>
                  </a:lnTo>
                  <a:lnTo>
                    <a:pt x="15118" y="61668"/>
                  </a:lnTo>
                  <a:lnTo>
                    <a:pt x="16406" y="59456"/>
                  </a:lnTo>
                  <a:lnTo>
                    <a:pt x="17266" y="57276"/>
                  </a:lnTo>
                  <a:lnTo>
                    <a:pt x="17838" y="55117"/>
                  </a:lnTo>
                  <a:lnTo>
                    <a:pt x="18926" y="52267"/>
                  </a:lnTo>
                  <a:lnTo>
                    <a:pt x="20357" y="48956"/>
                  </a:lnTo>
                  <a:lnTo>
                    <a:pt x="22017" y="45337"/>
                  </a:lnTo>
                  <a:lnTo>
                    <a:pt x="23124" y="42219"/>
                  </a:lnTo>
                  <a:lnTo>
                    <a:pt x="23862" y="39435"/>
                  </a:lnTo>
                  <a:lnTo>
                    <a:pt x="25047" y="33268"/>
                  </a:lnTo>
                  <a:lnTo>
                    <a:pt x="27091" y="30543"/>
                  </a:lnTo>
                  <a:lnTo>
                    <a:pt x="31676" y="25417"/>
                  </a:lnTo>
                  <a:lnTo>
                    <a:pt x="31685" y="25407"/>
                  </a:lnTo>
                  <a:lnTo>
                    <a:pt x="31692" y="87699"/>
                  </a:lnTo>
                  <a:lnTo>
                    <a:pt x="32398" y="90922"/>
                  </a:lnTo>
                  <a:lnTo>
                    <a:pt x="33574" y="93776"/>
                  </a:lnTo>
                  <a:lnTo>
                    <a:pt x="35065" y="96384"/>
                  </a:lnTo>
                  <a:lnTo>
                    <a:pt x="36059" y="98828"/>
                  </a:lnTo>
                  <a:lnTo>
                    <a:pt x="36721" y="101163"/>
                  </a:lnTo>
                  <a:lnTo>
                    <a:pt x="37163" y="103425"/>
                  </a:lnTo>
                  <a:lnTo>
                    <a:pt x="38163" y="105639"/>
                  </a:lnTo>
                  <a:lnTo>
                    <a:pt x="39536" y="107820"/>
                  </a:lnTo>
                  <a:lnTo>
                    <a:pt x="41157" y="109980"/>
                  </a:lnTo>
                  <a:lnTo>
                    <a:pt x="42238" y="112125"/>
                  </a:lnTo>
                  <a:lnTo>
                    <a:pt x="42959" y="114262"/>
                  </a:lnTo>
                  <a:lnTo>
                    <a:pt x="43439" y="116391"/>
                  </a:lnTo>
                  <a:lnTo>
                    <a:pt x="44466" y="117810"/>
                  </a:lnTo>
                  <a:lnTo>
                    <a:pt x="45856" y="118757"/>
                  </a:lnTo>
                  <a:lnTo>
                    <a:pt x="47488" y="119388"/>
                  </a:lnTo>
                  <a:lnTo>
                    <a:pt x="49283" y="119809"/>
                  </a:lnTo>
                  <a:lnTo>
                    <a:pt x="51185" y="120089"/>
                  </a:lnTo>
                  <a:lnTo>
                    <a:pt x="53159" y="120276"/>
                  </a:lnTo>
                  <a:lnTo>
                    <a:pt x="54475" y="119695"/>
                  </a:lnTo>
                  <a:lnTo>
                    <a:pt x="55353" y="118602"/>
                  </a:lnTo>
                  <a:lnTo>
                    <a:pt x="55938" y="117168"/>
                  </a:lnTo>
                  <a:lnTo>
                    <a:pt x="57033" y="116212"/>
                  </a:lnTo>
                  <a:lnTo>
                    <a:pt x="58470" y="115575"/>
                  </a:lnTo>
                  <a:lnTo>
                    <a:pt x="60134" y="115150"/>
                  </a:lnTo>
                  <a:lnTo>
                    <a:pt x="61949" y="114161"/>
                  </a:lnTo>
                  <a:lnTo>
                    <a:pt x="63865" y="112796"/>
                  </a:lnTo>
                  <a:lnTo>
                    <a:pt x="65849" y="111181"/>
                  </a:lnTo>
                  <a:lnTo>
                    <a:pt x="67877" y="108692"/>
                  </a:lnTo>
                  <a:lnTo>
                    <a:pt x="69935" y="105623"/>
                  </a:lnTo>
                  <a:lnTo>
                    <a:pt x="72014" y="102165"/>
                  </a:lnTo>
                  <a:lnTo>
                    <a:pt x="74105" y="99154"/>
                  </a:lnTo>
                  <a:lnTo>
                    <a:pt x="76205" y="96442"/>
                  </a:lnTo>
                  <a:lnTo>
                    <a:pt x="78311" y="93928"/>
                  </a:lnTo>
                  <a:lnTo>
                    <a:pt x="80421" y="91546"/>
                  </a:lnTo>
                  <a:lnTo>
                    <a:pt x="84649" y="87018"/>
                  </a:lnTo>
                  <a:lnTo>
                    <a:pt x="86764" y="84118"/>
                  </a:lnTo>
                  <a:lnTo>
                    <a:pt x="88880" y="80773"/>
                  </a:lnTo>
                  <a:lnTo>
                    <a:pt x="90997" y="77132"/>
                  </a:lnTo>
                  <a:lnTo>
                    <a:pt x="92409" y="73999"/>
                  </a:lnTo>
                  <a:lnTo>
                    <a:pt x="93350" y="71205"/>
                  </a:lnTo>
                  <a:lnTo>
                    <a:pt x="93977" y="68637"/>
                  </a:lnTo>
                  <a:lnTo>
                    <a:pt x="95101" y="66219"/>
                  </a:lnTo>
                  <a:lnTo>
                    <a:pt x="96557" y="63901"/>
                  </a:lnTo>
                  <a:lnTo>
                    <a:pt x="98232" y="61651"/>
                  </a:lnTo>
                  <a:lnTo>
                    <a:pt x="99350" y="58739"/>
                  </a:lnTo>
                  <a:lnTo>
                    <a:pt x="100095" y="55387"/>
                  </a:lnTo>
                  <a:lnTo>
                    <a:pt x="100592" y="51741"/>
                  </a:lnTo>
                  <a:lnTo>
                    <a:pt x="100923" y="48606"/>
                  </a:lnTo>
                  <a:lnTo>
                    <a:pt x="101144" y="45809"/>
                  </a:lnTo>
                  <a:lnTo>
                    <a:pt x="101291" y="43239"/>
                  </a:lnTo>
                  <a:lnTo>
                    <a:pt x="101454" y="38502"/>
                  </a:lnTo>
                  <a:lnTo>
                    <a:pt x="101559" y="29713"/>
                  </a:lnTo>
                  <a:lnTo>
                    <a:pt x="101585" y="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6" name="SMARTInkAnnotation1031"/>
            <p:cNvSpPr/>
            <p:nvPr/>
          </p:nvSpPr>
          <p:spPr>
            <a:xfrm>
              <a:off x="2341761" y="5327762"/>
              <a:ext cx="88956" cy="190311"/>
            </a:xfrm>
            <a:custGeom>
              <a:avLst/>
              <a:gdLst/>
              <a:ahLst/>
              <a:cxnLst/>
              <a:rect l="0" t="0" r="0" b="0"/>
              <a:pathLst>
                <a:path w="88956" h="190311">
                  <a:moveTo>
                    <a:pt x="6354" y="184038"/>
                  </a:moveTo>
                  <a:lnTo>
                    <a:pt x="78" y="190310"/>
                  </a:lnTo>
                  <a:lnTo>
                    <a:pt x="7" y="184914"/>
                  </a:lnTo>
                  <a:lnTo>
                    <a:pt x="0" y="140710"/>
                  </a:lnTo>
                  <a:lnTo>
                    <a:pt x="706" y="136808"/>
                  </a:lnTo>
                  <a:lnTo>
                    <a:pt x="1882" y="132796"/>
                  </a:lnTo>
                  <a:lnTo>
                    <a:pt x="3373" y="128710"/>
                  </a:lnTo>
                  <a:lnTo>
                    <a:pt x="4367" y="124575"/>
                  </a:lnTo>
                  <a:lnTo>
                    <a:pt x="5029" y="120407"/>
                  </a:lnTo>
                  <a:lnTo>
                    <a:pt x="5471" y="116217"/>
                  </a:lnTo>
                  <a:lnTo>
                    <a:pt x="5765" y="112013"/>
                  </a:lnTo>
                  <a:lnTo>
                    <a:pt x="5961" y="107799"/>
                  </a:lnTo>
                  <a:lnTo>
                    <a:pt x="6092" y="103579"/>
                  </a:lnTo>
                  <a:lnTo>
                    <a:pt x="6885" y="99354"/>
                  </a:lnTo>
                  <a:lnTo>
                    <a:pt x="8121" y="95127"/>
                  </a:lnTo>
                  <a:lnTo>
                    <a:pt x="9649" y="90897"/>
                  </a:lnTo>
                  <a:lnTo>
                    <a:pt x="10669" y="85961"/>
                  </a:lnTo>
                  <a:lnTo>
                    <a:pt x="11349" y="80553"/>
                  </a:lnTo>
                  <a:lnTo>
                    <a:pt x="11802" y="74831"/>
                  </a:lnTo>
                  <a:lnTo>
                    <a:pt x="12810" y="69606"/>
                  </a:lnTo>
                  <a:lnTo>
                    <a:pt x="14188" y="64711"/>
                  </a:lnTo>
                  <a:lnTo>
                    <a:pt x="15812" y="60036"/>
                  </a:lnTo>
                  <a:lnTo>
                    <a:pt x="16895" y="55509"/>
                  </a:lnTo>
                  <a:lnTo>
                    <a:pt x="17618" y="51080"/>
                  </a:lnTo>
                  <a:lnTo>
                    <a:pt x="18099" y="46716"/>
                  </a:lnTo>
                  <a:lnTo>
                    <a:pt x="19126" y="43101"/>
                  </a:lnTo>
                  <a:lnTo>
                    <a:pt x="20516" y="39986"/>
                  </a:lnTo>
                  <a:lnTo>
                    <a:pt x="22149" y="37203"/>
                  </a:lnTo>
                  <a:lnTo>
                    <a:pt x="23944" y="33937"/>
                  </a:lnTo>
                  <a:lnTo>
                    <a:pt x="27821" y="26545"/>
                  </a:lnTo>
                  <a:lnTo>
                    <a:pt x="29137" y="23304"/>
                  </a:lnTo>
                  <a:lnTo>
                    <a:pt x="30600" y="17821"/>
                  </a:lnTo>
                  <a:lnTo>
                    <a:pt x="31250" y="13032"/>
                  </a:lnTo>
                  <a:lnTo>
                    <a:pt x="31423" y="10768"/>
                  </a:lnTo>
                  <a:lnTo>
                    <a:pt x="32245" y="8552"/>
                  </a:lnTo>
                  <a:lnTo>
                    <a:pt x="33499" y="6370"/>
                  </a:lnTo>
                  <a:lnTo>
                    <a:pt x="38043" y="0"/>
                  </a:lnTo>
                  <a:lnTo>
                    <a:pt x="38107" y="4980"/>
                  </a:lnTo>
                  <a:lnTo>
                    <a:pt x="38123" y="24459"/>
                  </a:lnTo>
                  <a:lnTo>
                    <a:pt x="38829" y="28263"/>
                  </a:lnTo>
                  <a:lnTo>
                    <a:pt x="40006" y="32210"/>
                  </a:lnTo>
                  <a:lnTo>
                    <a:pt x="41496" y="36253"/>
                  </a:lnTo>
                  <a:lnTo>
                    <a:pt x="42490" y="39653"/>
                  </a:lnTo>
                  <a:lnTo>
                    <a:pt x="43594" y="45314"/>
                  </a:lnTo>
                  <a:lnTo>
                    <a:pt x="43888" y="48516"/>
                  </a:lnTo>
                  <a:lnTo>
                    <a:pt x="44085" y="52062"/>
                  </a:lnTo>
                  <a:lnTo>
                    <a:pt x="44216" y="55838"/>
                  </a:lnTo>
                  <a:lnTo>
                    <a:pt x="45009" y="59765"/>
                  </a:lnTo>
                  <a:lnTo>
                    <a:pt x="46244" y="63795"/>
                  </a:lnTo>
                  <a:lnTo>
                    <a:pt x="47773" y="67893"/>
                  </a:lnTo>
                  <a:lnTo>
                    <a:pt x="48793" y="72741"/>
                  </a:lnTo>
                  <a:lnTo>
                    <a:pt x="49472" y="78090"/>
                  </a:lnTo>
                  <a:lnTo>
                    <a:pt x="49925" y="83773"/>
                  </a:lnTo>
                  <a:lnTo>
                    <a:pt x="50934" y="88267"/>
                  </a:lnTo>
                  <a:lnTo>
                    <a:pt x="52312" y="91968"/>
                  </a:lnTo>
                  <a:lnTo>
                    <a:pt x="53936" y="95141"/>
                  </a:lnTo>
                  <a:lnTo>
                    <a:pt x="55019" y="98668"/>
                  </a:lnTo>
                  <a:lnTo>
                    <a:pt x="55741" y="102430"/>
                  </a:lnTo>
                  <a:lnTo>
                    <a:pt x="56223" y="106349"/>
                  </a:lnTo>
                  <a:lnTo>
                    <a:pt x="57250" y="110373"/>
                  </a:lnTo>
                  <a:lnTo>
                    <a:pt x="58640" y="114467"/>
                  </a:lnTo>
                  <a:lnTo>
                    <a:pt x="60273" y="118608"/>
                  </a:lnTo>
                  <a:lnTo>
                    <a:pt x="61362" y="122779"/>
                  </a:lnTo>
                  <a:lnTo>
                    <a:pt x="62088" y="126971"/>
                  </a:lnTo>
                  <a:lnTo>
                    <a:pt x="62572" y="131176"/>
                  </a:lnTo>
                  <a:lnTo>
                    <a:pt x="62894" y="134686"/>
                  </a:lnTo>
                  <a:lnTo>
                    <a:pt x="63252" y="140467"/>
                  </a:lnTo>
                  <a:lnTo>
                    <a:pt x="64054" y="142996"/>
                  </a:lnTo>
                  <a:lnTo>
                    <a:pt x="66828" y="147688"/>
                  </a:lnTo>
                  <a:lnTo>
                    <a:pt x="68556" y="149927"/>
                  </a:lnTo>
                  <a:lnTo>
                    <a:pt x="70413" y="152125"/>
                  </a:lnTo>
                  <a:lnTo>
                    <a:pt x="72358" y="154296"/>
                  </a:lnTo>
                  <a:lnTo>
                    <a:pt x="73654" y="156449"/>
                  </a:lnTo>
                  <a:lnTo>
                    <a:pt x="75095" y="160723"/>
                  </a:lnTo>
                  <a:lnTo>
                    <a:pt x="77618" y="164974"/>
                  </a:lnTo>
                  <a:lnTo>
                    <a:pt x="79279" y="167095"/>
                  </a:lnTo>
                  <a:lnTo>
                    <a:pt x="81125" y="171334"/>
                  </a:lnTo>
                  <a:lnTo>
                    <a:pt x="82514" y="177316"/>
                  </a:lnTo>
                  <a:lnTo>
                    <a:pt x="84445" y="179405"/>
                  </a:lnTo>
                  <a:lnTo>
                    <a:pt x="88064" y="183123"/>
                  </a:lnTo>
                  <a:lnTo>
                    <a:pt x="88362" y="182722"/>
                  </a:lnTo>
                  <a:lnTo>
                    <a:pt x="88779" y="178788"/>
                  </a:lnTo>
                  <a:lnTo>
                    <a:pt x="88955" y="171338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7" name="SMARTInkAnnotation1032"/>
            <p:cNvSpPr/>
            <p:nvPr/>
          </p:nvSpPr>
          <p:spPr>
            <a:xfrm>
              <a:off x="2335430" y="5422900"/>
              <a:ext cx="63518" cy="6351"/>
            </a:xfrm>
            <a:custGeom>
              <a:avLst/>
              <a:gdLst/>
              <a:ahLst/>
              <a:cxnLst/>
              <a:rect l="0" t="0" r="0" b="0"/>
              <a:pathLst>
                <a:path w="63518" h="6351">
                  <a:moveTo>
                    <a:pt x="6331" y="0"/>
                  </a:moveTo>
                  <a:lnTo>
                    <a:pt x="860" y="0"/>
                  </a:lnTo>
                  <a:lnTo>
                    <a:pt x="566" y="705"/>
                  </a:lnTo>
                  <a:lnTo>
                    <a:pt x="370" y="1881"/>
                  </a:lnTo>
                  <a:lnTo>
                    <a:pt x="0" y="6088"/>
                  </a:lnTo>
                  <a:lnTo>
                    <a:pt x="1870" y="6234"/>
                  </a:lnTo>
                  <a:lnTo>
                    <a:pt x="5450" y="6327"/>
                  </a:lnTo>
                  <a:lnTo>
                    <a:pt x="30910" y="6350"/>
                  </a:lnTo>
                  <a:lnTo>
                    <a:pt x="34013" y="5645"/>
                  </a:lnTo>
                  <a:lnTo>
                    <a:pt x="36787" y="4468"/>
                  </a:lnTo>
                  <a:lnTo>
                    <a:pt x="39344" y="2979"/>
                  </a:lnTo>
                  <a:lnTo>
                    <a:pt x="41753" y="1986"/>
                  </a:lnTo>
                  <a:lnTo>
                    <a:pt x="44066" y="1324"/>
                  </a:lnTo>
                  <a:lnTo>
                    <a:pt x="46313" y="883"/>
                  </a:lnTo>
                  <a:lnTo>
                    <a:pt x="49224" y="589"/>
                  </a:lnTo>
                  <a:lnTo>
                    <a:pt x="52576" y="392"/>
                  </a:lnTo>
                  <a:lnTo>
                    <a:pt x="63517" y="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8" name="SMARTInkAnnotation1033"/>
            <p:cNvSpPr/>
            <p:nvPr/>
          </p:nvSpPr>
          <p:spPr>
            <a:xfrm>
              <a:off x="2494256" y="5384800"/>
              <a:ext cx="12709" cy="88901"/>
            </a:xfrm>
            <a:custGeom>
              <a:avLst/>
              <a:gdLst/>
              <a:ahLst/>
              <a:cxnLst/>
              <a:rect l="0" t="0" r="0" b="0"/>
              <a:pathLst>
                <a:path w="12709" h="88901">
                  <a:moveTo>
                    <a:pt x="12708" y="0"/>
                  </a:moveTo>
                  <a:lnTo>
                    <a:pt x="12708" y="21438"/>
                  </a:lnTo>
                  <a:lnTo>
                    <a:pt x="11296" y="22759"/>
                  </a:lnTo>
                  <a:lnTo>
                    <a:pt x="8942" y="23639"/>
                  </a:lnTo>
                  <a:lnTo>
                    <a:pt x="5962" y="24226"/>
                  </a:lnTo>
                  <a:lnTo>
                    <a:pt x="3974" y="25323"/>
                  </a:lnTo>
                  <a:lnTo>
                    <a:pt x="2649" y="26760"/>
                  </a:lnTo>
                  <a:lnTo>
                    <a:pt x="1766" y="28423"/>
                  </a:lnTo>
                  <a:lnTo>
                    <a:pt x="1177" y="30238"/>
                  </a:lnTo>
                  <a:lnTo>
                    <a:pt x="785" y="32152"/>
                  </a:lnTo>
                  <a:lnTo>
                    <a:pt x="523" y="34136"/>
                  </a:lnTo>
                  <a:lnTo>
                    <a:pt x="349" y="36162"/>
                  </a:lnTo>
                  <a:lnTo>
                    <a:pt x="232" y="38219"/>
                  </a:lnTo>
                  <a:lnTo>
                    <a:pt x="103" y="42386"/>
                  </a:lnTo>
                  <a:lnTo>
                    <a:pt x="20" y="52692"/>
                  </a:lnTo>
                  <a:lnTo>
                    <a:pt x="0" y="78239"/>
                  </a:lnTo>
                  <a:lnTo>
                    <a:pt x="706" y="79676"/>
                  </a:lnTo>
                  <a:lnTo>
                    <a:pt x="1883" y="80634"/>
                  </a:lnTo>
                  <a:lnTo>
                    <a:pt x="3373" y="81273"/>
                  </a:lnTo>
                  <a:lnTo>
                    <a:pt x="4366" y="82404"/>
                  </a:lnTo>
                  <a:lnTo>
                    <a:pt x="5029" y="83864"/>
                  </a:lnTo>
                  <a:lnTo>
                    <a:pt x="6354" y="8890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9" name="SMARTInkAnnotation1034"/>
            <p:cNvSpPr/>
            <p:nvPr/>
          </p:nvSpPr>
          <p:spPr>
            <a:xfrm>
              <a:off x="2564173" y="5365750"/>
              <a:ext cx="127057" cy="133351"/>
            </a:xfrm>
            <a:custGeom>
              <a:avLst/>
              <a:gdLst/>
              <a:ahLst/>
              <a:cxnLst/>
              <a:rect l="0" t="0" r="0" b="0"/>
              <a:pathLst>
                <a:path w="127057" h="133351">
                  <a:moveTo>
                    <a:pt x="19038" y="0"/>
                  </a:moveTo>
                  <a:lnTo>
                    <a:pt x="24509" y="5467"/>
                  </a:lnTo>
                  <a:lnTo>
                    <a:pt x="25000" y="7839"/>
                  </a:lnTo>
                  <a:lnTo>
                    <a:pt x="25218" y="11245"/>
                  </a:lnTo>
                  <a:lnTo>
                    <a:pt x="25315" y="15110"/>
                  </a:lnTo>
                  <a:lnTo>
                    <a:pt x="24635" y="17129"/>
                  </a:lnTo>
                  <a:lnTo>
                    <a:pt x="21996" y="21254"/>
                  </a:lnTo>
                  <a:lnTo>
                    <a:pt x="19915" y="24171"/>
                  </a:lnTo>
                  <a:lnTo>
                    <a:pt x="19428" y="26735"/>
                  </a:lnTo>
                  <a:lnTo>
                    <a:pt x="19298" y="28406"/>
                  </a:lnTo>
                  <a:lnTo>
                    <a:pt x="18506" y="30932"/>
                  </a:lnTo>
                  <a:lnTo>
                    <a:pt x="17271" y="34027"/>
                  </a:lnTo>
                  <a:lnTo>
                    <a:pt x="15742" y="37502"/>
                  </a:lnTo>
                  <a:lnTo>
                    <a:pt x="14723" y="40523"/>
                  </a:lnTo>
                  <a:lnTo>
                    <a:pt x="14044" y="43243"/>
                  </a:lnTo>
                  <a:lnTo>
                    <a:pt x="13590" y="45762"/>
                  </a:lnTo>
                  <a:lnTo>
                    <a:pt x="12583" y="48147"/>
                  </a:lnTo>
                  <a:lnTo>
                    <a:pt x="11205" y="50442"/>
                  </a:lnTo>
                  <a:lnTo>
                    <a:pt x="9580" y="52678"/>
                  </a:lnTo>
                  <a:lnTo>
                    <a:pt x="8497" y="54874"/>
                  </a:lnTo>
                  <a:lnTo>
                    <a:pt x="7775" y="57044"/>
                  </a:lnTo>
                  <a:lnTo>
                    <a:pt x="7293" y="59196"/>
                  </a:lnTo>
                  <a:lnTo>
                    <a:pt x="6972" y="61336"/>
                  </a:lnTo>
                  <a:lnTo>
                    <a:pt x="6758" y="63469"/>
                  </a:lnTo>
                  <a:lnTo>
                    <a:pt x="6616" y="65595"/>
                  </a:lnTo>
                  <a:lnTo>
                    <a:pt x="5815" y="67720"/>
                  </a:lnTo>
                  <a:lnTo>
                    <a:pt x="4575" y="69840"/>
                  </a:lnTo>
                  <a:lnTo>
                    <a:pt x="885" y="74943"/>
                  </a:lnTo>
                  <a:lnTo>
                    <a:pt x="582" y="76773"/>
                  </a:lnTo>
                  <a:lnTo>
                    <a:pt x="381" y="79404"/>
                  </a:lnTo>
                  <a:lnTo>
                    <a:pt x="57" y="87024"/>
                  </a:lnTo>
                  <a:lnTo>
                    <a:pt x="0" y="91715"/>
                  </a:lnTo>
                  <a:lnTo>
                    <a:pt x="698" y="93599"/>
                  </a:lnTo>
                  <a:lnTo>
                    <a:pt x="3357" y="97574"/>
                  </a:lnTo>
                  <a:lnTo>
                    <a:pt x="5009" y="101691"/>
                  </a:lnTo>
                  <a:lnTo>
                    <a:pt x="5449" y="103778"/>
                  </a:lnTo>
                  <a:lnTo>
                    <a:pt x="6449" y="105874"/>
                  </a:lnTo>
                  <a:lnTo>
                    <a:pt x="7822" y="107977"/>
                  </a:lnTo>
                  <a:lnTo>
                    <a:pt x="9442" y="110084"/>
                  </a:lnTo>
                  <a:lnTo>
                    <a:pt x="11229" y="111489"/>
                  </a:lnTo>
                  <a:lnTo>
                    <a:pt x="13126" y="112426"/>
                  </a:lnTo>
                  <a:lnTo>
                    <a:pt x="15097" y="113050"/>
                  </a:lnTo>
                  <a:lnTo>
                    <a:pt x="17117" y="114173"/>
                  </a:lnTo>
                  <a:lnTo>
                    <a:pt x="19169" y="115626"/>
                  </a:lnTo>
                  <a:lnTo>
                    <a:pt x="21244" y="117301"/>
                  </a:lnTo>
                  <a:lnTo>
                    <a:pt x="23333" y="119123"/>
                  </a:lnTo>
                  <a:lnTo>
                    <a:pt x="25431" y="121043"/>
                  </a:lnTo>
                  <a:lnTo>
                    <a:pt x="27536" y="123028"/>
                  </a:lnTo>
                  <a:lnTo>
                    <a:pt x="30352" y="124352"/>
                  </a:lnTo>
                  <a:lnTo>
                    <a:pt x="33641" y="125235"/>
                  </a:lnTo>
                  <a:lnTo>
                    <a:pt x="37245" y="125823"/>
                  </a:lnTo>
                  <a:lnTo>
                    <a:pt x="40354" y="126921"/>
                  </a:lnTo>
                  <a:lnTo>
                    <a:pt x="43133" y="128358"/>
                  </a:lnTo>
                  <a:lnTo>
                    <a:pt x="45691" y="130022"/>
                  </a:lnTo>
                  <a:lnTo>
                    <a:pt x="48809" y="131131"/>
                  </a:lnTo>
                  <a:lnTo>
                    <a:pt x="52299" y="131871"/>
                  </a:lnTo>
                  <a:lnTo>
                    <a:pt x="56038" y="132364"/>
                  </a:lnTo>
                  <a:lnTo>
                    <a:pt x="59943" y="132692"/>
                  </a:lnTo>
                  <a:lnTo>
                    <a:pt x="63958" y="132911"/>
                  </a:lnTo>
                  <a:lnTo>
                    <a:pt x="74473" y="133220"/>
                  </a:lnTo>
                  <a:lnTo>
                    <a:pt x="93808" y="133338"/>
                  </a:lnTo>
                  <a:lnTo>
                    <a:pt x="126969" y="133350"/>
                  </a:lnTo>
                  <a:lnTo>
                    <a:pt x="127030" y="129979"/>
                  </a:lnTo>
                  <a:lnTo>
                    <a:pt x="127056" y="12065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0" name="SMARTInkAnnotation1035"/>
            <p:cNvSpPr/>
            <p:nvPr/>
          </p:nvSpPr>
          <p:spPr>
            <a:xfrm>
              <a:off x="1395055" y="3251200"/>
              <a:ext cx="213234" cy="1536701"/>
            </a:xfrm>
            <a:custGeom>
              <a:avLst/>
              <a:gdLst/>
              <a:ahLst/>
              <a:cxnLst/>
              <a:rect l="0" t="0" r="0" b="0"/>
              <a:pathLst>
                <a:path w="213234" h="1536701">
                  <a:moveTo>
                    <a:pt x="190585" y="0"/>
                  </a:moveTo>
                  <a:lnTo>
                    <a:pt x="196056" y="0"/>
                  </a:lnTo>
                  <a:lnTo>
                    <a:pt x="202332" y="5467"/>
                  </a:lnTo>
                  <a:lnTo>
                    <a:pt x="204749" y="5958"/>
                  </a:lnTo>
                  <a:lnTo>
                    <a:pt x="209645" y="6350"/>
                  </a:lnTo>
                  <a:lnTo>
                    <a:pt x="209647" y="6350"/>
                  </a:lnTo>
                  <a:lnTo>
                    <a:pt x="185401" y="6350"/>
                  </a:lnTo>
                  <a:lnTo>
                    <a:pt x="182868" y="8231"/>
                  </a:lnTo>
                  <a:lnTo>
                    <a:pt x="181205" y="9721"/>
                  </a:lnTo>
                  <a:lnTo>
                    <a:pt x="179390" y="10714"/>
                  </a:lnTo>
                  <a:lnTo>
                    <a:pt x="175490" y="11817"/>
                  </a:lnTo>
                  <a:lnTo>
                    <a:pt x="169325" y="12438"/>
                  </a:lnTo>
                  <a:lnTo>
                    <a:pt x="167234" y="13231"/>
                  </a:lnTo>
                  <a:lnTo>
                    <a:pt x="163028" y="15994"/>
                  </a:lnTo>
                  <a:lnTo>
                    <a:pt x="156922" y="19573"/>
                  </a:lnTo>
                  <a:lnTo>
                    <a:pt x="153317" y="21515"/>
                  </a:lnTo>
                  <a:lnTo>
                    <a:pt x="149502" y="22810"/>
                  </a:lnTo>
                  <a:lnTo>
                    <a:pt x="145547" y="23673"/>
                  </a:lnTo>
                  <a:lnTo>
                    <a:pt x="141497" y="24249"/>
                  </a:lnTo>
                  <a:lnTo>
                    <a:pt x="135116" y="26770"/>
                  </a:lnTo>
                  <a:lnTo>
                    <a:pt x="129926" y="30242"/>
                  </a:lnTo>
                  <a:lnTo>
                    <a:pt x="125266" y="34137"/>
                  </a:lnTo>
                  <a:lnTo>
                    <a:pt x="123036" y="35458"/>
                  </a:lnTo>
                  <a:lnTo>
                    <a:pt x="118674" y="36926"/>
                  </a:lnTo>
                  <a:lnTo>
                    <a:pt x="112500" y="39460"/>
                  </a:lnTo>
                  <a:lnTo>
                    <a:pt x="108876" y="41123"/>
                  </a:lnTo>
                  <a:lnTo>
                    <a:pt x="102968" y="44853"/>
                  </a:lnTo>
                  <a:lnTo>
                    <a:pt x="97282" y="48862"/>
                  </a:lnTo>
                  <a:lnTo>
                    <a:pt x="93790" y="50919"/>
                  </a:lnTo>
                  <a:lnTo>
                    <a:pt x="90049" y="52996"/>
                  </a:lnTo>
                  <a:lnTo>
                    <a:pt x="84010" y="57186"/>
                  </a:lnTo>
                  <a:lnTo>
                    <a:pt x="78973" y="61399"/>
                  </a:lnTo>
                  <a:lnTo>
                    <a:pt x="74381" y="65624"/>
                  </a:lnTo>
                  <a:lnTo>
                    <a:pt x="67826" y="71969"/>
                  </a:lnTo>
                  <a:lnTo>
                    <a:pt x="42327" y="97367"/>
                  </a:lnTo>
                  <a:lnTo>
                    <a:pt x="40915" y="99483"/>
                  </a:lnTo>
                  <a:lnTo>
                    <a:pt x="38221" y="105833"/>
                  </a:lnTo>
                  <a:lnTo>
                    <a:pt x="33971" y="112183"/>
                  </a:lnTo>
                  <a:lnTo>
                    <a:pt x="31693" y="118533"/>
                  </a:lnTo>
                  <a:lnTo>
                    <a:pt x="26860" y="125589"/>
                  </a:lnTo>
                  <a:lnTo>
                    <a:pt x="21663" y="135597"/>
                  </a:lnTo>
                  <a:lnTo>
                    <a:pt x="16002" y="151276"/>
                  </a:lnTo>
                  <a:lnTo>
                    <a:pt x="13660" y="159907"/>
                  </a:lnTo>
                  <a:lnTo>
                    <a:pt x="12163" y="174213"/>
                  </a:lnTo>
                  <a:lnTo>
                    <a:pt x="7229" y="191447"/>
                  </a:lnTo>
                  <a:lnTo>
                    <a:pt x="6344" y="226563"/>
                  </a:lnTo>
                  <a:lnTo>
                    <a:pt x="8214" y="234986"/>
                  </a:lnTo>
                  <a:lnTo>
                    <a:pt x="13235" y="247661"/>
                  </a:lnTo>
                  <a:lnTo>
                    <a:pt x="16454" y="256122"/>
                  </a:lnTo>
                  <a:lnTo>
                    <a:pt x="18971" y="268112"/>
                  </a:lnTo>
                  <a:lnTo>
                    <a:pt x="23875" y="277153"/>
                  </a:lnTo>
                  <a:lnTo>
                    <a:pt x="27771" y="284516"/>
                  </a:lnTo>
                  <a:lnTo>
                    <a:pt x="29974" y="292492"/>
                  </a:lnTo>
                  <a:lnTo>
                    <a:pt x="31659" y="300741"/>
                  </a:lnTo>
                  <a:lnTo>
                    <a:pt x="36577" y="313318"/>
                  </a:lnTo>
                  <a:lnTo>
                    <a:pt x="42505" y="325276"/>
                  </a:lnTo>
                  <a:lnTo>
                    <a:pt x="48733" y="334307"/>
                  </a:lnTo>
                  <a:lnTo>
                    <a:pt x="52940" y="341668"/>
                  </a:lnTo>
                  <a:lnTo>
                    <a:pt x="59045" y="349643"/>
                  </a:lnTo>
                  <a:lnTo>
                    <a:pt x="62650" y="353745"/>
                  </a:lnTo>
                  <a:lnTo>
                    <a:pt x="68538" y="362066"/>
                  </a:lnTo>
                  <a:lnTo>
                    <a:pt x="73508" y="370468"/>
                  </a:lnTo>
                  <a:lnTo>
                    <a:pt x="78071" y="378906"/>
                  </a:lnTo>
                  <a:lnTo>
                    <a:pt x="81688" y="383132"/>
                  </a:lnTo>
                  <a:lnTo>
                    <a:pt x="86217" y="387360"/>
                  </a:lnTo>
                  <a:lnTo>
                    <a:pt x="91355" y="391590"/>
                  </a:lnTo>
                  <a:lnTo>
                    <a:pt x="95486" y="395821"/>
                  </a:lnTo>
                  <a:lnTo>
                    <a:pt x="101959" y="404285"/>
                  </a:lnTo>
                  <a:lnTo>
                    <a:pt x="112944" y="420355"/>
                  </a:lnTo>
                  <a:lnTo>
                    <a:pt x="119131" y="430476"/>
                  </a:lnTo>
                  <a:lnTo>
                    <a:pt x="124234" y="439679"/>
                  </a:lnTo>
                  <a:lnTo>
                    <a:pt x="128855" y="448472"/>
                  </a:lnTo>
                  <a:lnTo>
                    <a:pt x="135145" y="457084"/>
                  </a:lnTo>
                  <a:lnTo>
                    <a:pt x="138799" y="461356"/>
                  </a:lnTo>
                  <a:lnTo>
                    <a:pt x="144742" y="471747"/>
                  </a:lnTo>
                  <a:lnTo>
                    <a:pt x="149737" y="482715"/>
                  </a:lnTo>
                  <a:lnTo>
                    <a:pt x="156518" y="496824"/>
                  </a:lnTo>
                  <a:lnTo>
                    <a:pt x="167264" y="518505"/>
                  </a:lnTo>
                  <a:lnTo>
                    <a:pt x="169630" y="527015"/>
                  </a:lnTo>
                  <a:lnTo>
                    <a:pt x="171388" y="535501"/>
                  </a:lnTo>
                  <a:lnTo>
                    <a:pt x="176347" y="548212"/>
                  </a:lnTo>
                  <a:lnTo>
                    <a:pt x="181581" y="560915"/>
                  </a:lnTo>
                  <a:lnTo>
                    <a:pt x="184152" y="572911"/>
                  </a:lnTo>
                  <a:lnTo>
                    <a:pt x="188365" y="581952"/>
                  </a:lnTo>
                  <a:lnTo>
                    <a:pt x="189927" y="593255"/>
                  </a:lnTo>
                  <a:lnTo>
                    <a:pt x="190499" y="613911"/>
                  </a:lnTo>
                  <a:lnTo>
                    <a:pt x="191234" y="617413"/>
                  </a:lnTo>
                  <a:lnTo>
                    <a:pt x="194935" y="626418"/>
                  </a:lnTo>
                  <a:lnTo>
                    <a:pt x="196048" y="633773"/>
                  </a:lnTo>
                  <a:lnTo>
                    <a:pt x="195639" y="637004"/>
                  </a:lnTo>
                  <a:lnTo>
                    <a:pt x="194661" y="639864"/>
                  </a:lnTo>
                  <a:lnTo>
                    <a:pt x="193302" y="642476"/>
                  </a:lnTo>
                  <a:lnTo>
                    <a:pt x="191793" y="649141"/>
                  </a:lnTo>
                  <a:lnTo>
                    <a:pt x="190824" y="661547"/>
                  </a:lnTo>
                  <a:lnTo>
                    <a:pt x="190038" y="663987"/>
                  </a:lnTo>
                  <a:lnTo>
                    <a:pt x="186266" y="670792"/>
                  </a:lnTo>
                  <a:lnTo>
                    <a:pt x="185136" y="675131"/>
                  </a:lnTo>
                  <a:lnTo>
                    <a:pt x="184499" y="681541"/>
                  </a:lnTo>
                  <a:lnTo>
                    <a:pt x="183704" y="683666"/>
                  </a:lnTo>
                  <a:lnTo>
                    <a:pt x="180937" y="687909"/>
                  </a:lnTo>
                  <a:lnTo>
                    <a:pt x="175411" y="694264"/>
                  </a:lnTo>
                  <a:lnTo>
                    <a:pt x="174115" y="696382"/>
                  </a:lnTo>
                  <a:lnTo>
                    <a:pt x="171585" y="702733"/>
                  </a:lnTo>
                  <a:lnTo>
                    <a:pt x="167384" y="709083"/>
                  </a:lnTo>
                  <a:lnTo>
                    <a:pt x="165120" y="715433"/>
                  </a:lnTo>
                  <a:lnTo>
                    <a:pt x="160291" y="721783"/>
                  </a:lnTo>
                  <a:lnTo>
                    <a:pt x="154389" y="728133"/>
                  </a:lnTo>
                  <a:lnTo>
                    <a:pt x="150259" y="732367"/>
                  </a:lnTo>
                  <a:lnTo>
                    <a:pt x="148169" y="733778"/>
                  </a:lnTo>
                  <a:lnTo>
                    <a:pt x="141855" y="736469"/>
                  </a:lnTo>
                  <a:lnTo>
                    <a:pt x="135513" y="741422"/>
                  </a:lnTo>
                  <a:lnTo>
                    <a:pt x="129162" y="747358"/>
                  </a:lnTo>
                  <a:lnTo>
                    <a:pt x="124927" y="751494"/>
                  </a:lnTo>
                  <a:lnTo>
                    <a:pt x="123515" y="753585"/>
                  </a:lnTo>
                  <a:lnTo>
                    <a:pt x="120822" y="759899"/>
                  </a:lnTo>
                  <a:lnTo>
                    <a:pt x="115867" y="766238"/>
                  </a:lnTo>
                  <a:lnTo>
                    <a:pt x="111958" y="770469"/>
                  </a:lnTo>
                  <a:lnTo>
                    <a:pt x="109927" y="771879"/>
                  </a:lnTo>
                  <a:lnTo>
                    <a:pt x="103696" y="774570"/>
                  </a:lnTo>
                  <a:lnTo>
                    <a:pt x="97378" y="779522"/>
                  </a:lnTo>
                  <a:lnTo>
                    <a:pt x="93151" y="783428"/>
                  </a:lnTo>
                  <a:lnTo>
                    <a:pt x="91741" y="785458"/>
                  </a:lnTo>
                  <a:lnTo>
                    <a:pt x="89051" y="791685"/>
                  </a:lnTo>
                  <a:lnTo>
                    <a:pt x="83561" y="798852"/>
                  </a:lnTo>
                  <a:lnTo>
                    <a:pt x="83009" y="801427"/>
                  </a:lnTo>
                  <a:lnTo>
                    <a:pt x="82594" y="814994"/>
                  </a:lnTo>
                  <a:lnTo>
                    <a:pt x="83291" y="817085"/>
                  </a:lnTo>
                  <a:lnTo>
                    <a:pt x="85949" y="821290"/>
                  </a:lnTo>
                  <a:lnTo>
                    <a:pt x="91414" y="827624"/>
                  </a:lnTo>
                  <a:lnTo>
                    <a:pt x="97505" y="833969"/>
                  </a:lnTo>
                  <a:lnTo>
                    <a:pt x="122811" y="859367"/>
                  </a:lnTo>
                  <a:lnTo>
                    <a:pt x="128929" y="863600"/>
                  </a:lnTo>
                  <a:lnTo>
                    <a:pt x="132537" y="865717"/>
                  </a:lnTo>
                  <a:lnTo>
                    <a:pt x="138429" y="869950"/>
                  </a:lnTo>
                  <a:lnTo>
                    <a:pt x="144107" y="874183"/>
                  </a:lnTo>
                  <a:lnTo>
                    <a:pt x="147598" y="876300"/>
                  </a:lnTo>
                  <a:lnTo>
                    <a:pt x="151337" y="878417"/>
                  </a:lnTo>
                  <a:lnTo>
                    <a:pt x="157374" y="882650"/>
                  </a:lnTo>
                  <a:lnTo>
                    <a:pt x="162411" y="886883"/>
                  </a:lnTo>
                  <a:lnTo>
                    <a:pt x="167003" y="891117"/>
                  </a:lnTo>
                  <a:lnTo>
                    <a:pt x="173557" y="897467"/>
                  </a:lnTo>
                  <a:lnTo>
                    <a:pt x="179722" y="901700"/>
                  </a:lnTo>
                  <a:lnTo>
                    <a:pt x="183344" y="903817"/>
                  </a:lnTo>
                  <a:lnTo>
                    <a:pt x="189249" y="908050"/>
                  </a:lnTo>
                  <a:lnTo>
                    <a:pt x="194227" y="912283"/>
                  </a:lnTo>
                  <a:lnTo>
                    <a:pt x="198793" y="916517"/>
                  </a:lnTo>
                  <a:lnTo>
                    <a:pt x="205333" y="922867"/>
                  </a:lnTo>
                  <a:lnTo>
                    <a:pt x="206771" y="925689"/>
                  </a:lnTo>
                  <a:lnTo>
                    <a:pt x="208795" y="935697"/>
                  </a:lnTo>
                  <a:lnTo>
                    <a:pt x="209268" y="941034"/>
                  </a:lnTo>
                  <a:lnTo>
                    <a:pt x="212908" y="951376"/>
                  </a:lnTo>
                  <a:lnTo>
                    <a:pt x="213233" y="955279"/>
                  </a:lnTo>
                  <a:lnTo>
                    <a:pt x="209349" y="976416"/>
                  </a:lnTo>
                  <a:lnTo>
                    <a:pt x="202816" y="996030"/>
                  </a:lnTo>
                  <a:lnTo>
                    <a:pt x="196798" y="1009378"/>
                  </a:lnTo>
                  <a:lnTo>
                    <a:pt x="191935" y="1018701"/>
                  </a:lnTo>
                  <a:lnTo>
                    <a:pt x="188661" y="1024151"/>
                  </a:lnTo>
                  <a:lnTo>
                    <a:pt x="185066" y="1029900"/>
                  </a:lnTo>
                  <a:lnTo>
                    <a:pt x="179190" y="1040052"/>
                  </a:lnTo>
                  <a:lnTo>
                    <a:pt x="173519" y="1049974"/>
                  </a:lnTo>
                  <a:lnTo>
                    <a:pt x="166291" y="1061438"/>
                  </a:lnTo>
                  <a:lnTo>
                    <a:pt x="161682" y="1067459"/>
                  </a:lnTo>
                  <a:lnTo>
                    <a:pt x="156490" y="1073589"/>
                  </a:lnTo>
                  <a:lnTo>
                    <a:pt x="150911" y="1079793"/>
                  </a:lnTo>
                  <a:lnTo>
                    <a:pt x="145780" y="1086045"/>
                  </a:lnTo>
                  <a:lnTo>
                    <a:pt x="140947" y="1092330"/>
                  </a:lnTo>
                  <a:lnTo>
                    <a:pt x="136313" y="1098637"/>
                  </a:lnTo>
                  <a:lnTo>
                    <a:pt x="127399" y="1111289"/>
                  </a:lnTo>
                  <a:lnTo>
                    <a:pt x="123046" y="1117626"/>
                  </a:lnTo>
                  <a:lnTo>
                    <a:pt x="118025" y="1123262"/>
                  </a:lnTo>
                  <a:lnTo>
                    <a:pt x="112560" y="1128430"/>
                  </a:lnTo>
                  <a:lnTo>
                    <a:pt x="106799" y="1133287"/>
                  </a:lnTo>
                  <a:lnTo>
                    <a:pt x="101546" y="1138641"/>
                  </a:lnTo>
                  <a:lnTo>
                    <a:pt x="96631" y="1144328"/>
                  </a:lnTo>
                  <a:lnTo>
                    <a:pt x="91944" y="1150235"/>
                  </a:lnTo>
                  <a:lnTo>
                    <a:pt x="87406" y="1156290"/>
                  </a:lnTo>
                  <a:lnTo>
                    <a:pt x="78600" y="1168663"/>
                  </a:lnTo>
                  <a:lnTo>
                    <a:pt x="73568" y="1174219"/>
                  </a:lnTo>
                  <a:lnTo>
                    <a:pt x="68096" y="1179335"/>
                  </a:lnTo>
                  <a:lnTo>
                    <a:pt x="62330" y="1184157"/>
                  </a:lnTo>
                  <a:lnTo>
                    <a:pt x="57074" y="1188782"/>
                  </a:lnTo>
                  <a:lnTo>
                    <a:pt x="47469" y="1197685"/>
                  </a:lnTo>
                  <a:lnTo>
                    <a:pt x="43637" y="1202740"/>
                  </a:lnTo>
                  <a:lnTo>
                    <a:pt x="37496" y="1214001"/>
                  </a:lnTo>
                  <a:lnTo>
                    <a:pt x="34164" y="1219262"/>
                  </a:lnTo>
                  <a:lnTo>
                    <a:pt x="30531" y="1224180"/>
                  </a:lnTo>
                  <a:lnTo>
                    <a:pt x="26696" y="1228870"/>
                  </a:lnTo>
                  <a:lnTo>
                    <a:pt x="20554" y="1237845"/>
                  </a:lnTo>
                  <a:lnTo>
                    <a:pt x="15470" y="1247242"/>
                  </a:lnTo>
                  <a:lnTo>
                    <a:pt x="6454" y="1268640"/>
                  </a:lnTo>
                  <a:lnTo>
                    <a:pt x="2850" y="1277862"/>
                  </a:lnTo>
                  <a:lnTo>
                    <a:pt x="821" y="1291693"/>
                  </a:lnTo>
                  <a:lnTo>
                    <a:pt x="0" y="1334486"/>
                  </a:lnTo>
                  <a:lnTo>
                    <a:pt x="1864" y="1344757"/>
                  </a:lnTo>
                  <a:lnTo>
                    <a:pt x="8813" y="1366219"/>
                  </a:lnTo>
                  <a:lnTo>
                    <a:pt x="14724" y="1376499"/>
                  </a:lnTo>
                  <a:lnTo>
                    <a:pt x="21351" y="1386477"/>
                  </a:lnTo>
                  <a:lnTo>
                    <a:pt x="26650" y="1397968"/>
                  </a:lnTo>
                  <a:lnTo>
                    <a:pt x="31359" y="1410130"/>
                  </a:lnTo>
                  <a:lnTo>
                    <a:pt x="36510" y="1422591"/>
                  </a:lnTo>
                  <a:lnTo>
                    <a:pt x="39861" y="1428878"/>
                  </a:lnTo>
                  <a:lnTo>
                    <a:pt x="43507" y="1435185"/>
                  </a:lnTo>
                  <a:lnTo>
                    <a:pt x="47349" y="1441506"/>
                  </a:lnTo>
                  <a:lnTo>
                    <a:pt x="55384" y="1454175"/>
                  </a:lnTo>
                  <a:lnTo>
                    <a:pt x="59503" y="1459811"/>
                  </a:lnTo>
                  <a:lnTo>
                    <a:pt x="63662" y="1464980"/>
                  </a:lnTo>
                  <a:lnTo>
                    <a:pt x="67846" y="1469836"/>
                  </a:lnTo>
                  <a:lnTo>
                    <a:pt x="72753" y="1475191"/>
                  </a:lnTo>
                  <a:lnTo>
                    <a:pt x="83854" y="1486785"/>
                  </a:lnTo>
                  <a:lnTo>
                    <a:pt x="89779" y="1492135"/>
                  </a:lnTo>
                  <a:lnTo>
                    <a:pt x="95848" y="1497112"/>
                  </a:lnTo>
                  <a:lnTo>
                    <a:pt x="102011" y="1501841"/>
                  </a:lnTo>
                  <a:lnTo>
                    <a:pt x="107532" y="1507111"/>
                  </a:lnTo>
                  <a:lnTo>
                    <a:pt x="112624" y="1512741"/>
                  </a:lnTo>
                  <a:lnTo>
                    <a:pt x="117431" y="1518610"/>
                  </a:lnTo>
                  <a:lnTo>
                    <a:pt x="122754" y="1523229"/>
                  </a:lnTo>
                  <a:lnTo>
                    <a:pt x="128421" y="1527014"/>
                  </a:lnTo>
                  <a:lnTo>
                    <a:pt x="146108" y="153670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1" name="SMARTInkAnnotation1036"/>
            <p:cNvSpPr/>
            <p:nvPr/>
          </p:nvSpPr>
          <p:spPr>
            <a:xfrm>
              <a:off x="200718" y="2012952"/>
              <a:ext cx="126759" cy="119766"/>
            </a:xfrm>
            <a:custGeom>
              <a:avLst/>
              <a:gdLst/>
              <a:ahLst/>
              <a:cxnLst/>
              <a:rect l="0" t="0" r="0" b="0"/>
              <a:pathLst>
                <a:path w="126759" h="119766">
                  <a:moveTo>
                    <a:pt x="6113" y="6348"/>
                  </a:moveTo>
                  <a:lnTo>
                    <a:pt x="643" y="6348"/>
                  </a:lnTo>
                  <a:lnTo>
                    <a:pt x="1054" y="5642"/>
                  </a:lnTo>
                  <a:lnTo>
                    <a:pt x="4300" y="1984"/>
                  </a:lnTo>
                  <a:lnTo>
                    <a:pt x="5308" y="881"/>
                  </a:lnTo>
                  <a:lnTo>
                    <a:pt x="4870" y="586"/>
                  </a:lnTo>
                  <a:lnTo>
                    <a:pt x="978" y="114"/>
                  </a:lnTo>
                  <a:lnTo>
                    <a:pt x="0" y="21"/>
                  </a:lnTo>
                  <a:lnTo>
                    <a:pt x="5251" y="0"/>
                  </a:lnTo>
                  <a:lnTo>
                    <a:pt x="5538" y="705"/>
                  </a:lnTo>
                  <a:lnTo>
                    <a:pt x="5943" y="4362"/>
                  </a:lnTo>
                  <a:lnTo>
                    <a:pt x="6037" y="5465"/>
                  </a:lnTo>
                  <a:lnTo>
                    <a:pt x="6769" y="5760"/>
                  </a:lnTo>
                  <a:lnTo>
                    <a:pt x="9464" y="6086"/>
                  </a:lnTo>
                  <a:lnTo>
                    <a:pt x="10465" y="6879"/>
                  </a:lnTo>
                  <a:lnTo>
                    <a:pt x="11132" y="8113"/>
                  </a:lnTo>
                  <a:lnTo>
                    <a:pt x="11577" y="9641"/>
                  </a:lnTo>
                  <a:lnTo>
                    <a:pt x="12580" y="10660"/>
                  </a:lnTo>
                  <a:lnTo>
                    <a:pt x="13954" y="11340"/>
                  </a:lnTo>
                  <a:lnTo>
                    <a:pt x="15577" y="11792"/>
                  </a:lnTo>
                  <a:lnTo>
                    <a:pt x="19262" y="14177"/>
                  </a:lnTo>
                  <a:lnTo>
                    <a:pt x="21233" y="15801"/>
                  </a:lnTo>
                  <a:lnTo>
                    <a:pt x="23253" y="16883"/>
                  </a:lnTo>
                  <a:lnTo>
                    <a:pt x="25306" y="17605"/>
                  </a:lnTo>
                  <a:lnTo>
                    <a:pt x="27380" y="18086"/>
                  </a:lnTo>
                  <a:lnTo>
                    <a:pt x="28763" y="19112"/>
                  </a:lnTo>
                  <a:lnTo>
                    <a:pt x="29685" y="20502"/>
                  </a:lnTo>
                  <a:lnTo>
                    <a:pt x="30300" y="22134"/>
                  </a:lnTo>
                  <a:lnTo>
                    <a:pt x="32866" y="25829"/>
                  </a:lnTo>
                  <a:lnTo>
                    <a:pt x="34538" y="27802"/>
                  </a:lnTo>
                  <a:lnTo>
                    <a:pt x="36359" y="29823"/>
                  </a:lnTo>
                  <a:lnTo>
                    <a:pt x="40265" y="33950"/>
                  </a:lnTo>
                  <a:lnTo>
                    <a:pt x="43001" y="36038"/>
                  </a:lnTo>
                  <a:lnTo>
                    <a:pt x="46237" y="38136"/>
                  </a:lnTo>
                  <a:lnTo>
                    <a:pt x="49806" y="40240"/>
                  </a:lnTo>
                  <a:lnTo>
                    <a:pt x="52892" y="43054"/>
                  </a:lnTo>
                  <a:lnTo>
                    <a:pt x="55655" y="46341"/>
                  </a:lnTo>
                  <a:lnTo>
                    <a:pt x="58203" y="49943"/>
                  </a:lnTo>
                  <a:lnTo>
                    <a:pt x="60607" y="53050"/>
                  </a:lnTo>
                  <a:lnTo>
                    <a:pt x="62916" y="55827"/>
                  </a:lnTo>
                  <a:lnTo>
                    <a:pt x="65162" y="58384"/>
                  </a:lnTo>
                  <a:lnTo>
                    <a:pt x="67365" y="60794"/>
                  </a:lnTo>
                  <a:lnTo>
                    <a:pt x="71695" y="65354"/>
                  </a:lnTo>
                  <a:lnTo>
                    <a:pt x="99304" y="93130"/>
                  </a:lnTo>
                  <a:lnTo>
                    <a:pt x="103540" y="97364"/>
                  </a:lnTo>
                  <a:lnTo>
                    <a:pt x="105658" y="98775"/>
                  </a:lnTo>
                  <a:lnTo>
                    <a:pt x="107777" y="99716"/>
                  </a:lnTo>
                  <a:lnTo>
                    <a:pt x="109895" y="100344"/>
                  </a:lnTo>
                  <a:lnTo>
                    <a:pt x="112012" y="101467"/>
                  </a:lnTo>
                  <a:lnTo>
                    <a:pt x="114130" y="102922"/>
                  </a:lnTo>
                  <a:lnTo>
                    <a:pt x="116249" y="104597"/>
                  </a:lnTo>
                  <a:lnTo>
                    <a:pt x="117660" y="106420"/>
                  </a:lnTo>
                  <a:lnTo>
                    <a:pt x="118602" y="108340"/>
                  </a:lnTo>
                  <a:lnTo>
                    <a:pt x="120113" y="113121"/>
                  </a:lnTo>
                  <a:lnTo>
                    <a:pt x="120942" y="113514"/>
                  </a:lnTo>
                  <a:lnTo>
                    <a:pt x="124778" y="114066"/>
                  </a:lnTo>
                  <a:lnTo>
                    <a:pt x="126758" y="114289"/>
                  </a:lnTo>
                  <a:lnTo>
                    <a:pt x="123442" y="117666"/>
                  </a:lnTo>
                  <a:lnTo>
                    <a:pt x="121361" y="119765"/>
                  </a:lnTo>
                  <a:lnTo>
                    <a:pt x="121068" y="119354"/>
                  </a:lnTo>
                  <a:lnTo>
                    <a:pt x="120744" y="117015"/>
                  </a:lnTo>
                  <a:lnTo>
                    <a:pt x="119952" y="115404"/>
                  </a:lnTo>
                  <a:lnTo>
                    <a:pt x="118717" y="113624"/>
                  </a:lnTo>
                  <a:lnTo>
                    <a:pt x="114130" y="107948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2" name="SMARTInkAnnotation1037"/>
            <p:cNvSpPr/>
            <p:nvPr/>
          </p:nvSpPr>
          <p:spPr>
            <a:xfrm>
              <a:off x="130584" y="1949450"/>
              <a:ext cx="165204" cy="94100"/>
            </a:xfrm>
            <a:custGeom>
              <a:avLst/>
              <a:gdLst/>
              <a:ahLst/>
              <a:cxnLst/>
              <a:rect l="0" t="0" r="0" b="0"/>
              <a:pathLst>
                <a:path w="165204" h="94100">
                  <a:moveTo>
                    <a:pt x="0" y="76200"/>
                  </a:moveTo>
                  <a:lnTo>
                    <a:pt x="0" y="82289"/>
                  </a:lnTo>
                  <a:lnTo>
                    <a:pt x="1883" y="84315"/>
                  </a:lnTo>
                  <a:lnTo>
                    <a:pt x="3373" y="85844"/>
                  </a:lnTo>
                  <a:lnTo>
                    <a:pt x="4367" y="87568"/>
                  </a:lnTo>
                  <a:lnTo>
                    <a:pt x="5029" y="89423"/>
                  </a:lnTo>
                  <a:lnTo>
                    <a:pt x="6093" y="94099"/>
                  </a:lnTo>
                  <a:lnTo>
                    <a:pt x="6886" y="93777"/>
                  </a:lnTo>
                  <a:lnTo>
                    <a:pt x="9650" y="91538"/>
                  </a:lnTo>
                  <a:lnTo>
                    <a:pt x="11375" y="89953"/>
                  </a:lnTo>
                  <a:lnTo>
                    <a:pt x="15175" y="86311"/>
                  </a:lnTo>
                  <a:lnTo>
                    <a:pt x="17883" y="84352"/>
                  </a:lnTo>
                  <a:lnTo>
                    <a:pt x="21100" y="82340"/>
                  </a:lnTo>
                  <a:lnTo>
                    <a:pt x="24656" y="80293"/>
                  </a:lnTo>
                  <a:lnTo>
                    <a:pt x="27734" y="78223"/>
                  </a:lnTo>
                  <a:lnTo>
                    <a:pt x="30491" y="76138"/>
                  </a:lnTo>
                  <a:lnTo>
                    <a:pt x="33035" y="74042"/>
                  </a:lnTo>
                  <a:lnTo>
                    <a:pt x="36849" y="71939"/>
                  </a:lnTo>
                  <a:lnTo>
                    <a:pt x="41510" y="69832"/>
                  </a:lnTo>
                  <a:lnTo>
                    <a:pt x="46735" y="67721"/>
                  </a:lnTo>
                  <a:lnTo>
                    <a:pt x="51631" y="64903"/>
                  </a:lnTo>
                  <a:lnTo>
                    <a:pt x="56306" y="61613"/>
                  </a:lnTo>
                  <a:lnTo>
                    <a:pt x="60836" y="58008"/>
                  </a:lnTo>
                  <a:lnTo>
                    <a:pt x="65973" y="54900"/>
                  </a:lnTo>
                  <a:lnTo>
                    <a:pt x="71516" y="52122"/>
                  </a:lnTo>
                  <a:lnTo>
                    <a:pt x="82616" y="47154"/>
                  </a:lnTo>
                  <a:lnTo>
                    <a:pt x="96804" y="40391"/>
                  </a:lnTo>
                  <a:lnTo>
                    <a:pt x="105622" y="36061"/>
                  </a:lnTo>
                  <a:lnTo>
                    <a:pt x="109951" y="33213"/>
                  </a:lnTo>
                  <a:lnTo>
                    <a:pt x="114248" y="29903"/>
                  </a:lnTo>
                  <a:lnTo>
                    <a:pt x="118525" y="26285"/>
                  </a:lnTo>
                  <a:lnTo>
                    <a:pt x="123495" y="23168"/>
                  </a:lnTo>
                  <a:lnTo>
                    <a:pt x="128925" y="20384"/>
                  </a:lnTo>
                  <a:lnTo>
                    <a:pt x="134664" y="17823"/>
                  </a:lnTo>
                  <a:lnTo>
                    <a:pt x="139196" y="15409"/>
                  </a:lnTo>
                  <a:lnTo>
                    <a:pt x="142923" y="13095"/>
                  </a:lnTo>
                  <a:lnTo>
                    <a:pt x="146114" y="10847"/>
                  </a:lnTo>
                  <a:lnTo>
                    <a:pt x="149653" y="8642"/>
                  </a:lnTo>
                  <a:lnTo>
                    <a:pt x="153424" y="6467"/>
                  </a:lnTo>
                  <a:lnTo>
                    <a:pt x="165203" y="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3" name="SMARTInkAnnotation1038"/>
            <p:cNvSpPr/>
            <p:nvPr/>
          </p:nvSpPr>
          <p:spPr>
            <a:xfrm>
              <a:off x="359327" y="1892300"/>
              <a:ext cx="177847" cy="330167"/>
            </a:xfrm>
            <a:custGeom>
              <a:avLst/>
              <a:gdLst/>
              <a:ahLst/>
              <a:cxnLst/>
              <a:rect l="0" t="0" r="0" b="0"/>
              <a:pathLst>
                <a:path w="177847" h="330167">
                  <a:moveTo>
                    <a:pt x="0" y="0"/>
                  </a:moveTo>
                  <a:lnTo>
                    <a:pt x="5470" y="5467"/>
                  </a:lnTo>
                  <a:lnTo>
                    <a:pt x="5961" y="7839"/>
                  </a:lnTo>
                  <a:lnTo>
                    <a:pt x="6330" y="15786"/>
                  </a:lnTo>
                  <a:lnTo>
                    <a:pt x="7044" y="16874"/>
                  </a:lnTo>
                  <a:lnTo>
                    <a:pt x="8226" y="17600"/>
                  </a:lnTo>
                  <a:lnTo>
                    <a:pt x="9720" y="18083"/>
                  </a:lnTo>
                  <a:lnTo>
                    <a:pt x="10716" y="19111"/>
                  </a:lnTo>
                  <a:lnTo>
                    <a:pt x="11380" y="20502"/>
                  </a:lnTo>
                  <a:lnTo>
                    <a:pt x="12117" y="24634"/>
                  </a:lnTo>
                  <a:lnTo>
                    <a:pt x="12445" y="31174"/>
                  </a:lnTo>
                  <a:lnTo>
                    <a:pt x="13239" y="34189"/>
                  </a:lnTo>
                  <a:lnTo>
                    <a:pt x="17702" y="44096"/>
                  </a:lnTo>
                  <a:lnTo>
                    <a:pt x="18793" y="52846"/>
                  </a:lnTo>
                  <a:lnTo>
                    <a:pt x="19589" y="54987"/>
                  </a:lnTo>
                  <a:lnTo>
                    <a:pt x="22355" y="59246"/>
                  </a:lnTo>
                  <a:lnTo>
                    <a:pt x="27882" y="65611"/>
                  </a:lnTo>
                  <a:lnTo>
                    <a:pt x="29178" y="67729"/>
                  </a:lnTo>
                  <a:lnTo>
                    <a:pt x="31707" y="74082"/>
                  </a:lnTo>
                  <a:lnTo>
                    <a:pt x="34801" y="78316"/>
                  </a:lnTo>
                  <a:lnTo>
                    <a:pt x="36614" y="79727"/>
                  </a:lnTo>
                  <a:lnTo>
                    <a:pt x="38529" y="80668"/>
                  </a:lnTo>
                  <a:lnTo>
                    <a:pt x="42540" y="81714"/>
                  </a:lnTo>
                  <a:lnTo>
                    <a:pt x="48060" y="82302"/>
                  </a:lnTo>
                  <a:lnTo>
                    <a:pt x="52166" y="82501"/>
                  </a:lnTo>
                  <a:lnTo>
                    <a:pt x="59567" y="82540"/>
                  </a:lnTo>
                  <a:lnTo>
                    <a:pt x="60891" y="81838"/>
                  </a:lnTo>
                  <a:lnTo>
                    <a:pt x="61774" y="80664"/>
                  </a:lnTo>
                  <a:lnTo>
                    <a:pt x="62362" y="79176"/>
                  </a:lnTo>
                  <a:lnTo>
                    <a:pt x="63190" y="73711"/>
                  </a:lnTo>
                  <a:lnTo>
                    <a:pt x="64012" y="71718"/>
                  </a:lnTo>
                  <a:lnTo>
                    <a:pt x="68979" y="64722"/>
                  </a:lnTo>
                  <a:lnTo>
                    <a:pt x="69487" y="62161"/>
                  </a:lnTo>
                  <a:lnTo>
                    <a:pt x="69813" y="54769"/>
                  </a:lnTo>
                  <a:lnTo>
                    <a:pt x="70545" y="53446"/>
                  </a:lnTo>
                  <a:lnTo>
                    <a:pt x="71740" y="52564"/>
                  </a:lnTo>
                  <a:lnTo>
                    <a:pt x="73242" y="51976"/>
                  </a:lnTo>
                  <a:lnTo>
                    <a:pt x="74244" y="50878"/>
                  </a:lnTo>
                  <a:lnTo>
                    <a:pt x="74911" y="49441"/>
                  </a:lnTo>
                  <a:lnTo>
                    <a:pt x="76245" y="44458"/>
                  </a:lnTo>
                  <a:lnTo>
                    <a:pt x="79619" y="44452"/>
                  </a:lnTo>
                  <a:lnTo>
                    <a:pt x="81319" y="45157"/>
                  </a:lnTo>
                  <a:lnTo>
                    <a:pt x="85091" y="47822"/>
                  </a:lnTo>
                  <a:lnTo>
                    <a:pt x="89120" y="51358"/>
                  </a:lnTo>
                  <a:lnTo>
                    <a:pt x="93264" y="55281"/>
                  </a:lnTo>
                  <a:lnTo>
                    <a:pt x="97459" y="59377"/>
                  </a:lnTo>
                  <a:lnTo>
                    <a:pt x="100272" y="61457"/>
                  </a:lnTo>
                  <a:lnTo>
                    <a:pt x="103560" y="63549"/>
                  </a:lnTo>
                  <a:lnTo>
                    <a:pt x="107163" y="65649"/>
                  </a:lnTo>
                  <a:lnTo>
                    <a:pt x="109566" y="68460"/>
                  </a:lnTo>
                  <a:lnTo>
                    <a:pt x="111167" y="71746"/>
                  </a:lnTo>
                  <a:lnTo>
                    <a:pt x="112235" y="75347"/>
                  </a:lnTo>
                  <a:lnTo>
                    <a:pt x="114359" y="78454"/>
                  </a:lnTo>
                  <a:lnTo>
                    <a:pt x="117187" y="81230"/>
                  </a:lnTo>
                  <a:lnTo>
                    <a:pt x="120484" y="83787"/>
                  </a:lnTo>
                  <a:lnTo>
                    <a:pt x="124094" y="86902"/>
                  </a:lnTo>
                  <a:lnTo>
                    <a:pt x="127913" y="90390"/>
                  </a:lnTo>
                  <a:lnTo>
                    <a:pt x="131871" y="94127"/>
                  </a:lnTo>
                  <a:lnTo>
                    <a:pt x="135215" y="98734"/>
                  </a:lnTo>
                  <a:lnTo>
                    <a:pt x="138151" y="103923"/>
                  </a:lnTo>
                  <a:lnTo>
                    <a:pt x="150161" y="128586"/>
                  </a:lnTo>
                  <a:lnTo>
                    <a:pt x="154516" y="137348"/>
                  </a:lnTo>
                  <a:lnTo>
                    <a:pt x="156666" y="142365"/>
                  </a:lnTo>
                  <a:lnTo>
                    <a:pt x="158806" y="147827"/>
                  </a:lnTo>
                  <a:lnTo>
                    <a:pt x="160938" y="153585"/>
                  </a:lnTo>
                  <a:lnTo>
                    <a:pt x="165190" y="163745"/>
                  </a:lnTo>
                  <a:lnTo>
                    <a:pt x="169433" y="173670"/>
                  </a:lnTo>
                  <a:lnTo>
                    <a:pt x="173672" y="185137"/>
                  </a:lnTo>
                  <a:lnTo>
                    <a:pt x="174378" y="190452"/>
                  </a:lnTo>
                  <a:lnTo>
                    <a:pt x="173281" y="200121"/>
                  </a:lnTo>
                  <a:lnTo>
                    <a:pt x="173412" y="205381"/>
                  </a:lnTo>
                  <a:lnTo>
                    <a:pt x="174205" y="211004"/>
                  </a:lnTo>
                  <a:lnTo>
                    <a:pt x="175440" y="216869"/>
                  </a:lnTo>
                  <a:lnTo>
                    <a:pt x="176264" y="222896"/>
                  </a:lnTo>
                  <a:lnTo>
                    <a:pt x="176813" y="229031"/>
                  </a:lnTo>
                  <a:lnTo>
                    <a:pt x="177178" y="235237"/>
                  </a:lnTo>
                  <a:lnTo>
                    <a:pt x="177585" y="245896"/>
                  </a:lnTo>
                  <a:lnTo>
                    <a:pt x="177814" y="261712"/>
                  </a:lnTo>
                  <a:lnTo>
                    <a:pt x="177846" y="267608"/>
                  </a:lnTo>
                  <a:lnTo>
                    <a:pt x="175999" y="277922"/>
                  </a:lnTo>
                  <a:lnTo>
                    <a:pt x="173531" y="286504"/>
                  </a:lnTo>
                  <a:lnTo>
                    <a:pt x="171435" y="296008"/>
                  </a:lnTo>
                  <a:lnTo>
                    <a:pt x="168443" y="303479"/>
                  </a:lnTo>
                  <a:lnTo>
                    <a:pt x="164760" y="309622"/>
                  </a:lnTo>
                  <a:lnTo>
                    <a:pt x="160770" y="314704"/>
                  </a:lnTo>
                  <a:lnTo>
                    <a:pt x="156643" y="319315"/>
                  </a:lnTo>
                  <a:lnTo>
                    <a:pt x="155260" y="321532"/>
                  </a:lnTo>
                  <a:lnTo>
                    <a:pt x="153723" y="325877"/>
                  </a:lnTo>
                  <a:lnTo>
                    <a:pt x="152608" y="327318"/>
                  </a:lnTo>
                  <a:lnTo>
                    <a:pt x="151158" y="328279"/>
                  </a:lnTo>
                  <a:lnTo>
                    <a:pt x="147664" y="329346"/>
                  </a:lnTo>
                  <a:lnTo>
                    <a:pt x="143758" y="329820"/>
                  </a:lnTo>
                  <a:lnTo>
                    <a:pt x="139669" y="330031"/>
                  </a:lnTo>
                  <a:lnTo>
                    <a:pt x="135498" y="330125"/>
                  </a:lnTo>
                  <a:lnTo>
                    <a:pt x="131291" y="330166"/>
                  </a:lnTo>
                  <a:lnTo>
                    <a:pt x="129181" y="329472"/>
                  </a:lnTo>
                  <a:lnTo>
                    <a:pt x="124954" y="326819"/>
                  </a:lnTo>
                  <a:lnTo>
                    <a:pt x="119399" y="322359"/>
                  </a:lnTo>
                  <a:lnTo>
                    <a:pt x="117723" y="320740"/>
                  </a:lnTo>
                  <a:lnTo>
                    <a:pt x="116605" y="318954"/>
                  </a:lnTo>
                  <a:lnTo>
                    <a:pt x="115364" y="315089"/>
                  </a:lnTo>
                  <a:lnTo>
                    <a:pt x="114567" y="306153"/>
                  </a:lnTo>
                  <a:lnTo>
                    <a:pt x="114409" y="293412"/>
                  </a:lnTo>
                  <a:lnTo>
                    <a:pt x="114371" y="237118"/>
                  </a:lnTo>
                  <a:lnTo>
                    <a:pt x="115077" y="232162"/>
                  </a:lnTo>
                  <a:lnTo>
                    <a:pt x="116253" y="226741"/>
                  </a:lnTo>
                  <a:lnTo>
                    <a:pt x="117744" y="221011"/>
                  </a:lnTo>
                  <a:lnTo>
                    <a:pt x="119400" y="210881"/>
                  </a:lnTo>
                  <a:lnTo>
                    <a:pt x="119841" y="206204"/>
                  </a:lnTo>
                  <a:lnTo>
                    <a:pt x="122214" y="199126"/>
                  </a:lnTo>
                  <a:lnTo>
                    <a:pt x="127520" y="189293"/>
                  </a:lnTo>
                  <a:lnTo>
                    <a:pt x="130805" y="182202"/>
                  </a:lnTo>
                  <a:lnTo>
                    <a:pt x="133360" y="174244"/>
                  </a:lnTo>
                  <a:lnTo>
                    <a:pt x="137568" y="167417"/>
                  </a:lnTo>
                  <a:lnTo>
                    <a:pt x="139835" y="160926"/>
                  </a:lnTo>
                  <a:lnTo>
                    <a:pt x="143958" y="154534"/>
                  </a:lnTo>
                  <a:lnTo>
                    <a:pt x="146055" y="146422"/>
                  </a:lnTo>
                  <a:lnTo>
                    <a:pt x="140662" y="140615"/>
                  </a:lnTo>
                  <a:lnTo>
                    <a:pt x="141076" y="140310"/>
                  </a:lnTo>
                  <a:lnTo>
                    <a:pt x="146140" y="13970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4" name="SMARTInkAnnotation1039"/>
            <p:cNvSpPr/>
            <p:nvPr/>
          </p:nvSpPr>
          <p:spPr>
            <a:xfrm>
              <a:off x="549945" y="1809750"/>
              <a:ext cx="114372" cy="130999"/>
            </a:xfrm>
            <a:custGeom>
              <a:avLst/>
              <a:gdLst/>
              <a:ahLst/>
              <a:cxnLst/>
              <a:rect l="0" t="0" r="0" b="0"/>
              <a:pathLst>
                <a:path w="114372" h="130999">
                  <a:moveTo>
                    <a:pt x="0" y="0"/>
                  </a:moveTo>
                  <a:lnTo>
                    <a:pt x="0" y="11740"/>
                  </a:lnTo>
                  <a:lnTo>
                    <a:pt x="3373" y="15786"/>
                  </a:lnTo>
                  <a:lnTo>
                    <a:pt x="6471" y="19111"/>
                  </a:lnTo>
                  <a:lnTo>
                    <a:pt x="9465" y="22135"/>
                  </a:lnTo>
                  <a:lnTo>
                    <a:pt x="10546" y="23929"/>
                  </a:lnTo>
                  <a:lnTo>
                    <a:pt x="11747" y="27803"/>
                  </a:lnTo>
                  <a:lnTo>
                    <a:pt x="14164" y="31878"/>
                  </a:lnTo>
                  <a:lnTo>
                    <a:pt x="15796" y="33951"/>
                  </a:lnTo>
                  <a:lnTo>
                    <a:pt x="17591" y="36746"/>
                  </a:lnTo>
                  <a:lnTo>
                    <a:pt x="19493" y="40019"/>
                  </a:lnTo>
                  <a:lnTo>
                    <a:pt x="21467" y="43613"/>
                  </a:lnTo>
                  <a:lnTo>
                    <a:pt x="24196" y="46714"/>
                  </a:lnTo>
                  <a:lnTo>
                    <a:pt x="27426" y="49487"/>
                  </a:lnTo>
                  <a:lnTo>
                    <a:pt x="30992" y="52041"/>
                  </a:lnTo>
                  <a:lnTo>
                    <a:pt x="34075" y="55155"/>
                  </a:lnTo>
                  <a:lnTo>
                    <a:pt x="36837" y="58642"/>
                  </a:lnTo>
                  <a:lnTo>
                    <a:pt x="39384" y="62378"/>
                  </a:lnTo>
                  <a:lnTo>
                    <a:pt x="42494" y="65574"/>
                  </a:lnTo>
                  <a:lnTo>
                    <a:pt x="45979" y="68411"/>
                  </a:lnTo>
                  <a:lnTo>
                    <a:pt x="49715" y="71007"/>
                  </a:lnTo>
                  <a:lnTo>
                    <a:pt x="52911" y="74149"/>
                  </a:lnTo>
                  <a:lnTo>
                    <a:pt x="55748" y="77655"/>
                  </a:lnTo>
                  <a:lnTo>
                    <a:pt x="58345" y="81403"/>
                  </a:lnTo>
                  <a:lnTo>
                    <a:pt x="60783" y="84608"/>
                  </a:lnTo>
                  <a:lnTo>
                    <a:pt x="63114" y="87450"/>
                  </a:lnTo>
                  <a:lnTo>
                    <a:pt x="65374" y="90050"/>
                  </a:lnTo>
                  <a:lnTo>
                    <a:pt x="68292" y="93194"/>
                  </a:lnTo>
                  <a:lnTo>
                    <a:pt x="78440" y="103656"/>
                  </a:lnTo>
                  <a:lnTo>
                    <a:pt x="97348" y="122682"/>
                  </a:lnTo>
                  <a:lnTo>
                    <a:pt x="98786" y="124827"/>
                  </a:lnTo>
                  <a:lnTo>
                    <a:pt x="99745" y="126962"/>
                  </a:lnTo>
                  <a:lnTo>
                    <a:pt x="100385" y="129091"/>
                  </a:lnTo>
                  <a:lnTo>
                    <a:pt x="101517" y="129805"/>
                  </a:lnTo>
                  <a:lnTo>
                    <a:pt x="102978" y="129576"/>
                  </a:lnTo>
                  <a:lnTo>
                    <a:pt x="104657" y="128717"/>
                  </a:lnTo>
                  <a:lnTo>
                    <a:pt x="105778" y="128850"/>
                  </a:lnTo>
                  <a:lnTo>
                    <a:pt x="106524" y="129644"/>
                  </a:lnTo>
                  <a:lnTo>
                    <a:pt x="107022" y="130880"/>
                  </a:lnTo>
                  <a:lnTo>
                    <a:pt x="108060" y="130998"/>
                  </a:lnTo>
                  <a:lnTo>
                    <a:pt x="109458" y="130371"/>
                  </a:lnTo>
                  <a:lnTo>
                    <a:pt x="114371" y="12700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5" name="SMARTInkAnnotation1040"/>
            <p:cNvSpPr/>
            <p:nvPr/>
          </p:nvSpPr>
          <p:spPr>
            <a:xfrm>
              <a:off x="569007" y="1701809"/>
              <a:ext cx="95278" cy="114205"/>
            </a:xfrm>
            <a:custGeom>
              <a:avLst/>
              <a:gdLst/>
              <a:ahLst/>
              <a:cxnLst/>
              <a:rect l="0" t="0" r="0" b="0"/>
              <a:pathLst>
                <a:path w="95278" h="114205">
                  <a:moveTo>
                    <a:pt x="0" y="82541"/>
                  </a:moveTo>
                  <a:lnTo>
                    <a:pt x="6276" y="82541"/>
                  </a:lnTo>
                  <a:lnTo>
                    <a:pt x="4437" y="80659"/>
                  </a:lnTo>
                  <a:lnTo>
                    <a:pt x="260" y="76452"/>
                  </a:lnTo>
                  <a:lnTo>
                    <a:pt x="77" y="72897"/>
                  </a:lnTo>
                  <a:lnTo>
                    <a:pt x="3" y="57095"/>
                  </a:lnTo>
                  <a:lnTo>
                    <a:pt x="1" y="52036"/>
                  </a:lnTo>
                  <a:lnTo>
                    <a:pt x="1883" y="49463"/>
                  </a:lnTo>
                  <a:lnTo>
                    <a:pt x="3373" y="47789"/>
                  </a:lnTo>
                  <a:lnTo>
                    <a:pt x="4367" y="45967"/>
                  </a:lnTo>
                  <a:lnTo>
                    <a:pt x="5029" y="44048"/>
                  </a:lnTo>
                  <a:lnTo>
                    <a:pt x="5471" y="42062"/>
                  </a:lnTo>
                  <a:lnTo>
                    <a:pt x="5765" y="39327"/>
                  </a:lnTo>
                  <a:lnTo>
                    <a:pt x="5962" y="36093"/>
                  </a:lnTo>
                  <a:lnTo>
                    <a:pt x="6092" y="32525"/>
                  </a:lnTo>
                  <a:lnTo>
                    <a:pt x="6886" y="29442"/>
                  </a:lnTo>
                  <a:lnTo>
                    <a:pt x="8120" y="26680"/>
                  </a:lnTo>
                  <a:lnTo>
                    <a:pt x="11802" y="20550"/>
                  </a:lnTo>
                  <a:lnTo>
                    <a:pt x="14188" y="17830"/>
                  </a:lnTo>
                  <a:lnTo>
                    <a:pt x="15813" y="16117"/>
                  </a:lnTo>
                  <a:lnTo>
                    <a:pt x="16896" y="14270"/>
                  </a:lnTo>
                  <a:lnTo>
                    <a:pt x="17618" y="12332"/>
                  </a:lnTo>
                  <a:lnTo>
                    <a:pt x="18099" y="10335"/>
                  </a:lnTo>
                  <a:lnTo>
                    <a:pt x="19126" y="8298"/>
                  </a:lnTo>
                  <a:lnTo>
                    <a:pt x="20517" y="6235"/>
                  </a:lnTo>
                  <a:lnTo>
                    <a:pt x="22150" y="4154"/>
                  </a:lnTo>
                  <a:lnTo>
                    <a:pt x="23945" y="2766"/>
                  </a:lnTo>
                  <a:lnTo>
                    <a:pt x="25847" y="1841"/>
                  </a:lnTo>
                  <a:lnTo>
                    <a:pt x="27821" y="1224"/>
                  </a:lnTo>
                  <a:lnTo>
                    <a:pt x="29843" y="813"/>
                  </a:lnTo>
                  <a:lnTo>
                    <a:pt x="31898" y="539"/>
                  </a:lnTo>
                  <a:lnTo>
                    <a:pt x="33973" y="356"/>
                  </a:lnTo>
                  <a:lnTo>
                    <a:pt x="36063" y="234"/>
                  </a:lnTo>
                  <a:lnTo>
                    <a:pt x="40267" y="99"/>
                  </a:lnTo>
                  <a:lnTo>
                    <a:pt x="49425" y="12"/>
                  </a:lnTo>
                  <a:lnTo>
                    <a:pt x="56325" y="0"/>
                  </a:lnTo>
                  <a:lnTo>
                    <a:pt x="59436" y="703"/>
                  </a:lnTo>
                  <a:lnTo>
                    <a:pt x="62216" y="1877"/>
                  </a:lnTo>
                  <a:lnTo>
                    <a:pt x="64775" y="3365"/>
                  </a:lnTo>
                  <a:lnTo>
                    <a:pt x="67187" y="4357"/>
                  </a:lnTo>
                  <a:lnTo>
                    <a:pt x="69501" y="5018"/>
                  </a:lnTo>
                  <a:lnTo>
                    <a:pt x="71750" y="5459"/>
                  </a:lnTo>
                  <a:lnTo>
                    <a:pt x="73955" y="6459"/>
                  </a:lnTo>
                  <a:lnTo>
                    <a:pt x="76132" y="7830"/>
                  </a:lnTo>
                  <a:lnTo>
                    <a:pt x="78288" y="9451"/>
                  </a:lnTo>
                  <a:lnTo>
                    <a:pt x="80432" y="10531"/>
                  </a:lnTo>
                  <a:lnTo>
                    <a:pt x="82567" y="11251"/>
                  </a:lnTo>
                  <a:lnTo>
                    <a:pt x="84697" y="11731"/>
                  </a:lnTo>
                  <a:lnTo>
                    <a:pt x="86822" y="12756"/>
                  </a:lnTo>
                  <a:lnTo>
                    <a:pt x="88946" y="14146"/>
                  </a:lnTo>
                  <a:lnTo>
                    <a:pt x="91067" y="15777"/>
                  </a:lnTo>
                  <a:lnTo>
                    <a:pt x="92481" y="17571"/>
                  </a:lnTo>
                  <a:lnTo>
                    <a:pt x="93424" y="19472"/>
                  </a:lnTo>
                  <a:lnTo>
                    <a:pt x="94053" y="21445"/>
                  </a:lnTo>
                  <a:lnTo>
                    <a:pt x="94471" y="23466"/>
                  </a:lnTo>
                  <a:lnTo>
                    <a:pt x="94751" y="25519"/>
                  </a:lnTo>
                  <a:lnTo>
                    <a:pt x="94937" y="27593"/>
                  </a:lnTo>
                  <a:lnTo>
                    <a:pt x="95061" y="29681"/>
                  </a:lnTo>
                  <a:lnTo>
                    <a:pt x="95199" y="33883"/>
                  </a:lnTo>
                  <a:lnTo>
                    <a:pt x="95277" y="40215"/>
                  </a:lnTo>
                  <a:lnTo>
                    <a:pt x="94582" y="43035"/>
                  </a:lnTo>
                  <a:lnTo>
                    <a:pt x="93412" y="46326"/>
                  </a:lnTo>
                  <a:lnTo>
                    <a:pt x="91927" y="49931"/>
                  </a:lnTo>
                  <a:lnTo>
                    <a:pt x="90936" y="53040"/>
                  </a:lnTo>
                  <a:lnTo>
                    <a:pt x="90276" y="55818"/>
                  </a:lnTo>
                  <a:lnTo>
                    <a:pt x="89836" y="58375"/>
                  </a:lnTo>
                  <a:lnTo>
                    <a:pt x="89543" y="60786"/>
                  </a:lnTo>
                  <a:lnTo>
                    <a:pt x="89347" y="63099"/>
                  </a:lnTo>
                  <a:lnTo>
                    <a:pt x="89216" y="65346"/>
                  </a:lnTo>
                  <a:lnTo>
                    <a:pt x="88423" y="67550"/>
                  </a:lnTo>
                  <a:lnTo>
                    <a:pt x="87189" y="69725"/>
                  </a:lnTo>
                  <a:lnTo>
                    <a:pt x="85660" y="71880"/>
                  </a:lnTo>
                  <a:lnTo>
                    <a:pt x="83934" y="74023"/>
                  </a:lnTo>
                  <a:lnTo>
                    <a:pt x="82078" y="76156"/>
                  </a:lnTo>
                  <a:lnTo>
                    <a:pt x="80135" y="78285"/>
                  </a:lnTo>
                  <a:lnTo>
                    <a:pt x="78839" y="80409"/>
                  </a:lnTo>
                  <a:lnTo>
                    <a:pt x="77975" y="82531"/>
                  </a:lnTo>
                  <a:lnTo>
                    <a:pt x="77399" y="84651"/>
                  </a:lnTo>
                  <a:lnTo>
                    <a:pt x="75604" y="86770"/>
                  </a:lnTo>
                  <a:lnTo>
                    <a:pt x="72994" y="88888"/>
                  </a:lnTo>
                  <a:lnTo>
                    <a:pt x="69843" y="91006"/>
                  </a:lnTo>
                  <a:lnTo>
                    <a:pt x="67036" y="93123"/>
                  </a:lnTo>
                  <a:lnTo>
                    <a:pt x="64458" y="95240"/>
                  </a:lnTo>
                  <a:lnTo>
                    <a:pt x="62034" y="97357"/>
                  </a:lnTo>
                  <a:lnTo>
                    <a:pt x="59712" y="99474"/>
                  </a:lnTo>
                  <a:lnTo>
                    <a:pt x="55249" y="103707"/>
                  </a:lnTo>
                  <a:lnTo>
                    <a:pt x="53071" y="105119"/>
                  </a:lnTo>
                  <a:lnTo>
                    <a:pt x="50913" y="106059"/>
                  </a:lnTo>
                  <a:lnTo>
                    <a:pt x="48768" y="106686"/>
                  </a:lnTo>
                  <a:lnTo>
                    <a:pt x="46632" y="107810"/>
                  </a:lnTo>
                  <a:lnTo>
                    <a:pt x="44502" y="109265"/>
                  </a:lnTo>
                  <a:lnTo>
                    <a:pt x="42376" y="110940"/>
                  </a:lnTo>
                  <a:lnTo>
                    <a:pt x="40252" y="112057"/>
                  </a:lnTo>
                  <a:lnTo>
                    <a:pt x="38131" y="112802"/>
                  </a:lnTo>
                  <a:lnTo>
                    <a:pt x="36011" y="113298"/>
                  </a:lnTo>
                  <a:lnTo>
                    <a:pt x="33891" y="113629"/>
                  </a:lnTo>
                  <a:lnTo>
                    <a:pt x="31772" y="113850"/>
                  </a:lnTo>
                  <a:lnTo>
                    <a:pt x="26671" y="114204"/>
                  </a:lnTo>
                  <a:lnTo>
                    <a:pt x="24091" y="112371"/>
                  </a:lnTo>
                  <a:lnTo>
                    <a:pt x="19062" y="107941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6" name="SMARTInkAnnotation1041"/>
            <p:cNvSpPr/>
            <p:nvPr/>
          </p:nvSpPr>
          <p:spPr>
            <a:xfrm>
              <a:off x="702442" y="1644753"/>
              <a:ext cx="88955" cy="114088"/>
            </a:xfrm>
            <a:custGeom>
              <a:avLst/>
              <a:gdLst/>
              <a:ahLst/>
              <a:cxnLst/>
              <a:rect l="0" t="0" r="0" b="0"/>
              <a:pathLst>
                <a:path w="88955" h="114088">
                  <a:moveTo>
                    <a:pt x="6352" y="82447"/>
                  </a:moveTo>
                  <a:lnTo>
                    <a:pt x="9725" y="85818"/>
                  </a:lnTo>
                  <a:lnTo>
                    <a:pt x="11425" y="86105"/>
                  </a:lnTo>
                  <a:lnTo>
                    <a:pt x="13264" y="85591"/>
                  </a:lnTo>
                  <a:lnTo>
                    <a:pt x="15196" y="84543"/>
                  </a:lnTo>
                  <a:lnTo>
                    <a:pt x="17896" y="83845"/>
                  </a:lnTo>
                  <a:lnTo>
                    <a:pt x="21108" y="83379"/>
                  </a:lnTo>
                  <a:lnTo>
                    <a:pt x="29662" y="82631"/>
                  </a:lnTo>
                  <a:lnTo>
                    <a:pt x="31070" y="81864"/>
                  </a:lnTo>
                  <a:lnTo>
                    <a:pt x="32715" y="80647"/>
                  </a:lnTo>
                  <a:lnTo>
                    <a:pt x="34517" y="79131"/>
                  </a:lnTo>
                  <a:lnTo>
                    <a:pt x="35719" y="77414"/>
                  </a:lnTo>
                  <a:lnTo>
                    <a:pt x="36520" y="75564"/>
                  </a:lnTo>
                  <a:lnTo>
                    <a:pt x="37054" y="73625"/>
                  </a:lnTo>
                  <a:lnTo>
                    <a:pt x="38116" y="71627"/>
                  </a:lnTo>
                  <a:lnTo>
                    <a:pt x="39530" y="69589"/>
                  </a:lnTo>
                  <a:lnTo>
                    <a:pt x="41179" y="67525"/>
                  </a:lnTo>
                  <a:lnTo>
                    <a:pt x="42984" y="65443"/>
                  </a:lnTo>
                  <a:lnTo>
                    <a:pt x="44893" y="63350"/>
                  </a:lnTo>
                  <a:lnTo>
                    <a:pt x="46872" y="61249"/>
                  </a:lnTo>
                  <a:lnTo>
                    <a:pt x="48191" y="59143"/>
                  </a:lnTo>
                  <a:lnTo>
                    <a:pt x="49071" y="57033"/>
                  </a:lnTo>
                  <a:lnTo>
                    <a:pt x="49657" y="54921"/>
                  </a:lnTo>
                  <a:lnTo>
                    <a:pt x="50048" y="52102"/>
                  </a:lnTo>
                  <a:lnTo>
                    <a:pt x="50309" y="48811"/>
                  </a:lnTo>
                  <a:lnTo>
                    <a:pt x="50598" y="42098"/>
                  </a:lnTo>
                  <a:lnTo>
                    <a:pt x="50727" y="36762"/>
                  </a:lnTo>
                  <a:lnTo>
                    <a:pt x="51467" y="34351"/>
                  </a:lnTo>
                  <a:lnTo>
                    <a:pt x="52667" y="32039"/>
                  </a:lnTo>
                  <a:lnTo>
                    <a:pt x="54172" y="29791"/>
                  </a:lnTo>
                  <a:lnTo>
                    <a:pt x="55176" y="27588"/>
                  </a:lnTo>
                  <a:lnTo>
                    <a:pt x="55845" y="25413"/>
                  </a:lnTo>
                  <a:lnTo>
                    <a:pt x="56292" y="23258"/>
                  </a:lnTo>
                  <a:lnTo>
                    <a:pt x="56589" y="21115"/>
                  </a:lnTo>
                  <a:lnTo>
                    <a:pt x="56787" y="18981"/>
                  </a:lnTo>
                  <a:lnTo>
                    <a:pt x="57105" y="13858"/>
                  </a:lnTo>
                  <a:lnTo>
                    <a:pt x="55266" y="11276"/>
                  </a:lnTo>
                  <a:lnTo>
                    <a:pt x="53787" y="9600"/>
                  </a:lnTo>
                  <a:lnTo>
                    <a:pt x="52801" y="7777"/>
                  </a:lnTo>
                  <a:lnTo>
                    <a:pt x="52144" y="5856"/>
                  </a:lnTo>
                  <a:lnTo>
                    <a:pt x="51706" y="3869"/>
                  </a:lnTo>
                  <a:lnTo>
                    <a:pt x="50708" y="2545"/>
                  </a:lnTo>
                  <a:lnTo>
                    <a:pt x="49337" y="1662"/>
                  </a:lnTo>
                  <a:lnTo>
                    <a:pt x="47716" y="1074"/>
                  </a:lnTo>
                  <a:lnTo>
                    <a:pt x="45930" y="682"/>
                  </a:lnTo>
                  <a:lnTo>
                    <a:pt x="44033" y="420"/>
                  </a:lnTo>
                  <a:lnTo>
                    <a:pt x="42063" y="246"/>
                  </a:lnTo>
                  <a:lnTo>
                    <a:pt x="40043" y="130"/>
                  </a:lnTo>
                  <a:lnTo>
                    <a:pt x="35916" y="0"/>
                  </a:lnTo>
                  <a:lnTo>
                    <a:pt x="33122" y="671"/>
                  </a:lnTo>
                  <a:lnTo>
                    <a:pt x="29847" y="1824"/>
                  </a:lnTo>
                  <a:lnTo>
                    <a:pt x="26251" y="3299"/>
                  </a:lnTo>
                  <a:lnTo>
                    <a:pt x="23148" y="4281"/>
                  </a:lnTo>
                  <a:lnTo>
                    <a:pt x="20373" y="4937"/>
                  </a:lnTo>
                  <a:lnTo>
                    <a:pt x="17818" y="5373"/>
                  </a:lnTo>
                  <a:lnTo>
                    <a:pt x="15408" y="6370"/>
                  </a:lnTo>
                  <a:lnTo>
                    <a:pt x="13095" y="7740"/>
                  </a:lnTo>
                  <a:lnTo>
                    <a:pt x="10848" y="9359"/>
                  </a:lnTo>
                  <a:lnTo>
                    <a:pt x="9349" y="11144"/>
                  </a:lnTo>
                  <a:lnTo>
                    <a:pt x="8350" y="13040"/>
                  </a:lnTo>
                  <a:lnTo>
                    <a:pt x="7684" y="15009"/>
                  </a:lnTo>
                  <a:lnTo>
                    <a:pt x="6534" y="17733"/>
                  </a:lnTo>
                  <a:lnTo>
                    <a:pt x="5062" y="20959"/>
                  </a:lnTo>
                  <a:lnTo>
                    <a:pt x="3374" y="24522"/>
                  </a:lnTo>
                  <a:lnTo>
                    <a:pt x="2249" y="27603"/>
                  </a:lnTo>
                  <a:lnTo>
                    <a:pt x="1499" y="30362"/>
                  </a:lnTo>
                  <a:lnTo>
                    <a:pt x="998" y="32907"/>
                  </a:lnTo>
                  <a:lnTo>
                    <a:pt x="665" y="36015"/>
                  </a:lnTo>
                  <a:lnTo>
                    <a:pt x="443" y="39498"/>
                  </a:lnTo>
                  <a:lnTo>
                    <a:pt x="196" y="46425"/>
                  </a:lnTo>
                  <a:lnTo>
                    <a:pt x="57" y="54997"/>
                  </a:lnTo>
                  <a:lnTo>
                    <a:pt x="0" y="83394"/>
                  </a:lnTo>
                  <a:lnTo>
                    <a:pt x="706" y="85901"/>
                  </a:lnTo>
                  <a:lnTo>
                    <a:pt x="1882" y="88277"/>
                  </a:lnTo>
                  <a:lnTo>
                    <a:pt x="3372" y="90567"/>
                  </a:lnTo>
                  <a:lnTo>
                    <a:pt x="4365" y="92799"/>
                  </a:lnTo>
                  <a:lnTo>
                    <a:pt x="5028" y="94993"/>
                  </a:lnTo>
                  <a:lnTo>
                    <a:pt x="5469" y="97161"/>
                  </a:lnTo>
                  <a:lnTo>
                    <a:pt x="7176" y="99312"/>
                  </a:lnTo>
                  <a:lnTo>
                    <a:pt x="9725" y="101451"/>
                  </a:lnTo>
                  <a:lnTo>
                    <a:pt x="12837" y="103583"/>
                  </a:lnTo>
                  <a:lnTo>
                    <a:pt x="15617" y="105710"/>
                  </a:lnTo>
                  <a:lnTo>
                    <a:pt x="18177" y="107833"/>
                  </a:lnTo>
                  <a:lnTo>
                    <a:pt x="20589" y="109955"/>
                  </a:lnTo>
                  <a:lnTo>
                    <a:pt x="22903" y="111369"/>
                  </a:lnTo>
                  <a:lnTo>
                    <a:pt x="25152" y="112311"/>
                  </a:lnTo>
                  <a:lnTo>
                    <a:pt x="27358" y="112940"/>
                  </a:lnTo>
                  <a:lnTo>
                    <a:pt x="30240" y="113359"/>
                  </a:lnTo>
                  <a:lnTo>
                    <a:pt x="33573" y="113638"/>
                  </a:lnTo>
                  <a:lnTo>
                    <a:pt x="37207" y="113824"/>
                  </a:lnTo>
                  <a:lnTo>
                    <a:pt x="45011" y="114031"/>
                  </a:lnTo>
                  <a:lnTo>
                    <a:pt x="49068" y="114087"/>
                  </a:lnTo>
                  <a:lnTo>
                    <a:pt x="53186" y="113418"/>
                  </a:lnTo>
                  <a:lnTo>
                    <a:pt x="57342" y="112266"/>
                  </a:lnTo>
                  <a:lnTo>
                    <a:pt x="61525" y="110793"/>
                  </a:lnTo>
                  <a:lnTo>
                    <a:pt x="66432" y="109811"/>
                  </a:lnTo>
                  <a:lnTo>
                    <a:pt x="71821" y="109156"/>
                  </a:lnTo>
                  <a:lnTo>
                    <a:pt x="88954" y="107847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7" name="SMARTInkAnnotation1042"/>
            <p:cNvSpPr/>
            <p:nvPr/>
          </p:nvSpPr>
          <p:spPr>
            <a:xfrm>
              <a:off x="848581" y="1473200"/>
              <a:ext cx="158850" cy="156453"/>
            </a:xfrm>
            <a:custGeom>
              <a:avLst/>
              <a:gdLst/>
              <a:ahLst/>
              <a:cxnLst/>
              <a:rect l="0" t="0" r="0" b="0"/>
              <a:pathLst>
                <a:path w="158850" h="156453">
                  <a:moveTo>
                    <a:pt x="0" y="0"/>
                  </a:moveTo>
                  <a:lnTo>
                    <a:pt x="6354" y="0"/>
                  </a:lnTo>
                  <a:lnTo>
                    <a:pt x="11825" y="5467"/>
                  </a:lnTo>
                  <a:lnTo>
                    <a:pt x="14198" y="5958"/>
                  </a:lnTo>
                  <a:lnTo>
                    <a:pt x="15820" y="6088"/>
                  </a:lnTo>
                  <a:lnTo>
                    <a:pt x="16900" y="6881"/>
                  </a:lnTo>
                  <a:lnTo>
                    <a:pt x="17621" y="8115"/>
                  </a:lnTo>
                  <a:lnTo>
                    <a:pt x="18101" y="9643"/>
                  </a:lnTo>
                  <a:lnTo>
                    <a:pt x="19127" y="10662"/>
                  </a:lnTo>
                  <a:lnTo>
                    <a:pt x="20518" y="11341"/>
                  </a:lnTo>
                  <a:lnTo>
                    <a:pt x="22150" y="11794"/>
                  </a:lnTo>
                  <a:lnTo>
                    <a:pt x="23239" y="12802"/>
                  </a:lnTo>
                  <a:lnTo>
                    <a:pt x="23965" y="14179"/>
                  </a:lnTo>
                  <a:lnTo>
                    <a:pt x="24448" y="15803"/>
                  </a:lnTo>
                  <a:lnTo>
                    <a:pt x="26869" y="19488"/>
                  </a:lnTo>
                  <a:lnTo>
                    <a:pt x="30298" y="23478"/>
                  </a:lnTo>
                  <a:lnTo>
                    <a:pt x="36954" y="30521"/>
                  </a:lnTo>
                  <a:lnTo>
                    <a:pt x="53029" y="46645"/>
                  </a:lnTo>
                  <a:lnTo>
                    <a:pt x="54415" y="48735"/>
                  </a:lnTo>
                  <a:lnTo>
                    <a:pt x="55954" y="52940"/>
                  </a:lnTo>
                  <a:lnTo>
                    <a:pt x="58521" y="57160"/>
                  </a:lnTo>
                  <a:lnTo>
                    <a:pt x="60194" y="59273"/>
                  </a:lnTo>
                  <a:lnTo>
                    <a:pt x="61309" y="61388"/>
                  </a:lnTo>
                  <a:lnTo>
                    <a:pt x="62549" y="65619"/>
                  </a:lnTo>
                  <a:lnTo>
                    <a:pt x="64982" y="69851"/>
                  </a:lnTo>
                  <a:lnTo>
                    <a:pt x="68417" y="74084"/>
                  </a:lnTo>
                  <a:lnTo>
                    <a:pt x="72297" y="78317"/>
                  </a:lnTo>
                  <a:lnTo>
                    <a:pt x="78450" y="84667"/>
                  </a:lnTo>
                  <a:lnTo>
                    <a:pt x="79128" y="86078"/>
                  </a:lnTo>
                  <a:lnTo>
                    <a:pt x="78874" y="87018"/>
                  </a:lnTo>
                  <a:lnTo>
                    <a:pt x="77998" y="87646"/>
                  </a:lnTo>
                  <a:lnTo>
                    <a:pt x="78121" y="88769"/>
                  </a:lnTo>
                  <a:lnTo>
                    <a:pt x="80140" y="91899"/>
                  </a:lnTo>
                  <a:lnTo>
                    <a:pt x="81666" y="93016"/>
                  </a:lnTo>
                  <a:lnTo>
                    <a:pt x="85245" y="94257"/>
                  </a:lnTo>
                  <a:lnTo>
                    <a:pt x="86482" y="95294"/>
                  </a:lnTo>
                  <a:lnTo>
                    <a:pt x="87307" y="96690"/>
                  </a:lnTo>
                  <a:lnTo>
                    <a:pt x="88630" y="100630"/>
                  </a:lnTo>
                  <a:lnTo>
                    <a:pt x="89444" y="100953"/>
                  </a:lnTo>
                  <a:lnTo>
                    <a:pt x="92232" y="101313"/>
                  </a:lnTo>
                  <a:lnTo>
                    <a:pt x="93258" y="102114"/>
                  </a:lnTo>
                  <a:lnTo>
                    <a:pt x="93942" y="103354"/>
                  </a:lnTo>
                  <a:lnTo>
                    <a:pt x="94398" y="104886"/>
                  </a:lnTo>
                  <a:lnTo>
                    <a:pt x="95408" y="105907"/>
                  </a:lnTo>
                  <a:lnTo>
                    <a:pt x="96787" y="106588"/>
                  </a:lnTo>
                  <a:lnTo>
                    <a:pt x="98412" y="107042"/>
                  </a:lnTo>
                  <a:lnTo>
                    <a:pt x="99496" y="108050"/>
                  </a:lnTo>
                  <a:lnTo>
                    <a:pt x="100219" y="109428"/>
                  </a:lnTo>
                  <a:lnTo>
                    <a:pt x="100700" y="111052"/>
                  </a:lnTo>
                  <a:lnTo>
                    <a:pt x="103118" y="114738"/>
                  </a:lnTo>
                  <a:lnTo>
                    <a:pt x="104751" y="116708"/>
                  </a:lnTo>
                  <a:lnTo>
                    <a:pt x="105840" y="118728"/>
                  </a:lnTo>
                  <a:lnTo>
                    <a:pt x="107050" y="122853"/>
                  </a:lnTo>
                  <a:lnTo>
                    <a:pt x="108078" y="124235"/>
                  </a:lnTo>
                  <a:lnTo>
                    <a:pt x="109470" y="125157"/>
                  </a:lnTo>
                  <a:lnTo>
                    <a:pt x="111104" y="125771"/>
                  </a:lnTo>
                  <a:lnTo>
                    <a:pt x="112193" y="126886"/>
                  </a:lnTo>
                  <a:lnTo>
                    <a:pt x="112919" y="128335"/>
                  </a:lnTo>
                  <a:lnTo>
                    <a:pt x="113403" y="130007"/>
                  </a:lnTo>
                  <a:lnTo>
                    <a:pt x="115824" y="133746"/>
                  </a:lnTo>
                  <a:lnTo>
                    <a:pt x="119757" y="138524"/>
                  </a:lnTo>
                  <a:lnTo>
                    <a:pt x="123812" y="142722"/>
                  </a:lnTo>
                  <a:lnTo>
                    <a:pt x="124901" y="144537"/>
                  </a:lnTo>
                  <a:lnTo>
                    <a:pt x="126111" y="148435"/>
                  </a:lnTo>
                  <a:lnTo>
                    <a:pt x="127140" y="149757"/>
                  </a:lnTo>
                  <a:lnTo>
                    <a:pt x="128532" y="150638"/>
                  </a:lnTo>
                  <a:lnTo>
                    <a:pt x="130166" y="151225"/>
                  </a:lnTo>
                  <a:lnTo>
                    <a:pt x="133864" y="153759"/>
                  </a:lnTo>
                  <a:lnTo>
                    <a:pt x="135838" y="155423"/>
                  </a:lnTo>
                  <a:lnTo>
                    <a:pt x="137860" y="155826"/>
                  </a:lnTo>
                  <a:lnTo>
                    <a:pt x="139915" y="155390"/>
                  </a:lnTo>
                  <a:lnTo>
                    <a:pt x="141990" y="154393"/>
                  </a:lnTo>
                  <a:lnTo>
                    <a:pt x="144080" y="154434"/>
                  </a:lnTo>
                  <a:lnTo>
                    <a:pt x="146179" y="155167"/>
                  </a:lnTo>
                  <a:lnTo>
                    <a:pt x="148284" y="156362"/>
                  </a:lnTo>
                  <a:lnTo>
                    <a:pt x="150394" y="156452"/>
                  </a:lnTo>
                  <a:lnTo>
                    <a:pt x="152506" y="155807"/>
                  </a:lnTo>
                  <a:lnTo>
                    <a:pt x="158849" y="15240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8" name="SMARTInkAnnotation1043"/>
            <p:cNvSpPr/>
            <p:nvPr/>
          </p:nvSpPr>
          <p:spPr>
            <a:xfrm>
              <a:off x="410158" y="4070350"/>
              <a:ext cx="95310" cy="114300"/>
            </a:xfrm>
            <a:custGeom>
              <a:avLst/>
              <a:gdLst/>
              <a:ahLst/>
              <a:cxnLst/>
              <a:rect l="0" t="0" r="0" b="0"/>
              <a:pathLst>
                <a:path w="95310" h="114300">
                  <a:moveTo>
                    <a:pt x="6354" y="0"/>
                  </a:moveTo>
                  <a:lnTo>
                    <a:pt x="0" y="0"/>
                  </a:lnTo>
                  <a:lnTo>
                    <a:pt x="0" y="3371"/>
                  </a:lnTo>
                  <a:lnTo>
                    <a:pt x="706" y="4364"/>
                  </a:lnTo>
                  <a:lnTo>
                    <a:pt x="1883" y="5026"/>
                  </a:lnTo>
                  <a:lnTo>
                    <a:pt x="3373" y="5467"/>
                  </a:lnTo>
                  <a:lnTo>
                    <a:pt x="5073" y="6467"/>
                  </a:lnTo>
                  <a:lnTo>
                    <a:pt x="6912" y="7839"/>
                  </a:lnTo>
                  <a:lnTo>
                    <a:pt x="8844" y="9460"/>
                  </a:lnTo>
                  <a:lnTo>
                    <a:pt x="10132" y="11245"/>
                  </a:lnTo>
                  <a:lnTo>
                    <a:pt x="10991" y="13141"/>
                  </a:lnTo>
                  <a:lnTo>
                    <a:pt x="11563" y="15111"/>
                  </a:lnTo>
                  <a:lnTo>
                    <a:pt x="12651" y="17130"/>
                  </a:lnTo>
                  <a:lnTo>
                    <a:pt x="14082" y="19181"/>
                  </a:lnTo>
                  <a:lnTo>
                    <a:pt x="15742" y="21254"/>
                  </a:lnTo>
                  <a:lnTo>
                    <a:pt x="17555" y="24047"/>
                  </a:lnTo>
                  <a:lnTo>
                    <a:pt x="19469" y="27320"/>
                  </a:lnTo>
                  <a:lnTo>
                    <a:pt x="21451" y="30914"/>
                  </a:lnTo>
                  <a:lnTo>
                    <a:pt x="23479" y="34015"/>
                  </a:lnTo>
                  <a:lnTo>
                    <a:pt x="25537" y="36787"/>
                  </a:lnTo>
                  <a:lnTo>
                    <a:pt x="27614" y="39342"/>
                  </a:lnTo>
                  <a:lnTo>
                    <a:pt x="29706" y="41750"/>
                  </a:lnTo>
                  <a:lnTo>
                    <a:pt x="31806" y="44061"/>
                  </a:lnTo>
                  <a:lnTo>
                    <a:pt x="36022" y="48511"/>
                  </a:lnTo>
                  <a:lnTo>
                    <a:pt x="40249" y="52840"/>
                  </a:lnTo>
                  <a:lnTo>
                    <a:pt x="42365" y="55688"/>
                  </a:lnTo>
                  <a:lnTo>
                    <a:pt x="44481" y="58997"/>
                  </a:lnTo>
                  <a:lnTo>
                    <a:pt x="46598" y="62615"/>
                  </a:lnTo>
                  <a:lnTo>
                    <a:pt x="48715" y="65732"/>
                  </a:lnTo>
                  <a:lnTo>
                    <a:pt x="50833" y="68516"/>
                  </a:lnTo>
                  <a:lnTo>
                    <a:pt x="52950" y="71077"/>
                  </a:lnTo>
                  <a:lnTo>
                    <a:pt x="55068" y="73490"/>
                  </a:lnTo>
                  <a:lnTo>
                    <a:pt x="57186" y="75805"/>
                  </a:lnTo>
                  <a:lnTo>
                    <a:pt x="59304" y="78053"/>
                  </a:lnTo>
                  <a:lnTo>
                    <a:pt x="61422" y="79552"/>
                  </a:lnTo>
                  <a:lnTo>
                    <a:pt x="63540" y="80552"/>
                  </a:lnTo>
                  <a:lnTo>
                    <a:pt x="65658" y="81218"/>
                  </a:lnTo>
                  <a:lnTo>
                    <a:pt x="67776" y="83073"/>
                  </a:lnTo>
                  <a:lnTo>
                    <a:pt x="69894" y="85720"/>
                  </a:lnTo>
                  <a:lnTo>
                    <a:pt x="72012" y="88897"/>
                  </a:lnTo>
                  <a:lnTo>
                    <a:pt x="74130" y="91015"/>
                  </a:lnTo>
                  <a:lnTo>
                    <a:pt x="76248" y="92427"/>
                  </a:lnTo>
                  <a:lnTo>
                    <a:pt x="78366" y="93368"/>
                  </a:lnTo>
                  <a:lnTo>
                    <a:pt x="80483" y="94701"/>
                  </a:lnTo>
                  <a:lnTo>
                    <a:pt x="82602" y="96295"/>
                  </a:lnTo>
                  <a:lnTo>
                    <a:pt x="84720" y="98063"/>
                  </a:lnTo>
                  <a:lnTo>
                    <a:pt x="86132" y="99948"/>
                  </a:lnTo>
                  <a:lnTo>
                    <a:pt x="87073" y="101910"/>
                  </a:lnTo>
                  <a:lnTo>
                    <a:pt x="87700" y="103923"/>
                  </a:lnTo>
                  <a:lnTo>
                    <a:pt x="88825" y="105265"/>
                  </a:lnTo>
                  <a:lnTo>
                    <a:pt x="90280" y="106160"/>
                  </a:lnTo>
                  <a:lnTo>
                    <a:pt x="91957" y="106757"/>
                  </a:lnTo>
                  <a:lnTo>
                    <a:pt x="93074" y="107860"/>
                  </a:lnTo>
                  <a:lnTo>
                    <a:pt x="93820" y="109301"/>
                  </a:lnTo>
                  <a:lnTo>
                    <a:pt x="95302" y="114274"/>
                  </a:lnTo>
                  <a:lnTo>
                    <a:pt x="95309" y="114298"/>
                  </a:lnTo>
                  <a:lnTo>
                    <a:pt x="91936" y="114299"/>
                  </a:lnTo>
                  <a:lnTo>
                    <a:pt x="90943" y="113594"/>
                  </a:lnTo>
                  <a:lnTo>
                    <a:pt x="90280" y="112418"/>
                  </a:lnTo>
                  <a:lnTo>
                    <a:pt x="89217" y="108832"/>
                  </a:lnTo>
                  <a:lnTo>
                    <a:pt x="87189" y="106461"/>
                  </a:lnTo>
                  <a:lnTo>
                    <a:pt x="85660" y="104840"/>
                  </a:lnTo>
                  <a:lnTo>
                    <a:pt x="83229" y="103055"/>
                  </a:lnTo>
                  <a:lnTo>
                    <a:pt x="80196" y="101159"/>
                  </a:lnTo>
                  <a:lnTo>
                    <a:pt x="76762" y="99189"/>
                  </a:lnTo>
                  <a:lnTo>
                    <a:pt x="73766" y="96465"/>
                  </a:lnTo>
                  <a:lnTo>
                    <a:pt x="71063" y="93237"/>
                  </a:lnTo>
                  <a:lnTo>
                    <a:pt x="63540" y="8255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9" name="SMARTInkAnnotation1044"/>
            <p:cNvSpPr/>
            <p:nvPr/>
          </p:nvSpPr>
          <p:spPr>
            <a:xfrm>
              <a:off x="321203" y="3968750"/>
              <a:ext cx="133434" cy="82551"/>
            </a:xfrm>
            <a:custGeom>
              <a:avLst/>
              <a:gdLst/>
              <a:ahLst/>
              <a:cxnLst/>
              <a:rect l="0" t="0" r="0" b="0"/>
              <a:pathLst>
                <a:path w="133434" h="82551">
                  <a:moveTo>
                    <a:pt x="0" y="82550"/>
                  </a:moveTo>
                  <a:lnTo>
                    <a:pt x="6092" y="82550"/>
                  </a:lnTo>
                  <a:lnTo>
                    <a:pt x="8120" y="80669"/>
                  </a:lnTo>
                  <a:lnTo>
                    <a:pt x="11802" y="77083"/>
                  </a:lnTo>
                  <a:lnTo>
                    <a:pt x="13516" y="76083"/>
                  </a:lnTo>
                  <a:lnTo>
                    <a:pt x="23570" y="70810"/>
                  </a:lnTo>
                  <a:lnTo>
                    <a:pt x="26478" y="68395"/>
                  </a:lnTo>
                  <a:lnTo>
                    <a:pt x="28242" y="66763"/>
                  </a:lnTo>
                  <a:lnTo>
                    <a:pt x="34097" y="61096"/>
                  </a:lnTo>
                  <a:lnTo>
                    <a:pt x="36851" y="59075"/>
                  </a:lnTo>
                  <a:lnTo>
                    <a:pt x="40099" y="57022"/>
                  </a:lnTo>
                  <a:lnTo>
                    <a:pt x="43677" y="54948"/>
                  </a:lnTo>
                  <a:lnTo>
                    <a:pt x="46768" y="52860"/>
                  </a:lnTo>
                  <a:lnTo>
                    <a:pt x="49534" y="50762"/>
                  </a:lnTo>
                  <a:lnTo>
                    <a:pt x="52085" y="48658"/>
                  </a:lnTo>
                  <a:lnTo>
                    <a:pt x="54491" y="46550"/>
                  </a:lnTo>
                  <a:lnTo>
                    <a:pt x="56801" y="44439"/>
                  </a:lnTo>
                  <a:lnTo>
                    <a:pt x="61250" y="40211"/>
                  </a:lnTo>
                  <a:lnTo>
                    <a:pt x="65581" y="35981"/>
                  </a:lnTo>
                  <a:lnTo>
                    <a:pt x="68430" y="34571"/>
                  </a:lnTo>
                  <a:lnTo>
                    <a:pt x="71742" y="33631"/>
                  </a:lnTo>
                  <a:lnTo>
                    <a:pt x="75362" y="33003"/>
                  </a:lnTo>
                  <a:lnTo>
                    <a:pt x="78481" y="31880"/>
                  </a:lnTo>
                  <a:lnTo>
                    <a:pt x="81266" y="30426"/>
                  </a:lnTo>
                  <a:lnTo>
                    <a:pt x="83829" y="28751"/>
                  </a:lnTo>
                  <a:lnTo>
                    <a:pt x="86950" y="26928"/>
                  </a:lnTo>
                  <a:lnTo>
                    <a:pt x="90442" y="25008"/>
                  </a:lnTo>
                  <a:lnTo>
                    <a:pt x="94182" y="23022"/>
                  </a:lnTo>
                  <a:lnTo>
                    <a:pt x="97382" y="20992"/>
                  </a:lnTo>
                  <a:lnTo>
                    <a:pt x="100221" y="18934"/>
                  </a:lnTo>
                  <a:lnTo>
                    <a:pt x="102820" y="16856"/>
                  </a:lnTo>
                  <a:lnTo>
                    <a:pt x="105258" y="15471"/>
                  </a:lnTo>
                  <a:lnTo>
                    <a:pt x="107590" y="14547"/>
                  </a:lnTo>
                  <a:lnTo>
                    <a:pt x="109850" y="13931"/>
                  </a:lnTo>
                  <a:lnTo>
                    <a:pt x="112769" y="12815"/>
                  </a:lnTo>
                  <a:lnTo>
                    <a:pt x="116127" y="11365"/>
                  </a:lnTo>
                  <a:lnTo>
                    <a:pt x="119778" y="9694"/>
                  </a:lnTo>
                  <a:lnTo>
                    <a:pt x="122918" y="7874"/>
                  </a:lnTo>
                  <a:lnTo>
                    <a:pt x="125716" y="5955"/>
                  </a:lnTo>
                  <a:lnTo>
                    <a:pt x="133433" y="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0" name="SMARTInkAnnotation1045"/>
            <p:cNvSpPr/>
            <p:nvPr/>
          </p:nvSpPr>
          <p:spPr>
            <a:xfrm>
              <a:off x="530883" y="3956136"/>
              <a:ext cx="165194" cy="298068"/>
            </a:xfrm>
            <a:custGeom>
              <a:avLst/>
              <a:gdLst/>
              <a:ahLst/>
              <a:cxnLst/>
              <a:rect l="0" t="0" r="0" b="0"/>
              <a:pathLst>
                <a:path w="165194" h="298068">
                  <a:moveTo>
                    <a:pt x="0" y="38014"/>
                  </a:moveTo>
                  <a:lnTo>
                    <a:pt x="3373" y="41385"/>
                  </a:lnTo>
                  <a:lnTo>
                    <a:pt x="4367" y="43083"/>
                  </a:lnTo>
                  <a:lnTo>
                    <a:pt x="5471" y="46852"/>
                  </a:lnTo>
                  <a:lnTo>
                    <a:pt x="6180" y="55021"/>
                  </a:lnTo>
                  <a:lnTo>
                    <a:pt x="6320" y="63428"/>
                  </a:lnTo>
                  <a:lnTo>
                    <a:pt x="6331" y="65540"/>
                  </a:lnTo>
                  <a:lnTo>
                    <a:pt x="7045" y="66948"/>
                  </a:lnTo>
                  <a:lnTo>
                    <a:pt x="8227" y="67887"/>
                  </a:lnTo>
                  <a:lnTo>
                    <a:pt x="9720" y="68513"/>
                  </a:lnTo>
                  <a:lnTo>
                    <a:pt x="10716" y="69635"/>
                  </a:lnTo>
                  <a:lnTo>
                    <a:pt x="11380" y="71090"/>
                  </a:lnTo>
                  <a:lnTo>
                    <a:pt x="11823" y="72764"/>
                  </a:lnTo>
                  <a:lnTo>
                    <a:pt x="14197" y="76507"/>
                  </a:lnTo>
                  <a:lnTo>
                    <a:pt x="19128" y="82385"/>
                  </a:lnTo>
                  <a:lnTo>
                    <a:pt x="22150" y="85486"/>
                  </a:lnTo>
                  <a:lnTo>
                    <a:pt x="23945" y="86596"/>
                  </a:lnTo>
                  <a:lnTo>
                    <a:pt x="27822" y="87828"/>
                  </a:lnTo>
                  <a:lnTo>
                    <a:pt x="31898" y="88376"/>
                  </a:lnTo>
                  <a:lnTo>
                    <a:pt x="36894" y="88728"/>
                  </a:lnTo>
                  <a:lnTo>
                    <a:pt x="39460" y="86894"/>
                  </a:lnTo>
                  <a:lnTo>
                    <a:pt x="44523" y="82342"/>
                  </a:lnTo>
                  <a:lnTo>
                    <a:pt x="53235" y="73703"/>
                  </a:lnTo>
                  <a:lnTo>
                    <a:pt x="54552" y="71684"/>
                  </a:lnTo>
                  <a:lnTo>
                    <a:pt x="57112" y="65472"/>
                  </a:lnTo>
                  <a:lnTo>
                    <a:pt x="60212" y="61271"/>
                  </a:lnTo>
                  <a:lnTo>
                    <a:pt x="61321" y="58458"/>
                  </a:lnTo>
                  <a:lnTo>
                    <a:pt x="62554" y="51569"/>
                  </a:lnTo>
                  <a:lnTo>
                    <a:pt x="63248" y="43128"/>
                  </a:lnTo>
                  <a:lnTo>
                    <a:pt x="64051" y="40718"/>
                  </a:lnTo>
                  <a:lnTo>
                    <a:pt x="66827" y="36158"/>
                  </a:lnTo>
                  <a:lnTo>
                    <a:pt x="67143" y="33955"/>
                  </a:lnTo>
                  <a:lnTo>
                    <a:pt x="66648" y="31780"/>
                  </a:lnTo>
                  <a:lnTo>
                    <a:pt x="65612" y="29625"/>
                  </a:lnTo>
                  <a:lnTo>
                    <a:pt x="64461" y="23467"/>
                  </a:lnTo>
                  <a:lnTo>
                    <a:pt x="63722" y="14758"/>
                  </a:lnTo>
                  <a:lnTo>
                    <a:pt x="63551" y="6273"/>
                  </a:lnTo>
                  <a:lnTo>
                    <a:pt x="63540" y="0"/>
                  </a:lnTo>
                  <a:lnTo>
                    <a:pt x="63540" y="3310"/>
                  </a:lnTo>
                  <a:lnTo>
                    <a:pt x="64246" y="4295"/>
                  </a:lnTo>
                  <a:lnTo>
                    <a:pt x="65423" y="4951"/>
                  </a:lnTo>
                  <a:lnTo>
                    <a:pt x="66913" y="5389"/>
                  </a:lnTo>
                  <a:lnTo>
                    <a:pt x="67907" y="6386"/>
                  </a:lnTo>
                  <a:lnTo>
                    <a:pt x="68569" y="7757"/>
                  </a:lnTo>
                  <a:lnTo>
                    <a:pt x="69632" y="11654"/>
                  </a:lnTo>
                  <a:lnTo>
                    <a:pt x="73189" y="19072"/>
                  </a:lnTo>
                  <a:lnTo>
                    <a:pt x="76771" y="24421"/>
                  </a:lnTo>
                  <a:lnTo>
                    <a:pt x="80716" y="29151"/>
                  </a:lnTo>
                  <a:lnTo>
                    <a:pt x="84823" y="33604"/>
                  </a:lnTo>
                  <a:lnTo>
                    <a:pt x="89002" y="39817"/>
                  </a:lnTo>
                  <a:lnTo>
                    <a:pt x="93212" y="47282"/>
                  </a:lnTo>
                  <a:lnTo>
                    <a:pt x="97437" y="55304"/>
                  </a:lnTo>
                  <a:lnTo>
                    <a:pt x="100258" y="59418"/>
                  </a:lnTo>
                  <a:lnTo>
                    <a:pt x="103550" y="63573"/>
                  </a:lnTo>
                  <a:lnTo>
                    <a:pt x="107158" y="67753"/>
                  </a:lnTo>
                  <a:lnTo>
                    <a:pt x="110268" y="71951"/>
                  </a:lnTo>
                  <a:lnTo>
                    <a:pt x="113048" y="76161"/>
                  </a:lnTo>
                  <a:lnTo>
                    <a:pt x="115607" y="80378"/>
                  </a:lnTo>
                  <a:lnTo>
                    <a:pt x="118725" y="84601"/>
                  </a:lnTo>
                  <a:lnTo>
                    <a:pt x="122216" y="88828"/>
                  </a:lnTo>
                  <a:lnTo>
                    <a:pt x="125955" y="93056"/>
                  </a:lnTo>
                  <a:lnTo>
                    <a:pt x="128448" y="97287"/>
                  </a:lnTo>
                  <a:lnTo>
                    <a:pt x="131218" y="105750"/>
                  </a:lnTo>
                  <a:lnTo>
                    <a:pt x="132662" y="110688"/>
                  </a:lnTo>
                  <a:lnTo>
                    <a:pt x="136150" y="121819"/>
                  </a:lnTo>
                  <a:lnTo>
                    <a:pt x="138775" y="127045"/>
                  </a:lnTo>
                  <a:lnTo>
                    <a:pt x="141936" y="131940"/>
                  </a:lnTo>
                  <a:lnTo>
                    <a:pt x="145456" y="136615"/>
                  </a:lnTo>
                  <a:lnTo>
                    <a:pt x="148509" y="141143"/>
                  </a:lnTo>
                  <a:lnTo>
                    <a:pt x="151249" y="145572"/>
                  </a:lnTo>
                  <a:lnTo>
                    <a:pt x="153783" y="149936"/>
                  </a:lnTo>
                  <a:lnTo>
                    <a:pt x="156178" y="154962"/>
                  </a:lnTo>
                  <a:lnTo>
                    <a:pt x="158480" y="160429"/>
                  </a:lnTo>
                  <a:lnTo>
                    <a:pt x="160721" y="166191"/>
                  </a:lnTo>
                  <a:lnTo>
                    <a:pt x="162215" y="172148"/>
                  </a:lnTo>
                  <a:lnTo>
                    <a:pt x="163211" y="178237"/>
                  </a:lnTo>
                  <a:lnTo>
                    <a:pt x="163875" y="184413"/>
                  </a:lnTo>
                  <a:lnTo>
                    <a:pt x="164318" y="189941"/>
                  </a:lnTo>
                  <a:lnTo>
                    <a:pt x="164613" y="195037"/>
                  </a:lnTo>
                  <a:lnTo>
                    <a:pt x="164810" y="199846"/>
                  </a:lnTo>
                  <a:lnTo>
                    <a:pt x="165029" y="210834"/>
                  </a:lnTo>
                  <a:lnTo>
                    <a:pt x="165193" y="245156"/>
                  </a:lnTo>
                  <a:lnTo>
                    <a:pt x="163316" y="253785"/>
                  </a:lnTo>
                  <a:lnTo>
                    <a:pt x="160129" y="262323"/>
                  </a:lnTo>
                  <a:lnTo>
                    <a:pt x="156359" y="270822"/>
                  </a:lnTo>
                  <a:lnTo>
                    <a:pt x="152330" y="277421"/>
                  </a:lnTo>
                  <a:lnTo>
                    <a:pt x="148186" y="282706"/>
                  </a:lnTo>
                  <a:lnTo>
                    <a:pt x="143991" y="287407"/>
                  </a:lnTo>
                  <a:lnTo>
                    <a:pt x="141884" y="288942"/>
                  </a:lnTo>
                  <a:lnTo>
                    <a:pt x="137660" y="290649"/>
                  </a:lnTo>
                  <a:lnTo>
                    <a:pt x="134839" y="291809"/>
                  </a:lnTo>
                  <a:lnTo>
                    <a:pt x="131546" y="293289"/>
                  </a:lnTo>
                  <a:lnTo>
                    <a:pt x="127940" y="294980"/>
                  </a:lnTo>
                  <a:lnTo>
                    <a:pt x="124829" y="296108"/>
                  </a:lnTo>
                  <a:lnTo>
                    <a:pt x="122049" y="296860"/>
                  </a:lnTo>
                  <a:lnTo>
                    <a:pt x="119490" y="297361"/>
                  </a:lnTo>
                  <a:lnTo>
                    <a:pt x="116372" y="297696"/>
                  </a:lnTo>
                  <a:lnTo>
                    <a:pt x="112881" y="297919"/>
                  </a:lnTo>
                  <a:lnTo>
                    <a:pt x="109142" y="298067"/>
                  </a:lnTo>
                  <a:lnTo>
                    <a:pt x="105237" y="297461"/>
                  </a:lnTo>
                  <a:lnTo>
                    <a:pt x="101222" y="296351"/>
                  </a:lnTo>
                  <a:lnTo>
                    <a:pt x="97133" y="294905"/>
                  </a:lnTo>
                  <a:lnTo>
                    <a:pt x="93701" y="293941"/>
                  </a:lnTo>
                  <a:lnTo>
                    <a:pt x="90708" y="293299"/>
                  </a:lnTo>
                  <a:lnTo>
                    <a:pt x="88006" y="292871"/>
                  </a:lnTo>
                  <a:lnTo>
                    <a:pt x="83121" y="290513"/>
                  </a:lnTo>
                  <a:lnTo>
                    <a:pt x="78597" y="287114"/>
                  </a:lnTo>
                  <a:lnTo>
                    <a:pt x="74232" y="283251"/>
                  </a:lnTo>
                  <a:lnTo>
                    <a:pt x="71374" y="281233"/>
                  </a:lnTo>
                  <a:lnTo>
                    <a:pt x="68057" y="279182"/>
                  </a:lnTo>
                  <a:lnTo>
                    <a:pt x="64433" y="277109"/>
                  </a:lnTo>
                  <a:lnTo>
                    <a:pt x="62017" y="274317"/>
                  </a:lnTo>
                  <a:lnTo>
                    <a:pt x="60407" y="271043"/>
                  </a:lnTo>
                  <a:lnTo>
                    <a:pt x="59333" y="267450"/>
                  </a:lnTo>
                  <a:lnTo>
                    <a:pt x="57205" y="264349"/>
                  </a:lnTo>
                  <a:lnTo>
                    <a:pt x="54375" y="261576"/>
                  </a:lnTo>
                  <a:lnTo>
                    <a:pt x="51076" y="259022"/>
                  </a:lnTo>
                  <a:lnTo>
                    <a:pt x="48877" y="256614"/>
                  </a:lnTo>
                  <a:lnTo>
                    <a:pt x="47410" y="254303"/>
                  </a:lnTo>
                  <a:lnTo>
                    <a:pt x="43464" y="245798"/>
                  </a:lnTo>
                  <a:lnTo>
                    <a:pt x="29593" y="217827"/>
                  </a:lnTo>
                  <a:lnTo>
                    <a:pt x="27272" y="209418"/>
                  </a:lnTo>
                  <a:lnTo>
                    <a:pt x="26241" y="200977"/>
                  </a:lnTo>
                  <a:lnTo>
                    <a:pt x="25783" y="192522"/>
                  </a:lnTo>
                  <a:lnTo>
                    <a:pt x="24955" y="187586"/>
                  </a:lnTo>
                  <a:lnTo>
                    <a:pt x="23696" y="182178"/>
                  </a:lnTo>
                  <a:lnTo>
                    <a:pt x="22152" y="176457"/>
                  </a:lnTo>
                  <a:lnTo>
                    <a:pt x="21122" y="171231"/>
                  </a:lnTo>
                  <a:lnTo>
                    <a:pt x="20435" y="166337"/>
                  </a:lnTo>
                  <a:lnTo>
                    <a:pt x="19978" y="161663"/>
                  </a:lnTo>
                  <a:lnTo>
                    <a:pt x="21352" y="152706"/>
                  </a:lnTo>
                  <a:lnTo>
                    <a:pt x="22706" y="148342"/>
                  </a:lnTo>
                  <a:lnTo>
                    <a:pt x="23610" y="143316"/>
                  </a:lnTo>
                  <a:lnTo>
                    <a:pt x="24212" y="137849"/>
                  </a:lnTo>
                  <a:lnTo>
                    <a:pt x="24613" y="132087"/>
                  </a:lnTo>
                  <a:lnTo>
                    <a:pt x="24881" y="126835"/>
                  </a:lnTo>
                  <a:lnTo>
                    <a:pt x="25416" y="107864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1" name="SMARTInkAnnotation1046"/>
            <p:cNvSpPr/>
            <p:nvPr/>
          </p:nvSpPr>
          <p:spPr>
            <a:xfrm>
              <a:off x="591425" y="3841837"/>
              <a:ext cx="168194" cy="234784"/>
            </a:xfrm>
            <a:custGeom>
              <a:avLst/>
              <a:gdLst/>
              <a:ahLst/>
              <a:cxnLst/>
              <a:rect l="0" t="0" r="0" b="0"/>
              <a:pathLst>
                <a:path w="168194" h="234784">
                  <a:moveTo>
                    <a:pt x="104661" y="152313"/>
                  </a:moveTo>
                  <a:lnTo>
                    <a:pt x="104661" y="159055"/>
                  </a:lnTo>
                  <a:lnTo>
                    <a:pt x="105367" y="161747"/>
                  </a:lnTo>
                  <a:lnTo>
                    <a:pt x="108034" y="166619"/>
                  </a:lnTo>
                  <a:lnTo>
                    <a:pt x="111573" y="173017"/>
                  </a:lnTo>
                  <a:lnTo>
                    <a:pt x="115499" y="179859"/>
                  </a:lnTo>
                  <a:lnTo>
                    <a:pt x="119597" y="185252"/>
                  </a:lnTo>
                  <a:lnTo>
                    <a:pt x="123772" y="190001"/>
                  </a:lnTo>
                  <a:lnTo>
                    <a:pt x="125874" y="192255"/>
                  </a:lnTo>
                  <a:lnTo>
                    <a:pt x="127275" y="194463"/>
                  </a:lnTo>
                  <a:lnTo>
                    <a:pt x="128832" y="198798"/>
                  </a:lnTo>
                  <a:lnTo>
                    <a:pt x="130659" y="200942"/>
                  </a:lnTo>
                  <a:lnTo>
                    <a:pt x="133289" y="203077"/>
                  </a:lnTo>
                  <a:lnTo>
                    <a:pt x="136454" y="205206"/>
                  </a:lnTo>
                  <a:lnTo>
                    <a:pt x="139270" y="207330"/>
                  </a:lnTo>
                  <a:lnTo>
                    <a:pt x="144282" y="211573"/>
                  </a:lnTo>
                  <a:lnTo>
                    <a:pt x="146607" y="212986"/>
                  </a:lnTo>
                  <a:lnTo>
                    <a:pt x="151073" y="214556"/>
                  </a:lnTo>
                  <a:lnTo>
                    <a:pt x="155411" y="217136"/>
                  </a:lnTo>
                  <a:lnTo>
                    <a:pt x="157556" y="218812"/>
                  </a:lnTo>
                  <a:lnTo>
                    <a:pt x="158986" y="220634"/>
                  </a:lnTo>
                  <a:lnTo>
                    <a:pt x="159940" y="222555"/>
                  </a:lnTo>
                  <a:lnTo>
                    <a:pt x="160576" y="224541"/>
                  </a:lnTo>
                  <a:lnTo>
                    <a:pt x="161705" y="225865"/>
                  </a:lnTo>
                  <a:lnTo>
                    <a:pt x="163165" y="226748"/>
                  </a:lnTo>
                  <a:lnTo>
                    <a:pt x="167206" y="228164"/>
                  </a:lnTo>
                  <a:lnTo>
                    <a:pt x="167538" y="228986"/>
                  </a:lnTo>
                  <a:lnTo>
                    <a:pt x="168193" y="234783"/>
                  </a:lnTo>
                  <a:lnTo>
                    <a:pt x="162729" y="229389"/>
                  </a:lnTo>
                  <a:lnTo>
                    <a:pt x="162239" y="227020"/>
                  </a:lnTo>
                  <a:lnTo>
                    <a:pt x="162108" y="225402"/>
                  </a:lnTo>
                  <a:lnTo>
                    <a:pt x="161315" y="224322"/>
                  </a:lnTo>
                  <a:lnTo>
                    <a:pt x="160080" y="223602"/>
                  </a:lnTo>
                  <a:lnTo>
                    <a:pt x="158551" y="223123"/>
                  </a:lnTo>
                  <a:lnTo>
                    <a:pt x="154970" y="220708"/>
                  </a:lnTo>
                  <a:lnTo>
                    <a:pt x="153026" y="219076"/>
                  </a:lnTo>
                  <a:lnTo>
                    <a:pt x="151024" y="217988"/>
                  </a:lnTo>
                  <a:lnTo>
                    <a:pt x="144128" y="215752"/>
                  </a:lnTo>
                  <a:lnTo>
                    <a:pt x="140856" y="214361"/>
                  </a:lnTo>
                  <a:lnTo>
                    <a:pt x="137263" y="212728"/>
                  </a:lnTo>
                  <a:lnTo>
                    <a:pt x="134162" y="210935"/>
                  </a:lnTo>
                  <a:lnTo>
                    <a:pt x="131388" y="209033"/>
                  </a:lnTo>
                  <a:lnTo>
                    <a:pt x="126424" y="205038"/>
                  </a:lnTo>
                  <a:lnTo>
                    <a:pt x="121864" y="200911"/>
                  </a:lnTo>
                  <a:lnTo>
                    <a:pt x="120366" y="198118"/>
                  </a:lnTo>
                  <a:lnTo>
                    <a:pt x="118701" y="191250"/>
                  </a:lnTo>
                  <a:lnTo>
                    <a:pt x="116845" y="188149"/>
                  </a:lnTo>
                  <a:lnTo>
                    <a:pt x="114196" y="185376"/>
                  </a:lnTo>
                  <a:lnTo>
                    <a:pt x="111017" y="182822"/>
                  </a:lnTo>
                  <a:lnTo>
                    <a:pt x="108193" y="180413"/>
                  </a:lnTo>
                  <a:lnTo>
                    <a:pt x="103172" y="175856"/>
                  </a:lnTo>
                  <a:lnTo>
                    <a:pt x="93002" y="165952"/>
                  </a:lnTo>
                  <a:lnTo>
                    <a:pt x="84420" y="157452"/>
                  </a:lnTo>
                  <a:lnTo>
                    <a:pt x="79663" y="150834"/>
                  </a:lnTo>
                  <a:lnTo>
                    <a:pt x="77405" y="147094"/>
                  </a:lnTo>
                  <a:lnTo>
                    <a:pt x="74489" y="143189"/>
                  </a:lnTo>
                  <a:lnTo>
                    <a:pt x="71132" y="139175"/>
                  </a:lnTo>
                  <a:lnTo>
                    <a:pt x="64344" y="131657"/>
                  </a:lnTo>
                  <a:lnTo>
                    <a:pt x="58973" y="125964"/>
                  </a:lnTo>
                  <a:lnTo>
                    <a:pt x="54233" y="119200"/>
                  </a:lnTo>
                  <a:lnTo>
                    <a:pt x="51981" y="115421"/>
                  </a:lnTo>
                  <a:lnTo>
                    <a:pt x="49067" y="112196"/>
                  </a:lnTo>
                  <a:lnTo>
                    <a:pt x="45713" y="109340"/>
                  </a:lnTo>
                  <a:lnTo>
                    <a:pt x="42064" y="106731"/>
                  </a:lnTo>
                  <a:lnTo>
                    <a:pt x="38926" y="103581"/>
                  </a:lnTo>
                  <a:lnTo>
                    <a:pt x="36128" y="100069"/>
                  </a:lnTo>
                  <a:lnTo>
                    <a:pt x="31136" y="93110"/>
                  </a:lnTo>
                  <a:lnTo>
                    <a:pt x="26565" y="87665"/>
                  </a:lnTo>
                  <a:lnTo>
                    <a:pt x="22179" y="81012"/>
                  </a:lnTo>
                  <a:lnTo>
                    <a:pt x="17877" y="74057"/>
                  </a:lnTo>
                  <a:lnTo>
                    <a:pt x="13612" y="68614"/>
                  </a:lnTo>
                  <a:lnTo>
                    <a:pt x="11245" y="63843"/>
                  </a:lnTo>
                  <a:lnTo>
                    <a:pt x="10614" y="61583"/>
                  </a:lnTo>
                  <a:lnTo>
                    <a:pt x="8030" y="57191"/>
                  </a:lnTo>
                  <a:lnTo>
                    <a:pt x="4529" y="52181"/>
                  </a:lnTo>
                  <a:lnTo>
                    <a:pt x="619" y="45251"/>
                  </a:lnTo>
                  <a:lnTo>
                    <a:pt x="0" y="42133"/>
                  </a:lnTo>
                  <a:lnTo>
                    <a:pt x="294" y="39348"/>
                  </a:lnTo>
                  <a:lnTo>
                    <a:pt x="1796" y="34373"/>
                  </a:lnTo>
                  <a:lnTo>
                    <a:pt x="2642" y="27605"/>
                  </a:lnTo>
                  <a:lnTo>
                    <a:pt x="2840" y="23274"/>
                  </a:lnTo>
                  <a:lnTo>
                    <a:pt x="3599" y="21132"/>
                  </a:lnTo>
                  <a:lnTo>
                    <a:pt x="6324" y="16870"/>
                  </a:lnTo>
                  <a:lnTo>
                    <a:pt x="9889" y="12623"/>
                  </a:lnTo>
                  <a:lnTo>
                    <a:pt x="11828" y="10503"/>
                  </a:lnTo>
                  <a:lnTo>
                    <a:pt x="13827" y="9090"/>
                  </a:lnTo>
                  <a:lnTo>
                    <a:pt x="17930" y="7519"/>
                  </a:lnTo>
                  <a:lnTo>
                    <a:pt x="22107" y="4940"/>
                  </a:lnTo>
                  <a:lnTo>
                    <a:pt x="24209" y="3264"/>
                  </a:lnTo>
                  <a:lnTo>
                    <a:pt x="26317" y="2147"/>
                  </a:lnTo>
                  <a:lnTo>
                    <a:pt x="30541" y="906"/>
                  </a:lnTo>
                  <a:lnTo>
                    <a:pt x="34772" y="354"/>
                  </a:lnTo>
                  <a:lnTo>
                    <a:pt x="39712" y="109"/>
                  </a:lnTo>
                  <a:lnTo>
                    <a:pt x="46614" y="0"/>
                  </a:lnTo>
                  <a:lnTo>
                    <a:pt x="49725" y="677"/>
                  </a:lnTo>
                  <a:lnTo>
                    <a:pt x="52505" y="1833"/>
                  </a:lnTo>
                  <a:lnTo>
                    <a:pt x="57477" y="4294"/>
                  </a:lnTo>
                  <a:lnTo>
                    <a:pt x="62040" y="5388"/>
                  </a:lnTo>
                  <a:lnTo>
                    <a:pt x="66421" y="5874"/>
                  </a:lnTo>
                  <a:lnTo>
                    <a:pt x="68578" y="6004"/>
                  </a:lnTo>
                  <a:lnTo>
                    <a:pt x="70016" y="6796"/>
                  </a:lnTo>
                  <a:lnTo>
                    <a:pt x="70974" y="8029"/>
                  </a:lnTo>
                  <a:lnTo>
                    <a:pt x="71613" y="9557"/>
                  </a:lnTo>
                  <a:lnTo>
                    <a:pt x="72746" y="10576"/>
                  </a:lnTo>
                  <a:lnTo>
                    <a:pt x="74206" y="11255"/>
                  </a:lnTo>
                  <a:lnTo>
                    <a:pt x="75886" y="11708"/>
                  </a:lnTo>
                  <a:lnTo>
                    <a:pt x="79635" y="14092"/>
                  </a:lnTo>
                  <a:lnTo>
                    <a:pt x="84421" y="18001"/>
                  </a:lnTo>
                  <a:lnTo>
                    <a:pt x="84814" y="19027"/>
                  </a:lnTo>
                  <a:lnTo>
                    <a:pt x="85250" y="22049"/>
                  </a:lnTo>
                  <a:lnTo>
                    <a:pt x="86073" y="23137"/>
                  </a:lnTo>
                  <a:lnTo>
                    <a:pt x="87327" y="23862"/>
                  </a:lnTo>
                  <a:lnTo>
                    <a:pt x="88869" y="24346"/>
                  </a:lnTo>
                  <a:lnTo>
                    <a:pt x="89897" y="25374"/>
                  </a:lnTo>
                  <a:lnTo>
                    <a:pt x="90583" y="26765"/>
                  </a:lnTo>
                  <a:lnTo>
                    <a:pt x="91683" y="30695"/>
                  </a:lnTo>
                  <a:lnTo>
                    <a:pt x="91929" y="37045"/>
                  </a:lnTo>
                  <a:lnTo>
                    <a:pt x="86921" y="42912"/>
                  </a:lnTo>
                  <a:lnTo>
                    <a:pt x="82304" y="47649"/>
                  </a:lnTo>
                  <a:lnTo>
                    <a:pt x="80152" y="49805"/>
                  </a:lnTo>
                  <a:lnTo>
                    <a:pt x="79144" y="49402"/>
                  </a:lnTo>
                  <a:lnTo>
                    <a:pt x="74336" y="45568"/>
                  </a:lnTo>
                  <a:lnTo>
                    <a:pt x="73854" y="45166"/>
                  </a:lnTo>
                  <a:lnTo>
                    <a:pt x="73533" y="44193"/>
                  </a:lnTo>
                  <a:lnTo>
                    <a:pt x="73177" y="41230"/>
                  </a:lnTo>
                  <a:lnTo>
                    <a:pt x="72376" y="40158"/>
                  </a:lnTo>
                  <a:lnTo>
                    <a:pt x="71136" y="39443"/>
                  </a:lnTo>
                  <a:lnTo>
                    <a:pt x="66538" y="38013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2" name="SMARTInkAnnotation1047"/>
            <p:cNvSpPr/>
            <p:nvPr/>
          </p:nvSpPr>
          <p:spPr>
            <a:xfrm>
              <a:off x="696111" y="3803658"/>
              <a:ext cx="146117" cy="126722"/>
            </a:xfrm>
            <a:custGeom>
              <a:avLst/>
              <a:gdLst/>
              <a:ahLst/>
              <a:cxnLst/>
              <a:rect l="0" t="0" r="0" b="0"/>
              <a:pathLst>
                <a:path w="146117" h="126722">
                  <a:moveTo>
                    <a:pt x="6329" y="88892"/>
                  </a:moveTo>
                  <a:lnTo>
                    <a:pt x="21265" y="88892"/>
                  </a:lnTo>
                  <a:lnTo>
                    <a:pt x="22640" y="88187"/>
                  </a:lnTo>
                  <a:lnTo>
                    <a:pt x="23557" y="87011"/>
                  </a:lnTo>
                  <a:lnTo>
                    <a:pt x="24168" y="85521"/>
                  </a:lnTo>
                  <a:lnTo>
                    <a:pt x="26730" y="81985"/>
                  </a:lnTo>
                  <a:lnTo>
                    <a:pt x="28402" y="80054"/>
                  </a:lnTo>
                  <a:lnTo>
                    <a:pt x="30222" y="78767"/>
                  </a:lnTo>
                  <a:lnTo>
                    <a:pt x="34127" y="77336"/>
                  </a:lnTo>
                  <a:lnTo>
                    <a:pt x="38217" y="74819"/>
                  </a:lnTo>
                  <a:lnTo>
                    <a:pt x="40295" y="73160"/>
                  </a:lnTo>
                  <a:lnTo>
                    <a:pt x="42387" y="70643"/>
                  </a:lnTo>
                  <a:lnTo>
                    <a:pt x="44488" y="67554"/>
                  </a:lnTo>
                  <a:lnTo>
                    <a:pt x="46594" y="64083"/>
                  </a:lnTo>
                  <a:lnTo>
                    <a:pt x="48704" y="61064"/>
                  </a:lnTo>
                  <a:lnTo>
                    <a:pt x="50817" y="58345"/>
                  </a:lnTo>
                  <a:lnTo>
                    <a:pt x="52932" y="55828"/>
                  </a:lnTo>
                  <a:lnTo>
                    <a:pt x="55047" y="53443"/>
                  </a:lnTo>
                  <a:lnTo>
                    <a:pt x="59281" y="48913"/>
                  </a:lnTo>
                  <a:lnTo>
                    <a:pt x="60692" y="46717"/>
                  </a:lnTo>
                  <a:lnTo>
                    <a:pt x="61633" y="44548"/>
                  </a:lnTo>
                  <a:lnTo>
                    <a:pt x="62260" y="42396"/>
                  </a:lnTo>
                  <a:lnTo>
                    <a:pt x="62678" y="39550"/>
                  </a:lnTo>
                  <a:lnTo>
                    <a:pt x="62957" y="36242"/>
                  </a:lnTo>
                  <a:lnTo>
                    <a:pt x="63143" y="32625"/>
                  </a:lnTo>
                  <a:lnTo>
                    <a:pt x="63973" y="29509"/>
                  </a:lnTo>
                  <a:lnTo>
                    <a:pt x="65232" y="26725"/>
                  </a:lnTo>
                  <a:lnTo>
                    <a:pt x="66778" y="24164"/>
                  </a:lnTo>
                  <a:lnTo>
                    <a:pt x="67808" y="21751"/>
                  </a:lnTo>
                  <a:lnTo>
                    <a:pt x="68495" y="19437"/>
                  </a:lnTo>
                  <a:lnTo>
                    <a:pt x="68953" y="17189"/>
                  </a:lnTo>
                  <a:lnTo>
                    <a:pt x="68552" y="14984"/>
                  </a:lnTo>
                  <a:lnTo>
                    <a:pt x="67579" y="12809"/>
                  </a:lnTo>
                  <a:lnTo>
                    <a:pt x="64318" y="7619"/>
                  </a:lnTo>
                  <a:lnTo>
                    <a:pt x="61989" y="5029"/>
                  </a:lnTo>
                  <a:lnTo>
                    <a:pt x="60380" y="3350"/>
                  </a:lnTo>
                  <a:lnTo>
                    <a:pt x="58601" y="2230"/>
                  </a:lnTo>
                  <a:lnTo>
                    <a:pt x="54741" y="987"/>
                  </a:lnTo>
                  <a:lnTo>
                    <a:pt x="51973" y="287"/>
                  </a:lnTo>
                  <a:lnTo>
                    <a:pt x="47779" y="79"/>
                  </a:lnTo>
                  <a:lnTo>
                    <a:pt x="37979" y="3"/>
                  </a:lnTo>
                  <a:lnTo>
                    <a:pt x="35901" y="0"/>
                  </a:lnTo>
                  <a:lnTo>
                    <a:pt x="34516" y="702"/>
                  </a:lnTo>
                  <a:lnTo>
                    <a:pt x="33592" y="1877"/>
                  </a:lnTo>
                  <a:lnTo>
                    <a:pt x="32977" y="3365"/>
                  </a:lnTo>
                  <a:lnTo>
                    <a:pt x="31860" y="4358"/>
                  </a:lnTo>
                  <a:lnTo>
                    <a:pt x="30410" y="5019"/>
                  </a:lnTo>
                  <a:lnTo>
                    <a:pt x="28737" y="5460"/>
                  </a:lnTo>
                  <a:lnTo>
                    <a:pt x="24995" y="7832"/>
                  </a:lnTo>
                  <a:lnTo>
                    <a:pt x="20979" y="11237"/>
                  </a:lnTo>
                  <a:lnTo>
                    <a:pt x="16841" y="15103"/>
                  </a:lnTo>
                  <a:lnTo>
                    <a:pt x="15455" y="17122"/>
                  </a:lnTo>
                  <a:lnTo>
                    <a:pt x="14531" y="19173"/>
                  </a:lnTo>
                  <a:lnTo>
                    <a:pt x="13915" y="21246"/>
                  </a:lnTo>
                  <a:lnTo>
                    <a:pt x="12798" y="23334"/>
                  </a:lnTo>
                  <a:lnTo>
                    <a:pt x="11348" y="25431"/>
                  </a:lnTo>
                  <a:lnTo>
                    <a:pt x="9675" y="27535"/>
                  </a:lnTo>
                  <a:lnTo>
                    <a:pt x="8560" y="29643"/>
                  </a:lnTo>
                  <a:lnTo>
                    <a:pt x="7816" y="31753"/>
                  </a:lnTo>
                  <a:lnTo>
                    <a:pt x="7321" y="33866"/>
                  </a:lnTo>
                  <a:lnTo>
                    <a:pt x="6284" y="35981"/>
                  </a:lnTo>
                  <a:lnTo>
                    <a:pt x="4887" y="38095"/>
                  </a:lnTo>
                  <a:lnTo>
                    <a:pt x="3250" y="40211"/>
                  </a:lnTo>
                  <a:lnTo>
                    <a:pt x="2158" y="43032"/>
                  </a:lnTo>
                  <a:lnTo>
                    <a:pt x="1431" y="46324"/>
                  </a:lnTo>
                  <a:lnTo>
                    <a:pt x="945" y="49930"/>
                  </a:lnTo>
                  <a:lnTo>
                    <a:pt x="622" y="53040"/>
                  </a:lnTo>
                  <a:lnTo>
                    <a:pt x="406" y="55818"/>
                  </a:lnTo>
                  <a:lnTo>
                    <a:pt x="263" y="58376"/>
                  </a:lnTo>
                  <a:lnTo>
                    <a:pt x="103" y="63100"/>
                  </a:lnTo>
                  <a:lnTo>
                    <a:pt x="0" y="71881"/>
                  </a:lnTo>
                  <a:lnTo>
                    <a:pt x="698" y="74024"/>
                  </a:lnTo>
                  <a:lnTo>
                    <a:pt x="1869" y="76158"/>
                  </a:lnTo>
                  <a:lnTo>
                    <a:pt x="3356" y="78286"/>
                  </a:lnTo>
                  <a:lnTo>
                    <a:pt x="4347" y="80410"/>
                  </a:lnTo>
                  <a:lnTo>
                    <a:pt x="5008" y="82532"/>
                  </a:lnTo>
                  <a:lnTo>
                    <a:pt x="5448" y="84652"/>
                  </a:lnTo>
                  <a:lnTo>
                    <a:pt x="5742" y="86771"/>
                  </a:lnTo>
                  <a:lnTo>
                    <a:pt x="5937" y="88889"/>
                  </a:lnTo>
                  <a:lnTo>
                    <a:pt x="6068" y="91007"/>
                  </a:lnTo>
                  <a:lnTo>
                    <a:pt x="6861" y="93124"/>
                  </a:lnTo>
                  <a:lnTo>
                    <a:pt x="8095" y="95241"/>
                  </a:lnTo>
                  <a:lnTo>
                    <a:pt x="9625" y="97358"/>
                  </a:lnTo>
                  <a:lnTo>
                    <a:pt x="10644" y="99475"/>
                  </a:lnTo>
                  <a:lnTo>
                    <a:pt x="11324" y="101592"/>
                  </a:lnTo>
                  <a:lnTo>
                    <a:pt x="11777" y="103709"/>
                  </a:lnTo>
                  <a:lnTo>
                    <a:pt x="12785" y="105120"/>
                  </a:lnTo>
                  <a:lnTo>
                    <a:pt x="14163" y="106060"/>
                  </a:lnTo>
                  <a:lnTo>
                    <a:pt x="15788" y="106687"/>
                  </a:lnTo>
                  <a:lnTo>
                    <a:pt x="19475" y="109266"/>
                  </a:lnTo>
                  <a:lnTo>
                    <a:pt x="23468" y="112764"/>
                  </a:lnTo>
                  <a:lnTo>
                    <a:pt x="27596" y="116670"/>
                  </a:lnTo>
                  <a:lnTo>
                    <a:pt x="29685" y="117994"/>
                  </a:lnTo>
                  <a:lnTo>
                    <a:pt x="33889" y="119465"/>
                  </a:lnTo>
                  <a:lnTo>
                    <a:pt x="36704" y="119858"/>
                  </a:lnTo>
                  <a:lnTo>
                    <a:pt x="39993" y="120119"/>
                  </a:lnTo>
                  <a:lnTo>
                    <a:pt x="43598" y="120293"/>
                  </a:lnTo>
                  <a:lnTo>
                    <a:pt x="46707" y="121115"/>
                  </a:lnTo>
                  <a:lnTo>
                    <a:pt x="49485" y="122369"/>
                  </a:lnTo>
                  <a:lnTo>
                    <a:pt x="52044" y="123910"/>
                  </a:lnTo>
                  <a:lnTo>
                    <a:pt x="54455" y="124937"/>
                  </a:lnTo>
                  <a:lnTo>
                    <a:pt x="59018" y="126079"/>
                  </a:lnTo>
                  <a:lnTo>
                    <a:pt x="61929" y="126383"/>
                  </a:lnTo>
                  <a:lnTo>
                    <a:pt x="65281" y="126586"/>
                  </a:lnTo>
                  <a:lnTo>
                    <a:pt x="68928" y="126721"/>
                  </a:lnTo>
                  <a:lnTo>
                    <a:pt x="72066" y="126106"/>
                  </a:lnTo>
                  <a:lnTo>
                    <a:pt x="74863" y="124991"/>
                  </a:lnTo>
                  <a:lnTo>
                    <a:pt x="77434" y="123541"/>
                  </a:lnTo>
                  <a:lnTo>
                    <a:pt x="81267" y="122574"/>
                  </a:lnTo>
                  <a:lnTo>
                    <a:pt x="85939" y="121930"/>
                  </a:lnTo>
                  <a:lnTo>
                    <a:pt x="95367" y="121215"/>
                  </a:lnTo>
                  <a:lnTo>
                    <a:pt x="101911" y="120897"/>
                  </a:lnTo>
                  <a:lnTo>
                    <a:pt x="105350" y="120106"/>
                  </a:lnTo>
                  <a:lnTo>
                    <a:pt x="109055" y="118874"/>
                  </a:lnTo>
                  <a:lnTo>
                    <a:pt x="112937" y="117346"/>
                  </a:lnTo>
                  <a:lnTo>
                    <a:pt x="116936" y="115623"/>
                  </a:lnTo>
                  <a:lnTo>
                    <a:pt x="125146" y="111826"/>
                  </a:lnTo>
                  <a:lnTo>
                    <a:pt x="146116" y="101592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3" name="SMARTInkAnnotation1048"/>
            <p:cNvSpPr/>
            <p:nvPr/>
          </p:nvSpPr>
          <p:spPr>
            <a:xfrm>
              <a:off x="785065" y="3639441"/>
              <a:ext cx="203217" cy="107058"/>
            </a:xfrm>
            <a:custGeom>
              <a:avLst/>
              <a:gdLst/>
              <a:ahLst/>
              <a:cxnLst/>
              <a:rect l="0" t="0" r="0" b="0"/>
              <a:pathLst>
                <a:path w="203217" h="107058">
                  <a:moveTo>
                    <a:pt x="6331" y="49909"/>
                  </a:moveTo>
                  <a:lnTo>
                    <a:pt x="0" y="49909"/>
                  </a:lnTo>
                  <a:lnTo>
                    <a:pt x="5449" y="49909"/>
                  </a:lnTo>
                  <a:lnTo>
                    <a:pt x="5743" y="49204"/>
                  </a:lnTo>
                  <a:lnTo>
                    <a:pt x="6070" y="46538"/>
                  </a:lnTo>
                  <a:lnTo>
                    <a:pt x="6863" y="45545"/>
                  </a:lnTo>
                  <a:lnTo>
                    <a:pt x="8097" y="44883"/>
                  </a:lnTo>
                  <a:lnTo>
                    <a:pt x="11778" y="43821"/>
                  </a:lnTo>
                  <a:lnTo>
                    <a:pt x="12081" y="43028"/>
                  </a:lnTo>
                  <a:lnTo>
                    <a:pt x="12416" y="40265"/>
                  </a:lnTo>
                  <a:lnTo>
                    <a:pt x="13212" y="38541"/>
                  </a:lnTo>
                  <a:lnTo>
                    <a:pt x="14448" y="36686"/>
                  </a:lnTo>
                  <a:lnTo>
                    <a:pt x="15978" y="34744"/>
                  </a:lnTo>
                  <a:lnTo>
                    <a:pt x="16998" y="32743"/>
                  </a:lnTo>
                  <a:lnTo>
                    <a:pt x="17678" y="30704"/>
                  </a:lnTo>
                  <a:lnTo>
                    <a:pt x="18770" y="25733"/>
                  </a:lnTo>
                  <a:lnTo>
                    <a:pt x="20802" y="23171"/>
                  </a:lnTo>
                  <a:lnTo>
                    <a:pt x="22332" y="21501"/>
                  </a:lnTo>
                  <a:lnTo>
                    <a:pt x="24058" y="20387"/>
                  </a:lnTo>
                  <a:lnTo>
                    <a:pt x="27859" y="19149"/>
                  </a:lnTo>
                  <a:lnTo>
                    <a:pt x="29155" y="18114"/>
                  </a:lnTo>
                  <a:lnTo>
                    <a:pt x="30019" y="16718"/>
                  </a:lnTo>
                  <a:lnTo>
                    <a:pt x="30594" y="15081"/>
                  </a:lnTo>
                  <a:lnTo>
                    <a:pt x="31684" y="13285"/>
                  </a:lnTo>
                  <a:lnTo>
                    <a:pt x="33117" y="11382"/>
                  </a:lnTo>
                  <a:lnTo>
                    <a:pt x="34778" y="9408"/>
                  </a:lnTo>
                  <a:lnTo>
                    <a:pt x="36592" y="8091"/>
                  </a:lnTo>
                  <a:lnTo>
                    <a:pt x="42692" y="5979"/>
                  </a:lnTo>
                  <a:lnTo>
                    <a:pt x="43279" y="5805"/>
                  </a:lnTo>
                  <a:lnTo>
                    <a:pt x="47479" y="5562"/>
                  </a:lnTo>
                  <a:lnTo>
                    <a:pt x="49295" y="4822"/>
                  </a:lnTo>
                  <a:lnTo>
                    <a:pt x="53195" y="2119"/>
                  </a:lnTo>
                  <a:lnTo>
                    <a:pt x="55987" y="0"/>
                  </a:lnTo>
                  <a:lnTo>
                    <a:pt x="57085" y="409"/>
                  </a:lnTo>
                  <a:lnTo>
                    <a:pt x="62003" y="3649"/>
                  </a:lnTo>
                  <a:lnTo>
                    <a:pt x="68107" y="5101"/>
                  </a:lnTo>
                  <a:lnTo>
                    <a:pt x="69522" y="5388"/>
                  </a:lnTo>
                  <a:lnTo>
                    <a:pt x="69715" y="7309"/>
                  </a:lnTo>
                  <a:lnTo>
                    <a:pt x="69767" y="8809"/>
                  </a:lnTo>
                  <a:lnTo>
                    <a:pt x="70507" y="9809"/>
                  </a:lnTo>
                  <a:lnTo>
                    <a:pt x="71707" y="10476"/>
                  </a:lnTo>
                  <a:lnTo>
                    <a:pt x="73213" y="10920"/>
                  </a:lnTo>
                  <a:lnTo>
                    <a:pt x="74217" y="11922"/>
                  </a:lnTo>
                  <a:lnTo>
                    <a:pt x="74886" y="13296"/>
                  </a:lnTo>
                  <a:lnTo>
                    <a:pt x="75332" y="14917"/>
                  </a:lnTo>
                  <a:lnTo>
                    <a:pt x="75629" y="16703"/>
                  </a:lnTo>
                  <a:lnTo>
                    <a:pt x="75828" y="18600"/>
                  </a:lnTo>
                  <a:lnTo>
                    <a:pt x="75960" y="20569"/>
                  </a:lnTo>
                  <a:lnTo>
                    <a:pt x="76048" y="22588"/>
                  </a:lnTo>
                  <a:lnTo>
                    <a:pt x="76146" y="26713"/>
                  </a:lnTo>
                  <a:lnTo>
                    <a:pt x="76201" y="33002"/>
                  </a:lnTo>
                  <a:lnTo>
                    <a:pt x="75503" y="35110"/>
                  </a:lnTo>
                  <a:lnTo>
                    <a:pt x="74331" y="37220"/>
                  </a:lnTo>
                  <a:lnTo>
                    <a:pt x="72844" y="39333"/>
                  </a:lnTo>
                  <a:lnTo>
                    <a:pt x="71853" y="42153"/>
                  </a:lnTo>
                  <a:lnTo>
                    <a:pt x="71192" y="45444"/>
                  </a:lnTo>
                  <a:lnTo>
                    <a:pt x="70751" y="49049"/>
                  </a:lnTo>
                  <a:lnTo>
                    <a:pt x="70457" y="52158"/>
                  </a:lnTo>
                  <a:lnTo>
                    <a:pt x="70262" y="54936"/>
                  </a:lnTo>
                  <a:lnTo>
                    <a:pt x="70131" y="57494"/>
                  </a:lnTo>
                  <a:lnTo>
                    <a:pt x="69338" y="59905"/>
                  </a:lnTo>
                  <a:lnTo>
                    <a:pt x="68104" y="62217"/>
                  </a:lnTo>
                  <a:lnTo>
                    <a:pt x="66574" y="64464"/>
                  </a:lnTo>
                  <a:lnTo>
                    <a:pt x="64849" y="66668"/>
                  </a:lnTo>
                  <a:lnTo>
                    <a:pt x="62993" y="68843"/>
                  </a:lnTo>
                  <a:lnTo>
                    <a:pt x="61049" y="70998"/>
                  </a:lnTo>
                  <a:lnTo>
                    <a:pt x="57007" y="75275"/>
                  </a:lnTo>
                  <a:lnTo>
                    <a:pt x="54941" y="77403"/>
                  </a:lnTo>
                  <a:lnTo>
                    <a:pt x="53563" y="79527"/>
                  </a:lnTo>
                  <a:lnTo>
                    <a:pt x="52645" y="81649"/>
                  </a:lnTo>
                  <a:lnTo>
                    <a:pt x="52033" y="83769"/>
                  </a:lnTo>
                  <a:lnTo>
                    <a:pt x="50919" y="85888"/>
                  </a:lnTo>
                  <a:lnTo>
                    <a:pt x="49470" y="88006"/>
                  </a:lnTo>
                  <a:lnTo>
                    <a:pt x="47798" y="90124"/>
                  </a:lnTo>
                  <a:lnTo>
                    <a:pt x="46683" y="92241"/>
                  </a:lnTo>
                  <a:lnTo>
                    <a:pt x="45940" y="94358"/>
                  </a:lnTo>
                  <a:lnTo>
                    <a:pt x="45445" y="96475"/>
                  </a:lnTo>
                  <a:lnTo>
                    <a:pt x="44409" y="97886"/>
                  </a:lnTo>
                  <a:lnTo>
                    <a:pt x="43012" y="98827"/>
                  </a:lnTo>
                  <a:lnTo>
                    <a:pt x="41375" y="99454"/>
                  </a:lnTo>
                  <a:lnTo>
                    <a:pt x="40283" y="100578"/>
                  </a:lnTo>
                  <a:lnTo>
                    <a:pt x="39556" y="102033"/>
                  </a:lnTo>
                  <a:lnTo>
                    <a:pt x="38104" y="107048"/>
                  </a:lnTo>
                  <a:lnTo>
                    <a:pt x="38102" y="107051"/>
                  </a:lnTo>
                  <a:lnTo>
                    <a:pt x="41474" y="107057"/>
                  </a:lnTo>
                  <a:lnTo>
                    <a:pt x="42468" y="106352"/>
                  </a:lnTo>
                  <a:lnTo>
                    <a:pt x="43130" y="105177"/>
                  </a:lnTo>
                  <a:lnTo>
                    <a:pt x="43571" y="103688"/>
                  </a:lnTo>
                  <a:lnTo>
                    <a:pt x="44572" y="102695"/>
                  </a:lnTo>
                  <a:lnTo>
                    <a:pt x="45945" y="102033"/>
                  </a:lnTo>
                  <a:lnTo>
                    <a:pt x="49353" y="101297"/>
                  </a:lnTo>
                  <a:lnTo>
                    <a:pt x="55240" y="100883"/>
                  </a:lnTo>
                  <a:lnTo>
                    <a:pt x="61456" y="100761"/>
                  </a:lnTo>
                  <a:lnTo>
                    <a:pt x="65660" y="100732"/>
                  </a:lnTo>
                  <a:lnTo>
                    <a:pt x="71764" y="98838"/>
                  </a:lnTo>
                  <a:lnTo>
                    <a:pt x="75369" y="97345"/>
                  </a:lnTo>
                  <a:lnTo>
                    <a:pt x="79184" y="96350"/>
                  </a:lnTo>
                  <a:lnTo>
                    <a:pt x="83139" y="95686"/>
                  </a:lnTo>
                  <a:lnTo>
                    <a:pt x="87188" y="95244"/>
                  </a:lnTo>
                  <a:lnTo>
                    <a:pt x="90593" y="94243"/>
                  </a:lnTo>
                  <a:lnTo>
                    <a:pt x="96260" y="91250"/>
                  </a:lnTo>
                  <a:lnTo>
                    <a:pt x="99465" y="90170"/>
                  </a:lnTo>
                  <a:lnTo>
                    <a:pt x="103014" y="89449"/>
                  </a:lnTo>
                  <a:lnTo>
                    <a:pt x="106792" y="88969"/>
                  </a:lnTo>
                  <a:lnTo>
                    <a:pt x="112872" y="86554"/>
                  </a:lnTo>
                  <a:lnTo>
                    <a:pt x="117928" y="83834"/>
                  </a:lnTo>
                  <a:lnTo>
                    <a:pt x="122528" y="82626"/>
                  </a:lnTo>
                  <a:lnTo>
                    <a:pt x="128809" y="82088"/>
                  </a:lnTo>
                  <a:lnTo>
                    <a:pt x="132460" y="81945"/>
                  </a:lnTo>
                  <a:lnTo>
                    <a:pt x="136307" y="81144"/>
                  </a:lnTo>
                  <a:lnTo>
                    <a:pt x="140283" y="79905"/>
                  </a:lnTo>
                  <a:lnTo>
                    <a:pt x="144346" y="78373"/>
                  </a:lnTo>
                  <a:lnTo>
                    <a:pt x="147760" y="77352"/>
                  </a:lnTo>
                  <a:lnTo>
                    <a:pt x="153437" y="76217"/>
                  </a:lnTo>
                  <a:lnTo>
                    <a:pt x="158313" y="75712"/>
                  </a:lnTo>
                  <a:lnTo>
                    <a:pt x="162834" y="75488"/>
                  </a:lnTo>
                  <a:lnTo>
                    <a:pt x="167196" y="75389"/>
                  </a:lnTo>
                  <a:lnTo>
                    <a:pt x="203216" y="75309"/>
                  </a:lnTo>
                  <a:lnTo>
                    <a:pt x="197209" y="75309"/>
                  </a:lnTo>
                  <a:lnTo>
                    <a:pt x="197064" y="73428"/>
                  </a:lnTo>
                  <a:lnTo>
                    <a:pt x="197000" y="70240"/>
                  </a:lnTo>
                  <a:lnTo>
                    <a:pt x="196949" y="62609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4" name="SMARTInkAnnotation1049"/>
            <p:cNvSpPr/>
            <p:nvPr/>
          </p:nvSpPr>
          <p:spPr>
            <a:xfrm>
              <a:off x="3688939" y="3448130"/>
              <a:ext cx="246377" cy="323770"/>
            </a:xfrm>
            <a:custGeom>
              <a:avLst/>
              <a:gdLst/>
              <a:ahLst/>
              <a:cxnLst/>
              <a:rect l="0" t="0" r="0" b="0"/>
              <a:pathLst>
                <a:path w="246377" h="323770">
                  <a:moveTo>
                    <a:pt x="171418" y="50720"/>
                  </a:moveTo>
                  <a:lnTo>
                    <a:pt x="174791" y="50720"/>
                  </a:lnTo>
                  <a:lnTo>
                    <a:pt x="176490" y="50015"/>
                  </a:lnTo>
                  <a:lnTo>
                    <a:pt x="182980" y="45253"/>
                  </a:lnTo>
                  <a:lnTo>
                    <a:pt x="183363" y="44253"/>
                  </a:lnTo>
                  <a:lnTo>
                    <a:pt x="183786" y="41260"/>
                  </a:lnTo>
                  <a:lnTo>
                    <a:pt x="184606" y="39475"/>
                  </a:lnTo>
                  <a:lnTo>
                    <a:pt x="189566" y="32837"/>
                  </a:lnTo>
                  <a:lnTo>
                    <a:pt x="196897" y="25271"/>
                  </a:lnTo>
                  <a:lnTo>
                    <a:pt x="202220" y="19939"/>
                  </a:lnTo>
                  <a:lnTo>
                    <a:pt x="202542" y="18911"/>
                  </a:lnTo>
                  <a:lnTo>
                    <a:pt x="203102" y="13588"/>
                  </a:lnTo>
                  <a:lnTo>
                    <a:pt x="206535" y="9536"/>
                  </a:lnTo>
                  <a:lnTo>
                    <a:pt x="206831" y="8447"/>
                  </a:lnTo>
                  <a:lnTo>
                    <a:pt x="206322" y="7721"/>
                  </a:lnTo>
                  <a:lnTo>
                    <a:pt x="203807" y="6557"/>
                  </a:lnTo>
                  <a:lnTo>
                    <a:pt x="203463" y="4516"/>
                  </a:lnTo>
                  <a:lnTo>
                    <a:pt x="203371" y="2984"/>
                  </a:lnTo>
                  <a:lnTo>
                    <a:pt x="202604" y="1962"/>
                  </a:lnTo>
                  <a:lnTo>
                    <a:pt x="201386" y="1282"/>
                  </a:lnTo>
                  <a:lnTo>
                    <a:pt x="198151" y="525"/>
                  </a:lnTo>
                  <a:lnTo>
                    <a:pt x="191654" y="99"/>
                  </a:lnTo>
                  <a:lnTo>
                    <a:pt x="184883" y="0"/>
                  </a:lnTo>
                  <a:lnTo>
                    <a:pt x="181100" y="679"/>
                  </a:lnTo>
                  <a:lnTo>
                    <a:pt x="177167" y="1837"/>
                  </a:lnTo>
                  <a:lnTo>
                    <a:pt x="169737" y="5005"/>
                  </a:lnTo>
                  <a:lnTo>
                    <a:pt x="164081" y="8766"/>
                  </a:lnTo>
                  <a:lnTo>
                    <a:pt x="160173" y="10050"/>
                  </a:lnTo>
                  <a:lnTo>
                    <a:pt x="155449" y="10907"/>
                  </a:lnTo>
                  <a:lnTo>
                    <a:pt x="150182" y="11478"/>
                  </a:lnTo>
                  <a:lnTo>
                    <a:pt x="145258" y="12564"/>
                  </a:lnTo>
                  <a:lnTo>
                    <a:pt x="140564" y="13994"/>
                  </a:lnTo>
                  <a:lnTo>
                    <a:pt x="136023" y="15653"/>
                  </a:lnTo>
                  <a:lnTo>
                    <a:pt x="131583" y="17464"/>
                  </a:lnTo>
                  <a:lnTo>
                    <a:pt x="127211" y="19377"/>
                  </a:lnTo>
                  <a:lnTo>
                    <a:pt x="122885" y="21358"/>
                  </a:lnTo>
                  <a:lnTo>
                    <a:pt x="117883" y="24090"/>
                  </a:lnTo>
                  <a:lnTo>
                    <a:pt x="112430" y="27322"/>
                  </a:lnTo>
                  <a:lnTo>
                    <a:pt x="106677" y="30888"/>
                  </a:lnTo>
                  <a:lnTo>
                    <a:pt x="100723" y="33971"/>
                  </a:lnTo>
                  <a:lnTo>
                    <a:pt x="94636" y="36731"/>
                  </a:lnTo>
                  <a:lnTo>
                    <a:pt x="88460" y="39278"/>
                  </a:lnTo>
                  <a:lnTo>
                    <a:pt x="82931" y="42386"/>
                  </a:lnTo>
                  <a:lnTo>
                    <a:pt x="77833" y="45870"/>
                  </a:lnTo>
                  <a:lnTo>
                    <a:pt x="73022" y="49603"/>
                  </a:lnTo>
                  <a:lnTo>
                    <a:pt x="68403" y="52798"/>
                  </a:lnTo>
                  <a:lnTo>
                    <a:pt x="63911" y="55633"/>
                  </a:lnTo>
                  <a:lnTo>
                    <a:pt x="59505" y="58228"/>
                  </a:lnTo>
                  <a:lnTo>
                    <a:pt x="48961" y="64876"/>
                  </a:lnTo>
                  <a:lnTo>
                    <a:pt x="43185" y="68624"/>
                  </a:lnTo>
                  <a:lnTo>
                    <a:pt x="38628" y="72533"/>
                  </a:lnTo>
                  <a:lnTo>
                    <a:pt x="31681" y="80641"/>
                  </a:lnTo>
                  <a:lnTo>
                    <a:pt x="24358" y="87067"/>
                  </a:lnTo>
                  <a:lnTo>
                    <a:pt x="17102" y="92274"/>
                  </a:lnTo>
                  <a:lnTo>
                    <a:pt x="11524" y="96940"/>
                  </a:lnTo>
                  <a:lnTo>
                    <a:pt x="4415" y="106905"/>
                  </a:lnTo>
                  <a:lnTo>
                    <a:pt x="1885" y="112851"/>
                  </a:lnTo>
                  <a:lnTo>
                    <a:pt x="461" y="120164"/>
                  </a:lnTo>
                  <a:lnTo>
                    <a:pt x="261" y="122416"/>
                  </a:lnTo>
                  <a:lnTo>
                    <a:pt x="834" y="124623"/>
                  </a:lnTo>
                  <a:lnTo>
                    <a:pt x="3353" y="128956"/>
                  </a:lnTo>
                  <a:lnTo>
                    <a:pt x="8740" y="135363"/>
                  </a:lnTo>
                  <a:lnTo>
                    <a:pt x="14633" y="139609"/>
                  </a:lnTo>
                  <a:lnTo>
                    <a:pt x="21252" y="143848"/>
                  </a:lnTo>
                  <a:lnTo>
                    <a:pt x="26547" y="148085"/>
                  </a:lnTo>
                  <a:lnTo>
                    <a:pt x="30360" y="150908"/>
                  </a:lnTo>
                  <a:lnTo>
                    <a:pt x="40244" y="157807"/>
                  </a:lnTo>
                  <a:lnTo>
                    <a:pt x="45844" y="160917"/>
                  </a:lnTo>
                  <a:lnTo>
                    <a:pt x="51697" y="163695"/>
                  </a:lnTo>
                  <a:lnTo>
                    <a:pt x="57716" y="166254"/>
                  </a:lnTo>
                  <a:lnTo>
                    <a:pt x="63847" y="168665"/>
                  </a:lnTo>
                  <a:lnTo>
                    <a:pt x="76306" y="173225"/>
                  </a:lnTo>
                  <a:lnTo>
                    <a:pt x="83301" y="175429"/>
                  </a:lnTo>
                  <a:lnTo>
                    <a:pt x="98602" y="179759"/>
                  </a:lnTo>
                  <a:lnTo>
                    <a:pt x="105224" y="182607"/>
                  </a:lnTo>
                  <a:lnTo>
                    <a:pt x="111050" y="185917"/>
                  </a:lnTo>
                  <a:lnTo>
                    <a:pt x="116347" y="189535"/>
                  </a:lnTo>
                  <a:lnTo>
                    <a:pt x="122702" y="192652"/>
                  </a:lnTo>
                  <a:lnTo>
                    <a:pt x="129762" y="195436"/>
                  </a:lnTo>
                  <a:lnTo>
                    <a:pt x="177565" y="211509"/>
                  </a:lnTo>
                  <a:lnTo>
                    <a:pt x="183282" y="214357"/>
                  </a:lnTo>
                  <a:lnTo>
                    <a:pt x="188505" y="217667"/>
                  </a:lnTo>
                  <a:lnTo>
                    <a:pt x="193399" y="221285"/>
                  </a:lnTo>
                  <a:lnTo>
                    <a:pt x="198073" y="225107"/>
                  </a:lnTo>
                  <a:lnTo>
                    <a:pt x="202603" y="229067"/>
                  </a:lnTo>
                  <a:lnTo>
                    <a:pt x="207033" y="233118"/>
                  </a:lnTo>
                  <a:lnTo>
                    <a:pt x="211399" y="236524"/>
                  </a:lnTo>
                  <a:lnTo>
                    <a:pt x="215722" y="239501"/>
                  </a:lnTo>
                  <a:lnTo>
                    <a:pt x="220016" y="242190"/>
                  </a:lnTo>
                  <a:lnTo>
                    <a:pt x="226669" y="247060"/>
                  </a:lnTo>
                  <a:lnTo>
                    <a:pt x="229432" y="249347"/>
                  </a:lnTo>
                  <a:lnTo>
                    <a:pt x="234384" y="255651"/>
                  </a:lnTo>
                  <a:lnTo>
                    <a:pt x="241142" y="265251"/>
                  </a:lnTo>
                  <a:lnTo>
                    <a:pt x="243316" y="267824"/>
                  </a:lnTo>
                  <a:lnTo>
                    <a:pt x="245732" y="272565"/>
                  </a:lnTo>
                  <a:lnTo>
                    <a:pt x="246376" y="274816"/>
                  </a:lnTo>
                  <a:lnTo>
                    <a:pt x="246100" y="277023"/>
                  </a:lnTo>
                  <a:lnTo>
                    <a:pt x="245209" y="279200"/>
                  </a:lnTo>
                  <a:lnTo>
                    <a:pt x="240584" y="285634"/>
                  </a:lnTo>
                  <a:lnTo>
                    <a:pt x="234742" y="292009"/>
                  </a:lnTo>
                  <a:lnTo>
                    <a:pt x="232695" y="294130"/>
                  </a:lnTo>
                  <a:lnTo>
                    <a:pt x="226656" y="298367"/>
                  </a:lnTo>
                  <a:lnTo>
                    <a:pt x="223070" y="300485"/>
                  </a:lnTo>
                  <a:lnTo>
                    <a:pt x="218560" y="301897"/>
                  </a:lnTo>
                  <a:lnTo>
                    <a:pt x="213436" y="302838"/>
                  </a:lnTo>
                  <a:lnTo>
                    <a:pt x="207901" y="303465"/>
                  </a:lnTo>
                  <a:lnTo>
                    <a:pt x="202800" y="304589"/>
                  </a:lnTo>
                  <a:lnTo>
                    <a:pt x="197987" y="306043"/>
                  </a:lnTo>
                  <a:lnTo>
                    <a:pt x="188168" y="309541"/>
                  </a:lnTo>
                  <a:lnTo>
                    <a:pt x="176744" y="313448"/>
                  </a:lnTo>
                  <a:lnTo>
                    <a:pt x="170733" y="314772"/>
                  </a:lnTo>
                  <a:lnTo>
                    <a:pt x="164607" y="315655"/>
                  </a:lnTo>
                  <a:lnTo>
                    <a:pt x="158405" y="316243"/>
                  </a:lnTo>
                  <a:lnTo>
                    <a:pt x="151447" y="317341"/>
                  </a:lnTo>
                  <a:lnTo>
                    <a:pt x="143984" y="318778"/>
                  </a:lnTo>
                  <a:lnTo>
                    <a:pt x="136185" y="320442"/>
                  </a:lnTo>
                  <a:lnTo>
                    <a:pt x="128867" y="321552"/>
                  </a:lnTo>
                  <a:lnTo>
                    <a:pt x="121871" y="322291"/>
                  </a:lnTo>
                  <a:lnTo>
                    <a:pt x="115089" y="322784"/>
                  </a:lnTo>
                  <a:lnTo>
                    <a:pt x="108449" y="323113"/>
                  </a:lnTo>
                  <a:lnTo>
                    <a:pt x="95424" y="323478"/>
                  </a:lnTo>
                  <a:lnTo>
                    <a:pt x="50707" y="323753"/>
                  </a:lnTo>
                  <a:lnTo>
                    <a:pt x="14176" y="323769"/>
                  </a:lnTo>
                  <a:lnTo>
                    <a:pt x="10816" y="323064"/>
                  </a:lnTo>
                  <a:lnTo>
                    <a:pt x="3421" y="319406"/>
                  </a:lnTo>
                  <a:lnTo>
                    <a:pt x="1443" y="318302"/>
                  </a:lnTo>
                  <a:lnTo>
                    <a:pt x="916" y="317303"/>
                  </a:lnTo>
                  <a:lnTo>
                    <a:pt x="0" y="312030"/>
                  </a:lnTo>
                  <a:lnTo>
                    <a:pt x="10034" y="305485"/>
                  </a:lnTo>
                  <a:lnTo>
                    <a:pt x="13702" y="302407"/>
                  </a:lnTo>
                  <a:lnTo>
                    <a:pt x="25277" y="29202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5" name="SMARTInkAnnotation1050"/>
            <p:cNvSpPr/>
            <p:nvPr/>
          </p:nvSpPr>
          <p:spPr>
            <a:xfrm>
              <a:off x="4025559" y="3556000"/>
              <a:ext cx="38125" cy="254001"/>
            </a:xfrm>
            <a:custGeom>
              <a:avLst/>
              <a:gdLst/>
              <a:ahLst/>
              <a:cxnLst/>
              <a:rect l="0" t="0" r="0" b="0"/>
              <a:pathLst>
                <a:path w="38125" h="254001">
                  <a:moveTo>
                    <a:pt x="38124" y="0"/>
                  </a:moveTo>
                  <a:lnTo>
                    <a:pt x="28659" y="9460"/>
                  </a:lnTo>
                  <a:lnTo>
                    <a:pt x="26872" y="10540"/>
                  </a:lnTo>
                  <a:lnTo>
                    <a:pt x="24975" y="11259"/>
                  </a:lnTo>
                  <a:lnTo>
                    <a:pt x="23004" y="11740"/>
                  </a:lnTo>
                  <a:lnTo>
                    <a:pt x="20984" y="13471"/>
                  </a:lnTo>
                  <a:lnTo>
                    <a:pt x="18931" y="16036"/>
                  </a:lnTo>
                  <a:lnTo>
                    <a:pt x="16857" y="19157"/>
                  </a:lnTo>
                  <a:lnTo>
                    <a:pt x="15475" y="21944"/>
                  </a:lnTo>
                  <a:lnTo>
                    <a:pt x="14552" y="24507"/>
                  </a:lnTo>
                  <a:lnTo>
                    <a:pt x="13938" y="26921"/>
                  </a:lnTo>
                  <a:lnTo>
                    <a:pt x="12822" y="29942"/>
                  </a:lnTo>
                  <a:lnTo>
                    <a:pt x="11372" y="33367"/>
                  </a:lnTo>
                  <a:lnTo>
                    <a:pt x="9699" y="37061"/>
                  </a:lnTo>
                  <a:lnTo>
                    <a:pt x="8585" y="40935"/>
                  </a:lnTo>
                  <a:lnTo>
                    <a:pt x="7841" y="44929"/>
                  </a:lnTo>
                  <a:lnTo>
                    <a:pt x="7345" y="49003"/>
                  </a:lnTo>
                  <a:lnTo>
                    <a:pt x="6309" y="53130"/>
                  </a:lnTo>
                  <a:lnTo>
                    <a:pt x="4912" y="57292"/>
                  </a:lnTo>
                  <a:lnTo>
                    <a:pt x="3275" y="61478"/>
                  </a:lnTo>
                  <a:lnTo>
                    <a:pt x="2183" y="66385"/>
                  </a:lnTo>
                  <a:lnTo>
                    <a:pt x="1456" y="71774"/>
                  </a:lnTo>
                  <a:lnTo>
                    <a:pt x="970" y="77482"/>
                  </a:lnTo>
                  <a:lnTo>
                    <a:pt x="647" y="83405"/>
                  </a:lnTo>
                  <a:lnTo>
                    <a:pt x="288" y="95630"/>
                  </a:lnTo>
                  <a:lnTo>
                    <a:pt x="17" y="139017"/>
                  </a:lnTo>
                  <a:lnTo>
                    <a:pt x="0" y="213435"/>
                  </a:lnTo>
                  <a:lnTo>
                    <a:pt x="706" y="217784"/>
                  </a:lnTo>
                  <a:lnTo>
                    <a:pt x="1883" y="222095"/>
                  </a:lnTo>
                  <a:lnTo>
                    <a:pt x="3373" y="226380"/>
                  </a:lnTo>
                  <a:lnTo>
                    <a:pt x="4367" y="229942"/>
                  </a:lnTo>
                  <a:lnTo>
                    <a:pt x="5471" y="235782"/>
                  </a:lnTo>
                  <a:lnTo>
                    <a:pt x="5059" y="238327"/>
                  </a:lnTo>
                  <a:lnTo>
                    <a:pt x="4079" y="240729"/>
                  </a:lnTo>
                  <a:lnTo>
                    <a:pt x="2720" y="243036"/>
                  </a:lnTo>
                  <a:lnTo>
                    <a:pt x="2519" y="245280"/>
                  </a:lnTo>
                  <a:lnTo>
                    <a:pt x="3092" y="247481"/>
                  </a:lnTo>
                  <a:lnTo>
                    <a:pt x="6354" y="25400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6" name="SMARTInkAnnotation1051"/>
            <p:cNvSpPr/>
            <p:nvPr/>
          </p:nvSpPr>
          <p:spPr>
            <a:xfrm>
              <a:off x="4095455" y="3487058"/>
              <a:ext cx="190617" cy="265790"/>
            </a:xfrm>
            <a:custGeom>
              <a:avLst/>
              <a:gdLst/>
              <a:ahLst/>
              <a:cxnLst/>
              <a:rect l="0" t="0" r="0" b="0"/>
              <a:pathLst>
                <a:path w="190617" h="265790">
                  <a:moveTo>
                    <a:pt x="6352" y="49892"/>
                  </a:moveTo>
                  <a:lnTo>
                    <a:pt x="260" y="43803"/>
                  </a:lnTo>
                  <a:lnTo>
                    <a:pt x="3" y="36665"/>
                  </a:lnTo>
                  <a:lnTo>
                    <a:pt x="0" y="33901"/>
                  </a:lnTo>
                  <a:lnTo>
                    <a:pt x="705" y="32881"/>
                  </a:lnTo>
                  <a:lnTo>
                    <a:pt x="1882" y="32202"/>
                  </a:lnTo>
                  <a:lnTo>
                    <a:pt x="3372" y="31748"/>
                  </a:lnTo>
                  <a:lnTo>
                    <a:pt x="6910" y="29363"/>
                  </a:lnTo>
                  <a:lnTo>
                    <a:pt x="8842" y="27739"/>
                  </a:lnTo>
                  <a:lnTo>
                    <a:pt x="10836" y="26657"/>
                  </a:lnTo>
                  <a:lnTo>
                    <a:pt x="17722" y="24428"/>
                  </a:lnTo>
                  <a:lnTo>
                    <a:pt x="20991" y="23038"/>
                  </a:lnTo>
                  <a:lnTo>
                    <a:pt x="24584" y="21406"/>
                  </a:lnTo>
                  <a:lnTo>
                    <a:pt x="30458" y="17711"/>
                  </a:lnTo>
                  <a:lnTo>
                    <a:pt x="33012" y="15738"/>
                  </a:lnTo>
                  <a:lnTo>
                    <a:pt x="36127" y="14423"/>
                  </a:lnTo>
                  <a:lnTo>
                    <a:pt x="39616" y="13545"/>
                  </a:lnTo>
                  <a:lnTo>
                    <a:pt x="43354" y="12961"/>
                  </a:lnTo>
                  <a:lnTo>
                    <a:pt x="47258" y="11866"/>
                  </a:lnTo>
                  <a:lnTo>
                    <a:pt x="51272" y="10430"/>
                  </a:lnTo>
                  <a:lnTo>
                    <a:pt x="55361" y="8767"/>
                  </a:lnTo>
                  <a:lnTo>
                    <a:pt x="60205" y="7659"/>
                  </a:lnTo>
                  <a:lnTo>
                    <a:pt x="65551" y="6920"/>
                  </a:lnTo>
                  <a:lnTo>
                    <a:pt x="71234" y="6427"/>
                  </a:lnTo>
                  <a:lnTo>
                    <a:pt x="76435" y="6099"/>
                  </a:lnTo>
                  <a:lnTo>
                    <a:pt x="85978" y="5734"/>
                  </a:lnTo>
                  <a:lnTo>
                    <a:pt x="91206" y="4931"/>
                  </a:lnTo>
                  <a:lnTo>
                    <a:pt x="96809" y="3690"/>
                  </a:lnTo>
                  <a:lnTo>
                    <a:pt x="102662" y="2157"/>
                  </a:lnTo>
                  <a:lnTo>
                    <a:pt x="107976" y="1136"/>
                  </a:lnTo>
                  <a:lnTo>
                    <a:pt x="112931" y="455"/>
                  </a:lnTo>
                  <a:lnTo>
                    <a:pt x="117646" y="0"/>
                  </a:lnTo>
                  <a:lnTo>
                    <a:pt x="122202" y="403"/>
                  </a:lnTo>
                  <a:lnTo>
                    <a:pt x="126651" y="1377"/>
                  </a:lnTo>
                  <a:lnTo>
                    <a:pt x="131029" y="2732"/>
                  </a:lnTo>
                  <a:lnTo>
                    <a:pt x="134653" y="3636"/>
                  </a:lnTo>
                  <a:lnTo>
                    <a:pt x="140564" y="4639"/>
                  </a:lnTo>
                  <a:lnTo>
                    <a:pt x="143834" y="5612"/>
                  </a:lnTo>
                  <a:lnTo>
                    <a:pt x="147426" y="6966"/>
                  </a:lnTo>
                  <a:lnTo>
                    <a:pt x="151233" y="8575"/>
                  </a:lnTo>
                  <a:lnTo>
                    <a:pt x="154477" y="10353"/>
                  </a:lnTo>
                  <a:lnTo>
                    <a:pt x="159964" y="14210"/>
                  </a:lnTo>
                  <a:lnTo>
                    <a:pt x="164756" y="18276"/>
                  </a:lnTo>
                  <a:lnTo>
                    <a:pt x="167022" y="20348"/>
                  </a:lnTo>
                  <a:lnTo>
                    <a:pt x="168533" y="23140"/>
                  </a:lnTo>
                  <a:lnTo>
                    <a:pt x="170212" y="30006"/>
                  </a:lnTo>
                  <a:lnTo>
                    <a:pt x="169954" y="33812"/>
                  </a:lnTo>
                  <a:lnTo>
                    <a:pt x="167784" y="41805"/>
                  </a:lnTo>
                  <a:lnTo>
                    <a:pt x="164466" y="50061"/>
                  </a:lnTo>
                  <a:lnTo>
                    <a:pt x="162593" y="54237"/>
                  </a:lnTo>
                  <a:lnTo>
                    <a:pt x="160638" y="59139"/>
                  </a:lnTo>
                  <a:lnTo>
                    <a:pt x="156584" y="70230"/>
                  </a:lnTo>
                  <a:lnTo>
                    <a:pt x="154514" y="75445"/>
                  </a:lnTo>
                  <a:lnTo>
                    <a:pt x="152428" y="80333"/>
                  </a:lnTo>
                  <a:lnTo>
                    <a:pt x="150332" y="85002"/>
                  </a:lnTo>
                  <a:lnTo>
                    <a:pt x="147522" y="90232"/>
                  </a:lnTo>
                  <a:lnTo>
                    <a:pt x="144237" y="95835"/>
                  </a:lnTo>
                  <a:lnTo>
                    <a:pt x="136821" y="107706"/>
                  </a:lnTo>
                  <a:lnTo>
                    <a:pt x="107966" y="151531"/>
                  </a:lnTo>
                  <a:lnTo>
                    <a:pt x="91062" y="176900"/>
                  </a:lnTo>
                  <a:lnTo>
                    <a:pt x="87535" y="182542"/>
                  </a:lnTo>
                  <a:lnTo>
                    <a:pt x="84478" y="187713"/>
                  </a:lnTo>
                  <a:lnTo>
                    <a:pt x="81734" y="192573"/>
                  </a:lnTo>
                  <a:lnTo>
                    <a:pt x="78493" y="197224"/>
                  </a:lnTo>
                  <a:lnTo>
                    <a:pt x="74919" y="201735"/>
                  </a:lnTo>
                  <a:lnTo>
                    <a:pt x="71126" y="206155"/>
                  </a:lnTo>
                  <a:lnTo>
                    <a:pt x="67890" y="211217"/>
                  </a:lnTo>
                  <a:lnTo>
                    <a:pt x="65027" y="216708"/>
                  </a:lnTo>
                  <a:lnTo>
                    <a:pt x="62413" y="222487"/>
                  </a:lnTo>
                  <a:lnTo>
                    <a:pt x="57625" y="230788"/>
                  </a:lnTo>
                  <a:lnTo>
                    <a:pt x="53144" y="237534"/>
                  </a:lnTo>
                  <a:lnTo>
                    <a:pt x="48799" y="245237"/>
                  </a:lnTo>
                  <a:lnTo>
                    <a:pt x="46397" y="251482"/>
                  </a:lnTo>
                  <a:lnTo>
                    <a:pt x="45045" y="258965"/>
                  </a:lnTo>
                  <a:lnTo>
                    <a:pt x="44588" y="264443"/>
                  </a:lnTo>
                  <a:lnTo>
                    <a:pt x="45257" y="264893"/>
                  </a:lnTo>
                  <a:lnTo>
                    <a:pt x="47882" y="265392"/>
                  </a:lnTo>
                  <a:lnTo>
                    <a:pt x="53329" y="265673"/>
                  </a:lnTo>
                  <a:lnTo>
                    <a:pt x="77750" y="265787"/>
                  </a:lnTo>
                  <a:lnTo>
                    <a:pt x="81485" y="265789"/>
                  </a:lnTo>
                  <a:lnTo>
                    <a:pt x="85386" y="265084"/>
                  </a:lnTo>
                  <a:lnTo>
                    <a:pt x="89399" y="263909"/>
                  </a:lnTo>
                  <a:lnTo>
                    <a:pt x="93486" y="262420"/>
                  </a:lnTo>
                  <a:lnTo>
                    <a:pt x="97624" y="260721"/>
                  </a:lnTo>
                  <a:lnTo>
                    <a:pt x="101793" y="258884"/>
                  </a:lnTo>
                  <a:lnTo>
                    <a:pt x="105985" y="256953"/>
                  </a:lnTo>
                  <a:lnTo>
                    <a:pt x="110192" y="255666"/>
                  </a:lnTo>
                  <a:lnTo>
                    <a:pt x="114408" y="254808"/>
                  </a:lnTo>
                  <a:lnTo>
                    <a:pt x="118631" y="254236"/>
                  </a:lnTo>
                  <a:lnTo>
                    <a:pt x="122858" y="252444"/>
                  </a:lnTo>
                  <a:lnTo>
                    <a:pt x="127088" y="249838"/>
                  </a:lnTo>
                  <a:lnTo>
                    <a:pt x="131321" y="246689"/>
                  </a:lnTo>
                  <a:lnTo>
                    <a:pt x="134848" y="243884"/>
                  </a:lnTo>
                  <a:lnTo>
                    <a:pt x="140650" y="238887"/>
                  </a:lnTo>
                  <a:lnTo>
                    <a:pt x="144598" y="236566"/>
                  </a:lnTo>
                  <a:lnTo>
                    <a:pt x="149348" y="234313"/>
                  </a:lnTo>
                  <a:lnTo>
                    <a:pt x="154632" y="232106"/>
                  </a:lnTo>
                  <a:lnTo>
                    <a:pt x="158861" y="229929"/>
                  </a:lnTo>
                  <a:lnTo>
                    <a:pt x="162386" y="227773"/>
                  </a:lnTo>
                  <a:lnTo>
                    <a:pt x="165442" y="225629"/>
                  </a:lnTo>
                  <a:lnTo>
                    <a:pt x="168892" y="223495"/>
                  </a:lnTo>
                  <a:lnTo>
                    <a:pt x="172603" y="221365"/>
                  </a:lnTo>
                  <a:lnTo>
                    <a:pt x="176490" y="219241"/>
                  </a:lnTo>
                  <a:lnTo>
                    <a:pt x="179787" y="216414"/>
                  </a:lnTo>
                  <a:lnTo>
                    <a:pt x="182691" y="213118"/>
                  </a:lnTo>
                  <a:lnTo>
                    <a:pt x="190616" y="202292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7" name="SMARTInkAnnotation1052"/>
            <p:cNvSpPr/>
            <p:nvPr/>
          </p:nvSpPr>
          <p:spPr>
            <a:xfrm>
              <a:off x="4343298" y="3587758"/>
              <a:ext cx="152345" cy="208573"/>
            </a:xfrm>
            <a:custGeom>
              <a:avLst/>
              <a:gdLst/>
              <a:ahLst/>
              <a:cxnLst/>
              <a:rect l="0" t="0" r="0" b="0"/>
              <a:pathLst>
                <a:path w="152345" h="208573">
                  <a:moveTo>
                    <a:pt x="82561" y="6342"/>
                  </a:moveTo>
                  <a:lnTo>
                    <a:pt x="82561" y="39590"/>
                  </a:lnTo>
                  <a:lnTo>
                    <a:pt x="82561" y="33054"/>
                  </a:lnTo>
                  <a:lnTo>
                    <a:pt x="82561" y="40696"/>
                  </a:lnTo>
                  <a:lnTo>
                    <a:pt x="83266" y="41944"/>
                  </a:lnTo>
                  <a:lnTo>
                    <a:pt x="84444" y="42777"/>
                  </a:lnTo>
                  <a:lnTo>
                    <a:pt x="87633" y="43702"/>
                  </a:lnTo>
                  <a:lnTo>
                    <a:pt x="91404" y="44113"/>
                  </a:lnTo>
                  <a:lnTo>
                    <a:pt x="95917" y="44377"/>
                  </a:lnTo>
                  <a:lnTo>
                    <a:pt x="109483" y="44433"/>
                  </a:lnTo>
                  <a:lnTo>
                    <a:pt x="111805" y="43731"/>
                  </a:lnTo>
                  <a:lnTo>
                    <a:pt x="116267" y="41069"/>
                  </a:lnTo>
                  <a:lnTo>
                    <a:pt x="120604" y="39415"/>
                  </a:lnTo>
                  <a:lnTo>
                    <a:pt x="122749" y="38974"/>
                  </a:lnTo>
                  <a:lnTo>
                    <a:pt x="127014" y="36602"/>
                  </a:lnTo>
                  <a:lnTo>
                    <a:pt x="131264" y="33197"/>
                  </a:lnTo>
                  <a:lnTo>
                    <a:pt x="135505" y="29331"/>
                  </a:lnTo>
                  <a:lnTo>
                    <a:pt x="137625" y="28018"/>
                  </a:lnTo>
                  <a:lnTo>
                    <a:pt x="141863" y="26559"/>
                  </a:lnTo>
                  <a:lnTo>
                    <a:pt x="146100" y="24029"/>
                  </a:lnTo>
                  <a:lnTo>
                    <a:pt x="148218" y="22367"/>
                  </a:lnTo>
                  <a:lnTo>
                    <a:pt x="149630" y="20553"/>
                  </a:lnTo>
                  <a:lnTo>
                    <a:pt x="150571" y="18638"/>
                  </a:lnTo>
                  <a:lnTo>
                    <a:pt x="151618" y="14629"/>
                  </a:lnTo>
                  <a:lnTo>
                    <a:pt x="152289" y="8188"/>
                  </a:lnTo>
                  <a:lnTo>
                    <a:pt x="152344" y="7573"/>
                  </a:lnTo>
                  <a:lnTo>
                    <a:pt x="150523" y="5008"/>
                  </a:lnTo>
                  <a:lnTo>
                    <a:pt x="149049" y="3336"/>
                  </a:lnTo>
                  <a:lnTo>
                    <a:pt x="147360" y="2221"/>
                  </a:lnTo>
                  <a:lnTo>
                    <a:pt x="143601" y="983"/>
                  </a:lnTo>
                  <a:lnTo>
                    <a:pt x="139577" y="432"/>
                  </a:lnTo>
                  <a:lnTo>
                    <a:pt x="137515" y="285"/>
                  </a:lnTo>
                  <a:lnTo>
                    <a:pt x="134729" y="188"/>
                  </a:lnTo>
                  <a:lnTo>
                    <a:pt x="124061" y="50"/>
                  </a:lnTo>
                  <a:lnTo>
                    <a:pt x="103628" y="0"/>
                  </a:lnTo>
                  <a:lnTo>
                    <a:pt x="98723" y="702"/>
                  </a:lnTo>
                  <a:lnTo>
                    <a:pt x="93335" y="1877"/>
                  </a:lnTo>
                  <a:lnTo>
                    <a:pt x="87626" y="3365"/>
                  </a:lnTo>
                  <a:lnTo>
                    <a:pt x="82408" y="5063"/>
                  </a:lnTo>
                  <a:lnTo>
                    <a:pt x="77517" y="6900"/>
                  </a:lnTo>
                  <a:lnTo>
                    <a:pt x="72844" y="8831"/>
                  </a:lnTo>
                  <a:lnTo>
                    <a:pt x="68317" y="10118"/>
                  </a:lnTo>
                  <a:lnTo>
                    <a:pt x="63887" y="10976"/>
                  </a:lnTo>
                  <a:lnTo>
                    <a:pt x="59522" y="11548"/>
                  </a:lnTo>
                  <a:lnTo>
                    <a:pt x="55199" y="13340"/>
                  </a:lnTo>
                  <a:lnTo>
                    <a:pt x="50906" y="15946"/>
                  </a:lnTo>
                  <a:lnTo>
                    <a:pt x="46632" y="19095"/>
                  </a:lnTo>
                  <a:lnTo>
                    <a:pt x="42370" y="22605"/>
                  </a:lnTo>
                  <a:lnTo>
                    <a:pt x="38117" y="26356"/>
                  </a:lnTo>
                  <a:lnTo>
                    <a:pt x="33869" y="30268"/>
                  </a:lnTo>
                  <a:lnTo>
                    <a:pt x="30332" y="34287"/>
                  </a:lnTo>
                  <a:lnTo>
                    <a:pt x="27267" y="38378"/>
                  </a:lnTo>
                  <a:lnTo>
                    <a:pt x="24519" y="42516"/>
                  </a:lnTo>
                  <a:lnTo>
                    <a:pt x="21274" y="46686"/>
                  </a:lnTo>
                  <a:lnTo>
                    <a:pt x="17699" y="50877"/>
                  </a:lnTo>
                  <a:lnTo>
                    <a:pt x="13904" y="55082"/>
                  </a:lnTo>
                  <a:lnTo>
                    <a:pt x="10668" y="59297"/>
                  </a:lnTo>
                  <a:lnTo>
                    <a:pt x="7804" y="63517"/>
                  </a:lnTo>
                  <a:lnTo>
                    <a:pt x="5189" y="67742"/>
                  </a:lnTo>
                  <a:lnTo>
                    <a:pt x="3446" y="71970"/>
                  </a:lnTo>
                  <a:lnTo>
                    <a:pt x="2284" y="76200"/>
                  </a:lnTo>
                  <a:lnTo>
                    <a:pt x="1509" y="80431"/>
                  </a:lnTo>
                  <a:lnTo>
                    <a:pt x="992" y="85367"/>
                  </a:lnTo>
                  <a:lnTo>
                    <a:pt x="648" y="90776"/>
                  </a:lnTo>
                  <a:lnTo>
                    <a:pt x="265" y="101724"/>
                  </a:lnTo>
                  <a:lnTo>
                    <a:pt x="20" y="120250"/>
                  </a:lnTo>
                  <a:lnTo>
                    <a:pt x="0" y="124614"/>
                  </a:lnTo>
                  <a:lnTo>
                    <a:pt x="692" y="128935"/>
                  </a:lnTo>
                  <a:lnTo>
                    <a:pt x="1860" y="133226"/>
                  </a:lnTo>
                  <a:lnTo>
                    <a:pt x="3344" y="137498"/>
                  </a:lnTo>
                  <a:lnTo>
                    <a:pt x="5040" y="141757"/>
                  </a:lnTo>
                  <a:lnTo>
                    <a:pt x="6876" y="146008"/>
                  </a:lnTo>
                  <a:lnTo>
                    <a:pt x="8807" y="150252"/>
                  </a:lnTo>
                  <a:lnTo>
                    <a:pt x="10800" y="153788"/>
                  </a:lnTo>
                  <a:lnTo>
                    <a:pt x="14896" y="159597"/>
                  </a:lnTo>
                  <a:lnTo>
                    <a:pt x="17683" y="162134"/>
                  </a:lnTo>
                  <a:lnTo>
                    <a:pt x="20953" y="164532"/>
                  </a:lnTo>
                  <a:lnTo>
                    <a:pt x="24545" y="166835"/>
                  </a:lnTo>
                  <a:lnTo>
                    <a:pt x="27646" y="169781"/>
                  </a:lnTo>
                  <a:lnTo>
                    <a:pt x="30419" y="173157"/>
                  </a:lnTo>
                  <a:lnTo>
                    <a:pt x="32974" y="176819"/>
                  </a:lnTo>
                  <a:lnTo>
                    <a:pt x="37695" y="182768"/>
                  </a:lnTo>
                  <a:lnTo>
                    <a:pt x="39942" y="185343"/>
                  </a:lnTo>
                  <a:lnTo>
                    <a:pt x="42852" y="187765"/>
                  </a:lnTo>
                  <a:lnTo>
                    <a:pt x="46205" y="190085"/>
                  </a:lnTo>
                  <a:lnTo>
                    <a:pt x="49851" y="192337"/>
                  </a:lnTo>
                  <a:lnTo>
                    <a:pt x="53694" y="193839"/>
                  </a:lnTo>
                  <a:lnTo>
                    <a:pt x="57669" y="194840"/>
                  </a:lnTo>
                  <a:lnTo>
                    <a:pt x="61730" y="195507"/>
                  </a:lnTo>
                  <a:lnTo>
                    <a:pt x="65850" y="196658"/>
                  </a:lnTo>
                  <a:lnTo>
                    <a:pt x="70008" y="198130"/>
                  </a:lnTo>
                  <a:lnTo>
                    <a:pt x="74192" y="199818"/>
                  </a:lnTo>
                  <a:lnTo>
                    <a:pt x="78394" y="200943"/>
                  </a:lnTo>
                  <a:lnTo>
                    <a:pt x="82607" y="201692"/>
                  </a:lnTo>
                  <a:lnTo>
                    <a:pt x="86827" y="202192"/>
                  </a:lnTo>
                  <a:lnTo>
                    <a:pt x="90348" y="203231"/>
                  </a:lnTo>
                  <a:lnTo>
                    <a:pt x="93399" y="204629"/>
                  </a:lnTo>
                  <a:lnTo>
                    <a:pt x="96140" y="206267"/>
                  </a:lnTo>
                  <a:lnTo>
                    <a:pt x="99380" y="207358"/>
                  </a:lnTo>
                  <a:lnTo>
                    <a:pt x="102951" y="208086"/>
                  </a:lnTo>
                  <a:lnTo>
                    <a:pt x="106744" y="208572"/>
                  </a:lnTo>
                  <a:lnTo>
                    <a:pt x="109979" y="208189"/>
                  </a:lnTo>
                  <a:lnTo>
                    <a:pt x="112841" y="207229"/>
                  </a:lnTo>
                  <a:lnTo>
                    <a:pt x="120685" y="203192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8" name="SMARTInkAnnotation1053"/>
            <p:cNvSpPr/>
            <p:nvPr/>
          </p:nvSpPr>
          <p:spPr>
            <a:xfrm>
              <a:off x="3402874" y="3327400"/>
              <a:ext cx="31769" cy="49886"/>
            </a:xfrm>
            <a:custGeom>
              <a:avLst/>
              <a:gdLst/>
              <a:ahLst/>
              <a:cxnLst/>
              <a:rect l="0" t="0" r="0" b="0"/>
              <a:pathLst>
                <a:path w="31769" h="49886">
                  <a:moveTo>
                    <a:pt x="12706" y="0"/>
                  </a:moveTo>
                  <a:lnTo>
                    <a:pt x="12706" y="3371"/>
                  </a:lnTo>
                  <a:lnTo>
                    <a:pt x="12000" y="4364"/>
                  </a:lnTo>
                  <a:lnTo>
                    <a:pt x="10823" y="5026"/>
                  </a:lnTo>
                  <a:lnTo>
                    <a:pt x="9332" y="5467"/>
                  </a:lnTo>
                  <a:lnTo>
                    <a:pt x="8339" y="6467"/>
                  </a:lnTo>
                  <a:lnTo>
                    <a:pt x="7677" y="7839"/>
                  </a:lnTo>
                  <a:lnTo>
                    <a:pt x="7235" y="9460"/>
                  </a:lnTo>
                  <a:lnTo>
                    <a:pt x="6941" y="11245"/>
                  </a:lnTo>
                  <a:lnTo>
                    <a:pt x="6744" y="13141"/>
                  </a:lnTo>
                  <a:lnTo>
                    <a:pt x="6614" y="15111"/>
                  </a:lnTo>
                  <a:lnTo>
                    <a:pt x="5820" y="16424"/>
                  </a:lnTo>
                  <a:lnTo>
                    <a:pt x="4585" y="17299"/>
                  </a:lnTo>
                  <a:lnTo>
                    <a:pt x="3056" y="17883"/>
                  </a:lnTo>
                  <a:lnTo>
                    <a:pt x="2037" y="18978"/>
                  </a:lnTo>
                  <a:lnTo>
                    <a:pt x="1357" y="20413"/>
                  </a:lnTo>
                  <a:lnTo>
                    <a:pt x="904" y="22075"/>
                  </a:lnTo>
                  <a:lnTo>
                    <a:pt x="602" y="23889"/>
                  </a:lnTo>
                  <a:lnTo>
                    <a:pt x="400" y="25804"/>
                  </a:lnTo>
                  <a:lnTo>
                    <a:pt x="266" y="27786"/>
                  </a:lnTo>
                  <a:lnTo>
                    <a:pt x="176" y="29813"/>
                  </a:lnTo>
                  <a:lnTo>
                    <a:pt x="78" y="33946"/>
                  </a:lnTo>
                  <a:lnTo>
                    <a:pt x="0" y="44081"/>
                  </a:lnTo>
                  <a:lnTo>
                    <a:pt x="705" y="44909"/>
                  </a:lnTo>
                  <a:lnTo>
                    <a:pt x="1882" y="46167"/>
                  </a:lnTo>
                  <a:lnTo>
                    <a:pt x="3371" y="47711"/>
                  </a:lnTo>
                  <a:lnTo>
                    <a:pt x="5071" y="48741"/>
                  </a:lnTo>
                  <a:lnTo>
                    <a:pt x="6910" y="49428"/>
                  </a:lnTo>
                  <a:lnTo>
                    <a:pt x="8842" y="49885"/>
                  </a:lnTo>
                  <a:lnTo>
                    <a:pt x="10836" y="49485"/>
                  </a:lnTo>
                  <a:lnTo>
                    <a:pt x="12871" y="48511"/>
                  </a:lnTo>
                  <a:lnTo>
                    <a:pt x="14934" y="47158"/>
                  </a:lnTo>
                  <a:lnTo>
                    <a:pt x="17015" y="46255"/>
                  </a:lnTo>
                  <a:lnTo>
                    <a:pt x="19108" y="45653"/>
                  </a:lnTo>
                  <a:lnTo>
                    <a:pt x="21210" y="45252"/>
                  </a:lnTo>
                  <a:lnTo>
                    <a:pt x="23318" y="44279"/>
                  </a:lnTo>
                  <a:lnTo>
                    <a:pt x="25428" y="42925"/>
                  </a:lnTo>
                  <a:lnTo>
                    <a:pt x="31768" y="3810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9" name="SMARTInkAnnotation1054"/>
            <p:cNvSpPr/>
            <p:nvPr/>
          </p:nvSpPr>
          <p:spPr>
            <a:xfrm>
              <a:off x="3486641" y="3308350"/>
              <a:ext cx="17895" cy="95251"/>
            </a:xfrm>
            <a:custGeom>
              <a:avLst/>
              <a:gdLst/>
              <a:ahLst/>
              <a:cxnLst/>
              <a:rect l="0" t="0" r="0" b="0"/>
              <a:pathLst>
                <a:path w="17895" h="95251">
                  <a:moveTo>
                    <a:pt x="17894" y="0"/>
                  </a:moveTo>
                  <a:lnTo>
                    <a:pt x="17894" y="18298"/>
                  </a:lnTo>
                  <a:lnTo>
                    <a:pt x="17188" y="21370"/>
                  </a:lnTo>
                  <a:lnTo>
                    <a:pt x="16011" y="24125"/>
                  </a:lnTo>
                  <a:lnTo>
                    <a:pt x="14521" y="26667"/>
                  </a:lnTo>
                  <a:lnTo>
                    <a:pt x="13527" y="29067"/>
                  </a:lnTo>
                  <a:lnTo>
                    <a:pt x="12865" y="31372"/>
                  </a:lnTo>
                  <a:lnTo>
                    <a:pt x="12423" y="33614"/>
                  </a:lnTo>
                  <a:lnTo>
                    <a:pt x="11423" y="36521"/>
                  </a:lnTo>
                  <a:lnTo>
                    <a:pt x="10050" y="39869"/>
                  </a:lnTo>
                  <a:lnTo>
                    <a:pt x="8429" y="43513"/>
                  </a:lnTo>
                  <a:lnTo>
                    <a:pt x="4745" y="51324"/>
                  </a:lnTo>
                  <a:lnTo>
                    <a:pt x="2774" y="55383"/>
                  </a:lnTo>
                  <a:lnTo>
                    <a:pt x="1460" y="59500"/>
                  </a:lnTo>
                  <a:lnTo>
                    <a:pt x="584" y="63655"/>
                  </a:lnTo>
                  <a:lnTo>
                    <a:pt x="0" y="67837"/>
                  </a:lnTo>
                  <a:lnTo>
                    <a:pt x="317" y="71330"/>
                  </a:lnTo>
                  <a:lnTo>
                    <a:pt x="1234" y="74364"/>
                  </a:lnTo>
                  <a:lnTo>
                    <a:pt x="2551" y="77093"/>
                  </a:lnTo>
                  <a:lnTo>
                    <a:pt x="3430" y="79618"/>
                  </a:lnTo>
                  <a:lnTo>
                    <a:pt x="4015" y="82006"/>
                  </a:lnTo>
                  <a:lnTo>
                    <a:pt x="4406" y="84304"/>
                  </a:lnTo>
                  <a:lnTo>
                    <a:pt x="4666" y="86542"/>
                  </a:lnTo>
                  <a:lnTo>
                    <a:pt x="4839" y="88739"/>
                  </a:lnTo>
                  <a:lnTo>
                    <a:pt x="5186" y="9525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0" name="SMARTInkAnnotation1055"/>
            <p:cNvSpPr/>
            <p:nvPr/>
          </p:nvSpPr>
          <p:spPr>
            <a:xfrm>
              <a:off x="4554194" y="3352800"/>
              <a:ext cx="65945" cy="50768"/>
            </a:xfrm>
            <a:custGeom>
              <a:avLst/>
              <a:gdLst/>
              <a:ahLst/>
              <a:cxnLst/>
              <a:rect l="0" t="0" r="0" b="0"/>
              <a:pathLst>
                <a:path w="65945" h="50768">
                  <a:moveTo>
                    <a:pt x="62283" y="0"/>
                  </a:moveTo>
                  <a:lnTo>
                    <a:pt x="65656" y="0"/>
                  </a:lnTo>
                  <a:lnTo>
                    <a:pt x="65944" y="705"/>
                  </a:lnTo>
                  <a:lnTo>
                    <a:pt x="65430" y="1881"/>
                  </a:lnTo>
                  <a:lnTo>
                    <a:pt x="62904" y="5467"/>
                  </a:lnTo>
                  <a:lnTo>
                    <a:pt x="62697" y="6467"/>
                  </a:lnTo>
                  <a:lnTo>
                    <a:pt x="62559" y="7839"/>
                  </a:lnTo>
                  <a:lnTo>
                    <a:pt x="62467" y="9460"/>
                  </a:lnTo>
                  <a:lnTo>
                    <a:pt x="61700" y="11245"/>
                  </a:lnTo>
                  <a:lnTo>
                    <a:pt x="60482" y="13141"/>
                  </a:lnTo>
                  <a:lnTo>
                    <a:pt x="58965" y="15111"/>
                  </a:lnTo>
                  <a:lnTo>
                    <a:pt x="57247" y="17130"/>
                  </a:lnTo>
                  <a:lnTo>
                    <a:pt x="55396" y="19181"/>
                  </a:lnTo>
                  <a:lnTo>
                    <a:pt x="53456" y="21254"/>
                  </a:lnTo>
                  <a:lnTo>
                    <a:pt x="50750" y="22636"/>
                  </a:lnTo>
                  <a:lnTo>
                    <a:pt x="47534" y="23557"/>
                  </a:lnTo>
                  <a:lnTo>
                    <a:pt x="43979" y="24171"/>
                  </a:lnTo>
                  <a:lnTo>
                    <a:pt x="40903" y="25286"/>
                  </a:lnTo>
                  <a:lnTo>
                    <a:pt x="38146" y="26735"/>
                  </a:lnTo>
                  <a:lnTo>
                    <a:pt x="35601" y="28407"/>
                  </a:lnTo>
                  <a:lnTo>
                    <a:pt x="33200" y="30227"/>
                  </a:lnTo>
                  <a:lnTo>
                    <a:pt x="30892" y="32145"/>
                  </a:lnTo>
                  <a:lnTo>
                    <a:pt x="28648" y="34130"/>
                  </a:lnTo>
                  <a:lnTo>
                    <a:pt x="24272" y="38217"/>
                  </a:lnTo>
                  <a:lnTo>
                    <a:pt x="15710" y="46590"/>
                  </a:lnTo>
                  <a:lnTo>
                    <a:pt x="13585" y="47993"/>
                  </a:lnTo>
                  <a:lnTo>
                    <a:pt x="11462" y="48929"/>
                  </a:lnTo>
                  <a:lnTo>
                    <a:pt x="9340" y="49553"/>
                  </a:lnTo>
                  <a:lnTo>
                    <a:pt x="7220" y="49968"/>
                  </a:lnTo>
                  <a:lnTo>
                    <a:pt x="5100" y="50246"/>
                  </a:lnTo>
                  <a:lnTo>
                    <a:pt x="0" y="50690"/>
                  </a:lnTo>
                  <a:lnTo>
                    <a:pt x="993" y="50727"/>
                  </a:lnTo>
                  <a:lnTo>
                    <a:pt x="5863" y="50767"/>
                  </a:lnTo>
                  <a:lnTo>
                    <a:pt x="8432" y="50073"/>
                  </a:lnTo>
                  <a:lnTo>
                    <a:pt x="10850" y="48904"/>
                  </a:lnTo>
                  <a:lnTo>
                    <a:pt x="17806" y="4445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1" name="SMARTInkAnnotation1056"/>
            <p:cNvSpPr/>
            <p:nvPr/>
          </p:nvSpPr>
          <p:spPr>
            <a:xfrm>
              <a:off x="4584708" y="3378200"/>
              <a:ext cx="94934" cy="88901"/>
            </a:xfrm>
            <a:custGeom>
              <a:avLst/>
              <a:gdLst/>
              <a:ahLst/>
              <a:cxnLst/>
              <a:rect l="0" t="0" r="0" b="0"/>
              <a:pathLst>
                <a:path w="94934" h="88901">
                  <a:moveTo>
                    <a:pt x="63539" y="0"/>
                  </a:moveTo>
                  <a:lnTo>
                    <a:pt x="91028" y="0"/>
                  </a:lnTo>
                  <a:lnTo>
                    <a:pt x="92455" y="705"/>
                  </a:lnTo>
                  <a:lnTo>
                    <a:pt x="93406" y="1881"/>
                  </a:lnTo>
                  <a:lnTo>
                    <a:pt x="94040" y="3371"/>
                  </a:lnTo>
                  <a:lnTo>
                    <a:pt x="94463" y="5069"/>
                  </a:lnTo>
                  <a:lnTo>
                    <a:pt x="94745" y="6907"/>
                  </a:lnTo>
                  <a:lnTo>
                    <a:pt x="94933" y="8838"/>
                  </a:lnTo>
                  <a:lnTo>
                    <a:pt x="93646" y="10831"/>
                  </a:lnTo>
                  <a:lnTo>
                    <a:pt x="91376" y="12865"/>
                  </a:lnTo>
                  <a:lnTo>
                    <a:pt x="88451" y="14927"/>
                  </a:lnTo>
                  <a:lnTo>
                    <a:pt x="85795" y="17712"/>
                  </a:lnTo>
                  <a:lnTo>
                    <a:pt x="83319" y="20980"/>
                  </a:lnTo>
                  <a:lnTo>
                    <a:pt x="80961" y="24570"/>
                  </a:lnTo>
                  <a:lnTo>
                    <a:pt x="77978" y="27669"/>
                  </a:lnTo>
                  <a:lnTo>
                    <a:pt x="74577" y="30440"/>
                  </a:lnTo>
                  <a:lnTo>
                    <a:pt x="70898" y="32994"/>
                  </a:lnTo>
                  <a:lnTo>
                    <a:pt x="67033" y="36107"/>
                  </a:lnTo>
                  <a:lnTo>
                    <a:pt x="63044" y="39593"/>
                  </a:lnTo>
                  <a:lnTo>
                    <a:pt x="58973" y="43329"/>
                  </a:lnTo>
                  <a:lnTo>
                    <a:pt x="54141" y="47230"/>
                  </a:lnTo>
                  <a:lnTo>
                    <a:pt x="48802" y="51242"/>
                  </a:lnTo>
                  <a:lnTo>
                    <a:pt x="43125" y="55328"/>
                  </a:lnTo>
                  <a:lnTo>
                    <a:pt x="38634" y="59463"/>
                  </a:lnTo>
                  <a:lnTo>
                    <a:pt x="34933" y="63631"/>
                  </a:lnTo>
                  <a:lnTo>
                    <a:pt x="31761" y="67821"/>
                  </a:lnTo>
                  <a:lnTo>
                    <a:pt x="28234" y="71319"/>
                  </a:lnTo>
                  <a:lnTo>
                    <a:pt x="24470" y="74357"/>
                  </a:lnTo>
                  <a:lnTo>
                    <a:pt x="20549" y="77088"/>
                  </a:lnTo>
                  <a:lnTo>
                    <a:pt x="17230" y="78909"/>
                  </a:lnTo>
                  <a:lnTo>
                    <a:pt x="14311" y="80123"/>
                  </a:lnTo>
                  <a:lnTo>
                    <a:pt x="11658" y="80932"/>
                  </a:lnTo>
                  <a:lnTo>
                    <a:pt x="9184" y="82177"/>
                  </a:lnTo>
                  <a:lnTo>
                    <a:pt x="6829" y="83712"/>
                  </a:lnTo>
                  <a:lnTo>
                    <a:pt x="0" y="8890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2" name="SMARTInkAnnotation1057"/>
            <p:cNvSpPr/>
            <p:nvPr/>
          </p:nvSpPr>
          <p:spPr>
            <a:xfrm>
              <a:off x="4749911" y="3606824"/>
              <a:ext cx="88956" cy="25115"/>
            </a:xfrm>
            <a:custGeom>
              <a:avLst/>
              <a:gdLst/>
              <a:ahLst/>
              <a:cxnLst/>
              <a:rect l="0" t="0" r="0" b="0"/>
              <a:pathLst>
                <a:path w="88956" h="25115">
                  <a:moveTo>
                    <a:pt x="0" y="19026"/>
                  </a:moveTo>
                  <a:lnTo>
                    <a:pt x="6092" y="25114"/>
                  </a:lnTo>
                  <a:lnTo>
                    <a:pt x="255" y="19281"/>
                  </a:lnTo>
                  <a:lnTo>
                    <a:pt x="170" y="18490"/>
                  </a:lnTo>
                  <a:lnTo>
                    <a:pt x="113" y="17258"/>
                  </a:lnTo>
                  <a:lnTo>
                    <a:pt x="22" y="13581"/>
                  </a:lnTo>
                  <a:lnTo>
                    <a:pt x="721" y="13279"/>
                  </a:lnTo>
                  <a:lnTo>
                    <a:pt x="3380" y="12944"/>
                  </a:lnTo>
                  <a:lnTo>
                    <a:pt x="5077" y="12855"/>
                  </a:lnTo>
                  <a:lnTo>
                    <a:pt x="8845" y="12755"/>
                  </a:lnTo>
                  <a:lnTo>
                    <a:pt x="10133" y="12023"/>
                  </a:lnTo>
                  <a:lnTo>
                    <a:pt x="10991" y="10830"/>
                  </a:lnTo>
                  <a:lnTo>
                    <a:pt x="11563" y="9329"/>
                  </a:lnTo>
                  <a:lnTo>
                    <a:pt x="12651" y="8328"/>
                  </a:lnTo>
                  <a:lnTo>
                    <a:pt x="14082" y="7660"/>
                  </a:lnTo>
                  <a:lnTo>
                    <a:pt x="15742" y="7215"/>
                  </a:lnTo>
                  <a:lnTo>
                    <a:pt x="17554" y="6919"/>
                  </a:lnTo>
                  <a:lnTo>
                    <a:pt x="19469" y="6721"/>
                  </a:lnTo>
                  <a:lnTo>
                    <a:pt x="21451" y="6590"/>
                  </a:lnTo>
                  <a:lnTo>
                    <a:pt x="23479" y="5796"/>
                  </a:lnTo>
                  <a:lnTo>
                    <a:pt x="25536" y="4562"/>
                  </a:lnTo>
                  <a:lnTo>
                    <a:pt x="27614" y="3033"/>
                  </a:lnTo>
                  <a:lnTo>
                    <a:pt x="29705" y="2014"/>
                  </a:lnTo>
                  <a:lnTo>
                    <a:pt x="31805" y="1335"/>
                  </a:lnTo>
                  <a:lnTo>
                    <a:pt x="33911" y="882"/>
                  </a:lnTo>
                  <a:lnTo>
                    <a:pt x="36727" y="580"/>
                  </a:lnTo>
                  <a:lnTo>
                    <a:pt x="40017" y="379"/>
                  </a:lnTo>
                  <a:lnTo>
                    <a:pt x="46731" y="155"/>
                  </a:lnTo>
                  <a:lnTo>
                    <a:pt x="56794" y="12"/>
                  </a:lnTo>
                  <a:lnTo>
                    <a:pt x="59042" y="0"/>
                  </a:lnTo>
                  <a:lnTo>
                    <a:pt x="61247" y="697"/>
                  </a:lnTo>
                  <a:lnTo>
                    <a:pt x="63423" y="1868"/>
                  </a:lnTo>
                  <a:lnTo>
                    <a:pt x="65580" y="3354"/>
                  </a:lnTo>
                  <a:lnTo>
                    <a:pt x="67724" y="5050"/>
                  </a:lnTo>
                  <a:lnTo>
                    <a:pt x="69858" y="6886"/>
                  </a:lnTo>
                  <a:lnTo>
                    <a:pt x="71988" y="8816"/>
                  </a:lnTo>
                  <a:lnTo>
                    <a:pt x="74114" y="10103"/>
                  </a:lnTo>
                  <a:lnTo>
                    <a:pt x="76237" y="10961"/>
                  </a:lnTo>
                  <a:lnTo>
                    <a:pt x="78358" y="11532"/>
                  </a:lnTo>
                  <a:lnTo>
                    <a:pt x="80479" y="12619"/>
                  </a:lnTo>
                  <a:lnTo>
                    <a:pt x="82598" y="14049"/>
                  </a:lnTo>
                  <a:lnTo>
                    <a:pt x="88955" y="19026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3" name="SMARTInkAnnotation1058"/>
            <p:cNvSpPr/>
            <p:nvPr/>
          </p:nvSpPr>
          <p:spPr>
            <a:xfrm>
              <a:off x="4762649" y="3683000"/>
              <a:ext cx="152466" cy="12699"/>
            </a:xfrm>
            <a:custGeom>
              <a:avLst/>
              <a:gdLst/>
              <a:ahLst/>
              <a:cxnLst/>
              <a:rect l="0" t="0" r="0" b="0"/>
              <a:pathLst>
                <a:path w="152466" h="12699">
                  <a:moveTo>
                    <a:pt x="12677" y="0"/>
                  </a:moveTo>
                  <a:lnTo>
                    <a:pt x="3834" y="0"/>
                  </a:lnTo>
                  <a:lnTo>
                    <a:pt x="2546" y="705"/>
                  </a:lnTo>
                  <a:lnTo>
                    <a:pt x="1687" y="1881"/>
                  </a:lnTo>
                  <a:lnTo>
                    <a:pt x="0" y="6272"/>
                  </a:lnTo>
                  <a:lnTo>
                    <a:pt x="696" y="7004"/>
                  </a:lnTo>
                  <a:lnTo>
                    <a:pt x="3352" y="9698"/>
                  </a:lnTo>
                  <a:lnTo>
                    <a:pt x="5755" y="10698"/>
                  </a:lnTo>
                  <a:lnTo>
                    <a:pt x="8768" y="11366"/>
                  </a:lnTo>
                  <a:lnTo>
                    <a:pt x="12189" y="11811"/>
                  </a:lnTo>
                  <a:lnTo>
                    <a:pt x="15882" y="12107"/>
                  </a:lnTo>
                  <a:lnTo>
                    <a:pt x="19756" y="12305"/>
                  </a:lnTo>
                  <a:lnTo>
                    <a:pt x="30071" y="12583"/>
                  </a:lnTo>
                  <a:lnTo>
                    <a:pt x="58685" y="12693"/>
                  </a:lnTo>
                  <a:lnTo>
                    <a:pt x="73297" y="12698"/>
                  </a:lnTo>
                  <a:lnTo>
                    <a:pt x="77801" y="11993"/>
                  </a:lnTo>
                  <a:lnTo>
                    <a:pt x="82215" y="10818"/>
                  </a:lnTo>
                  <a:lnTo>
                    <a:pt x="86570" y="9329"/>
                  </a:lnTo>
                  <a:lnTo>
                    <a:pt x="91590" y="8336"/>
                  </a:lnTo>
                  <a:lnTo>
                    <a:pt x="97056" y="7674"/>
                  </a:lnTo>
                  <a:lnTo>
                    <a:pt x="102817" y="7233"/>
                  </a:lnTo>
                  <a:lnTo>
                    <a:pt x="108071" y="6938"/>
                  </a:lnTo>
                  <a:lnTo>
                    <a:pt x="117673" y="6611"/>
                  </a:lnTo>
                  <a:lnTo>
                    <a:pt x="135342" y="6402"/>
                  </a:lnTo>
                  <a:lnTo>
                    <a:pt x="152465" y="635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4" name="SMARTInkAnnotation1059"/>
            <p:cNvSpPr/>
            <p:nvPr/>
          </p:nvSpPr>
          <p:spPr>
            <a:xfrm>
              <a:off x="5507018" y="3505518"/>
              <a:ext cx="125090" cy="304447"/>
            </a:xfrm>
            <a:custGeom>
              <a:avLst/>
              <a:gdLst/>
              <a:ahLst/>
              <a:cxnLst/>
              <a:rect l="0" t="0" r="0" b="0"/>
              <a:pathLst>
                <a:path w="125090" h="304447">
                  <a:moveTo>
                    <a:pt x="24429" y="88582"/>
                  </a:moveTo>
                  <a:lnTo>
                    <a:pt x="30782" y="88582"/>
                  </a:lnTo>
                  <a:lnTo>
                    <a:pt x="30783" y="91953"/>
                  </a:lnTo>
                  <a:lnTo>
                    <a:pt x="31489" y="93651"/>
                  </a:lnTo>
                  <a:lnTo>
                    <a:pt x="35150" y="99413"/>
                  </a:lnTo>
                  <a:lnTo>
                    <a:pt x="36254" y="103509"/>
                  </a:lnTo>
                  <a:lnTo>
                    <a:pt x="36963" y="111887"/>
                  </a:lnTo>
                  <a:lnTo>
                    <a:pt x="37085" y="119633"/>
                  </a:lnTo>
                  <a:lnTo>
                    <a:pt x="37114" y="129193"/>
                  </a:lnTo>
                  <a:lnTo>
                    <a:pt x="39009" y="138617"/>
                  </a:lnTo>
                  <a:lnTo>
                    <a:pt x="40503" y="143105"/>
                  </a:lnTo>
                  <a:lnTo>
                    <a:pt x="41499" y="148214"/>
                  </a:lnTo>
                  <a:lnTo>
                    <a:pt x="42163" y="153737"/>
                  </a:lnTo>
                  <a:lnTo>
                    <a:pt x="42606" y="159535"/>
                  </a:lnTo>
                  <a:lnTo>
                    <a:pt x="42901" y="165517"/>
                  </a:lnTo>
                  <a:lnTo>
                    <a:pt x="43229" y="177809"/>
                  </a:lnTo>
                  <a:lnTo>
                    <a:pt x="44022" y="184050"/>
                  </a:lnTo>
                  <a:lnTo>
                    <a:pt x="45257" y="190327"/>
                  </a:lnTo>
                  <a:lnTo>
                    <a:pt x="46786" y="196629"/>
                  </a:lnTo>
                  <a:lnTo>
                    <a:pt x="47806" y="203652"/>
                  </a:lnTo>
                  <a:lnTo>
                    <a:pt x="48485" y="211156"/>
                  </a:lnTo>
                  <a:lnTo>
                    <a:pt x="49241" y="225610"/>
                  </a:lnTo>
                  <a:lnTo>
                    <a:pt x="49576" y="236737"/>
                  </a:lnTo>
                  <a:lnTo>
                    <a:pt x="49829" y="274136"/>
                  </a:lnTo>
                  <a:lnTo>
                    <a:pt x="49845" y="304361"/>
                  </a:lnTo>
                  <a:lnTo>
                    <a:pt x="53218" y="304446"/>
                  </a:lnTo>
                  <a:lnTo>
                    <a:pt x="54212" y="303753"/>
                  </a:lnTo>
                  <a:lnTo>
                    <a:pt x="54874" y="302584"/>
                  </a:lnTo>
                  <a:lnTo>
                    <a:pt x="55610" y="299405"/>
                  </a:lnTo>
                  <a:lnTo>
                    <a:pt x="56024" y="292943"/>
                  </a:lnTo>
                  <a:lnTo>
                    <a:pt x="56121" y="286183"/>
                  </a:lnTo>
                  <a:lnTo>
                    <a:pt x="54282" y="278475"/>
                  </a:lnTo>
                  <a:lnTo>
                    <a:pt x="51817" y="270346"/>
                  </a:lnTo>
                  <a:lnTo>
                    <a:pt x="50721" y="262029"/>
                  </a:lnTo>
                  <a:lnTo>
                    <a:pt x="49723" y="257130"/>
                  </a:lnTo>
                  <a:lnTo>
                    <a:pt x="48352" y="251747"/>
                  </a:lnTo>
                  <a:lnTo>
                    <a:pt x="46731" y="246042"/>
                  </a:lnTo>
                  <a:lnTo>
                    <a:pt x="43048" y="234059"/>
                  </a:lnTo>
                  <a:lnTo>
                    <a:pt x="28639" y="190148"/>
                  </a:lnTo>
                  <a:lnTo>
                    <a:pt x="26530" y="183104"/>
                  </a:lnTo>
                  <a:lnTo>
                    <a:pt x="22303" y="167751"/>
                  </a:lnTo>
                  <a:lnTo>
                    <a:pt x="20894" y="160411"/>
                  </a:lnTo>
                  <a:lnTo>
                    <a:pt x="19954" y="153401"/>
                  </a:lnTo>
                  <a:lnTo>
                    <a:pt x="19328" y="146612"/>
                  </a:lnTo>
                  <a:lnTo>
                    <a:pt x="18204" y="139968"/>
                  </a:lnTo>
                  <a:lnTo>
                    <a:pt x="16750" y="133423"/>
                  </a:lnTo>
                  <a:lnTo>
                    <a:pt x="15074" y="126943"/>
                  </a:lnTo>
                  <a:lnTo>
                    <a:pt x="13250" y="120506"/>
                  </a:lnTo>
                  <a:lnTo>
                    <a:pt x="9342" y="107709"/>
                  </a:lnTo>
                  <a:lnTo>
                    <a:pt x="8017" y="102039"/>
                  </a:lnTo>
                  <a:lnTo>
                    <a:pt x="7133" y="96848"/>
                  </a:lnTo>
                  <a:lnTo>
                    <a:pt x="6545" y="91976"/>
                  </a:lnTo>
                  <a:lnTo>
                    <a:pt x="5446" y="86611"/>
                  </a:lnTo>
                  <a:lnTo>
                    <a:pt x="4008" y="80918"/>
                  </a:lnTo>
                  <a:lnTo>
                    <a:pt x="2343" y="75006"/>
                  </a:lnTo>
                  <a:lnTo>
                    <a:pt x="494" y="66556"/>
                  </a:lnTo>
                  <a:lnTo>
                    <a:pt x="0" y="63315"/>
                  </a:lnTo>
                  <a:lnTo>
                    <a:pt x="1335" y="54069"/>
                  </a:lnTo>
                  <a:lnTo>
                    <a:pt x="2679" y="48640"/>
                  </a:lnTo>
                  <a:lnTo>
                    <a:pt x="4173" y="40726"/>
                  </a:lnTo>
                  <a:lnTo>
                    <a:pt x="4571" y="37628"/>
                  </a:lnTo>
                  <a:lnTo>
                    <a:pt x="5542" y="34857"/>
                  </a:lnTo>
                  <a:lnTo>
                    <a:pt x="8504" y="29897"/>
                  </a:lnTo>
                  <a:lnTo>
                    <a:pt x="12175" y="25341"/>
                  </a:lnTo>
                  <a:lnTo>
                    <a:pt x="14142" y="23138"/>
                  </a:lnTo>
                  <a:lnTo>
                    <a:pt x="16158" y="20258"/>
                  </a:lnTo>
                  <a:lnTo>
                    <a:pt x="18209" y="16927"/>
                  </a:lnTo>
                  <a:lnTo>
                    <a:pt x="20283" y="13296"/>
                  </a:lnTo>
                  <a:lnTo>
                    <a:pt x="23077" y="10874"/>
                  </a:lnTo>
                  <a:lnTo>
                    <a:pt x="26351" y="9260"/>
                  </a:lnTo>
                  <a:lnTo>
                    <a:pt x="29946" y="8184"/>
                  </a:lnTo>
                  <a:lnTo>
                    <a:pt x="33755" y="6761"/>
                  </a:lnTo>
                  <a:lnTo>
                    <a:pt x="37706" y="5107"/>
                  </a:lnTo>
                  <a:lnTo>
                    <a:pt x="41753" y="3299"/>
                  </a:lnTo>
                  <a:lnTo>
                    <a:pt x="45862" y="2093"/>
                  </a:lnTo>
                  <a:lnTo>
                    <a:pt x="50014" y="1290"/>
                  </a:lnTo>
                  <a:lnTo>
                    <a:pt x="54194" y="754"/>
                  </a:lnTo>
                  <a:lnTo>
                    <a:pt x="57686" y="396"/>
                  </a:lnTo>
                  <a:lnTo>
                    <a:pt x="60720" y="158"/>
                  </a:lnTo>
                  <a:lnTo>
                    <a:pt x="63450" y="0"/>
                  </a:lnTo>
                  <a:lnTo>
                    <a:pt x="66680" y="599"/>
                  </a:lnTo>
                  <a:lnTo>
                    <a:pt x="70247" y="1705"/>
                  </a:lnTo>
                  <a:lnTo>
                    <a:pt x="74036" y="3147"/>
                  </a:lnTo>
                  <a:lnTo>
                    <a:pt x="77974" y="4109"/>
                  </a:lnTo>
                  <a:lnTo>
                    <a:pt x="82012" y="4750"/>
                  </a:lnTo>
                  <a:lnTo>
                    <a:pt x="86115" y="5177"/>
                  </a:lnTo>
                  <a:lnTo>
                    <a:pt x="90263" y="6168"/>
                  </a:lnTo>
                  <a:lnTo>
                    <a:pt x="94441" y="7534"/>
                  </a:lnTo>
                  <a:lnTo>
                    <a:pt x="98638" y="9150"/>
                  </a:lnTo>
                  <a:lnTo>
                    <a:pt x="102141" y="10933"/>
                  </a:lnTo>
                  <a:lnTo>
                    <a:pt x="105183" y="12827"/>
                  </a:lnTo>
                  <a:lnTo>
                    <a:pt x="107917" y="14795"/>
                  </a:lnTo>
                  <a:lnTo>
                    <a:pt x="110446" y="17519"/>
                  </a:lnTo>
                  <a:lnTo>
                    <a:pt x="112837" y="20745"/>
                  </a:lnTo>
                  <a:lnTo>
                    <a:pt x="116671" y="27388"/>
                  </a:lnTo>
                  <a:lnTo>
                    <a:pt x="119535" y="35800"/>
                  </a:lnTo>
                  <a:lnTo>
                    <a:pt x="122707" y="43016"/>
                  </a:lnTo>
                  <a:lnTo>
                    <a:pt x="124588" y="49045"/>
                  </a:lnTo>
                  <a:lnTo>
                    <a:pt x="125089" y="51641"/>
                  </a:lnTo>
                  <a:lnTo>
                    <a:pt x="124718" y="54077"/>
                  </a:lnTo>
                  <a:lnTo>
                    <a:pt x="120822" y="61582"/>
                  </a:lnTo>
                  <a:lnTo>
                    <a:pt x="117160" y="68586"/>
                  </a:lnTo>
                  <a:lnTo>
                    <a:pt x="115063" y="76402"/>
                  </a:lnTo>
                  <a:lnTo>
                    <a:pt x="114503" y="80462"/>
                  </a:lnTo>
                  <a:lnTo>
                    <a:pt x="112718" y="83874"/>
                  </a:lnTo>
                  <a:lnTo>
                    <a:pt x="110117" y="86855"/>
                  </a:lnTo>
                  <a:lnTo>
                    <a:pt x="106970" y="89547"/>
                  </a:lnTo>
                  <a:lnTo>
                    <a:pt x="103460" y="92048"/>
                  </a:lnTo>
                  <a:lnTo>
                    <a:pt x="99709" y="94420"/>
                  </a:lnTo>
                  <a:lnTo>
                    <a:pt x="95796" y="96707"/>
                  </a:lnTo>
                  <a:lnTo>
                    <a:pt x="91775" y="98938"/>
                  </a:lnTo>
                  <a:lnTo>
                    <a:pt x="83542" y="103298"/>
                  </a:lnTo>
                  <a:lnTo>
                    <a:pt x="70969" y="109719"/>
                  </a:lnTo>
                  <a:lnTo>
                    <a:pt x="67457" y="111140"/>
                  </a:lnTo>
                  <a:lnTo>
                    <a:pt x="64411" y="112087"/>
                  </a:lnTo>
                  <a:lnTo>
                    <a:pt x="61673" y="112719"/>
                  </a:lnTo>
                  <a:lnTo>
                    <a:pt x="58436" y="113846"/>
                  </a:lnTo>
                  <a:lnTo>
                    <a:pt x="54867" y="115302"/>
                  </a:lnTo>
                  <a:lnTo>
                    <a:pt x="51075" y="116979"/>
                  </a:lnTo>
                  <a:lnTo>
                    <a:pt x="47135" y="118096"/>
                  </a:lnTo>
                  <a:lnTo>
                    <a:pt x="43097" y="118842"/>
                  </a:lnTo>
                  <a:lnTo>
                    <a:pt x="38992" y="119338"/>
                  </a:lnTo>
                  <a:lnTo>
                    <a:pt x="35550" y="119670"/>
                  </a:lnTo>
                  <a:lnTo>
                    <a:pt x="32549" y="119890"/>
                  </a:lnTo>
                  <a:lnTo>
                    <a:pt x="29842" y="120037"/>
                  </a:lnTo>
                  <a:lnTo>
                    <a:pt x="27331" y="119430"/>
                  </a:lnTo>
                  <a:lnTo>
                    <a:pt x="24952" y="118320"/>
                  </a:lnTo>
                  <a:lnTo>
                    <a:pt x="22660" y="116874"/>
                  </a:lnTo>
                  <a:lnTo>
                    <a:pt x="20426" y="115910"/>
                  </a:lnTo>
                  <a:lnTo>
                    <a:pt x="18230" y="115267"/>
                  </a:lnTo>
                  <a:lnTo>
                    <a:pt x="16061" y="114839"/>
                  </a:lnTo>
                  <a:lnTo>
                    <a:pt x="14614" y="113848"/>
                  </a:lnTo>
                  <a:lnTo>
                    <a:pt x="13649" y="112481"/>
                  </a:lnTo>
                  <a:lnTo>
                    <a:pt x="12578" y="109082"/>
                  </a:lnTo>
                  <a:lnTo>
                    <a:pt x="11721" y="101282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5" name="SMARTInkAnnotation1060"/>
            <p:cNvSpPr/>
            <p:nvPr/>
          </p:nvSpPr>
          <p:spPr>
            <a:xfrm>
              <a:off x="5639467" y="3595100"/>
              <a:ext cx="127078" cy="221251"/>
            </a:xfrm>
            <a:custGeom>
              <a:avLst/>
              <a:gdLst/>
              <a:ahLst/>
              <a:cxnLst/>
              <a:rect l="0" t="0" r="0" b="0"/>
              <a:pathLst>
                <a:path w="127078" h="221251">
                  <a:moveTo>
                    <a:pt x="12705" y="208550"/>
                  </a:moveTo>
                  <a:lnTo>
                    <a:pt x="12705" y="196994"/>
                  </a:lnTo>
                  <a:lnTo>
                    <a:pt x="10822" y="194477"/>
                  </a:lnTo>
                  <a:lnTo>
                    <a:pt x="9332" y="192818"/>
                  </a:lnTo>
                  <a:lnTo>
                    <a:pt x="8339" y="191006"/>
                  </a:lnTo>
                  <a:lnTo>
                    <a:pt x="6235" y="184380"/>
                  </a:lnTo>
                  <a:lnTo>
                    <a:pt x="3241" y="177582"/>
                  </a:lnTo>
                  <a:lnTo>
                    <a:pt x="2159" y="173088"/>
                  </a:lnTo>
                  <a:lnTo>
                    <a:pt x="1438" y="167975"/>
                  </a:lnTo>
                  <a:lnTo>
                    <a:pt x="958" y="162450"/>
                  </a:lnTo>
                  <a:lnTo>
                    <a:pt x="638" y="157356"/>
                  </a:lnTo>
                  <a:lnTo>
                    <a:pt x="282" y="147932"/>
                  </a:lnTo>
                  <a:lnTo>
                    <a:pt x="81" y="134694"/>
                  </a:lnTo>
                  <a:lnTo>
                    <a:pt x="0" y="86913"/>
                  </a:lnTo>
                  <a:lnTo>
                    <a:pt x="705" y="81598"/>
                  </a:lnTo>
                  <a:lnTo>
                    <a:pt x="1881" y="76643"/>
                  </a:lnTo>
                  <a:lnTo>
                    <a:pt x="3372" y="71928"/>
                  </a:lnTo>
                  <a:lnTo>
                    <a:pt x="4364" y="67374"/>
                  </a:lnTo>
                  <a:lnTo>
                    <a:pt x="5026" y="62927"/>
                  </a:lnTo>
                  <a:lnTo>
                    <a:pt x="5469" y="58552"/>
                  </a:lnTo>
                  <a:lnTo>
                    <a:pt x="6469" y="54223"/>
                  </a:lnTo>
                  <a:lnTo>
                    <a:pt x="7841" y="49927"/>
                  </a:lnTo>
                  <a:lnTo>
                    <a:pt x="9463" y="45651"/>
                  </a:lnTo>
                  <a:lnTo>
                    <a:pt x="11264" y="39019"/>
                  </a:lnTo>
                  <a:lnTo>
                    <a:pt x="12771" y="33014"/>
                  </a:lnTo>
                  <a:lnTo>
                    <a:pt x="14160" y="29437"/>
                  </a:lnTo>
                  <a:lnTo>
                    <a:pt x="15794" y="25641"/>
                  </a:lnTo>
                  <a:lnTo>
                    <a:pt x="17608" y="19543"/>
                  </a:lnTo>
                  <a:lnTo>
                    <a:pt x="18092" y="16928"/>
                  </a:lnTo>
                  <a:lnTo>
                    <a:pt x="20512" y="12142"/>
                  </a:lnTo>
                  <a:lnTo>
                    <a:pt x="24445" y="6692"/>
                  </a:lnTo>
                  <a:lnTo>
                    <a:pt x="26866" y="4065"/>
                  </a:lnTo>
                  <a:lnTo>
                    <a:pt x="30799" y="0"/>
                  </a:lnTo>
                  <a:lnTo>
                    <a:pt x="31828" y="372"/>
                  </a:lnTo>
                  <a:lnTo>
                    <a:pt x="34854" y="2668"/>
                  </a:lnTo>
                  <a:lnTo>
                    <a:pt x="38552" y="6039"/>
                  </a:lnTo>
                  <a:lnTo>
                    <a:pt x="44602" y="11904"/>
                  </a:lnTo>
                  <a:lnTo>
                    <a:pt x="52972" y="20207"/>
                  </a:lnTo>
                  <a:lnTo>
                    <a:pt x="55082" y="23016"/>
                  </a:lnTo>
                  <a:lnTo>
                    <a:pt x="57194" y="26299"/>
                  </a:lnTo>
                  <a:lnTo>
                    <a:pt x="59308" y="29900"/>
                  </a:lnTo>
                  <a:lnTo>
                    <a:pt x="61424" y="33710"/>
                  </a:lnTo>
                  <a:lnTo>
                    <a:pt x="65658" y="41708"/>
                  </a:lnTo>
                  <a:lnTo>
                    <a:pt x="67774" y="46522"/>
                  </a:lnTo>
                  <a:lnTo>
                    <a:pt x="69892" y="51848"/>
                  </a:lnTo>
                  <a:lnTo>
                    <a:pt x="74128" y="63410"/>
                  </a:lnTo>
                  <a:lnTo>
                    <a:pt x="78363" y="75605"/>
                  </a:lnTo>
                  <a:lnTo>
                    <a:pt x="80481" y="81114"/>
                  </a:lnTo>
                  <a:lnTo>
                    <a:pt x="82599" y="86198"/>
                  </a:lnTo>
                  <a:lnTo>
                    <a:pt x="84717" y="90999"/>
                  </a:lnTo>
                  <a:lnTo>
                    <a:pt x="86835" y="96316"/>
                  </a:lnTo>
                  <a:lnTo>
                    <a:pt x="91071" y="107868"/>
                  </a:lnTo>
                  <a:lnTo>
                    <a:pt x="93189" y="113206"/>
                  </a:lnTo>
                  <a:lnTo>
                    <a:pt x="95307" y="118176"/>
                  </a:lnTo>
                  <a:lnTo>
                    <a:pt x="97425" y="122901"/>
                  </a:lnTo>
                  <a:lnTo>
                    <a:pt x="99543" y="128167"/>
                  </a:lnTo>
                  <a:lnTo>
                    <a:pt x="103779" y="139663"/>
                  </a:lnTo>
                  <a:lnTo>
                    <a:pt x="105896" y="144986"/>
                  </a:lnTo>
                  <a:lnTo>
                    <a:pt x="108015" y="149947"/>
                  </a:lnTo>
                  <a:lnTo>
                    <a:pt x="110133" y="154665"/>
                  </a:lnTo>
                  <a:lnTo>
                    <a:pt x="111545" y="159220"/>
                  </a:lnTo>
                  <a:lnTo>
                    <a:pt x="112486" y="163669"/>
                  </a:lnTo>
                  <a:lnTo>
                    <a:pt x="113114" y="168046"/>
                  </a:lnTo>
                  <a:lnTo>
                    <a:pt x="114238" y="172375"/>
                  </a:lnTo>
                  <a:lnTo>
                    <a:pt x="115693" y="176672"/>
                  </a:lnTo>
                  <a:lnTo>
                    <a:pt x="117370" y="180948"/>
                  </a:lnTo>
                  <a:lnTo>
                    <a:pt x="119233" y="187580"/>
                  </a:lnTo>
                  <a:lnTo>
                    <a:pt x="119729" y="190337"/>
                  </a:lnTo>
                  <a:lnTo>
                    <a:pt x="122164" y="195281"/>
                  </a:lnTo>
                  <a:lnTo>
                    <a:pt x="123801" y="197587"/>
                  </a:lnTo>
                  <a:lnTo>
                    <a:pt x="125621" y="202031"/>
                  </a:lnTo>
                  <a:lnTo>
                    <a:pt x="126645" y="208500"/>
                  </a:lnTo>
                  <a:lnTo>
                    <a:pt x="127020" y="214763"/>
                  </a:lnTo>
                  <a:lnTo>
                    <a:pt x="127077" y="22125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6" name="SMARTInkAnnotation1061"/>
            <p:cNvSpPr/>
            <p:nvPr/>
          </p:nvSpPr>
          <p:spPr>
            <a:xfrm>
              <a:off x="5671234" y="3689350"/>
              <a:ext cx="50833" cy="50801"/>
            </a:xfrm>
            <a:custGeom>
              <a:avLst/>
              <a:gdLst/>
              <a:ahLst/>
              <a:cxnLst/>
              <a:rect l="0" t="0" r="0" b="0"/>
              <a:pathLst>
                <a:path w="50833" h="50801">
                  <a:moveTo>
                    <a:pt x="0" y="50800"/>
                  </a:moveTo>
                  <a:lnTo>
                    <a:pt x="3374" y="50800"/>
                  </a:lnTo>
                  <a:lnTo>
                    <a:pt x="3661" y="50095"/>
                  </a:lnTo>
                  <a:lnTo>
                    <a:pt x="3147" y="48919"/>
                  </a:lnTo>
                  <a:lnTo>
                    <a:pt x="622" y="45333"/>
                  </a:lnTo>
                  <a:lnTo>
                    <a:pt x="1120" y="44333"/>
                  </a:lnTo>
                  <a:lnTo>
                    <a:pt x="2159" y="42961"/>
                  </a:lnTo>
                  <a:lnTo>
                    <a:pt x="3558" y="41340"/>
                  </a:lnTo>
                  <a:lnTo>
                    <a:pt x="5901" y="39555"/>
                  </a:lnTo>
                  <a:lnTo>
                    <a:pt x="8877" y="37659"/>
                  </a:lnTo>
                  <a:lnTo>
                    <a:pt x="12271" y="35689"/>
                  </a:lnTo>
                  <a:lnTo>
                    <a:pt x="15241" y="33670"/>
                  </a:lnTo>
                  <a:lnTo>
                    <a:pt x="17926" y="31619"/>
                  </a:lnTo>
                  <a:lnTo>
                    <a:pt x="20423" y="29546"/>
                  </a:lnTo>
                  <a:lnTo>
                    <a:pt x="22794" y="27458"/>
                  </a:lnTo>
                  <a:lnTo>
                    <a:pt x="27310" y="23257"/>
                  </a:lnTo>
                  <a:lnTo>
                    <a:pt x="50832" y="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7" name="SMARTInkAnnotation1062"/>
            <p:cNvSpPr/>
            <p:nvPr/>
          </p:nvSpPr>
          <p:spPr>
            <a:xfrm>
              <a:off x="5753843" y="3613150"/>
              <a:ext cx="127073" cy="203201"/>
            </a:xfrm>
            <a:custGeom>
              <a:avLst/>
              <a:gdLst/>
              <a:ahLst/>
              <a:cxnLst/>
              <a:rect l="0" t="0" r="0" b="0"/>
              <a:pathLst>
                <a:path w="127073" h="203201">
                  <a:moveTo>
                    <a:pt x="19055" y="203200"/>
                  </a:moveTo>
                  <a:lnTo>
                    <a:pt x="7491" y="203200"/>
                  </a:lnTo>
                  <a:lnTo>
                    <a:pt x="7110" y="202495"/>
                  </a:lnTo>
                  <a:lnTo>
                    <a:pt x="6574" y="198131"/>
                  </a:lnTo>
                  <a:lnTo>
                    <a:pt x="6414" y="192369"/>
                  </a:lnTo>
                  <a:lnTo>
                    <a:pt x="6377" y="188273"/>
                  </a:lnTo>
                  <a:lnTo>
                    <a:pt x="5660" y="186193"/>
                  </a:lnTo>
                  <a:lnTo>
                    <a:pt x="2983" y="182001"/>
                  </a:lnTo>
                  <a:lnTo>
                    <a:pt x="1322" y="175904"/>
                  </a:lnTo>
                  <a:lnTo>
                    <a:pt x="879" y="172303"/>
                  </a:lnTo>
                  <a:lnTo>
                    <a:pt x="387" y="166420"/>
                  </a:lnTo>
                  <a:lnTo>
                    <a:pt x="255" y="163863"/>
                  </a:lnTo>
                  <a:lnTo>
                    <a:pt x="109" y="155378"/>
                  </a:lnTo>
                  <a:lnTo>
                    <a:pt x="0" y="122941"/>
                  </a:lnTo>
                  <a:lnTo>
                    <a:pt x="703" y="118650"/>
                  </a:lnTo>
                  <a:lnTo>
                    <a:pt x="1879" y="114378"/>
                  </a:lnTo>
                  <a:lnTo>
                    <a:pt x="3368" y="110118"/>
                  </a:lnTo>
                  <a:lnTo>
                    <a:pt x="3655" y="105162"/>
                  </a:lnTo>
                  <a:lnTo>
                    <a:pt x="3140" y="99741"/>
                  </a:lnTo>
                  <a:lnTo>
                    <a:pt x="2091" y="94011"/>
                  </a:lnTo>
                  <a:lnTo>
                    <a:pt x="2098" y="88779"/>
                  </a:lnTo>
                  <a:lnTo>
                    <a:pt x="2808" y="83881"/>
                  </a:lnTo>
                  <a:lnTo>
                    <a:pt x="3987" y="79204"/>
                  </a:lnTo>
                  <a:lnTo>
                    <a:pt x="4774" y="74675"/>
                  </a:lnTo>
                  <a:lnTo>
                    <a:pt x="5298" y="70245"/>
                  </a:lnTo>
                  <a:lnTo>
                    <a:pt x="5648" y="65880"/>
                  </a:lnTo>
                  <a:lnTo>
                    <a:pt x="5881" y="62264"/>
                  </a:lnTo>
                  <a:lnTo>
                    <a:pt x="6140" y="56366"/>
                  </a:lnTo>
                  <a:lnTo>
                    <a:pt x="6286" y="45707"/>
                  </a:lnTo>
                  <a:lnTo>
                    <a:pt x="7012" y="42466"/>
                  </a:lnTo>
                  <a:lnTo>
                    <a:pt x="9702" y="36983"/>
                  </a:lnTo>
                  <a:lnTo>
                    <a:pt x="12437" y="32209"/>
                  </a:lnTo>
                  <a:lnTo>
                    <a:pt x="15996" y="31886"/>
                  </a:lnTo>
                  <a:lnTo>
                    <a:pt x="17016" y="32546"/>
                  </a:lnTo>
                  <a:lnTo>
                    <a:pt x="17695" y="33692"/>
                  </a:lnTo>
                  <a:lnTo>
                    <a:pt x="18148" y="35161"/>
                  </a:lnTo>
                  <a:lnTo>
                    <a:pt x="20534" y="38675"/>
                  </a:lnTo>
                  <a:lnTo>
                    <a:pt x="22159" y="40600"/>
                  </a:lnTo>
                  <a:lnTo>
                    <a:pt x="23242" y="42589"/>
                  </a:lnTo>
                  <a:lnTo>
                    <a:pt x="25473" y="49465"/>
                  </a:lnTo>
                  <a:lnTo>
                    <a:pt x="26863" y="52732"/>
                  </a:lnTo>
                  <a:lnTo>
                    <a:pt x="30292" y="60125"/>
                  </a:lnTo>
                  <a:lnTo>
                    <a:pt x="46614" y="93167"/>
                  </a:lnTo>
                  <a:lnTo>
                    <a:pt x="52949" y="105843"/>
                  </a:lnTo>
                  <a:lnTo>
                    <a:pt x="54359" y="109368"/>
                  </a:lnTo>
                  <a:lnTo>
                    <a:pt x="55926" y="115165"/>
                  </a:lnTo>
                  <a:lnTo>
                    <a:pt x="57049" y="118404"/>
                  </a:lnTo>
                  <a:lnTo>
                    <a:pt x="58504" y="121976"/>
                  </a:lnTo>
                  <a:lnTo>
                    <a:pt x="60180" y="125767"/>
                  </a:lnTo>
                  <a:lnTo>
                    <a:pt x="62003" y="128294"/>
                  </a:lnTo>
                  <a:lnTo>
                    <a:pt x="63926" y="129980"/>
                  </a:lnTo>
                  <a:lnTo>
                    <a:pt x="65912" y="131103"/>
                  </a:lnTo>
                  <a:lnTo>
                    <a:pt x="67943" y="132558"/>
                  </a:lnTo>
                  <a:lnTo>
                    <a:pt x="70002" y="134233"/>
                  </a:lnTo>
                  <a:lnTo>
                    <a:pt x="72082" y="136055"/>
                  </a:lnTo>
                  <a:lnTo>
                    <a:pt x="74174" y="137270"/>
                  </a:lnTo>
                  <a:lnTo>
                    <a:pt x="76274" y="138080"/>
                  </a:lnTo>
                  <a:lnTo>
                    <a:pt x="78381" y="138620"/>
                  </a:lnTo>
                  <a:lnTo>
                    <a:pt x="80491" y="138980"/>
                  </a:lnTo>
                  <a:lnTo>
                    <a:pt x="82604" y="139220"/>
                  </a:lnTo>
                  <a:lnTo>
                    <a:pt x="84719" y="139380"/>
                  </a:lnTo>
                  <a:lnTo>
                    <a:pt x="86834" y="139487"/>
                  </a:lnTo>
                  <a:lnTo>
                    <a:pt x="91068" y="139605"/>
                  </a:lnTo>
                  <a:lnTo>
                    <a:pt x="93185" y="138931"/>
                  </a:lnTo>
                  <a:lnTo>
                    <a:pt x="95303" y="137776"/>
                  </a:lnTo>
                  <a:lnTo>
                    <a:pt x="97420" y="136301"/>
                  </a:lnTo>
                  <a:lnTo>
                    <a:pt x="98833" y="134612"/>
                  </a:lnTo>
                  <a:lnTo>
                    <a:pt x="99773" y="132780"/>
                  </a:lnTo>
                  <a:lnTo>
                    <a:pt x="100401" y="130853"/>
                  </a:lnTo>
                  <a:lnTo>
                    <a:pt x="102981" y="126831"/>
                  </a:lnTo>
                  <a:lnTo>
                    <a:pt x="106481" y="121986"/>
                  </a:lnTo>
                  <a:lnTo>
                    <a:pt x="108402" y="118718"/>
                  </a:lnTo>
                  <a:lnTo>
                    <a:pt x="110389" y="115129"/>
                  </a:lnTo>
                  <a:lnTo>
                    <a:pt x="112420" y="112030"/>
                  </a:lnTo>
                  <a:lnTo>
                    <a:pt x="114480" y="109259"/>
                  </a:lnTo>
                  <a:lnTo>
                    <a:pt x="116560" y="106706"/>
                  </a:lnTo>
                  <a:lnTo>
                    <a:pt x="118869" y="101988"/>
                  </a:lnTo>
                  <a:lnTo>
                    <a:pt x="119896" y="96834"/>
                  </a:lnTo>
                  <a:lnTo>
                    <a:pt x="120170" y="93483"/>
                  </a:lnTo>
                  <a:lnTo>
                    <a:pt x="120352" y="89839"/>
                  </a:lnTo>
                  <a:lnTo>
                    <a:pt x="121181" y="85998"/>
                  </a:lnTo>
                  <a:lnTo>
                    <a:pt x="122438" y="82027"/>
                  </a:lnTo>
                  <a:lnTo>
                    <a:pt x="123982" y="77968"/>
                  </a:lnTo>
                  <a:lnTo>
                    <a:pt x="125013" y="74556"/>
                  </a:lnTo>
                  <a:lnTo>
                    <a:pt x="126156" y="68884"/>
                  </a:lnTo>
                  <a:lnTo>
                    <a:pt x="126461" y="65679"/>
                  </a:lnTo>
                  <a:lnTo>
                    <a:pt x="126666" y="62130"/>
                  </a:lnTo>
                  <a:lnTo>
                    <a:pt x="126891" y="55130"/>
                  </a:lnTo>
                  <a:lnTo>
                    <a:pt x="127018" y="46517"/>
                  </a:lnTo>
                  <a:lnTo>
                    <a:pt x="127065" y="27231"/>
                  </a:lnTo>
                  <a:lnTo>
                    <a:pt x="126361" y="23799"/>
                  </a:lnTo>
                  <a:lnTo>
                    <a:pt x="122703" y="15596"/>
                  </a:lnTo>
                  <a:lnTo>
                    <a:pt x="121600" y="10930"/>
                  </a:lnTo>
                  <a:lnTo>
                    <a:pt x="121110" y="6504"/>
                  </a:lnTo>
                  <a:lnTo>
                    <a:pt x="120979" y="4336"/>
                  </a:lnTo>
                  <a:lnTo>
                    <a:pt x="121598" y="2891"/>
                  </a:lnTo>
                  <a:lnTo>
                    <a:pt x="122717" y="1927"/>
                  </a:lnTo>
                  <a:lnTo>
                    <a:pt x="127072" y="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8" name="SMARTInkAnnotation1063"/>
            <p:cNvSpPr/>
            <p:nvPr/>
          </p:nvSpPr>
          <p:spPr>
            <a:xfrm>
              <a:off x="6001640" y="3586861"/>
              <a:ext cx="31771" cy="242190"/>
            </a:xfrm>
            <a:custGeom>
              <a:avLst/>
              <a:gdLst/>
              <a:ahLst/>
              <a:cxnLst/>
              <a:rect l="0" t="0" r="0" b="0"/>
              <a:pathLst>
                <a:path w="31771" h="242190">
                  <a:moveTo>
                    <a:pt x="0" y="7239"/>
                  </a:moveTo>
                  <a:lnTo>
                    <a:pt x="5472" y="7239"/>
                  </a:lnTo>
                  <a:lnTo>
                    <a:pt x="6471" y="7944"/>
                  </a:lnTo>
                  <a:lnTo>
                    <a:pt x="7844" y="9120"/>
                  </a:lnTo>
                  <a:lnTo>
                    <a:pt x="9465" y="10610"/>
                  </a:lnTo>
                  <a:lnTo>
                    <a:pt x="10546" y="9486"/>
                  </a:lnTo>
                  <a:lnTo>
                    <a:pt x="11267" y="6620"/>
                  </a:lnTo>
                  <a:lnTo>
                    <a:pt x="11747" y="2594"/>
                  </a:lnTo>
                  <a:lnTo>
                    <a:pt x="12774" y="614"/>
                  </a:lnTo>
                  <a:lnTo>
                    <a:pt x="14163" y="0"/>
                  </a:lnTo>
                  <a:lnTo>
                    <a:pt x="15797" y="296"/>
                  </a:lnTo>
                  <a:lnTo>
                    <a:pt x="16884" y="1199"/>
                  </a:lnTo>
                  <a:lnTo>
                    <a:pt x="17611" y="2507"/>
                  </a:lnTo>
                  <a:lnTo>
                    <a:pt x="18417" y="5841"/>
                  </a:lnTo>
                  <a:lnTo>
                    <a:pt x="18775" y="9675"/>
                  </a:lnTo>
                  <a:lnTo>
                    <a:pt x="19577" y="12391"/>
                  </a:lnTo>
                  <a:lnTo>
                    <a:pt x="20818" y="15613"/>
                  </a:lnTo>
                  <a:lnTo>
                    <a:pt x="22350" y="19172"/>
                  </a:lnTo>
                  <a:lnTo>
                    <a:pt x="23372" y="22955"/>
                  </a:lnTo>
                  <a:lnTo>
                    <a:pt x="24054" y="26889"/>
                  </a:lnTo>
                  <a:lnTo>
                    <a:pt x="24508" y="30922"/>
                  </a:lnTo>
                  <a:lnTo>
                    <a:pt x="24810" y="35728"/>
                  </a:lnTo>
                  <a:lnTo>
                    <a:pt x="25013" y="41048"/>
                  </a:lnTo>
                  <a:lnTo>
                    <a:pt x="25296" y="56768"/>
                  </a:lnTo>
                  <a:lnTo>
                    <a:pt x="25416" y="211008"/>
                  </a:lnTo>
                  <a:lnTo>
                    <a:pt x="26122" y="214346"/>
                  </a:lnTo>
                  <a:lnTo>
                    <a:pt x="27299" y="217982"/>
                  </a:lnTo>
                  <a:lnTo>
                    <a:pt x="28789" y="221818"/>
                  </a:lnTo>
                  <a:lnTo>
                    <a:pt x="29783" y="225080"/>
                  </a:lnTo>
                  <a:lnTo>
                    <a:pt x="30445" y="227961"/>
                  </a:lnTo>
                  <a:lnTo>
                    <a:pt x="31378" y="235386"/>
                  </a:lnTo>
                  <a:lnTo>
                    <a:pt x="31770" y="242189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9" name="SMARTInkAnnotation1064"/>
            <p:cNvSpPr/>
            <p:nvPr/>
          </p:nvSpPr>
          <p:spPr>
            <a:xfrm>
              <a:off x="5950808" y="3536950"/>
              <a:ext cx="133434" cy="82551"/>
            </a:xfrm>
            <a:custGeom>
              <a:avLst/>
              <a:gdLst/>
              <a:ahLst/>
              <a:cxnLst/>
              <a:rect l="0" t="0" r="0" b="0"/>
              <a:pathLst>
                <a:path w="133434" h="82551">
                  <a:moveTo>
                    <a:pt x="0" y="82550"/>
                  </a:moveTo>
                  <a:lnTo>
                    <a:pt x="0" y="77083"/>
                  </a:lnTo>
                  <a:lnTo>
                    <a:pt x="706" y="76788"/>
                  </a:lnTo>
                  <a:lnTo>
                    <a:pt x="3374" y="76461"/>
                  </a:lnTo>
                  <a:lnTo>
                    <a:pt x="4367" y="75669"/>
                  </a:lnTo>
                  <a:lnTo>
                    <a:pt x="5029" y="74435"/>
                  </a:lnTo>
                  <a:lnTo>
                    <a:pt x="5472" y="72906"/>
                  </a:lnTo>
                  <a:lnTo>
                    <a:pt x="6471" y="71182"/>
                  </a:lnTo>
                  <a:lnTo>
                    <a:pt x="7844" y="69327"/>
                  </a:lnTo>
                  <a:lnTo>
                    <a:pt x="9465" y="67385"/>
                  </a:lnTo>
                  <a:lnTo>
                    <a:pt x="11958" y="65384"/>
                  </a:lnTo>
                  <a:lnTo>
                    <a:pt x="15032" y="63345"/>
                  </a:lnTo>
                  <a:lnTo>
                    <a:pt x="18493" y="61280"/>
                  </a:lnTo>
                  <a:lnTo>
                    <a:pt x="21507" y="59198"/>
                  </a:lnTo>
                  <a:lnTo>
                    <a:pt x="24221" y="57104"/>
                  </a:lnTo>
                  <a:lnTo>
                    <a:pt x="26738" y="55003"/>
                  </a:lnTo>
                  <a:lnTo>
                    <a:pt x="29827" y="52191"/>
                  </a:lnTo>
                  <a:lnTo>
                    <a:pt x="37025" y="45303"/>
                  </a:lnTo>
                  <a:lnTo>
                    <a:pt x="40922" y="42197"/>
                  </a:lnTo>
                  <a:lnTo>
                    <a:pt x="44931" y="39420"/>
                  </a:lnTo>
                  <a:lnTo>
                    <a:pt x="49016" y="36863"/>
                  </a:lnTo>
                  <a:lnTo>
                    <a:pt x="53857" y="34453"/>
                  </a:lnTo>
                  <a:lnTo>
                    <a:pt x="59203" y="32141"/>
                  </a:lnTo>
                  <a:lnTo>
                    <a:pt x="64884" y="29894"/>
                  </a:lnTo>
                  <a:lnTo>
                    <a:pt x="70084" y="27691"/>
                  </a:lnTo>
                  <a:lnTo>
                    <a:pt x="79627" y="23361"/>
                  </a:lnTo>
                  <a:lnTo>
                    <a:pt x="84854" y="20513"/>
                  </a:lnTo>
                  <a:lnTo>
                    <a:pt x="90457" y="17203"/>
                  </a:lnTo>
                  <a:lnTo>
                    <a:pt x="96311" y="13585"/>
                  </a:lnTo>
                  <a:lnTo>
                    <a:pt x="103037" y="10468"/>
                  </a:lnTo>
                  <a:lnTo>
                    <a:pt x="110345" y="7684"/>
                  </a:lnTo>
                  <a:lnTo>
                    <a:pt x="133433" y="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0" name="SMARTInkAnnotation1065"/>
            <p:cNvSpPr/>
            <p:nvPr/>
          </p:nvSpPr>
          <p:spPr>
            <a:xfrm>
              <a:off x="6243091" y="3562350"/>
              <a:ext cx="133434" cy="184065"/>
            </a:xfrm>
            <a:custGeom>
              <a:avLst/>
              <a:gdLst/>
              <a:ahLst/>
              <a:cxnLst/>
              <a:rect l="0" t="0" r="0" b="0"/>
              <a:pathLst>
                <a:path w="133434" h="184065">
                  <a:moveTo>
                    <a:pt x="133433" y="0"/>
                  </a:moveTo>
                  <a:lnTo>
                    <a:pt x="94947" y="0"/>
                  </a:lnTo>
                  <a:lnTo>
                    <a:pt x="91538" y="705"/>
                  </a:lnTo>
                  <a:lnTo>
                    <a:pt x="87854" y="1881"/>
                  </a:lnTo>
                  <a:lnTo>
                    <a:pt x="83985" y="3371"/>
                  </a:lnTo>
                  <a:lnTo>
                    <a:pt x="80699" y="4364"/>
                  </a:lnTo>
                  <a:lnTo>
                    <a:pt x="77803" y="5026"/>
                  </a:lnTo>
                  <a:lnTo>
                    <a:pt x="75166" y="5467"/>
                  </a:lnTo>
                  <a:lnTo>
                    <a:pt x="71997" y="6467"/>
                  </a:lnTo>
                  <a:lnTo>
                    <a:pt x="68471" y="7839"/>
                  </a:lnTo>
                  <a:lnTo>
                    <a:pt x="64710" y="9460"/>
                  </a:lnTo>
                  <a:lnTo>
                    <a:pt x="61495" y="11245"/>
                  </a:lnTo>
                  <a:lnTo>
                    <a:pt x="58646" y="13141"/>
                  </a:lnTo>
                  <a:lnTo>
                    <a:pt x="56042" y="15111"/>
                  </a:lnTo>
                  <a:lnTo>
                    <a:pt x="53599" y="17130"/>
                  </a:lnTo>
                  <a:lnTo>
                    <a:pt x="51264" y="19181"/>
                  </a:lnTo>
                  <a:lnTo>
                    <a:pt x="49002" y="21254"/>
                  </a:lnTo>
                  <a:lnTo>
                    <a:pt x="44605" y="25439"/>
                  </a:lnTo>
                  <a:lnTo>
                    <a:pt x="42445" y="27543"/>
                  </a:lnTo>
                  <a:lnTo>
                    <a:pt x="41004" y="29651"/>
                  </a:lnTo>
                  <a:lnTo>
                    <a:pt x="39404" y="33874"/>
                  </a:lnTo>
                  <a:lnTo>
                    <a:pt x="38977" y="36694"/>
                  </a:lnTo>
                  <a:lnTo>
                    <a:pt x="38692" y="39985"/>
                  </a:lnTo>
                  <a:lnTo>
                    <a:pt x="38376" y="46699"/>
                  </a:lnTo>
                  <a:lnTo>
                    <a:pt x="38236" y="52035"/>
                  </a:lnTo>
                  <a:lnTo>
                    <a:pt x="38157" y="59005"/>
                  </a:lnTo>
                  <a:lnTo>
                    <a:pt x="38852" y="61209"/>
                  </a:lnTo>
                  <a:lnTo>
                    <a:pt x="41506" y="65539"/>
                  </a:lnTo>
                  <a:lnTo>
                    <a:pt x="43157" y="69816"/>
                  </a:lnTo>
                  <a:lnTo>
                    <a:pt x="43597" y="71944"/>
                  </a:lnTo>
                  <a:lnTo>
                    <a:pt x="45303" y="74068"/>
                  </a:lnTo>
                  <a:lnTo>
                    <a:pt x="47851" y="76190"/>
                  </a:lnTo>
                  <a:lnTo>
                    <a:pt x="50962" y="78310"/>
                  </a:lnTo>
                  <a:lnTo>
                    <a:pt x="53743" y="81134"/>
                  </a:lnTo>
                  <a:lnTo>
                    <a:pt x="56302" y="84428"/>
                  </a:lnTo>
                  <a:lnTo>
                    <a:pt x="58715" y="88035"/>
                  </a:lnTo>
                  <a:lnTo>
                    <a:pt x="61735" y="91146"/>
                  </a:lnTo>
                  <a:lnTo>
                    <a:pt x="65160" y="93925"/>
                  </a:lnTo>
                  <a:lnTo>
                    <a:pt x="68856" y="96483"/>
                  </a:lnTo>
                  <a:lnTo>
                    <a:pt x="72731" y="98894"/>
                  </a:lnTo>
                  <a:lnTo>
                    <a:pt x="76728" y="101207"/>
                  </a:lnTo>
                  <a:lnTo>
                    <a:pt x="80803" y="103455"/>
                  </a:lnTo>
                  <a:lnTo>
                    <a:pt x="84227" y="105659"/>
                  </a:lnTo>
                  <a:lnTo>
                    <a:pt x="87215" y="107834"/>
                  </a:lnTo>
                  <a:lnTo>
                    <a:pt x="89913" y="109989"/>
                  </a:lnTo>
                  <a:lnTo>
                    <a:pt x="93123" y="112132"/>
                  </a:lnTo>
                  <a:lnTo>
                    <a:pt x="96677" y="114266"/>
                  </a:lnTo>
                  <a:lnTo>
                    <a:pt x="100456" y="116394"/>
                  </a:lnTo>
                  <a:lnTo>
                    <a:pt x="103682" y="117813"/>
                  </a:lnTo>
                  <a:lnTo>
                    <a:pt x="106539" y="118758"/>
                  </a:lnTo>
                  <a:lnTo>
                    <a:pt x="109150" y="119389"/>
                  </a:lnTo>
                  <a:lnTo>
                    <a:pt x="112302" y="120515"/>
                  </a:lnTo>
                  <a:lnTo>
                    <a:pt x="115816" y="121971"/>
                  </a:lnTo>
                  <a:lnTo>
                    <a:pt x="119570" y="123647"/>
                  </a:lnTo>
                  <a:lnTo>
                    <a:pt x="122779" y="125470"/>
                  </a:lnTo>
                  <a:lnTo>
                    <a:pt x="125624" y="127391"/>
                  </a:lnTo>
                  <a:lnTo>
                    <a:pt x="128227" y="129378"/>
                  </a:lnTo>
                  <a:lnTo>
                    <a:pt x="129963" y="131407"/>
                  </a:lnTo>
                  <a:lnTo>
                    <a:pt x="131119" y="133466"/>
                  </a:lnTo>
                  <a:lnTo>
                    <a:pt x="132404" y="137635"/>
                  </a:lnTo>
                  <a:lnTo>
                    <a:pt x="132976" y="141840"/>
                  </a:lnTo>
                  <a:lnTo>
                    <a:pt x="133230" y="146060"/>
                  </a:lnTo>
                  <a:lnTo>
                    <a:pt x="133297" y="148173"/>
                  </a:lnTo>
                  <a:lnTo>
                    <a:pt x="132636" y="150288"/>
                  </a:lnTo>
                  <a:lnTo>
                    <a:pt x="130020" y="154519"/>
                  </a:lnTo>
                  <a:lnTo>
                    <a:pt x="126504" y="158751"/>
                  </a:lnTo>
                  <a:lnTo>
                    <a:pt x="124578" y="160867"/>
                  </a:lnTo>
                  <a:lnTo>
                    <a:pt x="121881" y="162278"/>
                  </a:lnTo>
                  <a:lnTo>
                    <a:pt x="118671" y="163219"/>
                  </a:lnTo>
                  <a:lnTo>
                    <a:pt x="115120" y="163846"/>
                  </a:lnTo>
                  <a:lnTo>
                    <a:pt x="112046" y="164969"/>
                  </a:lnTo>
                  <a:lnTo>
                    <a:pt x="109291" y="166424"/>
                  </a:lnTo>
                  <a:lnTo>
                    <a:pt x="106748" y="168099"/>
                  </a:lnTo>
                  <a:lnTo>
                    <a:pt x="103642" y="169922"/>
                  </a:lnTo>
                  <a:lnTo>
                    <a:pt x="100158" y="171842"/>
                  </a:lnTo>
                  <a:lnTo>
                    <a:pt x="96424" y="173828"/>
                  </a:lnTo>
                  <a:lnTo>
                    <a:pt x="92522" y="175152"/>
                  </a:lnTo>
                  <a:lnTo>
                    <a:pt x="88509" y="176035"/>
                  </a:lnTo>
                  <a:lnTo>
                    <a:pt x="84422" y="176623"/>
                  </a:lnTo>
                  <a:lnTo>
                    <a:pt x="80285" y="177721"/>
                  </a:lnTo>
                  <a:lnTo>
                    <a:pt x="76115" y="179158"/>
                  </a:lnTo>
                  <a:lnTo>
                    <a:pt x="71923" y="180822"/>
                  </a:lnTo>
                  <a:lnTo>
                    <a:pt x="67716" y="181932"/>
                  </a:lnTo>
                  <a:lnTo>
                    <a:pt x="63500" y="182671"/>
                  </a:lnTo>
                  <a:lnTo>
                    <a:pt x="59277" y="183164"/>
                  </a:lnTo>
                  <a:lnTo>
                    <a:pt x="55756" y="183493"/>
                  </a:lnTo>
                  <a:lnTo>
                    <a:pt x="52702" y="183712"/>
                  </a:lnTo>
                  <a:lnTo>
                    <a:pt x="49961" y="183857"/>
                  </a:lnTo>
                  <a:lnTo>
                    <a:pt x="41266" y="184020"/>
                  </a:lnTo>
                  <a:lnTo>
                    <a:pt x="35983" y="184064"/>
                  </a:lnTo>
                  <a:lnTo>
                    <a:pt x="31755" y="183387"/>
                  </a:lnTo>
                  <a:lnTo>
                    <a:pt x="28229" y="182230"/>
                  </a:lnTo>
                  <a:lnTo>
                    <a:pt x="14126" y="175304"/>
                  </a:lnTo>
                  <a:lnTo>
                    <a:pt x="11536" y="173314"/>
                  </a:lnTo>
                  <a:lnTo>
                    <a:pt x="9808" y="171281"/>
                  </a:lnTo>
                  <a:lnTo>
                    <a:pt x="7183" y="166436"/>
                  </a:lnTo>
                  <a:lnTo>
                    <a:pt x="0" y="15240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1" name="SMARTInkAnnotation1066"/>
            <p:cNvSpPr/>
            <p:nvPr/>
          </p:nvSpPr>
          <p:spPr>
            <a:xfrm>
              <a:off x="6452771" y="3632200"/>
              <a:ext cx="25055" cy="127001"/>
            </a:xfrm>
            <a:custGeom>
              <a:avLst/>
              <a:gdLst/>
              <a:ahLst/>
              <a:cxnLst/>
              <a:rect l="0" t="0" r="0" b="0"/>
              <a:pathLst>
                <a:path w="25055" h="127001">
                  <a:moveTo>
                    <a:pt x="6355" y="0"/>
                  </a:moveTo>
                  <a:lnTo>
                    <a:pt x="9727" y="3371"/>
                  </a:lnTo>
                  <a:lnTo>
                    <a:pt x="11426" y="5775"/>
                  </a:lnTo>
                  <a:lnTo>
                    <a:pt x="13266" y="8789"/>
                  </a:lnTo>
                  <a:lnTo>
                    <a:pt x="15197" y="12209"/>
                  </a:lnTo>
                  <a:lnTo>
                    <a:pt x="19227" y="19772"/>
                  </a:lnTo>
                  <a:lnTo>
                    <a:pt x="21291" y="23765"/>
                  </a:lnTo>
                  <a:lnTo>
                    <a:pt x="22666" y="27838"/>
                  </a:lnTo>
                  <a:lnTo>
                    <a:pt x="23583" y="31964"/>
                  </a:lnTo>
                  <a:lnTo>
                    <a:pt x="24193" y="36126"/>
                  </a:lnTo>
                  <a:lnTo>
                    <a:pt x="24601" y="40312"/>
                  </a:lnTo>
                  <a:lnTo>
                    <a:pt x="24873" y="44514"/>
                  </a:lnTo>
                  <a:lnTo>
                    <a:pt x="25054" y="48726"/>
                  </a:lnTo>
                  <a:lnTo>
                    <a:pt x="24469" y="52945"/>
                  </a:lnTo>
                  <a:lnTo>
                    <a:pt x="23372" y="57169"/>
                  </a:lnTo>
                  <a:lnTo>
                    <a:pt x="21935" y="61396"/>
                  </a:lnTo>
                  <a:lnTo>
                    <a:pt x="20978" y="65625"/>
                  </a:lnTo>
                  <a:lnTo>
                    <a:pt x="20339" y="69855"/>
                  </a:lnTo>
                  <a:lnTo>
                    <a:pt x="19913" y="74087"/>
                  </a:lnTo>
                  <a:lnTo>
                    <a:pt x="18923" y="78319"/>
                  </a:lnTo>
                  <a:lnTo>
                    <a:pt x="17557" y="82552"/>
                  </a:lnTo>
                  <a:lnTo>
                    <a:pt x="15942" y="86785"/>
                  </a:lnTo>
                  <a:lnTo>
                    <a:pt x="14864" y="91017"/>
                  </a:lnTo>
                  <a:lnTo>
                    <a:pt x="14145" y="95250"/>
                  </a:lnTo>
                  <a:lnTo>
                    <a:pt x="13666" y="99483"/>
                  </a:lnTo>
                  <a:lnTo>
                    <a:pt x="12641" y="103011"/>
                  </a:lnTo>
                  <a:lnTo>
                    <a:pt x="11251" y="106069"/>
                  </a:lnTo>
                  <a:lnTo>
                    <a:pt x="9619" y="108812"/>
                  </a:lnTo>
                  <a:lnTo>
                    <a:pt x="8530" y="111347"/>
                  </a:lnTo>
                  <a:lnTo>
                    <a:pt x="7806" y="113743"/>
                  </a:lnTo>
                  <a:lnTo>
                    <a:pt x="7322" y="116045"/>
                  </a:lnTo>
                  <a:lnTo>
                    <a:pt x="6293" y="118285"/>
                  </a:lnTo>
                  <a:lnTo>
                    <a:pt x="4901" y="120485"/>
                  </a:lnTo>
                  <a:lnTo>
                    <a:pt x="0" y="12700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2" name="SMARTInkAnnotation1067"/>
            <p:cNvSpPr/>
            <p:nvPr/>
          </p:nvSpPr>
          <p:spPr>
            <a:xfrm>
              <a:off x="6509957" y="3619523"/>
              <a:ext cx="127080" cy="152352"/>
            </a:xfrm>
            <a:custGeom>
              <a:avLst/>
              <a:gdLst/>
              <a:ahLst/>
              <a:cxnLst/>
              <a:rect l="0" t="0" r="0" b="0"/>
              <a:pathLst>
                <a:path w="127080" h="152352">
                  <a:moveTo>
                    <a:pt x="0" y="19027"/>
                  </a:moveTo>
                  <a:lnTo>
                    <a:pt x="0" y="13560"/>
                  </a:lnTo>
                  <a:lnTo>
                    <a:pt x="706" y="13265"/>
                  </a:lnTo>
                  <a:lnTo>
                    <a:pt x="4366" y="12851"/>
                  </a:lnTo>
                  <a:lnTo>
                    <a:pt x="7592" y="12693"/>
                  </a:lnTo>
                  <a:lnTo>
                    <a:pt x="20646" y="12679"/>
                  </a:lnTo>
                  <a:lnTo>
                    <a:pt x="22236" y="11973"/>
                  </a:lnTo>
                  <a:lnTo>
                    <a:pt x="23296" y="10796"/>
                  </a:lnTo>
                  <a:lnTo>
                    <a:pt x="24002" y="9307"/>
                  </a:lnTo>
                  <a:lnTo>
                    <a:pt x="25885" y="8313"/>
                  </a:lnTo>
                  <a:lnTo>
                    <a:pt x="28552" y="7651"/>
                  </a:lnTo>
                  <a:lnTo>
                    <a:pt x="31743" y="7210"/>
                  </a:lnTo>
                  <a:lnTo>
                    <a:pt x="34576" y="6916"/>
                  </a:lnTo>
                  <a:lnTo>
                    <a:pt x="37171" y="6719"/>
                  </a:lnTo>
                  <a:lnTo>
                    <a:pt x="39605" y="6589"/>
                  </a:lnTo>
                  <a:lnTo>
                    <a:pt x="44196" y="6443"/>
                  </a:lnTo>
                  <a:lnTo>
                    <a:pt x="46407" y="6405"/>
                  </a:lnTo>
                  <a:lnTo>
                    <a:pt x="48588" y="5673"/>
                  </a:lnTo>
                  <a:lnTo>
                    <a:pt x="50748" y="4480"/>
                  </a:lnTo>
                  <a:lnTo>
                    <a:pt x="52894" y="2979"/>
                  </a:lnTo>
                  <a:lnTo>
                    <a:pt x="55031" y="1978"/>
                  </a:lnTo>
                  <a:lnTo>
                    <a:pt x="57160" y="1311"/>
                  </a:lnTo>
                  <a:lnTo>
                    <a:pt x="59286" y="866"/>
                  </a:lnTo>
                  <a:lnTo>
                    <a:pt x="61410" y="570"/>
                  </a:lnTo>
                  <a:lnTo>
                    <a:pt x="63532" y="372"/>
                  </a:lnTo>
                  <a:lnTo>
                    <a:pt x="65652" y="241"/>
                  </a:lnTo>
                  <a:lnTo>
                    <a:pt x="69891" y="94"/>
                  </a:lnTo>
                  <a:lnTo>
                    <a:pt x="78365" y="0"/>
                  </a:lnTo>
                  <a:lnTo>
                    <a:pt x="79778" y="698"/>
                  </a:lnTo>
                  <a:lnTo>
                    <a:pt x="80717" y="1869"/>
                  </a:lnTo>
                  <a:lnTo>
                    <a:pt x="81347" y="3355"/>
                  </a:lnTo>
                  <a:lnTo>
                    <a:pt x="82044" y="6887"/>
                  </a:lnTo>
                  <a:lnTo>
                    <a:pt x="82491" y="11533"/>
                  </a:lnTo>
                  <a:lnTo>
                    <a:pt x="82569" y="15709"/>
                  </a:lnTo>
                  <a:lnTo>
                    <a:pt x="81873" y="18226"/>
                  </a:lnTo>
                  <a:lnTo>
                    <a:pt x="80704" y="21315"/>
                  </a:lnTo>
                  <a:lnTo>
                    <a:pt x="79218" y="24786"/>
                  </a:lnTo>
                  <a:lnTo>
                    <a:pt x="77522" y="27805"/>
                  </a:lnTo>
                  <a:lnTo>
                    <a:pt x="75685" y="30524"/>
                  </a:lnTo>
                  <a:lnTo>
                    <a:pt x="73754" y="33041"/>
                  </a:lnTo>
                  <a:lnTo>
                    <a:pt x="71761" y="36131"/>
                  </a:lnTo>
                  <a:lnTo>
                    <a:pt x="69727" y="39602"/>
                  </a:lnTo>
                  <a:lnTo>
                    <a:pt x="67666" y="43327"/>
                  </a:lnTo>
                  <a:lnTo>
                    <a:pt x="63491" y="51229"/>
                  </a:lnTo>
                  <a:lnTo>
                    <a:pt x="61388" y="55312"/>
                  </a:lnTo>
                  <a:lnTo>
                    <a:pt x="58575" y="59444"/>
                  </a:lnTo>
                  <a:lnTo>
                    <a:pt x="55288" y="63611"/>
                  </a:lnTo>
                  <a:lnTo>
                    <a:pt x="51684" y="67800"/>
                  </a:lnTo>
                  <a:lnTo>
                    <a:pt x="48576" y="71297"/>
                  </a:lnTo>
                  <a:lnTo>
                    <a:pt x="43240" y="77066"/>
                  </a:lnTo>
                  <a:lnTo>
                    <a:pt x="29695" y="90882"/>
                  </a:lnTo>
                  <a:lnTo>
                    <a:pt x="24258" y="96353"/>
                  </a:lnTo>
                  <a:lnTo>
                    <a:pt x="21820" y="99505"/>
                  </a:lnTo>
                  <a:lnTo>
                    <a:pt x="19489" y="103018"/>
                  </a:lnTo>
                  <a:lnTo>
                    <a:pt x="17228" y="106771"/>
                  </a:lnTo>
                  <a:lnTo>
                    <a:pt x="15721" y="109978"/>
                  </a:lnTo>
                  <a:lnTo>
                    <a:pt x="14717" y="112822"/>
                  </a:lnTo>
                  <a:lnTo>
                    <a:pt x="14047" y="115424"/>
                  </a:lnTo>
                  <a:lnTo>
                    <a:pt x="13601" y="117864"/>
                  </a:lnTo>
                  <a:lnTo>
                    <a:pt x="13105" y="122456"/>
                  </a:lnTo>
                  <a:lnTo>
                    <a:pt x="12884" y="126849"/>
                  </a:lnTo>
                  <a:lnTo>
                    <a:pt x="12743" y="132048"/>
                  </a:lnTo>
                  <a:lnTo>
                    <a:pt x="12719" y="136319"/>
                  </a:lnTo>
                  <a:lnTo>
                    <a:pt x="13421" y="138144"/>
                  </a:lnTo>
                  <a:lnTo>
                    <a:pt x="16083" y="142053"/>
                  </a:lnTo>
                  <a:lnTo>
                    <a:pt x="18488" y="143378"/>
                  </a:lnTo>
                  <a:lnTo>
                    <a:pt x="21503" y="144261"/>
                  </a:lnTo>
                  <a:lnTo>
                    <a:pt x="24926" y="144850"/>
                  </a:lnTo>
                  <a:lnTo>
                    <a:pt x="27914" y="145948"/>
                  </a:lnTo>
                  <a:lnTo>
                    <a:pt x="30611" y="147385"/>
                  </a:lnTo>
                  <a:lnTo>
                    <a:pt x="33116" y="149049"/>
                  </a:lnTo>
                  <a:lnTo>
                    <a:pt x="36196" y="150159"/>
                  </a:lnTo>
                  <a:lnTo>
                    <a:pt x="39663" y="150898"/>
                  </a:lnTo>
                  <a:lnTo>
                    <a:pt x="43386" y="151391"/>
                  </a:lnTo>
                  <a:lnTo>
                    <a:pt x="46574" y="151720"/>
                  </a:lnTo>
                  <a:lnTo>
                    <a:pt x="49405" y="151939"/>
                  </a:lnTo>
                  <a:lnTo>
                    <a:pt x="51998" y="152085"/>
                  </a:lnTo>
                  <a:lnTo>
                    <a:pt x="58646" y="152247"/>
                  </a:lnTo>
                  <a:lnTo>
                    <a:pt x="74418" y="152351"/>
                  </a:lnTo>
                  <a:lnTo>
                    <a:pt x="77852" y="151654"/>
                  </a:lnTo>
                  <a:lnTo>
                    <a:pt x="80847" y="150484"/>
                  </a:lnTo>
                  <a:lnTo>
                    <a:pt x="83550" y="148998"/>
                  </a:lnTo>
                  <a:lnTo>
                    <a:pt x="86763" y="148008"/>
                  </a:lnTo>
                  <a:lnTo>
                    <a:pt x="90318" y="147347"/>
                  </a:lnTo>
                  <a:lnTo>
                    <a:pt x="94100" y="146907"/>
                  </a:lnTo>
                  <a:lnTo>
                    <a:pt x="97327" y="145908"/>
                  </a:lnTo>
                  <a:lnTo>
                    <a:pt x="100184" y="144537"/>
                  </a:lnTo>
                  <a:lnTo>
                    <a:pt x="106469" y="140637"/>
                  </a:lnTo>
                  <a:lnTo>
                    <a:pt x="109211" y="140104"/>
                  </a:lnTo>
                  <a:lnTo>
                    <a:pt x="110931" y="139961"/>
                  </a:lnTo>
                  <a:lnTo>
                    <a:pt x="112784" y="139161"/>
                  </a:lnTo>
                  <a:lnTo>
                    <a:pt x="116725" y="136390"/>
                  </a:lnTo>
                  <a:lnTo>
                    <a:pt x="118764" y="134664"/>
                  </a:lnTo>
                  <a:lnTo>
                    <a:pt x="120829" y="132807"/>
                  </a:lnTo>
                  <a:lnTo>
                    <a:pt x="122913" y="130864"/>
                  </a:lnTo>
                  <a:lnTo>
                    <a:pt x="124301" y="128863"/>
                  </a:lnTo>
                  <a:lnTo>
                    <a:pt x="125226" y="126823"/>
                  </a:lnTo>
                  <a:lnTo>
                    <a:pt x="127079" y="120627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3" name="SMARTInkAnnotation1068"/>
            <p:cNvSpPr/>
            <p:nvPr/>
          </p:nvSpPr>
          <p:spPr>
            <a:xfrm>
              <a:off x="6668805" y="3628789"/>
              <a:ext cx="95199" cy="124062"/>
            </a:xfrm>
            <a:custGeom>
              <a:avLst/>
              <a:gdLst/>
              <a:ahLst/>
              <a:cxnLst/>
              <a:rect l="0" t="0" r="0" b="0"/>
              <a:pathLst>
                <a:path w="95199" h="124062">
                  <a:moveTo>
                    <a:pt x="0" y="66911"/>
                  </a:moveTo>
                  <a:lnTo>
                    <a:pt x="0" y="72378"/>
                  </a:lnTo>
                  <a:lnTo>
                    <a:pt x="1883" y="74750"/>
                  </a:lnTo>
                  <a:lnTo>
                    <a:pt x="3374" y="76371"/>
                  </a:lnTo>
                  <a:lnTo>
                    <a:pt x="5073" y="77451"/>
                  </a:lnTo>
                  <a:lnTo>
                    <a:pt x="6912" y="78171"/>
                  </a:lnTo>
                  <a:lnTo>
                    <a:pt x="8844" y="78651"/>
                  </a:lnTo>
                  <a:lnTo>
                    <a:pt x="9425" y="78971"/>
                  </a:lnTo>
                  <a:lnTo>
                    <a:pt x="9108" y="79184"/>
                  </a:lnTo>
                  <a:lnTo>
                    <a:pt x="8191" y="79326"/>
                  </a:lnTo>
                  <a:lnTo>
                    <a:pt x="8284" y="79421"/>
                  </a:lnTo>
                  <a:lnTo>
                    <a:pt x="10271" y="79527"/>
                  </a:lnTo>
                  <a:lnTo>
                    <a:pt x="17299" y="79594"/>
                  </a:lnTo>
                  <a:lnTo>
                    <a:pt x="27581" y="79609"/>
                  </a:lnTo>
                  <a:lnTo>
                    <a:pt x="30389" y="78904"/>
                  </a:lnTo>
                  <a:lnTo>
                    <a:pt x="33673" y="77728"/>
                  </a:lnTo>
                  <a:lnTo>
                    <a:pt x="37274" y="76240"/>
                  </a:lnTo>
                  <a:lnTo>
                    <a:pt x="40382" y="74541"/>
                  </a:lnTo>
                  <a:lnTo>
                    <a:pt x="43159" y="72703"/>
                  </a:lnTo>
                  <a:lnTo>
                    <a:pt x="45717" y="70772"/>
                  </a:lnTo>
                  <a:lnTo>
                    <a:pt x="48128" y="69485"/>
                  </a:lnTo>
                  <a:lnTo>
                    <a:pt x="50441" y="68627"/>
                  </a:lnTo>
                  <a:lnTo>
                    <a:pt x="52689" y="68055"/>
                  </a:lnTo>
                  <a:lnTo>
                    <a:pt x="54894" y="66968"/>
                  </a:lnTo>
                  <a:lnTo>
                    <a:pt x="57071" y="65538"/>
                  </a:lnTo>
                  <a:lnTo>
                    <a:pt x="59226" y="63879"/>
                  </a:lnTo>
                  <a:lnTo>
                    <a:pt x="62076" y="62067"/>
                  </a:lnTo>
                  <a:lnTo>
                    <a:pt x="65388" y="60154"/>
                  </a:lnTo>
                  <a:lnTo>
                    <a:pt x="69008" y="58173"/>
                  </a:lnTo>
                  <a:lnTo>
                    <a:pt x="72127" y="56147"/>
                  </a:lnTo>
                  <a:lnTo>
                    <a:pt x="74913" y="54090"/>
                  </a:lnTo>
                  <a:lnTo>
                    <a:pt x="77475" y="52014"/>
                  </a:lnTo>
                  <a:lnTo>
                    <a:pt x="79891" y="49924"/>
                  </a:lnTo>
                  <a:lnTo>
                    <a:pt x="82206" y="47825"/>
                  </a:lnTo>
                  <a:lnTo>
                    <a:pt x="86662" y="43612"/>
                  </a:lnTo>
                  <a:lnTo>
                    <a:pt x="90996" y="39387"/>
                  </a:lnTo>
                  <a:lnTo>
                    <a:pt x="92434" y="37273"/>
                  </a:lnTo>
                  <a:lnTo>
                    <a:pt x="93392" y="35158"/>
                  </a:lnTo>
                  <a:lnTo>
                    <a:pt x="94031" y="33042"/>
                  </a:lnTo>
                  <a:lnTo>
                    <a:pt x="94457" y="30926"/>
                  </a:lnTo>
                  <a:lnTo>
                    <a:pt x="94743" y="28810"/>
                  </a:lnTo>
                  <a:lnTo>
                    <a:pt x="94931" y="26694"/>
                  </a:lnTo>
                  <a:lnTo>
                    <a:pt x="95057" y="24577"/>
                  </a:lnTo>
                  <a:lnTo>
                    <a:pt x="95198" y="20344"/>
                  </a:lnTo>
                  <a:lnTo>
                    <a:pt x="94529" y="18228"/>
                  </a:lnTo>
                  <a:lnTo>
                    <a:pt x="93377" y="16111"/>
                  </a:lnTo>
                  <a:lnTo>
                    <a:pt x="91903" y="13994"/>
                  </a:lnTo>
                  <a:lnTo>
                    <a:pt x="90215" y="11878"/>
                  </a:lnTo>
                  <a:lnTo>
                    <a:pt x="88382" y="9761"/>
                  </a:lnTo>
                  <a:lnTo>
                    <a:pt x="86456" y="7644"/>
                  </a:lnTo>
                  <a:lnTo>
                    <a:pt x="84465" y="6233"/>
                  </a:lnTo>
                  <a:lnTo>
                    <a:pt x="82432" y="5292"/>
                  </a:lnTo>
                  <a:lnTo>
                    <a:pt x="80371" y="4665"/>
                  </a:lnTo>
                  <a:lnTo>
                    <a:pt x="78290" y="3542"/>
                  </a:lnTo>
                  <a:lnTo>
                    <a:pt x="76198" y="2087"/>
                  </a:lnTo>
                  <a:lnTo>
                    <a:pt x="74097" y="412"/>
                  </a:lnTo>
                  <a:lnTo>
                    <a:pt x="71284" y="0"/>
                  </a:lnTo>
                  <a:lnTo>
                    <a:pt x="67996" y="432"/>
                  </a:lnTo>
                  <a:lnTo>
                    <a:pt x="64393" y="1425"/>
                  </a:lnTo>
                  <a:lnTo>
                    <a:pt x="61284" y="2087"/>
                  </a:lnTo>
                  <a:lnTo>
                    <a:pt x="58506" y="2528"/>
                  </a:lnTo>
                  <a:lnTo>
                    <a:pt x="55948" y="2823"/>
                  </a:lnTo>
                  <a:lnTo>
                    <a:pt x="52830" y="4430"/>
                  </a:lnTo>
                  <a:lnTo>
                    <a:pt x="49341" y="6913"/>
                  </a:lnTo>
                  <a:lnTo>
                    <a:pt x="45602" y="9979"/>
                  </a:lnTo>
                  <a:lnTo>
                    <a:pt x="42404" y="12728"/>
                  </a:lnTo>
                  <a:lnTo>
                    <a:pt x="39565" y="15267"/>
                  </a:lnTo>
                  <a:lnTo>
                    <a:pt x="36966" y="17665"/>
                  </a:lnTo>
                  <a:lnTo>
                    <a:pt x="26564" y="27782"/>
                  </a:lnTo>
                  <a:lnTo>
                    <a:pt x="23357" y="31653"/>
                  </a:lnTo>
                  <a:lnTo>
                    <a:pt x="20513" y="35644"/>
                  </a:lnTo>
                  <a:lnTo>
                    <a:pt x="17912" y="39717"/>
                  </a:lnTo>
                  <a:lnTo>
                    <a:pt x="15471" y="43137"/>
                  </a:lnTo>
                  <a:lnTo>
                    <a:pt x="13138" y="46123"/>
                  </a:lnTo>
                  <a:lnTo>
                    <a:pt x="10876" y="48819"/>
                  </a:lnTo>
                  <a:lnTo>
                    <a:pt x="8663" y="52027"/>
                  </a:lnTo>
                  <a:lnTo>
                    <a:pt x="6481" y="55577"/>
                  </a:lnTo>
                  <a:lnTo>
                    <a:pt x="4321" y="59355"/>
                  </a:lnTo>
                  <a:lnTo>
                    <a:pt x="2880" y="63285"/>
                  </a:lnTo>
                  <a:lnTo>
                    <a:pt x="1920" y="67316"/>
                  </a:lnTo>
                  <a:lnTo>
                    <a:pt x="1280" y="71414"/>
                  </a:lnTo>
                  <a:lnTo>
                    <a:pt x="854" y="74852"/>
                  </a:lnTo>
                  <a:lnTo>
                    <a:pt x="569" y="77849"/>
                  </a:lnTo>
                  <a:lnTo>
                    <a:pt x="380" y="80553"/>
                  </a:lnTo>
                  <a:lnTo>
                    <a:pt x="252" y="83767"/>
                  </a:lnTo>
                  <a:lnTo>
                    <a:pt x="113" y="91101"/>
                  </a:lnTo>
                  <a:lnTo>
                    <a:pt x="782" y="94326"/>
                  </a:lnTo>
                  <a:lnTo>
                    <a:pt x="1933" y="97182"/>
                  </a:lnTo>
                  <a:lnTo>
                    <a:pt x="3407" y="99792"/>
                  </a:lnTo>
                  <a:lnTo>
                    <a:pt x="5095" y="102237"/>
                  </a:lnTo>
                  <a:lnTo>
                    <a:pt x="6927" y="104572"/>
                  </a:lnTo>
                  <a:lnTo>
                    <a:pt x="8853" y="106836"/>
                  </a:lnTo>
                  <a:lnTo>
                    <a:pt x="11552" y="109050"/>
                  </a:lnTo>
                  <a:lnTo>
                    <a:pt x="14760" y="111231"/>
                  </a:lnTo>
                  <a:lnTo>
                    <a:pt x="18312" y="113391"/>
                  </a:lnTo>
                  <a:lnTo>
                    <a:pt x="22093" y="114831"/>
                  </a:lnTo>
                  <a:lnTo>
                    <a:pt x="26024" y="115791"/>
                  </a:lnTo>
                  <a:lnTo>
                    <a:pt x="30057" y="116431"/>
                  </a:lnTo>
                  <a:lnTo>
                    <a:pt x="33452" y="117563"/>
                  </a:lnTo>
                  <a:lnTo>
                    <a:pt x="36421" y="119024"/>
                  </a:lnTo>
                  <a:lnTo>
                    <a:pt x="39107" y="120703"/>
                  </a:lnTo>
                  <a:lnTo>
                    <a:pt x="43015" y="121822"/>
                  </a:lnTo>
                  <a:lnTo>
                    <a:pt x="47739" y="122568"/>
                  </a:lnTo>
                  <a:lnTo>
                    <a:pt x="53006" y="123066"/>
                  </a:lnTo>
                  <a:lnTo>
                    <a:pt x="57929" y="123398"/>
                  </a:lnTo>
                  <a:lnTo>
                    <a:pt x="62624" y="123618"/>
                  </a:lnTo>
                  <a:lnTo>
                    <a:pt x="76248" y="124061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4" name="SMARTInkAnnotation1069"/>
            <p:cNvSpPr/>
            <p:nvPr/>
          </p:nvSpPr>
          <p:spPr>
            <a:xfrm>
              <a:off x="7189829" y="3543302"/>
              <a:ext cx="108020" cy="139696"/>
            </a:xfrm>
            <a:custGeom>
              <a:avLst/>
              <a:gdLst/>
              <a:ahLst/>
              <a:cxnLst/>
              <a:rect l="0" t="0" r="0" b="0"/>
              <a:pathLst>
                <a:path w="108020" h="139696">
                  <a:moveTo>
                    <a:pt x="108019" y="12698"/>
                  </a:moveTo>
                  <a:lnTo>
                    <a:pt x="108019" y="9327"/>
                  </a:lnTo>
                  <a:lnTo>
                    <a:pt x="107312" y="8334"/>
                  </a:lnTo>
                  <a:lnTo>
                    <a:pt x="106136" y="7672"/>
                  </a:lnTo>
                  <a:lnTo>
                    <a:pt x="104644" y="7230"/>
                  </a:lnTo>
                  <a:lnTo>
                    <a:pt x="103651" y="6231"/>
                  </a:lnTo>
                  <a:lnTo>
                    <a:pt x="102989" y="4859"/>
                  </a:lnTo>
                  <a:lnTo>
                    <a:pt x="102547" y="3238"/>
                  </a:lnTo>
                  <a:lnTo>
                    <a:pt x="101548" y="2158"/>
                  </a:lnTo>
                  <a:lnTo>
                    <a:pt x="100175" y="1438"/>
                  </a:lnTo>
                  <a:lnTo>
                    <a:pt x="96271" y="282"/>
                  </a:lnTo>
                  <a:lnTo>
                    <a:pt x="93855" y="124"/>
                  </a:lnTo>
                  <a:lnTo>
                    <a:pt x="90428" y="54"/>
                  </a:lnTo>
                  <a:lnTo>
                    <a:pt x="74105" y="0"/>
                  </a:lnTo>
                  <a:lnTo>
                    <a:pt x="71996" y="705"/>
                  </a:lnTo>
                  <a:lnTo>
                    <a:pt x="69884" y="1880"/>
                  </a:lnTo>
                  <a:lnTo>
                    <a:pt x="67769" y="3369"/>
                  </a:lnTo>
                  <a:lnTo>
                    <a:pt x="65654" y="4362"/>
                  </a:lnTo>
                  <a:lnTo>
                    <a:pt x="63537" y="5024"/>
                  </a:lnTo>
                  <a:lnTo>
                    <a:pt x="61420" y="5465"/>
                  </a:lnTo>
                  <a:lnTo>
                    <a:pt x="59304" y="5760"/>
                  </a:lnTo>
                  <a:lnTo>
                    <a:pt x="57186" y="5955"/>
                  </a:lnTo>
                  <a:lnTo>
                    <a:pt x="55068" y="6087"/>
                  </a:lnTo>
                  <a:lnTo>
                    <a:pt x="53656" y="6879"/>
                  </a:lnTo>
                  <a:lnTo>
                    <a:pt x="52715" y="8113"/>
                  </a:lnTo>
                  <a:lnTo>
                    <a:pt x="52088" y="9641"/>
                  </a:lnTo>
                  <a:lnTo>
                    <a:pt x="50962" y="10660"/>
                  </a:lnTo>
                  <a:lnTo>
                    <a:pt x="49508" y="11340"/>
                  </a:lnTo>
                  <a:lnTo>
                    <a:pt x="45472" y="12430"/>
                  </a:lnTo>
                  <a:lnTo>
                    <a:pt x="45141" y="13225"/>
                  </a:lnTo>
                  <a:lnTo>
                    <a:pt x="44772" y="15989"/>
                  </a:lnTo>
                  <a:lnTo>
                    <a:pt x="44609" y="19570"/>
                  </a:lnTo>
                  <a:lnTo>
                    <a:pt x="44567" y="21513"/>
                  </a:lnTo>
                  <a:lnTo>
                    <a:pt x="45243" y="22807"/>
                  </a:lnTo>
                  <a:lnTo>
                    <a:pt x="46399" y="23671"/>
                  </a:lnTo>
                  <a:lnTo>
                    <a:pt x="47877" y="24247"/>
                  </a:lnTo>
                  <a:lnTo>
                    <a:pt x="48862" y="25336"/>
                  </a:lnTo>
                  <a:lnTo>
                    <a:pt x="49520" y="26767"/>
                  </a:lnTo>
                  <a:lnTo>
                    <a:pt x="49956" y="28427"/>
                  </a:lnTo>
                  <a:lnTo>
                    <a:pt x="52326" y="32154"/>
                  </a:lnTo>
                  <a:lnTo>
                    <a:pt x="53946" y="34135"/>
                  </a:lnTo>
                  <a:lnTo>
                    <a:pt x="55732" y="36161"/>
                  </a:lnTo>
                  <a:lnTo>
                    <a:pt x="59600" y="40295"/>
                  </a:lnTo>
                  <a:lnTo>
                    <a:pt x="62324" y="42385"/>
                  </a:lnTo>
                  <a:lnTo>
                    <a:pt x="65554" y="44484"/>
                  </a:lnTo>
                  <a:lnTo>
                    <a:pt x="69119" y="46588"/>
                  </a:lnTo>
                  <a:lnTo>
                    <a:pt x="72201" y="48697"/>
                  </a:lnTo>
                  <a:lnTo>
                    <a:pt x="74963" y="50808"/>
                  </a:lnTo>
                  <a:lnTo>
                    <a:pt x="77510" y="52922"/>
                  </a:lnTo>
                  <a:lnTo>
                    <a:pt x="79913" y="55036"/>
                  </a:lnTo>
                  <a:lnTo>
                    <a:pt x="84467" y="59267"/>
                  </a:lnTo>
                  <a:lnTo>
                    <a:pt x="93143" y="67731"/>
                  </a:lnTo>
                  <a:lnTo>
                    <a:pt x="97406" y="71965"/>
                  </a:lnTo>
                  <a:lnTo>
                    <a:pt x="98826" y="74081"/>
                  </a:lnTo>
                  <a:lnTo>
                    <a:pt x="100402" y="78315"/>
                  </a:lnTo>
                  <a:lnTo>
                    <a:pt x="102986" y="82548"/>
                  </a:lnTo>
                  <a:lnTo>
                    <a:pt x="104664" y="84664"/>
                  </a:lnTo>
                  <a:lnTo>
                    <a:pt x="105781" y="87487"/>
                  </a:lnTo>
                  <a:lnTo>
                    <a:pt x="106526" y="90779"/>
                  </a:lnTo>
                  <a:lnTo>
                    <a:pt x="107024" y="94385"/>
                  </a:lnTo>
                  <a:lnTo>
                    <a:pt x="106650" y="97495"/>
                  </a:lnTo>
                  <a:lnTo>
                    <a:pt x="105694" y="100274"/>
                  </a:lnTo>
                  <a:lnTo>
                    <a:pt x="104351" y="102832"/>
                  </a:lnTo>
                  <a:lnTo>
                    <a:pt x="102749" y="105243"/>
                  </a:lnTo>
                  <a:lnTo>
                    <a:pt x="100976" y="107555"/>
                  </a:lnTo>
                  <a:lnTo>
                    <a:pt x="99087" y="109803"/>
                  </a:lnTo>
                  <a:lnTo>
                    <a:pt x="97122" y="112007"/>
                  </a:lnTo>
                  <a:lnTo>
                    <a:pt x="93056" y="116337"/>
                  </a:lnTo>
                  <a:lnTo>
                    <a:pt x="86798" y="122741"/>
                  </a:lnTo>
                  <a:lnTo>
                    <a:pt x="83987" y="124866"/>
                  </a:lnTo>
                  <a:lnTo>
                    <a:pt x="80702" y="126988"/>
                  </a:lnTo>
                  <a:lnTo>
                    <a:pt x="77100" y="129108"/>
                  </a:lnTo>
                  <a:lnTo>
                    <a:pt x="73992" y="131227"/>
                  </a:lnTo>
                  <a:lnTo>
                    <a:pt x="71214" y="133345"/>
                  </a:lnTo>
                  <a:lnTo>
                    <a:pt x="68657" y="135463"/>
                  </a:lnTo>
                  <a:lnTo>
                    <a:pt x="65540" y="136874"/>
                  </a:lnTo>
                  <a:lnTo>
                    <a:pt x="62049" y="137816"/>
                  </a:lnTo>
                  <a:lnTo>
                    <a:pt x="58309" y="138443"/>
                  </a:lnTo>
                  <a:lnTo>
                    <a:pt x="55112" y="138861"/>
                  </a:lnTo>
                  <a:lnTo>
                    <a:pt x="52272" y="139140"/>
                  </a:lnTo>
                  <a:lnTo>
                    <a:pt x="49674" y="139326"/>
                  </a:lnTo>
                  <a:lnTo>
                    <a:pt x="46531" y="139450"/>
                  </a:lnTo>
                  <a:lnTo>
                    <a:pt x="39272" y="139588"/>
                  </a:lnTo>
                  <a:lnTo>
                    <a:pt x="10937" y="139695"/>
                  </a:lnTo>
                  <a:lnTo>
                    <a:pt x="8704" y="138285"/>
                  </a:lnTo>
                  <a:lnTo>
                    <a:pt x="6508" y="135934"/>
                  </a:lnTo>
                  <a:lnTo>
                    <a:pt x="4339" y="132955"/>
                  </a:lnTo>
                  <a:lnTo>
                    <a:pt x="2893" y="130264"/>
                  </a:lnTo>
                  <a:lnTo>
                    <a:pt x="1928" y="127764"/>
                  </a:lnTo>
                  <a:lnTo>
                    <a:pt x="1286" y="125392"/>
                  </a:lnTo>
                  <a:lnTo>
                    <a:pt x="858" y="122400"/>
                  </a:lnTo>
                  <a:lnTo>
                    <a:pt x="572" y="118994"/>
                  </a:lnTo>
                  <a:lnTo>
                    <a:pt x="0" y="107948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5" name="SMARTInkAnnotation1070"/>
            <p:cNvSpPr/>
            <p:nvPr/>
          </p:nvSpPr>
          <p:spPr>
            <a:xfrm>
              <a:off x="7399510" y="3505200"/>
              <a:ext cx="19054" cy="165101"/>
            </a:xfrm>
            <a:custGeom>
              <a:avLst/>
              <a:gdLst/>
              <a:ahLst/>
              <a:cxnLst/>
              <a:rect l="0" t="0" r="0" b="0"/>
              <a:pathLst>
                <a:path w="19054" h="165101">
                  <a:moveTo>
                    <a:pt x="0" y="0"/>
                  </a:moveTo>
                  <a:lnTo>
                    <a:pt x="3374" y="3371"/>
                  </a:lnTo>
                  <a:lnTo>
                    <a:pt x="5073" y="5775"/>
                  </a:lnTo>
                  <a:lnTo>
                    <a:pt x="6912" y="8789"/>
                  </a:lnTo>
                  <a:lnTo>
                    <a:pt x="8844" y="12209"/>
                  </a:lnTo>
                  <a:lnTo>
                    <a:pt x="12873" y="19772"/>
                  </a:lnTo>
                  <a:lnTo>
                    <a:pt x="14937" y="23765"/>
                  </a:lnTo>
                  <a:lnTo>
                    <a:pt x="16312" y="27132"/>
                  </a:lnTo>
                  <a:lnTo>
                    <a:pt x="17229" y="30083"/>
                  </a:lnTo>
                  <a:lnTo>
                    <a:pt x="17840" y="32755"/>
                  </a:lnTo>
                  <a:lnTo>
                    <a:pt x="18247" y="35947"/>
                  </a:lnTo>
                  <a:lnTo>
                    <a:pt x="18519" y="39487"/>
                  </a:lnTo>
                  <a:lnTo>
                    <a:pt x="18700" y="43258"/>
                  </a:lnTo>
                  <a:lnTo>
                    <a:pt x="18955" y="65420"/>
                  </a:lnTo>
                  <a:lnTo>
                    <a:pt x="19053" y="93256"/>
                  </a:lnTo>
                  <a:lnTo>
                    <a:pt x="18350" y="98154"/>
                  </a:lnTo>
                  <a:lnTo>
                    <a:pt x="17175" y="103536"/>
                  </a:lnTo>
                  <a:lnTo>
                    <a:pt x="15685" y="109240"/>
                  </a:lnTo>
                  <a:lnTo>
                    <a:pt x="14693" y="113749"/>
                  </a:lnTo>
                  <a:lnTo>
                    <a:pt x="14032" y="117461"/>
                  </a:lnTo>
                  <a:lnTo>
                    <a:pt x="13591" y="120640"/>
                  </a:lnTo>
                  <a:lnTo>
                    <a:pt x="12590" y="124171"/>
                  </a:lnTo>
                  <a:lnTo>
                    <a:pt x="11218" y="127936"/>
                  </a:lnTo>
                  <a:lnTo>
                    <a:pt x="9597" y="131857"/>
                  </a:lnTo>
                  <a:lnTo>
                    <a:pt x="8515" y="135883"/>
                  </a:lnTo>
                  <a:lnTo>
                    <a:pt x="7795" y="139977"/>
                  </a:lnTo>
                  <a:lnTo>
                    <a:pt x="7315" y="144118"/>
                  </a:lnTo>
                  <a:lnTo>
                    <a:pt x="6995" y="148290"/>
                  </a:lnTo>
                  <a:lnTo>
                    <a:pt x="6781" y="152482"/>
                  </a:lnTo>
                  <a:lnTo>
                    <a:pt x="6354" y="16510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6" name="SMARTInkAnnotation1071"/>
            <p:cNvSpPr/>
            <p:nvPr/>
          </p:nvSpPr>
          <p:spPr>
            <a:xfrm>
              <a:off x="7488466" y="3536950"/>
              <a:ext cx="22073" cy="139701"/>
            </a:xfrm>
            <a:custGeom>
              <a:avLst/>
              <a:gdLst/>
              <a:ahLst/>
              <a:cxnLst/>
              <a:rect l="0" t="0" r="0" b="0"/>
              <a:pathLst>
                <a:path w="22073" h="139701">
                  <a:moveTo>
                    <a:pt x="0" y="0"/>
                  </a:moveTo>
                  <a:lnTo>
                    <a:pt x="14936" y="14926"/>
                  </a:lnTo>
                  <a:lnTo>
                    <a:pt x="16312" y="17006"/>
                  </a:lnTo>
                  <a:lnTo>
                    <a:pt x="17228" y="19098"/>
                  </a:lnTo>
                  <a:lnTo>
                    <a:pt x="17839" y="21199"/>
                  </a:lnTo>
                  <a:lnTo>
                    <a:pt x="18952" y="24011"/>
                  </a:lnTo>
                  <a:lnTo>
                    <a:pt x="20401" y="27296"/>
                  </a:lnTo>
                  <a:lnTo>
                    <a:pt x="22072" y="30897"/>
                  </a:lnTo>
                  <a:lnTo>
                    <a:pt x="21774" y="34003"/>
                  </a:lnTo>
                  <a:lnTo>
                    <a:pt x="20165" y="36780"/>
                  </a:lnTo>
                  <a:lnTo>
                    <a:pt x="17679" y="39337"/>
                  </a:lnTo>
                  <a:lnTo>
                    <a:pt x="16022" y="42452"/>
                  </a:lnTo>
                  <a:lnTo>
                    <a:pt x="14918" y="45940"/>
                  </a:lnTo>
                  <a:lnTo>
                    <a:pt x="14181" y="49677"/>
                  </a:lnTo>
                  <a:lnTo>
                    <a:pt x="13690" y="53579"/>
                  </a:lnTo>
                  <a:lnTo>
                    <a:pt x="13362" y="57592"/>
                  </a:lnTo>
                  <a:lnTo>
                    <a:pt x="13144" y="61677"/>
                  </a:lnTo>
                  <a:lnTo>
                    <a:pt x="12902" y="69981"/>
                  </a:lnTo>
                  <a:lnTo>
                    <a:pt x="12720" y="99491"/>
                  </a:lnTo>
                  <a:lnTo>
                    <a:pt x="12711" y="112186"/>
                  </a:lnTo>
                  <a:lnTo>
                    <a:pt x="12004" y="115713"/>
                  </a:lnTo>
                  <a:lnTo>
                    <a:pt x="10826" y="118769"/>
                  </a:lnTo>
                  <a:lnTo>
                    <a:pt x="9335" y="121513"/>
                  </a:lnTo>
                  <a:lnTo>
                    <a:pt x="8342" y="124753"/>
                  </a:lnTo>
                  <a:lnTo>
                    <a:pt x="7679" y="128324"/>
                  </a:lnTo>
                  <a:lnTo>
                    <a:pt x="6354" y="13970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7" name="SMARTInkAnnotation1072"/>
            <p:cNvSpPr/>
            <p:nvPr/>
          </p:nvSpPr>
          <p:spPr>
            <a:xfrm>
              <a:off x="7419479" y="3632200"/>
              <a:ext cx="68988" cy="19051"/>
            </a:xfrm>
            <a:custGeom>
              <a:avLst/>
              <a:gdLst/>
              <a:ahLst/>
              <a:cxnLst/>
              <a:rect l="0" t="0" r="0" b="0"/>
              <a:pathLst>
                <a:path w="68988" h="19051">
                  <a:moveTo>
                    <a:pt x="11802" y="19050"/>
                  </a:moveTo>
                  <a:lnTo>
                    <a:pt x="5708" y="12962"/>
                  </a:lnTo>
                  <a:lnTo>
                    <a:pt x="3681" y="12816"/>
                  </a:lnTo>
                  <a:lnTo>
                    <a:pt x="0" y="12723"/>
                  </a:lnTo>
                  <a:lnTo>
                    <a:pt x="1379" y="12710"/>
                  </a:lnTo>
                  <a:lnTo>
                    <a:pt x="8016" y="12702"/>
                  </a:lnTo>
                  <a:lnTo>
                    <a:pt x="9278" y="13407"/>
                  </a:lnTo>
                  <a:lnTo>
                    <a:pt x="10119" y="14582"/>
                  </a:lnTo>
                  <a:lnTo>
                    <a:pt x="10680" y="16071"/>
                  </a:lnTo>
                  <a:lnTo>
                    <a:pt x="12465" y="17064"/>
                  </a:lnTo>
                  <a:lnTo>
                    <a:pt x="15068" y="17726"/>
                  </a:lnTo>
                  <a:lnTo>
                    <a:pt x="18215" y="18167"/>
                  </a:lnTo>
                  <a:lnTo>
                    <a:pt x="21724" y="17756"/>
                  </a:lnTo>
                  <a:lnTo>
                    <a:pt x="25477" y="16776"/>
                  </a:lnTo>
                  <a:lnTo>
                    <a:pt x="29390" y="15418"/>
                  </a:lnTo>
                  <a:lnTo>
                    <a:pt x="33411" y="14512"/>
                  </a:lnTo>
                  <a:lnTo>
                    <a:pt x="37504" y="13908"/>
                  </a:lnTo>
                  <a:lnTo>
                    <a:pt x="41644" y="13505"/>
                  </a:lnTo>
                  <a:lnTo>
                    <a:pt x="45110" y="12531"/>
                  </a:lnTo>
                  <a:lnTo>
                    <a:pt x="48127" y="11176"/>
                  </a:lnTo>
                  <a:lnTo>
                    <a:pt x="50845" y="9568"/>
                  </a:lnTo>
                  <a:lnTo>
                    <a:pt x="54068" y="7789"/>
                  </a:lnTo>
                  <a:lnTo>
                    <a:pt x="68987" y="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8" name="SMARTInkAnnotation1073"/>
            <p:cNvSpPr/>
            <p:nvPr/>
          </p:nvSpPr>
          <p:spPr>
            <a:xfrm>
              <a:off x="7621899" y="3562350"/>
              <a:ext cx="12709" cy="114301"/>
            </a:xfrm>
            <a:custGeom>
              <a:avLst/>
              <a:gdLst/>
              <a:ahLst/>
              <a:cxnLst/>
              <a:rect l="0" t="0" r="0" b="0"/>
              <a:pathLst>
                <a:path w="12709" h="114301">
                  <a:moveTo>
                    <a:pt x="12708" y="0"/>
                  </a:moveTo>
                  <a:lnTo>
                    <a:pt x="12708" y="37241"/>
                  </a:lnTo>
                  <a:lnTo>
                    <a:pt x="12002" y="40349"/>
                  </a:lnTo>
                  <a:lnTo>
                    <a:pt x="10825" y="43128"/>
                  </a:lnTo>
                  <a:lnTo>
                    <a:pt x="9334" y="45685"/>
                  </a:lnTo>
                  <a:lnTo>
                    <a:pt x="8341" y="48801"/>
                  </a:lnTo>
                  <a:lnTo>
                    <a:pt x="7679" y="52290"/>
                  </a:lnTo>
                  <a:lnTo>
                    <a:pt x="7237" y="56026"/>
                  </a:lnTo>
                  <a:lnTo>
                    <a:pt x="6942" y="59223"/>
                  </a:lnTo>
                  <a:lnTo>
                    <a:pt x="6746" y="62060"/>
                  </a:lnTo>
                  <a:lnTo>
                    <a:pt x="6616" y="64657"/>
                  </a:lnTo>
                  <a:lnTo>
                    <a:pt x="6471" y="71305"/>
                  </a:lnTo>
                  <a:lnTo>
                    <a:pt x="6362" y="90730"/>
                  </a:lnTo>
                  <a:lnTo>
                    <a:pt x="5653" y="93648"/>
                  </a:lnTo>
                  <a:lnTo>
                    <a:pt x="4474" y="97004"/>
                  </a:lnTo>
                  <a:lnTo>
                    <a:pt x="2984" y="100653"/>
                  </a:lnTo>
                  <a:lnTo>
                    <a:pt x="1988" y="103791"/>
                  </a:lnTo>
                  <a:lnTo>
                    <a:pt x="1326" y="106588"/>
                  </a:lnTo>
                  <a:lnTo>
                    <a:pt x="0" y="11430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9" name="SMARTInkAnnotation1074"/>
            <p:cNvSpPr/>
            <p:nvPr/>
          </p:nvSpPr>
          <p:spPr>
            <a:xfrm>
              <a:off x="7717209" y="3562350"/>
              <a:ext cx="20026" cy="101601"/>
            </a:xfrm>
            <a:custGeom>
              <a:avLst/>
              <a:gdLst/>
              <a:ahLst/>
              <a:cxnLst/>
              <a:rect l="0" t="0" r="0" b="0"/>
              <a:pathLst>
                <a:path w="20026" h="101601">
                  <a:moveTo>
                    <a:pt x="6354" y="0"/>
                  </a:moveTo>
                  <a:lnTo>
                    <a:pt x="9726" y="3371"/>
                  </a:lnTo>
                  <a:lnTo>
                    <a:pt x="10721" y="5069"/>
                  </a:lnTo>
                  <a:lnTo>
                    <a:pt x="11383" y="6907"/>
                  </a:lnTo>
                  <a:lnTo>
                    <a:pt x="11825" y="8838"/>
                  </a:lnTo>
                  <a:lnTo>
                    <a:pt x="12118" y="11537"/>
                  </a:lnTo>
                  <a:lnTo>
                    <a:pt x="12315" y="14747"/>
                  </a:lnTo>
                  <a:lnTo>
                    <a:pt x="12532" y="21371"/>
                  </a:lnTo>
                  <a:lnTo>
                    <a:pt x="12656" y="29772"/>
                  </a:lnTo>
                  <a:lnTo>
                    <a:pt x="12684" y="36986"/>
                  </a:lnTo>
                  <a:lnTo>
                    <a:pt x="14105" y="40885"/>
                  </a:lnTo>
                  <a:lnTo>
                    <a:pt x="16463" y="44895"/>
                  </a:lnTo>
                  <a:lnTo>
                    <a:pt x="19447" y="48980"/>
                  </a:lnTo>
                  <a:lnTo>
                    <a:pt x="20025" y="52409"/>
                  </a:lnTo>
                  <a:lnTo>
                    <a:pt x="18997" y="55400"/>
                  </a:lnTo>
                  <a:lnTo>
                    <a:pt x="16900" y="58100"/>
                  </a:lnTo>
                  <a:lnTo>
                    <a:pt x="15503" y="61311"/>
                  </a:lnTo>
                  <a:lnTo>
                    <a:pt x="14571" y="64863"/>
                  </a:lnTo>
                  <a:lnTo>
                    <a:pt x="13950" y="68642"/>
                  </a:lnTo>
                  <a:lnTo>
                    <a:pt x="12830" y="72573"/>
                  </a:lnTo>
                  <a:lnTo>
                    <a:pt x="11377" y="76604"/>
                  </a:lnTo>
                  <a:lnTo>
                    <a:pt x="9702" y="80702"/>
                  </a:lnTo>
                  <a:lnTo>
                    <a:pt x="7880" y="84846"/>
                  </a:lnTo>
                  <a:lnTo>
                    <a:pt x="0" y="10160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0" name="SMARTInkAnnotation1075"/>
            <p:cNvSpPr/>
            <p:nvPr/>
          </p:nvSpPr>
          <p:spPr>
            <a:xfrm>
              <a:off x="7679163" y="3543305"/>
              <a:ext cx="127002" cy="146046"/>
            </a:xfrm>
            <a:custGeom>
              <a:avLst/>
              <a:gdLst/>
              <a:ahLst/>
              <a:cxnLst/>
              <a:rect l="0" t="0" r="0" b="0"/>
              <a:pathLst>
                <a:path w="127002" h="146046">
                  <a:moveTo>
                    <a:pt x="12630" y="146045"/>
                  </a:moveTo>
                  <a:lnTo>
                    <a:pt x="7158" y="146045"/>
                  </a:lnTo>
                  <a:lnTo>
                    <a:pt x="6864" y="145340"/>
                  </a:lnTo>
                  <a:lnTo>
                    <a:pt x="6450" y="140976"/>
                  </a:lnTo>
                  <a:lnTo>
                    <a:pt x="6352" y="137207"/>
                  </a:lnTo>
                  <a:lnTo>
                    <a:pt x="5621" y="135214"/>
                  </a:lnTo>
                  <a:lnTo>
                    <a:pt x="2926" y="131118"/>
                  </a:lnTo>
                  <a:lnTo>
                    <a:pt x="1925" y="128333"/>
                  </a:lnTo>
                  <a:lnTo>
                    <a:pt x="1257" y="125065"/>
                  </a:lnTo>
                  <a:lnTo>
                    <a:pt x="812" y="121475"/>
                  </a:lnTo>
                  <a:lnTo>
                    <a:pt x="515" y="117670"/>
                  </a:lnTo>
                  <a:lnTo>
                    <a:pt x="317" y="113723"/>
                  </a:lnTo>
                  <a:lnTo>
                    <a:pt x="98" y="105574"/>
                  </a:lnTo>
                  <a:lnTo>
                    <a:pt x="0" y="97249"/>
                  </a:lnTo>
                  <a:lnTo>
                    <a:pt x="679" y="93053"/>
                  </a:lnTo>
                  <a:lnTo>
                    <a:pt x="1839" y="88845"/>
                  </a:lnTo>
                  <a:lnTo>
                    <a:pt x="3318" y="84628"/>
                  </a:lnTo>
                  <a:lnTo>
                    <a:pt x="4304" y="79701"/>
                  </a:lnTo>
                  <a:lnTo>
                    <a:pt x="4961" y="74299"/>
                  </a:lnTo>
                  <a:lnTo>
                    <a:pt x="5399" y="68581"/>
                  </a:lnTo>
                  <a:lnTo>
                    <a:pt x="6397" y="64063"/>
                  </a:lnTo>
                  <a:lnTo>
                    <a:pt x="7769" y="60346"/>
                  </a:lnTo>
                  <a:lnTo>
                    <a:pt x="9389" y="57162"/>
                  </a:lnTo>
                  <a:lnTo>
                    <a:pt x="10469" y="53629"/>
                  </a:lnTo>
                  <a:lnTo>
                    <a:pt x="11189" y="49862"/>
                  </a:lnTo>
                  <a:lnTo>
                    <a:pt x="11669" y="45940"/>
                  </a:lnTo>
                  <a:lnTo>
                    <a:pt x="12695" y="41913"/>
                  </a:lnTo>
                  <a:lnTo>
                    <a:pt x="14084" y="37819"/>
                  </a:lnTo>
                  <a:lnTo>
                    <a:pt x="15718" y="33677"/>
                  </a:lnTo>
                  <a:lnTo>
                    <a:pt x="17513" y="30211"/>
                  </a:lnTo>
                  <a:lnTo>
                    <a:pt x="19414" y="27195"/>
                  </a:lnTo>
                  <a:lnTo>
                    <a:pt x="21389" y="24478"/>
                  </a:lnTo>
                  <a:lnTo>
                    <a:pt x="24117" y="21961"/>
                  </a:lnTo>
                  <a:lnTo>
                    <a:pt x="27348" y="19578"/>
                  </a:lnTo>
                  <a:lnTo>
                    <a:pt x="30914" y="17283"/>
                  </a:lnTo>
                  <a:lnTo>
                    <a:pt x="33996" y="14343"/>
                  </a:lnTo>
                  <a:lnTo>
                    <a:pt x="36758" y="10971"/>
                  </a:lnTo>
                  <a:lnTo>
                    <a:pt x="39305" y="7312"/>
                  </a:lnTo>
                  <a:lnTo>
                    <a:pt x="42415" y="4873"/>
                  </a:lnTo>
                  <a:lnTo>
                    <a:pt x="45900" y="3247"/>
                  </a:lnTo>
                  <a:lnTo>
                    <a:pt x="49636" y="2163"/>
                  </a:lnTo>
                  <a:lnTo>
                    <a:pt x="52832" y="1440"/>
                  </a:lnTo>
                  <a:lnTo>
                    <a:pt x="55670" y="958"/>
                  </a:lnTo>
                  <a:lnTo>
                    <a:pt x="58267" y="637"/>
                  </a:lnTo>
                  <a:lnTo>
                    <a:pt x="61409" y="423"/>
                  </a:lnTo>
                  <a:lnTo>
                    <a:pt x="64917" y="281"/>
                  </a:lnTo>
                  <a:lnTo>
                    <a:pt x="74718" y="79"/>
                  </a:lnTo>
                  <a:lnTo>
                    <a:pt x="96381" y="0"/>
                  </a:lnTo>
                  <a:lnTo>
                    <a:pt x="98821" y="703"/>
                  </a:lnTo>
                  <a:lnTo>
                    <a:pt x="101154" y="1879"/>
                  </a:lnTo>
                  <a:lnTo>
                    <a:pt x="103416" y="3368"/>
                  </a:lnTo>
                  <a:lnTo>
                    <a:pt x="104924" y="5066"/>
                  </a:lnTo>
                  <a:lnTo>
                    <a:pt x="105928" y="6903"/>
                  </a:lnTo>
                  <a:lnTo>
                    <a:pt x="107542" y="11550"/>
                  </a:lnTo>
                  <a:lnTo>
                    <a:pt x="107821" y="15727"/>
                  </a:lnTo>
                  <a:lnTo>
                    <a:pt x="107904" y="21432"/>
                  </a:lnTo>
                  <a:lnTo>
                    <a:pt x="107209" y="23459"/>
                  </a:lnTo>
                  <a:lnTo>
                    <a:pt x="104556" y="27592"/>
                  </a:lnTo>
                  <a:lnTo>
                    <a:pt x="101022" y="31781"/>
                  </a:lnTo>
                  <a:lnTo>
                    <a:pt x="97099" y="35994"/>
                  </a:lnTo>
                  <a:lnTo>
                    <a:pt x="88827" y="44448"/>
                  </a:lnTo>
                  <a:lnTo>
                    <a:pt x="80395" y="52912"/>
                  </a:lnTo>
                  <a:lnTo>
                    <a:pt x="78281" y="55734"/>
                  </a:lnTo>
                  <a:lnTo>
                    <a:pt x="76165" y="59027"/>
                  </a:lnTo>
                  <a:lnTo>
                    <a:pt x="74048" y="62632"/>
                  </a:lnTo>
                  <a:lnTo>
                    <a:pt x="71931" y="65742"/>
                  </a:lnTo>
                  <a:lnTo>
                    <a:pt x="69813" y="68521"/>
                  </a:lnTo>
                  <a:lnTo>
                    <a:pt x="67697" y="71079"/>
                  </a:lnTo>
                  <a:lnTo>
                    <a:pt x="66284" y="73490"/>
                  </a:lnTo>
                  <a:lnTo>
                    <a:pt x="64716" y="78050"/>
                  </a:lnTo>
                  <a:lnTo>
                    <a:pt x="62136" y="82429"/>
                  </a:lnTo>
                  <a:lnTo>
                    <a:pt x="58100" y="87618"/>
                  </a:lnTo>
                  <a:lnTo>
                    <a:pt x="57548" y="90209"/>
                  </a:lnTo>
                  <a:lnTo>
                    <a:pt x="57401" y="91887"/>
                  </a:lnTo>
                  <a:lnTo>
                    <a:pt x="58010" y="93712"/>
                  </a:lnTo>
                  <a:lnTo>
                    <a:pt x="60567" y="97621"/>
                  </a:lnTo>
                  <a:lnTo>
                    <a:pt x="64057" y="101710"/>
                  </a:lnTo>
                  <a:lnTo>
                    <a:pt x="65976" y="103789"/>
                  </a:lnTo>
                  <a:lnTo>
                    <a:pt x="68667" y="105174"/>
                  </a:lnTo>
                  <a:lnTo>
                    <a:pt x="71874" y="106098"/>
                  </a:lnTo>
                  <a:lnTo>
                    <a:pt x="75423" y="106714"/>
                  </a:lnTo>
                  <a:lnTo>
                    <a:pt x="78495" y="107830"/>
                  </a:lnTo>
                  <a:lnTo>
                    <a:pt x="81250" y="109279"/>
                  </a:lnTo>
                  <a:lnTo>
                    <a:pt x="83793" y="110951"/>
                  </a:lnTo>
                  <a:lnTo>
                    <a:pt x="86899" y="112066"/>
                  </a:lnTo>
                  <a:lnTo>
                    <a:pt x="90383" y="112809"/>
                  </a:lnTo>
                  <a:lnTo>
                    <a:pt x="94117" y="113304"/>
                  </a:lnTo>
                  <a:lnTo>
                    <a:pt x="98017" y="113635"/>
                  </a:lnTo>
                  <a:lnTo>
                    <a:pt x="102031" y="113855"/>
                  </a:lnTo>
                  <a:lnTo>
                    <a:pt x="110255" y="114099"/>
                  </a:lnTo>
                  <a:lnTo>
                    <a:pt x="127001" y="114295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1" name="SMARTInkAnnotation1076"/>
            <p:cNvSpPr/>
            <p:nvPr/>
          </p:nvSpPr>
          <p:spPr>
            <a:xfrm>
              <a:off x="7907827" y="3498850"/>
              <a:ext cx="38125" cy="177801"/>
            </a:xfrm>
            <a:custGeom>
              <a:avLst/>
              <a:gdLst/>
              <a:ahLst/>
              <a:cxnLst/>
              <a:rect l="0" t="0" r="0" b="0"/>
              <a:pathLst>
                <a:path w="38125" h="177801">
                  <a:moveTo>
                    <a:pt x="38124" y="0"/>
                  </a:moveTo>
                  <a:lnTo>
                    <a:pt x="38124" y="14927"/>
                  </a:lnTo>
                  <a:lnTo>
                    <a:pt x="37418" y="17007"/>
                  </a:lnTo>
                  <a:lnTo>
                    <a:pt x="36241" y="19099"/>
                  </a:lnTo>
                  <a:lnTo>
                    <a:pt x="34751" y="21199"/>
                  </a:lnTo>
                  <a:lnTo>
                    <a:pt x="33757" y="23305"/>
                  </a:lnTo>
                  <a:lnTo>
                    <a:pt x="32652" y="27526"/>
                  </a:lnTo>
                  <a:lnTo>
                    <a:pt x="33064" y="30345"/>
                  </a:lnTo>
                  <a:lnTo>
                    <a:pt x="34045" y="33636"/>
                  </a:lnTo>
                  <a:lnTo>
                    <a:pt x="35404" y="37241"/>
                  </a:lnTo>
                  <a:lnTo>
                    <a:pt x="36311" y="40349"/>
                  </a:lnTo>
                  <a:lnTo>
                    <a:pt x="37318" y="45685"/>
                  </a:lnTo>
                  <a:lnTo>
                    <a:pt x="36880" y="48801"/>
                  </a:lnTo>
                  <a:lnTo>
                    <a:pt x="35883" y="52290"/>
                  </a:lnTo>
                  <a:lnTo>
                    <a:pt x="32892" y="60634"/>
                  </a:lnTo>
                  <a:lnTo>
                    <a:pt x="29209" y="71399"/>
                  </a:lnTo>
                  <a:lnTo>
                    <a:pt x="27944" y="76527"/>
                  </a:lnTo>
                  <a:lnTo>
                    <a:pt x="27101" y="81357"/>
                  </a:lnTo>
                  <a:lnTo>
                    <a:pt x="26540" y="85988"/>
                  </a:lnTo>
                  <a:lnTo>
                    <a:pt x="25459" y="91192"/>
                  </a:lnTo>
                  <a:lnTo>
                    <a:pt x="24033" y="96778"/>
                  </a:lnTo>
                  <a:lnTo>
                    <a:pt x="22377" y="102619"/>
                  </a:lnTo>
                  <a:lnTo>
                    <a:pt x="20565" y="107924"/>
                  </a:lnTo>
                  <a:lnTo>
                    <a:pt x="18653" y="112871"/>
                  </a:lnTo>
                  <a:lnTo>
                    <a:pt x="16671" y="117581"/>
                  </a:lnTo>
                  <a:lnTo>
                    <a:pt x="15350" y="122837"/>
                  </a:lnTo>
                  <a:lnTo>
                    <a:pt x="14469" y="128458"/>
                  </a:lnTo>
                  <a:lnTo>
                    <a:pt x="13882" y="134322"/>
                  </a:lnTo>
                  <a:lnTo>
                    <a:pt x="12785" y="139643"/>
                  </a:lnTo>
                  <a:lnTo>
                    <a:pt x="11347" y="144600"/>
                  </a:lnTo>
                  <a:lnTo>
                    <a:pt x="9684" y="149317"/>
                  </a:lnTo>
                  <a:lnTo>
                    <a:pt x="7867" y="153872"/>
                  </a:lnTo>
                  <a:lnTo>
                    <a:pt x="5950" y="158321"/>
                  </a:lnTo>
                  <a:lnTo>
                    <a:pt x="3968" y="162697"/>
                  </a:lnTo>
                  <a:lnTo>
                    <a:pt x="2645" y="166320"/>
                  </a:lnTo>
                  <a:lnTo>
                    <a:pt x="1763" y="169441"/>
                  </a:lnTo>
                  <a:lnTo>
                    <a:pt x="0" y="17780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2" name="SMARTInkAnnotation1077"/>
            <p:cNvSpPr/>
            <p:nvPr/>
          </p:nvSpPr>
          <p:spPr>
            <a:xfrm>
              <a:off x="7844288" y="3505200"/>
              <a:ext cx="139788" cy="31751"/>
            </a:xfrm>
            <a:custGeom>
              <a:avLst/>
              <a:gdLst/>
              <a:ahLst/>
              <a:cxnLst/>
              <a:rect l="0" t="0" r="0" b="0"/>
              <a:pathLst>
                <a:path w="139788" h="31751">
                  <a:moveTo>
                    <a:pt x="0" y="31750"/>
                  </a:moveTo>
                  <a:lnTo>
                    <a:pt x="0" y="28379"/>
                  </a:lnTo>
                  <a:lnTo>
                    <a:pt x="706" y="26681"/>
                  </a:lnTo>
                  <a:lnTo>
                    <a:pt x="1883" y="24843"/>
                  </a:lnTo>
                  <a:lnTo>
                    <a:pt x="5472" y="20194"/>
                  </a:lnTo>
                  <a:lnTo>
                    <a:pt x="6471" y="19812"/>
                  </a:lnTo>
                  <a:lnTo>
                    <a:pt x="9464" y="19389"/>
                  </a:lnTo>
                  <a:lnTo>
                    <a:pt x="11958" y="19276"/>
                  </a:lnTo>
                  <a:lnTo>
                    <a:pt x="18493" y="19150"/>
                  </a:lnTo>
                  <a:lnTo>
                    <a:pt x="22919" y="18411"/>
                  </a:lnTo>
                  <a:lnTo>
                    <a:pt x="27987" y="17213"/>
                  </a:lnTo>
                  <a:lnTo>
                    <a:pt x="33484" y="15709"/>
                  </a:lnTo>
                  <a:lnTo>
                    <a:pt x="37854" y="14706"/>
                  </a:lnTo>
                  <a:lnTo>
                    <a:pt x="41474" y="14037"/>
                  </a:lnTo>
                  <a:lnTo>
                    <a:pt x="44593" y="13591"/>
                  </a:lnTo>
                  <a:lnTo>
                    <a:pt x="48791" y="13294"/>
                  </a:lnTo>
                  <a:lnTo>
                    <a:pt x="53707" y="13096"/>
                  </a:lnTo>
                  <a:lnTo>
                    <a:pt x="59102" y="12964"/>
                  </a:lnTo>
                  <a:lnTo>
                    <a:pt x="64818" y="12171"/>
                  </a:lnTo>
                  <a:lnTo>
                    <a:pt x="70746" y="10935"/>
                  </a:lnTo>
                  <a:lnTo>
                    <a:pt x="76815" y="9407"/>
                  </a:lnTo>
                  <a:lnTo>
                    <a:pt x="82980" y="8388"/>
                  </a:lnTo>
                  <a:lnTo>
                    <a:pt x="89207" y="7708"/>
                  </a:lnTo>
                  <a:lnTo>
                    <a:pt x="95478" y="7256"/>
                  </a:lnTo>
                  <a:lnTo>
                    <a:pt x="101069" y="6953"/>
                  </a:lnTo>
                  <a:lnTo>
                    <a:pt x="111048" y="6619"/>
                  </a:lnTo>
                  <a:lnTo>
                    <a:pt x="116391" y="5823"/>
                  </a:lnTo>
                  <a:lnTo>
                    <a:pt x="122073" y="4588"/>
                  </a:lnTo>
                  <a:lnTo>
                    <a:pt x="139787" y="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3" name="SMARTInkAnnotation1078"/>
            <p:cNvSpPr/>
            <p:nvPr/>
          </p:nvSpPr>
          <p:spPr>
            <a:xfrm>
              <a:off x="8136871" y="3537833"/>
              <a:ext cx="151995" cy="145142"/>
            </a:xfrm>
            <a:custGeom>
              <a:avLst/>
              <a:gdLst/>
              <a:ahLst/>
              <a:cxnLst/>
              <a:rect l="0" t="0" r="0" b="0"/>
              <a:pathLst>
                <a:path w="151995" h="145142">
                  <a:moveTo>
                    <a:pt x="56884" y="5467"/>
                  </a:moveTo>
                  <a:lnTo>
                    <a:pt x="75584" y="5467"/>
                  </a:lnTo>
                  <a:lnTo>
                    <a:pt x="72466" y="5467"/>
                  </a:lnTo>
                  <a:lnTo>
                    <a:pt x="70802" y="4761"/>
                  </a:lnTo>
                  <a:lnTo>
                    <a:pt x="67070" y="2096"/>
                  </a:lnTo>
                  <a:lnTo>
                    <a:pt x="65087" y="1103"/>
                  </a:lnTo>
                  <a:lnTo>
                    <a:pt x="61000" y="0"/>
                  </a:lnTo>
                  <a:lnTo>
                    <a:pt x="58922" y="411"/>
                  </a:lnTo>
                  <a:lnTo>
                    <a:pt x="54731" y="2749"/>
                  </a:lnTo>
                  <a:lnTo>
                    <a:pt x="50514" y="4259"/>
                  </a:lnTo>
                  <a:lnTo>
                    <a:pt x="48401" y="4662"/>
                  </a:lnTo>
                  <a:lnTo>
                    <a:pt x="45581" y="4930"/>
                  </a:lnTo>
                  <a:lnTo>
                    <a:pt x="42289" y="5109"/>
                  </a:lnTo>
                  <a:lnTo>
                    <a:pt x="32792" y="5360"/>
                  </a:lnTo>
                  <a:lnTo>
                    <a:pt x="19884" y="5446"/>
                  </a:lnTo>
                  <a:lnTo>
                    <a:pt x="16686" y="6158"/>
                  </a:lnTo>
                  <a:lnTo>
                    <a:pt x="13847" y="7339"/>
                  </a:lnTo>
                  <a:lnTo>
                    <a:pt x="7592" y="10933"/>
                  </a:lnTo>
                  <a:lnTo>
                    <a:pt x="4854" y="11424"/>
                  </a:lnTo>
                  <a:lnTo>
                    <a:pt x="3134" y="11555"/>
                  </a:lnTo>
                  <a:lnTo>
                    <a:pt x="1989" y="12348"/>
                  </a:lnTo>
                  <a:lnTo>
                    <a:pt x="1227" y="13582"/>
                  </a:lnTo>
                  <a:lnTo>
                    <a:pt x="0" y="17261"/>
                  </a:lnTo>
                  <a:lnTo>
                    <a:pt x="1714" y="19646"/>
                  </a:lnTo>
                  <a:lnTo>
                    <a:pt x="3161" y="21270"/>
                  </a:lnTo>
                  <a:lnTo>
                    <a:pt x="4830" y="22352"/>
                  </a:lnTo>
                  <a:lnTo>
                    <a:pt x="11260" y="24581"/>
                  </a:lnTo>
                  <a:lnTo>
                    <a:pt x="14466" y="25970"/>
                  </a:lnTo>
                  <a:lnTo>
                    <a:pt x="18016" y="27602"/>
                  </a:lnTo>
                  <a:lnTo>
                    <a:pt x="21793" y="30102"/>
                  </a:lnTo>
                  <a:lnTo>
                    <a:pt x="25725" y="33179"/>
                  </a:lnTo>
                  <a:lnTo>
                    <a:pt x="29757" y="36642"/>
                  </a:lnTo>
                  <a:lnTo>
                    <a:pt x="33857" y="39656"/>
                  </a:lnTo>
                  <a:lnTo>
                    <a:pt x="38003" y="42371"/>
                  </a:lnTo>
                  <a:lnTo>
                    <a:pt x="42179" y="44886"/>
                  </a:lnTo>
                  <a:lnTo>
                    <a:pt x="52466" y="51444"/>
                  </a:lnTo>
                  <a:lnTo>
                    <a:pt x="58175" y="55168"/>
                  </a:lnTo>
                  <a:lnTo>
                    <a:pt x="64098" y="58357"/>
                  </a:lnTo>
                  <a:lnTo>
                    <a:pt x="70165" y="61188"/>
                  </a:lnTo>
                  <a:lnTo>
                    <a:pt x="76328" y="63781"/>
                  </a:lnTo>
                  <a:lnTo>
                    <a:pt x="86941" y="68544"/>
                  </a:lnTo>
                  <a:lnTo>
                    <a:pt x="91748" y="70801"/>
                  </a:lnTo>
                  <a:lnTo>
                    <a:pt x="97071" y="73012"/>
                  </a:lnTo>
                  <a:lnTo>
                    <a:pt x="102737" y="75191"/>
                  </a:lnTo>
                  <a:lnTo>
                    <a:pt x="108632" y="77350"/>
                  </a:lnTo>
                  <a:lnTo>
                    <a:pt x="113975" y="79494"/>
                  </a:lnTo>
                  <a:lnTo>
                    <a:pt x="118948" y="81629"/>
                  </a:lnTo>
                  <a:lnTo>
                    <a:pt x="123676" y="83759"/>
                  </a:lnTo>
                  <a:lnTo>
                    <a:pt x="127534" y="85884"/>
                  </a:lnTo>
                  <a:lnTo>
                    <a:pt x="130811" y="88006"/>
                  </a:lnTo>
                  <a:lnTo>
                    <a:pt x="133703" y="90126"/>
                  </a:lnTo>
                  <a:lnTo>
                    <a:pt x="137043" y="92951"/>
                  </a:lnTo>
                  <a:lnTo>
                    <a:pt x="140681" y="96245"/>
                  </a:lnTo>
                  <a:lnTo>
                    <a:pt x="144519" y="99852"/>
                  </a:lnTo>
                  <a:lnTo>
                    <a:pt x="147077" y="102963"/>
                  </a:lnTo>
                  <a:lnTo>
                    <a:pt x="148782" y="105741"/>
                  </a:lnTo>
                  <a:lnTo>
                    <a:pt x="151520" y="111901"/>
                  </a:lnTo>
                  <a:lnTo>
                    <a:pt x="151994" y="116338"/>
                  </a:lnTo>
                  <a:lnTo>
                    <a:pt x="151355" y="118187"/>
                  </a:lnTo>
                  <a:lnTo>
                    <a:pt x="148761" y="122122"/>
                  </a:lnTo>
                  <a:lnTo>
                    <a:pt x="146375" y="124159"/>
                  </a:lnTo>
                  <a:lnTo>
                    <a:pt x="143373" y="126223"/>
                  </a:lnTo>
                  <a:lnTo>
                    <a:pt x="139959" y="128304"/>
                  </a:lnTo>
                  <a:lnTo>
                    <a:pt x="136977" y="130397"/>
                  </a:lnTo>
                  <a:lnTo>
                    <a:pt x="134283" y="132498"/>
                  </a:lnTo>
                  <a:lnTo>
                    <a:pt x="131782" y="134604"/>
                  </a:lnTo>
                  <a:lnTo>
                    <a:pt x="128702" y="136008"/>
                  </a:lnTo>
                  <a:lnTo>
                    <a:pt x="125236" y="136945"/>
                  </a:lnTo>
                  <a:lnTo>
                    <a:pt x="121514" y="137569"/>
                  </a:lnTo>
                  <a:lnTo>
                    <a:pt x="117621" y="138691"/>
                  </a:lnTo>
                  <a:lnTo>
                    <a:pt x="113613" y="140144"/>
                  </a:lnTo>
                  <a:lnTo>
                    <a:pt x="109530" y="141818"/>
                  </a:lnTo>
                  <a:lnTo>
                    <a:pt x="105394" y="142935"/>
                  </a:lnTo>
                  <a:lnTo>
                    <a:pt x="101226" y="143679"/>
                  </a:lnTo>
                  <a:lnTo>
                    <a:pt x="97036" y="144174"/>
                  </a:lnTo>
                  <a:lnTo>
                    <a:pt x="92830" y="144505"/>
                  </a:lnTo>
                  <a:lnTo>
                    <a:pt x="88613" y="144726"/>
                  </a:lnTo>
                  <a:lnTo>
                    <a:pt x="80164" y="144971"/>
                  </a:lnTo>
                  <a:lnTo>
                    <a:pt x="58999" y="145141"/>
                  </a:lnTo>
                  <a:lnTo>
                    <a:pt x="54764" y="144444"/>
                  </a:lnTo>
                  <a:lnTo>
                    <a:pt x="50528" y="143274"/>
                  </a:lnTo>
                  <a:lnTo>
                    <a:pt x="46293" y="141788"/>
                  </a:lnTo>
                  <a:lnTo>
                    <a:pt x="42763" y="140092"/>
                  </a:lnTo>
                  <a:lnTo>
                    <a:pt x="39704" y="138256"/>
                  </a:lnTo>
                  <a:lnTo>
                    <a:pt x="36959" y="136326"/>
                  </a:lnTo>
                  <a:lnTo>
                    <a:pt x="34422" y="134334"/>
                  </a:lnTo>
                  <a:lnTo>
                    <a:pt x="32026" y="132301"/>
                  </a:lnTo>
                  <a:lnTo>
                    <a:pt x="25114" y="126117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4" name="SMARTInkAnnotation1079"/>
            <p:cNvSpPr/>
            <p:nvPr/>
          </p:nvSpPr>
          <p:spPr>
            <a:xfrm>
              <a:off x="8289065" y="3575050"/>
              <a:ext cx="19063" cy="101601"/>
            </a:xfrm>
            <a:custGeom>
              <a:avLst/>
              <a:gdLst/>
              <a:ahLst/>
              <a:cxnLst/>
              <a:rect l="0" t="0" r="0" b="0"/>
              <a:pathLst>
                <a:path w="19063" h="101601">
                  <a:moveTo>
                    <a:pt x="0" y="0"/>
                  </a:moveTo>
                  <a:lnTo>
                    <a:pt x="3373" y="3371"/>
                  </a:lnTo>
                  <a:lnTo>
                    <a:pt x="4366" y="5069"/>
                  </a:lnTo>
                  <a:lnTo>
                    <a:pt x="5029" y="6907"/>
                  </a:lnTo>
                  <a:lnTo>
                    <a:pt x="5471" y="8838"/>
                  </a:lnTo>
                  <a:lnTo>
                    <a:pt x="6471" y="10831"/>
                  </a:lnTo>
                  <a:lnTo>
                    <a:pt x="7843" y="12865"/>
                  </a:lnTo>
                  <a:lnTo>
                    <a:pt x="9464" y="14927"/>
                  </a:lnTo>
                  <a:lnTo>
                    <a:pt x="9840" y="17007"/>
                  </a:lnTo>
                  <a:lnTo>
                    <a:pt x="9384" y="19099"/>
                  </a:lnTo>
                  <a:lnTo>
                    <a:pt x="8373" y="21199"/>
                  </a:lnTo>
                  <a:lnTo>
                    <a:pt x="8407" y="24010"/>
                  </a:lnTo>
                  <a:lnTo>
                    <a:pt x="9135" y="27296"/>
                  </a:lnTo>
                  <a:lnTo>
                    <a:pt x="10326" y="30897"/>
                  </a:lnTo>
                  <a:lnTo>
                    <a:pt x="11119" y="34004"/>
                  </a:lnTo>
                  <a:lnTo>
                    <a:pt x="11648" y="36780"/>
                  </a:lnTo>
                  <a:lnTo>
                    <a:pt x="12001" y="39337"/>
                  </a:lnTo>
                  <a:lnTo>
                    <a:pt x="12942" y="42452"/>
                  </a:lnTo>
                  <a:lnTo>
                    <a:pt x="14276" y="45940"/>
                  </a:lnTo>
                  <a:lnTo>
                    <a:pt x="15871" y="49677"/>
                  </a:lnTo>
                  <a:lnTo>
                    <a:pt x="16935" y="53579"/>
                  </a:lnTo>
                  <a:lnTo>
                    <a:pt x="17644" y="57592"/>
                  </a:lnTo>
                  <a:lnTo>
                    <a:pt x="18116" y="61678"/>
                  </a:lnTo>
                  <a:lnTo>
                    <a:pt x="18432" y="65813"/>
                  </a:lnTo>
                  <a:lnTo>
                    <a:pt x="18643" y="69981"/>
                  </a:lnTo>
                  <a:lnTo>
                    <a:pt x="18937" y="80707"/>
                  </a:lnTo>
                  <a:lnTo>
                    <a:pt x="19062" y="10160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5" name="SMARTInkAnnotation1080"/>
            <p:cNvSpPr/>
            <p:nvPr/>
          </p:nvSpPr>
          <p:spPr>
            <a:xfrm>
              <a:off x="8378133" y="3543379"/>
              <a:ext cx="120614" cy="120570"/>
            </a:xfrm>
            <a:custGeom>
              <a:avLst/>
              <a:gdLst/>
              <a:ahLst/>
              <a:cxnLst/>
              <a:rect l="0" t="0" r="0" b="0"/>
              <a:pathLst>
                <a:path w="120614" h="120570">
                  <a:moveTo>
                    <a:pt x="25302" y="18971"/>
                  </a:moveTo>
                  <a:lnTo>
                    <a:pt x="30774" y="13504"/>
                  </a:lnTo>
                  <a:lnTo>
                    <a:pt x="31068" y="13915"/>
                  </a:lnTo>
                  <a:lnTo>
                    <a:pt x="31482" y="17159"/>
                  </a:lnTo>
                  <a:lnTo>
                    <a:pt x="31579" y="18166"/>
                  </a:lnTo>
                  <a:lnTo>
                    <a:pt x="32310" y="17728"/>
                  </a:lnTo>
                  <a:lnTo>
                    <a:pt x="36008" y="14448"/>
                  </a:lnTo>
                  <a:lnTo>
                    <a:pt x="37121" y="13433"/>
                  </a:lnTo>
                  <a:lnTo>
                    <a:pt x="39497" y="12982"/>
                  </a:lnTo>
                  <a:lnTo>
                    <a:pt x="41121" y="12861"/>
                  </a:lnTo>
                  <a:lnTo>
                    <a:pt x="42201" y="12076"/>
                  </a:lnTo>
                  <a:lnTo>
                    <a:pt x="42922" y="10846"/>
                  </a:lnTo>
                  <a:lnTo>
                    <a:pt x="43403" y="9321"/>
                  </a:lnTo>
                  <a:lnTo>
                    <a:pt x="44430" y="8305"/>
                  </a:lnTo>
                  <a:lnTo>
                    <a:pt x="45820" y="7627"/>
                  </a:lnTo>
                  <a:lnTo>
                    <a:pt x="49246" y="6874"/>
                  </a:lnTo>
                  <a:lnTo>
                    <a:pt x="51149" y="6673"/>
                  </a:lnTo>
                  <a:lnTo>
                    <a:pt x="53123" y="6539"/>
                  </a:lnTo>
                  <a:lnTo>
                    <a:pt x="55146" y="5744"/>
                  </a:lnTo>
                  <a:lnTo>
                    <a:pt x="57200" y="4508"/>
                  </a:lnTo>
                  <a:lnTo>
                    <a:pt x="59275" y="2979"/>
                  </a:lnTo>
                  <a:lnTo>
                    <a:pt x="62072" y="1960"/>
                  </a:lnTo>
                  <a:lnTo>
                    <a:pt x="65347" y="1280"/>
                  </a:lnTo>
                  <a:lnTo>
                    <a:pt x="68943" y="827"/>
                  </a:lnTo>
                  <a:lnTo>
                    <a:pt x="72046" y="525"/>
                  </a:lnTo>
                  <a:lnTo>
                    <a:pt x="74822" y="324"/>
                  </a:lnTo>
                  <a:lnTo>
                    <a:pt x="77377" y="190"/>
                  </a:lnTo>
                  <a:lnTo>
                    <a:pt x="82100" y="40"/>
                  </a:lnTo>
                  <a:lnTo>
                    <a:pt x="84347" y="0"/>
                  </a:lnTo>
                  <a:lnTo>
                    <a:pt x="86552" y="679"/>
                  </a:lnTo>
                  <a:lnTo>
                    <a:pt x="88727" y="1838"/>
                  </a:lnTo>
                  <a:lnTo>
                    <a:pt x="90883" y="3316"/>
                  </a:lnTo>
                  <a:lnTo>
                    <a:pt x="93027" y="4301"/>
                  </a:lnTo>
                  <a:lnTo>
                    <a:pt x="95163" y="4958"/>
                  </a:lnTo>
                  <a:lnTo>
                    <a:pt x="97292" y="5395"/>
                  </a:lnTo>
                  <a:lnTo>
                    <a:pt x="98712" y="6393"/>
                  </a:lnTo>
                  <a:lnTo>
                    <a:pt x="99658" y="7764"/>
                  </a:lnTo>
                  <a:lnTo>
                    <a:pt x="101177" y="11661"/>
                  </a:lnTo>
                  <a:lnTo>
                    <a:pt x="101384" y="14076"/>
                  </a:lnTo>
                  <a:lnTo>
                    <a:pt x="101477" y="17501"/>
                  </a:lnTo>
                  <a:lnTo>
                    <a:pt x="101518" y="21375"/>
                  </a:lnTo>
                  <a:lnTo>
                    <a:pt x="100823" y="24101"/>
                  </a:lnTo>
                  <a:lnTo>
                    <a:pt x="99653" y="27330"/>
                  </a:lnTo>
                  <a:lnTo>
                    <a:pt x="98168" y="30894"/>
                  </a:lnTo>
                  <a:lnTo>
                    <a:pt x="96471" y="33975"/>
                  </a:lnTo>
                  <a:lnTo>
                    <a:pt x="94635" y="36735"/>
                  </a:lnTo>
                  <a:lnTo>
                    <a:pt x="92704" y="39280"/>
                  </a:lnTo>
                  <a:lnTo>
                    <a:pt x="90711" y="42388"/>
                  </a:lnTo>
                  <a:lnTo>
                    <a:pt x="88676" y="45871"/>
                  </a:lnTo>
                  <a:lnTo>
                    <a:pt x="86614" y="49604"/>
                  </a:lnTo>
                  <a:lnTo>
                    <a:pt x="83826" y="52799"/>
                  </a:lnTo>
                  <a:lnTo>
                    <a:pt x="80556" y="55634"/>
                  </a:lnTo>
                  <a:lnTo>
                    <a:pt x="76964" y="58230"/>
                  </a:lnTo>
                  <a:lnTo>
                    <a:pt x="73157" y="61371"/>
                  </a:lnTo>
                  <a:lnTo>
                    <a:pt x="69208" y="64876"/>
                  </a:lnTo>
                  <a:lnTo>
                    <a:pt x="65162" y="68625"/>
                  </a:lnTo>
                  <a:lnTo>
                    <a:pt x="61053" y="71829"/>
                  </a:lnTo>
                  <a:lnTo>
                    <a:pt x="56903" y="74671"/>
                  </a:lnTo>
                  <a:lnTo>
                    <a:pt x="52724" y="77271"/>
                  </a:lnTo>
                  <a:lnTo>
                    <a:pt x="48525" y="79710"/>
                  </a:lnTo>
                  <a:lnTo>
                    <a:pt x="40095" y="84301"/>
                  </a:lnTo>
                  <a:lnTo>
                    <a:pt x="35870" y="87219"/>
                  </a:lnTo>
                  <a:lnTo>
                    <a:pt x="31640" y="90575"/>
                  </a:lnTo>
                  <a:lnTo>
                    <a:pt x="27411" y="94224"/>
                  </a:lnTo>
                  <a:lnTo>
                    <a:pt x="23884" y="96656"/>
                  </a:lnTo>
                  <a:lnTo>
                    <a:pt x="20826" y="98278"/>
                  </a:lnTo>
                  <a:lnTo>
                    <a:pt x="18082" y="99358"/>
                  </a:lnTo>
                  <a:lnTo>
                    <a:pt x="15548" y="100785"/>
                  </a:lnTo>
                  <a:lnTo>
                    <a:pt x="13150" y="102441"/>
                  </a:lnTo>
                  <a:lnTo>
                    <a:pt x="10848" y="104251"/>
                  </a:lnTo>
                  <a:lnTo>
                    <a:pt x="8605" y="106163"/>
                  </a:lnTo>
                  <a:lnTo>
                    <a:pt x="6405" y="108144"/>
                  </a:lnTo>
                  <a:lnTo>
                    <a:pt x="268" y="113865"/>
                  </a:lnTo>
                  <a:lnTo>
                    <a:pt x="0" y="117486"/>
                  </a:lnTo>
                  <a:lnTo>
                    <a:pt x="668" y="118514"/>
                  </a:lnTo>
                  <a:lnTo>
                    <a:pt x="1819" y="119200"/>
                  </a:lnTo>
                  <a:lnTo>
                    <a:pt x="4982" y="119962"/>
                  </a:lnTo>
                  <a:lnTo>
                    <a:pt x="8741" y="120300"/>
                  </a:lnTo>
                  <a:lnTo>
                    <a:pt x="11437" y="120390"/>
                  </a:lnTo>
                  <a:lnTo>
                    <a:pt x="22685" y="120517"/>
                  </a:lnTo>
                  <a:lnTo>
                    <a:pt x="61083" y="120569"/>
                  </a:lnTo>
                  <a:lnTo>
                    <a:pt x="66100" y="119864"/>
                  </a:lnTo>
                  <a:lnTo>
                    <a:pt x="71563" y="118689"/>
                  </a:lnTo>
                  <a:lnTo>
                    <a:pt x="77323" y="117200"/>
                  </a:lnTo>
                  <a:lnTo>
                    <a:pt x="82575" y="116207"/>
                  </a:lnTo>
                  <a:lnTo>
                    <a:pt x="87487" y="115545"/>
                  </a:lnTo>
                  <a:lnTo>
                    <a:pt x="92175" y="115104"/>
                  </a:lnTo>
                  <a:lnTo>
                    <a:pt x="97418" y="114103"/>
                  </a:lnTo>
                  <a:lnTo>
                    <a:pt x="103031" y="112732"/>
                  </a:lnTo>
                  <a:lnTo>
                    <a:pt x="120613" y="107871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6" name="SMARTInkAnnotation1081"/>
            <p:cNvSpPr/>
            <p:nvPr/>
          </p:nvSpPr>
          <p:spPr>
            <a:xfrm>
              <a:off x="8551127" y="3549937"/>
              <a:ext cx="125234" cy="145764"/>
            </a:xfrm>
            <a:custGeom>
              <a:avLst/>
              <a:gdLst/>
              <a:ahLst/>
              <a:cxnLst/>
              <a:rect l="0" t="0" r="0" b="0"/>
              <a:pathLst>
                <a:path w="125234" h="145764">
                  <a:moveTo>
                    <a:pt x="36574" y="31463"/>
                  </a:moveTo>
                  <a:lnTo>
                    <a:pt x="36574" y="40301"/>
                  </a:lnTo>
                  <a:lnTo>
                    <a:pt x="37281" y="41588"/>
                  </a:lnTo>
                  <a:lnTo>
                    <a:pt x="38457" y="42447"/>
                  </a:lnTo>
                  <a:lnTo>
                    <a:pt x="39948" y="43019"/>
                  </a:lnTo>
                  <a:lnTo>
                    <a:pt x="40941" y="44106"/>
                  </a:lnTo>
                  <a:lnTo>
                    <a:pt x="41604" y="45536"/>
                  </a:lnTo>
                  <a:lnTo>
                    <a:pt x="42045" y="47195"/>
                  </a:lnTo>
                  <a:lnTo>
                    <a:pt x="43045" y="48301"/>
                  </a:lnTo>
                  <a:lnTo>
                    <a:pt x="44418" y="49038"/>
                  </a:lnTo>
                  <a:lnTo>
                    <a:pt x="46039" y="49530"/>
                  </a:lnTo>
                  <a:lnTo>
                    <a:pt x="49238" y="49858"/>
                  </a:lnTo>
                  <a:lnTo>
                    <a:pt x="53490" y="50076"/>
                  </a:lnTo>
                  <a:lnTo>
                    <a:pt x="65825" y="50384"/>
                  </a:lnTo>
                  <a:lnTo>
                    <a:pt x="68783" y="50427"/>
                  </a:lnTo>
                  <a:lnTo>
                    <a:pt x="71461" y="49750"/>
                  </a:lnTo>
                  <a:lnTo>
                    <a:pt x="73951" y="48593"/>
                  </a:lnTo>
                  <a:lnTo>
                    <a:pt x="76318" y="47116"/>
                  </a:lnTo>
                  <a:lnTo>
                    <a:pt x="79308" y="46132"/>
                  </a:lnTo>
                  <a:lnTo>
                    <a:pt x="82713" y="45476"/>
                  </a:lnTo>
                  <a:lnTo>
                    <a:pt x="86395" y="45038"/>
                  </a:lnTo>
                  <a:lnTo>
                    <a:pt x="90263" y="44041"/>
                  </a:lnTo>
                  <a:lnTo>
                    <a:pt x="94251" y="42670"/>
                  </a:lnTo>
                  <a:lnTo>
                    <a:pt x="98323" y="41052"/>
                  </a:lnTo>
                  <a:lnTo>
                    <a:pt x="101745" y="39266"/>
                  </a:lnTo>
                  <a:lnTo>
                    <a:pt x="104731" y="37371"/>
                  </a:lnTo>
                  <a:lnTo>
                    <a:pt x="107427" y="35402"/>
                  </a:lnTo>
                  <a:lnTo>
                    <a:pt x="109932" y="33383"/>
                  </a:lnTo>
                  <a:lnTo>
                    <a:pt x="112307" y="31332"/>
                  </a:lnTo>
                  <a:lnTo>
                    <a:pt x="117818" y="26342"/>
                  </a:lnTo>
                  <a:lnTo>
                    <a:pt x="122147" y="22106"/>
                  </a:lnTo>
                  <a:lnTo>
                    <a:pt x="123275" y="20286"/>
                  </a:lnTo>
                  <a:lnTo>
                    <a:pt x="124527" y="16383"/>
                  </a:lnTo>
                  <a:lnTo>
                    <a:pt x="125233" y="13589"/>
                  </a:lnTo>
                  <a:lnTo>
                    <a:pt x="124626" y="12492"/>
                  </a:lnTo>
                  <a:lnTo>
                    <a:pt x="121105" y="8281"/>
                  </a:lnTo>
                  <a:lnTo>
                    <a:pt x="120032" y="7049"/>
                  </a:lnTo>
                  <a:lnTo>
                    <a:pt x="118335" y="6015"/>
                  </a:lnTo>
                  <a:lnTo>
                    <a:pt x="115790" y="4620"/>
                  </a:lnTo>
                  <a:lnTo>
                    <a:pt x="112684" y="2984"/>
                  </a:lnTo>
                  <a:lnTo>
                    <a:pt x="109905" y="1894"/>
                  </a:lnTo>
                  <a:lnTo>
                    <a:pt x="107347" y="1167"/>
                  </a:lnTo>
                  <a:lnTo>
                    <a:pt x="104936" y="682"/>
                  </a:lnTo>
                  <a:lnTo>
                    <a:pt x="101917" y="359"/>
                  </a:lnTo>
                  <a:lnTo>
                    <a:pt x="98492" y="144"/>
                  </a:lnTo>
                  <a:lnTo>
                    <a:pt x="94796" y="0"/>
                  </a:lnTo>
                  <a:lnTo>
                    <a:pt x="90921" y="610"/>
                  </a:lnTo>
                  <a:lnTo>
                    <a:pt x="86925" y="1722"/>
                  </a:lnTo>
                  <a:lnTo>
                    <a:pt x="82850" y="3169"/>
                  </a:lnTo>
                  <a:lnTo>
                    <a:pt x="78720" y="4134"/>
                  </a:lnTo>
                  <a:lnTo>
                    <a:pt x="74556" y="4777"/>
                  </a:lnTo>
                  <a:lnTo>
                    <a:pt x="70367" y="5206"/>
                  </a:lnTo>
                  <a:lnTo>
                    <a:pt x="66163" y="6197"/>
                  </a:lnTo>
                  <a:lnTo>
                    <a:pt x="61947" y="7563"/>
                  </a:lnTo>
                  <a:lnTo>
                    <a:pt x="57726" y="9180"/>
                  </a:lnTo>
                  <a:lnTo>
                    <a:pt x="53499" y="10963"/>
                  </a:lnTo>
                  <a:lnTo>
                    <a:pt x="49270" y="12858"/>
                  </a:lnTo>
                  <a:lnTo>
                    <a:pt x="45037" y="14826"/>
                  </a:lnTo>
                  <a:lnTo>
                    <a:pt x="40804" y="17550"/>
                  </a:lnTo>
                  <a:lnTo>
                    <a:pt x="36571" y="20776"/>
                  </a:lnTo>
                  <a:lnTo>
                    <a:pt x="32336" y="24339"/>
                  </a:lnTo>
                  <a:lnTo>
                    <a:pt x="28807" y="28124"/>
                  </a:lnTo>
                  <a:lnTo>
                    <a:pt x="25748" y="32060"/>
                  </a:lnTo>
                  <a:lnTo>
                    <a:pt x="23003" y="36094"/>
                  </a:lnTo>
                  <a:lnTo>
                    <a:pt x="19761" y="39489"/>
                  </a:lnTo>
                  <a:lnTo>
                    <a:pt x="16187" y="42458"/>
                  </a:lnTo>
                  <a:lnTo>
                    <a:pt x="12393" y="45143"/>
                  </a:lnTo>
                  <a:lnTo>
                    <a:pt x="9157" y="49050"/>
                  </a:lnTo>
                  <a:lnTo>
                    <a:pt x="6294" y="53771"/>
                  </a:lnTo>
                  <a:lnTo>
                    <a:pt x="3680" y="59035"/>
                  </a:lnTo>
                  <a:lnTo>
                    <a:pt x="1937" y="63250"/>
                  </a:lnTo>
                  <a:lnTo>
                    <a:pt x="774" y="66765"/>
                  </a:lnTo>
                  <a:lnTo>
                    <a:pt x="0" y="69815"/>
                  </a:lnTo>
                  <a:lnTo>
                    <a:pt x="189" y="73964"/>
                  </a:lnTo>
                  <a:lnTo>
                    <a:pt x="1022" y="78847"/>
                  </a:lnTo>
                  <a:lnTo>
                    <a:pt x="2281" y="84219"/>
                  </a:lnTo>
                  <a:lnTo>
                    <a:pt x="3829" y="88506"/>
                  </a:lnTo>
                  <a:lnTo>
                    <a:pt x="5565" y="92069"/>
                  </a:lnTo>
                  <a:lnTo>
                    <a:pt x="7430" y="95151"/>
                  </a:lnTo>
                  <a:lnTo>
                    <a:pt x="10085" y="98616"/>
                  </a:lnTo>
                  <a:lnTo>
                    <a:pt x="13266" y="102337"/>
                  </a:lnTo>
                  <a:lnTo>
                    <a:pt x="16800" y="106229"/>
                  </a:lnTo>
                  <a:lnTo>
                    <a:pt x="19861" y="110235"/>
                  </a:lnTo>
                  <a:lnTo>
                    <a:pt x="22608" y="114316"/>
                  </a:lnTo>
                  <a:lnTo>
                    <a:pt x="25145" y="118449"/>
                  </a:lnTo>
                  <a:lnTo>
                    <a:pt x="28955" y="121909"/>
                  </a:lnTo>
                  <a:lnTo>
                    <a:pt x="33613" y="124922"/>
                  </a:lnTo>
                  <a:lnTo>
                    <a:pt x="38836" y="127635"/>
                  </a:lnTo>
                  <a:lnTo>
                    <a:pt x="44435" y="130150"/>
                  </a:lnTo>
                  <a:lnTo>
                    <a:pt x="50287" y="132532"/>
                  </a:lnTo>
                  <a:lnTo>
                    <a:pt x="56306" y="134826"/>
                  </a:lnTo>
                  <a:lnTo>
                    <a:pt x="68641" y="139256"/>
                  </a:lnTo>
                  <a:lnTo>
                    <a:pt x="74897" y="141425"/>
                  </a:lnTo>
                  <a:lnTo>
                    <a:pt x="81890" y="142871"/>
                  </a:lnTo>
                  <a:lnTo>
                    <a:pt x="89377" y="143835"/>
                  </a:lnTo>
                  <a:lnTo>
                    <a:pt x="112822" y="145763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7" name="SMARTInkAnnotation1082"/>
            <p:cNvSpPr/>
            <p:nvPr/>
          </p:nvSpPr>
          <p:spPr>
            <a:xfrm>
              <a:off x="5468289" y="4013200"/>
              <a:ext cx="151710" cy="174862"/>
            </a:xfrm>
            <a:custGeom>
              <a:avLst/>
              <a:gdLst/>
              <a:ahLst/>
              <a:cxnLst/>
              <a:rect l="0" t="0" r="0" b="0"/>
              <a:pathLst>
                <a:path w="151710" h="174862">
                  <a:moveTo>
                    <a:pt x="145759" y="0"/>
                  </a:moveTo>
                  <a:lnTo>
                    <a:pt x="140288" y="0"/>
                  </a:lnTo>
                  <a:lnTo>
                    <a:pt x="136294" y="3371"/>
                  </a:lnTo>
                  <a:lnTo>
                    <a:pt x="133802" y="4364"/>
                  </a:lnTo>
                  <a:lnTo>
                    <a:pt x="130728" y="5026"/>
                  </a:lnTo>
                  <a:lnTo>
                    <a:pt x="127266" y="5467"/>
                  </a:lnTo>
                  <a:lnTo>
                    <a:pt x="124253" y="6467"/>
                  </a:lnTo>
                  <a:lnTo>
                    <a:pt x="121538" y="7839"/>
                  </a:lnTo>
                  <a:lnTo>
                    <a:pt x="119022" y="9459"/>
                  </a:lnTo>
                  <a:lnTo>
                    <a:pt x="115933" y="10540"/>
                  </a:lnTo>
                  <a:lnTo>
                    <a:pt x="112461" y="11259"/>
                  </a:lnTo>
                  <a:lnTo>
                    <a:pt x="108735" y="11740"/>
                  </a:lnTo>
                  <a:lnTo>
                    <a:pt x="105545" y="12765"/>
                  </a:lnTo>
                  <a:lnTo>
                    <a:pt x="102712" y="14155"/>
                  </a:lnTo>
                  <a:lnTo>
                    <a:pt x="100117" y="15786"/>
                  </a:lnTo>
                  <a:lnTo>
                    <a:pt x="96270" y="16874"/>
                  </a:lnTo>
                  <a:lnTo>
                    <a:pt x="91587" y="17599"/>
                  </a:lnTo>
                  <a:lnTo>
                    <a:pt x="86346" y="18083"/>
                  </a:lnTo>
                  <a:lnTo>
                    <a:pt x="81440" y="19110"/>
                  </a:lnTo>
                  <a:lnTo>
                    <a:pt x="76759" y="20501"/>
                  </a:lnTo>
                  <a:lnTo>
                    <a:pt x="72226" y="22134"/>
                  </a:lnTo>
                  <a:lnTo>
                    <a:pt x="68497" y="23928"/>
                  </a:lnTo>
                  <a:lnTo>
                    <a:pt x="65305" y="25830"/>
                  </a:lnTo>
                  <a:lnTo>
                    <a:pt x="62472" y="27803"/>
                  </a:lnTo>
                  <a:lnTo>
                    <a:pt x="59171" y="29119"/>
                  </a:lnTo>
                  <a:lnTo>
                    <a:pt x="55558" y="29996"/>
                  </a:lnTo>
                  <a:lnTo>
                    <a:pt x="51738" y="30581"/>
                  </a:lnTo>
                  <a:lnTo>
                    <a:pt x="47779" y="31676"/>
                  </a:lnTo>
                  <a:lnTo>
                    <a:pt x="43727" y="33112"/>
                  </a:lnTo>
                  <a:lnTo>
                    <a:pt x="39614" y="34775"/>
                  </a:lnTo>
                  <a:lnTo>
                    <a:pt x="36166" y="35883"/>
                  </a:lnTo>
                  <a:lnTo>
                    <a:pt x="33162" y="36622"/>
                  </a:lnTo>
                  <a:lnTo>
                    <a:pt x="30452" y="37115"/>
                  </a:lnTo>
                  <a:lnTo>
                    <a:pt x="27941" y="37443"/>
                  </a:lnTo>
                  <a:lnTo>
                    <a:pt x="23267" y="37808"/>
                  </a:lnTo>
                  <a:lnTo>
                    <a:pt x="21738" y="38611"/>
                  </a:lnTo>
                  <a:lnTo>
                    <a:pt x="20719" y="39851"/>
                  </a:lnTo>
                  <a:lnTo>
                    <a:pt x="20040" y="41384"/>
                  </a:lnTo>
                  <a:lnTo>
                    <a:pt x="18881" y="42406"/>
                  </a:lnTo>
                  <a:lnTo>
                    <a:pt x="17402" y="43087"/>
                  </a:lnTo>
                  <a:lnTo>
                    <a:pt x="15710" y="43542"/>
                  </a:lnTo>
                  <a:lnTo>
                    <a:pt x="15288" y="44550"/>
                  </a:lnTo>
                  <a:lnTo>
                    <a:pt x="15713" y="45927"/>
                  </a:lnTo>
                  <a:lnTo>
                    <a:pt x="18095" y="49837"/>
                  </a:lnTo>
                  <a:lnTo>
                    <a:pt x="21881" y="53886"/>
                  </a:lnTo>
                  <a:lnTo>
                    <a:pt x="27474" y="59553"/>
                  </a:lnTo>
                  <a:lnTo>
                    <a:pt x="30190" y="60869"/>
                  </a:lnTo>
                  <a:lnTo>
                    <a:pt x="33414" y="61746"/>
                  </a:lnTo>
                  <a:lnTo>
                    <a:pt x="36975" y="62331"/>
                  </a:lnTo>
                  <a:lnTo>
                    <a:pt x="40760" y="63426"/>
                  </a:lnTo>
                  <a:lnTo>
                    <a:pt x="44696" y="64862"/>
                  </a:lnTo>
                  <a:lnTo>
                    <a:pt x="48732" y="66524"/>
                  </a:lnTo>
                  <a:lnTo>
                    <a:pt x="52835" y="68338"/>
                  </a:lnTo>
                  <a:lnTo>
                    <a:pt x="61159" y="72236"/>
                  </a:lnTo>
                  <a:lnTo>
                    <a:pt x="66062" y="73557"/>
                  </a:lnTo>
                  <a:lnTo>
                    <a:pt x="71447" y="74438"/>
                  </a:lnTo>
                  <a:lnTo>
                    <a:pt x="77156" y="75025"/>
                  </a:lnTo>
                  <a:lnTo>
                    <a:pt x="82374" y="76122"/>
                  </a:lnTo>
                  <a:lnTo>
                    <a:pt x="87265" y="77560"/>
                  </a:lnTo>
                  <a:lnTo>
                    <a:pt x="91937" y="79223"/>
                  </a:lnTo>
                  <a:lnTo>
                    <a:pt x="96464" y="80332"/>
                  </a:lnTo>
                  <a:lnTo>
                    <a:pt x="100894" y="81071"/>
                  </a:lnTo>
                  <a:lnTo>
                    <a:pt x="105259" y="81564"/>
                  </a:lnTo>
                  <a:lnTo>
                    <a:pt x="109581" y="82598"/>
                  </a:lnTo>
                  <a:lnTo>
                    <a:pt x="113875" y="83993"/>
                  </a:lnTo>
                  <a:lnTo>
                    <a:pt x="118149" y="85628"/>
                  </a:lnTo>
                  <a:lnTo>
                    <a:pt x="122411" y="87425"/>
                  </a:lnTo>
                  <a:lnTo>
                    <a:pt x="126663" y="89327"/>
                  </a:lnTo>
                  <a:lnTo>
                    <a:pt x="130911" y="91302"/>
                  </a:lnTo>
                  <a:lnTo>
                    <a:pt x="134449" y="92618"/>
                  </a:lnTo>
                  <a:lnTo>
                    <a:pt x="137513" y="93495"/>
                  </a:lnTo>
                  <a:lnTo>
                    <a:pt x="140262" y="94080"/>
                  </a:lnTo>
                  <a:lnTo>
                    <a:pt x="142800" y="95176"/>
                  </a:lnTo>
                  <a:lnTo>
                    <a:pt x="147504" y="98274"/>
                  </a:lnTo>
                  <a:lnTo>
                    <a:pt x="149040" y="100088"/>
                  </a:lnTo>
                  <a:lnTo>
                    <a:pt x="150064" y="102003"/>
                  </a:lnTo>
                  <a:lnTo>
                    <a:pt x="151203" y="106013"/>
                  </a:lnTo>
                  <a:lnTo>
                    <a:pt x="151709" y="110146"/>
                  </a:lnTo>
                  <a:lnTo>
                    <a:pt x="151138" y="112236"/>
                  </a:lnTo>
                  <a:lnTo>
                    <a:pt x="148620" y="116440"/>
                  </a:lnTo>
                  <a:lnTo>
                    <a:pt x="146254" y="118549"/>
                  </a:lnTo>
                  <a:lnTo>
                    <a:pt x="143266" y="120661"/>
                  </a:lnTo>
                  <a:lnTo>
                    <a:pt x="139861" y="122774"/>
                  </a:lnTo>
                  <a:lnTo>
                    <a:pt x="136886" y="124888"/>
                  </a:lnTo>
                  <a:lnTo>
                    <a:pt x="134196" y="127003"/>
                  </a:lnTo>
                  <a:lnTo>
                    <a:pt x="131696" y="129118"/>
                  </a:lnTo>
                  <a:lnTo>
                    <a:pt x="128618" y="131235"/>
                  </a:lnTo>
                  <a:lnTo>
                    <a:pt x="125154" y="133351"/>
                  </a:lnTo>
                  <a:lnTo>
                    <a:pt x="121433" y="135467"/>
                  </a:lnTo>
                  <a:lnTo>
                    <a:pt x="113533" y="139700"/>
                  </a:lnTo>
                  <a:lnTo>
                    <a:pt x="109449" y="141817"/>
                  </a:lnTo>
                  <a:lnTo>
                    <a:pt x="104609" y="143933"/>
                  </a:lnTo>
                  <a:lnTo>
                    <a:pt x="99264" y="146050"/>
                  </a:lnTo>
                  <a:lnTo>
                    <a:pt x="93582" y="148167"/>
                  </a:lnTo>
                  <a:lnTo>
                    <a:pt x="88383" y="150283"/>
                  </a:lnTo>
                  <a:lnTo>
                    <a:pt x="83505" y="152400"/>
                  </a:lnTo>
                  <a:lnTo>
                    <a:pt x="74319" y="156633"/>
                  </a:lnTo>
                  <a:lnTo>
                    <a:pt x="52644" y="167217"/>
                  </a:lnTo>
                  <a:lnTo>
                    <a:pt x="48382" y="168627"/>
                  </a:lnTo>
                  <a:lnTo>
                    <a:pt x="44130" y="169569"/>
                  </a:lnTo>
                  <a:lnTo>
                    <a:pt x="39883" y="170196"/>
                  </a:lnTo>
                  <a:lnTo>
                    <a:pt x="35640" y="171319"/>
                  </a:lnTo>
                  <a:lnTo>
                    <a:pt x="31399" y="172774"/>
                  </a:lnTo>
                  <a:lnTo>
                    <a:pt x="27160" y="174449"/>
                  </a:lnTo>
                  <a:lnTo>
                    <a:pt x="23627" y="174861"/>
                  </a:lnTo>
                  <a:lnTo>
                    <a:pt x="20566" y="174429"/>
                  </a:lnTo>
                  <a:lnTo>
                    <a:pt x="17820" y="173436"/>
                  </a:lnTo>
                  <a:lnTo>
                    <a:pt x="15283" y="172774"/>
                  </a:lnTo>
                  <a:lnTo>
                    <a:pt x="10581" y="172038"/>
                  </a:lnTo>
                  <a:lnTo>
                    <a:pt x="6138" y="171712"/>
                  </a:lnTo>
                  <a:lnTo>
                    <a:pt x="3966" y="171624"/>
                  </a:lnTo>
                  <a:lnTo>
                    <a:pt x="2517" y="170861"/>
                  </a:lnTo>
                  <a:lnTo>
                    <a:pt x="1551" y="169646"/>
                  </a:lnTo>
                  <a:lnTo>
                    <a:pt x="907" y="168131"/>
                  </a:lnTo>
                  <a:lnTo>
                    <a:pt x="192" y="162684"/>
                  </a:lnTo>
                  <a:lnTo>
                    <a:pt x="0" y="159255"/>
                  </a:lnTo>
                  <a:lnTo>
                    <a:pt x="579" y="156265"/>
                  </a:lnTo>
                  <a:lnTo>
                    <a:pt x="1671" y="153565"/>
                  </a:lnTo>
                  <a:lnTo>
                    <a:pt x="5973" y="14605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8" name="SMARTInkAnnotation1083"/>
            <p:cNvSpPr/>
            <p:nvPr/>
          </p:nvSpPr>
          <p:spPr>
            <a:xfrm>
              <a:off x="5671234" y="4051300"/>
              <a:ext cx="25417" cy="184151"/>
            </a:xfrm>
            <a:custGeom>
              <a:avLst/>
              <a:gdLst/>
              <a:ahLst/>
              <a:cxnLst/>
              <a:rect l="0" t="0" r="0" b="0"/>
              <a:pathLst>
                <a:path w="25417" h="184151">
                  <a:moveTo>
                    <a:pt x="0" y="0"/>
                  </a:moveTo>
                  <a:lnTo>
                    <a:pt x="3374" y="0"/>
                  </a:lnTo>
                  <a:lnTo>
                    <a:pt x="5073" y="705"/>
                  </a:lnTo>
                  <a:lnTo>
                    <a:pt x="6912" y="1881"/>
                  </a:lnTo>
                  <a:lnTo>
                    <a:pt x="8844" y="3371"/>
                  </a:lnTo>
                  <a:lnTo>
                    <a:pt x="10838" y="5069"/>
                  </a:lnTo>
                  <a:lnTo>
                    <a:pt x="12873" y="6907"/>
                  </a:lnTo>
                  <a:lnTo>
                    <a:pt x="14937" y="8838"/>
                  </a:lnTo>
                  <a:lnTo>
                    <a:pt x="16312" y="11537"/>
                  </a:lnTo>
                  <a:lnTo>
                    <a:pt x="17228" y="14746"/>
                  </a:lnTo>
                  <a:lnTo>
                    <a:pt x="17840" y="18298"/>
                  </a:lnTo>
                  <a:lnTo>
                    <a:pt x="18247" y="22076"/>
                  </a:lnTo>
                  <a:lnTo>
                    <a:pt x="18519" y="26006"/>
                  </a:lnTo>
                  <a:lnTo>
                    <a:pt x="18700" y="30037"/>
                  </a:lnTo>
                  <a:lnTo>
                    <a:pt x="19527" y="34136"/>
                  </a:lnTo>
                  <a:lnTo>
                    <a:pt x="20784" y="38279"/>
                  </a:lnTo>
                  <a:lnTo>
                    <a:pt x="22328" y="42453"/>
                  </a:lnTo>
                  <a:lnTo>
                    <a:pt x="23358" y="46646"/>
                  </a:lnTo>
                  <a:lnTo>
                    <a:pt x="24043" y="50853"/>
                  </a:lnTo>
                  <a:lnTo>
                    <a:pt x="24501" y="55069"/>
                  </a:lnTo>
                  <a:lnTo>
                    <a:pt x="24100" y="59996"/>
                  </a:lnTo>
                  <a:lnTo>
                    <a:pt x="23126" y="65397"/>
                  </a:lnTo>
                  <a:lnTo>
                    <a:pt x="21771" y="71115"/>
                  </a:lnTo>
                  <a:lnTo>
                    <a:pt x="20869" y="76337"/>
                  </a:lnTo>
                  <a:lnTo>
                    <a:pt x="20267" y="81231"/>
                  </a:lnTo>
                  <a:lnTo>
                    <a:pt x="19865" y="85903"/>
                  </a:lnTo>
                  <a:lnTo>
                    <a:pt x="19597" y="91136"/>
                  </a:lnTo>
                  <a:lnTo>
                    <a:pt x="19300" y="102594"/>
                  </a:lnTo>
                  <a:lnTo>
                    <a:pt x="19071" y="139574"/>
                  </a:lnTo>
                  <a:lnTo>
                    <a:pt x="19062" y="173193"/>
                  </a:lnTo>
                  <a:lnTo>
                    <a:pt x="19768" y="175434"/>
                  </a:lnTo>
                  <a:lnTo>
                    <a:pt x="20946" y="177634"/>
                  </a:lnTo>
                  <a:lnTo>
                    <a:pt x="25416" y="18415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9" name="SMARTInkAnnotation1084"/>
            <p:cNvSpPr/>
            <p:nvPr/>
          </p:nvSpPr>
          <p:spPr>
            <a:xfrm>
              <a:off x="5760189" y="4083050"/>
              <a:ext cx="12710" cy="107951"/>
            </a:xfrm>
            <a:custGeom>
              <a:avLst/>
              <a:gdLst/>
              <a:ahLst/>
              <a:cxnLst/>
              <a:rect l="0" t="0" r="0" b="0"/>
              <a:pathLst>
                <a:path w="12710" h="107951">
                  <a:moveTo>
                    <a:pt x="0" y="0"/>
                  </a:moveTo>
                  <a:lnTo>
                    <a:pt x="0" y="5467"/>
                  </a:lnTo>
                  <a:lnTo>
                    <a:pt x="706" y="6467"/>
                  </a:lnTo>
                  <a:lnTo>
                    <a:pt x="1884" y="7839"/>
                  </a:lnTo>
                  <a:lnTo>
                    <a:pt x="3374" y="9460"/>
                  </a:lnTo>
                  <a:lnTo>
                    <a:pt x="4367" y="11951"/>
                  </a:lnTo>
                  <a:lnTo>
                    <a:pt x="5030" y="15023"/>
                  </a:lnTo>
                  <a:lnTo>
                    <a:pt x="5472" y="18482"/>
                  </a:lnTo>
                  <a:lnTo>
                    <a:pt x="5766" y="21493"/>
                  </a:lnTo>
                  <a:lnTo>
                    <a:pt x="5963" y="24207"/>
                  </a:lnTo>
                  <a:lnTo>
                    <a:pt x="6094" y="26721"/>
                  </a:lnTo>
                  <a:lnTo>
                    <a:pt x="6238" y="35159"/>
                  </a:lnTo>
                  <a:lnTo>
                    <a:pt x="6354" y="83475"/>
                  </a:lnTo>
                  <a:lnTo>
                    <a:pt x="7061" y="85989"/>
                  </a:lnTo>
                  <a:lnTo>
                    <a:pt x="8237" y="88370"/>
                  </a:lnTo>
                  <a:lnTo>
                    <a:pt x="9727" y="90663"/>
                  </a:lnTo>
                  <a:lnTo>
                    <a:pt x="10722" y="92898"/>
                  </a:lnTo>
                  <a:lnTo>
                    <a:pt x="11384" y="95093"/>
                  </a:lnTo>
                  <a:lnTo>
                    <a:pt x="11825" y="97262"/>
                  </a:lnTo>
                  <a:lnTo>
                    <a:pt x="12120" y="99414"/>
                  </a:lnTo>
                  <a:lnTo>
                    <a:pt x="12316" y="101553"/>
                  </a:lnTo>
                  <a:lnTo>
                    <a:pt x="12709" y="10795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0" name="SMARTInkAnnotation1085"/>
            <p:cNvSpPr/>
            <p:nvPr/>
          </p:nvSpPr>
          <p:spPr>
            <a:xfrm>
              <a:off x="5665243" y="4051333"/>
              <a:ext cx="323580" cy="114268"/>
            </a:xfrm>
            <a:custGeom>
              <a:avLst/>
              <a:gdLst/>
              <a:ahLst/>
              <a:cxnLst/>
              <a:rect l="0" t="0" r="0" b="0"/>
              <a:pathLst>
                <a:path w="323580" h="114268">
                  <a:moveTo>
                    <a:pt x="18700" y="95217"/>
                  </a:moveTo>
                  <a:lnTo>
                    <a:pt x="0" y="95217"/>
                  </a:lnTo>
                  <a:lnTo>
                    <a:pt x="6491" y="98588"/>
                  </a:lnTo>
                  <a:lnTo>
                    <a:pt x="11627" y="100243"/>
                  </a:lnTo>
                  <a:lnTo>
                    <a:pt x="20676" y="101305"/>
                  </a:lnTo>
                  <a:lnTo>
                    <a:pt x="30502" y="101489"/>
                  </a:lnTo>
                  <a:lnTo>
                    <a:pt x="38300" y="99651"/>
                  </a:lnTo>
                  <a:lnTo>
                    <a:pt x="42357" y="98173"/>
                  </a:lnTo>
                  <a:lnTo>
                    <a:pt x="47179" y="97188"/>
                  </a:lnTo>
                  <a:lnTo>
                    <a:pt x="52511" y="96530"/>
                  </a:lnTo>
                  <a:lnTo>
                    <a:pt x="58184" y="96093"/>
                  </a:lnTo>
                  <a:lnTo>
                    <a:pt x="64084" y="95095"/>
                  </a:lnTo>
                  <a:lnTo>
                    <a:pt x="70136" y="93725"/>
                  </a:lnTo>
                  <a:lnTo>
                    <a:pt x="76288" y="92105"/>
                  </a:lnTo>
                  <a:lnTo>
                    <a:pt x="82508" y="90320"/>
                  </a:lnTo>
                  <a:lnTo>
                    <a:pt x="95067" y="86455"/>
                  </a:lnTo>
                  <a:lnTo>
                    <a:pt x="133081" y="74024"/>
                  </a:lnTo>
                  <a:lnTo>
                    <a:pt x="138726" y="71211"/>
                  </a:lnTo>
                  <a:lnTo>
                    <a:pt x="143901" y="67924"/>
                  </a:lnTo>
                  <a:lnTo>
                    <a:pt x="148763" y="64322"/>
                  </a:lnTo>
                  <a:lnTo>
                    <a:pt x="154122" y="61920"/>
                  </a:lnTo>
                  <a:lnTo>
                    <a:pt x="159813" y="60319"/>
                  </a:lnTo>
                  <a:lnTo>
                    <a:pt x="165724" y="59252"/>
                  </a:lnTo>
                  <a:lnTo>
                    <a:pt x="171078" y="57129"/>
                  </a:lnTo>
                  <a:lnTo>
                    <a:pt x="176058" y="54303"/>
                  </a:lnTo>
                  <a:lnTo>
                    <a:pt x="180791" y="51007"/>
                  </a:lnTo>
                  <a:lnTo>
                    <a:pt x="184652" y="48105"/>
                  </a:lnTo>
                  <a:lnTo>
                    <a:pt x="187932" y="45465"/>
                  </a:lnTo>
                  <a:lnTo>
                    <a:pt x="190824" y="42998"/>
                  </a:lnTo>
                  <a:lnTo>
                    <a:pt x="194165" y="41354"/>
                  </a:lnTo>
                  <a:lnTo>
                    <a:pt x="204200" y="38336"/>
                  </a:lnTo>
                  <a:lnTo>
                    <a:pt x="205907" y="36835"/>
                  </a:lnTo>
                  <a:lnTo>
                    <a:pt x="207044" y="35129"/>
                  </a:lnTo>
                  <a:lnTo>
                    <a:pt x="208507" y="33992"/>
                  </a:lnTo>
                  <a:lnTo>
                    <a:pt x="210190" y="33234"/>
                  </a:lnTo>
                  <a:lnTo>
                    <a:pt x="215663" y="31719"/>
                  </a:lnTo>
                  <a:lnTo>
                    <a:pt x="210201" y="37184"/>
                  </a:lnTo>
                  <a:lnTo>
                    <a:pt x="209710" y="39556"/>
                  </a:lnTo>
                  <a:lnTo>
                    <a:pt x="209579" y="41177"/>
                  </a:lnTo>
                  <a:lnTo>
                    <a:pt x="210198" y="42962"/>
                  </a:lnTo>
                  <a:lnTo>
                    <a:pt x="211317" y="44858"/>
                  </a:lnTo>
                  <a:lnTo>
                    <a:pt x="214812" y="49600"/>
                  </a:lnTo>
                  <a:lnTo>
                    <a:pt x="217172" y="52129"/>
                  </a:lnTo>
                  <a:lnTo>
                    <a:pt x="224441" y="59503"/>
                  </a:lnTo>
                  <a:lnTo>
                    <a:pt x="226459" y="60824"/>
                  </a:lnTo>
                  <a:lnTo>
                    <a:pt x="230585" y="62292"/>
                  </a:lnTo>
                  <a:lnTo>
                    <a:pt x="239693" y="63234"/>
                  </a:lnTo>
                  <a:lnTo>
                    <a:pt x="249696" y="63398"/>
                  </a:lnTo>
                  <a:lnTo>
                    <a:pt x="277388" y="63464"/>
                  </a:lnTo>
                  <a:lnTo>
                    <a:pt x="280820" y="62759"/>
                  </a:lnTo>
                  <a:lnTo>
                    <a:pt x="289022" y="59103"/>
                  </a:lnTo>
                  <a:lnTo>
                    <a:pt x="293691" y="58000"/>
                  </a:lnTo>
                  <a:lnTo>
                    <a:pt x="298120" y="55628"/>
                  </a:lnTo>
                  <a:lnTo>
                    <a:pt x="302441" y="52222"/>
                  </a:lnTo>
                  <a:lnTo>
                    <a:pt x="304581" y="50326"/>
                  </a:lnTo>
                  <a:lnTo>
                    <a:pt x="308843" y="46337"/>
                  </a:lnTo>
                  <a:lnTo>
                    <a:pt x="319450" y="35924"/>
                  </a:lnTo>
                  <a:lnTo>
                    <a:pt x="320864" y="33816"/>
                  </a:lnTo>
                  <a:lnTo>
                    <a:pt x="321806" y="31706"/>
                  </a:lnTo>
                  <a:lnTo>
                    <a:pt x="322433" y="29593"/>
                  </a:lnTo>
                  <a:lnTo>
                    <a:pt x="322852" y="27478"/>
                  </a:lnTo>
                  <a:lnTo>
                    <a:pt x="323131" y="25364"/>
                  </a:lnTo>
                  <a:lnTo>
                    <a:pt x="323318" y="23248"/>
                  </a:lnTo>
                  <a:lnTo>
                    <a:pt x="323441" y="21132"/>
                  </a:lnTo>
                  <a:lnTo>
                    <a:pt x="323579" y="16900"/>
                  </a:lnTo>
                  <a:lnTo>
                    <a:pt x="322910" y="14783"/>
                  </a:lnTo>
                  <a:lnTo>
                    <a:pt x="321757" y="12667"/>
                  </a:lnTo>
                  <a:lnTo>
                    <a:pt x="320284" y="10550"/>
                  </a:lnTo>
                  <a:lnTo>
                    <a:pt x="318594" y="8433"/>
                  </a:lnTo>
                  <a:lnTo>
                    <a:pt x="316763" y="6317"/>
                  </a:lnTo>
                  <a:lnTo>
                    <a:pt x="314835" y="4200"/>
                  </a:lnTo>
                  <a:lnTo>
                    <a:pt x="312845" y="2789"/>
                  </a:lnTo>
                  <a:lnTo>
                    <a:pt x="308750" y="1221"/>
                  </a:lnTo>
                  <a:lnTo>
                    <a:pt x="299103" y="339"/>
                  </a:lnTo>
                  <a:lnTo>
                    <a:pt x="291346" y="132"/>
                  </a:lnTo>
                  <a:lnTo>
                    <a:pt x="274863" y="0"/>
                  </a:lnTo>
                  <a:lnTo>
                    <a:pt x="269958" y="694"/>
                  </a:lnTo>
                  <a:lnTo>
                    <a:pt x="264571" y="1863"/>
                  </a:lnTo>
                  <a:lnTo>
                    <a:pt x="258861" y="3347"/>
                  </a:lnTo>
                  <a:lnTo>
                    <a:pt x="248752" y="6879"/>
                  </a:lnTo>
                  <a:lnTo>
                    <a:pt x="244079" y="8808"/>
                  </a:lnTo>
                  <a:lnTo>
                    <a:pt x="239552" y="10800"/>
                  </a:lnTo>
                  <a:lnTo>
                    <a:pt x="230756" y="14895"/>
                  </a:lnTo>
                  <a:lnTo>
                    <a:pt x="225729" y="17680"/>
                  </a:lnTo>
                  <a:lnTo>
                    <a:pt x="220258" y="20948"/>
                  </a:lnTo>
                  <a:lnTo>
                    <a:pt x="214494" y="24538"/>
                  </a:lnTo>
                  <a:lnTo>
                    <a:pt x="209945" y="27636"/>
                  </a:lnTo>
                  <a:lnTo>
                    <a:pt x="206206" y="30407"/>
                  </a:lnTo>
                  <a:lnTo>
                    <a:pt x="203007" y="32961"/>
                  </a:lnTo>
                  <a:lnTo>
                    <a:pt x="200169" y="35368"/>
                  </a:lnTo>
                  <a:lnTo>
                    <a:pt x="197570" y="37679"/>
                  </a:lnTo>
                  <a:lnTo>
                    <a:pt x="195132" y="39925"/>
                  </a:lnTo>
                  <a:lnTo>
                    <a:pt x="192801" y="42833"/>
                  </a:lnTo>
                  <a:lnTo>
                    <a:pt x="190541" y="46184"/>
                  </a:lnTo>
                  <a:lnTo>
                    <a:pt x="188328" y="49828"/>
                  </a:lnTo>
                  <a:lnTo>
                    <a:pt x="186147" y="53668"/>
                  </a:lnTo>
                  <a:lnTo>
                    <a:pt x="181840" y="61699"/>
                  </a:lnTo>
                  <a:lnTo>
                    <a:pt x="180410" y="65111"/>
                  </a:lnTo>
                  <a:lnTo>
                    <a:pt x="179456" y="68090"/>
                  </a:lnTo>
                  <a:lnTo>
                    <a:pt x="178820" y="70782"/>
                  </a:lnTo>
                  <a:lnTo>
                    <a:pt x="178396" y="73988"/>
                  </a:lnTo>
                  <a:lnTo>
                    <a:pt x="178114" y="77537"/>
                  </a:lnTo>
                  <a:lnTo>
                    <a:pt x="177926" y="81314"/>
                  </a:lnTo>
                  <a:lnTo>
                    <a:pt x="178505" y="84537"/>
                  </a:lnTo>
                  <a:lnTo>
                    <a:pt x="179599" y="87391"/>
                  </a:lnTo>
                  <a:lnTo>
                    <a:pt x="181033" y="90000"/>
                  </a:lnTo>
                  <a:lnTo>
                    <a:pt x="182695" y="92444"/>
                  </a:lnTo>
                  <a:lnTo>
                    <a:pt x="184510" y="94780"/>
                  </a:lnTo>
                  <a:lnTo>
                    <a:pt x="186425" y="97042"/>
                  </a:lnTo>
                  <a:lnTo>
                    <a:pt x="189115" y="99256"/>
                  </a:lnTo>
                  <a:lnTo>
                    <a:pt x="192319" y="101438"/>
                  </a:lnTo>
                  <a:lnTo>
                    <a:pt x="195867" y="103597"/>
                  </a:lnTo>
                  <a:lnTo>
                    <a:pt x="199645" y="105743"/>
                  </a:lnTo>
                  <a:lnTo>
                    <a:pt x="207608" y="110008"/>
                  </a:lnTo>
                  <a:lnTo>
                    <a:pt x="215854" y="112374"/>
                  </a:lnTo>
                  <a:lnTo>
                    <a:pt x="224225" y="113426"/>
                  </a:lnTo>
                  <a:lnTo>
                    <a:pt x="232652" y="113893"/>
                  </a:lnTo>
                  <a:lnTo>
                    <a:pt x="242986" y="114101"/>
                  </a:lnTo>
                  <a:lnTo>
                    <a:pt x="260150" y="114267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1" name="SMARTInkAnnotation1086"/>
            <p:cNvSpPr/>
            <p:nvPr/>
          </p:nvSpPr>
          <p:spPr>
            <a:xfrm>
              <a:off x="6147781" y="4057728"/>
              <a:ext cx="130436" cy="145971"/>
            </a:xfrm>
            <a:custGeom>
              <a:avLst/>
              <a:gdLst/>
              <a:ahLst/>
              <a:cxnLst/>
              <a:rect l="0" t="0" r="0" b="0"/>
              <a:pathLst>
                <a:path w="130436" h="145971">
                  <a:moveTo>
                    <a:pt x="108017" y="6272"/>
                  </a:moveTo>
                  <a:lnTo>
                    <a:pt x="120441" y="6272"/>
                  </a:lnTo>
                  <a:lnTo>
                    <a:pt x="117268" y="2901"/>
                  </a:lnTo>
                  <a:lnTo>
                    <a:pt x="115229" y="805"/>
                  </a:lnTo>
                  <a:lnTo>
                    <a:pt x="112871" y="314"/>
                  </a:lnTo>
                  <a:lnTo>
                    <a:pt x="111253" y="183"/>
                  </a:lnTo>
                  <a:lnTo>
                    <a:pt x="108762" y="96"/>
                  </a:lnTo>
                  <a:lnTo>
                    <a:pt x="102230" y="0"/>
                  </a:lnTo>
                  <a:lnTo>
                    <a:pt x="99217" y="679"/>
                  </a:lnTo>
                  <a:lnTo>
                    <a:pt x="96502" y="1838"/>
                  </a:lnTo>
                  <a:lnTo>
                    <a:pt x="93987" y="3316"/>
                  </a:lnTo>
                  <a:lnTo>
                    <a:pt x="91603" y="4301"/>
                  </a:lnTo>
                  <a:lnTo>
                    <a:pt x="89309" y="4958"/>
                  </a:lnTo>
                  <a:lnTo>
                    <a:pt x="87073" y="5396"/>
                  </a:lnTo>
                  <a:lnTo>
                    <a:pt x="84170" y="5688"/>
                  </a:lnTo>
                  <a:lnTo>
                    <a:pt x="80823" y="5882"/>
                  </a:lnTo>
                  <a:lnTo>
                    <a:pt x="77180" y="6012"/>
                  </a:lnTo>
                  <a:lnTo>
                    <a:pt x="74045" y="6804"/>
                  </a:lnTo>
                  <a:lnTo>
                    <a:pt x="71249" y="8038"/>
                  </a:lnTo>
                  <a:lnTo>
                    <a:pt x="68680" y="9566"/>
                  </a:lnTo>
                  <a:lnTo>
                    <a:pt x="66261" y="11290"/>
                  </a:lnTo>
                  <a:lnTo>
                    <a:pt x="63941" y="13145"/>
                  </a:lnTo>
                  <a:lnTo>
                    <a:pt x="61690" y="15087"/>
                  </a:lnTo>
                  <a:lnTo>
                    <a:pt x="59482" y="17088"/>
                  </a:lnTo>
                  <a:lnTo>
                    <a:pt x="55147" y="21192"/>
                  </a:lnTo>
                  <a:lnTo>
                    <a:pt x="53003" y="22569"/>
                  </a:lnTo>
                  <a:lnTo>
                    <a:pt x="50867" y="23486"/>
                  </a:lnTo>
                  <a:lnTo>
                    <a:pt x="48738" y="24098"/>
                  </a:lnTo>
                  <a:lnTo>
                    <a:pt x="47317" y="25212"/>
                  </a:lnTo>
                  <a:lnTo>
                    <a:pt x="46371" y="26660"/>
                  </a:lnTo>
                  <a:lnTo>
                    <a:pt x="45319" y="30150"/>
                  </a:lnTo>
                  <a:lnTo>
                    <a:pt x="44852" y="34053"/>
                  </a:lnTo>
                  <a:lnTo>
                    <a:pt x="44644" y="38139"/>
                  </a:lnTo>
                  <a:lnTo>
                    <a:pt x="44588" y="40216"/>
                  </a:lnTo>
                  <a:lnTo>
                    <a:pt x="45257" y="43013"/>
                  </a:lnTo>
                  <a:lnTo>
                    <a:pt x="46410" y="46288"/>
                  </a:lnTo>
                  <a:lnTo>
                    <a:pt x="47883" y="49883"/>
                  </a:lnTo>
                  <a:lnTo>
                    <a:pt x="49572" y="52985"/>
                  </a:lnTo>
                  <a:lnTo>
                    <a:pt x="51404" y="55759"/>
                  </a:lnTo>
                  <a:lnTo>
                    <a:pt x="53331" y="58313"/>
                  </a:lnTo>
                  <a:lnTo>
                    <a:pt x="56028" y="60721"/>
                  </a:lnTo>
                  <a:lnTo>
                    <a:pt x="59238" y="63033"/>
                  </a:lnTo>
                  <a:lnTo>
                    <a:pt x="62789" y="65279"/>
                  </a:lnTo>
                  <a:lnTo>
                    <a:pt x="66570" y="67482"/>
                  </a:lnTo>
                  <a:lnTo>
                    <a:pt x="70501" y="69656"/>
                  </a:lnTo>
                  <a:lnTo>
                    <a:pt x="74535" y="71812"/>
                  </a:lnTo>
                  <a:lnTo>
                    <a:pt x="77930" y="73954"/>
                  </a:lnTo>
                  <a:lnTo>
                    <a:pt x="80899" y="76088"/>
                  </a:lnTo>
                  <a:lnTo>
                    <a:pt x="83585" y="78216"/>
                  </a:lnTo>
                  <a:lnTo>
                    <a:pt x="86787" y="80340"/>
                  </a:lnTo>
                  <a:lnTo>
                    <a:pt x="90334" y="82462"/>
                  </a:lnTo>
                  <a:lnTo>
                    <a:pt x="94110" y="84582"/>
                  </a:lnTo>
                  <a:lnTo>
                    <a:pt x="97334" y="86701"/>
                  </a:lnTo>
                  <a:lnTo>
                    <a:pt x="100190" y="88819"/>
                  </a:lnTo>
                  <a:lnTo>
                    <a:pt x="102799" y="90937"/>
                  </a:lnTo>
                  <a:lnTo>
                    <a:pt x="105950" y="93054"/>
                  </a:lnTo>
                  <a:lnTo>
                    <a:pt x="109463" y="95170"/>
                  </a:lnTo>
                  <a:lnTo>
                    <a:pt x="113217" y="97288"/>
                  </a:lnTo>
                  <a:lnTo>
                    <a:pt x="116426" y="99405"/>
                  </a:lnTo>
                  <a:lnTo>
                    <a:pt x="119271" y="101522"/>
                  </a:lnTo>
                  <a:lnTo>
                    <a:pt x="121874" y="103639"/>
                  </a:lnTo>
                  <a:lnTo>
                    <a:pt x="123609" y="105755"/>
                  </a:lnTo>
                  <a:lnTo>
                    <a:pt x="124766" y="107872"/>
                  </a:lnTo>
                  <a:lnTo>
                    <a:pt x="125536" y="109989"/>
                  </a:lnTo>
                  <a:lnTo>
                    <a:pt x="128276" y="114222"/>
                  </a:lnTo>
                  <a:lnTo>
                    <a:pt x="129995" y="116339"/>
                  </a:lnTo>
                  <a:lnTo>
                    <a:pt x="130435" y="117750"/>
                  </a:lnTo>
                  <a:lnTo>
                    <a:pt x="130023" y="118690"/>
                  </a:lnTo>
                  <a:lnTo>
                    <a:pt x="129042" y="119317"/>
                  </a:lnTo>
                  <a:lnTo>
                    <a:pt x="128387" y="120441"/>
                  </a:lnTo>
                  <a:lnTo>
                    <a:pt x="127661" y="123571"/>
                  </a:lnTo>
                  <a:lnTo>
                    <a:pt x="125455" y="127314"/>
                  </a:lnTo>
                  <a:lnTo>
                    <a:pt x="123878" y="129300"/>
                  </a:lnTo>
                  <a:lnTo>
                    <a:pt x="121415" y="131330"/>
                  </a:lnTo>
                  <a:lnTo>
                    <a:pt x="118361" y="133388"/>
                  </a:lnTo>
                  <a:lnTo>
                    <a:pt x="114913" y="135466"/>
                  </a:lnTo>
                  <a:lnTo>
                    <a:pt x="111202" y="136851"/>
                  </a:lnTo>
                  <a:lnTo>
                    <a:pt x="107317" y="137775"/>
                  </a:lnTo>
                  <a:lnTo>
                    <a:pt x="103315" y="138391"/>
                  </a:lnTo>
                  <a:lnTo>
                    <a:pt x="99940" y="139507"/>
                  </a:lnTo>
                  <a:lnTo>
                    <a:pt x="96984" y="140956"/>
                  </a:lnTo>
                  <a:lnTo>
                    <a:pt x="94308" y="142628"/>
                  </a:lnTo>
                  <a:lnTo>
                    <a:pt x="91112" y="143743"/>
                  </a:lnTo>
                  <a:lnTo>
                    <a:pt x="87569" y="144486"/>
                  </a:lnTo>
                  <a:lnTo>
                    <a:pt x="83795" y="144981"/>
                  </a:lnTo>
                  <a:lnTo>
                    <a:pt x="79162" y="145312"/>
                  </a:lnTo>
                  <a:lnTo>
                    <a:pt x="73954" y="145532"/>
                  </a:lnTo>
                  <a:lnTo>
                    <a:pt x="58389" y="145841"/>
                  </a:lnTo>
                  <a:lnTo>
                    <a:pt x="24312" y="145970"/>
                  </a:lnTo>
                  <a:lnTo>
                    <a:pt x="21856" y="145265"/>
                  </a:lnTo>
                  <a:lnTo>
                    <a:pt x="19512" y="144089"/>
                  </a:lnTo>
                  <a:lnTo>
                    <a:pt x="17244" y="142601"/>
                  </a:lnTo>
                  <a:lnTo>
                    <a:pt x="15026" y="140196"/>
                  </a:lnTo>
                  <a:lnTo>
                    <a:pt x="12841" y="137183"/>
                  </a:lnTo>
                  <a:lnTo>
                    <a:pt x="10679" y="133763"/>
                  </a:lnTo>
                  <a:lnTo>
                    <a:pt x="8531" y="130777"/>
                  </a:lnTo>
                  <a:lnTo>
                    <a:pt x="6393" y="128081"/>
                  </a:lnTo>
                  <a:lnTo>
                    <a:pt x="0" y="120572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2" name="SMARTInkAnnotation1087"/>
            <p:cNvSpPr/>
            <p:nvPr/>
          </p:nvSpPr>
          <p:spPr>
            <a:xfrm>
              <a:off x="6332046" y="4070350"/>
              <a:ext cx="31731" cy="114301"/>
            </a:xfrm>
            <a:custGeom>
              <a:avLst/>
              <a:gdLst/>
              <a:ahLst/>
              <a:cxnLst/>
              <a:rect l="0" t="0" r="0" b="0"/>
              <a:pathLst>
                <a:path w="31731" h="114301">
                  <a:moveTo>
                    <a:pt x="0" y="0"/>
                  </a:moveTo>
                  <a:lnTo>
                    <a:pt x="17688" y="8838"/>
                  </a:lnTo>
                  <a:lnTo>
                    <a:pt x="20970" y="10125"/>
                  </a:lnTo>
                  <a:lnTo>
                    <a:pt x="23864" y="10984"/>
                  </a:lnTo>
                  <a:lnTo>
                    <a:pt x="26500" y="11555"/>
                  </a:lnTo>
                  <a:lnTo>
                    <a:pt x="28256" y="12643"/>
                  </a:lnTo>
                  <a:lnTo>
                    <a:pt x="29427" y="14073"/>
                  </a:lnTo>
                  <a:lnTo>
                    <a:pt x="30208" y="15732"/>
                  </a:lnTo>
                  <a:lnTo>
                    <a:pt x="30729" y="18249"/>
                  </a:lnTo>
                  <a:lnTo>
                    <a:pt x="31075" y="21338"/>
                  </a:lnTo>
                  <a:lnTo>
                    <a:pt x="31307" y="24809"/>
                  </a:lnTo>
                  <a:lnTo>
                    <a:pt x="31564" y="30547"/>
                  </a:lnTo>
                  <a:lnTo>
                    <a:pt x="31678" y="36154"/>
                  </a:lnTo>
                  <a:lnTo>
                    <a:pt x="31730" y="43350"/>
                  </a:lnTo>
                  <a:lnTo>
                    <a:pt x="31037" y="47244"/>
                  </a:lnTo>
                  <a:lnTo>
                    <a:pt x="29869" y="51252"/>
                  </a:lnTo>
                  <a:lnTo>
                    <a:pt x="28385" y="55335"/>
                  </a:lnTo>
                  <a:lnTo>
                    <a:pt x="27395" y="58762"/>
                  </a:lnTo>
                  <a:lnTo>
                    <a:pt x="26735" y="61752"/>
                  </a:lnTo>
                  <a:lnTo>
                    <a:pt x="26295" y="64451"/>
                  </a:lnTo>
                  <a:lnTo>
                    <a:pt x="26002" y="67662"/>
                  </a:lnTo>
                  <a:lnTo>
                    <a:pt x="25807" y="71213"/>
                  </a:lnTo>
                  <a:lnTo>
                    <a:pt x="25676" y="74992"/>
                  </a:lnTo>
                  <a:lnTo>
                    <a:pt x="24883" y="78217"/>
                  </a:lnTo>
                  <a:lnTo>
                    <a:pt x="23649" y="81072"/>
                  </a:lnTo>
                  <a:lnTo>
                    <a:pt x="22120" y="83682"/>
                  </a:lnTo>
                  <a:lnTo>
                    <a:pt x="21100" y="86127"/>
                  </a:lnTo>
                  <a:lnTo>
                    <a:pt x="20421" y="88462"/>
                  </a:lnTo>
                  <a:lnTo>
                    <a:pt x="19967" y="90725"/>
                  </a:lnTo>
                  <a:lnTo>
                    <a:pt x="18959" y="92939"/>
                  </a:lnTo>
                  <a:lnTo>
                    <a:pt x="17582" y="95120"/>
                  </a:lnTo>
                  <a:lnTo>
                    <a:pt x="15957" y="97280"/>
                  </a:lnTo>
                  <a:lnTo>
                    <a:pt x="14874" y="99425"/>
                  </a:lnTo>
                  <a:lnTo>
                    <a:pt x="14152" y="101561"/>
                  </a:lnTo>
                  <a:lnTo>
                    <a:pt x="13670" y="103691"/>
                  </a:lnTo>
                  <a:lnTo>
                    <a:pt x="13350" y="105816"/>
                  </a:lnTo>
                  <a:lnTo>
                    <a:pt x="13136" y="107939"/>
                  </a:lnTo>
                  <a:lnTo>
                    <a:pt x="12708" y="11430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3" name="SMARTInkAnnotation1088"/>
            <p:cNvSpPr/>
            <p:nvPr/>
          </p:nvSpPr>
          <p:spPr>
            <a:xfrm>
              <a:off x="6421122" y="4057650"/>
              <a:ext cx="152375" cy="162213"/>
            </a:xfrm>
            <a:custGeom>
              <a:avLst/>
              <a:gdLst/>
              <a:ahLst/>
              <a:cxnLst/>
              <a:rect l="0" t="0" r="0" b="0"/>
              <a:pathLst>
                <a:path w="152375" h="162213">
                  <a:moveTo>
                    <a:pt x="18941" y="0"/>
                  </a:moveTo>
                  <a:lnTo>
                    <a:pt x="18941" y="6272"/>
                  </a:lnTo>
                  <a:lnTo>
                    <a:pt x="24413" y="17278"/>
                  </a:lnTo>
                  <a:lnTo>
                    <a:pt x="25412" y="17869"/>
                  </a:lnTo>
                  <a:lnTo>
                    <a:pt x="28406" y="18525"/>
                  </a:lnTo>
                  <a:lnTo>
                    <a:pt x="32091" y="18817"/>
                  </a:lnTo>
                  <a:lnTo>
                    <a:pt x="36787" y="18947"/>
                  </a:lnTo>
                  <a:lnTo>
                    <a:pt x="51972" y="19036"/>
                  </a:lnTo>
                  <a:lnTo>
                    <a:pt x="55082" y="18335"/>
                  </a:lnTo>
                  <a:lnTo>
                    <a:pt x="58567" y="17163"/>
                  </a:lnTo>
                  <a:lnTo>
                    <a:pt x="62302" y="15675"/>
                  </a:lnTo>
                  <a:lnTo>
                    <a:pt x="65499" y="14683"/>
                  </a:lnTo>
                  <a:lnTo>
                    <a:pt x="68335" y="14022"/>
                  </a:lnTo>
                  <a:lnTo>
                    <a:pt x="70933" y="13581"/>
                  </a:lnTo>
                  <a:lnTo>
                    <a:pt x="74076" y="12582"/>
                  </a:lnTo>
                  <a:lnTo>
                    <a:pt x="77583" y="11210"/>
                  </a:lnTo>
                  <a:lnTo>
                    <a:pt x="81333" y="9590"/>
                  </a:lnTo>
                  <a:lnTo>
                    <a:pt x="85246" y="8510"/>
                  </a:lnTo>
                  <a:lnTo>
                    <a:pt x="89266" y="7790"/>
                  </a:lnTo>
                  <a:lnTo>
                    <a:pt x="93358" y="7310"/>
                  </a:lnTo>
                  <a:lnTo>
                    <a:pt x="96793" y="6990"/>
                  </a:lnTo>
                  <a:lnTo>
                    <a:pt x="99788" y="6777"/>
                  </a:lnTo>
                  <a:lnTo>
                    <a:pt x="102491" y="6634"/>
                  </a:lnTo>
                  <a:lnTo>
                    <a:pt x="107376" y="6476"/>
                  </a:lnTo>
                  <a:lnTo>
                    <a:pt x="116267" y="6375"/>
                  </a:lnTo>
                  <a:lnTo>
                    <a:pt x="122693" y="6357"/>
                  </a:lnTo>
                  <a:lnTo>
                    <a:pt x="124820" y="7060"/>
                  </a:lnTo>
                  <a:lnTo>
                    <a:pt x="129067" y="9723"/>
                  </a:lnTo>
                  <a:lnTo>
                    <a:pt x="129777" y="11421"/>
                  </a:lnTo>
                  <a:lnTo>
                    <a:pt x="129543" y="13258"/>
                  </a:lnTo>
                  <a:lnTo>
                    <a:pt x="128108" y="17182"/>
                  </a:lnTo>
                  <a:lnTo>
                    <a:pt x="127469" y="21277"/>
                  </a:lnTo>
                  <a:lnTo>
                    <a:pt x="126593" y="23357"/>
                  </a:lnTo>
                  <a:lnTo>
                    <a:pt x="123738" y="27549"/>
                  </a:lnTo>
                  <a:lnTo>
                    <a:pt x="121281" y="30361"/>
                  </a:lnTo>
                  <a:lnTo>
                    <a:pt x="118231" y="33646"/>
                  </a:lnTo>
                  <a:lnTo>
                    <a:pt x="114786" y="37247"/>
                  </a:lnTo>
                  <a:lnTo>
                    <a:pt x="111784" y="41059"/>
                  </a:lnTo>
                  <a:lnTo>
                    <a:pt x="109077" y="45012"/>
                  </a:lnTo>
                  <a:lnTo>
                    <a:pt x="106565" y="49058"/>
                  </a:lnTo>
                  <a:lnTo>
                    <a:pt x="102773" y="52461"/>
                  </a:lnTo>
                  <a:lnTo>
                    <a:pt x="98127" y="55435"/>
                  </a:lnTo>
                  <a:lnTo>
                    <a:pt x="92911" y="58123"/>
                  </a:lnTo>
                  <a:lnTo>
                    <a:pt x="88023" y="61326"/>
                  </a:lnTo>
                  <a:lnTo>
                    <a:pt x="83352" y="64873"/>
                  </a:lnTo>
                  <a:lnTo>
                    <a:pt x="78825" y="68649"/>
                  </a:lnTo>
                  <a:lnTo>
                    <a:pt x="74396" y="72577"/>
                  </a:lnTo>
                  <a:lnTo>
                    <a:pt x="65708" y="80705"/>
                  </a:lnTo>
                  <a:lnTo>
                    <a:pt x="60709" y="84142"/>
                  </a:lnTo>
                  <a:lnTo>
                    <a:pt x="55259" y="87139"/>
                  </a:lnTo>
                  <a:lnTo>
                    <a:pt x="49507" y="89843"/>
                  </a:lnTo>
                  <a:lnTo>
                    <a:pt x="44260" y="93056"/>
                  </a:lnTo>
                  <a:lnTo>
                    <a:pt x="39350" y="96610"/>
                  </a:lnTo>
                  <a:lnTo>
                    <a:pt x="34665" y="100390"/>
                  </a:lnTo>
                  <a:lnTo>
                    <a:pt x="30130" y="103615"/>
                  </a:lnTo>
                  <a:lnTo>
                    <a:pt x="25695" y="106471"/>
                  </a:lnTo>
                  <a:lnTo>
                    <a:pt x="21325" y="109081"/>
                  </a:lnTo>
                  <a:lnTo>
                    <a:pt x="17707" y="111526"/>
                  </a:lnTo>
                  <a:lnTo>
                    <a:pt x="14589" y="113862"/>
                  </a:lnTo>
                  <a:lnTo>
                    <a:pt x="11803" y="116125"/>
                  </a:lnTo>
                  <a:lnTo>
                    <a:pt x="9241" y="118339"/>
                  </a:lnTo>
                  <a:lnTo>
                    <a:pt x="4511" y="122680"/>
                  </a:lnTo>
                  <a:lnTo>
                    <a:pt x="2967" y="124826"/>
                  </a:lnTo>
                  <a:lnTo>
                    <a:pt x="1251" y="129091"/>
                  </a:lnTo>
                  <a:lnTo>
                    <a:pt x="489" y="133339"/>
                  </a:lnTo>
                  <a:lnTo>
                    <a:pt x="150" y="137578"/>
                  </a:lnTo>
                  <a:lnTo>
                    <a:pt x="0" y="141814"/>
                  </a:lnTo>
                  <a:lnTo>
                    <a:pt x="665" y="143932"/>
                  </a:lnTo>
                  <a:lnTo>
                    <a:pt x="3288" y="148166"/>
                  </a:lnTo>
                  <a:lnTo>
                    <a:pt x="4976" y="149577"/>
                  </a:lnTo>
                  <a:lnTo>
                    <a:pt x="6807" y="150518"/>
                  </a:lnTo>
                  <a:lnTo>
                    <a:pt x="11430" y="152269"/>
                  </a:lnTo>
                  <a:lnTo>
                    <a:pt x="14640" y="153724"/>
                  </a:lnTo>
                  <a:lnTo>
                    <a:pt x="18191" y="155399"/>
                  </a:lnTo>
                  <a:lnTo>
                    <a:pt x="21972" y="156516"/>
                  </a:lnTo>
                  <a:lnTo>
                    <a:pt x="25903" y="157261"/>
                  </a:lnTo>
                  <a:lnTo>
                    <a:pt x="29937" y="157757"/>
                  </a:lnTo>
                  <a:lnTo>
                    <a:pt x="34037" y="158794"/>
                  </a:lnTo>
                  <a:lnTo>
                    <a:pt x="38183" y="160190"/>
                  </a:lnTo>
                  <a:lnTo>
                    <a:pt x="42359" y="161827"/>
                  </a:lnTo>
                  <a:lnTo>
                    <a:pt x="46555" y="162212"/>
                  </a:lnTo>
                  <a:lnTo>
                    <a:pt x="50764" y="161764"/>
                  </a:lnTo>
                  <a:lnTo>
                    <a:pt x="54982" y="160759"/>
                  </a:lnTo>
                  <a:lnTo>
                    <a:pt x="59913" y="160089"/>
                  </a:lnTo>
                  <a:lnTo>
                    <a:pt x="65317" y="159643"/>
                  </a:lnTo>
                  <a:lnTo>
                    <a:pt x="76264" y="159147"/>
                  </a:lnTo>
                  <a:lnTo>
                    <a:pt x="85837" y="158926"/>
                  </a:lnTo>
                  <a:lnTo>
                    <a:pt x="90367" y="158162"/>
                  </a:lnTo>
                  <a:lnTo>
                    <a:pt x="94797" y="156947"/>
                  </a:lnTo>
                  <a:lnTo>
                    <a:pt x="99164" y="155431"/>
                  </a:lnTo>
                  <a:lnTo>
                    <a:pt x="103487" y="154421"/>
                  </a:lnTo>
                  <a:lnTo>
                    <a:pt x="107781" y="153747"/>
                  </a:lnTo>
                  <a:lnTo>
                    <a:pt x="112055" y="153298"/>
                  </a:lnTo>
                  <a:lnTo>
                    <a:pt x="117024" y="152293"/>
                  </a:lnTo>
                  <a:lnTo>
                    <a:pt x="122453" y="150918"/>
                  </a:lnTo>
                  <a:lnTo>
                    <a:pt x="128191" y="149295"/>
                  </a:lnTo>
                  <a:lnTo>
                    <a:pt x="133428" y="148213"/>
                  </a:lnTo>
                  <a:lnTo>
                    <a:pt x="138332" y="147492"/>
                  </a:lnTo>
                  <a:lnTo>
                    <a:pt x="152374" y="14605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4" name="SMARTInkAnnotation1089"/>
            <p:cNvSpPr/>
            <p:nvPr/>
          </p:nvSpPr>
          <p:spPr>
            <a:xfrm>
              <a:off x="6529018" y="4108711"/>
              <a:ext cx="31771" cy="6090"/>
            </a:xfrm>
            <a:custGeom>
              <a:avLst/>
              <a:gdLst/>
              <a:ahLst/>
              <a:cxnLst/>
              <a:rect l="0" t="0" r="0" b="0"/>
              <a:pathLst>
                <a:path w="31771" h="6090">
                  <a:moveTo>
                    <a:pt x="0" y="6089"/>
                  </a:moveTo>
                  <a:lnTo>
                    <a:pt x="3374" y="2718"/>
                  </a:lnTo>
                  <a:lnTo>
                    <a:pt x="5073" y="1725"/>
                  </a:lnTo>
                  <a:lnTo>
                    <a:pt x="6913" y="1063"/>
                  </a:lnTo>
                  <a:lnTo>
                    <a:pt x="11563" y="0"/>
                  </a:lnTo>
                  <a:lnTo>
                    <a:pt x="12651" y="619"/>
                  </a:lnTo>
                  <a:lnTo>
                    <a:pt x="14083" y="1737"/>
                  </a:lnTo>
                  <a:lnTo>
                    <a:pt x="15743" y="3188"/>
                  </a:lnTo>
                  <a:lnTo>
                    <a:pt x="18261" y="4154"/>
                  </a:lnTo>
                  <a:lnTo>
                    <a:pt x="21352" y="4800"/>
                  </a:lnTo>
                  <a:lnTo>
                    <a:pt x="31770" y="6089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5" name="SMARTInkAnnotation1090"/>
            <p:cNvSpPr/>
            <p:nvPr/>
          </p:nvSpPr>
          <p:spPr>
            <a:xfrm>
              <a:off x="6579938" y="4054045"/>
              <a:ext cx="139701" cy="142932"/>
            </a:xfrm>
            <a:custGeom>
              <a:avLst/>
              <a:gdLst/>
              <a:ahLst/>
              <a:cxnLst/>
              <a:rect l="0" t="0" r="0" b="0"/>
              <a:pathLst>
                <a:path w="139701" h="142932">
                  <a:moveTo>
                    <a:pt x="50744" y="67105"/>
                  </a:moveTo>
                  <a:lnTo>
                    <a:pt x="45272" y="67105"/>
                  </a:lnTo>
                  <a:lnTo>
                    <a:pt x="44979" y="66400"/>
                  </a:lnTo>
                  <a:lnTo>
                    <a:pt x="44506" y="62079"/>
                  </a:lnTo>
                  <a:lnTo>
                    <a:pt x="44468" y="61638"/>
                  </a:lnTo>
                  <a:lnTo>
                    <a:pt x="41040" y="57645"/>
                  </a:lnTo>
                  <a:lnTo>
                    <a:pt x="38300" y="54689"/>
                  </a:lnTo>
                  <a:lnTo>
                    <a:pt x="38115" y="51118"/>
                  </a:lnTo>
                  <a:lnTo>
                    <a:pt x="38041" y="47529"/>
                  </a:lnTo>
                  <a:lnTo>
                    <a:pt x="38038" y="44764"/>
                  </a:lnTo>
                  <a:lnTo>
                    <a:pt x="37332" y="43744"/>
                  </a:lnTo>
                  <a:lnTo>
                    <a:pt x="36155" y="43065"/>
                  </a:lnTo>
                  <a:lnTo>
                    <a:pt x="34664" y="42611"/>
                  </a:lnTo>
                  <a:lnTo>
                    <a:pt x="33670" y="41603"/>
                  </a:lnTo>
                  <a:lnTo>
                    <a:pt x="33006" y="40226"/>
                  </a:lnTo>
                  <a:lnTo>
                    <a:pt x="32565" y="38602"/>
                  </a:lnTo>
                  <a:lnTo>
                    <a:pt x="31565" y="37520"/>
                  </a:lnTo>
                  <a:lnTo>
                    <a:pt x="30192" y="36798"/>
                  </a:lnTo>
                  <a:lnTo>
                    <a:pt x="25612" y="35439"/>
                  </a:lnTo>
                  <a:lnTo>
                    <a:pt x="22040" y="35380"/>
                  </a:lnTo>
                  <a:lnTo>
                    <a:pt x="19244" y="35357"/>
                  </a:lnTo>
                  <a:lnTo>
                    <a:pt x="19027" y="30991"/>
                  </a:lnTo>
                  <a:lnTo>
                    <a:pt x="18997" y="29888"/>
                  </a:lnTo>
                  <a:lnTo>
                    <a:pt x="19696" y="29594"/>
                  </a:lnTo>
                  <a:lnTo>
                    <a:pt x="24007" y="29121"/>
                  </a:lnTo>
                  <a:lnTo>
                    <a:pt x="27095" y="29015"/>
                  </a:lnTo>
                  <a:lnTo>
                    <a:pt x="82165" y="29005"/>
                  </a:lnTo>
                  <a:lnTo>
                    <a:pt x="85784" y="25634"/>
                  </a:lnTo>
                  <a:lnTo>
                    <a:pt x="88597" y="22917"/>
                  </a:lnTo>
                  <a:lnTo>
                    <a:pt x="88787" y="19361"/>
                  </a:lnTo>
                  <a:lnTo>
                    <a:pt x="88108" y="18342"/>
                  </a:lnTo>
                  <a:lnTo>
                    <a:pt x="86949" y="17663"/>
                  </a:lnTo>
                  <a:lnTo>
                    <a:pt x="85471" y="17211"/>
                  </a:lnTo>
                  <a:lnTo>
                    <a:pt x="84485" y="16203"/>
                  </a:lnTo>
                  <a:lnTo>
                    <a:pt x="83827" y="14826"/>
                  </a:lnTo>
                  <a:lnTo>
                    <a:pt x="83389" y="13202"/>
                  </a:lnTo>
                  <a:lnTo>
                    <a:pt x="82392" y="12120"/>
                  </a:lnTo>
                  <a:lnTo>
                    <a:pt x="81021" y="11398"/>
                  </a:lnTo>
                  <a:lnTo>
                    <a:pt x="77120" y="10240"/>
                  </a:lnTo>
                  <a:lnTo>
                    <a:pt x="73071" y="6668"/>
                  </a:lnTo>
                  <a:lnTo>
                    <a:pt x="71277" y="5647"/>
                  </a:lnTo>
                  <a:lnTo>
                    <a:pt x="67400" y="4513"/>
                  </a:lnTo>
                  <a:lnTo>
                    <a:pt x="63325" y="4008"/>
                  </a:lnTo>
                  <a:lnTo>
                    <a:pt x="61249" y="3874"/>
                  </a:lnTo>
                  <a:lnTo>
                    <a:pt x="58453" y="3079"/>
                  </a:lnTo>
                  <a:lnTo>
                    <a:pt x="55177" y="1843"/>
                  </a:lnTo>
                  <a:lnTo>
                    <a:pt x="51581" y="314"/>
                  </a:lnTo>
                  <a:lnTo>
                    <a:pt x="48478" y="0"/>
                  </a:lnTo>
                  <a:lnTo>
                    <a:pt x="45703" y="496"/>
                  </a:lnTo>
                  <a:lnTo>
                    <a:pt x="39552" y="2991"/>
                  </a:lnTo>
                  <a:lnTo>
                    <a:pt x="36826" y="3332"/>
                  </a:lnTo>
                  <a:lnTo>
                    <a:pt x="35112" y="3423"/>
                  </a:lnTo>
                  <a:lnTo>
                    <a:pt x="32557" y="4189"/>
                  </a:lnTo>
                  <a:lnTo>
                    <a:pt x="29442" y="5406"/>
                  </a:lnTo>
                  <a:lnTo>
                    <a:pt x="25953" y="6922"/>
                  </a:lnTo>
                  <a:lnTo>
                    <a:pt x="22921" y="8639"/>
                  </a:lnTo>
                  <a:lnTo>
                    <a:pt x="20194" y="10489"/>
                  </a:lnTo>
                  <a:lnTo>
                    <a:pt x="17669" y="12427"/>
                  </a:lnTo>
                  <a:lnTo>
                    <a:pt x="15280" y="14426"/>
                  </a:lnTo>
                  <a:lnTo>
                    <a:pt x="12981" y="16463"/>
                  </a:lnTo>
                  <a:lnTo>
                    <a:pt x="10743" y="18527"/>
                  </a:lnTo>
                  <a:lnTo>
                    <a:pt x="9251" y="21314"/>
                  </a:lnTo>
                  <a:lnTo>
                    <a:pt x="8256" y="24583"/>
                  </a:lnTo>
                  <a:lnTo>
                    <a:pt x="7592" y="28174"/>
                  </a:lnTo>
                  <a:lnTo>
                    <a:pt x="6445" y="31978"/>
                  </a:lnTo>
                  <a:lnTo>
                    <a:pt x="4973" y="35926"/>
                  </a:lnTo>
                  <a:lnTo>
                    <a:pt x="3286" y="39969"/>
                  </a:lnTo>
                  <a:lnTo>
                    <a:pt x="2162" y="43370"/>
                  </a:lnTo>
                  <a:lnTo>
                    <a:pt x="1411" y="46343"/>
                  </a:lnTo>
                  <a:lnTo>
                    <a:pt x="911" y="49030"/>
                  </a:lnTo>
                  <a:lnTo>
                    <a:pt x="579" y="52233"/>
                  </a:lnTo>
                  <a:lnTo>
                    <a:pt x="356" y="55779"/>
                  </a:lnTo>
                  <a:lnTo>
                    <a:pt x="208" y="59555"/>
                  </a:lnTo>
                  <a:lnTo>
                    <a:pt x="0" y="74981"/>
                  </a:lnTo>
                  <a:lnTo>
                    <a:pt x="677" y="79411"/>
                  </a:lnTo>
                  <a:lnTo>
                    <a:pt x="1834" y="83070"/>
                  </a:lnTo>
                  <a:lnTo>
                    <a:pt x="5002" y="89723"/>
                  </a:lnTo>
                  <a:lnTo>
                    <a:pt x="14851" y="109630"/>
                  </a:lnTo>
                  <a:lnTo>
                    <a:pt x="17638" y="113094"/>
                  </a:lnTo>
                  <a:lnTo>
                    <a:pt x="20908" y="116108"/>
                  </a:lnTo>
                  <a:lnTo>
                    <a:pt x="24498" y="118824"/>
                  </a:lnTo>
                  <a:lnTo>
                    <a:pt x="28305" y="121340"/>
                  </a:lnTo>
                  <a:lnTo>
                    <a:pt x="32255" y="123723"/>
                  </a:lnTo>
                  <a:lnTo>
                    <a:pt x="36300" y="126017"/>
                  </a:lnTo>
                  <a:lnTo>
                    <a:pt x="44560" y="130447"/>
                  </a:lnTo>
                  <a:lnTo>
                    <a:pt x="48739" y="132617"/>
                  </a:lnTo>
                  <a:lnTo>
                    <a:pt x="53644" y="134768"/>
                  </a:lnTo>
                  <a:lnTo>
                    <a:pt x="59031" y="136908"/>
                  </a:lnTo>
                  <a:lnTo>
                    <a:pt x="64742" y="139041"/>
                  </a:lnTo>
                  <a:lnTo>
                    <a:pt x="70665" y="140462"/>
                  </a:lnTo>
                  <a:lnTo>
                    <a:pt x="76732" y="141409"/>
                  </a:lnTo>
                  <a:lnTo>
                    <a:pt x="82896" y="142042"/>
                  </a:lnTo>
                  <a:lnTo>
                    <a:pt x="89829" y="142462"/>
                  </a:lnTo>
                  <a:lnTo>
                    <a:pt x="105062" y="142931"/>
                  </a:lnTo>
                  <a:lnTo>
                    <a:pt x="112372" y="142350"/>
                  </a:lnTo>
                  <a:lnTo>
                    <a:pt x="119362" y="141257"/>
                  </a:lnTo>
                  <a:lnTo>
                    <a:pt x="139700" y="136955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6" name="SMARTInkAnnotation1091"/>
            <p:cNvSpPr/>
            <p:nvPr/>
          </p:nvSpPr>
          <p:spPr>
            <a:xfrm>
              <a:off x="7335971" y="4007134"/>
              <a:ext cx="12709" cy="177517"/>
            </a:xfrm>
            <a:custGeom>
              <a:avLst/>
              <a:gdLst/>
              <a:ahLst/>
              <a:cxnLst/>
              <a:rect l="0" t="0" r="0" b="0"/>
              <a:pathLst>
                <a:path w="12709" h="177517">
                  <a:moveTo>
                    <a:pt x="12708" y="12416"/>
                  </a:moveTo>
                  <a:lnTo>
                    <a:pt x="12708" y="0"/>
                  </a:lnTo>
                  <a:lnTo>
                    <a:pt x="12001" y="611"/>
                  </a:lnTo>
                  <a:lnTo>
                    <a:pt x="7237" y="5208"/>
                  </a:lnTo>
                  <a:lnTo>
                    <a:pt x="7648" y="6199"/>
                  </a:lnTo>
                  <a:lnTo>
                    <a:pt x="8629" y="7566"/>
                  </a:lnTo>
                  <a:lnTo>
                    <a:pt x="9988" y="9183"/>
                  </a:lnTo>
                  <a:lnTo>
                    <a:pt x="10895" y="10966"/>
                  </a:lnTo>
                  <a:lnTo>
                    <a:pt x="11500" y="12860"/>
                  </a:lnTo>
                  <a:lnTo>
                    <a:pt x="11901" y="14829"/>
                  </a:lnTo>
                  <a:lnTo>
                    <a:pt x="12170" y="16847"/>
                  </a:lnTo>
                  <a:lnTo>
                    <a:pt x="12469" y="20971"/>
                  </a:lnTo>
                  <a:lnTo>
                    <a:pt x="12601" y="27037"/>
                  </a:lnTo>
                  <a:lnTo>
                    <a:pt x="12701" y="60329"/>
                  </a:lnTo>
                  <a:lnTo>
                    <a:pt x="11998" y="65525"/>
                  </a:lnTo>
                  <a:lnTo>
                    <a:pt x="10822" y="71105"/>
                  </a:lnTo>
                  <a:lnTo>
                    <a:pt x="9333" y="76942"/>
                  </a:lnTo>
                  <a:lnTo>
                    <a:pt x="8339" y="82950"/>
                  </a:lnTo>
                  <a:lnTo>
                    <a:pt x="7678" y="89072"/>
                  </a:lnTo>
                  <a:lnTo>
                    <a:pt x="7237" y="95270"/>
                  </a:lnTo>
                  <a:lnTo>
                    <a:pt x="6942" y="101518"/>
                  </a:lnTo>
                  <a:lnTo>
                    <a:pt x="6616" y="114106"/>
                  </a:lnTo>
                  <a:lnTo>
                    <a:pt x="6431" y="129722"/>
                  </a:lnTo>
                  <a:lnTo>
                    <a:pt x="5699" y="134364"/>
                  </a:lnTo>
                  <a:lnTo>
                    <a:pt x="4505" y="138870"/>
                  </a:lnTo>
                  <a:lnTo>
                    <a:pt x="3004" y="143286"/>
                  </a:lnTo>
                  <a:lnTo>
                    <a:pt x="2003" y="147640"/>
                  </a:lnTo>
                  <a:lnTo>
                    <a:pt x="1335" y="151954"/>
                  </a:lnTo>
                  <a:lnTo>
                    <a:pt x="890" y="156242"/>
                  </a:lnTo>
                  <a:lnTo>
                    <a:pt x="594" y="159805"/>
                  </a:lnTo>
                  <a:lnTo>
                    <a:pt x="395" y="162887"/>
                  </a:lnTo>
                  <a:lnTo>
                    <a:pt x="176" y="168192"/>
                  </a:lnTo>
                  <a:lnTo>
                    <a:pt x="0" y="177516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7" name="SMARTInkAnnotation1092"/>
            <p:cNvSpPr/>
            <p:nvPr/>
          </p:nvSpPr>
          <p:spPr>
            <a:xfrm>
              <a:off x="7424927" y="3930650"/>
              <a:ext cx="12708" cy="222251"/>
            </a:xfrm>
            <a:custGeom>
              <a:avLst/>
              <a:gdLst/>
              <a:ahLst/>
              <a:cxnLst/>
              <a:rect l="0" t="0" r="0" b="0"/>
              <a:pathLst>
                <a:path w="12708" h="222251">
                  <a:moveTo>
                    <a:pt x="12707" y="0"/>
                  </a:moveTo>
                  <a:lnTo>
                    <a:pt x="12707" y="72952"/>
                  </a:lnTo>
                  <a:lnTo>
                    <a:pt x="12001" y="78268"/>
                  </a:lnTo>
                  <a:lnTo>
                    <a:pt x="10825" y="83928"/>
                  </a:lnTo>
                  <a:lnTo>
                    <a:pt x="9334" y="89819"/>
                  </a:lnTo>
                  <a:lnTo>
                    <a:pt x="8341" y="95863"/>
                  </a:lnTo>
                  <a:lnTo>
                    <a:pt x="7678" y="102008"/>
                  </a:lnTo>
                  <a:lnTo>
                    <a:pt x="7236" y="108222"/>
                  </a:lnTo>
                  <a:lnTo>
                    <a:pt x="6942" y="113776"/>
                  </a:lnTo>
                  <a:lnTo>
                    <a:pt x="6616" y="123710"/>
                  </a:lnTo>
                  <a:lnTo>
                    <a:pt x="6377" y="155647"/>
                  </a:lnTo>
                  <a:lnTo>
                    <a:pt x="6354" y="181947"/>
                  </a:lnTo>
                  <a:lnTo>
                    <a:pt x="5648" y="185503"/>
                  </a:lnTo>
                  <a:lnTo>
                    <a:pt x="4471" y="188580"/>
                  </a:lnTo>
                  <a:lnTo>
                    <a:pt x="2981" y="191336"/>
                  </a:lnTo>
                  <a:lnTo>
                    <a:pt x="1988" y="194585"/>
                  </a:lnTo>
                  <a:lnTo>
                    <a:pt x="1324" y="198163"/>
                  </a:lnTo>
                  <a:lnTo>
                    <a:pt x="883" y="201958"/>
                  </a:lnTo>
                  <a:lnTo>
                    <a:pt x="588" y="205194"/>
                  </a:lnTo>
                  <a:lnTo>
                    <a:pt x="261" y="210672"/>
                  </a:lnTo>
                  <a:lnTo>
                    <a:pt x="116" y="215458"/>
                  </a:lnTo>
                  <a:lnTo>
                    <a:pt x="0" y="22225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8" name="SMARTInkAnnotation1093"/>
            <p:cNvSpPr/>
            <p:nvPr/>
          </p:nvSpPr>
          <p:spPr>
            <a:xfrm>
              <a:off x="7349848" y="4095750"/>
              <a:ext cx="81434" cy="25392"/>
            </a:xfrm>
            <a:custGeom>
              <a:avLst/>
              <a:gdLst/>
              <a:ahLst/>
              <a:cxnLst/>
              <a:rect l="0" t="0" r="0" b="0"/>
              <a:pathLst>
                <a:path w="81434" h="25392">
                  <a:moveTo>
                    <a:pt x="24247" y="0"/>
                  </a:moveTo>
                  <a:lnTo>
                    <a:pt x="18775" y="0"/>
                  </a:lnTo>
                  <a:lnTo>
                    <a:pt x="17775" y="705"/>
                  </a:lnTo>
                  <a:lnTo>
                    <a:pt x="16402" y="1881"/>
                  </a:lnTo>
                  <a:lnTo>
                    <a:pt x="12500" y="5467"/>
                  </a:lnTo>
                  <a:lnTo>
                    <a:pt x="8450" y="9460"/>
                  </a:lnTo>
                  <a:lnTo>
                    <a:pt x="6656" y="10540"/>
                  </a:lnTo>
                  <a:lnTo>
                    <a:pt x="4753" y="11260"/>
                  </a:lnTo>
                  <a:lnTo>
                    <a:pt x="2779" y="11740"/>
                  </a:lnTo>
                  <a:lnTo>
                    <a:pt x="1463" y="12765"/>
                  </a:lnTo>
                  <a:lnTo>
                    <a:pt x="586" y="14155"/>
                  </a:lnTo>
                  <a:lnTo>
                    <a:pt x="0" y="15787"/>
                  </a:lnTo>
                  <a:lnTo>
                    <a:pt x="317" y="17580"/>
                  </a:lnTo>
                  <a:lnTo>
                    <a:pt x="1234" y="19481"/>
                  </a:lnTo>
                  <a:lnTo>
                    <a:pt x="2551" y="21454"/>
                  </a:lnTo>
                  <a:lnTo>
                    <a:pt x="4840" y="22769"/>
                  </a:lnTo>
                  <a:lnTo>
                    <a:pt x="7779" y="23646"/>
                  </a:lnTo>
                  <a:lnTo>
                    <a:pt x="11150" y="24231"/>
                  </a:lnTo>
                  <a:lnTo>
                    <a:pt x="14809" y="24621"/>
                  </a:lnTo>
                  <a:lnTo>
                    <a:pt x="18660" y="24881"/>
                  </a:lnTo>
                  <a:lnTo>
                    <a:pt x="26000" y="25169"/>
                  </a:lnTo>
                  <a:lnTo>
                    <a:pt x="31615" y="25297"/>
                  </a:lnTo>
                  <a:lnTo>
                    <a:pt x="57546" y="25391"/>
                  </a:lnTo>
                  <a:lnTo>
                    <a:pt x="62684" y="24688"/>
                  </a:lnTo>
                  <a:lnTo>
                    <a:pt x="67523" y="23514"/>
                  </a:lnTo>
                  <a:lnTo>
                    <a:pt x="81433" y="1905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9" name="SMARTInkAnnotation1094"/>
            <p:cNvSpPr/>
            <p:nvPr/>
          </p:nvSpPr>
          <p:spPr>
            <a:xfrm>
              <a:off x="7494820" y="4020543"/>
              <a:ext cx="101664" cy="124805"/>
            </a:xfrm>
            <a:custGeom>
              <a:avLst/>
              <a:gdLst/>
              <a:ahLst/>
              <a:cxnLst/>
              <a:rect l="0" t="0" r="0" b="0"/>
              <a:pathLst>
                <a:path w="101664" h="124805">
                  <a:moveTo>
                    <a:pt x="0" y="62507"/>
                  </a:moveTo>
                  <a:lnTo>
                    <a:pt x="0" y="65878"/>
                  </a:lnTo>
                  <a:lnTo>
                    <a:pt x="706" y="66871"/>
                  </a:lnTo>
                  <a:lnTo>
                    <a:pt x="1883" y="67533"/>
                  </a:lnTo>
                  <a:lnTo>
                    <a:pt x="3373" y="67974"/>
                  </a:lnTo>
                  <a:lnTo>
                    <a:pt x="5073" y="68974"/>
                  </a:lnTo>
                  <a:lnTo>
                    <a:pt x="6911" y="70346"/>
                  </a:lnTo>
                  <a:lnTo>
                    <a:pt x="8844" y="71967"/>
                  </a:lnTo>
                  <a:lnTo>
                    <a:pt x="10837" y="73047"/>
                  </a:lnTo>
                  <a:lnTo>
                    <a:pt x="12873" y="73767"/>
                  </a:lnTo>
                  <a:lnTo>
                    <a:pt x="14936" y="74247"/>
                  </a:lnTo>
                  <a:lnTo>
                    <a:pt x="17018" y="74567"/>
                  </a:lnTo>
                  <a:lnTo>
                    <a:pt x="19111" y="74780"/>
                  </a:lnTo>
                  <a:lnTo>
                    <a:pt x="21212" y="74923"/>
                  </a:lnTo>
                  <a:lnTo>
                    <a:pt x="24026" y="75017"/>
                  </a:lnTo>
                  <a:lnTo>
                    <a:pt x="30917" y="75123"/>
                  </a:lnTo>
                  <a:lnTo>
                    <a:pt x="34026" y="74445"/>
                  </a:lnTo>
                  <a:lnTo>
                    <a:pt x="36804" y="73288"/>
                  </a:lnTo>
                  <a:lnTo>
                    <a:pt x="39361" y="71811"/>
                  </a:lnTo>
                  <a:lnTo>
                    <a:pt x="42479" y="70826"/>
                  </a:lnTo>
                  <a:lnTo>
                    <a:pt x="45969" y="70170"/>
                  </a:lnTo>
                  <a:lnTo>
                    <a:pt x="49708" y="69732"/>
                  </a:lnTo>
                  <a:lnTo>
                    <a:pt x="53612" y="68735"/>
                  </a:lnTo>
                  <a:lnTo>
                    <a:pt x="57628" y="67364"/>
                  </a:lnTo>
                  <a:lnTo>
                    <a:pt x="61716" y="65746"/>
                  </a:lnTo>
                  <a:lnTo>
                    <a:pt x="65148" y="63960"/>
                  </a:lnTo>
                  <a:lnTo>
                    <a:pt x="68141" y="62065"/>
                  </a:lnTo>
                  <a:lnTo>
                    <a:pt x="70843" y="60096"/>
                  </a:lnTo>
                  <a:lnTo>
                    <a:pt x="73350" y="57372"/>
                  </a:lnTo>
                  <a:lnTo>
                    <a:pt x="75728" y="54144"/>
                  </a:lnTo>
                  <a:lnTo>
                    <a:pt x="78019" y="50582"/>
                  </a:lnTo>
                  <a:lnTo>
                    <a:pt x="80253" y="47501"/>
                  </a:lnTo>
                  <a:lnTo>
                    <a:pt x="82447" y="44742"/>
                  </a:lnTo>
                  <a:lnTo>
                    <a:pt x="84617" y="42197"/>
                  </a:lnTo>
                  <a:lnTo>
                    <a:pt x="86063" y="39795"/>
                  </a:lnTo>
                  <a:lnTo>
                    <a:pt x="87027" y="37488"/>
                  </a:lnTo>
                  <a:lnTo>
                    <a:pt x="87669" y="35244"/>
                  </a:lnTo>
                  <a:lnTo>
                    <a:pt x="88803" y="33043"/>
                  </a:lnTo>
                  <a:lnTo>
                    <a:pt x="90267" y="30870"/>
                  </a:lnTo>
                  <a:lnTo>
                    <a:pt x="91948" y="28715"/>
                  </a:lnTo>
                  <a:lnTo>
                    <a:pt x="93068" y="26574"/>
                  </a:lnTo>
                  <a:lnTo>
                    <a:pt x="93815" y="24440"/>
                  </a:lnTo>
                  <a:lnTo>
                    <a:pt x="94312" y="22313"/>
                  </a:lnTo>
                  <a:lnTo>
                    <a:pt x="94645" y="20189"/>
                  </a:lnTo>
                  <a:lnTo>
                    <a:pt x="94866" y="18067"/>
                  </a:lnTo>
                  <a:lnTo>
                    <a:pt x="95014" y="15947"/>
                  </a:lnTo>
                  <a:lnTo>
                    <a:pt x="94407" y="13828"/>
                  </a:lnTo>
                  <a:lnTo>
                    <a:pt x="93295" y="11710"/>
                  </a:lnTo>
                  <a:lnTo>
                    <a:pt x="89812" y="6612"/>
                  </a:lnTo>
                  <a:lnTo>
                    <a:pt x="87454" y="4033"/>
                  </a:lnTo>
                  <a:lnTo>
                    <a:pt x="85837" y="2358"/>
                  </a:lnTo>
                  <a:lnTo>
                    <a:pt x="84052" y="1241"/>
                  </a:lnTo>
                  <a:lnTo>
                    <a:pt x="82156" y="496"/>
                  </a:lnTo>
                  <a:lnTo>
                    <a:pt x="80187" y="0"/>
                  </a:lnTo>
                  <a:lnTo>
                    <a:pt x="78167" y="374"/>
                  </a:lnTo>
                  <a:lnTo>
                    <a:pt x="76115" y="1330"/>
                  </a:lnTo>
                  <a:lnTo>
                    <a:pt x="74041" y="2672"/>
                  </a:lnTo>
                  <a:lnTo>
                    <a:pt x="71953" y="3567"/>
                  </a:lnTo>
                  <a:lnTo>
                    <a:pt x="69854" y="4164"/>
                  </a:lnTo>
                  <a:lnTo>
                    <a:pt x="67750" y="4561"/>
                  </a:lnTo>
                  <a:lnTo>
                    <a:pt x="64934" y="5532"/>
                  </a:lnTo>
                  <a:lnTo>
                    <a:pt x="61644" y="6885"/>
                  </a:lnTo>
                  <a:lnTo>
                    <a:pt x="58040" y="8492"/>
                  </a:lnTo>
                  <a:lnTo>
                    <a:pt x="54931" y="10975"/>
                  </a:lnTo>
                  <a:lnTo>
                    <a:pt x="52152" y="14041"/>
                  </a:lnTo>
                  <a:lnTo>
                    <a:pt x="49594" y="17496"/>
                  </a:lnTo>
                  <a:lnTo>
                    <a:pt x="47183" y="20505"/>
                  </a:lnTo>
                  <a:lnTo>
                    <a:pt x="44869" y="23217"/>
                  </a:lnTo>
                  <a:lnTo>
                    <a:pt x="42621" y="25731"/>
                  </a:lnTo>
                  <a:lnTo>
                    <a:pt x="40415" y="28817"/>
                  </a:lnTo>
                  <a:lnTo>
                    <a:pt x="38239" y="32286"/>
                  </a:lnTo>
                  <a:lnTo>
                    <a:pt x="36083" y="36010"/>
                  </a:lnTo>
                  <a:lnTo>
                    <a:pt x="34645" y="39903"/>
                  </a:lnTo>
                  <a:lnTo>
                    <a:pt x="33686" y="43910"/>
                  </a:lnTo>
                  <a:lnTo>
                    <a:pt x="33047" y="47992"/>
                  </a:lnTo>
                  <a:lnTo>
                    <a:pt x="31915" y="52125"/>
                  </a:lnTo>
                  <a:lnTo>
                    <a:pt x="30455" y="56291"/>
                  </a:lnTo>
                  <a:lnTo>
                    <a:pt x="28775" y="60480"/>
                  </a:lnTo>
                  <a:lnTo>
                    <a:pt x="27656" y="64683"/>
                  </a:lnTo>
                  <a:lnTo>
                    <a:pt x="26909" y="68897"/>
                  </a:lnTo>
                  <a:lnTo>
                    <a:pt x="26412" y="73117"/>
                  </a:lnTo>
                  <a:lnTo>
                    <a:pt x="26786" y="77341"/>
                  </a:lnTo>
                  <a:lnTo>
                    <a:pt x="27740" y="81569"/>
                  </a:lnTo>
                  <a:lnTo>
                    <a:pt x="29084" y="85798"/>
                  </a:lnTo>
                  <a:lnTo>
                    <a:pt x="29979" y="89323"/>
                  </a:lnTo>
                  <a:lnTo>
                    <a:pt x="30575" y="92379"/>
                  </a:lnTo>
                  <a:lnTo>
                    <a:pt x="30974" y="95122"/>
                  </a:lnTo>
                  <a:lnTo>
                    <a:pt x="31945" y="98361"/>
                  </a:lnTo>
                  <a:lnTo>
                    <a:pt x="33299" y="101932"/>
                  </a:lnTo>
                  <a:lnTo>
                    <a:pt x="34906" y="105724"/>
                  </a:lnTo>
                  <a:lnTo>
                    <a:pt x="37391" y="108251"/>
                  </a:lnTo>
                  <a:lnTo>
                    <a:pt x="40460" y="109937"/>
                  </a:lnTo>
                  <a:lnTo>
                    <a:pt x="43918" y="111060"/>
                  </a:lnTo>
                  <a:lnTo>
                    <a:pt x="47633" y="112515"/>
                  </a:lnTo>
                  <a:lnTo>
                    <a:pt x="51523" y="114190"/>
                  </a:lnTo>
                  <a:lnTo>
                    <a:pt x="59611" y="117933"/>
                  </a:lnTo>
                  <a:lnTo>
                    <a:pt x="67911" y="121948"/>
                  </a:lnTo>
                  <a:lnTo>
                    <a:pt x="72102" y="123301"/>
                  </a:lnTo>
                  <a:lnTo>
                    <a:pt x="76307" y="124203"/>
                  </a:lnTo>
                  <a:lnTo>
                    <a:pt x="80524" y="124804"/>
                  </a:lnTo>
                  <a:lnTo>
                    <a:pt x="84745" y="124500"/>
                  </a:lnTo>
                  <a:lnTo>
                    <a:pt x="88972" y="123591"/>
                  </a:lnTo>
                  <a:lnTo>
                    <a:pt x="101663" y="119657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0" name="SMARTInkAnnotation1095"/>
            <p:cNvSpPr/>
            <p:nvPr/>
          </p:nvSpPr>
          <p:spPr>
            <a:xfrm>
              <a:off x="7691793" y="4051300"/>
              <a:ext cx="6354" cy="114301"/>
            </a:xfrm>
            <a:custGeom>
              <a:avLst/>
              <a:gdLst/>
              <a:ahLst/>
              <a:cxnLst/>
              <a:rect l="0" t="0" r="0" b="0"/>
              <a:pathLst>
                <a:path w="6354" h="114301">
                  <a:moveTo>
                    <a:pt x="6353" y="0"/>
                  </a:moveTo>
                  <a:lnTo>
                    <a:pt x="6353" y="90653"/>
                  </a:lnTo>
                  <a:lnTo>
                    <a:pt x="5647" y="93596"/>
                  </a:lnTo>
                  <a:lnTo>
                    <a:pt x="4471" y="96970"/>
                  </a:lnTo>
                  <a:lnTo>
                    <a:pt x="882" y="105781"/>
                  </a:lnTo>
                  <a:lnTo>
                    <a:pt x="588" y="107209"/>
                  </a:lnTo>
                  <a:lnTo>
                    <a:pt x="392" y="108867"/>
                  </a:lnTo>
                  <a:lnTo>
                    <a:pt x="0" y="11430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1" name="SMARTInkAnnotation1096"/>
            <p:cNvSpPr/>
            <p:nvPr/>
          </p:nvSpPr>
          <p:spPr>
            <a:xfrm>
              <a:off x="7717321" y="4025900"/>
              <a:ext cx="95001" cy="95172"/>
            </a:xfrm>
            <a:custGeom>
              <a:avLst/>
              <a:gdLst/>
              <a:ahLst/>
              <a:cxnLst/>
              <a:rect l="0" t="0" r="0" b="0"/>
              <a:pathLst>
                <a:path w="95001" h="95172">
                  <a:moveTo>
                    <a:pt x="76134" y="0"/>
                  </a:moveTo>
                  <a:lnTo>
                    <a:pt x="76134" y="8838"/>
                  </a:lnTo>
                  <a:lnTo>
                    <a:pt x="75429" y="10125"/>
                  </a:lnTo>
                  <a:lnTo>
                    <a:pt x="74251" y="10984"/>
                  </a:lnTo>
                  <a:lnTo>
                    <a:pt x="72762" y="11556"/>
                  </a:lnTo>
                  <a:lnTo>
                    <a:pt x="71063" y="12643"/>
                  </a:lnTo>
                  <a:lnTo>
                    <a:pt x="69223" y="14073"/>
                  </a:lnTo>
                  <a:lnTo>
                    <a:pt x="67291" y="15732"/>
                  </a:lnTo>
                  <a:lnTo>
                    <a:pt x="65297" y="17544"/>
                  </a:lnTo>
                  <a:lnTo>
                    <a:pt x="61199" y="21438"/>
                  </a:lnTo>
                  <a:lnTo>
                    <a:pt x="58411" y="23464"/>
                  </a:lnTo>
                  <a:lnTo>
                    <a:pt x="55141" y="25521"/>
                  </a:lnTo>
                  <a:lnTo>
                    <a:pt x="51548" y="27597"/>
                  </a:lnTo>
                  <a:lnTo>
                    <a:pt x="48449" y="29687"/>
                  </a:lnTo>
                  <a:lnTo>
                    <a:pt x="45676" y="31786"/>
                  </a:lnTo>
                  <a:lnTo>
                    <a:pt x="43121" y="33891"/>
                  </a:lnTo>
                  <a:lnTo>
                    <a:pt x="40711" y="35999"/>
                  </a:lnTo>
                  <a:lnTo>
                    <a:pt x="38399" y="38111"/>
                  </a:lnTo>
                  <a:lnTo>
                    <a:pt x="36152" y="40224"/>
                  </a:lnTo>
                  <a:lnTo>
                    <a:pt x="33242" y="42338"/>
                  </a:lnTo>
                  <a:lnTo>
                    <a:pt x="29890" y="44453"/>
                  </a:lnTo>
                  <a:lnTo>
                    <a:pt x="26243" y="46569"/>
                  </a:lnTo>
                  <a:lnTo>
                    <a:pt x="23106" y="48685"/>
                  </a:lnTo>
                  <a:lnTo>
                    <a:pt x="20308" y="50801"/>
                  </a:lnTo>
                  <a:lnTo>
                    <a:pt x="17738" y="52917"/>
                  </a:lnTo>
                  <a:lnTo>
                    <a:pt x="15318" y="55034"/>
                  </a:lnTo>
                  <a:lnTo>
                    <a:pt x="12999" y="57150"/>
                  </a:lnTo>
                  <a:lnTo>
                    <a:pt x="8539" y="61383"/>
                  </a:lnTo>
                  <a:lnTo>
                    <a:pt x="4204" y="65617"/>
                  </a:lnTo>
                  <a:lnTo>
                    <a:pt x="2765" y="67733"/>
                  </a:lnTo>
                  <a:lnTo>
                    <a:pt x="1806" y="69850"/>
                  </a:lnTo>
                  <a:lnTo>
                    <a:pt x="1167" y="71967"/>
                  </a:lnTo>
                  <a:lnTo>
                    <a:pt x="740" y="74083"/>
                  </a:lnTo>
                  <a:lnTo>
                    <a:pt x="455" y="76200"/>
                  </a:lnTo>
                  <a:lnTo>
                    <a:pt x="267" y="78317"/>
                  </a:lnTo>
                  <a:lnTo>
                    <a:pt x="141" y="80433"/>
                  </a:lnTo>
                  <a:lnTo>
                    <a:pt x="0" y="84666"/>
                  </a:lnTo>
                  <a:lnTo>
                    <a:pt x="669" y="86078"/>
                  </a:lnTo>
                  <a:lnTo>
                    <a:pt x="1821" y="87019"/>
                  </a:lnTo>
                  <a:lnTo>
                    <a:pt x="3295" y="87646"/>
                  </a:lnTo>
                  <a:lnTo>
                    <a:pt x="8697" y="90224"/>
                  </a:lnTo>
                  <a:lnTo>
                    <a:pt x="12115" y="91899"/>
                  </a:lnTo>
                  <a:lnTo>
                    <a:pt x="15805" y="93016"/>
                  </a:lnTo>
                  <a:lnTo>
                    <a:pt x="19677" y="93761"/>
                  </a:lnTo>
                  <a:lnTo>
                    <a:pt x="23670" y="94257"/>
                  </a:lnTo>
                  <a:lnTo>
                    <a:pt x="27744" y="94588"/>
                  </a:lnTo>
                  <a:lnTo>
                    <a:pt x="31873" y="94809"/>
                  </a:lnTo>
                  <a:lnTo>
                    <a:pt x="42547" y="95119"/>
                  </a:lnTo>
                  <a:lnTo>
                    <a:pt x="45270" y="95163"/>
                  </a:lnTo>
                  <a:lnTo>
                    <a:pt x="48498" y="94486"/>
                  </a:lnTo>
                  <a:lnTo>
                    <a:pt x="52063" y="93330"/>
                  </a:lnTo>
                  <a:lnTo>
                    <a:pt x="55851" y="91853"/>
                  </a:lnTo>
                  <a:lnTo>
                    <a:pt x="59789" y="90868"/>
                  </a:lnTo>
                  <a:lnTo>
                    <a:pt x="63825" y="90213"/>
                  </a:lnTo>
                  <a:lnTo>
                    <a:pt x="67928" y="89775"/>
                  </a:lnTo>
                  <a:lnTo>
                    <a:pt x="71369" y="89483"/>
                  </a:lnTo>
                  <a:lnTo>
                    <a:pt x="74369" y="89289"/>
                  </a:lnTo>
                  <a:lnTo>
                    <a:pt x="77076" y="89159"/>
                  </a:lnTo>
                  <a:lnTo>
                    <a:pt x="83849" y="89015"/>
                  </a:lnTo>
                  <a:lnTo>
                    <a:pt x="87631" y="88977"/>
                  </a:lnTo>
                  <a:lnTo>
                    <a:pt x="90153" y="88246"/>
                  </a:lnTo>
                  <a:lnTo>
                    <a:pt x="91834" y="87053"/>
                  </a:lnTo>
                  <a:lnTo>
                    <a:pt x="95000" y="82814"/>
                  </a:lnTo>
                  <a:lnTo>
                    <a:pt x="93226" y="82667"/>
                  </a:lnTo>
                  <a:lnTo>
                    <a:pt x="90085" y="82602"/>
                  </a:lnTo>
                  <a:lnTo>
                    <a:pt x="70610" y="82552"/>
                  </a:lnTo>
                  <a:lnTo>
                    <a:pt x="66803" y="83257"/>
                  </a:lnTo>
                  <a:lnTo>
                    <a:pt x="62854" y="84432"/>
                  </a:lnTo>
                  <a:lnTo>
                    <a:pt x="58809" y="85921"/>
                  </a:lnTo>
                  <a:lnTo>
                    <a:pt x="55406" y="86914"/>
                  </a:lnTo>
                  <a:lnTo>
                    <a:pt x="52432" y="87576"/>
                  </a:lnTo>
                  <a:lnTo>
                    <a:pt x="49743" y="88017"/>
                  </a:lnTo>
                  <a:lnTo>
                    <a:pt x="46538" y="88312"/>
                  </a:lnTo>
                  <a:lnTo>
                    <a:pt x="42991" y="88507"/>
                  </a:lnTo>
                  <a:lnTo>
                    <a:pt x="39212" y="88639"/>
                  </a:lnTo>
                  <a:lnTo>
                    <a:pt x="35987" y="89431"/>
                  </a:lnTo>
                  <a:lnTo>
                    <a:pt x="33133" y="90665"/>
                  </a:lnTo>
                  <a:lnTo>
                    <a:pt x="30523" y="92194"/>
                  </a:lnTo>
                  <a:lnTo>
                    <a:pt x="27371" y="93212"/>
                  </a:lnTo>
                  <a:lnTo>
                    <a:pt x="23858" y="93892"/>
                  </a:lnTo>
                  <a:lnTo>
                    <a:pt x="14820" y="94982"/>
                  </a:lnTo>
                  <a:lnTo>
                    <a:pt x="13373" y="95071"/>
                  </a:lnTo>
                  <a:lnTo>
                    <a:pt x="9882" y="95171"/>
                  </a:lnTo>
                  <a:lnTo>
                    <a:pt x="7962" y="94492"/>
                  </a:lnTo>
                  <a:lnTo>
                    <a:pt x="5977" y="93333"/>
                  </a:lnTo>
                  <a:lnTo>
                    <a:pt x="3948" y="91855"/>
                  </a:lnTo>
                  <a:lnTo>
                    <a:pt x="3300" y="90870"/>
                  </a:lnTo>
                  <a:lnTo>
                    <a:pt x="3575" y="90213"/>
                  </a:lnTo>
                  <a:lnTo>
                    <a:pt x="4464" y="89776"/>
                  </a:lnTo>
                  <a:lnTo>
                    <a:pt x="7335" y="87407"/>
                  </a:lnTo>
                  <a:lnTo>
                    <a:pt x="9089" y="85789"/>
                  </a:lnTo>
                  <a:lnTo>
                    <a:pt x="12920" y="82108"/>
                  </a:lnTo>
                  <a:lnTo>
                    <a:pt x="18950" y="7620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2" name="SMARTInkAnnotation1097"/>
            <p:cNvSpPr/>
            <p:nvPr/>
          </p:nvSpPr>
          <p:spPr>
            <a:xfrm>
              <a:off x="7831580" y="4006850"/>
              <a:ext cx="50832" cy="139701"/>
            </a:xfrm>
            <a:custGeom>
              <a:avLst/>
              <a:gdLst/>
              <a:ahLst/>
              <a:cxnLst/>
              <a:rect l="0" t="0" r="0" b="0"/>
              <a:pathLst>
                <a:path w="50832" h="139701">
                  <a:moveTo>
                    <a:pt x="50831" y="0"/>
                  </a:moveTo>
                  <a:lnTo>
                    <a:pt x="50831" y="8838"/>
                  </a:lnTo>
                  <a:lnTo>
                    <a:pt x="50126" y="10831"/>
                  </a:lnTo>
                  <a:lnTo>
                    <a:pt x="48948" y="12865"/>
                  </a:lnTo>
                  <a:lnTo>
                    <a:pt x="47458" y="14927"/>
                  </a:lnTo>
                  <a:lnTo>
                    <a:pt x="45759" y="17712"/>
                  </a:lnTo>
                  <a:lnTo>
                    <a:pt x="43920" y="20980"/>
                  </a:lnTo>
                  <a:lnTo>
                    <a:pt x="39994" y="28375"/>
                  </a:lnTo>
                  <a:lnTo>
                    <a:pt x="29619" y="48796"/>
                  </a:lnTo>
                  <a:lnTo>
                    <a:pt x="28218" y="52992"/>
                  </a:lnTo>
                  <a:lnTo>
                    <a:pt x="27284" y="57200"/>
                  </a:lnTo>
                  <a:lnTo>
                    <a:pt x="26661" y="61417"/>
                  </a:lnTo>
                  <a:lnTo>
                    <a:pt x="25540" y="64933"/>
                  </a:lnTo>
                  <a:lnTo>
                    <a:pt x="24086" y="67983"/>
                  </a:lnTo>
                  <a:lnTo>
                    <a:pt x="22412" y="70722"/>
                  </a:lnTo>
                  <a:lnTo>
                    <a:pt x="20589" y="73959"/>
                  </a:lnTo>
                  <a:lnTo>
                    <a:pt x="16681" y="81319"/>
                  </a:lnTo>
                  <a:lnTo>
                    <a:pt x="15357" y="85257"/>
                  </a:lnTo>
                  <a:lnTo>
                    <a:pt x="14473" y="89294"/>
                  </a:lnTo>
                  <a:lnTo>
                    <a:pt x="13885" y="93396"/>
                  </a:lnTo>
                  <a:lnTo>
                    <a:pt x="12787" y="97542"/>
                  </a:lnTo>
                  <a:lnTo>
                    <a:pt x="11347" y="101717"/>
                  </a:lnTo>
                  <a:lnTo>
                    <a:pt x="9684" y="105911"/>
                  </a:lnTo>
                  <a:lnTo>
                    <a:pt x="7868" y="109413"/>
                  </a:lnTo>
                  <a:lnTo>
                    <a:pt x="5951" y="112453"/>
                  </a:lnTo>
                  <a:lnTo>
                    <a:pt x="3967" y="115185"/>
                  </a:lnTo>
                  <a:lnTo>
                    <a:pt x="2644" y="118418"/>
                  </a:lnTo>
                  <a:lnTo>
                    <a:pt x="1764" y="121984"/>
                  </a:lnTo>
                  <a:lnTo>
                    <a:pt x="348" y="131105"/>
                  </a:lnTo>
                  <a:lnTo>
                    <a:pt x="155" y="134234"/>
                  </a:lnTo>
                  <a:lnTo>
                    <a:pt x="0" y="13970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3" name="SMARTInkAnnotation1098"/>
            <p:cNvSpPr/>
            <p:nvPr/>
          </p:nvSpPr>
          <p:spPr>
            <a:xfrm>
              <a:off x="7933243" y="4025900"/>
              <a:ext cx="19032" cy="114301"/>
            </a:xfrm>
            <a:custGeom>
              <a:avLst/>
              <a:gdLst/>
              <a:ahLst/>
              <a:cxnLst/>
              <a:rect l="0" t="0" r="0" b="0"/>
              <a:pathLst>
                <a:path w="19032" h="114301">
                  <a:moveTo>
                    <a:pt x="0" y="0"/>
                  </a:moveTo>
                  <a:lnTo>
                    <a:pt x="3373" y="3371"/>
                  </a:lnTo>
                  <a:lnTo>
                    <a:pt x="4366" y="5069"/>
                  </a:lnTo>
                  <a:lnTo>
                    <a:pt x="5029" y="6907"/>
                  </a:lnTo>
                  <a:lnTo>
                    <a:pt x="5471" y="8838"/>
                  </a:lnTo>
                  <a:lnTo>
                    <a:pt x="5765" y="10831"/>
                  </a:lnTo>
                  <a:lnTo>
                    <a:pt x="5962" y="12865"/>
                  </a:lnTo>
                  <a:lnTo>
                    <a:pt x="6092" y="14927"/>
                  </a:lnTo>
                  <a:lnTo>
                    <a:pt x="6885" y="16301"/>
                  </a:lnTo>
                  <a:lnTo>
                    <a:pt x="8120" y="17218"/>
                  </a:lnTo>
                  <a:lnTo>
                    <a:pt x="9649" y="17828"/>
                  </a:lnTo>
                  <a:lnTo>
                    <a:pt x="11374" y="18941"/>
                  </a:lnTo>
                  <a:lnTo>
                    <a:pt x="13232" y="20388"/>
                  </a:lnTo>
                  <a:lnTo>
                    <a:pt x="15174" y="22059"/>
                  </a:lnTo>
                  <a:lnTo>
                    <a:pt x="16470" y="24584"/>
                  </a:lnTo>
                  <a:lnTo>
                    <a:pt x="17333" y="27678"/>
                  </a:lnTo>
                  <a:lnTo>
                    <a:pt x="17910" y="31152"/>
                  </a:lnTo>
                  <a:lnTo>
                    <a:pt x="18294" y="34173"/>
                  </a:lnTo>
                  <a:lnTo>
                    <a:pt x="18550" y="36893"/>
                  </a:lnTo>
                  <a:lnTo>
                    <a:pt x="18720" y="39412"/>
                  </a:lnTo>
                  <a:lnTo>
                    <a:pt x="18834" y="42503"/>
                  </a:lnTo>
                  <a:lnTo>
                    <a:pt x="18994" y="53594"/>
                  </a:lnTo>
                  <a:lnTo>
                    <a:pt x="19031" y="61685"/>
                  </a:lnTo>
                  <a:lnTo>
                    <a:pt x="18336" y="65112"/>
                  </a:lnTo>
                  <a:lnTo>
                    <a:pt x="17166" y="68102"/>
                  </a:lnTo>
                  <a:lnTo>
                    <a:pt x="15680" y="70801"/>
                  </a:lnTo>
                  <a:lnTo>
                    <a:pt x="14689" y="74012"/>
                  </a:lnTo>
                  <a:lnTo>
                    <a:pt x="14028" y="77563"/>
                  </a:lnTo>
                  <a:lnTo>
                    <a:pt x="13588" y="81342"/>
                  </a:lnTo>
                  <a:lnTo>
                    <a:pt x="12589" y="85273"/>
                  </a:lnTo>
                  <a:lnTo>
                    <a:pt x="11216" y="89304"/>
                  </a:lnTo>
                  <a:lnTo>
                    <a:pt x="9596" y="93403"/>
                  </a:lnTo>
                  <a:lnTo>
                    <a:pt x="8514" y="97546"/>
                  </a:lnTo>
                  <a:lnTo>
                    <a:pt x="7794" y="101720"/>
                  </a:lnTo>
                  <a:lnTo>
                    <a:pt x="6354" y="11430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4" name="SMARTInkAnnotation1099"/>
            <p:cNvSpPr/>
            <p:nvPr/>
          </p:nvSpPr>
          <p:spPr>
            <a:xfrm>
              <a:off x="7837934" y="4114800"/>
              <a:ext cx="25416" cy="6351"/>
            </a:xfrm>
            <a:custGeom>
              <a:avLst/>
              <a:gdLst/>
              <a:ahLst/>
              <a:cxnLst/>
              <a:rect l="0" t="0" r="0" b="0"/>
              <a:pathLst>
                <a:path w="25416" h="6351">
                  <a:moveTo>
                    <a:pt x="0" y="0"/>
                  </a:moveTo>
                  <a:lnTo>
                    <a:pt x="5471" y="0"/>
                  </a:lnTo>
                  <a:lnTo>
                    <a:pt x="5765" y="705"/>
                  </a:lnTo>
                  <a:lnTo>
                    <a:pt x="5962" y="1881"/>
                  </a:lnTo>
                  <a:lnTo>
                    <a:pt x="6092" y="3371"/>
                  </a:lnTo>
                  <a:lnTo>
                    <a:pt x="6885" y="4364"/>
                  </a:lnTo>
                  <a:lnTo>
                    <a:pt x="8120" y="5026"/>
                  </a:lnTo>
                  <a:lnTo>
                    <a:pt x="9649" y="5467"/>
                  </a:lnTo>
                  <a:lnTo>
                    <a:pt x="11374" y="5762"/>
                  </a:lnTo>
                  <a:lnTo>
                    <a:pt x="13230" y="5958"/>
                  </a:lnTo>
                  <a:lnTo>
                    <a:pt x="17909" y="6272"/>
                  </a:lnTo>
                  <a:lnTo>
                    <a:pt x="20432" y="6316"/>
                  </a:lnTo>
                  <a:lnTo>
                    <a:pt x="25415" y="635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5" name="SMARTInkAnnotation1100"/>
            <p:cNvSpPr/>
            <p:nvPr/>
          </p:nvSpPr>
          <p:spPr>
            <a:xfrm>
              <a:off x="7996783" y="4032250"/>
              <a:ext cx="19062" cy="152401"/>
            </a:xfrm>
            <a:custGeom>
              <a:avLst/>
              <a:gdLst/>
              <a:ahLst/>
              <a:cxnLst/>
              <a:rect l="0" t="0" r="0" b="0"/>
              <a:pathLst>
                <a:path w="19062" h="152401">
                  <a:moveTo>
                    <a:pt x="19061" y="0"/>
                  </a:moveTo>
                  <a:lnTo>
                    <a:pt x="15688" y="0"/>
                  </a:lnTo>
                  <a:lnTo>
                    <a:pt x="14695" y="705"/>
                  </a:lnTo>
                  <a:lnTo>
                    <a:pt x="14032" y="1881"/>
                  </a:lnTo>
                  <a:lnTo>
                    <a:pt x="13591" y="3371"/>
                  </a:lnTo>
                  <a:lnTo>
                    <a:pt x="13296" y="5775"/>
                  </a:lnTo>
                  <a:lnTo>
                    <a:pt x="13100" y="8789"/>
                  </a:lnTo>
                  <a:lnTo>
                    <a:pt x="12969" y="12209"/>
                  </a:lnTo>
                  <a:lnTo>
                    <a:pt x="12176" y="15195"/>
                  </a:lnTo>
                  <a:lnTo>
                    <a:pt x="10942" y="17891"/>
                  </a:lnTo>
                  <a:lnTo>
                    <a:pt x="9412" y="20394"/>
                  </a:lnTo>
                  <a:lnTo>
                    <a:pt x="8393" y="22768"/>
                  </a:lnTo>
                  <a:lnTo>
                    <a:pt x="7714" y="25057"/>
                  </a:lnTo>
                  <a:lnTo>
                    <a:pt x="7261" y="27288"/>
                  </a:lnTo>
                  <a:lnTo>
                    <a:pt x="6958" y="30186"/>
                  </a:lnTo>
                  <a:lnTo>
                    <a:pt x="6757" y="33530"/>
                  </a:lnTo>
                  <a:lnTo>
                    <a:pt x="6532" y="41008"/>
                  </a:lnTo>
                  <a:lnTo>
                    <a:pt x="6377" y="64858"/>
                  </a:lnTo>
                  <a:lnTo>
                    <a:pt x="5663" y="70050"/>
                  </a:lnTo>
                  <a:lnTo>
                    <a:pt x="4481" y="74922"/>
                  </a:lnTo>
                  <a:lnTo>
                    <a:pt x="2988" y="79582"/>
                  </a:lnTo>
                  <a:lnTo>
                    <a:pt x="1992" y="84099"/>
                  </a:lnTo>
                  <a:lnTo>
                    <a:pt x="1328" y="88521"/>
                  </a:lnTo>
                  <a:lnTo>
                    <a:pt x="885" y="92881"/>
                  </a:lnTo>
                  <a:lnTo>
                    <a:pt x="591" y="97198"/>
                  </a:lnTo>
                  <a:lnTo>
                    <a:pt x="395" y="101488"/>
                  </a:lnTo>
                  <a:lnTo>
                    <a:pt x="175" y="110017"/>
                  </a:lnTo>
                  <a:lnTo>
                    <a:pt x="0" y="15240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6" name="SMARTInkAnnotation1101"/>
            <p:cNvSpPr/>
            <p:nvPr/>
          </p:nvSpPr>
          <p:spPr>
            <a:xfrm>
              <a:off x="7971392" y="4051307"/>
              <a:ext cx="107993" cy="12694"/>
            </a:xfrm>
            <a:custGeom>
              <a:avLst/>
              <a:gdLst/>
              <a:ahLst/>
              <a:cxnLst/>
              <a:rect l="0" t="0" r="0" b="0"/>
              <a:pathLst>
                <a:path w="107993" h="12694">
                  <a:moveTo>
                    <a:pt x="12683" y="6343"/>
                  </a:moveTo>
                  <a:lnTo>
                    <a:pt x="9309" y="6343"/>
                  </a:lnTo>
                  <a:lnTo>
                    <a:pt x="8316" y="5638"/>
                  </a:lnTo>
                  <a:lnTo>
                    <a:pt x="7654" y="4462"/>
                  </a:lnTo>
                  <a:lnTo>
                    <a:pt x="7212" y="2972"/>
                  </a:lnTo>
                  <a:lnTo>
                    <a:pt x="6213" y="1979"/>
                  </a:lnTo>
                  <a:lnTo>
                    <a:pt x="4839" y="1317"/>
                  </a:lnTo>
                  <a:lnTo>
                    <a:pt x="0" y="0"/>
                  </a:lnTo>
                  <a:lnTo>
                    <a:pt x="3356" y="3366"/>
                  </a:lnTo>
                  <a:lnTo>
                    <a:pt x="5759" y="4358"/>
                  </a:lnTo>
                  <a:lnTo>
                    <a:pt x="8773" y="5020"/>
                  </a:lnTo>
                  <a:lnTo>
                    <a:pt x="12195" y="5461"/>
                  </a:lnTo>
                  <a:lnTo>
                    <a:pt x="15182" y="5755"/>
                  </a:lnTo>
                  <a:lnTo>
                    <a:pt x="17879" y="5951"/>
                  </a:lnTo>
                  <a:lnTo>
                    <a:pt x="20383" y="6082"/>
                  </a:lnTo>
                  <a:lnTo>
                    <a:pt x="23464" y="6874"/>
                  </a:lnTo>
                  <a:lnTo>
                    <a:pt x="26931" y="8108"/>
                  </a:lnTo>
                  <a:lnTo>
                    <a:pt x="30653" y="9637"/>
                  </a:lnTo>
                  <a:lnTo>
                    <a:pt x="35253" y="10656"/>
                  </a:lnTo>
                  <a:lnTo>
                    <a:pt x="40437" y="11335"/>
                  </a:lnTo>
                  <a:lnTo>
                    <a:pt x="46012" y="11787"/>
                  </a:lnTo>
                  <a:lnTo>
                    <a:pt x="51845" y="12089"/>
                  </a:lnTo>
                  <a:lnTo>
                    <a:pt x="63976" y="12425"/>
                  </a:lnTo>
                  <a:lnTo>
                    <a:pt x="90316" y="12657"/>
                  </a:lnTo>
                  <a:lnTo>
                    <a:pt x="107992" y="12693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7" name="SMARTInkAnnotation1102"/>
            <p:cNvSpPr/>
            <p:nvPr/>
          </p:nvSpPr>
          <p:spPr>
            <a:xfrm>
              <a:off x="5468172" y="4584700"/>
              <a:ext cx="145591" cy="158641"/>
            </a:xfrm>
            <a:custGeom>
              <a:avLst/>
              <a:gdLst/>
              <a:ahLst/>
              <a:cxnLst/>
              <a:rect l="0" t="0" r="0" b="0"/>
              <a:pathLst>
                <a:path w="145591" h="158641">
                  <a:moveTo>
                    <a:pt x="6090" y="0"/>
                  </a:moveTo>
                  <a:lnTo>
                    <a:pt x="18642" y="0"/>
                  </a:lnTo>
                  <a:lnTo>
                    <a:pt x="18752" y="3370"/>
                  </a:lnTo>
                  <a:lnTo>
                    <a:pt x="18794" y="18298"/>
                  </a:lnTo>
                  <a:lnTo>
                    <a:pt x="18089" y="21371"/>
                  </a:lnTo>
                  <a:lnTo>
                    <a:pt x="16914" y="24125"/>
                  </a:lnTo>
                  <a:lnTo>
                    <a:pt x="15424" y="26667"/>
                  </a:lnTo>
                  <a:lnTo>
                    <a:pt x="14430" y="30478"/>
                  </a:lnTo>
                  <a:lnTo>
                    <a:pt x="13769" y="35135"/>
                  </a:lnTo>
                  <a:lnTo>
                    <a:pt x="13326" y="40356"/>
                  </a:lnTo>
                  <a:lnTo>
                    <a:pt x="12326" y="45249"/>
                  </a:lnTo>
                  <a:lnTo>
                    <a:pt x="10954" y="49921"/>
                  </a:lnTo>
                  <a:lnTo>
                    <a:pt x="9332" y="54447"/>
                  </a:lnTo>
                  <a:lnTo>
                    <a:pt x="8252" y="59582"/>
                  </a:lnTo>
                  <a:lnTo>
                    <a:pt x="7531" y="65121"/>
                  </a:lnTo>
                  <a:lnTo>
                    <a:pt x="7051" y="70931"/>
                  </a:lnTo>
                  <a:lnTo>
                    <a:pt x="6730" y="76215"/>
                  </a:lnTo>
                  <a:lnTo>
                    <a:pt x="6374" y="85849"/>
                  </a:lnTo>
                  <a:lnTo>
                    <a:pt x="6174" y="99207"/>
                  </a:lnTo>
                  <a:lnTo>
                    <a:pt x="5440" y="103532"/>
                  </a:lnTo>
                  <a:lnTo>
                    <a:pt x="4245" y="107827"/>
                  </a:lnTo>
                  <a:lnTo>
                    <a:pt x="2742" y="112101"/>
                  </a:lnTo>
                  <a:lnTo>
                    <a:pt x="1740" y="115657"/>
                  </a:lnTo>
                  <a:lnTo>
                    <a:pt x="1072" y="118732"/>
                  </a:lnTo>
                  <a:lnTo>
                    <a:pt x="627" y="121488"/>
                  </a:lnTo>
                  <a:lnTo>
                    <a:pt x="132" y="126432"/>
                  </a:lnTo>
                  <a:lnTo>
                    <a:pt x="0" y="128738"/>
                  </a:lnTo>
                  <a:lnTo>
                    <a:pt x="618" y="130981"/>
                  </a:lnTo>
                  <a:lnTo>
                    <a:pt x="3188" y="135354"/>
                  </a:lnTo>
                  <a:lnTo>
                    <a:pt x="5230" y="138412"/>
                  </a:lnTo>
                  <a:lnTo>
                    <a:pt x="6222" y="138842"/>
                  </a:lnTo>
                  <a:lnTo>
                    <a:pt x="9208" y="139319"/>
                  </a:lnTo>
                  <a:lnTo>
                    <a:pt x="10993" y="138740"/>
                  </a:lnTo>
                  <a:lnTo>
                    <a:pt x="14858" y="136216"/>
                  </a:lnTo>
                  <a:lnTo>
                    <a:pt x="17583" y="135260"/>
                  </a:lnTo>
                  <a:lnTo>
                    <a:pt x="20812" y="134624"/>
                  </a:lnTo>
                  <a:lnTo>
                    <a:pt x="24377" y="134199"/>
                  </a:lnTo>
                  <a:lnTo>
                    <a:pt x="27459" y="132505"/>
                  </a:lnTo>
                  <a:lnTo>
                    <a:pt x="30220" y="129964"/>
                  </a:lnTo>
                  <a:lnTo>
                    <a:pt x="32766" y="126860"/>
                  </a:lnTo>
                  <a:lnTo>
                    <a:pt x="35877" y="124790"/>
                  </a:lnTo>
                  <a:lnTo>
                    <a:pt x="39361" y="123410"/>
                  </a:lnTo>
                  <a:lnTo>
                    <a:pt x="43096" y="122490"/>
                  </a:lnTo>
                  <a:lnTo>
                    <a:pt x="46293" y="121171"/>
                  </a:lnTo>
                  <a:lnTo>
                    <a:pt x="49130" y="119586"/>
                  </a:lnTo>
                  <a:lnTo>
                    <a:pt x="51727" y="117824"/>
                  </a:lnTo>
                  <a:lnTo>
                    <a:pt x="54871" y="115944"/>
                  </a:lnTo>
                  <a:lnTo>
                    <a:pt x="58378" y="113985"/>
                  </a:lnTo>
                  <a:lnTo>
                    <a:pt x="66040" y="109927"/>
                  </a:lnTo>
                  <a:lnTo>
                    <a:pt x="74152" y="105771"/>
                  </a:lnTo>
                  <a:lnTo>
                    <a:pt x="77587" y="103675"/>
                  </a:lnTo>
                  <a:lnTo>
                    <a:pt x="80583" y="101572"/>
                  </a:lnTo>
                  <a:lnTo>
                    <a:pt x="83286" y="99465"/>
                  </a:lnTo>
                  <a:lnTo>
                    <a:pt x="85794" y="98060"/>
                  </a:lnTo>
                  <a:lnTo>
                    <a:pt x="88171" y="97123"/>
                  </a:lnTo>
                  <a:lnTo>
                    <a:pt x="90463" y="96499"/>
                  </a:lnTo>
                  <a:lnTo>
                    <a:pt x="91990" y="96788"/>
                  </a:lnTo>
                  <a:lnTo>
                    <a:pt x="93008" y="97687"/>
                  </a:lnTo>
                  <a:lnTo>
                    <a:pt x="93687" y="98991"/>
                  </a:lnTo>
                  <a:lnTo>
                    <a:pt x="94846" y="99861"/>
                  </a:lnTo>
                  <a:lnTo>
                    <a:pt x="96324" y="100440"/>
                  </a:lnTo>
                  <a:lnTo>
                    <a:pt x="98015" y="100827"/>
                  </a:lnTo>
                  <a:lnTo>
                    <a:pt x="99144" y="101790"/>
                  </a:lnTo>
                  <a:lnTo>
                    <a:pt x="99895" y="103138"/>
                  </a:lnTo>
                  <a:lnTo>
                    <a:pt x="100397" y="104742"/>
                  </a:lnTo>
                  <a:lnTo>
                    <a:pt x="100730" y="107223"/>
                  </a:lnTo>
                  <a:lnTo>
                    <a:pt x="100954" y="110287"/>
                  </a:lnTo>
                  <a:lnTo>
                    <a:pt x="101201" y="116749"/>
                  </a:lnTo>
                  <a:lnTo>
                    <a:pt x="101341" y="124355"/>
                  </a:lnTo>
                  <a:lnTo>
                    <a:pt x="101399" y="154515"/>
                  </a:lnTo>
                  <a:lnTo>
                    <a:pt x="102105" y="155927"/>
                  </a:lnTo>
                  <a:lnTo>
                    <a:pt x="103282" y="156868"/>
                  </a:lnTo>
                  <a:lnTo>
                    <a:pt x="106870" y="158378"/>
                  </a:lnTo>
                  <a:lnTo>
                    <a:pt x="110864" y="158640"/>
                  </a:lnTo>
                  <a:lnTo>
                    <a:pt x="112651" y="157971"/>
                  </a:lnTo>
                  <a:lnTo>
                    <a:pt x="116519" y="155346"/>
                  </a:lnTo>
                  <a:lnTo>
                    <a:pt x="120592" y="153710"/>
                  </a:lnTo>
                  <a:lnTo>
                    <a:pt x="122666" y="153273"/>
                  </a:lnTo>
                  <a:lnTo>
                    <a:pt x="126854" y="150907"/>
                  </a:lnTo>
                  <a:lnTo>
                    <a:pt x="128958" y="149288"/>
                  </a:lnTo>
                  <a:lnTo>
                    <a:pt x="130361" y="147503"/>
                  </a:lnTo>
                  <a:lnTo>
                    <a:pt x="131298" y="145608"/>
                  </a:lnTo>
                  <a:lnTo>
                    <a:pt x="131922" y="143638"/>
                  </a:lnTo>
                  <a:lnTo>
                    <a:pt x="134497" y="139569"/>
                  </a:lnTo>
                  <a:lnTo>
                    <a:pt x="136173" y="137495"/>
                  </a:lnTo>
                  <a:lnTo>
                    <a:pt x="137289" y="135408"/>
                  </a:lnTo>
                  <a:lnTo>
                    <a:pt x="139567" y="128394"/>
                  </a:lnTo>
                  <a:lnTo>
                    <a:pt x="140965" y="125107"/>
                  </a:lnTo>
                  <a:lnTo>
                    <a:pt x="142602" y="121505"/>
                  </a:lnTo>
                  <a:lnTo>
                    <a:pt x="143693" y="118397"/>
                  </a:lnTo>
                  <a:lnTo>
                    <a:pt x="144422" y="115620"/>
                  </a:lnTo>
                  <a:lnTo>
                    <a:pt x="144906" y="113064"/>
                  </a:lnTo>
                  <a:lnTo>
                    <a:pt x="145445" y="108341"/>
                  </a:lnTo>
                  <a:lnTo>
                    <a:pt x="145590" y="106094"/>
                  </a:lnTo>
                  <a:lnTo>
                    <a:pt x="144979" y="103185"/>
                  </a:lnTo>
                  <a:lnTo>
                    <a:pt x="143866" y="99834"/>
                  </a:lnTo>
                  <a:lnTo>
                    <a:pt x="142418" y="96189"/>
                  </a:lnTo>
                  <a:lnTo>
                    <a:pt x="141453" y="93054"/>
                  </a:lnTo>
                  <a:lnTo>
                    <a:pt x="140810" y="90258"/>
                  </a:lnTo>
                  <a:lnTo>
                    <a:pt x="140380" y="87689"/>
                  </a:lnTo>
                  <a:lnTo>
                    <a:pt x="140095" y="84565"/>
                  </a:lnTo>
                  <a:lnTo>
                    <a:pt x="139904" y="81071"/>
                  </a:lnTo>
                  <a:lnTo>
                    <a:pt x="139777" y="77331"/>
                  </a:lnTo>
                  <a:lnTo>
                    <a:pt x="138986" y="74132"/>
                  </a:lnTo>
                  <a:lnTo>
                    <a:pt x="137752" y="71293"/>
                  </a:lnTo>
                  <a:lnTo>
                    <a:pt x="136225" y="68695"/>
                  </a:lnTo>
                  <a:lnTo>
                    <a:pt x="135206" y="65553"/>
                  </a:lnTo>
                  <a:lnTo>
                    <a:pt x="134527" y="62046"/>
                  </a:lnTo>
                  <a:lnTo>
                    <a:pt x="134074" y="58298"/>
                  </a:lnTo>
                  <a:lnTo>
                    <a:pt x="133772" y="55093"/>
                  </a:lnTo>
                  <a:lnTo>
                    <a:pt x="133571" y="52250"/>
                  </a:lnTo>
                  <a:lnTo>
                    <a:pt x="133437" y="49650"/>
                  </a:lnTo>
                  <a:lnTo>
                    <a:pt x="133288" y="42998"/>
                  </a:lnTo>
                  <a:lnTo>
                    <a:pt x="133169" y="2540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8" name="SMARTInkAnnotation1103"/>
            <p:cNvSpPr/>
            <p:nvPr/>
          </p:nvSpPr>
          <p:spPr>
            <a:xfrm>
              <a:off x="5661294" y="4635586"/>
              <a:ext cx="105251" cy="114182"/>
            </a:xfrm>
            <a:custGeom>
              <a:avLst/>
              <a:gdLst/>
              <a:ahLst/>
              <a:cxnLst/>
              <a:rect l="0" t="0" r="0" b="0"/>
              <a:pathLst>
                <a:path w="105251" h="114182">
                  <a:moveTo>
                    <a:pt x="48064" y="38014"/>
                  </a:moveTo>
                  <a:lnTo>
                    <a:pt x="48064" y="46853"/>
                  </a:lnTo>
                  <a:lnTo>
                    <a:pt x="48770" y="48139"/>
                  </a:lnTo>
                  <a:lnTo>
                    <a:pt x="49947" y="48998"/>
                  </a:lnTo>
                  <a:lnTo>
                    <a:pt x="54156" y="50613"/>
                  </a:lnTo>
                  <a:lnTo>
                    <a:pt x="56184" y="50669"/>
                  </a:lnTo>
                  <a:lnTo>
                    <a:pt x="63238" y="50705"/>
                  </a:lnTo>
                  <a:lnTo>
                    <a:pt x="64535" y="50003"/>
                  </a:lnTo>
                  <a:lnTo>
                    <a:pt x="65398" y="48828"/>
                  </a:lnTo>
                  <a:lnTo>
                    <a:pt x="65974" y="47340"/>
                  </a:lnTo>
                  <a:lnTo>
                    <a:pt x="67064" y="46348"/>
                  </a:lnTo>
                  <a:lnTo>
                    <a:pt x="68497" y="45687"/>
                  </a:lnTo>
                  <a:lnTo>
                    <a:pt x="70158" y="45246"/>
                  </a:lnTo>
                  <a:lnTo>
                    <a:pt x="71972" y="44247"/>
                  </a:lnTo>
                  <a:lnTo>
                    <a:pt x="73886" y="42874"/>
                  </a:lnTo>
                  <a:lnTo>
                    <a:pt x="75869" y="41254"/>
                  </a:lnTo>
                  <a:lnTo>
                    <a:pt x="77896" y="39469"/>
                  </a:lnTo>
                  <a:lnTo>
                    <a:pt x="79955" y="37572"/>
                  </a:lnTo>
                  <a:lnTo>
                    <a:pt x="84956" y="32831"/>
                  </a:lnTo>
                  <a:lnTo>
                    <a:pt x="85367" y="31736"/>
                  </a:lnTo>
                  <a:lnTo>
                    <a:pt x="85822" y="28639"/>
                  </a:lnTo>
                  <a:lnTo>
                    <a:pt x="86651" y="26825"/>
                  </a:lnTo>
                  <a:lnTo>
                    <a:pt x="87908" y="24910"/>
                  </a:lnTo>
                  <a:lnTo>
                    <a:pt x="89452" y="22928"/>
                  </a:lnTo>
                  <a:lnTo>
                    <a:pt x="89777" y="21607"/>
                  </a:lnTo>
                  <a:lnTo>
                    <a:pt x="89286" y="20726"/>
                  </a:lnTo>
                  <a:lnTo>
                    <a:pt x="88253" y="20138"/>
                  </a:lnTo>
                  <a:lnTo>
                    <a:pt x="87564" y="19041"/>
                  </a:lnTo>
                  <a:lnTo>
                    <a:pt x="86800" y="15941"/>
                  </a:lnTo>
                  <a:lnTo>
                    <a:pt x="85890" y="14126"/>
                  </a:lnTo>
                  <a:lnTo>
                    <a:pt x="84577" y="12211"/>
                  </a:lnTo>
                  <a:lnTo>
                    <a:pt x="80771" y="7439"/>
                  </a:lnTo>
                  <a:lnTo>
                    <a:pt x="79046" y="6342"/>
                  </a:lnTo>
                  <a:lnTo>
                    <a:pt x="76485" y="4904"/>
                  </a:lnTo>
                  <a:lnTo>
                    <a:pt x="73365" y="3241"/>
                  </a:lnTo>
                  <a:lnTo>
                    <a:pt x="70580" y="2132"/>
                  </a:lnTo>
                  <a:lnTo>
                    <a:pt x="68016" y="1393"/>
                  </a:lnTo>
                  <a:lnTo>
                    <a:pt x="65602" y="900"/>
                  </a:lnTo>
                  <a:lnTo>
                    <a:pt x="63286" y="571"/>
                  </a:lnTo>
                  <a:lnTo>
                    <a:pt x="61036" y="352"/>
                  </a:lnTo>
                  <a:lnTo>
                    <a:pt x="58830" y="206"/>
                  </a:lnTo>
                  <a:lnTo>
                    <a:pt x="56653" y="109"/>
                  </a:lnTo>
                  <a:lnTo>
                    <a:pt x="52352" y="0"/>
                  </a:lnTo>
                  <a:lnTo>
                    <a:pt x="49511" y="677"/>
                  </a:lnTo>
                  <a:lnTo>
                    <a:pt x="46205" y="1834"/>
                  </a:lnTo>
                  <a:lnTo>
                    <a:pt x="42588" y="3310"/>
                  </a:lnTo>
                  <a:lnTo>
                    <a:pt x="38766" y="5000"/>
                  </a:lnTo>
                  <a:lnTo>
                    <a:pt x="30752" y="8760"/>
                  </a:lnTo>
                  <a:lnTo>
                    <a:pt x="27346" y="10750"/>
                  </a:lnTo>
                  <a:lnTo>
                    <a:pt x="24368" y="12782"/>
                  </a:lnTo>
                  <a:lnTo>
                    <a:pt x="21676" y="14843"/>
                  </a:lnTo>
                  <a:lnTo>
                    <a:pt x="19176" y="16922"/>
                  </a:lnTo>
                  <a:lnTo>
                    <a:pt x="16804" y="19014"/>
                  </a:lnTo>
                  <a:lnTo>
                    <a:pt x="12285" y="23220"/>
                  </a:lnTo>
                  <a:lnTo>
                    <a:pt x="7923" y="27440"/>
                  </a:lnTo>
                  <a:lnTo>
                    <a:pt x="6477" y="30259"/>
                  </a:lnTo>
                  <a:lnTo>
                    <a:pt x="5514" y="33550"/>
                  </a:lnTo>
                  <a:lnTo>
                    <a:pt x="4871" y="37155"/>
                  </a:lnTo>
                  <a:lnTo>
                    <a:pt x="4444" y="40969"/>
                  </a:lnTo>
                  <a:lnTo>
                    <a:pt x="4157" y="44923"/>
                  </a:lnTo>
                  <a:lnTo>
                    <a:pt x="3967" y="48970"/>
                  </a:lnTo>
                  <a:lnTo>
                    <a:pt x="3134" y="52374"/>
                  </a:lnTo>
                  <a:lnTo>
                    <a:pt x="1873" y="55348"/>
                  </a:lnTo>
                  <a:lnTo>
                    <a:pt x="326" y="58037"/>
                  </a:lnTo>
                  <a:lnTo>
                    <a:pt x="0" y="60535"/>
                  </a:lnTo>
                  <a:lnTo>
                    <a:pt x="489" y="62906"/>
                  </a:lnTo>
                  <a:lnTo>
                    <a:pt x="1522" y="65192"/>
                  </a:lnTo>
                  <a:lnTo>
                    <a:pt x="2210" y="68127"/>
                  </a:lnTo>
                  <a:lnTo>
                    <a:pt x="2668" y="71495"/>
                  </a:lnTo>
                  <a:lnTo>
                    <a:pt x="2974" y="75151"/>
                  </a:lnTo>
                  <a:lnTo>
                    <a:pt x="3178" y="78294"/>
                  </a:lnTo>
                  <a:lnTo>
                    <a:pt x="3405" y="83668"/>
                  </a:lnTo>
                  <a:lnTo>
                    <a:pt x="4171" y="86089"/>
                  </a:lnTo>
                  <a:lnTo>
                    <a:pt x="5388" y="88409"/>
                  </a:lnTo>
                  <a:lnTo>
                    <a:pt x="6906" y="90660"/>
                  </a:lnTo>
                  <a:lnTo>
                    <a:pt x="9329" y="92868"/>
                  </a:lnTo>
                  <a:lnTo>
                    <a:pt x="12357" y="95044"/>
                  </a:lnTo>
                  <a:lnTo>
                    <a:pt x="15787" y="97201"/>
                  </a:lnTo>
                  <a:lnTo>
                    <a:pt x="18780" y="99344"/>
                  </a:lnTo>
                  <a:lnTo>
                    <a:pt x="21482" y="101478"/>
                  </a:lnTo>
                  <a:lnTo>
                    <a:pt x="23988" y="103607"/>
                  </a:lnTo>
                  <a:lnTo>
                    <a:pt x="27072" y="105732"/>
                  </a:lnTo>
                  <a:lnTo>
                    <a:pt x="30539" y="107854"/>
                  </a:lnTo>
                  <a:lnTo>
                    <a:pt x="34262" y="109974"/>
                  </a:lnTo>
                  <a:lnTo>
                    <a:pt x="38157" y="111387"/>
                  </a:lnTo>
                  <a:lnTo>
                    <a:pt x="42166" y="112330"/>
                  </a:lnTo>
                  <a:lnTo>
                    <a:pt x="46249" y="112958"/>
                  </a:lnTo>
                  <a:lnTo>
                    <a:pt x="49678" y="113377"/>
                  </a:lnTo>
                  <a:lnTo>
                    <a:pt x="52670" y="113656"/>
                  </a:lnTo>
                  <a:lnTo>
                    <a:pt x="55370" y="113842"/>
                  </a:lnTo>
                  <a:lnTo>
                    <a:pt x="58583" y="113966"/>
                  </a:lnTo>
                  <a:lnTo>
                    <a:pt x="69851" y="114140"/>
                  </a:lnTo>
                  <a:lnTo>
                    <a:pt x="77986" y="114181"/>
                  </a:lnTo>
                  <a:lnTo>
                    <a:pt x="82132" y="113487"/>
                  </a:lnTo>
                  <a:lnTo>
                    <a:pt x="86308" y="112318"/>
                  </a:lnTo>
                  <a:lnTo>
                    <a:pt x="90503" y="110834"/>
                  </a:lnTo>
                  <a:lnTo>
                    <a:pt x="94007" y="109844"/>
                  </a:lnTo>
                  <a:lnTo>
                    <a:pt x="97049" y="109184"/>
                  </a:lnTo>
                  <a:lnTo>
                    <a:pt x="105250" y="107864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9" name="SMARTInkAnnotation1104"/>
            <p:cNvSpPr/>
            <p:nvPr/>
          </p:nvSpPr>
          <p:spPr>
            <a:xfrm>
              <a:off x="5823753" y="4654550"/>
              <a:ext cx="31747" cy="139701"/>
            </a:xfrm>
            <a:custGeom>
              <a:avLst/>
              <a:gdLst/>
              <a:ahLst/>
              <a:cxnLst/>
              <a:rect l="0" t="0" r="0" b="0"/>
              <a:pathLst>
                <a:path w="31747" h="139701">
                  <a:moveTo>
                    <a:pt x="31746" y="0"/>
                  </a:moveTo>
                  <a:lnTo>
                    <a:pt x="25654" y="0"/>
                  </a:lnTo>
                  <a:lnTo>
                    <a:pt x="25444" y="4364"/>
                  </a:lnTo>
                  <a:lnTo>
                    <a:pt x="25392" y="8222"/>
                  </a:lnTo>
                  <a:lnTo>
                    <a:pt x="25392" y="15186"/>
                  </a:lnTo>
                  <a:lnTo>
                    <a:pt x="24686" y="17180"/>
                  </a:lnTo>
                  <a:lnTo>
                    <a:pt x="23509" y="19214"/>
                  </a:lnTo>
                  <a:lnTo>
                    <a:pt x="22019" y="21276"/>
                  </a:lnTo>
                  <a:lnTo>
                    <a:pt x="21025" y="23356"/>
                  </a:lnTo>
                  <a:lnTo>
                    <a:pt x="20363" y="25448"/>
                  </a:lnTo>
                  <a:lnTo>
                    <a:pt x="19921" y="27549"/>
                  </a:lnTo>
                  <a:lnTo>
                    <a:pt x="19627" y="30361"/>
                  </a:lnTo>
                  <a:lnTo>
                    <a:pt x="19431" y="33646"/>
                  </a:lnTo>
                  <a:lnTo>
                    <a:pt x="19300" y="37247"/>
                  </a:lnTo>
                  <a:lnTo>
                    <a:pt x="18507" y="40353"/>
                  </a:lnTo>
                  <a:lnTo>
                    <a:pt x="17272" y="43130"/>
                  </a:lnTo>
                  <a:lnTo>
                    <a:pt x="15743" y="45687"/>
                  </a:lnTo>
                  <a:lnTo>
                    <a:pt x="14723" y="48802"/>
                  </a:lnTo>
                  <a:lnTo>
                    <a:pt x="14044" y="52290"/>
                  </a:lnTo>
                  <a:lnTo>
                    <a:pt x="13591" y="56027"/>
                  </a:lnTo>
                  <a:lnTo>
                    <a:pt x="12583" y="59929"/>
                  </a:lnTo>
                  <a:lnTo>
                    <a:pt x="11204" y="63942"/>
                  </a:lnTo>
                  <a:lnTo>
                    <a:pt x="9580" y="68028"/>
                  </a:lnTo>
                  <a:lnTo>
                    <a:pt x="8496" y="72163"/>
                  </a:lnTo>
                  <a:lnTo>
                    <a:pt x="7774" y="76331"/>
                  </a:lnTo>
                  <a:lnTo>
                    <a:pt x="7293" y="80521"/>
                  </a:lnTo>
                  <a:lnTo>
                    <a:pt x="6972" y="84019"/>
                  </a:lnTo>
                  <a:lnTo>
                    <a:pt x="6759" y="87057"/>
                  </a:lnTo>
                  <a:lnTo>
                    <a:pt x="6616" y="89789"/>
                  </a:lnTo>
                  <a:lnTo>
                    <a:pt x="5814" y="93020"/>
                  </a:lnTo>
                  <a:lnTo>
                    <a:pt x="4575" y="96586"/>
                  </a:lnTo>
                  <a:lnTo>
                    <a:pt x="3042" y="100374"/>
                  </a:lnTo>
                  <a:lnTo>
                    <a:pt x="2020" y="103605"/>
                  </a:lnTo>
                  <a:lnTo>
                    <a:pt x="1339" y="106464"/>
                  </a:lnTo>
                  <a:lnTo>
                    <a:pt x="885" y="109076"/>
                  </a:lnTo>
                  <a:lnTo>
                    <a:pt x="582" y="111523"/>
                  </a:lnTo>
                  <a:lnTo>
                    <a:pt x="380" y="113860"/>
                  </a:lnTo>
                  <a:lnTo>
                    <a:pt x="245" y="116123"/>
                  </a:lnTo>
                  <a:lnTo>
                    <a:pt x="96" y="122401"/>
                  </a:lnTo>
                  <a:lnTo>
                    <a:pt x="0" y="134558"/>
                  </a:lnTo>
                  <a:lnTo>
                    <a:pt x="698" y="136272"/>
                  </a:lnTo>
                  <a:lnTo>
                    <a:pt x="1870" y="137415"/>
                  </a:lnTo>
                  <a:lnTo>
                    <a:pt x="5449" y="139249"/>
                  </a:lnTo>
                  <a:lnTo>
                    <a:pt x="6449" y="139399"/>
                  </a:lnTo>
                  <a:lnTo>
                    <a:pt x="7822" y="139500"/>
                  </a:lnTo>
                  <a:lnTo>
                    <a:pt x="12684" y="13970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0" name="SMARTInkAnnotation1105"/>
            <p:cNvSpPr/>
            <p:nvPr/>
          </p:nvSpPr>
          <p:spPr>
            <a:xfrm>
              <a:off x="5925527" y="4629151"/>
              <a:ext cx="123931" cy="120617"/>
            </a:xfrm>
            <a:custGeom>
              <a:avLst/>
              <a:gdLst/>
              <a:ahLst/>
              <a:cxnLst/>
              <a:rect l="0" t="0" r="0" b="0"/>
              <a:pathLst>
                <a:path w="123931" h="120617">
                  <a:moveTo>
                    <a:pt x="107883" y="6349"/>
                  </a:moveTo>
                  <a:lnTo>
                    <a:pt x="114159" y="76"/>
                  </a:lnTo>
                  <a:lnTo>
                    <a:pt x="110840" y="21"/>
                  </a:lnTo>
                  <a:lnTo>
                    <a:pt x="93646" y="0"/>
                  </a:lnTo>
                  <a:lnTo>
                    <a:pt x="91331" y="705"/>
                  </a:lnTo>
                  <a:lnTo>
                    <a:pt x="89082" y="1880"/>
                  </a:lnTo>
                  <a:lnTo>
                    <a:pt x="86877" y="3370"/>
                  </a:lnTo>
                  <a:lnTo>
                    <a:pt x="83995" y="4363"/>
                  </a:lnTo>
                  <a:lnTo>
                    <a:pt x="80662" y="5025"/>
                  </a:lnTo>
                  <a:lnTo>
                    <a:pt x="77028" y="5466"/>
                  </a:lnTo>
                  <a:lnTo>
                    <a:pt x="73898" y="6466"/>
                  </a:lnTo>
                  <a:lnTo>
                    <a:pt x="71107" y="7838"/>
                  </a:lnTo>
                  <a:lnTo>
                    <a:pt x="68540" y="9459"/>
                  </a:lnTo>
                  <a:lnTo>
                    <a:pt x="65416" y="11950"/>
                  </a:lnTo>
                  <a:lnTo>
                    <a:pt x="61922" y="15022"/>
                  </a:lnTo>
                  <a:lnTo>
                    <a:pt x="58181" y="18481"/>
                  </a:lnTo>
                  <a:lnTo>
                    <a:pt x="53568" y="21492"/>
                  </a:lnTo>
                  <a:lnTo>
                    <a:pt x="48375" y="24206"/>
                  </a:lnTo>
                  <a:lnTo>
                    <a:pt x="42795" y="26720"/>
                  </a:lnTo>
                  <a:lnTo>
                    <a:pt x="38369" y="29807"/>
                  </a:lnTo>
                  <a:lnTo>
                    <a:pt x="34712" y="33277"/>
                  </a:lnTo>
                  <a:lnTo>
                    <a:pt x="31569" y="37001"/>
                  </a:lnTo>
                  <a:lnTo>
                    <a:pt x="28767" y="40894"/>
                  </a:lnTo>
                  <a:lnTo>
                    <a:pt x="26193" y="44902"/>
                  </a:lnTo>
                  <a:lnTo>
                    <a:pt x="23771" y="48984"/>
                  </a:lnTo>
                  <a:lnTo>
                    <a:pt x="20745" y="53116"/>
                  </a:lnTo>
                  <a:lnTo>
                    <a:pt x="17315" y="57283"/>
                  </a:lnTo>
                  <a:lnTo>
                    <a:pt x="13617" y="61471"/>
                  </a:lnTo>
                  <a:lnTo>
                    <a:pt x="10445" y="65675"/>
                  </a:lnTo>
                  <a:lnTo>
                    <a:pt x="7625" y="69888"/>
                  </a:lnTo>
                  <a:lnTo>
                    <a:pt x="5038" y="74109"/>
                  </a:lnTo>
                  <a:lnTo>
                    <a:pt x="3314" y="78333"/>
                  </a:lnTo>
                  <a:lnTo>
                    <a:pt x="2165" y="82561"/>
                  </a:lnTo>
                  <a:lnTo>
                    <a:pt x="1398" y="86791"/>
                  </a:lnTo>
                  <a:lnTo>
                    <a:pt x="888" y="90315"/>
                  </a:lnTo>
                  <a:lnTo>
                    <a:pt x="547" y="93372"/>
                  </a:lnTo>
                  <a:lnTo>
                    <a:pt x="319" y="96114"/>
                  </a:lnTo>
                  <a:lnTo>
                    <a:pt x="168" y="98648"/>
                  </a:lnTo>
                  <a:lnTo>
                    <a:pt x="0" y="103345"/>
                  </a:lnTo>
                  <a:lnTo>
                    <a:pt x="661" y="105585"/>
                  </a:lnTo>
                  <a:lnTo>
                    <a:pt x="1808" y="107784"/>
                  </a:lnTo>
                  <a:lnTo>
                    <a:pt x="3278" y="109955"/>
                  </a:lnTo>
                  <a:lnTo>
                    <a:pt x="5670" y="112109"/>
                  </a:lnTo>
                  <a:lnTo>
                    <a:pt x="8677" y="114251"/>
                  </a:lnTo>
                  <a:lnTo>
                    <a:pt x="12094" y="116383"/>
                  </a:lnTo>
                  <a:lnTo>
                    <a:pt x="15078" y="117805"/>
                  </a:lnTo>
                  <a:lnTo>
                    <a:pt x="17773" y="118753"/>
                  </a:lnTo>
                  <a:lnTo>
                    <a:pt x="20276" y="119386"/>
                  </a:lnTo>
                  <a:lnTo>
                    <a:pt x="23356" y="119806"/>
                  </a:lnTo>
                  <a:lnTo>
                    <a:pt x="26822" y="120087"/>
                  </a:lnTo>
                  <a:lnTo>
                    <a:pt x="30545" y="120274"/>
                  </a:lnTo>
                  <a:lnTo>
                    <a:pt x="38445" y="120483"/>
                  </a:lnTo>
                  <a:lnTo>
                    <a:pt x="55023" y="120616"/>
                  </a:lnTo>
                  <a:lnTo>
                    <a:pt x="59229" y="119922"/>
                  </a:lnTo>
                  <a:lnTo>
                    <a:pt x="63446" y="118753"/>
                  </a:lnTo>
                  <a:lnTo>
                    <a:pt x="67668" y="117268"/>
                  </a:lnTo>
                  <a:lnTo>
                    <a:pt x="71895" y="116279"/>
                  </a:lnTo>
                  <a:lnTo>
                    <a:pt x="76124" y="115619"/>
                  </a:lnTo>
                  <a:lnTo>
                    <a:pt x="80356" y="115179"/>
                  </a:lnTo>
                  <a:lnTo>
                    <a:pt x="84590" y="114180"/>
                  </a:lnTo>
                  <a:lnTo>
                    <a:pt x="88824" y="112809"/>
                  </a:lnTo>
                  <a:lnTo>
                    <a:pt x="93059" y="111189"/>
                  </a:lnTo>
                  <a:lnTo>
                    <a:pt x="97295" y="109403"/>
                  </a:lnTo>
                  <a:lnTo>
                    <a:pt x="101530" y="107507"/>
                  </a:lnTo>
                  <a:lnTo>
                    <a:pt x="105765" y="105538"/>
                  </a:lnTo>
                  <a:lnTo>
                    <a:pt x="109295" y="103519"/>
                  </a:lnTo>
                  <a:lnTo>
                    <a:pt x="112354" y="101468"/>
                  </a:lnTo>
                  <a:lnTo>
                    <a:pt x="115100" y="99395"/>
                  </a:lnTo>
                  <a:lnTo>
                    <a:pt x="116931" y="97307"/>
                  </a:lnTo>
                  <a:lnTo>
                    <a:pt x="118150" y="95211"/>
                  </a:lnTo>
                  <a:lnTo>
                    <a:pt x="118964" y="93106"/>
                  </a:lnTo>
                  <a:lnTo>
                    <a:pt x="120213" y="91704"/>
                  </a:lnTo>
                  <a:lnTo>
                    <a:pt x="121750" y="90769"/>
                  </a:lnTo>
                  <a:lnTo>
                    <a:pt x="123482" y="90146"/>
                  </a:lnTo>
                  <a:lnTo>
                    <a:pt x="123930" y="89025"/>
                  </a:lnTo>
                  <a:lnTo>
                    <a:pt x="123522" y="87572"/>
                  </a:lnTo>
                  <a:lnTo>
                    <a:pt x="121170" y="83541"/>
                  </a:lnTo>
                  <a:lnTo>
                    <a:pt x="118966" y="81109"/>
                  </a:lnTo>
                  <a:lnTo>
                    <a:pt x="117389" y="79472"/>
                  </a:lnTo>
                  <a:lnTo>
                    <a:pt x="115633" y="78381"/>
                  </a:lnTo>
                  <a:lnTo>
                    <a:pt x="111798" y="77169"/>
                  </a:lnTo>
                  <a:lnTo>
                    <a:pt x="109081" y="76845"/>
                  </a:lnTo>
                  <a:lnTo>
                    <a:pt x="105858" y="76630"/>
                  </a:lnTo>
                  <a:lnTo>
                    <a:pt x="102297" y="76486"/>
                  </a:lnTo>
                  <a:lnTo>
                    <a:pt x="94575" y="76327"/>
                  </a:lnTo>
                  <a:lnTo>
                    <a:pt x="70959" y="76207"/>
                  </a:lnTo>
                  <a:lnTo>
                    <a:pt x="67029" y="76909"/>
                  </a:lnTo>
                  <a:lnTo>
                    <a:pt x="62997" y="78084"/>
                  </a:lnTo>
                  <a:lnTo>
                    <a:pt x="58897" y="79572"/>
                  </a:lnTo>
                  <a:lnTo>
                    <a:pt x="55458" y="80564"/>
                  </a:lnTo>
                  <a:lnTo>
                    <a:pt x="52459" y="81227"/>
                  </a:lnTo>
                  <a:lnTo>
                    <a:pt x="49753" y="81667"/>
                  </a:lnTo>
                  <a:lnTo>
                    <a:pt x="47244" y="82667"/>
                  </a:lnTo>
                  <a:lnTo>
                    <a:pt x="44866" y="84039"/>
                  </a:lnTo>
                  <a:lnTo>
                    <a:pt x="42573" y="85659"/>
                  </a:lnTo>
                  <a:lnTo>
                    <a:pt x="40339" y="86739"/>
                  </a:lnTo>
                  <a:lnTo>
                    <a:pt x="38144" y="87459"/>
                  </a:lnTo>
                  <a:lnTo>
                    <a:pt x="35974" y="87939"/>
                  </a:lnTo>
                  <a:lnTo>
                    <a:pt x="33822" y="88260"/>
                  </a:lnTo>
                  <a:lnTo>
                    <a:pt x="31681" y="88472"/>
                  </a:lnTo>
                  <a:lnTo>
                    <a:pt x="25281" y="88899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1" name="SMARTInkAnnotation1106"/>
            <p:cNvSpPr/>
            <p:nvPr/>
          </p:nvSpPr>
          <p:spPr>
            <a:xfrm>
              <a:off x="6128719" y="4613032"/>
              <a:ext cx="12709" cy="155819"/>
            </a:xfrm>
            <a:custGeom>
              <a:avLst/>
              <a:gdLst/>
              <a:ahLst/>
              <a:cxnLst/>
              <a:rect l="0" t="0" r="0" b="0"/>
              <a:pathLst>
                <a:path w="12709" h="155819">
                  <a:moveTo>
                    <a:pt x="12708" y="22468"/>
                  </a:moveTo>
                  <a:lnTo>
                    <a:pt x="12708" y="19097"/>
                  </a:lnTo>
                  <a:lnTo>
                    <a:pt x="12002" y="17399"/>
                  </a:lnTo>
                  <a:lnTo>
                    <a:pt x="10825" y="15560"/>
                  </a:lnTo>
                  <a:lnTo>
                    <a:pt x="9335" y="13630"/>
                  </a:lnTo>
                  <a:lnTo>
                    <a:pt x="9047" y="11637"/>
                  </a:lnTo>
                  <a:lnTo>
                    <a:pt x="9561" y="9603"/>
                  </a:lnTo>
                  <a:lnTo>
                    <a:pt x="12086" y="4639"/>
                  </a:lnTo>
                  <a:lnTo>
                    <a:pt x="12432" y="2079"/>
                  </a:lnTo>
                  <a:lnTo>
                    <a:pt x="12585" y="0"/>
                  </a:lnTo>
                  <a:lnTo>
                    <a:pt x="12708" y="4819"/>
                  </a:lnTo>
                  <a:lnTo>
                    <a:pt x="12708" y="90133"/>
                  </a:lnTo>
                  <a:lnTo>
                    <a:pt x="12002" y="94389"/>
                  </a:lnTo>
                  <a:lnTo>
                    <a:pt x="10825" y="98638"/>
                  </a:lnTo>
                  <a:lnTo>
                    <a:pt x="9335" y="102881"/>
                  </a:lnTo>
                  <a:lnTo>
                    <a:pt x="8341" y="107121"/>
                  </a:lnTo>
                  <a:lnTo>
                    <a:pt x="7679" y="111359"/>
                  </a:lnTo>
                  <a:lnTo>
                    <a:pt x="7237" y="115596"/>
                  </a:lnTo>
                  <a:lnTo>
                    <a:pt x="6237" y="119831"/>
                  </a:lnTo>
                  <a:lnTo>
                    <a:pt x="4864" y="124066"/>
                  </a:lnTo>
                  <a:lnTo>
                    <a:pt x="3243" y="128300"/>
                  </a:lnTo>
                  <a:lnTo>
                    <a:pt x="2162" y="131828"/>
                  </a:lnTo>
                  <a:lnTo>
                    <a:pt x="1441" y="134886"/>
                  </a:lnTo>
                  <a:lnTo>
                    <a:pt x="961" y="137630"/>
                  </a:lnTo>
                  <a:lnTo>
                    <a:pt x="641" y="140870"/>
                  </a:lnTo>
                  <a:lnTo>
                    <a:pt x="427" y="144442"/>
                  </a:lnTo>
                  <a:lnTo>
                    <a:pt x="0" y="155818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2" name="SMARTInkAnnotation1107"/>
            <p:cNvSpPr/>
            <p:nvPr/>
          </p:nvSpPr>
          <p:spPr>
            <a:xfrm>
              <a:off x="6204967" y="4603750"/>
              <a:ext cx="19063" cy="152401"/>
            </a:xfrm>
            <a:custGeom>
              <a:avLst/>
              <a:gdLst/>
              <a:ahLst/>
              <a:cxnLst/>
              <a:rect l="0" t="0" r="0" b="0"/>
              <a:pathLst>
                <a:path w="19063" h="152401">
                  <a:moveTo>
                    <a:pt x="0" y="0"/>
                  </a:moveTo>
                  <a:lnTo>
                    <a:pt x="5471" y="0"/>
                  </a:lnTo>
                  <a:lnTo>
                    <a:pt x="6471" y="705"/>
                  </a:lnTo>
                  <a:lnTo>
                    <a:pt x="7844" y="1881"/>
                  </a:lnTo>
                  <a:lnTo>
                    <a:pt x="9465" y="3370"/>
                  </a:lnTo>
                  <a:lnTo>
                    <a:pt x="10546" y="5069"/>
                  </a:lnTo>
                  <a:lnTo>
                    <a:pt x="11266" y="6907"/>
                  </a:lnTo>
                  <a:lnTo>
                    <a:pt x="11747" y="8838"/>
                  </a:lnTo>
                  <a:lnTo>
                    <a:pt x="12067" y="11537"/>
                  </a:lnTo>
                  <a:lnTo>
                    <a:pt x="12281" y="14746"/>
                  </a:lnTo>
                  <a:lnTo>
                    <a:pt x="12423" y="18297"/>
                  </a:lnTo>
                  <a:lnTo>
                    <a:pt x="13224" y="22076"/>
                  </a:lnTo>
                  <a:lnTo>
                    <a:pt x="14463" y="26006"/>
                  </a:lnTo>
                  <a:lnTo>
                    <a:pt x="15996" y="30037"/>
                  </a:lnTo>
                  <a:lnTo>
                    <a:pt x="17018" y="34136"/>
                  </a:lnTo>
                  <a:lnTo>
                    <a:pt x="17700" y="38279"/>
                  </a:lnTo>
                  <a:lnTo>
                    <a:pt x="18154" y="42452"/>
                  </a:lnTo>
                  <a:lnTo>
                    <a:pt x="18456" y="46646"/>
                  </a:lnTo>
                  <a:lnTo>
                    <a:pt x="18658" y="50853"/>
                  </a:lnTo>
                  <a:lnTo>
                    <a:pt x="18882" y="59290"/>
                  </a:lnTo>
                  <a:lnTo>
                    <a:pt x="19062" y="15240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3" name="SMARTInkAnnotation1108"/>
            <p:cNvSpPr/>
            <p:nvPr/>
          </p:nvSpPr>
          <p:spPr>
            <a:xfrm>
              <a:off x="6141719" y="4692650"/>
              <a:ext cx="69602" cy="31751"/>
            </a:xfrm>
            <a:custGeom>
              <a:avLst/>
              <a:gdLst/>
              <a:ahLst/>
              <a:cxnLst/>
              <a:rect l="0" t="0" r="0" b="0"/>
              <a:pathLst>
                <a:path w="69602" h="31751">
                  <a:moveTo>
                    <a:pt x="18770" y="31750"/>
                  </a:moveTo>
                  <a:lnTo>
                    <a:pt x="15397" y="28379"/>
                  </a:lnTo>
                  <a:lnTo>
                    <a:pt x="13698" y="27386"/>
                  </a:lnTo>
                  <a:lnTo>
                    <a:pt x="11858" y="26724"/>
                  </a:lnTo>
                  <a:lnTo>
                    <a:pt x="9926" y="26283"/>
                  </a:lnTo>
                  <a:lnTo>
                    <a:pt x="8638" y="25283"/>
                  </a:lnTo>
                  <a:lnTo>
                    <a:pt x="7779" y="23910"/>
                  </a:lnTo>
                  <a:lnTo>
                    <a:pt x="7207" y="22290"/>
                  </a:lnTo>
                  <a:lnTo>
                    <a:pt x="6120" y="21210"/>
                  </a:lnTo>
                  <a:lnTo>
                    <a:pt x="4688" y="20490"/>
                  </a:lnTo>
                  <a:lnTo>
                    <a:pt x="0" y="19134"/>
                  </a:lnTo>
                  <a:lnTo>
                    <a:pt x="608" y="18401"/>
                  </a:lnTo>
                  <a:lnTo>
                    <a:pt x="1721" y="17206"/>
                  </a:lnTo>
                  <a:lnTo>
                    <a:pt x="3168" y="15704"/>
                  </a:lnTo>
                  <a:lnTo>
                    <a:pt x="4839" y="14703"/>
                  </a:lnTo>
                  <a:lnTo>
                    <a:pt x="6658" y="14035"/>
                  </a:lnTo>
                  <a:lnTo>
                    <a:pt x="8577" y="13589"/>
                  </a:lnTo>
                  <a:lnTo>
                    <a:pt x="10563" y="13293"/>
                  </a:lnTo>
                  <a:lnTo>
                    <a:pt x="12593" y="13095"/>
                  </a:lnTo>
                  <a:lnTo>
                    <a:pt x="14651" y="12964"/>
                  </a:lnTo>
                  <a:lnTo>
                    <a:pt x="20705" y="12817"/>
                  </a:lnTo>
                  <a:lnTo>
                    <a:pt x="24296" y="12778"/>
                  </a:lnTo>
                  <a:lnTo>
                    <a:pt x="28102" y="12047"/>
                  </a:lnTo>
                  <a:lnTo>
                    <a:pt x="32052" y="10854"/>
                  </a:lnTo>
                  <a:lnTo>
                    <a:pt x="36096" y="9352"/>
                  </a:lnTo>
                  <a:lnTo>
                    <a:pt x="40204" y="8351"/>
                  </a:lnTo>
                  <a:lnTo>
                    <a:pt x="44356" y="7685"/>
                  </a:lnTo>
                  <a:lnTo>
                    <a:pt x="48535" y="7239"/>
                  </a:lnTo>
                  <a:lnTo>
                    <a:pt x="52733" y="6238"/>
                  </a:lnTo>
                  <a:lnTo>
                    <a:pt x="56944" y="4864"/>
                  </a:lnTo>
                  <a:lnTo>
                    <a:pt x="69601" y="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4" name="SMARTInkAnnotation1109"/>
            <p:cNvSpPr/>
            <p:nvPr/>
          </p:nvSpPr>
          <p:spPr>
            <a:xfrm>
              <a:off x="6440063" y="4616450"/>
              <a:ext cx="31770" cy="139701"/>
            </a:xfrm>
            <a:custGeom>
              <a:avLst/>
              <a:gdLst/>
              <a:ahLst/>
              <a:cxnLst/>
              <a:rect l="0" t="0" r="0" b="0"/>
              <a:pathLst>
                <a:path w="31770" h="139701">
                  <a:moveTo>
                    <a:pt x="0" y="0"/>
                  </a:moveTo>
                  <a:lnTo>
                    <a:pt x="3374" y="0"/>
                  </a:lnTo>
                  <a:lnTo>
                    <a:pt x="5073" y="1411"/>
                  </a:lnTo>
                  <a:lnTo>
                    <a:pt x="6912" y="3763"/>
                  </a:lnTo>
                  <a:lnTo>
                    <a:pt x="8844" y="6742"/>
                  </a:lnTo>
                  <a:lnTo>
                    <a:pt x="10132" y="9433"/>
                  </a:lnTo>
                  <a:lnTo>
                    <a:pt x="10991" y="11933"/>
                  </a:lnTo>
                  <a:lnTo>
                    <a:pt x="11563" y="14306"/>
                  </a:lnTo>
                  <a:lnTo>
                    <a:pt x="12651" y="16593"/>
                  </a:lnTo>
                  <a:lnTo>
                    <a:pt x="14082" y="18823"/>
                  </a:lnTo>
                  <a:lnTo>
                    <a:pt x="15742" y="21015"/>
                  </a:lnTo>
                  <a:lnTo>
                    <a:pt x="16848" y="23888"/>
                  </a:lnTo>
                  <a:lnTo>
                    <a:pt x="17586" y="27214"/>
                  </a:lnTo>
                  <a:lnTo>
                    <a:pt x="18079" y="30843"/>
                  </a:lnTo>
                  <a:lnTo>
                    <a:pt x="18406" y="33967"/>
                  </a:lnTo>
                  <a:lnTo>
                    <a:pt x="18624" y="36756"/>
                  </a:lnTo>
                  <a:lnTo>
                    <a:pt x="18770" y="39321"/>
                  </a:lnTo>
                  <a:lnTo>
                    <a:pt x="18932" y="45933"/>
                  </a:lnTo>
                  <a:lnTo>
                    <a:pt x="18976" y="49672"/>
                  </a:lnTo>
                  <a:lnTo>
                    <a:pt x="19710" y="53576"/>
                  </a:lnTo>
                  <a:lnTo>
                    <a:pt x="20906" y="57590"/>
                  </a:lnTo>
                  <a:lnTo>
                    <a:pt x="22409" y="61676"/>
                  </a:lnTo>
                  <a:lnTo>
                    <a:pt x="23411" y="65106"/>
                  </a:lnTo>
                  <a:lnTo>
                    <a:pt x="24079" y="68099"/>
                  </a:lnTo>
                  <a:lnTo>
                    <a:pt x="24526" y="70799"/>
                  </a:lnTo>
                  <a:lnTo>
                    <a:pt x="24822" y="74011"/>
                  </a:lnTo>
                  <a:lnTo>
                    <a:pt x="25020" y="77563"/>
                  </a:lnTo>
                  <a:lnTo>
                    <a:pt x="25239" y="85272"/>
                  </a:lnTo>
                  <a:lnTo>
                    <a:pt x="25337" y="93402"/>
                  </a:lnTo>
                  <a:lnTo>
                    <a:pt x="26069" y="96841"/>
                  </a:lnTo>
                  <a:lnTo>
                    <a:pt x="27263" y="99838"/>
                  </a:lnTo>
                  <a:lnTo>
                    <a:pt x="28765" y="102543"/>
                  </a:lnTo>
                  <a:lnTo>
                    <a:pt x="29767" y="105756"/>
                  </a:lnTo>
                  <a:lnTo>
                    <a:pt x="30434" y="109310"/>
                  </a:lnTo>
                  <a:lnTo>
                    <a:pt x="30878" y="113090"/>
                  </a:lnTo>
                  <a:lnTo>
                    <a:pt x="31176" y="116315"/>
                  </a:lnTo>
                  <a:lnTo>
                    <a:pt x="31374" y="119171"/>
                  </a:lnTo>
                  <a:lnTo>
                    <a:pt x="31506" y="121781"/>
                  </a:lnTo>
                  <a:lnTo>
                    <a:pt x="31653" y="126562"/>
                  </a:lnTo>
                  <a:lnTo>
                    <a:pt x="31769" y="13970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5" name="SMARTInkAnnotation1110"/>
            <p:cNvSpPr/>
            <p:nvPr/>
          </p:nvSpPr>
          <p:spPr>
            <a:xfrm>
              <a:off x="6344753" y="4610100"/>
              <a:ext cx="184266" cy="24519"/>
            </a:xfrm>
            <a:custGeom>
              <a:avLst/>
              <a:gdLst/>
              <a:ahLst/>
              <a:cxnLst/>
              <a:rect l="0" t="0" r="0" b="0"/>
              <a:pathLst>
                <a:path w="184266" h="24519">
                  <a:moveTo>
                    <a:pt x="0" y="19050"/>
                  </a:moveTo>
                  <a:lnTo>
                    <a:pt x="12217" y="19050"/>
                  </a:lnTo>
                  <a:lnTo>
                    <a:pt x="15911" y="19755"/>
                  </a:lnTo>
                  <a:lnTo>
                    <a:pt x="19785" y="20931"/>
                  </a:lnTo>
                  <a:lnTo>
                    <a:pt x="23780" y="22421"/>
                  </a:lnTo>
                  <a:lnTo>
                    <a:pt x="28561" y="23414"/>
                  </a:lnTo>
                  <a:lnTo>
                    <a:pt x="33867" y="24076"/>
                  </a:lnTo>
                  <a:lnTo>
                    <a:pt x="39522" y="24518"/>
                  </a:lnTo>
                  <a:lnTo>
                    <a:pt x="46116" y="24106"/>
                  </a:lnTo>
                  <a:lnTo>
                    <a:pt x="53336" y="23126"/>
                  </a:lnTo>
                  <a:lnTo>
                    <a:pt x="60973" y="21768"/>
                  </a:lnTo>
                  <a:lnTo>
                    <a:pt x="68183" y="20156"/>
                  </a:lnTo>
                  <a:lnTo>
                    <a:pt x="75107" y="18376"/>
                  </a:lnTo>
                  <a:lnTo>
                    <a:pt x="81841" y="16484"/>
                  </a:lnTo>
                  <a:lnTo>
                    <a:pt x="89154" y="15223"/>
                  </a:lnTo>
                  <a:lnTo>
                    <a:pt x="96854" y="14382"/>
                  </a:lnTo>
                  <a:lnTo>
                    <a:pt x="104811" y="13821"/>
                  </a:lnTo>
                  <a:lnTo>
                    <a:pt x="112234" y="12742"/>
                  </a:lnTo>
                  <a:lnTo>
                    <a:pt x="119301" y="11317"/>
                  </a:lnTo>
                  <a:lnTo>
                    <a:pt x="149233" y="3960"/>
                  </a:lnTo>
                  <a:lnTo>
                    <a:pt x="156675" y="2640"/>
                  </a:lnTo>
                  <a:lnTo>
                    <a:pt x="163754" y="1760"/>
                  </a:lnTo>
                  <a:lnTo>
                    <a:pt x="184265" y="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6" name="SMARTInkAnnotation1111"/>
            <p:cNvSpPr/>
            <p:nvPr/>
          </p:nvSpPr>
          <p:spPr>
            <a:xfrm>
              <a:off x="5054900" y="2736930"/>
              <a:ext cx="3576125" cy="476171"/>
            </a:xfrm>
            <a:custGeom>
              <a:avLst/>
              <a:gdLst/>
              <a:ahLst/>
              <a:cxnLst/>
              <a:rect l="0" t="0" r="0" b="0"/>
              <a:pathLst>
                <a:path w="3576125" h="476171">
                  <a:moveTo>
                    <a:pt x="0" y="476170"/>
                  </a:moveTo>
                  <a:lnTo>
                    <a:pt x="5472" y="476170"/>
                  </a:lnTo>
                  <a:lnTo>
                    <a:pt x="5766" y="475464"/>
                  </a:lnTo>
                  <a:lnTo>
                    <a:pt x="6093" y="472799"/>
                  </a:lnTo>
                  <a:lnTo>
                    <a:pt x="6885" y="471806"/>
                  </a:lnTo>
                  <a:lnTo>
                    <a:pt x="8120" y="471144"/>
                  </a:lnTo>
                  <a:lnTo>
                    <a:pt x="11801" y="470082"/>
                  </a:lnTo>
                  <a:lnTo>
                    <a:pt x="15813" y="466526"/>
                  </a:lnTo>
                  <a:lnTo>
                    <a:pt x="17602" y="465508"/>
                  </a:lnTo>
                  <a:lnTo>
                    <a:pt x="21473" y="464376"/>
                  </a:lnTo>
                  <a:lnTo>
                    <a:pt x="22787" y="463368"/>
                  </a:lnTo>
                  <a:lnTo>
                    <a:pt x="23664" y="461991"/>
                  </a:lnTo>
                  <a:lnTo>
                    <a:pt x="24248" y="460367"/>
                  </a:lnTo>
                  <a:lnTo>
                    <a:pt x="26049" y="458579"/>
                  </a:lnTo>
                  <a:lnTo>
                    <a:pt x="33918" y="452692"/>
                  </a:lnTo>
                  <a:lnTo>
                    <a:pt x="35321" y="450640"/>
                  </a:lnTo>
                  <a:lnTo>
                    <a:pt x="37584" y="446479"/>
                  </a:lnTo>
                  <a:lnTo>
                    <a:pt x="40943" y="442278"/>
                  </a:lnTo>
                  <a:lnTo>
                    <a:pt x="58482" y="429601"/>
                  </a:lnTo>
                  <a:lnTo>
                    <a:pt x="71980" y="416772"/>
                  </a:lnTo>
                  <a:lnTo>
                    <a:pt x="79847" y="408319"/>
                  </a:lnTo>
                  <a:lnTo>
                    <a:pt x="84437" y="401094"/>
                  </a:lnTo>
                  <a:lnTo>
                    <a:pt x="90712" y="395060"/>
                  </a:lnTo>
                  <a:lnTo>
                    <a:pt x="106247" y="382067"/>
                  </a:lnTo>
                  <a:lnTo>
                    <a:pt x="122206" y="370276"/>
                  </a:lnTo>
                  <a:lnTo>
                    <a:pt x="131911" y="359108"/>
                  </a:lnTo>
                  <a:lnTo>
                    <a:pt x="151568" y="344574"/>
                  </a:lnTo>
                  <a:lnTo>
                    <a:pt x="164928" y="335108"/>
                  </a:lnTo>
                  <a:lnTo>
                    <a:pt x="177830" y="323366"/>
                  </a:lnTo>
                  <a:lnTo>
                    <a:pt x="186347" y="315830"/>
                  </a:lnTo>
                  <a:lnTo>
                    <a:pt x="205203" y="303361"/>
                  </a:lnTo>
                  <a:lnTo>
                    <a:pt x="221062" y="291617"/>
                  </a:lnTo>
                  <a:lnTo>
                    <a:pt x="234703" y="279201"/>
                  </a:lnTo>
                  <a:lnTo>
                    <a:pt x="239071" y="275007"/>
                  </a:lnTo>
                  <a:lnTo>
                    <a:pt x="249571" y="268466"/>
                  </a:lnTo>
                  <a:lnTo>
                    <a:pt x="260592" y="262502"/>
                  </a:lnTo>
                  <a:lnTo>
                    <a:pt x="275441" y="251916"/>
                  </a:lnTo>
                  <a:lnTo>
                    <a:pt x="297192" y="239779"/>
                  </a:lnTo>
                  <a:lnTo>
                    <a:pt x="315294" y="227373"/>
                  </a:lnTo>
                  <a:lnTo>
                    <a:pt x="349815" y="213789"/>
                  </a:lnTo>
                  <a:lnTo>
                    <a:pt x="387495" y="198892"/>
                  </a:lnTo>
                  <a:lnTo>
                    <a:pt x="415637" y="186893"/>
                  </a:lnTo>
                  <a:lnTo>
                    <a:pt x="437061" y="182746"/>
                  </a:lnTo>
                  <a:lnTo>
                    <a:pt x="446996" y="179954"/>
                  </a:lnTo>
                  <a:lnTo>
                    <a:pt x="481381" y="177807"/>
                  </a:lnTo>
                  <a:lnTo>
                    <a:pt x="489520" y="179640"/>
                  </a:lnTo>
                  <a:lnTo>
                    <a:pt x="497845" y="182101"/>
                  </a:lnTo>
                  <a:lnTo>
                    <a:pt x="518787" y="184603"/>
                  </a:lnTo>
                  <a:lnTo>
                    <a:pt x="538231" y="192885"/>
                  </a:lnTo>
                  <a:lnTo>
                    <a:pt x="561165" y="207374"/>
                  </a:lnTo>
                  <a:lnTo>
                    <a:pt x="580970" y="220055"/>
                  </a:lnTo>
                  <a:lnTo>
                    <a:pt x="608135" y="234870"/>
                  </a:lnTo>
                  <a:lnTo>
                    <a:pt x="617671" y="241220"/>
                  </a:lnTo>
                  <a:lnTo>
                    <a:pt x="631321" y="247570"/>
                  </a:lnTo>
                  <a:lnTo>
                    <a:pt x="664810" y="262387"/>
                  </a:lnTo>
                  <a:lnTo>
                    <a:pt x="699053" y="277203"/>
                  </a:lnTo>
                  <a:lnTo>
                    <a:pt x="725343" y="287787"/>
                  </a:lnTo>
                  <a:lnTo>
                    <a:pt x="775258" y="302072"/>
                  </a:lnTo>
                  <a:lnTo>
                    <a:pt x="798213" y="304371"/>
                  </a:lnTo>
                  <a:lnTo>
                    <a:pt x="820444" y="305357"/>
                  </a:lnTo>
                  <a:lnTo>
                    <a:pt x="853487" y="310475"/>
                  </a:lnTo>
                  <a:lnTo>
                    <a:pt x="889735" y="311723"/>
                  </a:lnTo>
                  <a:lnTo>
                    <a:pt x="926988" y="316827"/>
                  </a:lnTo>
                  <a:lnTo>
                    <a:pt x="953979" y="317342"/>
                  </a:lnTo>
                  <a:lnTo>
                    <a:pt x="1061112" y="303241"/>
                  </a:lnTo>
                  <a:lnTo>
                    <a:pt x="1105589" y="289817"/>
                  </a:lnTo>
                  <a:lnTo>
                    <a:pt x="1137359" y="274282"/>
                  </a:lnTo>
                  <a:lnTo>
                    <a:pt x="1156420" y="265128"/>
                  </a:lnTo>
                  <a:lnTo>
                    <a:pt x="1181837" y="252763"/>
                  </a:lnTo>
                  <a:lnTo>
                    <a:pt x="1213607" y="239465"/>
                  </a:lnTo>
                  <a:lnTo>
                    <a:pt x="1241010" y="224186"/>
                  </a:lnTo>
                  <a:lnTo>
                    <a:pt x="1262948" y="210914"/>
                  </a:lnTo>
                  <a:lnTo>
                    <a:pt x="1272248" y="205173"/>
                  </a:lnTo>
                  <a:lnTo>
                    <a:pt x="1286128" y="194007"/>
                  </a:lnTo>
                  <a:lnTo>
                    <a:pt x="1302634" y="181762"/>
                  </a:lnTo>
                  <a:lnTo>
                    <a:pt x="1317487" y="169902"/>
                  </a:lnTo>
                  <a:lnTo>
                    <a:pt x="1339241" y="157335"/>
                  </a:lnTo>
                  <a:lnTo>
                    <a:pt x="1352965" y="145574"/>
                  </a:lnTo>
                  <a:lnTo>
                    <a:pt x="1360968" y="137328"/>
                  </a:lnTo>
                  <a:lnTo>
                    <a:pt x="1370150" y="125457"/>
                  </a:lnTo>
                  <a:lnTo>
                    <a:pt x="1385544" y="112886"/>
                  </a:lnTo>
                  <a:lnTo>
                    <a:pt x="1393099" y="105160"/>
                  </a:lnTo>
                  <a:lnTo>
                    <a:pt x="1403701" y="90584"/>
                  </a:lnTo>
                  <a:lnTo>
                    <a:pt x="1408228" y="84665"/>
                  </a:lnTo>
                  <a:lnTo>
                    <a:pt x="1414746" y="73399"/>
                  </a:lnTo>
                  <a:lnTo>
                    <a:pt x="1423273" y="58832"/>
                  </a:lnTo>
                  <a:lnTo>
                    <a:pt x="1433169" y="46719"/>
                  </a:lnTo>
                  <a:lnTo>
                    <a:pt x="1435863" y="40205"/>
                  </a:lnTo>
                  <a:lnTo>
                    <a:pt x="1442741" y="31684"/>
                  </a:lnTo>
                  <a:lnTo>
                    <a:pt x="1444728" y="29562"/>
                  </a:lnTo>
                  <a:lnTo>
                    <a:pt x="1446053" y="27443"/>
                  </a:lnTo>
                  <a:lnTo>
                    <a:pt x="1448623" y="21088"/>
                  </a:lnTo>
                  <a:lnTo>
                    <a:pt x="1454070" y="13874"/>
                  </a:lnTo>
                  <a:lnTo>
                    <a:pt x="1461124" y="6564"/>
                  </a:lnTo>
                  <a:lnTo>
                    <a:pt x="1461408" y="0"/>
                  </a:lnTo>
                  <a:lnTo>
                    <a:pt x="1461411" y="112374"/>
                  </a:lnTo>
                  <a:lnTo>
                    <a:pt x="1462116" y="115811"/>
                  </a:lnTo>
                  <a:lnTo>
                    <a:pt x="1465778" y="124726"/>
                  </a:lnTo>
                  <a:lnTo>
                    <a:pt x="1467176" y="135991"/>
                  </a:lnTo>
                  <a:lnTo>
                    <a:pt x="1467503" y="144122"/>
                  </a:lnTo>
                  <a:lnTo>
                    <a:pt x="1468296" y="147560"/>
                  </a:lnTo>
                  <a:lnTo>
                    <a:pt x="1471061" y="153262"/>
                  </a:lnTo>
                  <a:lnTo>
                    <a:pt x="1480627" y="166747"/>
                  </a:lnTo>
                  <a:lnTo>
                    <a:pt x="1482694" y="170404"/>
                  </a:lnTo>
                  <a:lnTo>
                    <a:pt x="1488755" y="176350"/>
                  </a:lnTo>
                  <a:lnTo>
                    <a:pt x="1503893" y="188828"/>
                  </a:lnTo>
                  <a:lnTo>
                    <a:pt x="1517155" y="201760"/>
                  </a:lnTo>
                  <a:lnTo>
                    <a:pt x="1529702" y="213524"/>
                  </a:lnTo>
                  <a:lnTo>
                    <a:pt x="1544532" y="224016"/>
                  </a:lnTo>
                  <a:lnTo>
                    <a:pt x="1560893" y="238510"/>
                  </a:lnTo>
                  <a:lnTo>
                    <a:pt x="1580289" y="249609"/>
                  </a:lnTo>
                  <a:lnTo>
                    <a:pt x="1610928" y="262380"/>
                  </a:lnTo>
                  <a:lnTo>
                    <a:pt x="1624241" y="268735"/>
                  </a:lnTo>
                  <a:lnTo>
                    <a:pt x="1634737" y="271088"/>
                  </a:lnTo>
                  <a:lnTo>
                    <a:pt x="1645756" y="272839"/>
                  </a:lnTo>
                  <a:lnTo>
                    <a:pt x="1661309" y="277086"/>
                  </a:lnTo>
                  <a:lnTo>
                    <a:pt x="1753677" y="291052"/>
                  </a:lnTo>
                  <a:lnTo>
                    <a:pt x="1820344" y="298083"/>
                  </a:lnTo>
                  <a:lnTo>
                    <a:pt x="1924394" y="288724"/>
                  </a:lnTo>
                  <a:lnTo>
                    <a:pt x="2022167" y="274892"/>
                  </a:lnTo>
                  <a:lnTo>
                    <a:pt x="2090857" y="260258"/>
                  </a:lnTo>
                  <a:lnTo>
                    <a:pt x="2164606" y="245452"/>
                  </a:lnTo>
                  <a:lnTo>
                    <a:pt x="2217534" y="229844"/>
                  </a:lnTo>
                  <a:lnTo>
                    <a:pt x="2270482" y="217405"/>
                  </a:lnTo>
                  <a:lnTo>
                    <a:pt x="2312841" y="204478"/>
                  </a:lnTo>
                  <a:lnTo>
                    <a:pt x="2376381" y="190539"/>
                  </a:lnTo>
                  <a:lnTo>
                    <a:pt x="2439920" y="175849"/>
                  </a:lnTo>
                  <a:lnTo>
                    <a:pt x="2492163" y="161376"/>
                  </a:lnTo>
                  <a:lnTo>
                    <a:pt x="2555011" y="148138"/>
                  </a:lnTo>
                  <a:lnTo>
                    <a:pt x="2596611" y="137749"/>
                  </a:lnTo>
                  <a:lnTo>
                    <a:pt x="2645918" y="123276"/>
                  </a:lnTo>
                  <a:lnTo>
                    <a:pt x="2708953" y="110038"/>
                  </a:lnTo>
                  <a:lnTo>
                    <a:pt x="2797744" y="95302"/>
                  </a:lnTo>
                  <a:lnTo>
                    <a:pt x="2904706" y="83440"/>
                  </a:lnTo>
                  <a:lnTo>
                    <a:pt x="3013623" y="82478"/>
                  </a:lnTo>
                  <a:lnTo>
                    <a:pt x="3123737" y="95235"/>
                  </a:lnTo>
                  <a:lnTo>
                    <a:pt x="3182355" y="110072"/>
                  </a:lnTo>
                  <a:lnTo>
                    <a:pt x="3227753" y="124808"/>
                  </a:lnTo>
                  <a:lnTo>
                    <a:pt x="3246856" y="131860"/>
                  </a:lnTo>
                  <a:lnTo>
                    <a:pt x="3272286" y="144646"/>
                  </a:lnTo>
                  <a:lnTo>
                    <a:pt x="3308424" y="157085"/>
                  </a:lnTo>
                  <a:lnTo>
                    <a:pt x="3335436" y="170011"/>
                  </a:lnTo>
                  <a:lnTo>
                    <a:pt x="3354774" y="179199"/>
                  </a:lnTo>
                  <a:lnTo>
                    <a:pt x="3373917" y="190858"/>
                  </a:lnTo>
                  <a:lnTo>
                    <a:pt x="3393004" y="201369"/>
                  </a:lnTo>
                  <a:lnTo>
                    <a:pt x="3418428" y="214612"/>
                  </a:lnTo>
                  <a:lnTo>
                    <a:pt x="3434117" y="226672"/>
                  </a:lnTo>
                  <a:lnTo>
                    <a:pt x="3456436" y="239026"/>
                  </a:lnTo>
                  <a:lnTo>
                    <a:pt x="3482930" y="258422"/>
                  </a:lnTo>
                  <a:lnTo>
                    <a:pt x="3497942" y="270933"/>
                  </a:lnTo>
                  <a:lnTo>
                    <a:pt x="3511334" y="283577"/>
                  </a:lnTo>
                  <a:lnTo>
                    <a:pt x="3520871" y="296260"/>
                  </a:lnTo>
                  <a:lnTo>
                    <a:pt x="3527734" y="302842"/>
                  </a:lnTo>
                  <a:lnTo>
                    <a:pt x="3531541" y="305584"/>
                  </a:lnTo>
                  <a:lnTo>
                    <a:pt x="3534079" y="309530"/>
                  </a:lnTo>
                  <a:lnTo>
                    <a:pt x="3539062" y="323784"/>
                  </a:lnTo>
                  <a:lnTo>
                    <a:pt x="3550798" y="337518"/>
                  </a:lnTo>
                  <a:lnTo>
                    <a:pt x="3560125" y="350239"/>
                  </a:lnTo>
                  <a:lnTo>
                    <a:pt x="3562594" y="355055"/>
                  </a:lnTo>
                  <a:lnTo>
                    <a:pt x="3563693" y="359546"/>
                  </a:lnTo>
                  <a:lnTo>
                    <a:pt x="3564180" y="363895"/>
                  </a:lnTo>
                  <a:lnTo>
                    <a:pt x="3565016" y="366042"/>
                  </a:lnTo>
                  <a:lnTo>
                    <a:pt x="3567828" y="370309"/>
                  </a:lnTo>
                  <a:lnTo>
                    <a:pt x="3569566" y="371729"/>
                  </a:lnTo>
                  <a:lnTo>
                    <a:pt x="3571432" y="372676"/>
                  </a:lnTo>
                  <a:lnTo>
                    <a:pt x="3576124" y="374196"/>
                  </a:lnTo>
                  <a:lnTo>
                    <a:pt x="3575803" y="374320"/>
                  </a:lnTo>
                  <a:lnTo>
                    <a:pt x="3573563" y="374459"/>
                  </a:lnTo>
                  <a:lnTo>
                    <a:pt x="3571978" y="373790"/>
                  </a:lnTo>
                  <a:lnTo>
                    <a:pt x="3564570" y="36822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7" name="SMARTInkAnnotation1112"/>
            <p:cNvSpPr/>
            <p:nvPr/>
          </p:nvSpPr>
          <p:spPr>
            <a:xfrm>
              <a:off x="6077888" y="2508251"/>
              <a:ext cx="228662" cy="196555"/>
            </a:xfrm>
            <a:custGeom>
              <a:avLst/>
              <a:gdLst/>
              <a:ahLst/>
              <a:cxnLst/>
              <a:rect l="0" t="0" r="0" b="0"/>
              <a:pathLst>
                <a:path w="228662" h="196555">
                  <a:moveTo>
                    <a:pt x="0" y="38099"/>
                  </a:moveTo>
                  <a:lnTo>
                    <a:pt x="3373" y="41470"/>
                  </a:lnTo>
                  <a:lnTo>
                    <a:pt x="6912" y="46888"/>
                  </a:lnTo>
                  <a:lnTo>
                    <a:pt x="8844" y="50308"/>
                  </a:lnTo>
                  <a:lnTo>
                    <a:pt x="10990" y="55990"/>
                  </a:lnTo>
                  <a:lnTo>
                    <a:pt x="12651" y="61573"/>
                  </a:lnTo>
                  <a:lnTo>
                    <a:pt x="14082" y="65037"/>
                  </a:lnTo>
                  <a:lnTo>
                    <a:pt x="15742" y="68758"/>
                  </a:lnTo>
                  <a:lnTo>
                    <a:pt x="17586" y="74773"/>
                  </a:lnTo>
                  <a:lnTo>
                    <a:pt x="18406" y="79799"/>
                  </a:lnTo>
                  <a:lnTo>
                    <a:pt x="18770" y="84384"/>
                  </a:lnTo>
                  <a:lnTo>
                    <a:pt x="18868" y="87300"/>
                  </a:lnTo>
                  <a:lnTo>
                    <a:pt x="19036" y="102808"/>
                  </a:lnTo>
                  <a:lnTo>
                    <a:pt x="19750" y="105933"/>
                  </a:lnTo>
                  <a:lnTo>
                    <a:pt x="20932" y="109427"/>
                  </a:lnTo>
                  <a:lnTo>
                    <a:pt x="22427" y="113167"/>
                  </a:lnTo>
                  <a:lnTo>
                    <a:pt x="24130" y="117073"/>
                  </a:lnTo>
                  <a:lnTo>
                    <a:pt x="27903" y="125174"/>
                  </a:lnTo>
                  <a:lnTo>
                    <a:pt x="29192" y="128605"/>
                  </a:lnTo>
                  <a:lnTo>
                    <a:pt x="30624" y="134298"/>
                  </a:lnTo>
                  <a:lnTo>
                    <a:pt x="31712" y="137509"/>
                  </a:lnTo>
                  <a:lnTo>
                    <a:pt x="33143" y="141062"/>
                  </a:lnTo>
                  <a:lnTo>
                    <a:pt x="34803" y="144841"/>
                  </a:lnTo>
                  <a:lnTo>
                    <a:pt x="38530" y="150921"/>
                  </a:lnTo>
                  <a:lnTo>
                    <a:pt x="42540" y="156681"/>
                  </a:lnTo>
                  <a:lnTo>
                    <a:pt x="44599" y="160193"/>
                  </a:lnTo>
                  <a:lnTo>
                    <a:pt x="46676" y="163945"/>
                  </a:lnTo>
                  <a:lnTo>
                    <a:pt x="50867" y="169995"/>
                  </a:lnTo>
                  <a:lnTo>
                    <a:pt x="52973" y="172597"/>
                  </a:lnTo>
                  <a:lnTo>
                    <a:pt x="55314" y="177368"/>
                  </a:lnTo>
                  <a:lnTo>
                    <a:pt x="55938" y="179629"/>
                  </a:lnTo>
                  <a:lnTo>
                    <a:pt x="58513" y="184021"/>
                  </a:lnTo>
                  <a:lnTo>
                    <a:pt x="60189" y="186181"/>
                  </a:lnTo>
                  <a:lnTo>
                    <a:pt x="62012" y="187620"/>
                  </a:lnTo>
                  <a:lnTo>
                    <a:pt x="63933" y="188580"/>
                  </a:lnTo>
                  <a:lnTo>
                    <a:pt x="65920" y="189219"/>
                  </a:lnTo>
                  <a:lnTo>
                    <a:pt x="70010" y="191812"/>
                  </a:lnTo>
                  <a:lnTo>
                    <a:pt x="72089" y="193491"/>
                  </a:lnTo>
                  <a:lnTo>
                    <a:pt x="74181" y="194610"/>
                  </a:lnTo>
                  <a:lnTo>
                    <a:pt x="78388" y="195854"/>
                  </a:lnTo>
                  <a:lnTo>
                    <a:pt x="84727" y="196554"/>
                  </a:lnTo>
                  <a:lnTo>
                    <a:pt x="86842" y="195947"/>
                  </a:lnTo>
                  <a:lnTo>
                    <a:pt x="93192" y="192427"/>
                  </a:lnTo>
                  <a:lnTo>
                    <a:pt x="99545" y="190365"/>
                  </a:lnTo>
                  <a:lnTo>
                    <a:pt x="105899" y="185599"/>
                  </a:lnTo>
                  <a:lnTo>
                    <a:pt x="112252" y="179718"/>
                  </a:lnTo>
                  <a:lnTo>
                    <a:pt x="116489" y="175594"/>
                  </a:lnTo>
                  <a:lnTo>
                    <a:pt x="122608" y="171410"/>
                  </a:lnTo>
                  <a:lnTo>
                    <a:pt x="126216" y="169306"/>
                  </a:lnTo>
                  <a:lnTo>
                    <a:pt x="132108" y="163206"/>
                  </a:lnTo>
                  <a:lnTo>
                    <a:pt x="134668" y="159604"/>
                  </a:lnTo>
                  <a:lnTo>
                    <a:pt x="137080" y="155791"/>
                  </a:lnTo>
                  <a:lnTo>
                    <a:pt x="139394" y="151838"/>
                  </a:lnTo>
                  <a:lnTo>
                    <a:pt x="141643" y="147792"/>
                  </a:lnTo>
                  <a:lnTo>
                    <a:pt x="146024" y="139533"/>
                  </a:lnTo>
                  <a:lnTo>
                    <a:pt x="154590" y="122733"/>
                  </a:lnTo>
                  <a:lnTo>
                    <a:pt x="157421" y="118510"/>
                  </a:lnTo>
                  <a:lnTo>
                    <a:pt x="160721" y="114284"/>
                  </a:lnTo>
                  <a:lnTo>
                    <a:pt x="164333" y="110056"/>
                  </a:lnTo>
                  <a:lnTo>
                    <a:pt x="167447" y="105826"/>
                  </a:lnTo>
                  <a:lnTo>
                    <a:pt x="170229" y="101595"/>
                  </a:lnTo>
                  <a:lnTo>
                    <a:pt x="172789" y="97363"/>
                  </a:lnTo>
                  <a:lnTo>
                    <a:pt x="175908" y="93130"/>
                  </a:lnTo>
                  <a:lnTo>
                    <a:pt x="179399" y="88898"/>
                  </a:lnTo>
                  <a:lnTo>
                    <a:pt x="183139" y="84665"/>
                  </a:lnTo>
                  <a:lnTo>
                    <a:pt x="186338" y="80432"/>
                  </a:lnTo>
                  <a:lnTo>
                    <a:pt x="189176" y="76199"/>
                  </a:lnTo>
                  <a:lnTo>
                    <a:pt x="191776" y="71965"/>
                  </a:lnTo>
                  <a:lnTo>
                    <a:pt x="194213" y="67732"/>
                  </a:lnTo>
                  <a:lnTo>
                    <a:pt x="198805" y="59266"/>
                  </a:lnTo>
                  <a:lnTo>
                    <a:pt x="201018" y="55738"/>
                  </a:lnTo>
                  <a:lnTo>
                    <a:pt x="205359" y="49937"/>
                  </a:lnTo>
                  <a:lnTo>
                    <a:pt x="206799" y="46696"/>
                  </a:lnTo>
                  <a:lnTo>
                    <a:pt x="207759" y="43125"/>
                  </a:lnTo>
                  <a:lnTo>
                    <a:pt x="208400" y="39333"/>
                  </a:lnTo>
                  <a:lnTo>
                    <a:pt x="210993" y="33238"/>
                  </a:lnTo>
                  <a:lnTo>
                    <a:pt x="214500" y="28178"/>
                  </a:lnTo>
                  <a:lnTo>
                    <a:pt x="218411" y="23576"/>
                  </a:lnTo>
                  <a:lnTo>
                    <a:pt x="219737" y="21362"/>
                  </a:lnTo>
                  <a:lnTo>
                    <a:pt x="221210" y="17019"/>
                  </a:lnTo>
                  <a:lnTo>
                    <a:pt x="221864" y="12738"/>
                  </a:lnTo>
                  <a:lnTo>
                    <a:pt x="222039" y="10608"/>
                  </a:lnTo>
                  <a:lnTo>
                    <a:pt x="222861" y="8483"/>
                  </a:lnTo>
                  <a:lnTo>
                    <a:pt x="226686" y="2826"/>
                  </a:lnTo>
                  <a:lnTo>
                    <a:pt x="228661" y="109"/>
                  </a:lnTo>
                  <a:lnTo>
                    <a:pt x="222465" y="0"/>
                  </a:lnTo>
                  <a:lnTo>
                    <a:pt x="222398" y="5025"/>
                  </a:lnTo>
                  <a:lnTo>
                    <a:pt x="222388" y="6349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8" name="SMARTInkAnnotation1113"/>
            <p:cNvSpPr/>
            <p:nvPr/>
          </p:nvSpPr>
          <p:spPr>
            <a:xfrm>
              <a:off x="6287568" y="2540087"/>
              <a:ext cx="578211" cy="240917"/>
            </a:xfrm>
            <a:custGeom>
              <a:avLst/>
              <a:gdLst/>
              <a:ahLst/>
              <a:cxnLst/>
              <a:rect l="0" t="0" r="0" b="0"/>
              <a:pathLst>
                <a:path w="578211" h="240917">
                  <a:moveTo>
                    <a:pt x="0" y="50713"/>
                  </a:moveTo>
                  <a:lnTo>
                    <a:pt x="3373" y="54084"/>
                  </a:lnTo>
                  <a:lnTo>
                    <a:pt x="4367" y="55783"/>
                  </a:lnTo>
                  <a:lnTo>
                    <a:pt x="5472" y="59551"/>
                  </a:lnTo>
                  <a:lnTo>
                    <a:pt x="6093" y="65640"/>
                  </a:lnTo>
                  <a:lnTo>
                    <a:pt x="6885" y="67720"/>
                  </a:lnTo>
                  <a:lnTo>
                    <a:pt x="10668" y="74018"/>
                  </a:lnTo>
                  <a:lnTo>
                    <a:pt x="11801" y="78239"/>
                  </a:lnTo>
                  <a:lnTo>
                    <a:pt x="12809" y="79647"/>
                  </a:lnTo>
                  <a:lnTo>
                    <a:pt x="14188" y="80586"/>
                  </a:lnTo>
                  <a:lnTo>
                    <a:pt x="17601" y="81629"/>
                  </a:lnTo>
                  <a:lnTo>
                    <a:pt x="33690" y="82414"/>
                  </a:lnTo>
                  <a:lnTo>
                    <a:pt x="45720" y="82453"/>
                  </a:lnTo>
                  <a:lnTo>
                    <a:pt x="48130" y="81751"/>
                  </a:lnTo>
                  <a:lnTo>
                    <a:pt x="55601" y="78097"/>
                  </a:lnTo>
                  <a:lnTo>
                    <a:pt x="70418" y="74623"/>
                  </a:lnTo>
                  <a:lnTo>
                    <a:pt x="86941" y="67352"/>
                  </a:lnTo>
                  <a:lnTo>
                    <a:pt x="90436" y="64628"/>
                  </a:lnTo>
                  <a:lnTo>
                    <a:pt x="96203" y="57838"/>
                  </a:lnTo>
                  <a:lnTo>
                    <a:pt x="103001" y="51998"/>
                  </a:lnTo>
                  <a:lnTo>
                    <a:pt x="114768" y="44744"/>
                  </a:lnTo>
                  <a:lnTo>
                    <a:pt x="125314" y="38126"/>
                  </a:lnTo>
                  <a:lnTo>
                    <a:pt x="132909" y="31696"/>
                  </a:lnTo>
                  <a:lnTo>
                    <a:pt x="135202" y="29569"/>
                  </a:lnTo>
                  <a:lnTo>
                    <a:pt x="136731" y="27444"/>
                  </a:lnTo>
                  <a:lnTo>
                    <a:pt x="138429" y="23203"/>
                  </a:lnTo>
                  <a:lnTo>
                    <a:pt x="139385" y="16848"/>
                  </a:lnTo>
                  <a:lnTo>
                    <a:pt x="139752" y="9614"/>
                  </a:lnTo>
                  <a:lnTo>
                    <a:pt x="139058" y="8497"/>
                  </a:lnTo>
                  <a:lnTo>
                    <a:pt x="137889" y="7752"/>
                  </a:lnTo>
                  <a:lnTo>
                    <a:pt x="134707" y="6925"/>
                  </a:lnTo>
                  <a:lnTo>
                    <a:pt x="130940" y="6557"/>
                  </a:lnTo>
                  <a:lnTo>
                    <a:pt x="128947" y="5753"/>
                  </a:lnTo>
                  <a:lnTo>
                    <a:pt x="122769" y="1957"/>
                  </a:lnTo>
                  <a:lnTo>
                    <a:pt x="118574" y="821"/>
                  </a:lnTo>
                  <a:lnTo>
                    <a:pt x="116467" y="1224"/>
                  </a:lnTo>
                  <a:lnTo>
                    <a:pt x="109423" y="4456"/>
                  </a:lnTo>
                  <a:lnTo>
                    <a:pt x="99413" y="6433"/>
                  </a:lnTo>
                  <a:lnTo>
                    <a:pt x="87465" y="13065"/>
                  </a:lnTo>
                  <a:lnTo>
                    <a:pt x="77689" y="19097"/>
                  </a:lnTo>
                  <a:lnTo>
                    <a:pt x="68438" y="25353"/>
                  </a:lnTo>
                  <a:lnTo>
                    <a:pt x="58637" y="31674"/>
                  </a:lnTo>
                  <a:lnTo>
                    <a:pt x="51262" y="38016"/>
                  </a:lnTo>
                  <a:lnTo>
                    <a:pt x="49001" y="40132"/>
                  </a:lnTo>
                  <a:lnTo>
                    <a:pt x="47493" y="42953"/>
                  </a:lnTo>
                  <a:lnTo>
                    <a:pt x="44666" y="53666"/>
                  </a:lnTo>
                  <a:lnTo>
                    <a:pt x="43190" y="57621"/>
                  </a:lnTo>
                  <a:lnTo>
                    <a:pt x="40376" y="65072"/>
                  </a:lnTo>
                  <a:lnTo>
                    <a:pt x="39124" y="70735"/>
                  </a:lnTo>
                  <a:lnTo>
                    <a:pt x="38568" y="77486"/>
                  </a:lnTo>
                  <a:lnTo>
                    <a:pt x="38321" y="85190"/>
                  </a:lnTo>
                  <a:lnTo>
                    <a:pt x="38211" y="93318"/>
                  </a:lnTo>
                  <a:lnTo>
                    <a:pt x="38888" y="96755"/>
                  </a:lnTo>
                  <a:lnTo>
                    <a:pt x="42508" y="104964"/>
                  </a:lnTo>
                  <a:lnTo>
                    <a:pt x="43602" y="109632"/>
                  </a:lnTo>
                  <a:lnTo>
                    <a:pt x="45971" y="115940"/>
                  </a:lnTo>
                  <a:lnTo>
                    <a:pt x="49377" y="122741"/>
                  </a:lnTo>
                  <a:lnTo>
                    <a:pt x="53245" y="128116"/>
                  </a:lnTo>
                  <a:lnTo>
                    <a:pt x="59199" y="132857"/>
                  </a:lnTo>
                  <a:lnTo>
                    <a:pt x="62764" y="135109"/>
                  </a:lnTo>
                  <a:lnTo>
                    <a:pt x="70490" y="137611"/>
                  </a:lnTo>
                  <a:lnTo>
                    <a:pt x="74527" y="138278"/>
                  </a:lnTo>
                  <a:lnTo>
                    <a:pt x="80896" y="140901"/>
                  </a:lnTo>
                  <a:lnTo>
                    <a:pt x="83583" y="142589"/>
                  </a:lnTo>
                  <a:lnTo>
                    <a:pt x="90333" y="144463"/>
                  </a:lnTo>
                  <a:lnTo>
                    <a:pt x="106172" y="145667"/>
                  </a:lnTo>
                  <a:lnTo>
                    <a:pt x="122086" y="145924"/>
                  </a:lnTo>
                  <a:lnTo>
                    <a:pt x="144986" y="145961"/>
                  </a:lnTo>
                  <a:lnTo>
                    <a:pt x="148195" y="145256"/>
                  </a:lnTo>
                  <a:lnTo>
                    <a:pt x="153643" y="142591"/>
                  </a:lnTo>
                  <a:lnTo>
                    <a:pt x="162893" y="135132"/>
                  </a:lnTo>
                  <a:lnTo>
                    <a:pt x="169382" y="128956"/>
                  </a:lnTo>
                  <a:lnTo>
                    <a:pt x="180022" y="118437"/>
                  </a:lnTo>
                  <a:lnTo>
                    <a:pt x="189754" y="112094"/>
                  </a:lnTo>
                  <a:lnTo>
                    <a:pt x="195648" y="105980"/>
                  </a:lnTo>
                  <a:lnTo>
                    <a:pt x="200620" y="99265"/>
                  </a:lnTo>
                  <a:lnTo>
                    <a:pt x="205183" y="93929"/>
                  </a:lnTo>
                  <a:lnTo>
                    <a:pt x="209564" y="87324"/>
                  </a:lnTo>
                  <a:lnTo>
                    <a:pt x="213865" y="80390"/>
                  </a:lnTo>
                  <a:lnTo>
                    <a:pt x="218129" y="74956"/>
                  </a:lnTo>
                  <a:lnTo>
                    <a:pt x="224500" y="67931"/>
                  </a:lnTo>
                  <a:lnTo>
                    <a:pt x="228740" y="61658"/>
                  </a:lnTo>
                  <a:lnTo>
                    <a:pt x="232272" y="54872"/>
                  </a:lnTo>
                  <a:lnTo>
                    <a:pt x="233841" y="49504"/>
                  </a:lnTo>
                  <a:lnTo>
                    <a:pt x="234966" y="47790"/>
                  </a:lnTo>
                  <a:lnTo>
                    <a:pt x="236422" y="46648"/>
                  </a:lnTo>
                  <a:lnTo>
                    <a:pt x="238097" y="45886"/>
                  </a:lnTo>
                  <a:lnTo>
                    <a:pt x="245860" y="40300"/>
                  </a:lnTo>
                  <a:lnTo>
                    <a:pt x="250000" y="39029"/>
                  </a:lnTo>
                  <a:lnTo>
                    <a:pt x="262404" y="38147"/>
                  </a:lnTo>
                  <a:lnTo>
                    <a:pt x="287969" y="38015"/>
                  </a:lnTo>
                  <a:lnTo>
                    <a:pt x="290113" y="38720"/>
                  </a:lnTo>
                  <a:lnTo>
                    <a:pt x="296503" y="42377"/>
                  </a:lnTo>
                  <a:lnTo>
                    <a:pt x="302868" y="44480"/>
                  </a:lnTo>
                  <a:lnTo>
                    <a:pt x="309225" y="48553"/>
                  </a:lnTo>
                  <a:lnTo>
                    <a:pt x="313461" y="49753"/>
                  </a:lnTo>
                  <a:lnTo>
                    <a:pt x="314874" y="50778"/>
                  </a:lnTo>
                  <a:lnTo>
                    <a:pt x="315815" y="52168"/>
                  </a:lnTo>
                  <a:lnTo>
                    <a:pt x="316443" y="53799"/>
                  </a:lnTo>
                  <a:lnTo>
                    <a:pt x="320699" y="59467"/>
                  </a:lnTo>
                  <a:lnTo>
                    <a:pt x="322522" y="60782"/>
                  </a:lnTo>
                  <a:lnTo>
                    <a:pt x="330058" y="63310"/>
                  </a:lnTo>
                  <a:lnTo>
                    <a:pt x="330402" y="69685"/>
                  </a:lnTo>
                  <a:lnTo>
                    <a:pt x="330406" y="60119"/>
                  </a:lnTo>
                  <a:lnTo>
                    <a:pt x="329700" y="58395"/>
                  </a:lnTo>
                  <a:lnTo>
                    <a:pt x="326039" y="52597"/>
                  </a:lnTo>
                  <a:lnTo>
                    <a:pt x="323935" y="46411"/>
                  </a:lnTo>
                  <a:lnTo>
                    <a:pt x="320941" y="42215"/>
                  </a:lnTo>
                  <a:lnTo>
                    <a:pt x="319154" y="40815"/>
                  </a:lnTo>
                  <a:lnTo>
                    <a:pt x="317256" y="39881"/>
                  </a:lnTo>
                  <a:lnTo>
                    <a:pt x="299923" y="33151"/>
                  </a:lnTo>
                  <a:lnTo>
                    <a:pt x="290418" y="31957"/>
                  </a:lnTo>
                  <a:lnTo>
                    <a:pt x="280512" y="31750"/>
                  </a:lnTo>
                  <a:lnTo>
                    <a:pt x="277375" y="32426"/>
                  </a:lnTo>
                  <a:lnTo>
                    <a:pt x="268883" y="36044"/>
                  </a:lnTo>
                  <a:lnTo>
                    <a:pt x="253720" y="39506"/>
                  </a:lnTo>
                  <a:lnTo>
                    <a:pt x="246198" y="42910"/>
                  </a:lnTo>
                  <a:lnTo>
                    <a:pt x="237288" y="49498"/>
                  </a:lnTo>
                  <a:lnTo>
                    <a:pt x="229952" y="56288"/>
                  </a:lnTo>
                  <a:lnTo>
                    <a:pt x="211444" y="74408"/>
                  </a:lnTo>
                  <a:lnTo>
                    <a:pt x="198184" y="87614"/>
                  </a:lnTo>
                  <a:lnTo>
                    <a:pt x="194956" y="91541"/>
                  </a:lnTo>
                  <a:lnTo>
                    <a:pt x="192099" y="95571"/>
                  </a:lnTo>
                  <a:lnTo>
                    <a:pt x="189487" y="99668"/>
                  </a:lnTo>
                  <a:lnTo>
                    <a:pt x="187747" y="103811"/>
                  </a:lnTo>
                  <a:lnTo>
                    <a:pt x="186587" y="107984"/>
                  </a:lnTo>
                  <a:lnTo>
                    <a:pt x="185812" y="112177"/>
                  </a:lnTo>
                  <a:lnTo>
                    <a:pt x="184591" y="116383"/>
                  </a:lnTo>
                  <a:lnTo>
                    <a:pt x="183070" y="120599"/>
                  </a:lnTo>
                  <a:lnTo>
                    <a:pt x="181350" y="124820"/>
                  </a:lnTo>
                  <a:lnTo>
                    <a:pt x="180203" y="129046"/>
                  </a:lnTo>
                  <a:lnTo>
                    <a:pt x="179440" y="133274"/>
                  </a:lnTo>
                  <a:lnTo>
                    <a:pt x="178930" y="137503"/>
                  </a:lnTo>
                  <a:lnTo>
                    <a:pt x="178591" y="141734"/>
                  </a:lnTo>
                  <a:lnTo>
                    <a:pt x="178364" y="145966"/>
                  </a:lnTo>
                  <a:lnTo>
                    <a:pt x="178213" y="150199"/>
                  </a:lnTo>
                  <a:lnTo>
                    <a:pt x="178818" y="153726"/>
                  </a:lnTo>
                  <a:lnTo>
                    <a:pt x="181374" y="159526"/>
                  </a:lnTo>
                  <a:lnTo>
                    <a:pt x="186781" y="166758"/>
                  </a:lnTo>
                  <a:lnTo>
                    <a:pt x="192855" y="173369"/>
                  </a:lnTo>
                  <a:lnTo>
                    <a:pt x="202499" y="179797"/>
                  </a:lnTo>
                  <a:lnTo>
                    <a:pt x="217671" y="186170"/>
                  </a:lnTo>
                  <a:lnTo>
                    <a:pt x="232209" y="189156"/>
                  </a:lnTo>
                  <a:lnTo>
                    <a:pt x="248831" y="190041"/>
                  </a:lnTo>
                  <a:lnTo>
                    <a:pt x="262852" y="188366"/>
                  </a:lnTo>
                  <a:lnTo>
                    <a:pt x="278496" y="185975"/>
                  </a:lnTo>
                  <a:lnTo>
                    <a:pt x="294862" y="184913"/>
                  </a:lnTo>
                  <a:lnTo>
                    <a:pt x="309666" y="182559"/>
                  </a:lnTo>
                  <a:lnTo>
                    <a:pt x="323307" y="179161"/>
                  </a:lnTo>
                  <a:lnTo>
                    <a:pt x="336429" y="175299"/>
                  </a:lnTo>
                  <a:lnTo>
                    <a:pt x="362111" y="167071"/>
                  </a:lnTo>
                  <a:lnTo>
                    <a:pt x="413004" y="150194"/>
                  </a:lnTo>
                  <a:lnTo>
                    <a:pt x="423832" y="144080"/>
                  </a:lnTo>
                  <a:lnTo>
                    <a:pt x="433350" y="137365"/>
                  </a:lnTo>
                  <a:lnTo>
                    <a:pt x="442288" y="132029"/>
                  </a:lnTo>
                  <a:lnTo>
                    <a:pt x="458630" y="125058"/>
                  </a:lnTo>
                  <a:lnTo>
                    <a:pt x="463191" y="122148"/>
                  </a:lnTo>
                  <a:lnTo>
                    <a:pt x="473688" y="112017"/>
                  </a:lnTo>
                  <a:lnTo>
                    <a:pt x="481395" y="106652"/>
                  </a:lnTo>
                  <a:lnTo>
                    <a:pt x="489526" y="100034"/>
                  </a:lnTo>
                  <a:lnTo>
                    <a:pt x="493672" y="96294"/>
                  </a:lnTo>
                  <a:lnTo>
                    <a:pt x="502043" y="88375"/>
                  </a:lnTo>
                  <a:lnTo>
                    <a:pt x="506253" y="84288"/>
                  </a:lnTo>
                  <a:lnTo>
                    <a:pt x="509765" y="80151"/>
                  </a:lnTo>
                  <a:lnTo>
                    <a:pt x="512812" y="75983"/>
                  </a:lnTo>
                  <a:lnTo>
                    <a:pt x="515549" y="71793"/>
                  </a:lnTo>
                  <a:lnTo>
                    <a:pt x="517376" y="67588"/>
                  </a:lnTo>
                  <a:lnTo>
                    <a:pt x="518592" y="63375"/>
                  </a:lnTo>
                  <a:lnTo>
                    <a:pt x="519403" y="59154"/>
                  </a:lnTo>
                  <a:lnTo>
                    <a:pt x="522186" y="52583"/>
                  </a:lnTo>
                  <a:lnTo>
                    <a:pt x="526484" y="46605"/>
                  </a:lnTo>
                  <a:lnTo>
                    <a:pt x="533099" y="39245"/>
                  </a:lnTo>
                  <a:lnTo>
                    <a:pt x="536981" y="33151"/>
                  </a:lnTo>
                  <a:lnTo>
                    <a:pt x="538708" y="28091"/>
                  </a:lnTo>
                  <a:lnTo>
                    <a:pt x="539473" y="23490"/>
                  </a:lnTo>
                  <a:lnTo>
                    <a:pt x="540383" y="21276"/>
                  </a:lnTo>
                  <a:lnTo>
                    <a:pt x="544332" y="14788"/>
                  </a:lnTo>
                  <a:lnTo>
                    <a:pt x="546163" y="7525"/>
                  </a:lnTo>
                  <a:lnTo>
                    <a:pt x="546438" y="0"/>
                  </a:lnTo>
                  <a:lnTo>
                    <a:pt x="546440" y="65583"/>
                  </a:lnTo>
                  <a:lnTo>
                    <a:pt x="547147" y="70504"/>
                  </a:lnTo>
                  <a:lnTo>
                    <a:pt x="548323" y="75196"/>
                  </a:lnTo>
                  <a:lnTo>
                    <a:pt x="549814" y="79735"/>
                  </a:lnTo>
                  <a:lnTo>
                    <a:pt x="550808" y="84878"/>
                  </a:lnTo>
                  <a:lnTo>
                    <a:pt x="551470" y="90423"/>
                  </a:lnTo>
                  <a:lnTo>
                    <a:pt x="551912" y="96236"/>
                  </a:lnTo>
                  <a:lnTo>
                    <a:pt x="552206" y="101523"/>
                  </a:lnTo>
                  <a:lnTo>
                    <a:pt x="552534" y="111160"/>
                  </a:lnTo>
                  <a:lnTo>
                    <a:pt x="553325" y="116411"/>
                  </a:lnTo>
                  <a:lnTo>
                    <a:pt x="554561" y="122028"/>
                  </a:lnTo>
                  <a:lnTo>
                    <a:pt x="556090" y="127890"/>
                  </a:lnTo>
                  <a:lnTo>
                    <a:pt x="557110" y="133209"/>
                  </a:lnTo>
                  <a:lnTo>
                    <a:pt x="557789" y="138166"/>
                  </a:lnTo>
                  <a:lnTo>
                    <a:pt x="558242" y="142881"/>
                  </a:lnTo>
                  <a:lnTo>
                    <a:pt x="558544" y="148142"/>
                  </a:lnTo>
                  <a:lnTo>
                    <a:pt x="558881" y="159631"/>
                  </a:lnTo>
                  <a:lnTo>
                    <a:pt x="559677" y="164953"/>
                  </a:lnTo>
                  <a:lnTo>
                    <a:pt x="560912" y="169912"/>
                  </a:lnTo>
                  <a:lnTo>
                    <a:pt x="562443" y="174629"/>
                  </a:lnTo>
                  <a:lnTo>
                    <a:pt x="563463" y="179185"/>
                  </a:lnTo>
                  <a:lnTo>
                    <a:pt x="564142" y="183633"/>
                  </a:lnTo>
                  <a:lnTo>
                    <a:pt x="564596" y="188010"/>
                  </a:lnTo>
                  <a:lnTo>
                    <a:pt x="565604" y="192339"/>
                  </a:lnTo>
                  <a:lnTo>
                    <a:pt x="566983" y="196635"/>
                  </a:lnTo>
                  <a:lnTo>
                    <a:pt x="568607" y="200911"/>
                  </a:lnTo>
                  <a:lnTo>
                    <a:pt x="569690" y="205173"/>
                  </a:lnTo>
                  <a:lnTo>
                    <a:pt x="570412" y="209425"/>
                  </a:lnTo>
                  <a:lnTo>
                    <a:pt x="570894" y="213671"/>
                  </a:lnTo>
                  <a:lnTo>
                    <a:pt x="571428" y="220270"/>
                  </a:lnTo>
                  <a:lnTo>
                    <a:pt x="571667" y="225555"/>
                  </a:lnTo>
                  <a:lnTo>
                    <a:pt x="571772" y="230256"/>
                  </a:lnTo>
                  <a:lnTo>
                    <a:pt x="572506" y="231791"/>
                  </a:lnTo>
                  <a:lnTo>
                    <a:pt x="573702" y="232815"/>
                  </a:lnTo>
                  <a:lnTo>
                    <a:pt x="575205" y="233498"/>
                  </a:lnTo>
                  <a:lnTo>
                    <a:pt x="576207" y="234659"/>
                  </a:lnTo>
                  <a:lnTo>
                    <a:pt x="576874" y="236138"/>
                  </a:lnTo>
                  <a:lnTo>
                    <a:pt x="578132" y="240916"/>
                  </a:lnTo>
                  <a:lnTo>
                    <a:pt x="578187" y="234383"/>
                  </a:lnTo>
                  <a:lnTo>
                    <a:pt x="578210" y="210368"/>
                  </a:lnTo>
                  <a:lnTo>
                    <a:pt x="577504" y="206539"/>
                  </a:lnTo>
                  <a:lnTo>
                    <a:pt x="576328" y="202574"/>
                  </a:lnTo>
                  <a:lnTo>
                    <a:pt x="574837" y="198521"/>
                  </a:lnTo>
                  <a:lnTo>
                    <a:pt x="573844" y="192996"/>
                  </a:lnTo>
                  <a:lnTo>
                    <a:pt x="573181" y="186490"/>
                  </a:lnTo>
                  <a:lnTo>
                    <a:pt x="571857" y="165013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9" name="SMARTInkAnnotation1114"/>
            <p:cNvSpPr/>
            <p:nvPr/>
          </p:nvSpPr>
          <p:spPr>
            <a:xfrm>
              <a:off x="6752289" y="2520950"/>
              <a:ext cx="157969" cy="31743"/>
            </a:xfrm>
            <a:custGeom>
              <a:avLst/>
              <a:gdLst/>
              <a:ahLst/>
              <a:cxnLst/>
              <a:rect l="0" t="0" r="0" b="0"/>
              <a:pathLst>
                <a:path w="157969" h="31743">
                  <a:moveTo>
                    <a:pt x="5472" y="12700"/>
                  </a:moveTo>
                  <a:lnTo>
                    <a:pt x="2098" y="16071"/>
                  </a:lnTo>
                  <a:lnTo>
                    <a:pt x="1105" y="17769"/>
                  </a:lnTo>
                  <a:lnTo>
                    <a:pt x="443" y="19607"/>
                  </a:lnTo>
                  <a:lnTo>
                    <a:pt x="0" y="21538"/>
                  </a:lnTo>
                  <a:lnTo>
                    <a:pt x="413" y="22826"/>
                  </a:lnTo>
                  <a:lnTo>
                    <a:pt x="1393" y="23684"/>
                  </a:lnTo>
                  <a:lnTo>
                    <a:pt x="2752" y="24256"/>
                  </a:lnTo>
                  <a:lnTo>
                    <a:pt x="3659" y="25342"/>
                  </a:lnTo>
                  <a:lnTo>
                    <a:pt x="4263" y="26773"/>
                  </a:lnTo>
                  <a:lnTo>
                    <a:pt x="4665" y="28432"/>
                  </a:lnTo>
                  <a:lnTo>
                    <a:pt x="5641" y="29538"/>
                  </a:lnTo>
                  <a:lnTo>
                    <a:pt x="6996" y="30275"/>
                  </a:lnTo>
                  <a:lnTo>
                    <a:pt x="10385" y="31094"/>
                  </a:lnTo>
                  <a:lnTo>
                    <a:pt x="14245" y="31459"/>
                  </a:lnTo>
                  <a:lnTo>
                    <a:pt x="18313" y="31620"/>
                  </a:lnTo>
                  <a:lnTo>
                    <a:pt x="23181" y="31692"/>
                  </a:lnTo>
                  <a:lnTo>
                    <a:pt x="45231" y="31742"/>
                  </a:lnTo>
                  <a:lnTo>
                    <a:pt x="49628" y="31039"/>
                  </a:lnTo>
                  <a:lnTo>
                    <a:pt x="53265" y="29865"/>
                  </a:lnTo>
                  <a:lnTo>
                    <a:pt x="56396" y="28377"/>
                  </a:lnTo>
                  <a:lnTo>
                    <a:pt x="60601" y="27385"/>
                  </a:lnTo>
                  <a:lnTo>
                    <a:pt x="65523" y="26723"/>
                  </a:lnTo>
                  <a:lnTo>
                    <a:pt x="70922" y="26282"/>
                  </a:lnTo>
                  <a:lnTo>
                    <a:pt x="76639" y="25283"/>
                  </a:lnTo>
                  <a:lnTo>
                    <a:pt x="82567" y="23911"/>
                  </a:lnTo>
                  <a:lnTo>
                    <a:pt x="88639" y="22290"/>
                  </a:lnTo>
                  <a:lnTo>
                    <a:pt x="94098" y="20505"/>
                  </a:lnTo>
                  <a:lnTo>
                    <a:pt x="99150" y="18609"/>
                  </a:lnTo>
                  <a:lnTo>
                    <a:pt x="103930" y="16639"/>
                  </a:lnTo>
                  <a:lnTo>
                    <a:pt x="108529" y="15326"/>
                  </a:lnTo>
                  <a:lnTo>
                    <a:pt x="113006" y="14451"/>
                  </a:lnTo>
                  <a:lnTo>
                    <a:pt x="117403" y="13867"/>
                  </a:lnTo>
                  <a:lnTo>
                    <a:pt x="122453" y="12773"/>
                  </a:lnTo>
                  <a:lnTo>
                    <a:pt x="127937" y="11337"/>
                  </a:lnTo>
                  <a:lnTo>
                    <a:pt x="133711" y="9675"/>
                  </a:lnTo>
                  <a:lnTo>
                    <a:pt x="138973" y="7861"/>
                  </a:lnTo>
                  <a:lnTo>
                    <a:pt x="143892" y="5946"/>
                  </a:lnTo>
                  <a:lnTo>
                    <a:pt x="157968" y="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0" name="SMARTInkAnnotation1115"/>
            <p:cNvSpPr/>
            <p:nvPr/>
          </p:nvSpPr>
          <p:spPr>
            <a:xfrm>
              <a:off x="6973828" y="2482850"/>
              <a:ext cx="113346" cy="171441"/>
            </a:xfrm>
            <a:custGeom>
              <a:avLst/>
              <a:gdLst/>
              <a:ahLst/>
              <a:cxnLst/>
              <a:rect l="0" t="0" r="0" b="0"/>
              <a:pathLst>
                <a:path w="113346" h="171441">
                  <a:moveTo>
                    <a:pt x="44445" y="0"/>
                  </a:moveTo>
                  <a:lnTo>
                    <a:pt x="47819" y="0"/>
                  </a:lnTo>
                  <a:lnTo>
                    <a:pt x="48812" y="705"/>
                  </a:lnTo>
                  <a:lnTo>
                    <a:pt x="49474" y="1881"/>
                  </a:lnTo>
                  <a:lnTo>
                    <a:pt x="49917" y="3371"/>
                  </a:lnTo>
                  <a:lnTo>
                    <a:pt x="52289" y="6907"/>
                  </a:lnTo>
                  <a:lnTo>
                    <a:pt x="53910" y="8838"/>
                  </a:lnTo>
                  <a:lnTo>
                    <a:pt x="54286" y="10126"/>
                  </a:lnTo>
                  <a:lnTo>
                    <a:pt x="53830" y="10983"/>
                  </a:lnTo>
                  <a:lnTo>
                    <a:pt x="52819" y="11556"/>
                  </a:lnTo>
                  <a:lnTo>
                    <a:pt x="52145" y="13348"/>
                  </a:lnTo>
                  <a:lnTo>
                    <a:pt x="51696" y="15954"/>
                  </a:lnTo>
                  <a:lnTo>
                    <a:pt x="51398" y="19103"/>
                  </a:lnTo>
                  <a:lnTo>
                    <a:pt x="50492" y="21908"/>
                  </a:lnTo>
                  <a:lnTo>
                    <a:pt x="47604" y="26905"/>
                  </a:lnTo>
                  <a:lnTo>
                    <a:pt x="45844" y="29226"/>
                  </a:lnTo>
                  <a:lnTo>
                    <a:pt x="43966" y="31478"/>
                  </a:lnTo>
                  <a:lnTo>
                    <a:pt x="42007" y="33685"/>
                  </a:lnTo>
                  <a:lnTo>
                    <a:pt x="39996" y="36568"/>
                  </a:lnTo>
                  <a:lnTo>
                    <a:pt x="37949" y="39901"/>
                  </a:lnTo>
                  <a:lnTo>
                    <a:pt x="35878" y="43534"/>
                  </a:lnTo>
                  <a:lnTo>
                    <a:pt x="33792" y="46661"/>
                  </a:lnTo>
                  <a:lnTo>
                    <a:pt x="31696" y="49452"/>
                  </a:lnTo>
                  <a:lnTo>
                    <a:pt x="29591" y="52018"/>
                  </a:lnTo>
                  <a:lnTo>
                    <a:pt x="28189" y="55140"/>
                  </a:lnTo>
                  <a:lnTo>
                    <a:pt x="27254" y="58632"/>
                  </a:lnTo>
                  <a:lnTo>
                    <a:pt x="26631" y="62371"/>
                  </a:lnTo>
                  <a:lnTo>
                    <a:pt x="25509" y="66275"/>
                  </a:lnTo>
                  <a:lnTo>
                    <a:pt x="24055" y="70289"/>
                  </a:lnTo>
                  <a:lnTo>
                    <a:pt x="22380" y="74376"/>
                  </a:lnTo>
                  <a:lnTo>
                    <a:pt x="20556" y="78512"/>
                  </a:lnTo>
                  <a:lnTo>
                    <a:pt x="16649" y="86870"/>
                  </a:lnTo>
                  <a:lnTo>
                    <a:pt x="4181" y="112191"/>
                  </a:lnTo>
                  <a:lnTo>
                    <a:pt x="2776" y="116422"/>
                  </a:lnTo>
                  <a:lnTo>
                    <a:pt x="1840" y="120653"/>
                  </a:lnTo>
                  <a:lnTo>
                    <a:pt x="1215" y="124886"/>
                  </a:lnTo>
                  <a:lnTo>
                    <a:pt x="800" y="128413"/>
                  </a:lnTo>
                  <a:lnTo>
                    <a:pt x="523" y="131469"/>
                  </a:lnTo>
                  <a:lnTo>
                    <a:pt x="337" y="134213"/>
                  </a:lnTo>
                  <a:lnTo>
                    <a:pt x="214" y="137453"/>
                  </a:lnTo>
                  <a:lnTo>
                    <a:pt x="41" y="148050"/>
                  </a:lnTo>
                  <a:lnTo>
                    <a:pt x="0" y="153524"/>
                  </a:lnTo>
                  <a:lnTo>
                    <a:pt x="695" y="155971"/>
                  </a:lnTo>
                  <a:lnTo>
                    <a:pt x="3350" y="160572"/>
                  </a:lnTo>
                  <a:lnTo>
                    <a:pt x="6883" y="164969"/>
                  </a:lnTo>
                  <a:lnTo>
                    <a:pt x="8814" y="167129"/>
                  </a:lnTo>
                  <a:lnTo>
                    <a:pt x="10806" y="168570"/>
                  </a:lnTo>
                  <a:lnTo>
                    <a:pt x="12842" y="169530"/>
                  </a:lnTo>
                  <a:lnTo>
                    <a:pt x="14904" y="170170"/>
                  </a:lnTo>
                  <a:lnTo>
                    <a:pt x="16985" y="170596"/>
                  </a:lnTo>
                  <a:lnTo>
                    <a:pt x="19078" y="170881"/>
                  </a:lnTo>
                  <a:lnTo>
                    <a:pt x="21180" y="171071"/>
                  </a:lnTo>
                  <a:lnTo>
                    <a:pt x="23994" y="171197"/>
                  </a:lnTo>
                  <a:lnTo>
                    <a:pt x="30884" y="171338"/>
                  </a:lnTo>
                  <a:lnTo>
                    <a:pt x="55146" y="171440"/>
                  </a:lnTo>
                  <a:lnTo>
                    <a:pt x="58640" y="170738"/>
                  </a:lnTo>
                  <a:lnTo>
                    <a:pt x="61674" y="169564"/>
                  </a:lnTo>
                  <a:lnTo>
                    <a:pt x="64404" y="168076"/>
                  </a:lnTo>
                  <a:lnTo>
                    <a:pt x="74991" y="162611"/>
                  </a:lnTo>
                  <a:lnTo>
                    <a:pt x="78222" y="160618"/>
                  </a:lnTo>
                  <a:lnTo>
                    <a:pt x="81082" y="158585"/>
                  </a:lnTo>
                  <a:lnTo>
                    <a:pt x="83697" y="156523"/>
                  </a:lnTo>
                  <a:lnTo>
                    <a:pt x="86144" y="154443"/>
                  </a:lnTo>
                  <a:lnTo>
                    <a:pt x="88482" y="152351"/>
                  </a:lnTo>
                  <a:lnTo>
                    <a:pt x="92964" y="148145"/>
                  </a:lnTo>
                  <a:lnTo>
                    <a:pt x="97309" y="143924"/>
                  </a:lnTo>
                  <a:lnTo>
                    <a:pt x="99456" y="141105"/>
                  </a:lnTo>
                  <a:lnTo>
                    <a:pt x="101592" y="137814"/>
                  </a:lnTo>
                  <a:lnTo>
                    <a:pt x="103723" y="134209"/>
                  </a:lnTo>
                  <a:lnTo>
                    <a:pt x="105144" y="131101"/>
                  </a:lnTo>
                  <a:lnTo>
                    <a:pt x="106722" y="125765"/>
                  </a:lnTo>
                  <a:lnTo>
                    <a:pt x="107849" y="122649"/>
                  </a:lnTo>
                  <a:lnTo>
                    <a:pt x="109306" y="119160"/>
                  </a:lnTo>
                  <a:lnTo>
                    <a:pt x="110984" y="115424"/>
                  </a:lnTo>
                  <a:lnTo>
                    <a:pt x="112102" y="112227"/>
                  </a:lnTo>
                  <a:lnTo>
                    <a:pt x="112847" y="109390"/>
                  </a:lnTo>
                  <a:lnTo>
                    <a:pt x="113345" y="106793"/>
                  </a:lnTo>
                  <a:lnTo>
                    <a:pt x="112970" y="103651"/>
                  </a:lnTo>
                  <a:lnTo>
                    <a:pt x="112015" y="100145"/>
                  </a:lnTo>
                  <a:lnTo>
                    <a:pt x="110671" y="96397"/>
                  </a:lnTo>
                  <a:lnTo>
                    <a:pt x="109776" y="93192"/>
                  </a:lnTo>
                  <a:lnTo>
                    <a:pt x="109179" y="90350"/>
                  </a:lnTo>
                  <a:lnTo>
                    <a:pt x="108781" y="87750"/>
                  </a:lnTo>
                  <a:lnTo>
                    <a:pt x="106456" y="82980"/>
                  </a:lnTo>
                  <a:lnTo>
                    <a:pt x="104848" y="80720"/>
                  </a:lnTo>
                  <a:lnTo>
                    <a:pt x="103061" y="76327"/>
                  </a:lnTo>
                  <a:lnTo>
                    <a:pt x="102584" y="74168"/>
                  </a:lnTo>
                  <a:lnTo>
                    <a:pt x="100172" y="69888"/>
                  </a:lnTo>
                  <a:lnTo>
                    <a:pt x="96747" y="64928"/>
                  </a:lnTo>
                  <a:lnTo>
                    <a:pt x="94844" y="61630"/>
                  </a:lnTo>
                  <a:lnTo>
                    <a:pt x="90093" y="52939"/>
                  </a:lnTo>
                  <a:lnTo>
                    <a:pt x="87560" y="49869"/>
                  </a:lnTo>
                  <a:lnTo>
                    <a:pt x="85896" y="48063"/>
                  </a:lnTo>
                  <a:lnTo>
                    <a:pt x="84787" y="46153"/>
                  </a:lnTo>
                  <a:lnTo>
                    <a:pt x="83555" y="42149"/>
                  </a:lnTo>
                  <a:lnTo>
                    <a:pt x="81124" y="38018"/>
                  </a:lnTo>
                  <a:lnTo>
                    <a:pt x="76215" y="3175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1" name="SMARTInkAnnotation1116"/>
            <p:cNvSpPr/>
            <p:nvPr/>
          </p:nvSpPr>
          <p:spPr>
            <a:xfrm>
              <a:off x="7152675" y="2477201"/>
              <a:ext cx="208713" cy="189800"/>
            </a:xfrm>
            <a:custGeom>
              <a:avLst/>
              <a:gdLst/>
              <a:ahLst/>
              <a:cxnLst/>
              <a:rect l="0" t="0" r="0" b="0"/>
              <a:pathLst>
                <a:path w="208713" h="189800">
                  <a:moveTo>
                    <a:pt x="5385" y="145349"/>
                  </a:moveTo>
                  <a:lnTo>
                    <a:pt x="14229" y="163025"/>
                  </a:lnTo>
                  <a:lnTo>
                    <a:pt x="16223" y="166305"/>
                  </a:lnTo>
                  <a:lnTo>
                    <a:pt x="20321" y="171831"/>
                  </a:lnTo>
                  <a:lnTo>
                    <a:pt x="22613" y="176639"/>
                  </a:lnTo>
                  <a:lnTo>
                    <a:pt x="23223" y="178909"/>
                  </a:lnTo>
                  <a:lnTo>
                    <a:pt x="25786" y="183313"/>
                  </a:lnTo>
                  <a:lnTo>
                    <a:pt x="27458" y="185475"/>
                  </a:lnTo>
                  <a:lnTo>
                    <a:pt x="28572" y="186210"/>
                  </a:lnTo>
                  <a:lnTo>
                    <a:pt x="29315" y="185996"/>
                  </a:lnTo>
                  <a:lnTo>
                    <a:pt x="30506" y="183952"/>
                  </a:lnTo>
                  <a:lnTo>
                    <a:pt x="32553" y="183672"/>
                  </a:lnTo>
                  <a:lnTo>
                    <a:pt x="36246" y="183493"/>
                  </a:lnTo>
                  <a:lnTo>
                    <a:pt x="36548" y="182773"/>
                  </a:lnTo>
                  <a:lnTo>
                    <a:pt x="36975" y="178388"/>
                  </a:lnTo>
                  <a:lnTo>
                    <a:pt x="37101" y="172620"/>
                  </a:lnTo>
                  <a:lnTo>
                    <a:pt x="37154" y="134653"/>
                  </a:lnTo>
                  <a:lnTo>
                    <a:pt x="36448" y="130457"/>
                  </a:lnTo>
                  <a:lnTo>
                    <a:pt x="35272" y="126248"/>
                  </a:lnTo>
                  <a:lnTo>
                    <a:pt x="33782" y="122032"/>
                  </a:lnTo>
                  <a:lnTo>
                    <a:pt x="32083" y="117810"/>
                  </a:lnTo>
                  <a:lnTo>
                    <a:pt x="30243" y="113584"/>
                  </a:lnTo>
                  <a:lnTo>
                    <a:pt x="28311" y="109356"/>
                  </a:lnTo>
                  <a:lnTo>
                    <a:pt x="27023" y="105831"/>
                  </a:lnTo>
                  <a:lnTo>
                    <a:pt x="25591" y="100034"/>
                  </a:lnTo>
                  <a:lnTo>
                    <a:pt x="24504" y="96794"/>
                  </a:lnTo>
                  <a:lnTo>
                    <a:pt x="23072" y="93224"/>
                  </a:lnTo>
                  <a:lnTo>
                    <a:pt x="21413" y="89432"/>
                  </a:lnTo>
                  <a:lnTo>
                    <a:pt x="17686" y="81456"/>
                  </a:lnTo>
                  <a:lnTo>
                    <a:pt x="15704" y="77354"/>
                  </a:lnTo>
                  <a:lnTo>
                    <a:pt x="14381" y="73913"/>
                  </a:lnTo>
                  <a:lnTo>
                    <a:pt x="12914" y="68209"/>
                  </a:lnTo>
                  <a:lnTo>
                    <a:pt x="10378" y="63322"/>
                  </a:lnTo>
                  <a:lnTo>
                    <a:pt x="8714" y="61031"/>
                  </a:lnTo>
                  <a:lnTo>
                    <a:pt x="6865" y="56604"/>
                  </a:lnTo>
                  <a:lnTo>
                    <a:pt x="6371" y="54436"/>
                  </a:lnTo>
                  <a:lnTo>
                    <a:pt x="3940" y="50145"/>
                  </a:lnTo>
                  <a:lnTo>
                    <a:pt x="2304" y="48013"/>
                  </a:lnTo>
                  <a:lnTo>
                    <a:pt x="485" y="43763"/>
                  </a:lnTo>
                  <a:lnTo>
                    <a:pt x="0" y="41641"/>
                  </a:lnTo>
                  <a:lnTo>
                    <a:pt x="383" y="39521"/>
                  </a:lnTo>
                  <a:lnTo>
                    <a:pt x="3589" y="33873"/>
                  </a:lnTo>
                  <a:lnTo>
                    <a:pt x="5559" y="31180"/>
                  </a:lnTo>
                  <a:lnTo>
                    <a:pt x="10299" y="26227"/>
                  </a:lnTo>
                  <a:lnTo>
                    <a:pt x="14158" y="22321"/>
                  </a:lnTo>
                  <a:lnTo>
                    <a:pt x="16176" y="20997"/>
                  </a:lnTo>
                  <a:lnTo>
                    <a:pt x="22388" y="18428"/>
                  </a:lnTo>
                  <a:lnTo>
                    <a:pt x="28701" y="13512"/>
                  </a:lnTo>
                  <a:lnTo>
                    <a:pt x="32927" y="9614"/>
                  </a:lnTo>
                  <a:lnTo>
                    <a:pt x="35042" y="8292"/>
                  </a:lnTo>
                  <a:lnTo>
                    <a:pt x="39275" y="6824"/>
                  </a:lnTo>
                  <a:lnTo>
                    <a:pt x="45391" y="6171"/>
                  </a:lnTo>
                  <a:lnTo>
                    <a:pt x="49000" y="5997"/>
                  </a:lnTo>
                  <a:lnTo>
                    <a:pt x="52112" y="5175"/>
                  </a:lnTo>
                  <a:lnTo>
                    <a:pt x="57452" y="2381"/>
                  </a:lnTo>
                  <a:lnTo>
                    <a:pt x="60570" y="2059"/>
                  </a:lnTo>
                  <a:lnTo>
                    <a:pt x="64060" y="2550"/>
                  </a:lnTo>
                  <a:lnTo>
                    <a:pt x="67800" y="3583"/>
                  </a:lnTo>
                  <a:lnTo>
                    <a:pt x="70999" y="3566"/>
                  </a:lnTo>
                  <a:lnTo>
                    <a:pt x="73837" y="2849"/>
                  </a:lnTo>
                  <a:lnTo>
                    <a:pt x="78874" y="877"/>
                  </a:lnTo>
                  <a:lnTo>
                    <a:pt x="83465" y="0"/>
                  </a:lnTo>
                  <a:lnTo>
                    <a:pt x="85679" y="472"/>
                  </a:lnTo>
                  <a:lnTo>
                    <a:pt x="92166" y="3801"/>
                  </a:lnTo>
                  <a:lnTo>
                    <a:pt x="96434" y="4828"/>
                  </a:lnTo>
                  <a:lnTo>
                    <a:pt x="97855" y="5807"/>
                  </a:lnTo>
                  <a:lnTo>
                    <a:pt x="98800" y="7166"/>
                  </a:lnTo>
                  <a:lnTo>
                    <a:pt x="99432" y="8777"/>
                  </a:lnTo>
                  <a:lnTo>
                    <a:pt x="100558" y="9851"/>
                  </a:lnTo>
                  <a:lnTo>
                    <a:pt x="102016" y="10567"/>
                  </a:lnTo>
                  <a:lnTo>
                    <a:pt x="103694" y="11044"/>
                  </a:lnTo>
                  <a:lnTo>
                    <a:pt x="104811" y="12068"/>
                  </a:lnTo>
                  <a:lnTo>
                    <a:pt x="105556" y="13456"/>
                  </a:lnTo>
                  <a:lnTo>
                    <a:pt x="106386" y="16880"/>
                  </a:lnTo>
                  <a:lnTo>
                    <a:pt x="106754" y="20754"/>
                  </a:lnTo>
                  <a:lnTo>
                    <a:pt x="106147" y="22774"/>
                  </a:lnTo>
                  <a:lnTo>
                    <a:pt x="103588" y="26901"/>
                  </a:lnTo>
                  <a:lnTo>
                    <a:pt x="102622" y="29695"/>
                  </a:lnTo>
                  <a:lnTo>
                    <a:pt x="101980" y="32968"/>
                  </a:lnTo>
                  <a:lnTo>
                    <a:pt x="101551" y="36562"/>
                  </a:lnTo>
                  <a:lnTo>
                    <a:pt x="100561" y="39663"/>
                  </a:lnTo>
                  <a:lnTo>
                    <a:pt x="97576" y="44990"/>
                  </a:lnTo>
                  <a:lnTo>
                    <a:pt x="93896" y="49710"/>
                  </a:lnTo>
                  <a:lnTo>
                    <a:pt x="91926" y="51956"/>
                  </a:lnTo>
                  <a:lnTo>
                    <a:pt x="90612" y="54865"/>
                  </a:lnTo>
                  <a:lnTo>
                    <a:pt x="89737" y="58215"/>
                  </a:lnTo>
                  <a:lnTo>
                    <a:pt x="89154" y="61860"/>
                  </a:lnTo>
                  <a:lnTo>
                    <a:pt x="86623" y="67791"/>
                  </a:lnTo>
                  <a:lnTo>
                    <a:pt x="84959" y="70360"/>
                  </a:lnTo>
                  <a:lnTo>
                    <a:pt x="79346" y="75097"/>
                  </a:lnTo>
                  <a:lnTo>
                    <a:pt x="75871" y="77347"/>
                  </a:lnTo>
                  <a:lnTo>
                    <a:pt x="72850" y="80259"/>
                  </a:lnTo>
                  <a:lnTo>
                    <a:pt x="70130" y="83611"/>
                  </a:lnTo>
                  <a:lnTo>
                    <a:pt x="67609" y="87257"/>
                  </a:lnTo>
                  <a:lnTo>
                    <a:pt x="65929" y="90393"/>
                  </a:lnTo>
                  <a:lnTo>
                    <a:pt x="64064" y="95759"/>
                  </a:lnTo>
                  <a:lnTo>
                    <a:pt x="61351" y="100496"/>
                  </a:lnTo>
                  <a:lnTo>
                    <a:pt x="59641" y="102747"/>
                  </a:lnTo>
                  <a:lnTo>
                    <a:pt x="57738" y="107129"/>
                  </a:lnTo>
                  <a:lnTo>
                    <a:pt x="56893" y="111429"/>
                  </a:lnTo>
                  <a:lnTo>
                    <a:pt x="56517" y="115692"/>
                  </a:lnTo>
                  <a:lnTo>
                    <a:pt x="56350" y="119938"/>
                  </a:lnTo>
                  <a:lnTo>
                    <a:pt x="56305" y="122059"/>
                  </a:lnTo>
                  <a:lnTo>
                    <a:pt x="56983" y="124177"/>
                  </a:lnTo>
                  <a:lnTo>
                    <a:pt x="59617" y="128413"/>
                  </a:lnTo>
                  <a:lnTo>
                    <a:pt x="61307" y="131236"/>
                  </a:lnTo>
                  <a:lnTo>
                    <a:pt x="63140" y="134529"/>
                  </a:lnTo>
                  <a:lnTo>
                    <a:pt x="65068" y="138136"/>
                  </a:lnTo>
                  <a:lnTo>
                    <a:pt x="69093" y="144024"/>
                  </a:lnTo>
                  <a:lnTo>
                    <a:pt x="71155" y="146583"/>
                  </a:lnTo>
                  <a:lnTo>
                    <a:pt x="77212" y="151307"/>
                  </a:lnTo>
                  <a:lnTo>
                    <a:pt x="80802" y="153554"/>
                  </a:lnTo>
                  <a:lnTo>
                    <a:pt x="86677" y="157933"/>
                  </a:lnTo>
                  <a:lnTo>
                    <a:pt x="92346" y="162231"/>
                  </a:lnTo>
                  <a:lnTo>
                    <a:pt x="95834" y="164364"/>
                  </a:lnTo>
                  <a:lnTo>
                    <a:pt x="99572" y="166492"/>
                  </a:lnTo>
                  <a:lnTo>
                    <a:pt x="104182" y="167911"/>
                  </a:lnTo>
                  <a:lnTo>
                    <a:pt x="109373" y="168857"/>
                  </a:lnTo>
                  <a:lnTo>
                    <a:pt x="114952" y="169488"/>
                  </a:lnTo>
                  <a:lnTo>
                    <a:pt x="120083" y="170614"/>
                  </a:lnTo>
                  <a:lnTo>
                    <a:pt x="124916" y="172070"/>
                  </a:lnTo>
                  <a:lnTo>
                    <a:pt x="129550" y="173746"/>
                  </a:lnTo>
                  <a:lnTo>
                    <a:pt x="134052" y="174864"/>
                  </a:lnTo>
                  <a:lnTo>
                    <a:pt x="138464" y="175609"/>
                  </a:lnTo>
                  <a:lnTo>
                    <a:pt x="142818" y="176106"/>
                  </a:lnTo>
                  <a:lnTo>
                    <a:pt x="147839" y="177142"/>
                  </a:lnTo>
                  <a:lnTo>
                    <a:pt x="153304" y="178539"/>
                  </a:lnTo>
                  <a:lnTo>
                    <a:pt x="159066" y="180176"/>
                  </a:lnTo>
                  <a:lnTo>
                    <a:pt x="171114" y="183876"/>
                  </a:lnTo>
                  <a:lnTo>
                    <a:pt x="177293" y="185850"/>
                  </a:lnTo>
                  <a:lnTo>
                    <a:pt x="183531" y="187166"/>
                  </a:lnTo>
                  <a:lnTo>
                    <a:pt x="189806" y="188044"/>
                  </a:lnTo>
                  <a:lnTo>
                    <a:pt x="208712" y="189799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2" name="SMARTInkAnnotation1117"/>
            <p:cNvSpPr/>
            <p:nvPr/>
          </p:nvSpPr>
          <p:spPr>
            <a:xfrm>
              <a:off x="5086670" y="3676650"/>
              <a:ext cx="158850" cy="222141"/>
            </a:xfrm>
            <a:custGeom>
              <a:avLst/>
              <a:gdLst/>
              <a:ahLst/>
              <a:cxnLst/>
              <a:rect l="0" t="0" r="0" b="0"/>
              <a:pathLst>
                <a:path w="158850" h="222141">
                  <a:moveTo>
                    <a:pt x="25416" y="0"/>
                  </a:moveTo>
                  <a:lnTo>
                    <a:pt x="25416" y="5467"/>
                  </a:lnTo>
                  <a:lnTo>
                    <a:pt x="21049" y="10540"/>
                  </a:lnTo>
                  <a:lnTo>
                    <a:pt x="19085" y="12675"/>
                  </a:lnTo>
                  <a:lnTo>
                    <a:pt x="13593" y="12698"/>
                  </a:lnTo>
                  <a:lnTo>
                    <a:pt x="13298" y="13404"/>
                  </a:lnTo>
                  <a:lnTo>
                    <a:pt x="12760" y="19167"/>
                  </a:lnTo>
                  <a:lnTo>
                    <a:pt x="12710" y="37325"/>
                  </a:lnTo>
                  <a:lnTo>
                    <a:pt x="12003" y="40405"/>
                  </a:lnTo>
                  <a:lnTo>
                    <a:pt x="8342" y="48112"/>
                  </a:lnTo>
                  <a:lnTo>
                    <a:pt x="7238" y="52663"/>
                  </a:lnTo>
                  <a:lnTo>
                    <a:pt x="6746" y="58919"/>
                  </a:lnTo>
                  <a:lnTo>
                    <a:pt x="6616" y="62562"/>
                  </a:lnTo>
                  <a:lnTo>
                    <a:pt x="7235" y="66403"/>
                  </a:lnTo>
                  <a:lnTo>
                    <a:pt x="8353" y="70374"/>
                  </a:lnTo>
                  <a:lnTo>
                    <a:pt x="9805" y="74433"/>
                  </a:lnTo>
                  <a:lnTo>
                    <a:pt x="11417" y="80824"/>
                  </a:lnTo>
                  <a:lnTo>
                    <a:pt x="12134" y="86721"/>
                  </a:lnTo>
                  <a:lnTo>
                    <a:pt x="12326" y="90270"/>
                  </a:lnTo>
                  <a:lnTo>
                    <a:pt x="12452" y="94047"/>
                  </a:lnTo>
                  <a:lnTo>
                    <a:pt x="11832" y="97975"/>
                  </a:lnTo>
                  <a:lnTo>
                    <a:pt x="10713" y="102006"/>
                  </a:lnTo>
                  <a:lnTo>
                    <a:pt x="9259" y="106104"/>
                  </a:lnTo>
                  <a:lnTo>
                    <a:pt x="7646" y="112539"/>
                  </a:lnTo>
                  <a:lnTo>
                    <a:pt x="6928" y="118456"/>
                  </a:lnTo>
                  <a:lnTo>
                    <a:pt x="6737" y="122010"/>
                  </a:lnTo>
                  <a:lnTo>
                    <a:pt x="6467" y="131871"/>
                  </a:lnTo>
                  <a:lnTo>
                    <a:pt x="6361" y="148080"/>
                  </a:lnTo>
                  <a:lnTo>
                    <a:pt x="5653" y="149520"/>
                  </a:lnTo>
                  <a:lnTo>
                    <a:pt x="4475" y="150480"/>
                  </a:lnTo>
                  <a:lnTo>
                    <a:pt x="2983" y="151120"/>
                  </a:lnTo>
                  <a:lnTo>
                    <a:pt x="1989" y="152252"/>
                  </a:lnTo>
                  <a:lnTo>
                    <a:pt x="1326" y="153713"/>
                  </a:lnTo>
                  <a:lnTo>
                    <a:pt x="7" y="158724"/>
                  </a:lnTo>
                  <a:lnTo>
                    <a:pt x="0" y="140452"/>
                  </a:lnTo>
                  <a:lnTo>
                    <a:pt x="706" y="137379"/>
                  </a:lnTo>
                  <a:lnTo>
                    <a:pt x="4367" y="129683"/>
                  </a:lnTo>
                  <a:lnTo>
                    <a:pt x="5472" y="125135"/>
                  </a:lnTo>
                  <a:lnTo>
                    <a:pt x="5961" y="118880"/>
                  </a:lnTo>
                  <a:lnTo>
                    <a:pt x="6093" y="115237"/>
                  </a:lnTo>
                  <a:lnTo>
                    <a:pt x="6885" y="112102"/>
                  </a:lnTo>
                  <a:lnTo>
                    <a:pt x="9650" y="106738"/>
                  </a:lnTo>
                  <a:lnTo>
                    <a:pt x="11348" y="102002"/>
                  </a:lnTo>
                  <a:lnTo>
                    <a:pt x="12809" y="96840"/>
                  </a:lnTo>
                  <a:lnTo>
                    <a:pt x="14188" y="93487"/>
                  </a:lnTo>
                  <a:lnTo>
                    <a:pt x="17601" y="86706"/>
                  </a:lnTo>
                  <a:lnTo>
                    <a:pt x="21472" y="81339"/>
                  </a:lnTo>
                  <a:lnTo>
                    <a:pt x="23663" y="76603"/>
                  </a:lnTo>
                  <a:lnTo>
                    <a:pt x="24897" y="69969"/>
                  </a:lnTo>
                  <a:lnTo>
                    <a:pt x="25070" y="67813"/>
                  </a:lnTo>
                  <a:lnTo>
                    <a:pt x="25892" y="65670"/>
                  </a:lnTo>
                  <a:lnTo>
                    <a:pt x="28687" y="61407"/>
                  </a:lnTo>
                  <a:lnTo>
                    <a:pt x="32282" y="57161"/>
                  </a:lnTo>
                  <a:lnTo>
                    <a:pt x="36234" y="52922"/>
                  </a:lnTo>
                  <a:lnTo>
                    <a:pt x="40343" y="48685"/>
                  </a:lnTo>
                  <a:lnTo>
                    <a:pt x="41721" y="46568"/>
                  </a:lnTo>
                  <a:lnTo>
                    <a:pt x="44367" y="40217"/>
                  </a:lnTo>
                  <a:lnTo>
                    <a:pt x="49308" y="33867"/>
                  </a:lnTo>
                  <a:lnTo>
                    <a:pt x="53214" y="29633"/>
                  </a:lnTo>
                  <a:lnTo>
                    <a:pt x="54538" y="27517"/>
                  </a:lnTo>
                  <a:lnTo>
                    <a:pt x="56010" y="23283"/>
                  </a:lnTo>
                  <a:lnTo>
                    <a:pt x="57107" y="21872"/>
                  </a:lnTo>
                  <a:lnTo>
                    <a:pt x="58545" y="20931"/>
                  </a:lnTo>
                  <a:lnTo>
                    <a:pt x="62026" y="19886"/>
                  </a:lnTo>
                  <a:lnTo>
                    <a:pt x="65926" y="19422"/>
                  </a:lnTo>
                  <a:lnTo>
                    <a:pt x="67249" y="18592"/>
                  </a:lnTo>
                  <a:lnTo>
                    <a:pt x="68130" y="17334"/>
                  </a:lnTo>
                  <a:lnTo>
                    <a:pt x="68718" y="15789"/>
                  </a:lnTo>
                  <a:lnTo>
                    <a:pt x="69816" y="14760"/>
                  </a:lnTo>
                  <a:lnTo>
                    <a:pt x="71254" y="14073"/>
                  </a:lnTo>
                  <a:lnTo>
                    <a:pt x="75261" y="12971"/>
                  </a:lnTo>
                  <a:lnTo>
                    <a:pt x="77692" y="14702"/>
                  </a:lnTo>
                  <a:lnTo>
                    <a:pt x="81126" y="17823"/>
                  </a:lnTo>
                  <a:lnTo>
                    <a:pt x="85005" y="21562"/>
                  </a:lnTo>
                  <a:lnTo>
                    <a:pt x="86322" y="23547"/>
                  </a:lnTo>
                  <a:lnTo>
                    <a:pt x="88881" y="29711"/>
                  </a:lnTo>
                  <a:lnTo>
                    <a:pt x="91982" y="33901"/>
                  </a:lnTo>
                  <a:lnTo>
                    <a:pt x="95713" y="39997"/>
                  </a:lnTo>
                  <a:lnTo>
                    <a:pt x="97696" y="43598"/>
                  </a:lnTo>
                  <a:lnTo>
                    <a:pt x="99019" y="47410"/>
                  </a:lnTo>
                  <a:lnTo>
                    <a:pt x="99900" y="51362"/>
                  </a:lnTo>
                  <a:lnTo>
                    <a:pt x="100489" y="55408"/>
                  </a:lnTo>
                  <a:lnTo>
                    <a:pt x="100880" y="59517"/>
                  </a:lnTo>
                  <a:lnTo>
                    <a:pt x="101141" y="63666"/>
                  </a:lnTo>
                  <a:lnTo>
                    <a:pt x="101432" y="72041"/>
                  </a:lnTo>
                  <a:lnTo>
                    <a:pt x="101617" y="88914"/>
                  </a:lnTo>
                  <a:lnTo>
                    <a:pt x="101633" y="93143"/>
                  </a:lnTo>
                  <a:lnTo>
                    <a:pt x="100937" y="97373"/>
                  </a:lnTo>
                  <a:lnTo>
                    <a:pt x="99767" y="101604"/>
                  </a:lnTo>
                  <a:lnTo>
                    <a:pt x="98281" y="105836"/>
                  </a:lnTo>
                  <a:lnTo>
                    <a:pt x="96631" y="112419"/>
                  </a:lnTo>
                  <a:lnTo>
                    <a:pt x="95897" y="118403"/>
                  </a:lnTo>
                  <a:lnTo>
                    <a:pt x="95702" y="121974"/>
                  </a:lnTo>
                  <a:lnTo>
                    <a:pt x="95425" y="131861"/>
                  </a:lnTo>
                  <a:lnTo>
                    <a:pt x="95311" y="155111"/>
                  </a:lnTo>
                  <a:lnTo>
                    <a:pt x="95310" y="158722"/>
                  </a:lnTo>
                  <a:lnTo>
                    <a:pt x="95310" y="143822"/>
                  </a:lnTo>
                  <a:lnTo>
                    <a:pt x="96016" y="141743"/>
                  </a:lnTo>
                  <a:lnTo>
                    <a:pt x="99677" y="135445"/>
                  </a:lnTo>
                  <a:lnTo>
                    <a:pt x="100781" y="131224"/>
                  </a:lnTo>
                  <a:lnTo>
                    <a:pt x="101402" y="124881"/>
                  </a:lnTo>
                  <a:lnTo>
                    <a:pt x="103429" y="118767"/>
                  </a:lnTo>
                  <a:lnTo>
                    <a:pt x="105979" y="112052"/>
                  </a:lnTo>
                  <a:lnTo>
                    <a:pt x="107111" y="106716"/>
                  </a:lnTo>
                  <a:lnTo>
                    <a:pt x="109498" y="101992"/>
                  </a:lnTo>
                  <a:lnTo>
                    <a:pt x="114436" y="95433"/>
                  </a:lnTo>
                  <a:lnTo>
                    <a:pt x="120439" y="89196"/>
                  </a:lnTo>
                  <a:lnTo>
                    <a:pt x="125036" y="88959"/>
                  </a:lnTo>
                  <a:lnTo>
                    <a:pt x="128559" y="88911"/>
                  </a:lnTo>
                  <a:lnTo>
                    <a:pt x="130184" y="88908"/>
                  </a:lnTo>
                  <a:lnTo>
                    <a:pt x="131267" y="89610"/>
                  </a:lnTo>
                  <a:lnTo>
                    <a:pt x="131989" y="90785"/>
                  </a:lnTo>
                  <a:lnTo>
                    <a:pt x="133148" y="94368"/>
                  </a:lnTo>
                  <a:lnTo>
                    <a:pt x="136722" y="98360"/>
                  </a:lnTo>
                  <a:lnTo>
                    <a:pt x="137744" y="100145"/>
                  </a:lnTo>
                  <a:lnTo>
                    <a:pt x="139518" y="106783"/>
                  </a:lnTo>
                  <a:lnTo>
                    <a:pt x="141551" y="111194"/>
                  </a:lnTo>
                  <a:lnTo>
                    <a:pt x="144101" y="117153"/>
                  </a:lnTo>
                  <a:lnTo>
                    <a:pt x="145235" y="122153"/>
                  </a:lnTo>
                  <a:lnTo>
                    <a:pt x="145738" y="128609"/>
                  </a:lnTo>
                  <a:lnTo>
                    <a:pt x="145963" y="135476"/>
                  </a:lnTo>
                  <a:lnTo>
                    <a:pt x="146089" y="144014"/>
                  </a:lnTo>
                  <a:lnTo>
                    <a:pt x="146135" y="163272"/>
                  </a:lnTo>
                  <a:lnTo>
                    <a:pt x="146843" y="166704"/>
                  </a:lnTo>
                  <a:lnTo>
                    <a:pt x="149512" y="172398"/>
                  </a:lnTo>
                  <a:lnTo>
                    <a:pt x="151170" y="179162"/>
                  </a:lnTo>
                  <a:lnTo>
                    <a:pt x="151611" y="182942"/>
                  </a:lnTo>
                  <a:lnTo>
                    <a:pt x="152102" y="189022"/>
                  </a:lnTo>
                  <a:lnTo>
                    <a:pt x="152321" y="194077"/>
                  </a:lnTo>
                  <a:lnTo>
                    <a:pt x="152444" y="200889"/>
                  </a:lnTo>
                  <a:lnTo>
                    <a:pt x="152495" y="222140"/>
                  </a:lnTo>
                  <a:lnTo>
                    <a:pt x="154379" y="220319"/>
                  </a:lnTo>
                  <a:lnTo>
                    <a:pt x="158849" y="21590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3" name="SMARTInkAnnotation1118"/>
            <p:cNvSpPr/>
            <p:nvPr/>
          </p:nvSpPr>
          <p:spPr>
            <a:xfrm>
              <a:off x="6859425" y="3651250"/>
              <a:ext cx="12708" cy="133351"/>
            </a:xfrm>
            <a:custGeom>
              <a:avLst/>
              <a:gdLst/>
              <a:ahLst/>
              <a:cxnLst/>
              <a:rect l="0" t="0" r="0" b="0"/>
              <a:pathLst>
                <a:path w="12708" h="133351">
                  <a:moveTo>
                    <a:pt x="0" y="0"/>
                  </a:moveTo>
                  <a:lnTo>
                    <a:pt x="5470" y="0"/>
                  </a:lnTo>
                  <a:lnTo>
                    <a:pt x="5764" y="705"/>
                  </a:lnTo>
                  <a:lnTo>
                    <a:pt x="6092" y="3371"/>
                  </a:lnTo>
                  <a:lnTo>
                    <a:pt x="6302" y="6467"/>
                  </a:lnTo>
                  <a:lnTo>
                    <a:pt x="6353" y="33690"/>
                  </a:lnTo>
                  <a:lnTo>
                    <a:pt x="5647" y="35866"/>
                  </a:lnTo>
                  <a:lnTo>
                    <a:pt x="4470" y="38021"/>
                  </a:lnTo>
                  <a:lnTo>
                    <a:pt x="2980" y="40164"/>
                  </a:lnTo>
                  <a:lnTo>
                    <a:pt x="1987" y="43004"/>
                  </a:lnTo>
                  <a:lnTo>
                    <a:pt x="1324" y="46308"/>
                  </a:lnTo>
                  <a:lnTo>
                    <a:pt x="883" y="49922"/>
                  </a:lnTo>
                  <a:lnTo>
                    <a:pt x="588" y="53037"/>
                  </a:lnTo>
                  <a:lnTo>
                    <a:pt x="392" y="55819"/>
                  </a:lnTo>
                  <a:lnTo>
                    <a:pt x="262" y="58379"/>
                  </a:lnTo>
                  <a:lnTo>
                    <a:pt x="117" y="64987"/>
                  </a:lnTo>
                  <a:lnTo>
                    <a:pt x="0" y="125481"/>
                  </a:lnTo>
                  <a:lnTo>
                    <a:pt x="706" y="126693"/>
                  </a:lnTo>
                  <a:lnTo>
                    <a:pt x="1883" y="128207"/>
                  </a:lnTo>
                  <a:lnTo>
                    <a:pt x="5470" y="132334"/>
                  </a:lnTo>
                  <a:lnTo>
                    <a:pt x="6471" y="132673"/>
                  </a:lnTo>
                  <a:lnTo>
                    <a:pt x="7843" y="132898"/>
                  </a:lnTo>
                  <a:lnTo>
                    <a:pt x="12707" y="13335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4" name="SMARTInkAnnotation1119"/>
            <p:cNvSpPr/>
            <p:nvPr/>
          </p:nvSpPr>
          <p:spPr>
            <a:xfrm>
              <a:off x="6795908" y="3708400"/>
              <a:ext cx="76225" cy="16344"/>
            </a:xfrm>
            <a:custGeom>
              <a:avLst/>
              <a:gdLst/>
              <a:ahLst/>
              <a:cxnLst/>
              <a:rect l="0" t="0" r="0" b="0"/>
              <a:pathLst>
                <a:path w="76225" h="16344">
                  <a:moveTo>
                    <a:pt x="6331" y="0"/>
                  </a:moveTo>
                  <a:lnTo>
                    <a:pt x="2958" y="0"/>
                  </a:lnTo>
                  <a:lnTo>
                    <a:pt x="1965" y="705"/>
                  </a:lnTo>
                  <a:lnTo>
                    <a:pt x="1302" y="1881"/>
                  </a:lnTo>
                  <a:lnTo>
                    <a:pt x="55" y="6088"/>
                  </a:lnTo>
                  <a:lnTo>
                    <a:pt x="29" y="6881"/>
                  </a:lnTo>
                  <a:lnTo>
                    <a:pt x="0" y="9644"/>
                  </a:lnTo>
                  <a:lnTo>
                    <a:pt x="698" y="10663"/>
                  </a:lnTo>
                  <a:lnTo>
                    <a:pt x="1869" y="11342"/>
                  </a:lnTo>
                  <a:lnTo>
                    <a:pt x="3356" y="11794"/>
                  </a:lnTo>
                  <a:lnTo>
                    <a:pt x="5054" y="12096"/>
                  </a:lnTo>
                  <a:lnTo>
                    <a:pt x="6891" y="12298"/>
                  </a:lnTo>
                  <a:lnTo>
                    <a:pt x="8822" y="12432"/>
                  </a:lnTo>
                  <a:lnTo>
                    <a:pt x="10816" y="12521"/>
                  </a:lnTo>
                  <a:lnTo>
                    <a:pt x="14913" y="12621"/>
                  </a:lnTo>
                  <a:lnTo>
                    <a:pt x="16995" y="13353"/>
                  </a:lnTo>
                  <a:lnTo>
                    <a:pt x="19088" y="14546"/>
                  </a:lnTo>
                  <a:lnTo>
                    <a:pt x="21189" y="16047"/>
                  </a:lnTo>
                  <a:lnTo>
                    <a:pt x="24003" y="16343"/>
                  </a:lnTo>
                  <a:lnTo>
                    <a:pt x="27290" y="15834"/>
                  </a:lnTo>
                  <a:lnTo>
                    <a:pt x="30893" y="14789"/>
                  </a:lnTo>
                  <a:lnTo>
                    <a:pt x="34708" y="14093"/>
                  </a:lnTo>
                  <a:lnTo>
                    <a:pt x="38662" y="13629"/>
                  </a:lnTo>
                  <a:lnTo>
                    <a:pt x="42710" y="13319"/>
                  </a:lnTo>
                  <a:lnTo>
                    <a:pt x="46822" y="13113"/>
                  </a:lnTo>
                  <a:lnTo>
                    <a:pt x="55154" y="12883"/>
                  </a:lnTo>
                  <a:lnTo>
                    <a:pt x="59354" y="12117"/>
                  </a:lnTo>
                  <a:lnTo>
                    <a:pt x="63565" y="10900"/>
                  </a:lnTo>
                  <a:lnTo>
                    <a:pt x="76224" y="635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5" name="SMARTInkAnnotation1120"/>
            <p:cNvSpPr/>
            <p:nvPr/>
          </p:nvSpPr>
          <p:spPr>
            <a:xfrm>
              <a:off x="6922963" y="3632200"/>
              <a:ext cx="139788" cy="165101"/>
            </a:xfrm>
            <a:custGeom>
              <a:avLst/>
              <a:gdLst/>
              <a:ahLst/>
              <a:cxnLst/>
              <a:rect l="0" t="0" r="0" b="0"/>
              <a:pathLst>
                <a:path w="139788" h="165101">
                  <a:moveTo>
                    <a:pt x="0" y="165100"/>
                  </a:moveTo>
                  <a:lnTo>
                    <a:pt x="0" y="161441"/>
                  </a:lnTo>
                  <a:lnTo>
                    <a:pt x="0" y="164479"/>
                  </a:lnTo>
                  <a:lnTo>
                    <a:pt x="3374" y="161545"/>
                  </a:lnTo>
                  <a:lnTo>
                    <a:pt x="4367" y="159908"/>
                  </a:lnTo>
                  <a:lnTo>
                    <a:pt x="5766" y="154938"/>
                  </a:lnTo>
                  <a:lnTo>
                    <a:pt x="6092" y="153528"/>
                  </a:lnTo>
                  <a:lnTo>
                    <a:pt x="6277" y="149363"/>
                  </a:lnTo>
                  <a:lnTo>
                    <a:pt x="7009" y="147553"/>
                  </a:lnTo>
                  <a:lnTo>
                    <a:pt x="9704" y="143661"/>
                  </a:lnTo>
                  <a:lnTo>
                    <a:pt x="11373" y="139579"/>
                  </a:lnTo>
                  <a:lnTo>
                    <a:pt x="12114" y="135412"/>
                  </a:lnTo>
                  <a:lnTo>
                    <a:pt x="12445" y="131209"/>
                  </a:lnTo>
                  <a:lnTo>
                    <a:pt x="12591" y="126989"/>
                  </a:lnTo>
                  <a:lnTo>
                    <a:pt x="12630" y="124876"/>
                  </a:lnTo>
                  <a:lnTo>
                    <a:pt x="13362" y="123468"/>
                  </a:lnTo>
                  <a:lnTo>
                    <a:pt x="14556" y="122528"/>
                  </a:lnTo>
                  <a:lnTo>
                    <a:pt x="16058" y="121902"/>
                  </a:lnTo>
                  <a:lnTo>
                    <a:pt x="17059" y="120779"/>
                  </a:lnTo>
                  <a:lnTo>
                    <a:pt x="17726" y="119325"/>
                  </a:lnTo>
                  <a:lnTo>
                    <a:pt x="18469" y="115828"/>
                  </a:lnTo>
                  <a:lnTo>
                    <a:pt x="18799" y="111921"/>
                  </a:lnTo>
                  <a:lnTo>
                    <a:pt x="18944" y="107834"/>
                  </a:lnTo>
                  <a:lnTo>
                    <a:pt x="18984" y="105755"/>
                  </a:lnTo>
                  <a:lnTo>
                    <a:pt x="19716" y="103665"/>
                  </a:lnTo>
                  <a:lnTo>
                    <a:pt x="22412" y="99460"/>
                  </a:lnTo>
                  <a:lnTo>
                    <a:pt x="24080" y="95240"/>
                  </a:lnTo>
                  <a:lnTo>
                    <a:pt x="24823" y="91012"/>
                  </a:lnTo>
                  <a:lnTo>
                    <a:pt x="25152" y="86781"/>
                  </a:lnTo>
                  <a:lnTo>
                    <a:pt x="25945" y="85371"/>
                  </a:lnTo>
                  <a:lnTo>
                    <a:pt x="27182" y="84431"/>
                  </a:lnTo>
                  <a:lnTo>
                    <a:pt x="28711" y="83804"/>
                  </a:lnTo>
                  <a:lnTo>
                    <a:pt x="29731" y="82680"/>
                  </a:lnTo>
                  <a:lnTo>
                    <a:pt x="30410" y="81226"/>
                  </a:lnTo>
                  <a:lnTo>
                    <a:pt x="31165" y="77728"/>
                  </a:lnTo>
                  <a:lnTo>
                    <a:pt x="31502" y="73822"/>
                  </a:lnTo>
                  <a:lnTo>
                    <a:pt x="31650" y="69734"/>
                  </a:lnTo>
                  <a:lnTo>
                    <a:pt x="31747" y="61360"/>
                  </a:lnTo>
                  <a:lnTo>
                    <a:pt x="32460" y="59957"/>
                  </a:lnTo>
                  <a:lnTo>
                    <a:pt x="33642" y="59021"/>
                  </a:lnTo>
                  <a:lnTo>
                    <a:pt x="35136" y="58398"/>
                  </a:lnTo>
                  <a:lnTo>
                    <a:pt x="36132" y="57276"/>
                  </a:lnTo>
                  <a:lnTo>
                    <a:pt x="36797" y="55823"/>
                  </a:lnTo>
                  <a:lnTo>
                    <a:pt x="37239" y="54149"/>
                  </a:lnTo>
                  <a:lnTo>
                    <a:pt x="38239" y="53032"/>
                  </a:lnTo>
                  <a:lnTo>
                    <a:pt x="39614" y="52288"/>
                  </a:lnTo>
                  <a:lnTo>
                    <a:pt x="44393" y="50826"/>
                  </a:lnTo>
                  <a:lnTo>
                    <a:pt x="49942" y="50802"/>
                  </a:lnTo>
                  <a:lnTo>
                    <a:pt x="50238" y="51507"/>
                  </a:lnTo>
                  <a:lnTo>
                    <a:pt x="50753" y="56267"/>
                  </a:lnTo>
                  <a:lnTo>
                    <a:pt x="50822" y="68967"/>
                  </a:lnTo>
                  <a:lnTo>
                    <a:pt x="50825" y="71378"/>
                  </a:lnTo>
                  <a:lnTo>
                    <a:pt x="51533" y="73691"/>
                  </a:lnTo>
                  <a:lnTo>
                    <a:pt x="54203" y="78143"/>
                  </a:lnTo>
                  <a:lnTo>
                    <a:pt x="55197" y="81023"/>
                  </a:lnTo>
                  <a:lnTo>
                    <a:pt x="55861" y="84354"/>
                  </a:lnTo>
                  <a:lnTo>
                    <a:pt x="56302" y="87986"/>
                  </a:lnTo>
                  <a:lnTo>
                    <a:pt x="56596" y="91113"/>
                  </a:lnTo>
                  <a:lnTo>
                    <a:pt x="56792" y="93903"/>
                  </a:lnTo>
                  <a:lnTo>
                    <a:pt x="56924" y="96469"/>
                  </a:lnTo>
                  <a:lnTo>
                    <a:pt x="57070" y="103082"/>
                  </a:lnTo>
                  <a:lnTo>
                    <a:pt x="57109" y="106822"/>
                  </a:lnTo>
                  <a:lnTo>
                    <a:pt x="57840" y="110020"/>
                  </a:lnTo>
                  <a:lnTo>
                    <a:pt x="59034" y="112858"/>
                  </a:lnTo>
                  <a:lnTo>
                    <a:pt x="61537" y="117892"/>
                  </a:lnTo>
                  <a:lnTo>
                    <a:pt x="62650" y="122482"/>
                  </a:lnTo>
                  <a:lnTo>
                    <a:pt x="63145" y="126874"/>
                  </a:lnTo>
                  <a:lnTo>
                    <a:pt x="63276" y="129032"/>
                  </a:lnTo>
                  <a:lnTo>
                    <a:pt x="64069" y="131177"/>
                  </a:lnTo>
                  <a:lnTo>
                    <a:pt x="66835" y="135442"/>
                  </a:lnTo>
                  <a:lnTo>
                    <a:pt x="68534" y="139689"/>
                  </a:lnTo>
                  <a:lnTo>
                    <a:pt x="68987" y="141809"/>
                  </a:lnTo>
                  <a:lnTo>
                    <a:pt x="69995" y="143223"/>
                  </a:lnTo>
                  <a:lnTo>
                    <a:pt x="71374" y="144165"/>
                  </a:lnTo>
                  <a:lnTo>
                    <a:pt x="72998" y="144793"/>
                  </a:lnTo>
                  <a:lnTo>
                    <a:pt x="74081" y="145918"/>
                  </a:lnTo>
                  <a:lnTo>
                    <a:pt x="74803" y="147373"/>
                  </a:lnTo>
                  <a:lnTo>
                    <a:pt x="75285" y="149049"/>
                  </a:lnTo>
                  <a:lnTo>
                    <a:pt x="76313" y="150165"/>
                  </a:lnTo>
                  <a:lnTo>
                    <a:pt x="77703" y="150910"/>
                  </a:lnTo>
                  <a:lnTo>
                    <a:pt x="82315" y="152313"/>
                  </a:lnTo>
                  <a:lnTo>
                    <a:pt x="85890" y="149003"/>
                  </a:lnTo>
                  <a:lnTo>
                    <a:pt x="89056" y="145928"/>
                  </a:lnTo>
                  <a:lnTo>
                    <a:pt x="94347" y="140660"/>
                  </a:lnTo>
                  <a:lnTo>
                    <a:pt x="94882" y="136363"/>
                  </a:lnTo>
                  <a:lnTo>
                    <a:pt x="95119" y="130456"/>
                  </a:lnTo>
                  <a:lnTo>
                    <a:pt x="95226" y="125479"/>
                  </a:lnTo>
                  <a:lnTo>
                    <a:pt x="95960" y="123163"/>
                  </a:lnTo>
                  <a:lnTo>
                    <a:pt x="98657" y="118710"/>
                  </a:lnTo>
                  <a:lnTo>
                    <a:pt x="100327" y="114379"/>
                  </a:lnTo>
                  <a:lnTo>
                    <a:pt x="101070" y="110101"/>
                  </a:lnTo>
                  <a:lnTo>
                    <a:pt x="101400" y="105849"/>
                  </a:lnTo>
                  <a:lnTo>
                    <a:pt x="102193" y="103727"/>
                  </a:lnTo>
                  <a:lnTo>
                    <a:pt x="104958" y="99488"/>
                  </a:lnTo>
                  <a:lnTo>
                    <a:pt x="106658" y="95252"/>
                  </a:lnTo>
                  <a:lnTo>
                    <a:pt x="107413" y="91018"/>
                  </a:lnTo>
                  <a:lnTo>
                    <a:pt x="107749" y="86784"/>
                  </a:lnTo>
                  <a:lnTo>
                    <a:pt x="108545" y="83962"/>
                  </a:lnTo>
                  <a:lnTo>
                    <a:pt x="109781" y="80669"/>
                  </a:lnTo>
                  <a:lnTo>
                    <a:pt x="111312" y="77062"/>
                  </a:lnTo>
                  <a:lnTo>
                    <a:pt x="112332" y="73953"/>
                  </a:lnTo>
                  <a:lnTo>
                    <a:pt x="113011" y="71174"/>
                  </a:lnTo>
                  <a:lnTo>
                    <a:pt x="113465" y="68616"/>
                  </a:lnTo>
                  <a:lnTo>
                    <a:pt x="115852" y="63892"/>
                  </a:lnTo>
                  <a:lnTo>
                    <a:pt x="117475" y="61645"/>
                  </a:lnTo>
                  <a:lnTo>
                    <a:pt x="119282" y="57266"/>
                  </a:lnTo>
                  <a:lnTo>
                    <a:pt x="120084" y="52968"/>
                  </a:lnTo>
                  <a:lnTo>
                    <a:pt x="120440" y="48706"/>
                  </a:lnTo>
                  <a:lnTo>
                    <a:pt x="121242" y="46582"/>
                  </a:lnTo>
                  <a:lnTo>
                    <a:pt x="124015" y="42340"/>
                  </a:lnTo>
                  <a:lnTo>
                    <a:pt x="125718" y="38103"/>
                  </a:lnTo>
                  <a:lnTo>
                    <a:pt x="126810" y="33005"/>
                  </a:lnTo>
                  <a:lnTo>
                    <a:pt x="130372" y="28751"/>
                  </a:lnTo>
                  <a:lnTo>
                    <a:pt x="131393" y="26929"/>
                  </a:lnTo>
                  <a:lnTo>
                    <a:pt x="132526" y="23022"/>
                  </a:lnTo>
                  <a:lnTo>
                    <a:pt x="134914" y="18934"/>
                  </a:lnTo>
                  <a:lnTo>
                    <a:pt x="136538" y="16856"/>
                  </a:lnTo>
                  <a:lnTo>
                    <a:pt x="137621" y="14060"/>
                  </a:lnTo>
                  <a:lnTo>
                    <a:pt x="138344" y="10784"/>
                  </a:lnTo>
                  <a:lnTo>
                    <a:pt x="139787" y="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6" name="SMARTInkAnnotation1121"/>
            <p:cNvSpPr/>
            <p:nvPr/>
          </p:nvSpPr>
          <p:spPr>
            <a:xfrm>
              <a:off x="5004365" y="4108450"/>
              <a:ext cx="120430" cy="101578"/>
            </a:xfrm>
            <a:custGeom>
              <a:avLst/>
              <a:gdLst/>
              <a:ahLst/>
              <a:cxnLst/>
              <a:rect l="0" t="0" r="0" b="0"/>
              <a:pathLst>
                <a:path w="120430" h="101578">
                  <a:moveTo>
                    <a:pt x="120429" y="6350"/>
                  </a:moveTo>
                  <a:lnTo>
                    <a:pt x="108682" y="6350"/>
                  </a:lnTo>
                  <a:lnTo>
                    <a:pt x="106266" y="8231"/>
                  </a:lnTo>
                  <a:lnTo>
                    <a:pt x="104632" y="9721"/>
                  </a:lnTo>
                  <a:lnTo>
                    <a:pt x="102839" y="10714"/>
                  </a:lnTo>
                  <a:lnTo>
                    <a:pt x="100936" y="11376"/>
                  </a:lnTo>
                  <a:lnTo>
                    <a:pt x="98961" y="11817"/>
                  </a:lnTo>
                  <a:lnTo>
                    <a:pt x="96940" y="12112"/>
                  </a:lnTo>
                  <a:lnTo>
                    <a:pt x="94886" y="12308"/>
                  </a:lnTo>
                  <a:lnTo>
                    <a:pt x="92810" y="12438"/>
                  </a:lnTo>
                  <a:lnTo>
                    <a:pt x="91427" y="13231"/>
                  </a:lnTo>
                  <a:lnTo>
                    <a:pt x="90505" y="14465"/>
                  </a:lnTo>
                  <a:lnTo>
                    <a:pt x="89890" y="15994"/>
                  </a:lnTo>
                  <a:lnTo>
                    <a:pt x="88068" y="17718"/>
                  </a:lnTo>
                  <a:lnTo>
                    <a:pt x="85441" y="19573"/>
                  </a:lnTo>
                  <a:lnTo>
                    <a:pt x="82278" y="21515"/>
                  </a:lnTo>
                  <a:lnTo>
                    <a:pt x="79462" y="23516"/>
                  </a:lnTo>
                  <a:lnTo>
                    <a:pt x="76881" y="25555"/>
                  </a:lnTo>
                  <a:lnTo>
                    <a:pt x="74453" y="27620"/>
                  </a:lnTo>
                  <a:lnTo>
                    <a:pt x="71422" y="29702"/>
                  </a:lnTo>
                  <a:lnTo>
                    <a:pt x="67991" y="31796"/>
                  </a:lnTo>
                  <a:lnTo>
                    <a:pt x="64290" y="33897"/>
                  </a:lnTo>
                  <a:lnTo>
                    <a:pt x="61117" y="36004"/>
                  </a:lnTo>
                  <a:lnTo>
                    <a:pt x="58296" y="38114"/>
                  </a:lnTo>
                  <a:lnTo>
                    <a:pt x="55709" y="40225"/>
                  </a:lnTo>
                  <a:lnTo>
                    <a:pt x="52572" y="42339"/>
                  </a:lnTo>
                  <a:lnTo>
                    <a:pt x="49070" y="44454"/>
                  </a:lnTo>
                  <a:lnTo>
                    <a:pt x="45323" y="46569"/>
                  </a:lnTo>
                  <a:lnTo>
                    <a:pt x="42118" y="48685"/>
                  </a:lnTo>
                  <a:lnTo>
                    <a:pt x="39277" y="50802"/>
                  </a:lnTo>
                  <a:lnTo>
                    <a:pt x="36675" y="52918"/>
                  </a:lnTo>
                  <a:lnTo>
                    <a:pt x="33529" y="55740"/>
                  </a:lnTo>
                  <a:lnTo>
                    <a:pt x="26268" y="62638"/>
                  </a:lnTo>
                  <a:lnTo>
                    <a:pt x="17615" y="71084"/>
                  </a:lnTo>
                  <a:lnTo>
                    <a:pt x="15176" y="72789"/>
                  </a:lnTo>
                  <a:lnTo>
                    <a:pt x="12842" y="73926"/>
                  </a:lnTo>
                  <a:lnTo>
                    <a:pt x="10581" y="74684"/>
                  </a:lnTo>
                  <a:lnTo>
                    <a:pt x="9073" y="75895"/>
                  </a:lnTo>
                  <a:lnTo>
                    <a:pt x="8068" y="77408"/>
                  </a:lnTo>
                  <a:lnTo>
                    <a:pt x="7398" y="79122"/>
                  </a:lnTo>
                  <a:lnTo>
                    <a:pt x="6246" y="80970"/>
                  </a:lnTo>
                  <a:lnTo>
                    <a:pt x="4770" y="82908"/>
                  </a:lnTo>
                  <a:lnTo>
                    <a:pt x="3082" y="84905"/>
                  </a:lnTo>
                  <a:lnTo>
                    <a:pt x="1956" y="86942"/>
                  </a:lnTo>
                  <a:lnTo>
                    <a:pt x="1205" y="89006"/>
                  </a:lnTo>
                  <a:lnTo>
                    <a:pt x="0" y="94017"/>
                  </a:lnTo>
                  <a:lnTo>
                    <a:pt x="607" y="94428"/>
                  </a:lnTo>
                  <a:lnTo>
                    <a:pt x="4129" y="95006"/>
                  </a:lnTo>
                  <a:lnTo>
                    <a:pt x="5201" y="95142"/>
                  </a:lnTo>
                  <a:lnTo>
                    <a:pt x="7560" y="97084"/>
                  </a:lnTo>
                  <a:lnTo>
                    <a:pt x="9177" y="98589"/>
                  </a:lnTo>
                  <a:lnTo>
                    <a:pt x="10961" y="99593"/>
                  </a:lnTo>
                  <a:lnTo>
                    <a:pt x="12856" y="100262"/>
                  </a:lnTo>
                  <a:lnTo>
                    <a:pt x="14826" y="100708"/>
                  </a:lnTo>
                  <a:lnTo>
                    <a:pt x="17551" y="101005"/>
                  </a:lnTo>
                  <a:lnTo>
                    <a:pt x="20780" y="101204"/>
                  </a:lnTo>
                  <a:lnTo>
                    <a:pt x="27427" y="101424"/>
                  </a:lnTo>
                  <a:lnTo>
                    <a:pt x="37446" y="101565"/>
                  </a:lnTo>
                  <a:lnTo>
                    <a:pt x="39691" y="101577"/>
                  </a:lnTo>
                  <a:lnTo>
                    <a:pt x="41894" y="100879"/>
                  </a:lnTo>
                  <a:lnTo>
                    <a:pt x="44068" y="99708"/>
                  </a:lnTo>
                  <a:lnTo>
                    <a:pt x="46224" y="98222"/>
                  </a:lnTo>
                  <a:lnTo>
                    <a:pt x="49073" y="97231"/>
                  </a:lnTo>
                  <a:lnTo>
                    <a:pt x="52384" y="96571"/>
                  </a:lnTo>
                  <a:lnTo>
                    <a:pt x="56004" y="96131"/>
                  </a:lnTo>
                  <a:lnTo>
                    <a:pt x="59123" y="95837"/>
                  </a:lnTo>
                  <a:lnTo>
                    <a:pt x="61909" y="95642"/>
                  </a:lnTo>
                  <a:lnTo>
                    <a:pt x="64471" y="95511"/>
                  </a:lnTo>
                  <a:lnTo>
                    <a:pt x="71084" y="95366"/>
                  </a:lnTo>
                  <a:lnTo>
                    <a:pt x="74825" y="95328"/>
                  </a:lnTo>
                  <a:lnTo>
                    <a:pt x="78024" y="94596"/>
                  </a:lnTo>
                  <a:lnTo>
                    <a:pt x="80862" y="93403"/>
                  </a:lnTo>
                  <a:lnTo>
                    <a:pt x="87119" y="89789"/>
                  </a:lnTo>
                  <a:lnTo>
                    <a:pt x="89858" y="89295"/>
                  </a:lnTo>
                  <a:lnTo>
                    <a:pt x="91576" y="89164"/>
                  </a:lnTo>
                  <a:lnTo>
                    <a:pt x="93428" y="88370"/>
                  </a:lnTo>
                  <a:lnTo>
                    <a:pt x="95368" y="87136"/>
                  </a:lnTo>
                  <a:lnTo>
                    <a:pt x="100182" y="83456"/>
                  </a:lnTo>
                  <a:lnTo>
                    <a:pt x="102723" y="81071"/>
                  </a:lnTo>
                  <a:lnTo>
                    <a:pt x="104389" y="79447"/>
                  </a:lnTo>
                  <a:lnTo>
                    <a:pt x="105500" y="77659"/>
                  </a:lnTo>
                  <a:lnTo>
                    <a:pt x="106240" y="75762"/>
                  </a:lnTo>
                  <a:lnTo>
                    <a:pt x="107429" y="71018"/>
                  </a:lnTo>
                  <a:lnTo>
                    <a:pt x="109474" y="68487"/>
                  </a:lnTo>
                  <a:lnTo>
                    <a:pt x="111007" y="66825"/>
                  </a:lnTo>
                  <a:lnTo>
                    <a:pt x="112030" y="65011"/>
                  </a:lnTo>
                  <a:lnTo>
                    <a:pt x="112713" y="63096"/>
                  </a:lnTo>
                  <a:lnTo>
                    <a:pt x="113166" y="61114"/>
                  </a:lnTo>
                  <a:lnTo>
                    <a:pt x="113469" y="59087"/>
                  </a:lnTo>
                  <a:lnTo>
                    <a:pt x="113671" y="57031"/>
                  </a:lnTo>
                  <a:lnTo>
                    <a:pt x="113806" y="54954"/>
                  </a:lnTo>
                  <a:lnTo>
                    <a:pt x="113895" y="52863"/>
                  </a:lnTo>
                  <a:lnTo>
                    <a:pt x="114051" y="45697"/>
                  </a:lnTo>
                  <a:lnTo>
                    <a:pt x="114075" y="13952"/>
                  </a:lnTo>
                  <a:lnTo>
                    <a:pt x="112192" y="11375"/>
                  </a:lnTo>
                  <a:lnTo>
                    <a:pt x="108604" y="7343"/>
                  </a:lnTo>
                  <a:lnTo>
                    <a:pt x="108114" y="4910"/>
                  </a:lnTo>
                  <a:lnTo>
                    <a:pt x="107721" y="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7" name="SMARTInkAnnotation1122"/>
            <p:cNvSpPr/>
            <p:nvPr/>
          </p:nvSpPr>
          <p:spPr>
            <a:xfrm>
              <a:off x="6853071" y="4064001"/>
              <a:ext cx="25416" cy="146050"/>
            </a:xfrm>
            <a:custGeom>
              <a:avLst/>
              <a:gdLst/>
              <a:ahLst/>
              <a:cxnLst/>
              <a:rect l="0" t="0" r="0" b="0"/>
              <a:pathLst>
                <a:path w="25416" h="146050">
                  <a:moveTo>
                    <a:pt x="0" y="25399"/>
                  </a:moveTo>
                  <a:lnTo>
                    <a:pt x="0" y="961"/>
                  </a:lnTo>
                  <a:lnTo>
                    <a:pt x="706" y="640"/>
                  </a:lnTo>
                  <a:lnTo>
                    <a:pt x="1883" y="426"/>
                  </a:lnTo>
                  <a:lnTo>
                    <a:pt x="6330" y="1"/>
                  </a:lnTo>
                  <a:lnTo>
                    <a:pt x="6347" y="0"/>
                  </a:lnTo>
                  <a:lnTo>
                    <a:pt x="6354" y="55350"/>
                  </a:lnTo>
                  <a:lnTo>
                    <a:pt x="7059" y="58772"/>
                  </a:lnTo>
                  <a:lnTo>
                    <a:pt x="8237" y="61759"/>
                  </a:lnTo>
                  <a:lnTo>
                    <a:pt x="9726" y="64456"/>
                  </a:lnTo>
                  <a:lnTo>
                    <a:pt x="10721" y="67665"/>
                  </a:lnTo>
                  <a:lnTo>
                    <a:pt x="11383" y="71215"/>
                  </a:lnTo>
                  <a:lnTo>
                    <a:pt x="11824" y="74993"/>
                  </a:lnTo>
                  <a:lnTo>
                    <a:pt x="12825" y="78923"/>
                  </a:lnTo>
                  <a:lnTo>
                    <a:pt x="14197" y="82954"/>
                  </a:lnTo>
                  <a:lnTo>
                    <a:pt x="15818" y="87052"/>
                  </a:lnTo>
                  <a:lnTo>
                    <a:pt x="16900" y="90490"/>
                  </a:lnTo>
                  <a:lnTo>
                    <a:pt x="17620" y="93487"/>
                  </a:lnTo>
                  <a:lnTo>
                    <a:pt x="18100" y="96191"/>
                  </a:lnTo>
                  <a:lnTo>
                    <a:pt x="18420" y="99405"/>
                  </a:lnTo>
                  <a:lnTo>
                    <a:pt x="18634" y="102959"/>
                  </a:lnTo>
                  <a:lnTo>
                    <a:pt x="18776" y="106739"/>
                  </a:lnTo>
                  <a:lnTo>
                    <a:pt x="19577" y="109964"/>
                  </a:lnTo>
                  <a:lnTo>
                    <a:pt x="20817" y="112820"/>
                  </a:lnTo>
                  <a:lnTo>
                    <a:pt x="22350" y="115430"/>
                  </a:lnTo>
                  <a:lnTo>
                    <a:pt x="23371" y="117875"/>
                  </a:lnTo>
                  <a:lnTo>
                    <a:pt x="24053" y="120211"/>
                  </a:lnTo>
                  <a:lnTo>
                    <a:pt x="24808" y="124688"/>
                  </a:lnTo>
                  <a:lnTo>
                    <a:pt x="25146" y="129029"/>
                  </a:lnTo>
                  <a:lnTo>
                    <a:pt x="25296" y="133310"/>
                  </a:lnTo>
                  <a:lnTo>
                    <a:pt x="25414" y="139588"/>
                  </a:lnTo>
                  <a:lnTo>
                    <a:pt x="25415" y="146049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8" name="SMARTInkAnnotation1123"/>
            <p:cNvSpPr/>
            <p:nvPr/>
          </p:nvSpPr>
          <p:spPr>
            <a:xfrm>
              <a:off x="6789531" y="4146550"/>
              <a:ext cx="88956" cy="25376"/>
            </a:xfrm>
            <a:custGeom>
              <a:avLst/>
              <a:gdLst/>
              <a:ahLst/>
              <a:cxnLst/>
              <a:rect l="0" t="0" r="0" b="0"/>
              <a:pathLst>
                <a:path w="88956" h="25376">
                  <a:moveTo>
                    <a:pt x="0" y="12700"/>
                  </a:moveTo>
                  <a:lnTo>
                    <a:pt x="0" y="18167"/>
                  </a:lnTo>
                  <a:lnTo>
                    <a:pt x="706" y="19167"/>
                  </a:lnTo>
                  <a:lnTo>
                    <a:pt x="1883" y="20539"/>
                  </a:lnTo>
                  <a:lnTo>
                    <a:pt x="3374" y="22160"/>
                  </a:lnTo>
                  <a:lnTo>
                    <a:pt x="5073" y="23240"/>
                  </a:lnTo>
                  <a:lnTo>
                    <a:pt x="6912" y="23960"/>
                  </a:lnTo>
                  <a:lnTo>
                    <a:pt x="8844" y="24440"/>
                  </a:lnTo>
                  <a:lnTo>
                    <a:pt x="10838" y="24760"/>
                  </a:lnTo>
                  <a:lnTo>
                    <a:pt x="12873" y="24973"/>
                  </a:lnTo>
                  <a:lnTo>
                    <a:pt x="14937" y="25116"/>
                  </a:lnTo>
                  <a:lnTo>
                    <a:pt x="17018" y="25210"/>
                  </a:lnTo>
                  <a:lnTo>
                    <a:pt x="21212" y="25316"/>
                  </a:lnTo>
                  <a:lnTo>
                    <a:pt x="30916" y="25375"/>
                  </a:lnTo>
                  <a:lnTo>
                    <a:pt x="34731" y="23972"/>
                  </a:lnTo>
                  <a:lnTo>
                    <a:pt x="38685" y="21626"/>
                  </a:lnTo>
                  <a:lnTo>
                    <a:pt x="42734" y="18650"/>
                  </a:lnTo>
                  <a:lnTo>
                    <a:pt x="46846" y="16667"/>
                  </a:lnTo>
                  <a:lnTo>
                    <a:pt x="50997" y="15345"/>
                  </a:lnTo>
                  <a:lnTo>
                    <a:pt x="55178" y="14463"/>
                  </a:lnTo>
                  <a:lnTo>
                    <a:pt x="59377" y="13170"/>
                  </a:lnTo>
                  <a:lnTo>
                    <a:pt x="63588" y="11602"/>
                  </a:lnTo>
                  <a:lnTo>
                    <a:pt x="67807" y="9851"/>
                  </a:lnTo>
                  <a:lnTo>
                    <a:pt x="72033" y="7978"/>
                  </a:lnTo>
                  <a:lnTo>
                    <a:pt x="88955" y="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9" name="SMARTInkAnnotation1124"/>
            <p:cNvSpPr/>
            <p:nvPr/>
          </p:nvSpPr>
          <p:spPr>
            <a:xfrm>
              <a:off x="7113583" y="4038869"/>
              <a:ext cx="133431" cy="253652"/>
            </a:xfrm>
            <a:custGeom>
              <a:avLst/>
              <a:gdLst/>
              <a:ahLst/>
              <a:cxnLst/>
              <a:rect l="0" t="0" r="0" b="0"/>
              <a:pathLst>
                <a:path w="133431" h="253652">
                  <a:moveTo>
                    <a:pt x="0" y="44181"/>
                  </a:moveTo>
                  <a:lnTo>
                    <a:pt x="0" y="50269"/>
                  </a:lnTo>
                  <a:lnTo>
                    <a:pt x="3373" y="50453"/>
                  </a:lnTo>
                  <a:lnTo>
                    <a:pt x="6331" y="50530"/>
                  </a:lnTo>
                  <a:lnTo>
                    <a:pt x="6354" y="71785"/>
                  </a:lnTo>
                  <a:lnTo>
                    <a:pt x="7059" y="73872"/>
                  </a:lnTo>
                  <a:lnTo>
                    <a:pt x="9726" y="78073"/>
                  </a:lnTo>
                  <a:lnTo>
                    <a:pt x="11383" y="84174"/>
                  </a:lnTo>
                  <a:lnTo>
                    <a:pt x="12118" y="90884"/>
                  </a:lnTo>
                  <a:lnTo>
                    <a:pt x="12446" y="96217"/>
                  </a:lnTo>
                  <a:lnTo>
                    <a:pt x="12591" y="102821"/>
                  </a:lnTo>
                  <a:lnTo>
                    <a:pt x="12707" y="150283"/>
                  </a:lnTo>
                  <a:lnTo>
                    <a:pt x="12001" y="154427"/>
                  </a:lnTo>
                  <a:lnTo>
                    <a:pt x="10824" y="158600"/>
                  </a:lnTo>
                  <a:lnTo>
                    <a:pt x="8341" y="166295"/>
                  </a:lnTo>
                  <a:lnTo>
                    <a:pt x="7237" y="172067"/>
                  </a:lnTo>
                  <a:lnTo>
                    <a:pt x="6746" y="178865"/>
                  </a:lnTo>
                  <a:lnTo>
                    <a:pt x="6528" y="186591"/>
                  </a:lnTo>
                  <a:lnTo>
                    <a:pt x="6355" y="223733"/>
                  </a:lnTo>
                  <a:lnTo>
                    <a:pt x="6354" y="253651"/>
                  </a:lnTo>
                  <a:lnTo>
                    <a:pt x="6354" y="147813"/>
                  </a:lnTo>
                  <a:lnTo>
                    <a:pt x="7059" y="143607"/>
                  </a:lnTo>
                  <a:lnTo>
                    <a:pt x="8237" y="139393"/>
                  </a:lnTo>
                  <a:lnTo>
                    <a:pt x="10721" y="131653"/>
                  </a:lnTo>
                  <a:lnTo>
                    <a:pt x="11825" y="125861"/>
                  </a:lnTo>
                  <a:lnTo>
                    <a:pt x="12315" y="119053"/>
                  </a:lnTo>
                  <a:lnTo>
                    <a:pt x="12532" y="111324"/>
                  </a:lnTo>
                  <a:lnTo>
                    <a:pt x="12630" y="103186"/>
                  </a:lnTo>
                  <a:lnTo>
                    <a:pt x="13362" y="99039"/>
                  </a:lnTo>
                  <a:lnTo>
                    <a:pt x="14556" y="94865"/>
                  </a:lnTo>
                  <a:lnTo>
                    <a:pt x="16058" y="90670"/>
                  </a:lnTo>
                  <a:lnTo>
                    <a:pt x="17059" y="86462"/>
                  </a:lnTo>
                  <a:lnTo>
                    <a:pt x="17727" y="82246"/>
                  </a:lnTo>
                  <a:lnTo>
                    <a:pt x="18172" y="78025"/>
                  </a:lnTo>
                  <a:lnTo>
                    <a:pt x="20548" y="71452"/>
                  </a:lnTo>
                  <a:lnTo>
                    <a:pt x="22171" y="68712"/>
                  </a:lnTo>
                  <a:lnTo>
                    <a:pt x="23974" y="61904"/>
                  </a:lnTo>
                  <a:lnTo>
                    <a:pt x="24454" y="58113"/>
                  </a:lnTo>
                  <a:lnTo>
                    <a:pt x="26870" y="52019"/>
                  </a:lnTo>
                  <a:lnTo>
                    <a:pt x="29592" y="46959"/>
                  </a:lnTo>
                  <a:lnTo>
                    <a:pt x="31830" y="39438"/>
                  </a:lnTo>
                  <a:lnTo>
                    <a:pt x="34856" y="32431"/>
                  </a:lnTo>
                  <a:lnTo>
                    <a:pt x="36671" y="26493"/>
                  </a:lnTo>
                  <a:lnTo>
                    <a:pt x="37155" y="23923"/>
                  </a:lnTo>
                  <a:lnTo>
                    <a:pt x="39577" y="19185"/>
                  </a:lnTo>
                  <a:lnTo>
                    <a:pt x="41210" y="16933"/>
                  </a:lnTo>
                  <a:lnTo>
                    <a:pt x="43005" y="15433"/>
                  </a:lnTo>
                  <a:lnTo>
                    <a:pt x="44908" y="14432"/>
                  </a:lnTo>
                  <a:lnTo>
                    <a:pt x="46881" y="13765"/>
                  </a:lnTo>
                  <a:lnTo>
                    <a:pt x="50959" y="11143"/>
                  </a:lnTo>
                  <a:lnTo>
                    <a:pt x="53035" y="9455"/>
                  </a:lnTo>
                  <a:lnTo>
                    <a:pt x="55124" y="8330"/>
                  </a:lnTo>
                  <a:lnTo>
                    <a:pt x="57223" y="7580"/>
                  </a:lnTo>
                  <a:lnTo>
                    <a:pt x="59328" y="7081"/>
                  </a:lnTo>
                  <a:lnTo>
                    <a:pt x="61437" y="6748"/>
                  </a:lnTo>
                  <a:lnTo>
                    <a:pt x="63549" y="6526"/>
                  </a:lnTo>
                  <a:lnTo>
                    <a:pt x="65664" y="6377"/>
                  </a:lnTo>
                  <a:lnTo>
                    <a:pt x="67780" y="5573"/>
                  </a:lnTo>
                  <a:lnTo>
                    <a:pt x="69896" y="4331"/>
                  </a:lnTo>
                  <a:lnTo>
                    <a:pt x="74992" y="639"/>
                  </a:lnTo>
                  <a:lnTo>
                    <a:pt x="77571" y="134"/>
                  </a:lnTo>
                  <a:lnTo>
                    <a:pt x="79249" y="0"/>
                  </a:lnTo>
                  <a:lnTo>
                    <a:pt x="81072" y="615"/>
                  </a:lnTo>
                  <a:lnTo>
                    <a:pt x="84980" y="3182"/>
                  </a:lnTo>
                  <a:lnTo>
                    <a:pt x="89071" y="4792"/>
                  </a:lnTo>
                  <a:lnTo>
                    <a:pt x="91150" y="5222"/>
                  </a:lnTo>
                  <a:lnTo>
                    <a:pt x="93242" y="6214"/>
                  </a:lnTo>
                  <a:lnTo>
                    <a:pt x="95343" y="7580"/>
                  </a:lnTo>
                  <a:lnTo>
                    <a:pt x="97449" y="9197"/>
                  </a:lnTo>
                  <a:lnTo>
                    <a:pt x="99560" y="10980"/>
                  </a:lnTo>
                  <a:lnTo>
                    <a:pt x="101673" y="12875"/>
                  </a:lnTo>
                  <a:lnTo>
                    <a:pt x="105903" y="16862"/>
                  </a:lnTo>
                  <a:lnTo>
                    <a:pt x="118607" y="29381"/>
                  </a:lnTo>
                  <a:lnTo>
                    <a:pt x="122843" y="33605"/>
                  </a:lnTo>
                  <a:lnTo>
                    <a:pt x="124254" y="35720"/>
                  </a:lnTo>
                  <a:lnTo>
                    <a:pt x="126947" y="42066"/>
                  </a:lnTo>
                  <a:lnTo>
                    <a:pt x="130079" y="46298"/>
                  </a:lnTo>
                  <a:lnTo>
                    <a:pt x="132439" y="49277"/>
                  </a:lnTo>
                  <a:lnTo>
                    <a:pt x="132991" y="51855"/>
                  </a:lnTo>
                  <a:lnTo>
                    <a:pt x="133344" y="59259"/>
                  </a:lnTo>
                  <a:lnTo>
                    <a:pt x="133430" y="72587"/>
                  </a:lnTo>
                  <a:lnTo>
                    <a:pt x="132724" y="74407"/>
                  </a:lnTo>
                  <a:lnTo>
                    <a:pt x="129065" y="79634"/>
                  </a:lnTo>
                  <a:lnTo>
                    <a:pt x="125588" y="83639"/>
                  </a:lnTo>
                  <a:lnTo>
                    <a:pt x="118312" y="91016"/>
                  </a:lnTo>
                  <a:lnTo>
                    <a:pt x="116292" y="92337"/>
                  </a:lnTo>
                  <a:lnTo>
                    <a:pt x="112165" y="93806"/>
                  </a:lnTo>
                  <a:lnTo>
                    <a:pt x="109370" y="94903"/>
                  </a:lnTo>
                  <a:lnTo>
                    <a:pt x="106095" y="96341"/>
                  </a:lnTo>
                  <a:lnTo>
                    <a:pt x="102499" y="98004"/>
                  </a:lnTo>
                  <a:lnTo>
                    <a:pt x="99397" y="99113"/>
                  </a:lnTo>
                  <a:lnTo>
                    <a:pt x="96622" y="99852"/>
                  </a:lnTo>
                  <a:lnTo>
                    <a:pt x="94066" y="100345"/>
                  </a:lnTo>
                  <a:lnTo>
                    <a:pt x="90950" y="100674"/>
                  </a:lnTo>
                  <a:lnTo>
                    <a:pt x="87462" y="100893"/>
                  </a:lnTo>
                  <a:lnTo>
                    <a:pt x="80526" y="101136"/>
                  </a:lnTo>
                  <a:lnTo>
                    <a:pt x="75088" y="101245"/>
                  </a:lnTo>
                  <a:lnTo>
                    <a:pt x="72650" y="101979"/>
                  </a:lnTo>
                  <a:lnTo>
                    <a:pt x="70319" y="103174"/>
                  </a:lnTo>
                  <a:lnTo>
                    <a:pt x="68059" y="104677"/>
                  </a:lnTo>
                  <a:lnTo>
                    <a:pt x="65847" y="105678"/>
                  </a:lnTo>
                  <a:lnTo>
                    <a:pt x="63666" y="106345"/>
                  </a:lnTo>
                  <a:lnTo>
                    <a:pt x="61505" y="106791"/>
                  </a:lnTo>
                  <a:lnTo>
                    <a:pt x="59359" y="107088"/>
                  </a:lnTo>
                  <a:lnTo>
                    <a:pt x="57223" y="107286"/>
                  </a:lnTo>
                  <a:lnTo>
                    <a:pt x="55092" y="107417"/>
                  </a:lnTo>
                  <a:lnTo>
                    <a:pt x="52966" y="106800"/>
                  </a:lnTo>
                  <a:lnTo>
                    <a:pt x="50842" y="105683"/>
                  </a:lnTo>
                  <a:lnTo>
                    <a:pt x="48721" y="104232"/>
                  </a:lnTo>
                  <a:lnTo>
                    <a:pt x="46600" y="103265"/>
                  </a:lnTo>
                  <a:lnTo>
                    <a:pt x="44480" y="102620"/>
                  </a:lnTo>
                  <a:lnTo>
                    <a:pt x="38123" y="101331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0" name="SMARTInkAnnotation1125"/>
            <p:cNvSpPr/>
            <p:nvPr/>
          </p:nvSpPr>
          <p:spPr>
            <a:xfrm>
              <a:off x="4953237" y="4667250"/>
              <a:ext cx="12709" cy="150633"/>
            </a:xfrm>
            <a:custGeom>
              <a:avLst/>
              <a:gdLst/>
              <a:ahLst/>
              <a:cxnLst/>
              <a:rect l="0" t="0" r="0" b="0"/>
              <a:pathLst>
                <a:path w="12709" h="150633">
                  <a:moveTo>
                    <a:pt x="6354" y="6350"/>
                  </a:moveTo>
                  <a:lnTo>
                    <a:pt x="2981" y="6350"/>
                  </a:lnTo>
                  <a:lnTo>
                    <a:pt x="1987" y="5645"/>
                  </a:lnTo>
                  <a:lnTo>
                    <a:pt x="1324" y="4469"/>
                  </a:lnTo>
                  <a:lnTo>
                    <a:pt x="7" y="22"/>
                  </a:lnTo>
                  <a:lnTo>
                    <a:pt x="0" y="0"/>
                  </a:lnTo>
                  <a:lnTo>
                    <a:pt x="0" y="94095"/>
                  </a:lnTo>
                  <a:lnTo>
                    <a:pt x="706" y="97303"/>
                  </a:lnTo>
                  <a:lnTo>
                    <a:pt x="1883" y="100146"/>
                  </a:lnTo>
                  <a:lnTo>
                    <a:pt x="3373" y="102748"/>
                  </a:lnTo>
                  <a:lnTo>
                    <a:pt x="4367" y="105187"/>
                  </a:lnTo>
                  <a:lnTo>
                    <a:pt x="5030" y="107519"/>
                  </a:lnTo>
                  <a:lnTo>
                    <a:pt x="5471" y="109779"/>
                  </a:lnTo>
                  <a:lnTo>
                    <a:pt x="5765" y="111992"/>
                  </a:lnTo>
                  <a:lnTo>
                    <a:pt x="6093" y="116331"/>
                  </a:lnTo>
                  <a:lnTo>
                    <a:pt x="6885" y="118476"/>
                  </a:lnTo>
                  <a:lnTo>
                    <a:pt x="8121" y="120612"/>
                  </a:lnTo>
                  <a:lnTo>
                    <a:pt x="9650" y="122741"/>
                  </a:lnTo>
                  <a:lnTo>
                    <a:pt x="10669" y="124866"/>
                  </a:lnTo>
                  <a:lnTo>
                    <a:pt x="11348" y="126989"/>
                  </a:lnTo>
                  <a:lnTo>
                    <a:pt x="11801" y="129109"/>
                  </a:lnTo>
                  <a:lnTo>
                    <a:pt x="12104" y="131228"/>
                  </a:lnTo>
                  <a:lnTo>
                    <a:pt x="12439" y="135464"/>
                  </a:lnTo>
                  <a:lnTo>
                    <a:pt x="12706" y="139667"/>
                  </a:lnTo>
                  <a:lnTo>
                    <a:pt x="12708" y="150632"/>
                  </a:lnTo>
                  <a:lnTo>
                    <a:pt x="12003" y="150516"/>
                  </a:lnTo>
                  <a:lnTo>
                    <a:pt x="10825" y="149732"/>
                  </a:lnTo>
                  <a:lnTo>
                    <a:pt x="9335" y="148505"/>
                  </a:lnTo>
                  <a:lnTo>
                    <a:pt x="8341" y="146981"/>
                  </a:lnTo>
                  <a:lnTo>
                    <a:pt x="7678" y="145260"/>
                  </a:lnTo>
                  <a:lnTo>
                    <a:pt x="6354" y="13970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1" name="SMARTInkAnnotation1126"/>
            <p:cNvSpPr/>
            <p:nvPr/>
          </p:nvSpPr>
          <p:spPr>
            <a:xfrm>
              <a:off x="4870660" y="4730750"/>
              <a:ext cx="127056" cy="25401"/>
            </a:xfrm>
            <a:custGeom>
              <a:avLst/>
              <a:gdLst/>
              <a:ahLst/>
              <a:cxnLst/>
              <a:rect l="0" t="0" r="0" b="0"/>
              <a:pathLst>
                <a:path w="127056" h="25401">
                  <a:moveTo>
                    <a:pt x="44454" y="25400"/>
                  </a:moveTo>
                  <a:lnTo>
                    <a:pt x="35610" y="25400"/>
                  </a:lnTo>
                  <a:lnTo>
                    <a:pt x="33615" y="24695"/>
                  </a:lnTo>
                  <a:lnTo>
                    <a:pt x="31580" y="23519"/>
                  </a:lnTo>
                  <a:lnTo>
                    <a:pt x="29517" y="22030"/>
                  </a:lnTo>
                  <a:lnTo>
                    <a:pt x="27436" y="21742"/>
                  </a:lnTo>
                  <a:lnTo>
                    <a:pt x="25342" y="22256"/>
                  </a:lnTo>
                  <a:lnTo>
                    <a:pt x="23241" y="23304"/>
                  </a:lnTo>
                  <a:lnTo>
                    <a:pt x="21840" y="23297"/>
                  </a:lnTo>
                  <a:lnTo>
                    <a:pt x="20906" y="22587"/>
                  </a:lnTo>
                  <a:lnTo>
                    <a:pt x="20283" y="21408"/>
                  </a:lnTo>
                  <a:lnTo>
                    <a:pt x="19162" y="20622"/>
                  </a:lnTo>
                  <a:lnTo>
                    <a:pt x="17708" y="20098"/>
                  </a:lnTo>
                  <a:lnTo>
                    <a:pt x="14210" y="19516"/>
                  </a:lnTo>
                  <a:lnTo>
                    <a:pt x="10303" y="19257"/>
                  </a:lnTo>
                  <a:lnTo>
                    <a:pt x="6679" y="19068"/>
                  </a:lnTo>
                  <a:lnTo>
                    <a:pt x="0" y="19050"/>
                  </a:lnTo>
                  <a:lnTo>
                    <a:pt x="52664" y="19050"/>
                  </a:lnTo>
                  <a:lnTo>
                    <a:pt x="55575" y="18345"/>
                  </a:lnTo>
                  <a:lnTo>
                    <a:pt x="58928" y="17169"/>
                  </a:lnTo>
                  <a:lnTo>
                    <a:pt x="62575" y="15679"/>
                  </a:lnTo>
                  <a:lnTo>
                    <a:pt x="65712" y="14686"/>
                  </a:lnTo>
                  <a:lnTo>
                    <a:pt x="68509" y="14024"/>
                  </a:lnTo>
                  <a:lnTo>
                    <a:pt x="71081" y="13583"/>
                  </a:lnTo>
                  <a:lnTo>
                    <a:pt x="73501" y="13288"/>
                  </a:lnTo>
                  <a:lnTo>
                    <a:pt x="75821" y="13092"/>
                  </a:lnTo>
                  <a:lnTo>
                    <a:pt x="78072" y="12962"/>
                  </a:lnTo>
                  <a:lnTo>
                    <a:pt x="80986" y="12169"/>
                  </a:lnTo>
                  <a:lnTo>
                    <a:pt x="84341" y="10934"/>
                  </a:lnTo>
                  <a:lnTo>
                    <a:pt x="87988" y="9406"/>
                  </a:lnTo>
                  <a:lnTo>
                    <a:pt x="91127" y="8387"/>
                  </a:lnTo>
                  <a:lnTo>
                    <a:pt x="93925" y="7708"/>
                  </a:lnTo>
                  <a:lnTo>
                    <a:pt x="96496" y="7256"/>
                  </a:lnTo>
                  <a:lnTo>
                    <a:pt x="98917" y="6953"/>
                  </a:lnTo>
                  <a:lnTo>
                    <a:pt x="101236" y="6752"/>
                  </a:lnTo>
                  <a:lnTo>
                    <a:pt x="103488" y="6618"/>
                  </a:lnTo>
                  <a:lnTo>
                    <a:pt x="107874" y="6469"/>
                  </a:lnTo>
                  <a:lnTo>
                    <a:pt x="110032" y="6429"/>
                  </a:lnTo>
                  <a:lnTo>
                    <a:pt x="112882" y="5697"/>
                  </a:lnTo>
                  <a:lnTo>
                    <a:pt x="116194" y="4504"/>
                  </a:lnTo>
                  <a:lnTo>
                    <a:pt x="127055" y="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2" name="SMARTInkAnnotation1127"/>
            <p:cNvSpPr/>
            <p:nvPr/>
          </p:nvSpPr>
          <p:spPr>
            <a:xfrm>
              <a:off x="5233798" y="4641857"/>
              <a:ext cx="100678" cy="387311"/>
            </a:xfrm>
            <a:custGeom>
              <a:avLst/>
              <a:gdLst/>
              <a:ahLst/>
              <a:cxnLst/>
              <a:rect l="0" t="0" r="0" b="0"/>
              <a:pathLst>
                <a:path w="100678" h="387311">
                  <a:moveTo>
                    <a:pt x="68907" y="6343"/>
                  </a:moveTo>
                  <a:lnTo>
                    <a:pt x="63436" y="6343"/>
                  </a:lnTo>
                  <a:lnTo>
                    <a:pt x="63142" y="5638"/>
                  </a:lnTo>
                  <a:lnTo>
                    <a:pt x="62631" y="876"/>
                  </a:lnTo>
                  <a:lnTo>
                    <a:pt x="61899" y="581"/>
                  </a:lnTo>
                  <a:lnTo>
                    <a:pt x="59203" y="255"/>
                  </a:lnTo>
                  <a:lnTo>
                    <a:pt x="56463" y="16"/>
                  </a:lnTo>
                  <a:lnTo>
                    <a:pt x="52904" y="0"/>
                  </a:lnTo>
                  <a:lnTo>
                    <a:pt x="51178" y="703"/>
                  </a:lnTo>
                  <a:lnTo>
                    <a:pt x="49321" y="1878"/>
                  </a:lnTo>
                  <a:lnTo>
                    <a:pt x="44643" y="5461"/>
                  </a:lnTo>
                  <a:lnTo>
                    <a:pt x="42120" y="5951"/>
                  </a:lnTo>
                  <a:lnTo>
                    <a:pt x="40459" y="6082"/>
                  </a:lnTo>
                  <a:lnTo>
                    <a:pt x="38646" y="6875"/>
                  </a:lnTo>
                  <a:lnTo>
                    <a:pt x="36731" y="8108"/>
                  </a:lnTo>
                  <a:lnTo>
                    <a:pt x="34748" y="9637"/>
                  </a:lnTo>
                  <a:lnTo>
                    <a:pt x="32721" y="11361"/>
                  </a:lnTo>
                  <a:lnTo>
                    <a:pt x="30662" y="13216"/>
                  </a:lnTo>
                  <a:lnTo>
                    <a:pt x="26494" y="17159"/>
                  </a:lnTo>
                  <a:lnTo>
                    <a:pt x="15072" y="28401"/>
                  </a:lnTo>
                  <a:lnTo>
                    <a:pt x="13250" y="30926"/>
                  </a:lnTo>
                  <a:lnTo>
                    <a:pt x="11328" y="34021"/>
                  </a:lnTo>
                  <a:lnTo>
                    <a:pt x="9341" y="37495"/>
                  </a:lnTo>
                  <a:lnTo>
                    <a:pt x="7133" y="43237"/>
                  </a:lnTo>
                  <a:lnTo>
                    <a:pt x="5447" y="48846"/>
                  </a:lnTo>
                  <a:lnTo>
                    <a:pt x="2343" y="56042"/>
                  </a:lnTo>
                  <a:lnTo>
                    <a:pt x="0" y="61285"/>
                  </a:lnTo>
                  <a:lnTo>
                    <a:pt x="377" y="63433"/>
                  </a:lnTo>
                  <a:lnTo>
                    <a:pt x="2679" y="69581"/>
                  </a:lnTo>
                  <a:lnTo>
                    <a:pt x="4571" y="74234"/>
                  </a:lnTo>
                  <a:lnTo>
                    <a:pt x="5131" y="78983"/>
                  </a:lnTo>
                  <a:lnTo>
                    <a:pt x="6622" y="80876"/>
                  </a:lnTo>
                  <a:lnTo>
                    <a:pt x="9028" y="82842"/>
                  </a:lnTo>
                  <a:lnTo>
                    <a:pt x="12043" y="84859"/>
                  </a:lnTo>
                  <a:lnTo>
                    <a:pt x="14760" y="86204"/>
                  </a:lnTo>
                  <a:lnTo>
                    <a:pt x="17278" y="87100"/>
                  </a:lnTo>
                  <a:lnTo>
                    <a:pt x="19660" y="87698"/>
                  </a:lnTo>
                  <a:lnTo>
                    <a:pt x="21957" y="88096"/>
                  </a:lnTo>
                  <a:lnTo>
                    <a:pt x="24193" y="88362"/>
                  </a:lnTo>
                  <a:lnTo>
                    <a:pt x="26389" y="88539"/>
                  </a:lnTo>
                  <a:lnTo>
                    <a:pt x="29266" y="87951"/>
                  </a:lnTo>
                  <a:lnTo>
                    <a:pt x="32596" y="86854"/>
                  </a:lnTo>
                  <a:lnTo>
                    <a:pt x="36228" y="85417"/>
                  </a:lnTo>
                  <a:lnTo>
                    <a:pt x="39355" y="84459"/>
                  </a:lnTo>
                  <a:lnTo>
                    <a:pt x="42145" y="83821"/>
                  </a:lnTo>
                  <a:lnTo>
                    <a:pt x="44712" y="83394"/>
                  </a:lnTo>
                  <a:lnTo>
                    <a:pt x="47129" y="83111"/>
                  </a:lnTo>
                  <a:lnTo>
                    <a:pt x="49446" y="82922"/>
                  </a:lnTo>
                  <a:lnTo>
                    <a:pt x="51698" y="82795"/>
                  </a:lnTo>
                  <a:lnTo>
                    <a:pt x="54610" y="82006"/>
                  </a:lnTo>
                  <a:lnTo>
                    <a:pt x="57964" y="80774"/>
                  </a:lnTo>
                  <a:lnTo>
                    <a:pt x="61611" y="79247"/>
                  </a:lnTo>
                  <a:lnTo>
                    <a:pt x="64749" y="78229"/>
                  </a:lnTo>
                  <a:lnTo>
                    <a:pt x="67547" y="77550"/>
                  </a:lnTo>
                  <a:lnTo>
                    <a:pt x="70119" y="77098"/>
                  </a:lnTo>
                  <a:lnTo>
                    <a:pt x="72538" y="76091"/>
                  </a:lnTo>
                  <a:lnTo>
                    <a:pt x="74858" y="74714"/>
                  </a:lnTo>
                  <a:lnTo>
                    <a:pt x="77110" y="73090"/>
                  </a:lnTo>
                  <a:lnTo>
                    <a:pt x="79318" y="71303"/>
                  </a:lnTo>
                  <a:lnTo>
                    <a:pt x="81495" y="69405"/>
                  </a:lnTo>
                  <a:lnTo>
                    <a:pt x="83653" y="67434"/>
                  </a:lnTo>
                  <a:lnTo>
                    <a:pt x="85798" y="66120"/>
                  </a:lnTo>
                  <a:lnTo>
                    <a:pt x="87934" y="65245"/>
                  </a:lnTo>
                  <a:lnTo>
                    <a:pt x="90063" y="64661"/>
                  </a:lnTo>
                  <a:lnTo>
                    <a:pt x="92189" y="63566"/>
                  </a:lnTo>
                  <a:lnTo>
                    <a:pt x="94313" y="62130"/>
                  </a:lnTo>
                  <a:lnTo>
                    <a:pt x="100304" y="57435"/>
                  </a:lnTo>
                  <a:lnTo>
                    <a:pt x="100675" y="50846"/>
                  </a:lnTo>
                  <a:lnTo>
                    <a:pt x="100676" y="50800"/>
                  </a:lnTo>
                  <a:lnTo>
                    <a:pt x="100677" y="50798"/>
                  </a:lnTo>
                  <a:lnTo>
                    <a:pt x="100677" y="50793"/>
                  </a:lnTo>
                  <a:lnTo>
                    <a:pt x="100677" y="54164"/>
                  </a:lnTo>
                  <a:lnTo>
                    <a:pt x="99971" y="55862"/>
                  </a:lnTo>
                  <a:lnTo>
                    <a:pt x="97303" y="59631"/>
                  </a:lnTo>
                  <a:lnTo>
                    <a:pt x="95205" y="62349"/>
                  </a:lnTo>
                  <a:lnTo>
                    <a:pt x="94716" y="64866"/>
                  </a:lnTo>
                  <a:lnTo>
                    <a:pt x="94584" y="66525"/>
                  </a:lnTo>
                  <a:lnTo>
                    <a:pt x="93792" y="68337"/>
                  </a:lnTo>
                  <a:lnTo>
                    <a:pt x="91027" y="72231"/>
                  </a:lnTo>
                  <a:lnTo>
                    <a:pt x="89328" y="76314"/>
                  </a:lnTo>
                  <a:lnTo>
                    <a:pt x="87867" y="81185"/>
                  </a:lnTo>
                  <a:lnTo>
                    <a:pt x="84865" y="88054"/>
                  </a:lnTo>
                  <a:lnTo>
                    <a:pt x="81176" y="95812"/>
                  </a:lnTo>
                  <a:lnTo>
                    <a:pt x="79204" y="99855"/>
                  </a:lnTo>
                  <a:lnTo>
                    <a:pt x="77014" y="106230"/>
                  </a:lnTo>
                  <a:lnTo>
                    <a:pt x="75334" y="112120"/>
                  </a:lnTo>
                  <a:lnTo>
                    <a:pt x="70419" y="124076"/>
                  </a:lnTo>
                  <a:lnTo>
                    <a:pt x="66520" y="134869"/>
                  </a:lnTo>
                  <a:lnTo>
                    <a:pt x="64491" y="140005"/>
                  </a:lnTo>
                  <a:lnTo>
                    <a:pt x="62433" y="144840"/>
                  </a:lnTo>
                  <a:lnTo>
                    <a:pt x="60355" y="149474"/>
                  </a:lnTo>
                  <a:lnTo>
                    <a:pt x="58264" y="154680"/>
                  </a:lnTo>
                  <a:lnTo>
                    <a:pt x="54058" y="166110"/>
                  </a:lnTo>
                  <a:lnTo>
                    <a:pt x="52653" y="172121"/>
                  </a:lnTo>
                  <a:lnTo>
                    <a:pt x="51717" y="178245"/>
                  </a:lnTo>
                  <a:lnTo>
                    <a:pt x="49971" y="189988"/>
                  </a:lnTo>
                  <a:lnTo>
                    <a:pt x="46842" y="199911"/>
                  </a:lnTo>
                  <a:lnTo>
                    <a:pt x="22304" y="273066"/>
                  </a:lnTo>
                  <a:lnTo>
                    <a:pt x="20895" y="279409"/>
                  </a:lnTo>
                  <a:lnTo>
                    <a:pt x="19955" y="285753"/>
                  </a:lnTo>
                  <a:lnTo>
                    <a:pt x="18205" y="297742"/>
                  </a:lnTo>
                  <a:lnTo>
                    <a:pt x="15074" y="307774"/>
                  </a:lnTo>
                  <a:lnTo>
                    <a:pt x="13212" y="316936"/>
                  </a:lnTo>
                  <a:lnTo>
                    <a:pt x="11678" y="325712"/>
                  </a:lnTo>
                  <a:lnTo>
                    <a:pt x="8643" y="334316"/>
                  </a:lnTo>
                  <a:lnTo>
                    <a:pt x="8256" y="338586"/>
                  </a:lnTo>
                  <a:lnTo>
                    <a:pt x="10381" y="350632"/>
                  </a:lnTo>
                  <a:lnTo>
                    <a:pt x="11457" y="361381"/>
                  </a:lnTo>
                  <a:lnTo>
                    <a:pt x="11669" y="370299"/>
                  </a:lnTo>
                  <a:lnTo>
                    <a:pt x="12392" y="372452"/>
                  </a:lnTo>
                  <a:lnTo>
                    <a:pt x="15079" y="376727"/>
                  </a:lnTo>
                  <a:lnTo>
                    <a:pt x="16784" y="378854"/>
                  </a:lnTo>
                  <a:lnTo>
                    <a:pt x="18626" y="380979"/>
                  </a:lnTo>
                  <a:lnTo>
                    <a:pt x="23283" y="386085"/>
                  </a:lnTo>
                  <a:lnTo>
                    <a:pt x="24371" y="386504"/>
                  </a:lnTo>
                  <a:lnTo>
                    <a:pt x="27463" y="386971"/>
                  </a:lnTo>
                  <a:lnTo>
                    <a:pt x="29276" y="387095"/>
                  </a:lnTo>
                  <a:lnTo>
                    <a:pt x="31190" y="387177"/>
                  </a:lnTo>
                  <a:lnTo>
                    <a:pt x="33172" y="387232"/>
                  </a:lnTo>
                  <a:lnTo>
                    <a:pt x="42709" y="387310"/>
                  </a:lnTo>
                  <a:lnTo>
                    <a:pt x="45087" y="386616"/>
                  </a:lnTo>
                  <a:lnTo>
                    <a:pt x="46673" y="385447"/>
                  </a:lnTo>
                  <a:lnTo>
                    <a:pt x="49142" y="382267"/>
                  </a:lnTo>
                  <a:lnTo>
                    <a:pt x="50787" y="380431"/>
                  </a:lnTo>
                  <a:lnTo>
                    <a:pt x="54499" y="376510"/>
                  </a:lnTo>
                  <a:lnTo>
                    <a:pt x="64726" y="366143"/>
                  </a:lnTo>
                  <a:lnTo>
                    <a:pt x="66826" y="363332"/>
                  </a:lnTo>
                  <a:lnTo>
                    <a:pt x="68932" y="360047"/>
                  </a:lnTo>
                  <a:lnTo>
                    <a:pt x="71041" y="356446"/>
                  </a:lnTo>
                  <a:lnTo>
                    <a:pt x="73154" y="353339"/>
                  </a:lnTo>
                  <a:lnTo>
                    <a:pt x="75269" y="350562"/>
                  </a:lnTo>
                  <a:lnTo>
                    <a:pt x="77384" y="348006"/>
                  </a:lnTo>
                  <a:lnTo>
                    <a:pt x="78794" y="344891"/>
                  </a:lnTo>
                  <a:lnTo>
                    <a:pt x="80780" y="334469"/>
                  </a:lnTo>
                  <a:lnTo>
                    <a:pt x="81243" y="329036"/>
                  </a:lnTo>
                  <a:lnTo>
                    <a:pt x="83332" y="322388"/>
                  </a:lnTo>
                  <a:lnTo>
                    <a:pt x="85908" y="314729"/>
                  </a:lnTo>
                  <a:lnTo>
                    <a:pt x="87052" y="306622"/>
                  </a:lnTo>
                  <a:lnTo>
                    <a:pt x="85679" y="298315"/>
                  </a:lnTo>
                  <a:lnTo>
                    <a:pt x="83421" y="289919"/>
                  </a:lnTo>
                  <a:lnTo>
                    <a:pt x="82418" y="281484"/>
                  </a:lnTo>
                  <a:lnTo>
                    <a:pt x="81972" y="273031"/>
                  </a:lnTo>
                  <a:lnTo>
                    <a:pt x="81853" y="268802"/>
                  </a:lnTo>
                  <a:lnTo>
                    <a:pt x="79838" y="260340"/>
                  </a:lnTo>
                  <a:lnTo>
                    <a:pt x="77295" y="252580"/>
                  </a:lnTo>
                  <a:lnTo>
                    <a:pt x="76165" y="246780"/>
                  </a:lnTo>
                  <a:lnTo>
                    <a:pt x="73780" y="241850"/>
                  </a:lnTo>
                  <a:lnTo>
                    <a:pt x="72155" y="239548"/>
                  </a:lnTo>
                  <a:lnTo>
                    <a:pt x="70367" y="236601"/>
                  </a:lnTo>
                  <a:lnTo>
                    <a:pt x="68469" y="233227"/>
                  </a:lnTo>
                  <a:lnTo>
                    <a:pt x="66496" y="229565"/>
                  </a:lnTo>
                  <a:lnTo>
                    <a:pt x="64476" y="226419"/>
                  </a:lnTo>
                  <a:lnTo>
                    <a:pt x="62423" y="223616"/>
                  </a:lnTo>
                  <a:lnTo>
                    <a:pt x="60349" y="221042"/>
                  </a:lnTo>
                  <a:lnTo>
                    <a:pt x="58044" y="216300"/>
                  </a:lnTo>
                  <a:lnTo>
                    <a:pt x="57428" y="214048"/>
                  </a:lnTo>
                  <a:lnTo>
                    <a:pt x="54863" y="209664"/>
                  </a:lnTo>
                  <a:lnTo>
                    <a:pt x="53190" y="207506"/>
                  </a:lnTo>
                  <a:lnTo>
                    <a:pt x="51331" y="203229"/>
                  </a:lnTo>
                  <a:lnTo>
                    <a:pt x="50285" y="196854"/>
                  </a:lnTo>
                  <a:lnTo>
                    <a:pt x="49903" y="186261"/>
                  </a:lnTo>
                  <a:lnTo>
                    <a:pt x="49845" y="165093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3" name="SMARTInkAnnotation1128"/>
            <p:cNvSpPr/>
            <p:nvPr/>
          </p:nvSpPr>
          <p:spPr>
            <a:xfrm>
              <a:off x="8810091" y="3587750"/>
              <a:ext cx="38122" cy="95251"/>
            </a:xfrm>
            <a:custGeom>
              <a:avLst/>
              <a:gdLst/>
              <a:ahLst/>
              <a:cxnLst/>
              <a:rect l="0" t="0" r="0" b="0"/>
              <a:pathLst>
                <a:path w="38122" h="95251">
                  <a:moveTo>
                    <a:pt x="12706" y="0"/>
                  </a:moveTo>
                  <a:lnTo>
                    <a:pt x="0" y="0"/>
                  </a:lnTo>
                  <a:lnTo>
                    <a:pt x="6091" y="0"/>
                  </a:lnTo>
                  <a:lnTo>
                    <a:pt x="6884" y="705"/>
                  </a:lnTo>
                  <a:lnTo>
                    <a:pt x="11799" y="5467"/>
                  </a:lnTo>
                  <a:lnTo>
                    <a:pt x="12102" y="6467"/>
                  </a:lnTo>
                  <a:lnTo>
                    <a:pt x="12303" y="7839"/>
                  </a:lnTo>
                  <a:lnTo>
                    <a:pt x="12626" y="11740"/>
                  </a:lnTo>
                  <a:lnTo>
                    <a:pt x="12671" y="14155"/>
                  </a:lnTo>
                  <a:lnTo>
                    <a:pt x="12683" y="15787"/>
                  </a:lnTo>
                  <a:lnTo>
                    <a:pt x="13397" y="17580"/>
                  </a:lnTo>
                  <a:lnTo>
                    <a:pt x="14578" y="19481"/>
                  </a:lnTo>
                  <a:lnTo>
                    <a:pt x="16073" y="21454"/>
                  </a:lnTo>
                  <a:lnTo>
                    <a:pt x="17068" y="23475"/>
                  </a:lnTo>
                  <a:lnTo>
                    <a:pt x="17732" y="25528"/>
                  </a:lnTo>
                  <a:lnTo>
                    <a:pt x="18174" y="27602"/>
                  </a:lnTo>
                  <a:lnTo>
                    <a:pt x="19175" y="29690"/>
                  </a:lnTo>
                  <a:lnTo>
                    <a:pt x="20548" y="31788"/>
                  </a:lnTo>
                  <a:lnTo>
                    <a:pt x="22171" y="33892"/>
                  </a:lnTo>
                  <a:lnTo>
                    <a:pt x="23251" y="36000"/>
                  </a:lnTo>
                  <a:lnTo>
                    <a:pt x="23971" y="38111"/>
                  </a:lnTo>
                  <a:lnTo>
                    <a:pt x="24452" y="40224"/>
                  </a:lnTo>
                  <a:lnTo>
                    <a:pt x="24773" y="42339"/>
                  </a:lnTo>
                  <a:lnTo>
                    <a:pt x="24986" y="44453"/>
                  </a:lnTo>
                  <a:lnTo>
                    <a:pt x="25129" y="46569"/>
                  </a:lnTo>
                  <a:lnTo>
                    <a:pt x="25929" y="48685"/>
                  </a:lnTo>
                  <a:lnTo>
                    <a:pt x="27170" y="50801"/>
                  </a:lnTo>
                  <a:lnTo>
                    <a:pt x="28702" y="52917"/>
                  </a:lnTo>
                  <a:lnTo>
                    <a:pt x="29018" y="55034"/>
                  </a:lnTo>
                  <a:lnTo>
                    <a:pt x="28521" y="57150"/>
                  </a:lnTo>
                  <a:lnTo>
                    <a:pt x="27486" y="59267"/>
                  </a:lnTo>
                  <a:lnTo>
                    <a:pt x="27501" y="61383"/>
                  </a:lnTo>
                  <a:lnTo>
                    <a:pt x="28217" y="63500"/>
                  </a:lnTo>
                  <a:lnTo>
                    <a:pt x="31066" y="68596"/>
                  </a:lnTo>
                  <a:lnTo>
                    <a:pt x="31455" y="71174"/>
                  </a:lnTo>
                  <a:lnTo>
                    <a:pt x="31559" y="72849"/>
                  </a:lnTo>
                  <a:lnTo>
                    <a:pt x="31676" y="76592"/>
                  </a:lnTo>
                  <a:lnTo>
                    <a:pt x="31766" y="88535"/>
                  </a:lnTo>
                  <a:lnTo>
                    <a:pt x="31767" y="88792"/>
                  </a:lnTo>
                  <a:lnTo>
                    <a:pt x="33650" y="90734"/>
                  </a:lnTo>
                  <a:lnTo>
                    <a:pt x="38069" y="95198"/>
                  </a:lnTo>
                  <a:lnTo>
                    <a:pt x="38120" y="95248"/>
                  </a:lnTo>
                  <a:lnTo>
                    <a:pt x="38121" y="95250"/>
                  </a:lnTo>
                  <a:lnTo>
                    <a:pt x="31767" y="8890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4" name="SMARTInkAnnotation1129"/>
            <p:cNvSpPr/>
            <p:nvPr/>
          </p:nvSpPr>
          <p:spPr>
            <a:xfrm>
              <a:off x="8765635" y="3663950"/>
              <a:ext cx="146119" cy="6328"/>
            </a:xfrm>
            <a:custGeom>
              <a:avLst/>
              <a:gdLst/>
              <a:ahLst/>
              <a:cxnLst/>
              <a:rect l="0" t="0" r="0" b="0"/>
              <a:pathLst>
                <a:path w="146119" h="6328">
                  <a:moveTo>
                    <a:pt x="6330" y="0"/>
                  </a:moveTo>
                  <a:lnTo>
                    <a:pt x="28" y="6298"/>
                  </a:lnTo>
                  <a:lnTo>
                    <a:pt x="0" y="6327"/>
                  </a:lnTo>
                  <a:lnTo>
                    <a:pt x="6068" y="261"/>
                  </a:lnTo>
                  <a:lnTo>
                    <a:pt x="9626" y="78"/>
                  </a:lnTo>
                  <a:lnTo>
                    <a:pt x="14164" y="10"/>
                  </a:lnTo>
                  <a:lnTo>
                    <a:pt x="146118" y="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5" name="SMARTInkAnnotation1130"/>
            <p:cNvSpPr/>
            <p:nvPr/>
          </p:nvSpPr>
          <p:spPr>
            <a:xfrm>
              <a:off x="4667309" y="3524250"/>
              <a:ext cx="254160" cy="57151"/>
            </a:xfrm>
            <a:custGeom>
              <a:avLst/>
              <a:gdLst/>
              <a:ahLst/>
              <a:cxnLst/>
              <a:rect l="0" t="0" r="0" b="0"/>
              <a:pathLst>
                <a:path w="254160" h="57151">
                  <a:moveTo>
                    <a:pt x="0" y="50800"/>
                  </a:moveTo>
                  <a:lnTo>
                    <a:pt x="0" y="57150"/>
                  </a:lnTo>
                  <a:lnTo>
                    <a:pt x="0" y="38184"/>
                  </a:lnTo>
                  <a:lnTo>
                    <a:pt x="1883" y="36256"/>
                  </a:lnTo>
                  <a:lnTo>
                    <a:pt x="5471" y="32640"/>
                  </a:lnTo>
                  <a:lnTo>
                    <a:pt x="7844" y="32145"/>
                  </a:lnTo>
                  <a:lnTo>
                    <a:pt x="9466" y="32014"/>
                  </a:lnTo>
                  <a:lnTo>
                    <a:pt x="10546" y="31220"/>
                  </a:lnTo>
                  <a:lnTo>
                    <a:pt x="11267" y="29986"/>
                  </a:lnTo>
                  <a:lnTo>
                    <a:pt x="11748" y="28457"/>
                  </a:lnTo>
                  <a:lnTo>
                    <a:pt x="12774" y="27438"/>
                  </a:lnTo>
                  <a:lnTo>
                    <a:pt x="14163" y="26759"/>
                  </a:lnTo>
                  <a:lnTo>
                    <a:pt x="18094" y="25669"/>
                  </a:lnTo>
                  <a:lnTo>
                    <a:pt x="25476" y="25416"/>
                  </a:lnTo>
                  <a:lnTo>
                    <a:pt x="28502" y="25407"/>
                  </a:lnTo>
                  <a:lnTo>
                    <a:pt x="29592" y="24699"/>
                  </a:lnTo>
                  <a:lnTo>
                    <a:pt x="30318" y="23522"/>
                  </a:lnTo>
                  <a:lnTo>
                    <a:pt x="30802" y="22031"/>
                  </a:lnTo>
                  <a:lnTo>
                    <a:pt x="31831" y="21037"/>
                  </a:lnTo>
                  <a:lnTo>
                    <a:pt x="33223" y="20375"/>
                  </a:lnTo>
                  <a:lnTo>
                    <a:pt x="37156" y="19312"/>
                  </a:lnTo>
                  <a:lnTo>
                    <a:pt x="44992" y="19055"/>
                  </a:lnTo>
                  <a:lnTo>
                    <a:pt x="63462" y="19050"/>
                  </a:lnTo>
                  <a:lnTo>
                    <a:pt x="65388" y="20931"/>
                  </a:lnTo>
                  <a:lnTo>
                    <a:pt x="69630" y="25138"/>
                  </a:lnTo>
                  <a:lnTo>
                    <a:pt x="76771" y="25366"/>
                  </a:lnTo>
                  <a:lnTo>
                    <a:pt x="78714" y="25377"/>
                  </a:lnTo>
                  <a:lnTo>
                    <a:pt x="80011" y="26090"/>
                  </a:lnTo>
                  <a:lnTo>
                    <a:pt x="80874" y="27271"/>
                  </a:lnTo>
                  <a:lnTo>
                    <a:pt x="82501" y="31488"/>
                  </a:lnTo>
                  <a:lnTo>
                    <a:pt x="88691" y="31743"/>
                  </a:lnTo>
                  <a:lnTo>
                    <a:pt x="89485" y="32451"/>
                  </a:lnTo>
                  <a:lnTo>
                    <a:pt x="95230" y="38022"/>
                  </a:lnTo>
                  <a:lnTo>
                    <a:pt x="100773" y="43561"/>
                  </a:lnTo>
                  <a:lnTo>
                    <a:pt x="103151" y="44055"/>
                  </a:lnTo>
                  <a:lnTo>
                    <a:pt x="104773" y="44186"/>
                  </a:lnTo>
                  <a:lnTo>
                    <a:pt x="105854" y="44980"/>
                  </a:lnTo>
                  <a:lnTo>
                    <a:pt x="106575" y="46214"/>
                  </a:lnTo>
                  <a:lnTo>
                    <a:pt x="107056" y="47743"/>
                  </a:lnTo>
                  <a:lnTo>
                    <a:pt x="108083" y="48762"/>
                  </a:lnTo>
                  <a:lnTo>
                    <a:pt x="109473" y="49441"/>
                  </a:lnTo>
                  <a:lnTo>
                    <a:pt x="113404" y="50531"/>
                  </a:lnTo>
                  <a:lnTo>
                    <a:pt x="117458" y="50721"/>
                  </a:lnTo>
                  <a:lnTo>
                    <a:pt x="119253" y="51453"/>
                  </a:lnTo>
                  <a:lnTo>
                    <a:pt x="121155" y="52646"/>
                  </a:lnTo>
                  <a:lnTo>
                    <a:pt x="123130" y="54147"/>
                  </a:lnTo>
                  <a:lnTo>
                    <a:pt x="127207" y="55816"/>
                  </a:lnTo>
                  <a:lnTo>
                    <a:pt x="133320" y="56974"/>
                  </a:lnTo>
                  <a:lnTo>
                    <a:pt x="140183" y="57115"/>
                  </a:lnTo>
                  <a:lnTo>
                    <a:pt x="199353" y="57150"/>
                  </a:lnTo>
                  <a:lnTo>
                    <a:pt x="201384" y="56445"/>
                  </a:lnTo>
                  <a:lnTo>
                    <a:pt x="203443" y="55269"/>
                  </a:lnTo>
                  <a:lnTo>
                    <a:pt x="205523" y="53779"/>
                  </a:lnTo>
                  <a:lnTo>
                    <a:pt x="209715" y="52124"/>
                  </a:lnTo>
                  <a:lnTo>
                    <a:pt x="216045" y="51192"/>
                  </a:lnTo>
                  <a:lnTo>
                    <a:pt x="223715" y="50834"/>
                  </a:lnTo>
                  <a:lnTo>
                    <a:pt x="225391" y="50823"/>
                  </a:lnTo>
                  <a:lnTo>
                    <a:pt x="226509" y="50110"/>
                  </a:lnTo>
                  <a:lnTo>
                    <a:pt x="227253" y="48929"/>
                  </a:lnTo>
                  <a:lnTo>
                    <a:pt x="227750" y="47436"/>
                  </a:lnTo>
                  <a:lnTo>
                    <a:pt x="228787" y="46441"/>
                  </a:lnTo>
                  <a:lnTo>
                    <a:pt x="230184" y="45777"/>
                  </a:lnTo>
                  <a:lnTo>
                    <a:pt x="234810" y="44528"/>
                  </a:lnTo>
                  <a:lnTo>
                    <a:pt x="234905" y="43796"/>
                  </a:lnTo>
                  <a:lnTo>
                    <a:pt x="234969" y="42603"/>
                  </a:lnTo>
                  <a:lnTo>
                    <a:pt x="235012" y="41102"/>
                  </a:lnTo>
                  <a:lnTo>
                    <a:pt x="235746" y="40101"/>
                  </a:lnTo>
                  <a:lnTo>
                    <a:pt x="236941" y="39434"/>
                  </a:lnTo>
                  <a:lnTo>
                    <a:pt x="238445" y="38989"/>
                  </a:lnTo>
                  <a:lnTo>
                    <a:pt x="239447" y="37988"/>
                  </a:lnTo>
                  <a:lnTo>
                    <a:pt x="240115" y="36614"/>
                  </a:lnTo>
                  <a:lnTo>
                    <a:pt x="241373" y="32034"/>
                  </a:lnTo>
                  <a:lnTo>
                    <a:pt x="241399" y="31234"/>
                  </a:lnTo>
                  <a:lnTo>
                    <a:pt x="241449" y="22298"/>
                  </a:lnTo>
                  <a:lnTo>
                    <a:pt x="242155" y="21215"/>
                  </a:lnTo>
                  <a:lnTo>
                    <a:pt x="243332" y="20493"/>
                  </a:lnTo>
                  <a:lnTo>
                    <a:pt x="246921" y="19335"/>
                  </a:lnTo>
                  <a:lnTo>
                    <a:pt x="247216" y="18535"/>
                  </a:lnTo>
                  <a:lnTo>
                    <a:pt x="247412" y="17295"/>
                  </a:lnTo>
                  <a:lnTo>
                    <a:pt x="247800" y="12753"/>
                  </a:lnTo>
                  <a:lnTo>
                    <a:pt x="247805" y="12702"/>
                  </a:lnTo>
                  <a:lnTo>
                    <a:pt x="254154" y="6355"/>
                  </a:lnTo>
                  <a:lnTo>
                    <a:pt x="254156" y="6353"/>
                  </a:lnTo>
                  <a:lnTo>
                    <a:pt x="254156" y="6352"/>
                  </a:lnTo>
                  <a:lnTo>
                    <a:pt x="254159" y="6350"/>
                  </a:lnTo>
                  <a:lnTo>
                    <a:pt x="254159" y="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6" name="SMARTInkAnnotation1131"/>
            <p:cNvSpPr/>
            <p:nvPr/>
          </p:nvSpPr>
          <p:spPr>
            <a:xfrm>
              <a:off x="3549014" y="3829050"/>
              <a:ext cx="806952" cy="127001"/>
            </a:xfrm>
            <a:custGeom>
              <a:avLst/>
              <a:gdLst/>
              <a:ahLst/>
              <a:cxnLst/>
              <a:rect l="0" t="0" r="0" b="0"/>
              <a:pathLst>
                <a:path w="806952" h="127001">
                  <a:moveTo>
                    <a:pt x="88954" y="127000"/>
                  </a:moveTo>
                  <a:lnTo>
                    <a:pt x="79489" y="127000"/>
                  </a:lnTo>
                  <a:lnTo>
                    <a:pt x="78408" y="126295"/>
                  </a:lnTo>
                  <a:lnTo>
                    <a:pt x="77687" y="125119"/>
                  </a:lnTo>
                  <a:lnTo>
                    <a:pt x="77207" y="123629"/>
                  </a:lnTo>
                  <a:lnTo>
                    <a:pt x="76181" y="122636"/>
                  </a:lnTo>
                  <a:lnTo>
                    <a:pt x="74791" y="121974"/>
                  </a:lnTo>
                  <a:lnTo>
                    <a:pt x="70860" y="120912"/>
                  </a:lnTo>
                  <a:lnTo>
                    <a:pt x="70538" y="120119"/>
                  </a:lnTo>
                  <a:lnTo>
                    <a:pt x="70179" y="117356"/>
                  </a:lnTo>
                  <a:lnTo>
                    <a:pt x="69378" y="115632"/>
                  </a:lnTo>
                  <a:lnTo>
                    <a:pt x="66604" y="111835"/>
                  </a:lnTo>
                  <a:lnTo>
                    <a:pt x="63438" y="108012"/>
                  </a:lnTo>
                  <a:lnTo>
                    <a:pt x="58645" y="103108"/>
                  </a:lnTo>
                  <a:lnTo>
                    <a:pt x="54774" y="99213"/>
                  </a:lnTo>
                  <a:lnTo>
                    <a:pt x="52754" y="97892"/>
                  </a:lnTo>
                  <a:lnTo>
                    <a:pt x="46537" y="95327"/>
                  </a:lnTo>
                  <a:lnTo>
                    <a:pt x="42333" y="92227"/>
                  </a:lnTo>
                  <a:lnTo>
                    <a:pt x="40930" y="90412"/>
                  </a:lnTo>
                  <a:lnTo>
                    <a:pt x="39994" y="88497"/>
                  </a:lnTo>
                  <a:lnTo>
                    <a:pt x="39370" y="86515"/>
                  </a:lnTo>
                  <a:lnTo>
                    <a:pt x="38248" y="84488"/>
                  </a:lnTo>
                  <a:lnTo>
                    <a:pt x="36795" y="82431"/>
                  </a:lnTo>
                  <a:lnTo>
                    <a:pt x="35120" y="80354"/>
                  </a:lnTo>
                  <a:lnTo>
                    <a:pt x="33296" y="78969"/>
                  </a:lnTo>
                  <a:lnTo>
                    <a:pt x="31375" y="78046"/>
                  </a:lnTo>
                  <a:lnTo>
                    <a:pt x="29389" y="77431"/>
                  </a:lnTo>
                  <a:lnTo>
                    <a:pt x="25298" y="74866"/>
                  </a:lnTo>
                  <a:lnTo>
                    <a:pt x="20293" y="70841"/>
                  </a:lnTo>
                  <a:lnTo>
                    <a:pt x="19882" y="69805"/>
                  </a:lnTo>
                  <a:lnTo>
                    <a:pt x="19426" y="66773"/>
                  </a:lnTo>
                  <a:lnTo>
                    <a:pt x="18598" y="65682"/>
                  </a:lnTo>
                  <a:lnTo>
                    <a:pt x="17340" y="64955"/>
                  </a:lnTo>
                  <a:lnTo>
                    <a:pt x="14060" y="64146"/>
                  </a:lnTo>
                  <a:lnTo>
                    <a:pt x="2" y="63500"/>
                  </a:lnTo>
                  <a:lnTo>
                    <a:pt x="0" y="68967"/>
                  </a:lnTo>
                  <a:lnTo>
                    <a:pt x="705" y="69262"/>
                  </a:lnTo>
                  <a:lnTo>
                    <a:pt x="6470" y="69798"/>
                  </a:lnTo>
                  <a:lnTo>
                    <a:pt x="17893" y="69848"/>
                  </a:lnTo>
                  <a:lnTo>
                    <a:pt x="20424" y="67968"/>
                  </a:lnTo>
                  <a:lnTo>
                    <a:pt x="22089" y="66479"/>
                  </a:lnTo>
                  <a:lnTo>
                    <a:pt x="24609" y="65486"/>
                  </a:lnTo>
                  <a:lnTo>
                    <a:pt x="36917" y="63892"/>
                  </a:lnTo>
                  <a:lnTo>
                    <a:pt x="61722" y="63523"/>
                  </a:lnTo>
                  <a:lnTo>
                    <a:pt x="83490" y="63502"/>
                  </a:lnTo>
                  <a:lnTo>
                    <a:pt x="90291" y="61619"/>
                  </a:lnTo>
                  <a:lnTo>
                    <a:pt x="98020" y="59136"/>
                  </a:lnTo>
                  <a:lnTo>
                    <a:pt x="122894" y="56619"/>
                  </a:lnTo>
                  <a:lnTo>
                    <a:pt x="135565" y="52837"/>
                  </a:lnTo>
                  <a:lnTo>
                    <a:pt x="156732" y="51068"/>
                  </a:lnTo>
                  <a:lnTo>
                    <a:pt x="178747" y="50147"/>
                  </a:lnTo>
                  <a:lnTo>
                    <a:pt x="196514" y="46452"/>
                  </a:lnTo>
                  <a:lnTo>
                    <a:pt x="217407" y="44845"/>
                  </a:lnTo>
                  <a:lnTo>
                    <a:pt x="241721" y="44528"/>
                  </a:lnTo>
                  <a:lnTo>
                    <a:pt x="279597" y="44457"/>
                  </a:lnTo>
                  <a:lnTo>
                    <a:pt x="298641" y="41081"/>
                  </a:lnTo>
                  <a:lnTo>
                    <a:pt x="317698" y="38983"/>
                  </a:lnTo>
                  <a:lnTo>
                    <a:pt x="340132" y="38362"/>
                  </a:lnTo>
                  <a:lnTo>
                    <a:pt x="364665" y="38178"/>
                  </a:lnTo>
                  <a:lnTo>
                    <a:pt x="389818" y="34752"/>
                  </a:lnTo>
                  <a:lnTo>
                    <a:pt x="406701" y="33084"/>
                  </a:lnTo>
                  <a:lnTo>
                    <a:pt x="423618" y="32343"/>
                  </a:lnTo>
                  <a:lnTo>
                    <a:pt x="440549" y="32014"/>
                  </a:lnTo>
                  <a:lnTo>
                    <a:pt x="457488" y="29986"/>
                  </a:lnTo>
                  <a:lnTo>
                    <a:pt x="474429" y="27438"/>
                  </a:lnTo>
                  <a:lnTo>
                    <a:pt x="491372" y="26306"/>
                  </a:lnTo>
                  <a:lnTo>
                    <a:pt x="508315" y="25803"/>
                  </a:lnTo>
                  <a:lnTo>
                    <a:pt x="538830" y="25479"/>
                  </a:lnTo>
                  <a:lnTo>
                    <a:pt x="558775" y="22053"/>
                  </a:lnTo>
                  <a:lnTo>
                    <a:pt x="578098" y="19939"/>
                  </a:lnTo>
                  <a:lnTo>
                    <a:pt x="597238" y="19314"/>
                  </a:lnTo>
                  <a:lnTo>
                    <a:pt x="783622" y="19050"/>
                  </a:lnTo>
                  <a:lnTo>
                    <a:pt x="785750" y="18345"/>
                  </a:lnTo>
                  <a:lnTo>
                    <a:pt x="792119" y="14686"/>
                  </a:lnTo>
                  <a:lnTo>
                    <a:pt x="800225" y="12778"/>
                  </a:lnTo>
                  <a:lnTo>
                    <a:pt x="803860" y="16094"/>
                  </a:lnTo>
                  <a:lnTo>
                    <a:pt x="806946" y="19046"/>
                  </a:lnTo>
                  <a:lnTo>
                    <a:pt x="806948" y="19047"/>
                  </a:lnTo>
                  <a:lnTo>
                    <a:pt x="806949" y="19048"/>
                  </a:lnTo>
                  <a:lnTo>
                    <a:pt x="806951" y="19050"/>
                  </a:lnTo>
                  <a:lnTo>
                    <a:pt x="806951" y="15679"/>
                  </a:lnTo>
                  <a:lnTo>
                    <a:pt x="806245" y="14686"/>
                  </a:lnTo>
                  <a:lnTo>
                    <a:pt x="805068" y="14024"/>
                  </a:lnTo>
                  <a:lnTo>
                    <a:pt x="801480" y="12962"/>
                  </a:lnTo>
                  <a:lnTo>
                    <a:pt x="801186" y="12169"/>
                  </a:lnTo>
                  <a:lnTo>
                    <a:pt x="800858" y="9406"/>
                  </a:lnTo>
                  <a:lnTo>
                    <a:pt x="800713" y="5827"/>
                  </a:lnTo>
                  <a:lnTo>
                    <a:pt x="800597" y="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7" name="SMARTInkAnnotation1132"/>
            <p:cNvSpPr/>
            <p:nvPr/>
          </p:nvSpPr>
          <p:spPr>
            <a:xfrm>
              <a:off x="3778741" y="2432050"/>
              <a:ext cx="558163" cy="819149"/>
            </a:xfrm>
            <a:custGeom>
              <a:avLst/>
              <a:gdLst/>
              <a:ahLst/>
              <a:cxnLst/>
              <a:rect l="0" t="0" r="0" b="0"/>
              <a:pathLst>
                <a:path w="558163" h="819149">
                  <a:moveTo>
                    <a:pt x="87969" y="800100"/>
                  </a:moveTo>
                  <a:lnTo>
                    <a:pt x="84597" y="803471"/>
                  </a:lnTo>
                  <a:lnTo>
                    <a:pt x="83603" y="805169"/>
                  </a:lnTo>
                  <a:lnTo>
                    <a:pt x="81878" y="811656"/>
                  </a:lnTo>
                  <a:lnTo>
                    <a:pt x="75530" y="818859"/>
                  </a:lnTo>
                  <a:lnTo>
                    <a:pt x="65615" y="819148"/>
                  </a:lnTo>
                  <a:lnTo>
                    <a:pt x="63888" y="818443"/>
                  </a:lnTo>
                  <a:lnTo>
                    <a:pt x="57352" y="813682"/>
                  </a:lnTo>
                  <a:lnTo>
                    <a:pt x="56968" y="812683"/>
                  </a:lnTo>
                  <a:lnTo>
                    <a:pt x="56542" y="809690"/>
                  </a:lnTo>
                  <a:lnTo>
                    <a:pt x="55721" y="808610"/>
                  </a:lnTo>
                  <a:lnTo>
                    <a:pt x="54469" y="807890"/>
                  </a:lnTo>
                  <a:lnTo>
                    <a:pt x="52928" y="807410"/>
                  </a:lnTo>
                  <a:lnTo>
                    <a:pt x="51901" y="806384"/>
                  </a:lnTo>
                  <a:lnTo>
                    <a:pt x="51216" y="804995"/>
                  </a:lnTo>
                  <a:lnTo>
                    <a:pt x="50759" y="803363"/>
                  </a:lnTo>
                  <a:lnTo>
                    <a:pt x="48369" y="799669"/>
                  </a:lnTo>
                  <a:lnTo>
                    <a:pt x="41082" y="791548"/>
                  </a:lnTo>
                  <a:lnTo>
                    <a:pt x="39767" y="788754"/>
                  </a:lnTo>
                  <a:lnTo>
                    <a:pt x="37211" y="778786"/>
                  </a:lnTo>
                  <a:lnTo>
                    <a:pt x="33002" y="771050"/>
                  </a:lnTo>
                  <a:lnTo>
                    <a:pt x="31770" y="766492"/>
                  </a:lnTo>
                  <a:lnTo>
                    <a:pt x="30273" y="752748"/>
                  </a:lnTo>
                  <a:lnTo>
                    <a:pt x="20669" y="728064"/>
                  </a:lnTo>
                  <a:lnTo>
                    <a:pt x="16706" y="711187"/>
                  </a:lnTo>
                  <a:lnTo>
                    <a:pt x="8012" y="685668"/>
                  </a:lnTo>
                  <a:lnTo>
                    <a:pt x="4008" y="665260"/>
                  </a:lnTo>
                  <a:lnTo>
                    <a:pt x="1234" y="653388"/>
                  </a:lnTo>
                  <a:lnTo>
                    <a:pt x="0" y="641056"/>
                  </a:lnTo>
                  <a:lnTo>
                    <a:pt x="1335" y="628519"/>
                  </a:lnTo>
                  <a:lnTo>
                    <a:pt x="4173" y="607680"/>
                  </a:lnTo>
                  <a:lnTo>
                    <a:pt x="5014" y="585513"/>
                  </a:lnTo>
                  <a:lnTo>
                    <a:pt x="7146" y="563657"/>
                  </a:lnTo>
                  <a:lnTo>
                    <a:pt x="14191" y="527617"/>
                  </a:lnTo>
                  <a:lnTo>
                    <a:pt x="18232" y="509193"/>
                  </a:lnTo>
                  <a:lnTo>
                    <a:pt x="22382" y="490891"/>
                  </a:lnTo>
                  <a:lnTo>
                    <a:pt x="26579" y="470998"/>
                  </a:lnTo>
                  <a:lnTo>
                    <a:pt x="32681" y="450397"/>
                  </a:lnTo>
                  <a:lnTo>
                    <a:pt x="40099" y="429482"/>
                  </a:lnTo>
                  <a:lnTo>
                    <a:pt x="48103" y="408427"/>
                  </a:lnTo>
                  <a:lnTo>
                    <a:pt x="58249" y="385429"/>
                  </a:lnTo>
                  <a:lnTo>
                    <a:pt x="69113" y="361802"/>
                  </a:lnTo>
                  <a:lnTo>
                    <a:pt x="78648" y="339541"/>
                  </a:lnTo>
                  <a:lnTo>
                    <a:pt x="89474" y="317889"/>
                  </a:lnTo>
                  <a:lnTo>
                    <a:pt x="101346" y="296506"/>
                  </a:lnTo>
                  <a:lnTo>
                    <a:pt x="113683" y="275243"/>
                  </a:lnTo>
                  <a:lnTo>
                    <a:pt x="126225" y="255915"/>
                  </a:lnTo>
                  <a:lnTo>
                    <a:pt x="139566" y="237918"/>
                  </a:lnTo>
                  <a:lnTo>
                    <a:pt x="162248" y="211919"/>
                  </a:lnTo>
                  <a:lnTo>
                    <a:pt x="176050" y="194845"/>
                  </a:lnTo>
                  <a:lnTo>
                    <a:pt x="191127" y="179731"/>
                  </a:lnTo>
                  <a:lnTo>
                    <a:pt x="206535" y="165958"/>
                  </a:lnTo>
                  <a:lnTo>
                    <a:pt x="220443" y="152781"/>
                  </a:lnTo>
                  <a:lnTo>
                    <a:pt x="235567" y="139869"/>
                  </a:lnTo>
                  <a:lnTo>
                    <a:pt x="250996" y="127075"/>
                  </a:lnTo>
                  <a:lnTo>
                    <a:pt x="264913" y="114334"/>
                  </a:lnTo>
                  <a:lnTo>
                    <a:pt x="278159" y="103496"/>
                  </a:lnTo>
                  <a:lnTo>
                    <a:pt x="291812" y="93976"/>
                  </a:lnTo>
                  <a:lnTo>
                    <a:pt x="307293" y="85041"/>
                  </a:lnTo>
                  <a:lnTo>
                    <a:pt x="323586" y="76366"/>
                  </a:lnTo>
                  <a:lnTo>
                    <a:pt x="339535" y="67807"/>
                  </a:lnTo>
                  <a:lnTo>
                    <a:pt x="353684" y="59299"/>
                  </a:lnTo>
                  <a:lnTo>
                    <a:pt x="373556" y="46576"/>
                  </a:lnTo>
                  <a:lnTo>
                    <a:pt x="386454" y="39986"/>
                  </a:lnTo>
                  <a:lnTo>
                    <a:pt x="399952" y="34705"/>
                  </a:lnTo>
                  <a:lnTo>
                    <a:pt x="436546" y="23394"/>
                  </a:lnTo>
                  <a:lnTo>
                    <a:pt x="452862" y="16966"/>
                  </a:lnTo>
                  <a:lnTo>
                    <a:pt x="470012" y="10593"/>
                  </a:lnTo>
                  <a:lnTo>
                    <a:pt x="485134" y="7607"/>
                  </a:lnTo>
                  <a:lnTo>
                    <a:pt x="498558" y="6722"/>
                  </a:lnTo>
                  <a:lnTo>
                    <a:pt x="507197" y="4634"/>
                  </a:lnTo>
                  <a:lnTo>
                    <a:pt x="515743" y="2059"/>
                  </a:lnTo>
                  <a:lnTo>
                    <a:pt x="530852" y="407"/>
                  </a:lnTo>
                  <a:lnTo>
                    <a:pt x="540845" y="80"/>
                  </a:lnTo>
                  <a:lnTo>
                    <a:pt x="543087" y="759"/>
                  </a:lnTo>
                  <a:lnTo>
                    <a:pt x="551427" y="6090"/>
                  </a:lnTo>
                  <a:lnTo>
                    <a:pt x="555069" y="6273"/>
                  </a:lnTo>
                  <a:lnTo>
                    <a:pt x="556100" y="7004"/>
                  </a:lnTo>
                  <a:lnTo>
                    <a:pt x="556787" y="8197"/>
                  </a:lnTo>
                  <a:lnTo>
                    <a:pt x="558138" y="12622"/>
                  </a:lnTo>
                  <a:lnTo>
                    <a:pt x="558162" y="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8" name="SMARTInkAnnotation1133"/>
            <p:cNvSpPr/>
            <p:nvPr/>
          </p:nvSpPr>
          <p:spPr>
            <a:xfrm>
              <a:off x="4063693" y="2082827"/>
              <a:ext cx="133399" cy="260289"/>
            </a:xfrm>
            <a:custGeom>
              <a:avLst/>
              <a:gdLst/>
              <a:ahLst/>
              <a:cxnLst/>
              <a:rect l="0" t="0" r="0" b="0"/>
              <a:pathLst>
                <a:path w="133399" h="260289">
                  <a:moveTo>
                    <a:pt x="57176" y="82523"/>
                  </a:moveTo>
                  <a:lnTo>
                    <a:pt x="63507" y="76196"/>
                  </a:lnTo>
                  <a:lnTo>
                    <a:pt x="63528" y="76175"/>
                  </a:lnTo>
                  <a:lnTo>
                    <a:pt x="63530" y="89003"/>
                  </a:lnTo>
                  <a:lnTo>
                    <a:pt x="64236" y="91782"/>
                  </a:lnTo>
                  <a:lnTo>
                    <a:pt x="67897" y="99769"/>
                  </a:lnTo>
                  <a:lnTo>
                    <a:pt x="69001" y="106886"/>
                  </a:lnTo>
                  <a:lnTo>
                    <a:pt x="70001" y="111465"/>
                  </a:lnTo>
                  <a:lnTo>
                    <a:pt x="71374" y="116634"/>
                  </a:lnTo>
                  <a:lnTo>
                    <a:pt x="72996" y="122197"/>
                  </a:lnTo>
                  <a:lnTo>
                    <a:pt x="74783" y="127317"/>
                  </a:lnTo>
                  <a:lnTo>
                    <a:pt x="76679" y="132141"/>
                  </a:lnTo>
                  <a:lnTo>
                    <a:pt x="78650" y="136768"/>
                  </a:lnTo>
                  <a:lnTo>
                    <a:pt x="80670" y="141970"/>
                  </a:lnTo>
                  <a:lnTo>
                    <a:pt x="84798" y="153394"/>
                  </a:lnTo>
                  <a:lnTo>
                    <a:pt x="91089" y="171726"/>
                  </a:lnTo>
                  <a:lnTo>
                    <a:pt x="92493" y="177269"/>
                  </a:lnTo>
                  <a:lnTo>
                    <a:pt x="93428" y="182376"/>
                  </a:lnTo>
                  <a:lnTo>
                    <a:pt x="94052" y="187192"/>
                  </a:lnTo>
                  <a:lnTo>
                    <a:pt x="95174" y="191813"/>
                  </a:lnTo>
                  <a:lnTo>
                    <a:pt x="96628" y="196305"/>
                  </a:lnTo>
                  <a:lnTo>
                    <a:pt x="98303" y="200711"/>
                  </a:lnTo>
                  <a:lnTo>
                    <a:pt x="102047" y="211251"/>
                  </a:lnTo>
                  <a:lnTo>
                    <a:pt x="104034" y="217025"/>
                  </a:lnTo>
                  <a:lnTo>
                    <a:pt x="106064" y="221580"/>
                  </a:lnTo>
                  <a:lnTo>
                    <a:pt x="110203" y="228522"/>
                  </a:lnTo>
                  <a:lnTo>
                    <a:pt x="112296" y="232067"/>
                  </a:lnTo>
                  <a:lnTo>
                    <a:pt x="114396" y="235841"/>
                  </a:lnTo>
                  <a:lnTo>
                    <a:pt x="117908" y="243092"/>
                  </a:lnTo>
                  <a:lnTo>
                    <a:pt x="119884" y="251141"/>
                  </a:lnTo>
                  <a:lnTo>
                    <a:pt x="120606" y="258974"/>
                  </a:lnTo>
                  <a:lnTo>
                    <a:pt x="120713" y="260288"/>
                  </a:lnTo>
                  <a:lnTo>
                    <a:pt x="111872" y="251481"/>
                  </a:lnTo>
                  <a:lnTo>
                    <a:pt x="107842" y="245575"/>
                  </a:lnTo>
                  <a:lnTo>
                    <a:pt x="103699" y="238951"/>
                  </a:lnTo>
                  <a:lnTo>
                    <a:pt x="101605" y="236198"/>
                  </a:lnTo>
                  <a:lnTo>
                    <a:pt x="99503" y="233656"/>
                  </a:lnTo>
                  <a:lnTo>
                    <a:pt x="96690" y="230550"/>
                  </a:lnTo>
                  <a:lnTo>
                    <a:pt x="89799" y="223337"/>
                  </a:lnTo>
                  <a:lnTo>
                    <a:pt x="86690" y="218733"/>
                  </a:lnTo>
                  <a:lnTo>
                    <a:pt x="83912" y="213546"/>
                  </a:lnTo>
                  <a:lnTo>
                    <a:pt x="81355" y="207972"/>
                  </a:lnTo>
                  <a:lnTo>
                    <a:pt x="78236" y="202844"/>
                  </a:lnTo>
                  <a:lnTo>
                    <a:pt x="74747" y="198015"/>
                  </a:lnTo>
                  <a:lnTo>
                    <a:pt x="71008" y="193384"/>
                  </a:lnTo>
                  <a:lnTo>
                    <a:pt x="67103" y="188180"/>
                  </a:lnTo>
                  <a:lnTo>
                    <a:pt x="59000" y="176754"/>
                  </a:lnTo>
                  <a:lnTo>
                    <a:pt x="46499" y="158421"/>
                  </a:lnTo>
                  <a:lnTo>
                    <a:pt x="42998" y="152877"/>
                  </a:lnTo>
                  <a:lnTo>
                    <a:pt x="39958" y="147770"/>
                  </a:lnTo>
                  <a:lnTo>
                    <a:pt x="37225" y="142955"/>
                  </a:lnTo>
                  <a:lnTo>
                    <a:pt x="34698" y="137627"/>
                  </a:lnTo>
                  <a:lnTo>
                    <a:pt x="32307" y="131960"/>
                  </a:lnTo>
                  <a:lnTo>
                    <a:pt x="30006" y="126064"/>
                  </a:lnTo>
                  <a:lnTo>
                    <a:pt x="27767" y="120722"/>
                  </a:lnTo>
                  <a:lnTo>
                    <a:pt x="25569" y="115750"/>
                  </a:lnTo>
                  <a:lnTo>
                    <a:pt x="23396" y="111025"/>
                  </a:lnTo>
                  <a:lnTo>
                    <a:pt x="21243" y="105757"/>
                  </a:lnTo>
                  <a:lnTo>
                    <a:pt x="19100" y="100129"/>
                  </a:lnTo>
                  <a:lnTo>
                    <a:pt x="16966" y="94260"/>
                  </a:lnTo>
                  <a:lnTo>
                    <a:pt x="14837" y="88937"/>
                  </a:lnTo>
                  <a:lnTo>
                    <a:pt x="12712" y="83977"/>
                  </a:lnTo>
                  <a:lnTo>
                    <a:pt x="8469" y="74703"/>
                  </a:lnTo>
                  <a:lnTo>
                    <a:pt x="4229" y="65877"/>
                  </a:lnTo>
                  <a:lnTo>
                    <a:pt x="2816" y="61548"/>
                  </a:lnTo>
                  <a:lnTo>
                    <a:pt x="1874" y="57251"/>
                  </a:lnTo>
                  <a:lnTo>
                    <a:pt x="828" y="49419"/>
                  </a:lnTo>
                  <a:lnTo>
                    <a:pt x="362" y="43586"/>
                  </a:lnTo>
                  <a:lnTo>
                    <a:pt x="156" y="36760"/>
                  </a:lnTo>
                  <a:lnTo>
                    <a:pt x="0" y="11734"/>
                  </a:lnTo>
                  <a:lnTo>
                    <a:pt x="703" y="9930"/>
                  </a:lnTo>
                  <a:lnTo>
                    <a:pt x="1877" y="8728"/>
                  </a:lnTo>
                  <a:lnTo>
                    <a:pt x="5065" y="6687"/>
                  </a:lnTo>
                  <a:lnTo>
                    <a:pt x="8835" y="3427"/>
                  </a:lnTo>
                  <a:lnTo>
                    <a:pt x="10829" y="2276"/>
                  </a:lnTo>
                  <a:lnTo>
                    <a:pt x="14927" y="997"/>
                  </a:lnTo>
                  <a:lnTo>
                    <a:pt x="17008" y="655"/>
                  </a:lnTo>
                  <a:lnTo>
                    <a:pt x="19101" y="428"/>
                  </a:lnTo>
                  <a:lnTo>
                    <a:pt x="21203" y="276"/>
                  </a:lnTo>
                  <a:lnTo>
                    <a:pt x="23310" y="175"/>
                  </a:lnTo>
                  <a:lnTo>
                    <a:pt x="27534" y="63"/>
                  </a:lnTo>
                  <a:lnTo>
                    <a:pt x="33881" y="0"/>
                  </a:lnTo>
                  <a:lnTo>
                    <a:pt x="36704" y="697"/>
                  </a:lnTo>
                  <a:lnTo>
                    <a:pt x="39998" y="1866"/>
                  </a:lnTo>
                  <a:lnTo>
                    <a:pt x="43606" y="3352"/>
                  </a:lnTo>
                  <a:lnTo>
                    <a:pt x="47424" y="5048"/>
                  </a:lnTo>
                  <a:lnTo>
                    <a:pt x="55430" y="8814"/>
                  </a:lnTo>
                  <a:lnTo>
                    <a:pt x="67876" y="14901"/>
                  </a:lnTo>
                  <a:lnTo>
                    <a:pt x="71370" y="16980"/>
                  </a:lnTo>
                  <a:lnTo>
                    <a:pt x="74404" y="19072"/>
                  </a:lnTo>
                  <a:lnTo>
                    <a:pt x="77133" y="21172"/>
                  </a:lnTo>
                  <a:lnTo>
                    <a:pt x="80365" y="23278"/>
                  </a:lnTo>
                  <a:lnTo>
                    <a:pt x="83931" y="25388"/>
                  </a:lnTo>
                  <a:lnTo>
                    <a:pt x="87721" y="27499"/>
                  </a:lnTo>
                  <a:lnTo>
                    <a:pt x="90953" y="29613"/>
                  </a:lnTo>
                  <a:lnTo>
                    <a:pt x="93814" y="31727"/>
                  </a:lnTo>
                  <a:lnTo>
                    <a:pt x="96427" y="33842"/>
                  </a:lnTo>
                  <a:lnTo>
                    <a:pt x="99581" y="36664"/>
                  </a:lnTo>
                  <a:lnTo>
                    <a:pt x="106851" y="43562"/>
                  </a:lnTo>
                  <a:lnTo>
                    <a:pt x="115509" y="52007"/>
                  </a:lnTo>
                  <a:lnTo>
                    <a:pt x="117951" y="55124"/>
                  </a:lnTo>
                  <a:lnTo>
                    <a:pt x="120284" y="58612"/>
                  </a:lnTo>
                  <a:lnTo>
                    <a:pt x="124054" y="65546"/>
                  </a:lnTo>
                  <a:lnTo>
                    <a:pt x="126882" y="73416"/>
                  </a:lnTo>
                  <a:lnTo>
                    <a:pt x="130045" y="78005"/>
                  </a:lnTo>
                  <a:lnTo>
                    <a:pt x="131923" y="82397"/>
                  </a:lnTo>
                  <a:lnTo>
                    <a:pt x="132979" y="88836"/>
                  </a:lnTo>
                  <a:lnTo>
                    <a:pt x="133292" y="95212"/>
                  </a:lnTo>
                  <a:lnTo>
                    <a:pt x="133385" y="101570"/>
                  </a:lnTo>
                  <a:lnTo>
                    <a:pt x="133398" y="103687"/>
                  </a:lnTo>
                  <a:lnTo>
                    <a:pt x="132700" y="105805"/>
                  </a:lnTo>
                  <a:lnTo>
                    <a:pt x="129052" y="111450"/>
                  </a:lnTo>
                  <a:lnTo>
                    <a:pt x="127951" y="113019"/>
                  </a:lnTo>
                  <a:lnTo>
                    <a:pt x="127461" y="115597"/>
                  </a:lnTo>
                  <a:lnTo>
                    <a:pt x="127331" y="117272"/>
                  </a:lnTo>
                  <a:lnTo>
                    <a:pt x="126538" y="119095"/>
                  </a:lnTo>
                  <a:lnTo>
                    <a:pt x="123774" y="123001"/>
                  </a:lnTo>
                  <a:lnTo>
                    <a:pt x="122049" y="124325"/>
                  </a:lnTo>
                  <a:lnTo>
                    <a:pt x="120192" y="125208"/>
                  </a:lnTo>
                  <a:lnTo>
                    <a:pt x="116247" y="126189"/>
                  </a:lnTo>
                  <a:lnTo>
                    <a:pt x="112140" y="126624"/>
                  </a:lnTo>
                  <a:lnTo>
                    <a:pt x="110057" y="126741"/>
                  </a:lnTo>
                  <a:lnTo>
                    <a:pt x="105859" y="126870"/>
                  </a:lnTo>
                  <a:lnTo>
                    <a:pt x="99527" y="126943"/>
                  </a:lnTo>
                  <a:lnTo>
                    <a:pt x="98118" y="126247"/>
                  </a:lnTo>
                  <a:lnTo>
                    <a:pt x="97178" y="125078"/>
                  </a:lnTo>
                  <a:lnTo>
                    <a:pt x="96552" y="123593"/>
                  </a:lnTo>
                  <a:lnTo>
                    <a:pt x="94723" y="122603"/>
                  </a:lnTo>
                  <a:lnTo>
                    <a:pt x="92091" y="121943"/>
                  </a:lnTo>
                  <a:lnTo>
                    <a:pt x="88924" y="121503"/>
                  </a:lnTo>
                  <a:lnTo>
                    <a:pt x="86814" y="120504"/>
                  </a:lnTo>
                  <a:lnTo>
                    <a:pt x="85407" y="119133"/>
                  </a:lnTo>
                  <a:lnTo>
                    <a:pt x="83137" y="115727"/>
                  </a:lnTo>
                  <a:lnTo>
                    <a:pt x="79775" y="111862"/>
                  </a:lnTo>
                  <a:lnTo>
                    <a:pt x="78596" y="109844"/>
                  </a:lnTo>
                  <a:lnTo>
                    <a:pt x="77810" y="107792"/>
                  </a:lnTo>
                  <a:lnTo>
                    <a:pt x="76238" y="101573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9" name="SMARTInkAnnotation1134"/>
            <p:cNvSpPr/>
            <p:nvPr/>
          </p:nvSpPr>
          <p:spPr>
            <a:xfrm>
              <a:off x="4273366" y="2044726"/>
              <a:ext cx="158848" cy="206755"/>
            </a:xfrm>
            <a:custGeom>
              <a:avLst/>
              <a:gdLst/>
              <a:ahLst/>
              <a:cxnLst/>
              <a:rect l="0" t="0" r="0" b="0"/>
              <a:pathLst>
                <a:path w="158848" h="206755">
                  <a:moveTo>
                    <a:pt x="19060" y="50774"/>
                  </a:moveTo>
                  <a:lnTo>
                    <a:pt x="19060" y="54145"/>
                  </a:lnTo>
                  <a:lnTo>
                    <a:pt x="19766" y="55844"/>
                  </a:lnTo>
                  <a:lnTo>
                    <a:pt x="23427" y="61605"/>
                  </a:lnTo>
                  <a:lnTo>
                    <a:pt x="24531" y="65701"/>
                  </a:lnTo>
                  <a:lnTo>
                    <a:pt x="26904" y="71755"/>
                  </a:lnTo>
                  <a:lnTo>
                    <a:pt x="28525" y="75344"/>
                  </a:lnTo>
                  <a:lnTo>
                    <a:pt x="32210" y="81215"/>
                  </a:lnTo>
                  <a:lnTo>
                    <a:pt x="34180" y="83768"/>
                  </a:lnTo>
                  <a:lnTo>
                    <a:pt x="36370" y="88486"/>
                  </a:lnTo>
                  <a:lnTo>
                    <a:pt x="38049" y="93641"/>
                  </a:lnTo>
                  <a:lnTo>
                    <a:pt x="39485" y="96991"/>
                  </a:lnTo>
                  <a:lnTo>
                    <a:pt x="41149" y="100635"/>
                  </a:lnTo>
                  <a:lnTo>
                    <a:pt x="42258" y="104476"/>
                  </a:lnTo>
                  <a:lnTo>
                    <a:pt x="42997" y="108447"/>
                  </a:lnTo>
                  <a:lnTo>
                    <a:pt x="43490" y="112506"/>
                  </a:lnTo>
                  <a:lnTo>
                    <a:pt x="44525" y="116623"/>
                  </a:lnTo>
                  <a:lnTo>
                    <a:pt x="45920" y="120779"/>
                  </a:lnTo>
                  <a:lnTo>
                    <a:pt x="47556" y="124961"/>
                  </a:lnTo>
                  <a:lnTo>
                    <a:pt x="49354" y="129160"/>
                  </a:lnTo>
                  <a:lnTo>
                    <a:pt x="53233" y="137588"/>
                  </a:lnTo>
                  <a:lnTo>
                    <a:pt x="54550" y="141106"/>
                  </a:lnTo>
                  <a:lnTo>
                    <a:pt x="56013" y="146895"/>
                  </a:lnTo>
                  <a:lnTo>
                    <a:pt x="56403" y="150838"/>
                  </a:lnTo>
                  <a:lnTo>
                    <a:pt x="56663" y="155583"/>
                  </a:lnTo>
                  <a:lnTo>
                    <a:pt x="57029" y="168612"/>
                  </a:lnTo>
                  <a:lnTo>
                    <a:pt x="57154" y="182706"/>
                  </a:lnTo>
                  <a:lnTo>
                    <a:pt x="57869" y="186001"/>
                  </a:lnTo>
                  <a:lnTo>
                    <a:pt x="61544" y="194009"/>
                  </a:lnTo>
                  <a:lnTo>
                    <a:pt x="62947" y="200145"/>
                  </a:lnTo>
                  <a:lnTo>
                    <a:pt x="63460" y="202775"/>
                  </a:lnTo>
                  <a:lnTo>
                    <a:pt x="63522" y="206754"/>
                  </a:lnTo>
                  <a:lnTo>
                    <a:pt x="63531" y="205236"/>
                  </a:lnTo>
                  <a:lnTo>
                    <a:pt x="62827" y="204548"/>
                  </a:lnTo>
                  <a:lnTo>
                    <a:pt x="61652" y="204090"/>
                  </a:lnTo>
                  <a:lnTo>
                    <a:pt x="60162" y="203785"/>
                  </a:lnTo>
                  <a:lnTo>
                    <a:pt x="59170" y="202876"/>
                  </a:lnTo>
                  <a:lnTo>
                    <a:pt x="58507" y="201564"/>
                  </a:lnTo>
                  <a:lnTo>
                    <a:pt x="58067" y="199984"/>
                  </a:lnTo>
                  <a:lnTo>
                    <a:pt x="55693" y="196347"/>
                  </a:lnTo>
                  <a:lnTo>
                    <a:pt x="52285" y="192379"/>
                  </a:lnTo>
                  <a:lnTo>
                    <a:pt x="48417" y="188263"/>
                  </a:lnTo>
                  <a:lnTo>
                    <a:pt x="44345" y="182200"/>
                  </a:lnTo>
                  <a:lnTo>
                    <a:pt x="42271" y="178608"/>
                  </a:lnTo>
                  <a:lnTo>
                    <a:pt x="38083" y="170854"/>
                  </a:lnTo>
                  <a:lnTo>
                    <a:pt x="25410" y="145974"/>
                  </a:lnTo>
                  <a:lnTo>
                    <a:pt x="10588" y="116388"/>
                  </a:lnTo>
                  <a:lnTo>
                    <a:pt x="9176" y="112861"/>
                  </a:lnTo>
                  <a:lnTo>
                    <a:pt x="7608" y="107061"/>
                  </a:lnTo>
                  <a:lnTo>
                    <a:pt x="6483" y="103821"/>
                  </a:lnTo>
                  <a:lnTo>
                    <a:pt x="5028" y="100249"/>
                  </a:lnTo>
                  <a:lnTo>
                    <a:pt x="3351" y="96458"/>
                  </a:lnTo>
                  <a:lnTo>
                    <a:pt x="2233" y="92519"/>
                  </a:lnTo>
                  <a:lnTo>
                    <a:pt x="1488" y="88482"/>
                  </a:lnTo>
                  <a:lnTo>
                    <a:pt x="991" y="84379"/>
                  </a:lnTo>
                  <a:lnTo>
                    <a:pt x="440" y="77939"/>
                  </a:lnTo>
                  <a:lnTo>
                    <a:pt x="194" y="72020"/>
                  </a:lnTo>
                  <a:lnTo>
                    <a:pt x="24" y="55993"/>
                  </a:lnTo>
                  <a:lnTo>
                    <a:pt x="0" y="36926"/>
                  </a:lnTo>
                  <a:lnTo>
                    <a:pt x="706" y="34487"/>
                  </a:lnTo>
                  <a:lnTo>
                    <a:pt x="3371" y="29894"/>
                  </a:lnTo>
                  <a:lnTo>
                    <a:pt x="6910" y="25502"/>
                  </a:lnTo>
                  <a:lnTo>
                    <a:pt x="8842" y="23342"/>
                  </a:lnTo>
                  <a:lnTo>
                    <a:pt x="10130" y="21197"/>
                  </a:lnTo>
                  <a:lnTo>
                    <a:pt x="12649" y="14808"/>
                  </a:lnTo>
                  <a:lnTo>
                    <a:pt x="15740" y="10565"/>
                  </a:lnTo>
                  <a:lnTo>
                    <a:pt x="18259" y="9151"/>
                  </a:lnTo>
                  <a:lnTo>
                    <a:pt x="21350" y="8209"/>
                  </a:lnTo>
                  <a:lnTo>
                    <a:pt x="24822" y="7581"/>
                  </a:lnTo>
                  <a:lnTo>
                    <a:pt x="27844" y="6456"/>
                  </a:lnTo>
                  <a:lnTo>
                    <a:pt x="30563" y="5001"/>
                  </a:lnTo>
                  <a:lnTo>
                    <a:pt x="33083" y="3325"/>
                  </a:lnTo>
                  <a:lnTo>
                    <a:pt x="37764" y="1463"/>
                  </a:lnTo>
                  <a:lnTo>
                    <a:pt x="42199" y="636"/>
                  </a:lnTo>
                  <a:lnTo>
                    <a:pt x="46523" y="268"/>
                  </a:lnTo>
                  <a:lnTo>
                    <a:pt x="50798" y="105"/>
                  </a:lnTo>
                  <a:lnTo>
                    <a:pt x="57174" y="13"/>
                  </a:lnTo>
                  <a:lnTo>
                    <a:pt x="59296" y="0"/>
                  </a:lnTo>
                  <a:lnTo>
                    <a:pt x="61416" y="697"/>
                  </a:lnTo>
                  <a:lnTo>
                    <a:pt x="65654" y="3353"/>
                  </a:lnTo>
                  <a:lnTo>
                    <a:pt x="69891" y="5003"/>
                  </a:lnTo>
                  <a:lnTo>
                    <a:pt x="72009" y="5444"/>
                  </a:lnTo>
                  <a:lnTo>
                    <a:pt x="76246" y="7814"/>
                  </a:lnTo>
                  <a:lnTo>
                    <a:pt x="80481" y="11220"/>
                  </a:lnTo>
                  <a:lnTo>
                    <a:pt x="84717" y="15085"/>
                  </a:lnTo>
                  <a:lnTo>
                    <a:pt x="86129" y="17104"/>
                  </a:lnTo>
                  <a:lnTo>
                    <a:pt x="88823" y="23315"/>
                  </a:lnTo>
                  <a:lnTo>
                    <a:pt x="93072" y="29625"/>
                  </a:lnTo>
                  <a:lnTo>
                    <a:pt x="94314" y="33848"/>
                  </a:lnTo>
                  <a:lnTo>
                    <a:pt x="95013" y="40193"/>
                  </a:lnTo>
                  <a:lnTo>
                    <a:pt x="95220" y="46541"/>
                  </a:lnTo>
                  <a:lnTo>
                    <a:pt x="95305" y="71679"/>
                  </a:lnTo>
                  <a:lnTo>
                    <a:pt x="94600" y="73883"/>
                  </a:lnTo>
                  <a:lnTo>
                    <a:pt x="91933" y="78213"/>
                  </a:lnTo>
                  <a:lnTo>
                    <a:pt x="90278" y="82490"/>
                  </a:lnTo>
                  <a:lnTo>
                    <a:pt x="89836" y="84618"/>
                  </a:lnTo>
                  <a:lnTo>
                    <a:pt x="87464" y="88864"/>
                  </a:lnTo>
                  <a:lnTo>
                    <a:pt x="85842" y="90984"/>
                  </a:lnTo>
                  <a:lnTo>
                    <a:pt x="84041" y="95221"/>
                  </a:lnTo>
                  <a:lnTo>
                    <a:pt x="83026" y="101573"/>
                  </a:lnTo>
                  <a:lnTo>
                    <a:pt x="82884" y="103690"/>
                  </a:lnTo>
                  <a:lnTo>
                    <a:pt x="82083" y="105101"/>
                  </a:lnTo>
                  <a:lnTo>
                    <a:pt x="80843" y="106042"/>
                  </a:lnTo>
                  <a:lnTo>
                    <a:pt x="79311" y="106670"/>
                  </a:lnTo>
                  <a:lnTo>
                    <a:pt x="78289" y="107793"/>
                  </a:lnTo>
                  <a:lnTo>
                    <a:pt x="77608" y="109248"/>
                  </a:lnTo>
                  <a:lnTo>
                    <a:pt x="76325" y="113980"/>
                  </a:lnTo>
                  <a:lnTo>
                    <a:pt x="76252" y="119716"/>
                  </a:lnTo>
                  <a:lnTo>
                    <a:pt x="76956" y="120018"/>
                  </a:lnTo>
                  <a:lnTo>
                    <a:pt x="79621" y="120355"/>
                  </a:lnTo>
                  <a:lnTo>
                    <a:pt x="81320" y="121150"/>
                  </a:lnTo>
                  <a:lnTo>
                    <a:pt x="85090" y="123915"/>
                  </a:lnTo>
                  <a:lnTo>
                    <a:pt x="87084" y="124935"/>
                  </a:lnTo>
                  <a:lnTo>
                    <a:pt x="91182" y="126068"/>
                  </a:lnTo>
                  <a:lnTo>
                    <a:pt x="95356" y="126571"/>
                  </a:lnTo>
                  <a:lnTo>
                    <a:pt x="97458" y="126706"/>
                  </a:lnTo>
                  <a:lnTo>
                    <a:pt x="99565" y="127500"/>
                  </a:lnTo>
                  <a:lnTo>
                    <a:pt x="103789" y="130265"/>
                  </a:lnTo>
                  <a:lnTo>
                    <a:pt x="108019" y="131965"/>
                  </a:lnTo>
                  <a:lnTo>
                    <a:pt x="110135" y="132418"/>
                  </a:lnTo>
                  <a:lnTo>
                    <a:pt x="112959" y="132014"/>
                  </a:lnTo>
                  <a:lnTo>
                    <a:pt x="116253" y="131039"/>
                  </a:lnTo>
                  <a:lnTo>
                    <a:pt x="119861" y="129684"/>
                  </a:lnTo>
                  <a:lnTo>
                    <a:pt x="122973" y="128781"/>
                  </a:lnTo>
                  <a:lnTo>
                    <a:pt x="125753" y="128179"/>
                  </a:lnTo>
                  <a:lnTo>
                    <a:pt x="128312" y="127777"/>
                  </a:lnTo>
                  <a:lnTo>
                    <a:pt x="131430" y="126804"/>
                  </a:lnTo>
                  <a:lnTo>
                    <a:pt x="134921" y="125449"/>
                  </a:lnTo>
                  <a:lnTo>
                    <a:pt x="138660" y="123841"/>
                  </a:lnTo>
                  <a:lnTo>
                    <a:pt x="141859" y="122769"/>
                  </a:lnTo>
                  <a:lnTo>
                    <a:pt x="144698" y="122054"/>
                  </a:lnTo>
                  <a:lnTo>
                    <a:pt x="147296" y="121577"/>
                  </a:lnTo>
                  <a:lnTo>
                    <a:pt x="152066" y="119166"/>
                  </a:lnTo>
                  <a:lnTo>
                    <a:pt x="158847" y="114274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0" name="SMARTInkAnnotation1135"/>
            <p:cNvSpPr/>
            <p:nvPr/>
          </p:nvSpPr>
          <p:spPr>
            <a:xfrm>
              <a:off x="4527522" y="2012950"/>
              <a:ext cx="12709" cy="165101"/>
            </a:xfrm>
            <a:custGeom>
              <a:avLst/>
              <a:gdLst/>
              <a:ahLst/>
              <a:cxnLst/>
              <a:rect l="0" t="0" r="0" b="0"/>
              <a:pathLst>
                <a:path w="12709" h="165101">
                  <a:moveTo>
                    <a:pt x="0" y="0"/>
                  </a:moveTo>
                  <a:lnTo>
                    <a:pt x="0" y="45685"/>
                  </a:lnTo>
                  <a:lnTo>
                    <a:pt x="706" y="49506"/>
                  </a:lnTo>
                  <a:lnTo>
                    <a:pt x="1883" y="54171"/>
                  </a:lnTo>
                  <a:lnTo>
                    <a:pt x="3373" y="59397"/>
                  </a:lnTo>
                  <a:lnTo>
                    <a:pt x="4367" y="64293"/>
                  </a:lnTo>
                  <a:lnTo>
                    <a:pt x="5030" y="68967"/>
                  </a:lnTo>
                  <a:lnTo>
                    <a:pt x="5471" y="73495"/>
                  </a:lnTo>
                  <a:lnTo>
                    <a:pt x="5765" y="77924"/>
                  </a:lnTo>
                  <a:lnTo>
                    <a:pt x="5962" y="82289"/>
                  </a:lnTo>
                  <a:lnTo>
                    <a:pt x="6179" y="90900"/>
                  </a:lnTo>
                  <a:lnTo>
                    <a:pt x="6331" y="112168"/>
                  </a:lnTo>
                  <a:lnTo>
                    <a:pt x="7045" y="116406"/>
                  </a:lnTo>
                  <a:lnTo>
                    <a:pt x="8227" y="120643"/>
                  </a:lnTo>
                  <a:lnTo>
                    <a:pt x="9720" y="124879"/>
                  </a:lnTo>
                  <a:lnTo>
                    <a:pt x="10716" y="128408"/>
                  </a:lnTo>
                  <a:lnTo>
                    <a:pt x="11380" y="131467"/>
                  </a:lnTo>
                  <a:lnTo>
                    <a:pt x="11823" y="134211"/>
                  </a:lnTo>
                  <a:lnTo>
                    <a:pt x="12118" y="137452"/>
                  </a:lnTo>
                  <a:lnTo>
                    <a:pt x="12314" y="141023"/>
                  </a:lnTo>
                  <a:lnTo>
                    <a:pt x="12592" y="150911"/>
                  </a:lnTo>
                  <a:lnTo>
                    <a:pt x="12708" y="16510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1" name="SMARTInkAnnotation1136"/>
            <p:cNvSpPr/>
            <p:nvPr/>
          </p:nvSpPr>
          <p:spPr>
            <a:xfrm>
              <a:off x="4584708" y="1968500"/>
              <a:ext cx="133346" cy="215608"/>
            </a:xfrm>
            <a:custGeom>
              <a:avLst/>
              <a:gdLst/>
              <a:ahLst/>
              <a:cxnLst/>
              <a:rect l="0" t="0" r="0" b="0"/>
              <a:pathLst>
                <a:path w="133346" h="215608">
                  <a:moveTo>
                    <a:pt x="0" y="190500"/>
                  </a:moveTo>
                  <a:lnTo>
                    <a:pt x="3373" y="193871"/>
                  </a:lnTo>
                  <a:lnTo>
                    <a:pt x="4367" y="195570"/>
                  </a:lnTo>
                  <a:lnTo>
                    <a:pt x="6471" y="201331"/>
                  </a:lnTo>
                  <a:lnTo>
                    <a:pt x="10546" y="206801"/>
                  </a:lnTo>
                  <a:lnTo>
                    <a:pt x="14163" y="210888"/>
                  </a:lnTo>
                  <a:lnTo>
                    <a:pt x="18775" y="215607"/>
                  </a:lnTo>
                  <a:lnTo>
                    <a:pt x="22350" y="212442"/>
                  </a:lnTo>
                  <a:lnTo>
                    <a:pt x="23372" y="210772"/>
                  </a:lnTo>
                  <a:lnTo>
                    <a:pt x="24508" y="207036"/>
                  </a:lnTo>
                  <a:lnTo>
                    <a:pt x="25147" y="200965"/>
                  </a:lnTo>
                  <a:lnTo>
                    <a:pt x="25336" y="194698"/>
                  </a:lnTo>
                  <a:lnTo>
                    <a:pt x="25409" y="173192"/>
                  </a:lnTo>
                  <a:lnTo>
                    <a:pt x="24705" y="169083"/>
                  </a:lnTo>
                  <a:lnTo>
                    <a:pt x="23530" y="164933"/>
                  </a:lnTo>
                  <a:lnTo>
                    <a:pt x="22040" y="160755"/>
                  </a:lnTo>
                  <a:lnTo>
                    <a:pt x="21048" y="155853"/>
                  </a:lnTo>
                  <a:lnTo>
                    <a:pt x="20385" y="150469"/>
                  </a:lnTo>
                  <a:lnTo>
                    <a:pt x="19945" y="144763"/>
                  </a:lnTo>
                  <a:lnTo>
                    <a:pt x="18944" y="139547"/>
                  </a:lnTo>
                  <a:lnTo>
                    <a:pt x="17571" y="134659"/>
                  </a:lnTo>
                  <a:lnTo>
                    <a:pt x="15950" y="129990"/>
                  </a:lnTo>
                  <a:lnTo>
                    <a:pt x="14869" y="124760"/>
                  </a:lnTo>
                  <a:lnTo>
                    <a:pt x="14149" y="119156"/>
                  </a:lnTo>
                  <a:lnTo>
                    <a:pt x="13668" y="113304"/>
                  </a:lnTo>
                  <a:lnTo>
                    <a:pt x="13348" y="107992"/>
                  </a:lnTo>
                  <a:lnTo>
                    <a:pt x="12992" y="98326"/>
                  </a:lnTo>
                  <a:lnTo>
                    <a:pt x="12192" y="93773"/>
                  </a:lnTo>
                  <a:lnTo>
                    <a:pt x="10952" y="89326"/>
                  </a:lnTo>
                  <a:lnTo>
                    <a:pt x="9419" y="84951"/>
                  </a:lnTo>
                  <a:lnTo>
                    <a:pt x="8397" y="81328"/>
                  </a:lnTo>
                  <a:lnTo>
                    <a:pt x="7262" y="75422"/>
                  </a:lnTo>
                  <a:lnTo>
                    <a:pt x="6757" y="70445"/>
                  </a:lnTo>
                  <a:lnTo>
                    <a:pt x="6533" y="65881"/>
                  </a:lnTo>
                  <a:lnTo>
                    <a:pt x="6433" y="61501"/>
                  </a:lnTo>
                  <a:lnTo>
                    <a:pt x="7113" y="60051"/>
                  </a:lnTo>
                  <a:lnTo>
                    <a:pt x="8272" y="59084"/>
                  </a:lnTo>
                  <a:lnTo>
                    <a:pt x="9751" y="58439"/>
                  </a:lnTo>
                  <a:lnTo>
                    <a:pt x="10736" y="58715"/>
                  </a:lnTo>
                  <a:lnTo>
                    <a:pt x="11394" y="59605"/>
                  </a:lnTo>
                  <a:lnTo>
                    <a:pt x="11832" y="60903"/>
                  </a:lnTo>
                  <a:lnTo>
                    <a:pt x="15821" y="66101"/>
                  </a:lnTo>
                  <a:lnTo>
                    <a:pt x="18314" y="68057"/>
                  </a:lnTo>
                  <a:lnTo>
                    <a:pt x="21387" y="70065"/>
                  </a:lnTo>
                  <a:lnTo>
                    <a:pt x="24847" y="72110"/>
                  </a:lnTo>
                  <a:lnTo>
                    <a:pt x="27155" y="74179"/>
                  </a:lnTo>
                  <a:lnTo>
                    <a:pt x="28693" y="76264"/>
                  </a:lnTo>
                  <a:lnTo>
                    <a:pt x="29719" y="78359"/>
                  </a:lnTo>
                  <a:lnTo>
                    <a:pt x="31814" y="81167"/>
                  </a:lnTo>
                  <a:lnTo>
                    <a:pt x="34623" y="84450"/>
                  </a:lnTo>
                  <a:lnTo>
                    <a:pt x="37908" y="88050"/>
                  </a:lnTo>
                  <a:lnTo>
                    <a:pt x="45323" y="95813"/>
                  </a:lnTo>
                  <a:lnTo>
                    <a:pt x="49277" y="99859"/>
                  </a:lnTo>
                  <a:lnTo>
                    <a:pt x="52619" y="103967"/>
                  </a:lnTo>
                  <a:lnTo>
                    <a:pt x="55553" y="108117"/>
                  </a:lnTo>
                  <a:lnTo>
                    <a:pt x="58216" y="112295"/>
                  </a:lnTo>
                  <a:lnTo>
                    <a:pt x="61402" y="115785"/>
                  </a:lnTo>
                  <a:lnTo>
                    <a:pt x="64938" y="118818"/>
                  </a:lnTo>
                  <a:lnTo>
                    <a:pt x="68708" y="121545"/>
                  </a:lnTo>
                  <a:lnTo>
                    <a:pt x="71927" y="124774"/>
                  </a:lnTo>
                  <a:lnTo>
                    <a:pt x="74779" y="128339"/>
                  </a:lnTo>
                  <a:lnTo>
                    <a:pt x="77387" y="132126"/>
                  </a:lnTo>
                  <a:lnTo>
                    <a:pt x="80537" y="135356"/>
                  </a:lnTo>
                  <a:lnTo>
                    <a:pt x="84049" y="138215"/>
                  </a:lnTo>
                  <a:lnTo>
                    <a:pt x="87803" y="140827"/>
                  </a:lnTo>
                  <a:lnTo>
                    <a:pt x="91011" y="142568"/>
                  </a:lnTo>
                  <a:lnTo>
                    <a:pt x="93856" y="143728"/>
                  </a:lnTo>
                  <a:lnTo>
                    <a:pt x="96458" y="144502"/>
                  </a:lnTo>
                  <a:lnTo>
                    <a:pt x="98899" y="145018"/>
                  </a:lnTo>
                  <a:lnTo>
                    <a:pt x="101232" y="145362"/>
                  </a:lnTo>
                  <a:lnTo>
                    <a:pt x="103494" y="145591"/>
                  </a:lnTo>
                  <a:lnTo>
                    <a:pt x="105708" y="146450"/>
                  </a:lnTo>
                  <a:lnTo>
                    <a:pt x="107890" y="147728"/>
                  </a:lnTo>
                  <a:lnTo>
                    <a:pt x="110050" y="149285"/>
                  </a:lnTo>
                  <a:lnTo>
                    <a:pt x="112196" y="149618"/>
                  </a:lnTo>
                  <a:lnTo>
                    <a:pt x="114333" y="149134"/>
                  </a:lnTo>
                  <a:lnTo>
                    <a:pt x="116464" y="148106"/>
                  </a:lnTo>
                  <a:lnTo>
                    <a:pt x="118590" y="147421"/>
                  </a:lnTo>
                  <a:lnTo>
                    <a:pt x="120714" y="146964"/>
                  </a:lnTo>
                  <a:lnTo>
                    <a:pt x="122835" y="146659"/>
                  </a:lnTo>
                  <a:lnTo>
                    <a:pt x="124250" y="145751"/>
                  </a:lnTo>
                  <a:lnTo>
                    <a:pt x="125193" y="144439"/>
                  </a:lnTo>
                  <a:lnTo>
                    <a:pt x="125822" y="142859"/>
                  </a:lnTo>
                  <a:lnTo>
                    <a:pt x="128402" y="139223"/>
                  </a:lnTo>
                  <a:lnTo>
                    <a:pt x="130079" y="137265"/>
                  </a:lnTo>
                  <a:lnTo>
                    <a:pt x="131197" y="135254"/>
                  </a:lnTo>
                  <a:lnTo>
                    <a:pt x="132439" y="131139"/>
                  </a:lnTo>
                  <a:lnTo>
                    <a:pt x="133138" y="124855"/>
                  </a:lnTo>
                  <a:lnTo>
                    <a:pt x="133345" y="118525"/>
                  </a:lnTo>
                  <a:lnTo>
                    <a:pt x="131511" y="112415"/>
                  </a:lnTo>
                  <a:lnTo>
                    <a:pt x="130034" y="108810"/>
                  </a:lnTo>
                  <a:lnTo>
                    <a:pt x="129049" y="104995"/>
                  </a:lnTo>
                  <a:lnTo>
                    <a:pt x="128392" y="101041"/>
                  </a:lnTo>
                  <a:lnTo>
                    <a:pt x="127954" y="96994"/>
                  </a:lnTo>
                  <a:lnTo>
                    <a:pt x="127663" y="92885"/>
                  </a:lnTo>
                  <a:lnTo>
                    <a:pt x="127468" y="88735"/>
                  </a:lnTo>
                  <a:lnTo>
                    <a:pt x="127338" y="84556"/>
                  </a:lnTo>
                  <a:lnTo>
                    <a:pt x="126546" y="80360"/>
                  </a:lnTo>
                  <a:lnTo>
                    <a:pt x="125311" y="76151"/>
                  </a:lnTo>
                  <a:lnTo>
                    <a:pt x="123783" y="71934"/>
                  </a:lnTo>
                  <a:lnTo>
                    <a:pt x="120201" y="65367"/>
                  </a:lnTo>
                  <a:lnTo>
                    <a:pt x="116256" y="59391"/>
                  </a:lnTo>
                  <a:lnTo>
                    <a:pt x="114216" y="55822"/>
                  </a:lnTo>
                  <a:lnTo>
                    <a:pt x="112149" y="52031"/>
                  </a:lnTo>
                  <a:lnTo>
                    <a:pt x="110066" y="48798"/>
                  </a:lnTo>
                  <a:lnTo>
                    <a:pt x="107971" y="45938"/>
                  </a:lnTo>
                  <a:lnTo>
                    <a:pt x="105868" y="43325"/>
                  </a:lnTo>
                  <a:lnTo>
                    <a:pt x="103760" y="40172"/>
                  </a:lnTo>
                  <a:lnTo>
                    <a:pt x="101649" y="36659"/>
                  </a:lnTo>
                  <a:lnTo>
                    <a:pt x="99536" y="32906"/>
                  </a:lnTo>
                  <a:lnTo>
                    <a:pt x="97188" y="26855"/>
                  </a:lnTo>
                  <a:lnTo>
                    <a:pt x="95438" y="21108"/>
                  </a:lnTo>
                  <a:lnTo>
                    <a:pt x="93983" y="17600"/>
                  </a:lnTo>
                  <a:lnTo>
                    <a:pt x="92307" y="13850"/>
                  </a:lnTo>
                  <a:lnTo>
                    <a:pt x="90445" y="7802"/>
                  </a:lnTo>
                  <a:lnTo>
                    <a:pt x="88955" y="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2" name="SMARTInkAnnotation1137"/>
            <p:cNvSpPr/>
            <p:nvPr/>
          </p:nvSpPr>
          <p:spPr>
            <a:xfrm>
              <a:off x="4778216" y="1917700"/>
              <a:ext cx="124190" cy="117942"/>
            </a:xfrm>
            <a:custGeom>
              <a:avLst/>
              <a:gdLst/>
              <a:ahLst/>
              <a:cxnLst/>
              <a:rect l="0" t="0" r="0" b="0"/>
              <a:pathLst>
                <a:path w="124190" h="117942">
                  <a:moveTo>
                    <a:pt x="60650" y="0"/>
                  </a:moveTo>
                  <a:lnTo>
                    <a:pt x="39438" y="0"/>
                  </a:lnTo>
                  <a:lnTo>
                    <a:pt x="37331" y="705"/>
                  </a:lnTo>
                  <a:lnTo>
                    <a:pt x="35220" y="1881"/>
                  </a:lnTo>
                  <a:lnTo>
                    <a:pt x="33107" y="3371"/>
                  </a:lnTo>
                  <a:lnTo>
                    <a:pt x="30992" y="5069"/>
                  </a:lnTo>
                  <a:lnTo>
                    <a:pt x="28876" y="6907"/>
                  </a:lnTo>
                  <a:lnTo>
                    <a:pt x="26759" y="8838"/>
                  </a:lnTo>
                  <a:lnTo>
                    <a:pt x="24643" y="10125"/>
                  </a:lnTo>
                  <a:lnTo>
                    <a:pt x="22525" y="10984"/>
                  </a:lnTo>
                  <a:lnTo>
                    <a:pt x="20407" y="11556"/>
                  </a:lnTo>
                  <a:lnTo>
                    <a:pt x="18290" y="12642"/>
                  </a:lnTo>
                  <a:lnTo>
                    <a:pt x="16172" y="14073"/>
                  </a:lnTo>
                  <a:lnTo>
                    <a:pt x="14054" y="15732"/>
                  </a:lnTo>
                  <a:lnTo>
                    <a:pt x="12642" y="17544"/>
                  </a:lnTo>
                  <a:lnTo>
                    <a:pt x="11701" y="19457"/>
                  </a:lnTo>
                  <a:lnTo>
                    <a:pt x="11073" y="21438"/>
                  </a:lnTo>
                  <a:lnTo>
                    <a:pt x="9949" y="22758"/>
                  </a:lnTo>
                  <a:lnTo>
                    <a:pt x="8493" y="23639"/>
                  </a:lnTo>
                  <a:lnTo>
                    <a:pt x="6818" y="24226"/>
                  </a:lnTo>
                  <a:lnTo>
                    <a:pt x="5700" y="25323"/>
                  </a:lnTo>
                  <a:lnTo>
                    <a:pt x="4954" y="26760"/>
                  </a:lnTo>
                  <a:lnTo>
                    <a:pt x="4458" y="28423"/>
                  </a:lnTo>
                  <a:lnTo>
                    <a:pt x="3421" y="30943"/>
                  </a:lnTo>
                  <a:lnTo>
                    <a:pt x="2023" y="34034"/>
                  </a:lnTo>
                  <a:lnTo>
                    <a:pt x="386" y="37506"/>
                  </a:lnTo>
                  <a:lnTo>
                    <a:pt x="0" y="40526"/>
                  </a:lnTo>
                  <a:lnTo>
                    <a:pt x="449" y="43245"/>
                  </a:lnTo>
                  <a:lnTo>
                    <a:pt x="1454" y="45763"/>
                  </a:lnTo>
                  <a:lnTo>
                    <a:pt x="2124" y="48148"/>
                  </a:lnTo>
                  <a:lnTo>
                    <a:pt x="2571" y="50443"/>
                  </a:lnTo>
                  <a:lnTo>
                    <a:pt x="2869" y="52679"/>
                  </a:lnTo>
                  <a:lnTo>
                    <a:pt x="3774" y="55580"/>
                  </a:lnTo>
                  <a:lnTo>
                    <a:pt x="5083" y="58926"/>
                  </a:lnTo>
                  <a:lnTo>
                    <a:pt x="6661" y="62567"/>
                  </a:lnTo>
                  <a:lnTo>
                    <a:pt x="8420" y="65700"/>
                  </a:lnTo>
                  <a:lnTo>
                    <a:pt x="10298" y="68494"/>
                  </a:lnTo>
                  <a:lnTo>
                    <a:pt x="12256" y="71063"/>
                  </a:lnTo>
                  <a:lnTo>
                    <a:pt x="14267" y="74187"/>
                  </a:lnTo>
                  <a:lnTo>
                    <a:pt x="16315" y="77680"/>
                  </a:lnTo>
                  <a:lnTo>
                    <a:pt x="18385" y="81420"/>
                  </a:lnTo>
                  <a:lnTo>
                    <a:pt x="20471" y="84619"/>
                  </a:lnTo>
                  <a:lnTo>
                    <a:pt x="22568" y="87457"/>
                  </a:lnTo>
                  <a:lnTo>
                    <a:pt x="24673" y="90055"/>
                  </a:lnTo>
                  <a:lnTo>
                    <a:pt x="26781" y="92492"/>
                  </a:lnTo>
                  <a:lnTo>
                    <a:pt x="28893" y="94823"/>
                  </a:lnTo>
                  <a:lnTo>
                    <a:pt x="31007" y="97082"/>
                  </a:lnTo>
                  <a:lnTo>
                    <a:pt x="33827" y="99293"/>
                  </a:lnTo>
                  <a:lnTo>
                    <a:pt x="37120" y="101473"/>
                  </a:lnTo>
                  <a:lnTo>
                    <a:pt x="40728" y="103632"/>
                  </a:lnTo>
                  <a:lnTo>
                    <a:pt x="43839" y="105071"/>
                  </a:lnTo>
                  <a:lnTo>
                    <a:pt x="46619" y="106031"/>
                  </a:lnTo>
                  <a:lnTo>
                    <a:pt x="49178" y="106671"/>
                  </a:lnTo>
                  <a:lnTo>
                    <a:pt x="52296" y="107803"/>
                  </a:lnTo>
                  <a:lnTo>
                    <a:pt x="55787" y="109263"/>
                  </a:lnTo>
                  <a:lnTo>
                    <a:pt x="59526" y="110942"/>
                  </a:lnTo>
                  <a:lnTo>
                    <a:pt x="62725" y="112061"/>
                  </a:lnTo>
                  <a:lnTo>
                    <a:pt x="65563" y="112808"/>
                  </a:lnTo>
                  <a:lnTo>
                    <a:pt x="68161" y="113305"/>
                  </a:lnTo>
                  <a:lnTo>
                    <a:pt x="70599" y="113637"/>
                  </a:lnTo>
                  <a:lnTo>
                    <a:pt x="72931" y="113858"/>
                  </a:lnTo>
                  <a:lnTo>
                    <a:pt x="75192" y="114005"/>
                  </a:lnTo>
                  <a:lnTo>
                    <a:pt x="78110" y="114104"/>
                  </a:lnTo>
                  <a:lnTo>
                    <a:pt x="85119" y="114213"/>
                  </a:lnTo>
                  <a:lnTo>
                    <a:pt x="88258" y="114947"/>
                  </a:lnTo>
                  <a:lnTo>
                    <a:pt x="91057" y="116143"/>
                  </a:lnTo>
                  <a:lnTo>
                    <a:pt x="93629" y="117645"/>
                  </a:lnTo>
                  <a:lnTo>
                    <a:pt x="96756" y="117941"/>
                  </a:lnTo>
                  <a:lnTo>
                    <a:pt x="100253" y="117433"/>
                  </a:lnTo>
                  <a:lnTo>
                    <a:pt x="103996" y="116389"/>
                  </a:lnTo>
                  <a:lnTo>
                    <a:pt x="107197" y="115692"/>
                  </a:lnTo>
                  <a:lnTo>
                    <a:pt x="110038" y="115228"/>
                  </a:lnTo>
                  <a:lnTo>
                    <a:pt x="112637" y="114919"/>
                  </a:lnTo>
                  <a:lnTo>
                    <a:pt x="115076" y="114713"/>
                  </a:lnTo>
                  <a:lnTo>
                    <a:pt x="117407" y="114575"/>
                  </a:lnTo>
                  <a:lnTo>
                    <a:pt x="124189" y="11430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3" name="SMARTInkAnnotation1138"/>
            <p:cNvSpPr/>
            <p:nvPr/>
          </p:nvSpPr>
          <p:spPr>
            <a:xfrm>
              <a:off x="4927821" y="1905000"/>
              <a:ext cx="19063" cy="120651"/>
            </a:xfrm>
            <a:custGeom>
              <a:avLst/>
              <a:gdLst/>
              <a:ahLst/>
              <a:cxnLst/>
              <a:rect l="0" t="0" r="0" b="0"/>
              <a:pathLst>
                <a:path w="19063" h="120651">
                  <a:moveTo>
                    <a:pt x="0" y="0"/>
                  </a:moveTo>
                  <a:lnTo>
                    <a:pt x="0" y="5467"/>
                  </a:lnTo>
                  <a:lnTo>
                    <a:pt x="706" y="6467"/>
                  </a:lnTo>
                  <a:lnTo>
                    <a:pt x="1883" y="7839"/>
                  </a:lnTo>
                  <a:lnTo>
                    <a:pt x="3373" y="9460"/>
                  </a:lnTo>
                  <a:lnTo>
                    <a:pt x="4367" y="11951"/>
                  </a:lnTo>
                  <a:lnTo>
                    <a:pt x="5030" y="15023"/>
                  </a:lnTo>
                  <a:lnTo>
                    <a:pt x="6093" y="23350"/>
                  </a:lnTo>
                  <a:lnTo>
                    <a:pt x="6180" y="25445"/>
                  </a:lnTo>
                  <a:lnTo>
                    <a:pt x="6320" y="37064"/>
                  </a:lnTo>
                  <a:lnTo>
                    <a:pt x="6348" y="49733"/>
                  </a:lnTo>
                  <a:lnTo>
                    <a:pt x="7056" y="52911"/>
                  </a:lnTo>
                  <a:lnTo>
                    <a:pt x="8234" y="55735"/>
                  </a:lnTo>
                  <a:lnTo>
                    <a:pt x="9725" y="58323"/>
                  </a:lnTo>
                  <a:lnTo>
                    <a:pt x="10719" y="61460"/>
                  </a:lnTo>
                  <a:lnTo>
                    <a:pt x="11383" y="64962"/>
                  </a:lnTo>
                  <a:lnTo>
                    <a:pt x="11824" y="68708"/>
                  </a:lnTo>
                  <a:lnTo>
                    <a:pt x="12119" y="72616"/>
                  </a:lnTo>
                  <a:lnTo>
                    <a:pt x="12315" y="76633"/>
                  </a:lnTo>
                  <a:lnTo>
                    <a:pt x="12592" y="87147"/>
                  </a:lnTo>
                  <a:lnTo>
                    <a:pt x="12631" y="89848"/>
                  </a:lnTo>
                  <a:lnTo>
                    <a:pt x="13362" y="92354"/>
                  </a:lnTo>
                  <a:lnTo>
                    <a:pt x="14557" y="94731"/>
                  </a:lnTo>
                  <a:lnTo>
                    <a:pt x="16059" y="97020"/>
                  </a:lnTo>
                  <a:lnTo>
                    <a:pt x="17060" y="99252"/>
                  </a:lnTo>
                  <a:lnTo>
                    <a:pt x="17728" y="101446"/>
                  </a:lnTo>
                  <a:lnTo>
                    <a:pt x="18172" y="103614"/>
                  </a:lnTo>
                  <a:lnTo>
                    <a:pt x="18469" y="106470"/>
                  </a:lnTo>
                  <a:lnTo>
                    <a:pt x="18667" y="109786"/>
                  </a:lnTo>
                  <a:lnTo>
                    <a:pt x="19062" y="12065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4" name="SMARTInkAnnotation1139"/>
            <p:cNvSpPr/>
            <p:nvPr/>
          </p:nvSpPr>
          <p:spPr>
            <a:xfrm>
              <a:off x="5029517" y="1841794"/>
              <a:ext cx="88922" cy="202879"/>
            </a:xfrm>
            <a:custGeom>
              <a:avLst/>
              <a:gdLst/>
              <a:ahLst/>
              <a:cxnLst/>
              <a:rect l="0" t="0" r="0" b="0"/>
              <a:pathLst>
                <a:path w="88922" h="202879">
                  <a:moveTo>
                    <a:pt x="38092" y="31456"/>
                  </a:moveTo>
                  <a:lnTo>
                    <a:pt x="41465" y="34827"/>
                  </a:lnTo>
                  <a:lnTo>
                    <a:pt x="43164" y="37231"/>
                  </a:lnTo>
                  <a:lnTo>
                    <a:pt x="45003" y="40245"/>
                  </a:lnTo>
                  <a:lnTo>
                    <a:pt x="46935" y="43665"/>
                  </a:lnTo>
                  <a:lnTo>
                    <a:pt x="50965" y="51228"/>
                  </a:lnTo>
                  <a:lnTo>
                    <a:pt x="53028" y="55221"/>
                  </a:lnTo>
                  <a:lnTo>
                    <a:pt x="55109" y="58588"/>
                  </a:lnTo>
                  <a:lnTo>
                    <a:pt x="57202" y="61539"/>
                  </a:lnTo>
                  <a:lnTo>
                    <a:pt x="59304" y="64211"/>
                  </a:lnTo>
                  <a:lnTo>
                    <a:pt x="60705" y="68109"/>
                  </a:lnTo>
                  <a:lnTo>
                    <a:pt x="61639" y="72825"/>
                  </a:lnTo>
                  <a:lnTo>
                    <a:pt x="62262" y="78085"/>
                  </a:lnTo>
                  <a:lnTo>
                    <a:pt x="63383" y="83709"/>
                  </a:lnTo>
                  <a:lnTo>
                    <a:pt x="64837" y="89575"/>
                  </a:lnTo>
                  <a:lnTo>
                    <a:pt x="66511" y="95602"/>
                  </a:lnTo>
                  <a:lnTo>
                    <a:pt x="67628" y="101031"/>
                  </a:lnTo>
                  <a:lnTo>
                    <a:pt x="68373" y="106062"/>
                  </a:lnTo>
                  <a:lnTo>
                    <a:pt x="68869" y="110826"/>
                  </a:lnTo>
                  <a:lnTo>
                    <a:pt x="69905" y="116119"/>
                  </a:lnTo>
                  <a:lnTo>
                    <a:pt x="71303" y="121765"/>
                  </a:lnTo>
                  <a:lnTo>
                    <a:pt x="72941" y="127645"/>
                  </a:lnTo>
                  <a:lnTo>
                    <a:pt x="74738" y="132977"/>
                  </a:lnTo>
                  <a:lnTo>
                    <a:pt x="76642" y="137942"/>
                  </a:lnTo>
                  <a:lnTo>
                    <a:pt x="78618" y="142663"/>
                  </a:lnTo>
                  <a:lnTo>
                    <a:pt x="79935" y="147222"/>
                  </a:lnTo>
                  <a:lnTo>
                    <a:pt x="80813" y="151672"/>
                  </a:lnTo>
                  <a:lnTo>
                    <a:pt x="81399" y="156050"/>
                  </a:lnTo>
                  <a:lnTo>
                    <a:pt x="82495" y="160380"/>
                  </a:lnTo>
                  <a:lnTo>
                    <a:pt x="83931" y="164677"/>
                  </a:lnTo>
                  <a:lnTo>
                    <a:pt x="85596" y="168953"/>
                  </a:lnTo>
                  <a:lnTo>
                    <a:pt x="86705" y="172510"/>
                  </a:lnTo>
                  <a:lnTo>
                    <a:pt x="87937" y="178343"/>
                  </a:lnTo>
                  <a:lnTo>
                    <a:pt x="88266" y="181592"/>
                  </a:lnTo>
                  <a:lnTo>
                    <a:pt x="88485" y="185169"/>
                  </a:lnTo>
                  <a:lnTo>
                    <a:pt x="88837" y="194307"/>
                  </a:lnTo>
                  <a:lnTo>
                    <a:pt x="88920" y="202426"/>
                  </a:lnTo>
                  <a:lnTo>
                    <a:pt x="88921" y="202586"/>
                  </a:lnTo>
                  <a:lnTo>
                    <a:pt x="87040" y="202764"/>
                  </a:lnTo>
                  <a:lnTo>
                    <a:pt x="83850" y="202843"/>
                  </a:lnTo>
                  <a:lnTo>
                    <a:pt x="80079" y="202878"/>
                  </a:lnTo>
                  <a:lnTo>
                    <a:pt x="78085" y="202182"/>
                  </a:lnTo>
                  <a:lnTo>
                    <a:pt x="76050" y="201012"/>
                  </a:lnTo>
                  <a:lnTo>
                    <a:pt x="73987" y="199527"/>
                  </a:lnTo>
                  <a:lnTo>
                    <a:pt x="71906" y="197831"/>
                  </a:lnTo>
                  <a:lnTo>
                    <a:pt x="69812" y="195995"/>
                  </a:lnTo>
                  <a:lnTo>
                    <a:pt x="67711" y="194065"/>
                  </a:lnTo>
                  <a:lnTo>
                    <a:pt x="63493" y="190040"/>
                  </a:lnTo>
                  <a:lnTo>
                    <a:pt x="51660" y="178335"/>
                  </a:lnTo>
                  <a:lnTo>
                    <a:pt x="48548" y="174531"/>
                  </a:lnTo>
                  <a:lnTo>
                    <a:pt x="45769" y="170584"/>
                  </a:lnTo>
                  <a:lnTo>
                    <a:pt x="43210" y="166541"/>
                  </a:lnTo>
                  <a:lnTo>
                    <a:pt x="40092" y="163141"/>
                  </a:lnTo>
                  <a:lnTo>
                    <a:pt x="36601" y="160168"/>
                  </a:lnTo>
                  <a:lnTo>
                    <a:pt x="32862" y="157481"/>
                  </a:lnTo>
                  <a:lnTo>
                    <a:pt x="29663" y="154278"/>
                  </a:lnTo>
                  <a:lnTo>
                    <a:pt x="26825" y="150732"/>
                  </a:lnTo>
                  <a:lnTo>
                    <a:pt x="24226" y="146957"/>
                  </a:lnTo>
                  <a:lnTo>
                    <a:pt x="21788" y="143029"/>
                  </a:lnTo>
                  <a:lnTo>
                    <a:pt x="19457" y="138999"/>
                  </a:lnTo>
                  <a:lnTo>
                    <a:pt x="14983" y="130758"/>
                  </a:lnTo>
                  <a:lnTo>
                    <a:pt x="6359" y="113970"/>
                  </a:lnTo>
                  <a:lnTo>
                    <a:pt x="4228" y="109749"/>
                  </a:lnTo>
                  <a:lnTo>
                    <a:pt x="2808" y="106229"/>
                  </a:lnTo>
                  <a:lnTo>
                    <a:pt x="1231" y="100436"/>
                  </a:lnTo>
                  <a:lnTo>
                    <a:pt x="809" y="97198"/>
                  </a:lnTo>
                  <a:lnTo>
                    <a:pt x="529" y="93629"/>
                  </a:lnTo>
                  <a:lnTo>
                    <a:pt x="341" y="89838"/>
                  </a:lnTo>
                  <a:lnTo>
                    <a:pt x="134" y="81863"/>
                  </a:lnTo>
                  <a:lnTo>
                    <a:pt x="0" y="68616"/>
                  </a:lnTo>
                  <a:lnTo>
                    <a:pt x="695" y="65402"/>
                  </a:lnTo>
                  <a:lnTo>
                    <a:pt x="1865" y="61847"/>
                  </a:lnTo>
                  <a:lnTo>
                    <a:pt x="3350" y="58067"/>
                  </a:lnTo>
                  <a:lnTo>
                    <a:pt x="5047" y="54841"/>
                  </a:lnTo>
                  <a:lnTo>
                    <a:pt x="6883" y="51985"/>
                  </a:lnTo>
                  <a:lnTo>
                    <a:pt x="8815" y="49375"/>
                  </a:lnTo>
                  <a:lnTo>
                    <a:pt x="10808" y="46224"/>
                  </a:lnTo>
                  <a:lnTo>
                    <a:pt x="12841" y="42712"/>
                  </a:lnTo>
                  <a:lnTo>
                    <a:pt x="14904" y="38960"/>
                  </a:lnTo>
                  <a:lnTo>
                    <a:pt x="16986" y="35753"/>
                  </a:lnTo>
                  <a:lnTo>
                    <a:pt x="19079" y="32910"/>
                  </a:lnTo>
                  <a:lnTo>
                    <a:pt x="21180" y="30309"/>
                  </a:lnTo>
                  <a:lnTo>
                    <a:pt x="23287" y="27869"/>
                  </a:lnTo>
                  <a:lnTo>
                    <a:pt x="25398" y="25537"/>
                  </a:lnTo>
                  <a:lnTo>
                    <a:pt x="27512" y="23276"/>
                  </a:lnTo>
                  <a:lnTo>
                    <a:pt x="30332" y="21064"/>
                  </a:lnTo>
                  <a:lnTo>
                    <a:pt x="33624" y="18884"/>
                  </a:lnTo>
                  <a:lnTo>
                    <a:pt x="37231" y="16724"/>
                  </a:lnTo>
                  <a:lnTo>
                    <a:pt x="40343" y="14579"/>
                  </a:lnTo>
                  <a:lnTo>
                    <a:pt x="43122" y="12444"/>
                  </a:lnTo>
                  <a:lnTo>
                    <a:pt x="45681" y="10315"/>
                  </a:lnTo>
                  <a:lnTo>
                    <a:pt x="48094" y="8895"/>
                  </a:lnTo>
                  <a:lnTo>
                    <a:pt x="50407" y="7949"/>
                  </a:lnTo>
                  <a:lnTo>
                    <a:pt x="52655" y="7318"/>
                  </a:lnTo>
                  <a:lnTo>
                    <a:pt x="54155" y="6191"/>
                  </a:lnTo>
                  <a:lnTo>
                    <a:pt x="55154" y="4735"/>
                  </a:lnTo>
                  <a:lnTo>
                    <a:pt x="55821" y="3059"/>
                  </a:lnTo>
                  <a:lnTo>
                    <a:pt x="56971" y="1941"/>
                  </a:lnTo>
                  <a:lnTo>
                    <a:pt x="58444" y="1196"/>
                  </a:lnTo>
                  <a:lnTo>
                    <a:pt x="62508" y="0"/>
                  </a:lnTo>
                  <a:lnTo>
                    <a:pt x="62840" y="607"/>
                  </a:lnTo>
                  <a:lnTo>
                    <a:pt x="63309" y="4833"/>
                  </a:lnTo>
                  <a:lnTo>
                    <a:pt x="63449" y="10554"/>
                  </a:lnTo>
                  <a:lnTo>
                    <a:pt x="63507" y="33576"/>
                  </a:lnTo>
                  <a:lnTo>
                    <a:pt x="62801" y="35691"/>
                  </a:lnTo>
                  <a:lnTo>
                    <a:pt x="60134" y="39923"/>
                  </a:lnTo>
                  <a:lnTo>
                    <a:pt x="58478" y="44156"/>
                  </a:lnTo>
                  <a:lnTo>
                    <a:pt x="57328" y="50375"/>
                  </a:lnTo>
                  <a:lnTo>
                    <a:pt x="57160" y="56562"/>
                  </a:lnTo>
                  <a:lnTo>
                    <a:pt x="57154" y="47992"/>
                  </a:lnTo>
                  <a:lnTo>
                    <a:pt x="57860" y="46007"/>
                  </a:lnTo>
                  <a:lnTo>
                    <a:pt x="59037" y="43979"/>
                  </a:lnTo>
                  <a:lnTo>
                    <a:pt x="63507" y="37806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5" name="SMARTInkAnnotation1140"/>
            <p:cNvSpPr/>
            <p:nvPr/>
          </p:nvSpPr>
          <p:spPr>
            <a:xfrm>
              <a:off x="5181980" y="1771650"/>
              <a:ext cx="120726" cy="176886"/>
            </a:xfrm>
            <a:custGeom>
              <a:avLst/>
              <a:gdLst/>
              <a:ahLst/>
              <a:cxnLst/>
              <a:rect l="0" t="0" r="0" b="0"/>
              <a:pathLst>
                <a:path w="120726" h="176886">
                  <a:moveTo>
                    <a:pt x="0" y="0"/>
                  </a:moveTo>
                  <a:lnTo>
                    <a:pt x="5472" y="0"/>
                  </a:lnTo>
                  <a:lnTo>
                    <a:pt x="5765" y="706"/>
                  </a:lnTo>
                  <a:lnTo>
                    <a:pt x="6179" y="5070"/>
                  </a:lnTo>
                  <a:lnTo>
                    <a:pt x="6276" y="8838"/>
                  </a:lnTo>
                  <a:lnTo>
                    <a:pt x="6354" y="105836"/>
                  </a:lnTo>
                  <a:lnTo>
                    <a:pt x="5648" y="109363"/>
                  </a:lnTo>
                  <a:lnTo>
                    <a:pt x="4470" y="112419"/>
                  </a:lnTo>
                  <a:lnTo>
                    <a:pt x="2981" y="115163"/>
                  </a:lnTo>
                  <a:lnTo>
                    <a:pt x="2693" y="118403"/>
                  </a:lnTo>
                  <a:lnTo>
                    <a:pt x="3207" y="121974"/>
                  </a:lnTo>
                  <a:lnTo>
                    <a:pt x="4255" y="125766"/>
                  </a:lnTo>
                  <a:lnTo>
                    <a:pt x="4956" y="129000"/>
                  </a:lnTo>
                  <a:lnTo>
                    <a:pt x="5733" y="134474"/>
                  </a:lnTo>
                  <a:lnTo>
                    <a:pt x="6077" y="139259"/>
                  </a:lnTo>
                  <a:lnTo>
                    <a:pt x="6231" y="143737"/>
                  </a:lnTo>
                  <a:lnTo>
                    <a:pt x="6299" y="148080"/>
                  </a:lnTo>
                  <a:lnTo>
                    <a:pt x="7023" y="150225"/>
                  </a:lnTo>
                  <a:lnTo>
                    <a:pt x="9711" y="154491"/>
                  </a:lnTo>
                  <a:lnTo>
                    <a:pt x="13258" y="158738"/>
                  </a:lnTo>
                  <a:lnTo>
                    <a:pt x="15193" y="160859"/>
                  </a:lnTo>
                  <a:lnTo>
                    <a:pt x="19225" y="165097"/>
                  </a:lnTo>
                  <a:lnTo>
                    <a:pt x="21289" y="167214"/>
                  </a:lnTo>
                  <a:lnTo>
                    <a:pt x="23370" y="168626"/>
                  </a:lnTo>
                  <a:lnTo>
                    <a:pt x="25463" y="169567"/>
                  </a:lnTo>
                  <a:lnTo>
                    <a:pt x="27566" y="170195"/>
                  </a:lnTo>
                  <a:lnTo>
                    <a:pt x="29673" y="170613"/>
                  </a:lnTo>
                  <a:lnTo>
                    <a:pt x="31784" y="170892"/>
                  </a:lnTo>
                  <a:lnTo>
                    <a:pt x="33897" y="171078"/>
                  </a:lnTo>
                  <a:lnTo>
                    <a:pt x="36718" y="171908"/>
                  </a:lnTo>
                  <a:lnTo>
                    <a:pt x="40011" y="173166"/>
                  </a:lnTo>
                  <a:lnTo>
                    <a:pt x="43617" y="174711"/>
                  </a:lnTo>
                  <a:lnTo>
                    <a:pt x="47434" y="175740"/>
                  </a:lnTo>
                  <a:lnTo>
                    <a:pt x="51390" y="176427"/>
                  </a:lnTo>
                  <a:lnTo>
                    <a:pt x="55440" y="176885"/>
                  </a:lnTo>
                  <a:lnTo>
                    <a:pt x="58846" y="176484"/>
                  </a:lnTo>
                  <a:lnTo>
                    <a:pt x="61823" y="175512"/>
                  </a:lnTo>
                  <a:lnTo>
                    <a:pt x="64513" y="174158"/>
                  </a:lnTo>
                  <a:lnTo>
                    <a:pt x="67719" y="173255"/>
                  </a:lnTo>
                  <a:lnTo>
                    <a:pt x="71268" y="172654"/>
                  </a:lnTo>
                  <a:lnTo>
                    <a:pt x="75045" y="172252"/>
                  </a:lnTo>
                  <a:lnTo>
                    <a:pt x="78976" y="171279"/>
                  </a:lnTo>
                  <a:lnTo>
                    <a:pt x="83008" y="169925"/>
                  </a:lnTo>
                  <a:lnTo>
                    <a:pt x="87109" y="168317"/>
                  </a:lnTo>
                  <a:lnTo>
                    <a:pt x="90548" y="167244"/>
                  </a:lnTo>
                  <a:lnTo>
                    <a:pt x="93547" y="166530"/>
                  </a:lnTo>
                  <a:lnTo>
                    <a:pt x="96252" y="166053"/>
                  </a:lnTo>
                  <a:lnTo>
                    <a:pt x="99468" y="165030"/>
                  </a:lnTo>
                  <a:lnTo>
                    <a:pt x="103023" y="163642"/>
                  </a:lnTo>
                  <a:lnTo>
                    <a:pt x="106806" y="162011"/>
                  </a:lnTo>
                  <a:lnTo>
                    <a:pt x="110034" y="159513"/>
                  </a:lnTo>
                  <a:lnTo>
                    <a:pt x="112891" y="156437"/>
                  </a:lnTo>
                  <a:lnTo>
                    <a:pt x="120725" y="14605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6" name="SMARTInkAnnotation1141"/>
            <p:cNvSpPr/>
            <p:nvPr/>
          </p:nvSpPr>
          <p:spPr>
            <a:xfrm>
              <a:off x="5350125" y="1728170"/>
              <a:ext cx="117784" cy="156858"/>
            </a:xfrm>
            <a:custGeom>
              <a:avLst/>
              <a:gdLst/>
              <a:ahLst/>
              <a:cxnLst/>
              <a:rect l="0" t="0" r="0" b="0"/>
              <a:pathLst>
                <a:path w="117784" h="156858">
                  <a:moveTo>
                    <a:pt x="28828" y="43480"/>
                  </a:moveTo>
                  <a:lnTo>
                    <a:pt x="28828" y="67581"/>
                  </a:lnTo>
                  <a:lnTo>
                    <a:pt x="30711" y="70184"/>
                  </a:lnTo>
                  <a:lnTo>
                    <a:pt x="34299" y="74233"/>
                  </a:lnTo>
                  <a:lnTo>
                    <a:pt x="35298" y="74566"/>
                  </a:lnTo>
                  <a:lnTo>
                    <a:pt x="38292" y="74934"/>
                  </a:lnTo>
                  <a:lnTo>
                    <a:pt x="40079" y="75033"/>
                  </a:lnTo>
                  <a:lnTo>
                    <a:pt x="43947" y="75142"/>
                  </a:lnTo>
                  <a:lnTo>
                    <a:pt x="45261" y="74466"/>
                  </a:lnTo>
                  <a:lnTo>
                    <a:pt x="46137" y="73310"/>
                  </a:lnTo>
                  <a:lnTo>
                    <a:pt x="46721" y="71833"/>
                  </a:lnTo>
                  <a:lnTo>
                    <a:pt x="47816" y="70848"/>
                  </a:lnTo>
                  <a:lnTo>
                    <a:pt x="49253" y="70192"/>
                  </a:lnTo>
                  <a:lnTo>
                    <a:pt x="50917" y="69755"/>
                  </a:lnTo>
                  <a:lnTo>
                    <a:pt x="52732" y="68758"/>
                  </a:lnTo>
                  <a:lnTo>
                    <a:pt x="54647" y="67387"/>
                  </a:lnTo>
                  <a:lnTo>
                    <a:pt x="56631" y="65768"/>
                  </a:lnTo>
                  <a:lnTo>
                    <a:pt x="58659" y="63983"/>
                  </a:lnTo>
                  <a:lnTo>
                    <a:pt x="60717" y="62088"/>
                  </a:lnTo>
                  <a:lnTo>
                    <a:pt x="64886" y="58100"/>
                  </a:lnTo>
                  <a:lnTo>
                    <a:pt x="69092" y="53976"/>
                  </a:lnTo>
                  <a:lnTo>
                    <a:pt x="70497" y="51888"/>
                  </a:lnTo>
                  <a:lnTo>
                    <a:pt x="72057" y="47687"/>
                  </a:lnTo>
                  <a:lnTo>
                    <a:pt x="74633" y="43468"/>
                  </a:lnTo>
                  <a:lnTo>
                    <a:pt x="76308" y="41356"/>
                  </a:lnTo>
                  <a:lnTo>
                    <a:pt x="77425" y="39241"/>
                  </a:lnTo>
                  <a:lnTo>
                    <a:pt x="78667" y="35011"/>
                  </a:lnTo>
                  <a:lnTo>
                    <a:pt x="79218" y="30779"/>
                  </a:lnTo>
                  <a:lnTo>
                    <a:pt x="79463" y="26546"/>
                  </a:lnTo>
                  <a:lnTo>
                    <a:pt x="79571" y="22313"/>
                  </a:lnTo>
                  <a:lnTo>
                    <a:pt x="79657" y="8730"/>
                  </a:lnTo>
                  <a:lnTo>
                    <a:pt x="78952" y="7614"/>
                  </a:lnTo>
                  <a:lnTo>
                    <a:pt x="77776" y="6869"/>
                  </a:lnTo>
                  <a:lnTo>
                    <a:pt x="76285" y="6373"/>
                  </a:lnTo>
                  <a:lnTo>
                    <a:pt x="75292" y="5336"/>
                  </a:lnTo>
                  <a:lnTo>
                    <a:pt x="74630" y="3940"/>
                  </a:lnTo>
                  <a:lnTo>
                    <a:pt x="74188" y="2303"/>
                  </a:lnTo>
                  <a:lnTo>
                    <a:pt x="73188" y="1212"/>
                  </a:lnTo>
                  <a:lnTo>
                    <a:pt x="71815" y="485"/>
                  </a:lnTo>
                  <a:lnTo>
                    <a:pt x="70194" y="0"/>
                  </a:lnTo>
                  <a:lnTo>
                    <a:pt x="67701" y="382"/>
                  </a:lnTo>
                  <a:lnTo>
                    <a:pt x="64627" y="1342"/>
                  </a:lnTo>
                  <a:lnTo>
                    <a:pt x="61166" y="2688"/>
                  </a:lnTo>
                  <a:lnTo>
                    <a:pt x="58153" y="3585"/>
                  </a:lnTo>
                  <a:lnTo>
                    <a:pt x="55438" y="4184"/>
                  </a:lnTo>
                  <a:lnTo>
                    <a:pt x="52922" y="4582"/>
                  </a:lnTo>
                  <a:lnTo>
                    <a:pt x="49832" y="5554"/>
                  </a:lnTo>
                  <a:lnTo>
                    <a:pt x="46360" y="6907"/>
                  </a:lnTo>
                  <a:lnTo>
                    <a:pt x="42634" y="8514"/>
                  </a:lnTo>
                  <a:lnTo>
                    <a:pt x="39444" y="10292"/>
                  </a:lnTo>
                  <a:lnTo>
                    <a:pt x="36612" y="12182"/>
                  </a:lnTo>
                  <a:lnTo>
                    <a:pt x="34017" y="14148"/>
                  </a:lnTo>
                  <a:lnTo>
                    <a:pt x="31581" y="16164"/>
                  </a:lnTo>
                  <a:lnTo>
                    <a:pt x="29252" y="18214"/>
                  </a:lnTo>
                  <a:lnTo>
                    <a:pt x="24780" y="22373"/>
                  </a:lnTo>
                  <a:lnTo>
                    <a:pt x="20439" y="26573"/>
                  </a:lnTo>
                  <a:lnTo>
                    <a:pt x="18293" y="29386"/>
                  </a:lnTo>
                  <a:lnTo>
                    <a:pt x="16156" y="32673"/>
                  </a:lnTo>
                  <a:lnTo>
                    <a:pt x="14026" y="36276"/>
                  </a:lnTo>
                  <a:lnTo>
                    <a:pt x="11900" y="40088"/>
                  </a:lnTo>
                  <a:lnTo>
                    <a:pt x="7655" y="48087"/>
                  </a:lnTo>
                  <a:lnTo>
                    <a:pt x="6240" y="52196"/>
                  </a:lnTo>
                  <a:lnTo>
                    <a:pt x="5297" y="56346"/>
                  </a:lnTo>
                  <a:lnTo>
                    <a:pt x="4669" y="60524"/>
                  </a:lnTo>
                  <a:lnTo>
                    <a:pt x="3543" y="65426"/>
                  </a:lnTo>
                  <a:lnTo>
                    <a:pt x="2087" y="70811"/>
                  </a:lnTo>
                  <a:lnTo>
                    <a:pt x="412" y="76517"/>
                  </a:lnTo>
                  <a:lnTo>
                    <a:pt x="0" y="81732"/>
                  </a:lnTo>
                  <a:lnTo>
                    <a:pt x="430" y="86621"/>
                  </a:lnTo>
                  <a:lnTo>
                    <a:pt x="1425" y="91290"/>
                  </a:lnTo>
                  <a:lnTo>
                    <a:pt x="2087" y="95815"/>
                  </a:lnTo>
                  <a:lnTo>
                    <a:pt x="2528" y="100242"/>
                  </a:lnTo>
                  <a:lnTo>
                    <a:pt x="2823" y="104605"/>
                  </a:lnTo>
                  <a:lnTo>
                    <a:pt x="3019" y="108924"/>
                  </a:lnTo>
                  <a:lnTo>
                    <a:pt x="3237" y="117487"/>
                  </a:lnTo>
                  <a:lnTo>
                    <a:pt x="4001" y="121040"/>
                  </a:lnTo>
                  <a:lnTo>
                    <a:pt x="5216" y="124115"/>
                  </a:lnTo>
                  <a:lnTo>
                    <a:pt x="6733" y="126870"/>
                  </a:lnTo>
                  <a:lnTo>
                    <a:pt x="12240" y="137489"/>
                  </a:lnTo>
                  <a:lnTo>
                    <a:pt x="14239" y="140725"/>
                  </a:lnTo>
                  <a:lnTo>
                    <a:pt x="16277" y="143588"/>
                  </a:lnTo>
                  <a:lnTo>
                    <a:pt x="18343" y="146202"/>
                  </a:lnTo>
                  <a:lnTo>
                    <a:pt x="20425" y="147945"/>
                  </a:lnTo>
                  <a:lnTo>
                    <a:pt x="22520" y="149106"/>
                  </a:lnTo>
                  <a:lnTo>
                    <a:pt x="24623" y="149881"/>
                  </a:lnTo>
                  <a:lnTo>
                    <a:pt x="26730" y="150397"/>
                  </a:lnTo>
                  <a:lnTo>
                    <a:pt x="28841" y="150741"/>
                  </a:lnTo>
                  <a:lnTo>
                    <a:pt x="30955" y="150971"/>
                  </a:lnTo>
                  <a:lnTo>
                    <a:pt x="33775" y="151830"/>
                  </a:lnTo>
                  <a:lnTo>
                    <a:pt x="37068" y="153107"/>
                  </a:lnTo>
                  <a:lnTo>
                    <a:pt x="40675" y="154665"/>
                  </a:lnTo>
                  <a:lnTo>
                    <a:pt x="45198" y="155703"/>
                  </a:lnTo>
                  <a:lnTo>
                    <a:pt x="50331" y="156395"/>
                  </a:lnTo>
                  <a:lnTo>
                    <a:pt x="55871" y="156857"/>
                  </a:lnTo>
                  <a:lnTo>
                    <a:pt x="60976" y="156459"/>
                  </a:lnTo>
                  <a:lnTo>
                    <a:pt x="65792" y="155488"/>
                  </a:lnTo>
                  <a:lnTo>
                    <a:pt x="70414" y="154135"/>
                  </a:lnTo>
                  <a:lnTo>
                    <a:pt x="74202" y="152528"/>
                  </a:lnTo>
                  <a:lnTo>
                    <a:pt x="77433" y="150751"/>
                  </a:lnTo>
                  <a:lnTo>
                    <a:pt x="94438" y="139458"/>
                  </a:lnTo>
                  <a:lnTo>
                    <a:pt x="99395" y="136393"/>
                  </a:lnTo>
                  <a:lnTo>
                    <a:pt x="104112" y="133644"/>
                  </a:lnTo>
                  <a:lnTo>
                    <a:pt x="117783" y="12603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7" name="SMARTInkAnnotation1142"/>
            <p:cNvSpPr/>
            <p:nvPr/>
          </p:nvSpPr>
          <p:spPr>
            <a:xfrm>
              <a:off x="5754131" y="1562100"/>
              <a:ext cx="107723" cy="151405"/>
            </a:xfrm>
            <a:custGeom>
              <a:avLst/>
              <a:gdLst/>
              <a:ahLst/>
              <a:cxnLst/>
              <a:rect l="0" t="0" r="0" b="0"/>
              <a:pathLst>
                <a:path w="107723" h="151405">
                  <a:moveTo>
                    <a:pt x="107722" y="0"/>
                  </a:moveTo>
                  <a:lnTo>
                    <a:pt x="76989" y="0"/>
                  </a:lnTo>
                  <a:lnTo>
                    <a:pt x="73820" y="705"/>
                  </a:lnTo>
                  <a:lnTo>
                    <a:pt x="71001" y="1881"/>
                  </a:lnTo>
                  <a:lnTo>
                    <a:pt x="68416" y="3371"/>
                  </a:lnTo>
                  <a:lnTo>
                    <a:pt x="65985" y="5070"/>
                  </a:lnTo>
                  <a:lnTo>
                    <a:pt x="63660" y="6907"/>
                  </a:lnTo>
                  <a:lnTo>
                    <a:pt x="61404" y="8838"/>
                  </a:lnTo>
                  <a:lnTo>
                    <a:pt x="58488" y="10831"/>
                  </a:lnTo>
                  <a:lnTo>
                    <a:pt x="55131" y="12865"/>
                  </a:lnTo>
                  <a:lnTo>
                    <a:pt x="51481" y="14927"/>
                  </a:lnTo>
                  <a:lnTo>
                    <a:pt x="43661" y="19099"/>
                  </a:lnTo>
                  <a:lnTo>
                    <a:pt x="39600" y="21199"/>
                  </a:lnTo>
                  <a:lnTo>
                    <a:pt x="36185" y="24011"/>
                  </a:lnTo>
                  <a:lnTo>
                    <a:pt x="33203" y="27296"/>
                  </a:lnTo>
                  <a:lnTo>
                    <a:pt x="30509" y="30897"/>
                  </a:lnTo>
                  <a:lnTo>
                    <a:pt x="28007" y="34709"/>
                  </a:lnTo>
                  <a:lnTo>
                    <a:pt x="25632" y="38662"/>
                  </a:lnTo>
                  <a:lnTo>
                    <a:pt x="23345" y="42708"/>
                  </a:lnTo>
                  <a:lnTo>
                    <a:pt x="18919" y="50966"/>
                  </a:lnTo>
                  <a:lnTo>
                    <a:pt x="10325" y="67766"/>
                  </a:lnTo>
                  <a:lnTo>
                    <a:pt x="8903" y="71988"/>
                  </a:lnTo>
                  <a:lnTo>
                    <a:pt x="7954" y="76215"/>
                  </a:lnTo>
                  <a:lnTo>
                    <a:pt x="7324" y="80443"/>
                  </a:lnTo>
                  <a:lnTo>
                    <a:pt x="6195" y="84673"/>
                  </a:lnTo>
                  <a:lnTo>
                    <a:pt x="4738" y="88904"/>
                  </a:lnTo>
                  <a:lnTo>
                    <a:pt x="3061" y="93136"/>
                  </a:lnTo>
                  <a:lnTo>
                    <a:pt x="1942" y="97368"/>
                  </a:lnTo>
                  <a:lnTo>
                    <a:pt x="1196" y="101601"/>
                  </a:lnTo>
                  <a:lnTo>
                    <a:pt x="699" y="105834"/>
                  </a:lnTo>
                  <a:lnTo>
                    <a:pt x="368" y="110067"/>
                  </a:lnTo>
                  <a:lnTo>
                    <a:pt x="148" y="114300"/>
                  </a:lnTo>
                  <a:lnTo>
                    <a:pt x="0" y="118533"/>
                  </a:lnTo>
                  <a:lnTo>
                    <a:pt x="607" y="122061"/>
                  </a:lnTo>
                  <a:lnTo>
                    <a:pt x="1718" y="125119"/>
                  </a:lnTo>
                  <a:lnTo>
                    <a:pt x="3166" y="127862"/>
                  </a:lnTo>
                  <a:lnTo>
                    <a:pt x="4130" y="130397"/>
                  </a:lnTo>
                  <a:lnTo>
                    <a:pt x="5202" y="135095"/>
                  </a:lnTo>
                  <a:lnTo>
                    <a:pt x="7561" y="139535"/>
                  </a:lnTo>
                  <a:lnTo>
                    <a:pt x="9178" y="141706"/>
                  </a:lnTo>
                  <a:lnTo>
                    <a:pt x="10963" y="143154"/>
                  </a:lnTo>
                  <a:lnTo>
                    <a:pt x="12858" y="144119"/>
                  </a:lnTo>
                  <a:lnTo>
                    <a:pt x="14828" y="144763"/>
                  </a:lnTo>
                  <a:lnTo>
                    <a:pt x="16846" y="145897"/>
                  </a:lnTo>
                  <a:lnTo>
                    <a:pt x="18899" y="147359"/>
                  </a:lnTo>
                  <a:lnTo>
                    <a:pt x="20973" y="149040"/>
                  </a:lnTo>
                  <a:lnTo>
                    <a:pt x="23767" y="150160"/>
                  </a:lnTo>
                  <a:lnTo>
                    <a:pt x="27042" y="150906"/>
                  </a:lnTo>
                  <a:lnTo>
                    <a:pt x="30638" y="151404"/>
                  </a:lnTo>
                  <a:lnTo>
                    <a:pt x="33740" y="151031"/>
                  </a:lnTo>
                  <a:lnTo>
                    <a:pt x="36516" y="150076"/>
                  </a:lnTo>
                  <a:lnTo>
                    <a:pt x="45676" y="145361"/>
                  </a:lnTo>
                  <a:lnTo>
                    <a:pt x="69599" y="13335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8" name="SMARTInkAnnotation1143"/>
            <p:cNvSpPr/>
            <p:nvPr/>
          </p:nvSpPr>
          <p:spPr>
            <a:xfrm>
              <a:off x="5906623" y="1568450"/>
              <a:ext cx="82302" cy="158371"/>
            </a:xfrm>
            <a:custGeom>
              <a:avLst/>
              <a:gdLst/>
              <a:ahLst/>
              <a:cxnLst/>
              <a:rect l="0" t="0" r="0" b="0"/>
              <a:pathLst>
                <a:path w="82302" h="158371">
                  <a:moveTo>
                    <a:pt x="44185" y="0"/>
                  </a:moveTo>
                  <a:lnTo>
                    <a:pt x="44185" y="8838"/>
                  </a:lnTo>
                  <a:lnTo>
                    <a:pt x="43479" y="10831"/>
                  </a:lnTo>
                  <a:lnTo>
                    <a:pt x="42302" y="12865"/>
                  </a:lnTo>
                  <a:lnTo>
                    <a:pt x="40812" y="14927"/>
                  </a:lnTo>
                  <a:lnTo>
                    <a:pt x="39113" y="17712"/>
                  </a:lnTo>
                  <a:lnTo>
                    <a:pt x="37273" y="20980"/>
                  </a:lnTo>
                  <a:lnTo>
                    <a:pt x="35341" y="24570"/>
                  </a:lnTo>
                  <a:lnTo>
                    <a:pt x="34053" y="28375"/>
                  </a:lnTo>
                  <a:lnTo>
                    <a:pt x="33195" y="32322"/>
                  </a:lnTo>
                  <a:lnTo>
                    <a:pt x="32622" y="36365"/>
                  </a:lnTo>
                  <a:lnTo>
                    <a:pt x="30829" y="40471"/>
                  </a:lnTo>
                  <a:lnTo>
                    <a:pt x="28221" y="44619"/>
                  </a:lnTo>
                  <a:lnTo>
                    <a:pt x="25070" y="48796"/>
                  </a:lnTo>
                  <a:lnTo>
                    <a:pt x="22970" y="52992"/>
                  </a:lnTo>
                  <a:lnTo>
                    <a:pt x="21570" y="57200"/>
                  </a:lnTo>
                  <a:lnTo>
                    <a:pt x="20636" y="61417"/>
                  </a:lnTo>
                  <a:lnTo>
                    <a:pt x="19308" y="66345"/>
                  </a:lnTo>
                  <a:lnTo>
                    <a:pt x="15949" y="77464"/>
                  </a:lnTo>
                  <a:lnTo>
                    <a:pt x="14065" y="82687"/>
                  </a:lnTo>
                  <a:lnTo>
                    <a:pt x="12104" y="87580"/>
                  </a:lnTo>
                  <a:lnTo>
                    <a:pt x="10089" y="92253"/>
                  </a:lnTo>
                  <a:lnTo>
                    <a:pt x="8747" y="97486"/>
                  </a:lnTo>
                  <a:lnTo>
                    <a:pt x="7852" y="103090"/>
                  </a:lnTo>
                  <a:lnTo>
                    <a:pt x="7255" y="108944"/>
                  </a:lnTo>
                  <a:lnTo>
                    <a:pt x="6152" y="113551"/>
                  </a:lnTo>
                  <a:lnTo>
                    <a:pt x="4710" y="117328"/>
                  </a:lnTo>
                  <a:lnTo>
                    <a:pt x="3042" y="120553"/>
                  </a:lnTo>
                  <a:lnTo>
                    <a:pt x="1930" y="124113"/>
                  </a:lnTo>
                  <a:lnTo>
                    <a:pt x="1190" y="127897"/>
                  </a:lnTo>
                  <a:lnTo>
                    <a:pt x="696" y="131831"/>
                  </a:lnTo>
                  <a:lnTo>
                    <a:pt x="366" y="135160"/>
                  </a:lnTo>
                  <a:lnTo>
                    <a:pt x="147" y="138084"/>
                  </a:lnTo>
                  <a:lnTo>
                    <a:pt x="0" y="140739"/>
                  </a:lnTo>
                  <a:lnTo>
                    <a:pt x="609" y="143215"/>
                  </a:lnTo>
                  <a:lnTo>
                    <a:pt x="3167" y="147847"/>
                  </a:lnTo>
                  <a:lnTo>
                    <a:pt x="4838" y="150070"/>
                  </a:lnTo>
                  <a:lnTo>
                    <a:pt x="6658" y="152258"/>
                  </a:lnTo>
                  <a:lnTo>
                    <a:pt x="8577" y="154422"/>
                  </a:lnTo>
                  <a:lnTo>
                    <a:pt x="10562" y="155865"/>
                  </a:lnTo>
                  <a:lnTo>
                    <a:pt x="12592" y="156826"/>
                  </a:lnTo>
                  <a:lnTo>
                    <a:pt x="14651" y="157468"/>
                  </a:lnTo>
                  <a:lnTo>
                    <a:pt x="16729" y="157895"/>
                  </a:lnTo>
                  <a:lnTo>
                    <a:pt x="18822" y="158180"/>
                  </a:lnTo>
                  <a:lnTo>
                    <a:pt x="20923" y="158370"/>
                  </a:lnTo>
                  <a:lnTo>
                    <a:pt x="23735" y="157791"/>
                  </a:lnTo>
                  <a:lnTo>
                    <a:pt x="27021" y="156700"/>
                  </a:lnTo>
                  <a:lnTo>
                    <a:pt x="30625" y="155266"/>
                  </a:lnTo>
                  <a:lnTo>
                    <a:pt x="33733" y="153605"/>
                  </a:lnTo>
                  <a:lnTo>
                    <a:pt x="36511" y="151792"/>
                  </a:lnTo>
                  <a:lnTo>
                    <a:pt x="39070" y="149878"/>
                  </a:lnTo>
                  <a:lnTo>
                    <a:pt x="41481" y="148602"/>
                  </a:lnTo>
                  <a:lnTo>
                    <a:pt x="43794" y="147751"/>
                  </a:lnTo>
                  <a:lnTo>
                    <a:pt x="46043" y="147184"/>
                  </a:lnTo>
                  <a:lnTo>
                    <a:pt x="48247" y="145395"/>
                  </a:lnTo>
                  <a:lnTo>
                    <a:pt x="50423" y="142791"/>
                  </a:lnTo>
                  <a:lnTo>
                    <a:pt x="52580" y="139644"/>
                  </a:lnTo>
                  <a:lnTo>
                    <a:pt x="55430" y="136840"/>
                  </a:lnTo>
                  <a:lnTo>
                    <a:pt x="58741" y="134266"/>
                  </a:lnTo>
                  <a:lnTo>
                    <a:pt x="62361" y="131844"/>
                  </a:lnTo>
                  <a:lnTo>
                    <a:pt x="65481" y="129524"/>
                  </a:lnTo>
                  <a:lnTo>
                    <a:pt x="68266" y="127271"/>
                  </a:lnTo>
                  <a:lnTo>
                    <a:pt x="70829" y="125064"/>
                  </a:lnTo>
                  <a:lnTo>
                    <a:pt x="72538" y="122181"/>
                  </a:lnTo>
                  <a:lnTo>
                    <a:pt x="73677" y="118849"/>
                  </a:lnTo>
                  <a:lnTo>
                    <a:pt x="74436" y="115216"/>
                  </a:lnTo>
                  <a:lnTo>
                    <a:pt x="75649" y="111383"/>
                  </a:lnTo>
                  <a:lnTo>
                    <a:pt x="77163" y="107416"/>
                  </a:lnTo>
                  <a:lnTo>
                    <a:pt x="78878" y="103361"/>
                  </a:lnTo>
                  <a:lnTo>
                    <a:pt x="80022" y="99246"/>
                  </a:lnTo>
                  <a:lnTo>
                    <a:pt x="80784" y="95092"/>
                  </a:lnTo>
                  <a:lnTo>
                    <a:pt x="81292" y="90911"/>
                  </a:lnTo>
                  <a:lnTo>
                    <a:pt x="81631" y="86713"/>
                  </a:lnTo>
                  <a:lnTo>
                    <a:pt x="81857" y="82503"/>
                  </a:lnTo>
                  <a:lnTo>
                    <a:pt x="82108" y="74063"/>
                  </a:lnTo>
                  <a:lnTo>
                    <a:pt x="82297" y="46330"/>
                  </a:lnTo>
                  <a:lnTo>
                    <a:pt x="82301" y="43587"/>
                  </a:lnTo>
                  <a:lnTo>
                    <a:pt x="81598" y="40347"/>
                  </a:lnTo>
                  <a:lnTo>
                    <a:pt x="80422" y="36776"/>
                  </a:lnTo>
                  <a:lnTo>
                    <a:pt x="78933" y="32984"/>
                  </a:lnTo>
                  <a:lnTo>
                    <a:pt x="77235" y="29750"/>
                  </a:lnTo>
                  <a:lnTo>
                    <a:pt x="75396" y="26889"/>
                  </a:lnTo>
                  <a:lnTo>
                    <a:pt x="73464" y="24276"/>
                  </a:lnTo>
                  <a:lnTo>
                    <a:pt x="72176" y="21123"/>
                  </a:lnTo>
                  <a:lnTo>
                    <a:pt x="71318" y="17610"/>
                  </a:lnTo>
                  <a:lnTo>
                    <a:pt x="69601" y="635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9" name="SMARTInkAnnotation1144"/>
            <p:cNvSpPr/>
            <p:nvPr/>
          </p:nvSpPr>
          <p:spPr>
            <a:xfrm>
              <a:off x="6122365" y="1568477"/>
              <a:ext cx="165204" cy="107840"/>
            </a:xfrm>
            <a:custGeom>
              <a:avLst/>
              <a:gdLst/>
              <a:ahLst/>
              <a:cxnLst/>
              <a:rect l="0" t="0" r="0" b="0"/>
              <a:pathLst>
                <a:path w="165204" h="107840">
                  <a:moveTo>
                    <a:pt x="19062" y="95223"/>
                  </a:moveTo>
                  <a:lnTo>
                    <a:pt x="19062" y="106963"/>
                  </a:lnTo>
                  <a:lnTo>
                    <a:pt x="18356" y="107283"/>
                  </a:lnTo>
                  <a:lnTo>
                    <a:pt x="15401" y="107733"/>
                  </a:lnTo>
                  <a:lnTo>
                    <a:pt x="16964" y="107839"/>
                  </a:lnTo>
                  <a:lnTo>
                    <a:pt x="16958" y="107161"/>
                  </a:lnTo>
                  <a:lnTo>
                    <a:pt x="15067" y="104527"/>
                  </a:lnTo>
                  <a:lnTo>
                    <a:pt x="12468" y="101451"/>
                  </a:lnTo>
                  <a:lnTo>
                    <a:pt x="9542" y="98461"/>
                  </a:lnTo>
                  <a:lnTo>
                    <a:pt x="8479" y="95971"/>
                  </a:lnTo>
                  <a:lnTo>
                    <a:pt x="7771" y="92899"/>
                  </a:lnTo>
                  <a:lnTo>
                    <a:pt x="7299" y="89441"/>
                  </a:lnTo>
                  <a:lnTo>
                    <a:pt x="6984" y="86429"/>
                  </a:lnTo>
                  <a:lnTo>
                    <a:pt x="6774" y="83716"/>
                  </a:lnTo>
                  <a:lnTo>
                    <a:pt x="6634" y="81202"/>
                  </a:lnTo>
                  <a:lnTo>
                    <a:pt x="5834" y="78114"/>
                  </a:lnTo>
                  <a:lnTo>
                    <a:pt x="4596" y="74645"/>
                  </a:lnTo>
                  <a:lnTo>
                    <a:pt x="3064" y="70921"/>
                  </a:lnTo>
                  <a:lnTo>
                    <a:pt x="2042" y="67733"/>
                  </a:lnTo>
                  <a:lnTo>
                    <a:pt x="1362" y="64902"/>
                  </a:lnTo>
                  <a:lnTo>
                    <a:pt x="908" y="62309"/>
                  </a:lnTo>
                  <a:lnTo>
                    <a:pt x="605" y="59169"/>
                  </a:lnTo>
                  <a:lnTo>
                    <a:pt x="404" y="55665"/>
                  </a:lnTo>
                  <a:lnTo>
                    <a:pt x="180" y="48714"/>
                  </a:lnTo>
                  <a:lnTo>
                    <a:pt x="53" y="40128"/>
                  </a:lnTo>
                  <a:lnTo>
                    <a:pt x="0" y="3426"/>
                  </a:lnTo>
                  <a:lnTo>
                    <a:pt x="706" y="2275"/>
                  </a:lnTo>
                  <a:lnTo>
                    <a:pt x="1884" y="1508"/>
                  </a:lnTo>
                  <a:lnTo>
                    <a:pt x="5472" y="276"/>
                  </a:lnTo>
                  <a:lnTo>
                    <a:pt x="10546" y="33"/>
                  </a:lnTo>
                  <a:lnTo>
                    <a:pt x="11747" y="0"/>
                  </a:lnTo>
                  <a:lnTo>
                    <a:pt x="12067" y="696"/>
                  </a:lnTo>
                  <a:lnTo>
                    <a:pt x="12423" y="3352"/>
                  </a:lnTo>
                  <a:lnTo>
                    <a:pt x="13224" y="5048"/>
                  </a:lnTo>
                  <a:lnTo>
                    <a:pt x="14464" y="6884"/>
                  </a:lnTo>
                  <a:lnTo>
                    <a:pt x="15997" y="8814"/>
                  </a:lnTo>
                  <a:lnTo>
                    <a:pt x="17018" y="10806"/>
                  </a:lnTo>
                  <a:lnTo>
                    <a:pt x="17700" y="12839"/>
                  </a:lnTo>
                  <a:lnTo>
                    <a:pt x="18154" y="14901"/>
                  </a:lnTo>
                  <a:lnTo>
                    <a:pt x="19163" y="16980"/>
                  </a:lnTo>
                  <a:lnTo>
                    <a:pt x="20541" y="19072"/>
                  </a:lnTo>
                  <a:lnTo>
                    <a:pt x="22166" y="21172"/>
                  </a:lnTo>
                  <a:lnTo>
                    <a:pt x="23250" y="23278"/>
                  </a:lnTo>
                  <a:lnTo>
                    <a:pt x="23971" y="25388"/>
                  </a:lnTo>
                  <a:lnTo>
                    <a:pt x="24454" y="27500"/>
                  </a:lnTo>
                  <a:lnTo>
                    <a:pt x="25481" y="29613"/>
                  </a:lnTo>
                  <a:lnTo>
                    <a:pt x="26871" y="31727"/>
                  </a:lnTo>
                  <a:lnTo>
                    <a:pt x="28504" y="33843"/>
                  </a:lnTo>
                  <a:lnTo>
                    <a:pt x="29593" y="35958"/>
                  </a:lnTo>
                  <a:lnTo>
                    <a:pt x="30319" y="38074"/>
                  </a:lnTo>
                  <a:lnTo>
                    <a:pt x="30803" y="40191"/>
                  </a:lnTo>
                  <a:lnTo>
                    <a:pt x="31831" y="42307"/>
                  </a:lnTo>
                  <a:lnTo>
                    <a:pt x="33222" y="44423"/>
                  </a:lnTo>
                  <a:lnTo>
                    <a:pt x="37156" y="49519"/>
                  </a:lnTo>
                  <a:lnTo>
                    <a:pt x="39577" y="52097"/>
                  </a:lnTo>
                  <a:lnTo>
                    <a:pt x="41210" y="53772"/>
                  </a:lnTo>
                  <a:lnTo>
                    <a:pt x="43006" y="54184"/>
                  </a:lnTo>
                  <a:lnTo>
                    <a:pt x="44908" y="53752"/>
                  </a:lnTo>
                  <a:lnTo>
                    <a:pt x="49662" y="51362"/>
                  </a:lnTo>
                  <a:lnTo>
                    <a:pt x="53858" y="50947"/>
                  </a:lnTo>
                  <a:lnTo>
                    <a:pt x="55673" y="50184"/>
                  </a:lnTo>
                  <a:lnTo>
                    <a:pt x="59572" y="47454"/>
                  </a:lnTo>
                  <a:lnTo>
                    <a:pt x="61601" y="45738"/>
                  </a:lnTo>
                  <a:lnTo>
                    <a:pt x="63659" y="43889"/>
                  </a:lnTo>
                  <a:lnTo>
                    <a:pt x="68662" y="39222"/>
                  </a:lnTo>
                  <a:lnTo>
                    <a:pt x="78629" y="29336"/>
                  </a:lnTo>
                  <a:lnTo>
                    <a:pt x="80659" y="26604"/>
                  </a:lnTo>
                  <a:lnTo>
                    <a:pt x="82719" y="23371"/>
                  </a:lnTo>
                  <a:lnTo>
                    <a:pt x="84797" y="19805"/>
                  </a:lnTo>
                  <a:lnTo>
                    <a:pt x="86889" y="17428"/>
                  </a:lnTo>
                  <a:lnTo>
                    <a:pt x="88990" y="15843"/>
                  </a:lnTo>
                  <a:lnTo>
                    <a:pt x="93207" y="13376"/>
                  </a:lnTo>
                  <a:lnTo>
                    <a:pt x="95319" y="11731"/>
                  </a:lnTo>
                  <a:lnTo>
                    <a:pt x="100411" y="7391"/>
                  </a:lnTo>
                  <a:lnTo>
                    <a:pt x="102989" y="4916"/>
                  </a:lnTo>
                  <a:lnTo>
                    <a:pt x="104665" y="3268"/>
                  </a:lnTo>
                  <a:lnTo>
                    <a:pt x="106489" y="2170"/>
                  </a:lnTo>
                  <a:lnTo>
                    <a:pt x="110397" y="950"/>
                  </a:lnTo>
                  <a:lnTo>
                    <a:pt x="111722" y="1330"/>
                  </a:lnTo>
                  <a:lnTo>
                    <a:pt x="112606" y="2288"/>
                  </a:lnTo>
                  <a:lnTo>
                    <a:pt x="114022" y="5526"/>
                  </a:lnTo>
                  <a:lnTo>
                    <a:pt x="116100" y="7850"/>
                  </a:lnTo>
                  <a:lnTo>
                    <a:pt x="121237" y="13126"/>
                  </a:lnTo>
                  <a:lnTo>
                    <a:pt x="135581" y="27516"/>
                  </a:lnTo>
                  <a:lnTo>
                    <a:pt x="137689" y="30330"/>
                  </a:lnTo>
                  <a:lnTo>
                    <a:pt x="139800" y="33616"/>
                  </a:lnTo>
                  <a:lnTo>
                    <a:pt x="141914" y="37219"/>
                  </a:lnTo>
                  <a:lnTo>
                    <a:pt x="143323" y="40326"/>
                  </a:lnTo>
                  <a:lnTo>
                    <a:pt x="144263" y="43103"/>
                  </a:lnTo>
                  <a:lnTo>
                    <a:pt x="144889" y="45659"/>
                  </a:lnTo>
                  <a:lnTo>
                    <a:pt x="146012" y="48069"/>
                  </a:lnTo>
                  <a:lnTo>
                    <a:pt x="147467" y="50382"/>
                  </a:lnTo>
                  <a:lnTo>
                    <a:pt x="149143" y="52629"/>
                  </a:lnTo>
                  <a:lnTo>
                    <a:pt x="150966" y="54127"/>
                  </a:lnTo>
                  <a:lnTo>
                    <a:pt x="152888" y="55126"/>
                  </a:lnTo>
                  <a:lnTo>
                    <a:pt x="154875" y="55791"/>
                  </a:lnTo>
                  <a:lnTo>
                    <a:pt x="158965" y="58413"/>
                  </a:lnTo>
                  <a:lnTo>
                    <a:pt x="165203" y="63473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0" name="SMARTInkAnnotation1145"/>
            <p:cNvSpPr/>
            <p:nvPr/>
          </p:nvSpPr>
          <p:spPr>
            <a:xfrm>
              <a:off x="6366577" y="1460533"/>
              <a:ext cx="64418" cy="190435"/>
            </a:xfrm>
            <a:custGeom>
              <a:avLst/>
              <a:gdLst/>
              <a:ahLst/>
              <a:cxnLst/>
              <a:rect l="0" t="0" r="0" b="0"/>
              <a:pathLst>
                <a:path w="64418" h="190435">
                  <a:moveTo>
                    <a:pt x="9946" y="63467"/>
                  </a:moveTo>
                  <a:lnTo>
                    <a:pt x="13320" y="66838"/>
                  </a:lnTo>
                  <a:lnTo>
                    <a:pt x="14313" y="68536"/>
                  </a:lnTo>
                  <a:lnTo>
                    <a:pt x="15418" y="72305"/>
                  </a:lnTo>
                  <a:lnTo>
                    <a:pt x="15908" y="78213"/>
                  </a:lnTo>
                  <a:lnTo>
                    <a:pt x="16039" y="81765"/>
                  </a:lnTo>
                  <a:lnTo>
                    <a:pt x="16832" y="84838"/>
                  </a:lnTo>
                  <a:lnTo>
                    <a:pt x="18066" y="87592"/>
                  </a:lnTo>
                  <a:lnTo>
                    <a:pt x="19596" y="90134"/>
                  </a:lnTo>
                  <a:lnTo>
                    <a:pt x="19909" y="93239"/>
                  </a:lnTo>
                  <a:lnTo>
                    <a:pt x="19412" y="96720"/>
                  </a:lnTo>
                  <a:lnTo>
                    <a:pt x="18375" y="100453"/>
                  </a:lnTo>
                  <a:lnTo>
                    <a:pt x="18390" y="104352"/>
                  </a:lnTo>
                  <a:lnTo>
                    <a:pt x="19105" y="108362"/>
                  </a:lnTo>
                  <a:lnTo>
                    <a:pt x="20288" y="112447"/>
                  </a:lnTo>
                  <a:lnTo>
                    <a:pt x="21077" y="116582"/>
                  </a:lnTo>
                  <a:lnTo>
                    <a:pt x="21603" y="120749"/>
                  </a:lnTo>
                  <a:lnTo>
                    <a:pt x="21953" y="124938"/>
                  </a:lnTo>
                  <a:lnTo>
                    <a:pt x="22893" y="129142"/>
                  </a:lnTo>
                  <a:lnTo>
                    <a:pt x="24226" y="133356"/>
                  </a:lnTo>
                  <a:lnTo>
                    <a:pt x="25820" y="137576"/>
                  </a:lnTo>
                  <a:lnTo>
                    <a:pt x="27589" y="141095"/>
                  </a:lnTo>
                  <a:lnTo>
                    <a:pt x="29474" y="144147"/>
                  </a:lnTo>
                  <a:lnTo>
                    <a:pt x="31437" y="146887"/>
                  </a:lnTo>
                  <a:lnTo>
                    <a:pt x="32746" y="150125"/>
                  </a:lnTo>
                  <a:lnTo>
                    <a:pt x="33617" y="153694"/>
                  </a:lnTo>
                  <a:lnTo>
                    <a:pt x="34199" y="157485"/>
                  </a:lnTo>
                  <a:lnTo>
                    <a:pt x="35293" y="160718"/>
                  </a:lnTo>
                  <a:lnTo>
                    <a:pt x="36729" y="163579"/>
                  </a:lnTo>
                  <a:lnTo>
                    <a:pt x="38391" y="166192"/>
                  </a:lnTo>
                  <a:lnTo>
                    <a:pt x="40238" y="170976"/>
                  </a:lnTo>
                  <a:lnTo>
                    <a:pt x="40731" y="173240"/>
                  </a:lnTo>
                  <a:lnTo>
                    <a:pt x="41765" y="175454"/>
                  </a:lnTo>
                  <a:lnTo>
                    <a:pt x="43161" y="177636"/>
                  </a:lnTo>
                  <a:lnTo>
                    <a:pt x="44797" y="179797"/>
                  </a:lnTo>
                  <a:lnTo>
                    <a:pt x="45182" y="181942"/>
                  </a:lnTo>
                  <a:lnTo>
                    <a:pt x="44733" y="184078"/>
                  </a:lnTo>
                  <a:lnTo>
                    <a:pt x="42312" y="189205"/>
                  </a:lnTo>
                  <a:lnTo>
                    <a:pt x="42819" y="189626"/>
                  </a:lnTo>
                  <a:lnTo>
                    <a:pt x="43864" y="189906"/>
                  </a:lnTo>
                  <a:lnTo>
                    <a:pt x="47824" y="190434"/>
                  </a:lnTo>
                  <a:lnTo>
                    <a:pt x="48021" y="185391"/>
                  </a:lnTo>
                  <a:lnTo>
                    <a:pt x="48049" y="181626"/>
                  </a:lnTo>
                  <a:lnTo>
                    <a:pt x="47350" y="180339"/>
                  </a:lnTo>
                  <a:lnTo>
                    <a:pt x="46178" y="179482"/>
                  </a:lnTo>
                  <a:lnTo>
                    <a:pt x="44691" y="178910"/>
                  </a:lnTo>
                  <a:lnTo>
                    <a:pt x="42993" y="177118"/>
                  </a:lnTo>
                  <a:lnTo>
                    <a:pt x="41156" y="174512"/>
                  </a:lnTo>
                  <a:lnTo>
                    <a:pt x="39225" y="171364"/>
                  </a:lnTo>
                  <a:lnTo>
                    <a:pt x="37231" y="168559"/>
                  </a:lnTo>
                  <a:lnTo>
                    <a:pt x="35197" y="165984"/>
                  </a:lnTo>
                  <a:lnTo>
                    <a:pt x="33134" y="163562"/>
                  </a:lnTo>
                  <a:lnTo>
                    <a:pt x="31052" y="160536"/>
                  </a:lnTo>
                  <a:lnTo>
                    <a:pt x="28959" y="157107"/>
                  </a:lnTo>
                  <a:lnTo>
                    <a:pt x="26857" y="153411"/>
                  </a:lnTo>
                  <a:lnTo>
                    <a:pt x="22640" y="145540"/>
                  </a:lnTo>
                  <a:lnTo>
                    <a:pt x="20527" y="141466"/>
                  </a:lnTo>
                  <a:lnTo>
                    <a:pt x="19118" y="137338"/>
                  </a:lnTo>
                  <a:lnTo>
                    <a:pt x="18178" y="133176"/>
                  </a:lnTo>
                  <a:lnTo>
                    <a:pt x="17552" y="128989"/>
                  </a:lnTo>
                  <a:lnTo>
                    <a:pt x="16429" y="124787"/>
                  </a:lnTo>
                  <a:lnTo>
                    <a:pt x="14974" y="120575"/>
                  </a:lnTo>
                  <a:lnTo>
                    <a:pt x="13298" y="116356"/>
                  </a:lnTo>
                  <a:lnTo>
                    <a:pt x="11475" y="112837"/>
                  </a:lnTo>
                  <a:lnTo>
                    <a:pt x="9553" y="109786"/>
                  </a:lnTo>
                  <a:lnTo>
                    <a:pt x="7567" y="107046"/>
                  </a:lnTo>
                  <a:lnTo>
                    <a:pt x="6242" y="103103"/>
                  </a:lnTo>
                  <a:lnTo>
                    <a:pt x="5359" y="98358"/>
                  </a:lnTo>
                  <a:lnTo>
                    <a:pt x="4770" y="93077"/>
                  </a:lnTo>
                  <a:lnTo>
                    <a:pt x="4377" y="88852"/>
                  </a:lnTo>
                  <a:lnTo>
                    <a:pt x="4116" y="85329"/>
                  </a:lnTo>
                  <a:lnTo>
                    <a:pt x="3942" y="82275"/>
                  </a:lnTo>
                  <a:lnTo>
                    <a:pt x="3119" y="78828"/>
                  </a:lnTo>
                  <a:lnTo>
                    <a:pt x="1864" y="75119"/>
                  </a:lnTo>
                  <a:lnTo>
                    <a:pt x="322" y="71235"/>
                  </a:lnTo>
                  <a:lnTo>
                    <a:pt x="0" y="67234"/>
                  </a:lnTo>
                  <a:lnTo>
                    <a:pt x="493" y="63156"/>
                  </a:lnTo>
                  <a:lnTo>
                    <a:pt x="1526" y="59027"/>
                  </a:lnTo>
                  <a:lnTo>
                    <a:pt x="2214" y="55568"/>
                  </a:lnTo>
                  <a:lnTo>
                    <a:pt x="2980" y="49843"/>
                  </a:lnTo>
                  <a:lnTo>
                    <a:pt x="3890" y="46623"/>
                  </a:lnTo>
                  <a:lnTo>
                    <a:pt x="5203" y="43066"/>
                  </a:lnTo>
                  <a:lnTo>
                    <a:pt x="6784" y="39283"/>
                  </a:lnTo>
                  <a:lnTo>
                    <a:pt x="8544" y="36055"/>
                  </a:lnTo>
                  <a:lnTo>
                    <a:pt x="10424" y="33198"/>
                  </a:lnTo>
                  <a:lnTo>
                    <a:pt x="12382" y="30588"/>
                  </a:lnTo>
                  <a:lnTo>
                    <a:pt x="13688" y="28142"/>
                  </a:lnTo>
                  <a:lnTo>
                    <a:pt x="15139" y="23543"/>
                  </a:lnTo>
                  <a:lnTo>
                    <a:pt x="16232" y="21329"/>
                  </a:lnTo>
                  <a:lnTo>
                    <a:pt x="17667" y="19147"/>
                  </a:lnTo>
                  <a:lnTo>
                    <a:pt x="19329" y="16987"/>
                  </a:lnTo>
                  <a:lnTo>
                    <a:pt x="21850" y="14841"/>
                  </a:lnTo>
                  <a:lnTo>
                    <a:pt x="24941" y="12705"/>
                  </a:lnTo>
                  <a:lnTo>
                    <a:pt x="28416" y="10576"/>
                  </a:lnTo>
                  <a:lnTo>
                    <a:pt x="31437" y="8451"/>
                  </a:lnTo>
                  <a:lnTo>
                    <a:pt x="34157" y="6328"/>
                  </a:lnTo>
                  <a:lnTo>
                    <a:pt x="36677" y="4208"/>
                  </a:lnTo>
                  <a:lnTo>
                    <a:pt x="39063" y="2794"/>
                  </a:lnTo>
                  <a:lnTo>
                    <a:pt x="41360" y="1852"/>
                  </a:lnTo>
                  <a:lnTo>
                    <a:pt x="43596" y="1224"/>
                  </a:lnTo>
                  <a:lnTo>
                    <a:pt x="45794" y="805"/>
                  </a:lnTo>
                  <a:lnTo>
                    <a:pt x="47965" y="525"/>
                  </a:lnTo>
                  <a:lnTo>
                    <a:pt x="50118" y="339"/>
                  </a:lnTo>
                  <a:lnTo>
                    <a:pt x="52259" y="215"/>
                  </a:lnTo>
                  <a:lnTo>
                    <a:pt x="59517" y="0"/>
                  </a:lnTo>
                  <a:lnTo>
                    <a:pt x="59937" y="694"/>
                  </a:lnTo>
                  <a:lnTo>
                    <a:pt x="60405" y="3348"/>
                  </a:lnTo>
                  <a:lnTo>
                    <a:pt x="60668" y="8808"/>
                  </a:lnTo>
                  <a:lnTo>
                    <a:pt x="61410" y="10094"/>
                  </a:lnTo>
                  <a:lnTo>
                    <a:pt x="62612" y="10952"/>
                  </a:lnTo>
                  <a:lnTo>
                    <a:pt x="64118" y="11524"/>
                  </a:lnTo>
                  <a:lnTo>
                    <a:pt x="64417" y="13316"/>
                  </a:lnTo>
                  <a:lnTo>
                    <a:pt x="62866" y="19070"/>
                  </a:lnTo>
                  <a:lnTo>
                    <a:pt x="61706" y="24450"/>
                  </a:lnTo>
                  <a:lnTo>
                    <a:pt x="61191" y="29898"/>
                  </a:lnTo>
                  <a:lnTo>
                    <a:pt x="61054" y="33327"/>
                  </a:lnTo>
                  <a:lnTo>
                    <a:pt x="60859" y="43012"/>
                  </a:lnTo>
                  <a:lnTo>
                    <a:pt x="60832" y="45597"/>
                  </a:lnTo>
                  <a:lnTo>
                    <a:pt x="60108" y="48732"/>
                  </a:lnTo>
                  <a:lnTo>
                    <a:pt x="58920" y="52232"/>
                  </a:lnTo>
                  <a:lnTo>
                    <a:pt x="57421" y="55977"/>
                  </a:lnTo>
                  <a:lnTo>
                    <a:pt x="55717" y="59885"/>
                  </a:lnTo>
                  <a:lnTo>
                    <a:pt x="51939" y="67990"/>
                  </a:lnTo>
                  <a:lnTo>
                    <a:pt x="49944" y="71421"/>
                  </a:lnTo>
                  <a:lnTo>
                    <a:pt x="47907" y="74414"/>
                  </a:lnTo>
                  <a:lnTo>
                    <a:pt x="45843" y="77115"/>
                  </a:lnTo>
                  <a:lnTo>
                    <a:pt x="43056" y="79621"/>
                  </a:lnTo>
                  <a:lnTo>
                    <a:pt x="39785" y="81998"/>
                  </a:lnTo>
                  <a:lnTo>
                    <a:pt x="36193" y="84287"/>
                  </a:lnTo>
                  <a:lnTo>
                    <a:pt x="33092" y="86519"/>
                  </a:lnTo>
                  <a:lnTo>
                    <a:pt x="30319" y="88713"/>
                  </a:lnTo>
                  <a:lnTo>
                    <a:pt x="27764" y="90881"/>
                  </a:lnTo>
                  <a:lnTo>
                    <a:pt x="25355" y="92326"/>
                  </a:lnTo>
                  <a:lnTo>
                    <a:pt x="23042" y="93290"/>
                  </a:lnTo>
                  <a:lnTo>
                    <a:pt x="20796" y="93932"/>
                  </a:lnTo>
                  <a:lnTo>
                    <a:pt x="19297" y="95066"/>
                  </a:lnTo>
                  <a:lnTo>
                    <a:pt x="18298" y="96527"/>
                  </a:lnTo>
                  <a:lnTo>
                    <a:pt x="17632" y="98207"/>
                  </a:lnTo>
                  <a:lnTo>
                    <a:pt x="16482" y="99327"/>
                  </a:lnTo>
                  <a:lnTo>
                    <a:pt x="15010" y="100074"/>
                  </a:lnTo>
                  <a:lnTo>
                    <a:pt x="13322" y="100572"/>
                  </a:lnTo>
                  <a:lnTo>
                    <a:pt x="11491" y="100198"/>
                  </a:lnTo>
                  <a:lnTo>
                    <a:pt x="9564" y="99243"/>
                  </a:lnTo>
                  <a:lnTo>
                    <a:pt x="3593" y="95217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1" name="SMARTInkAnnotation1146"/>
            <p:cNvSpPr/>
            <p:nvPr/>
          </p:nvSpPr>
          <p:spPr>
            <a:xfrm>
              <a:off x="6503890" y="1460500"/>
              <a:ext cx="63226" cy="111398"/>
            </a:xfrm>
            <a:custGeom>
              <a:avLst/>
              <a:gdLst/>
              <a:ahLst/>
              <a:cxnLst/>
              <a:rect l="0" t="0" r="0" b="0"/>
              <a:pathLst>
                <a:path w="63226" h="111398">
                  <a:moveTo>
                    <a:pt x="18774" y="38100"/>
                  </a:moveTo>
                  <a:lnTo>
                    <a:pt x="18774" y="59299"/>
                  </a:lnTo>
                  <a:lnTo>
                    <a:pt x="18068" y="60700"/>
                  </a:lnTo>
                  <a:lnTo>
                    <a:pt x="16891" y="61633"/>
                  </a:lnTo>
                  <a:lnTo>
                    <a:pt x="15401" y="62255"/>
                  </a:lnTo>
                  <a:lnTo>
                    <a:pt x="14407" y="63376"/>
                  </a:lnTo>
                  <a:lnTo>
                    <a:pt x="13745" y="64828"/>
                  </a:lnTo>
                  <a:lnTo>
                    <a:pt x="13304" y="66502"/>
                  </a:lnTo>
                  <a:lnTo>
                    <a:pt x="12303" y="68324"/>
                  </a:lnTo>
                  <a:lnTo>
                    <a:pt x="10930" y="70244"/>
                  </a:lnTo>
                  <a:lnTo>
                    <a:pt x="9309" y="72229"/>
                  </a:lnTo>
                  <a:lnTo>
                    <a:pt x="8228" y="74258"/>
                  </a:lnTo>
                  <a:lnTo>
                    <a:pt x="7507" y="76317"/>
                  </a:lnTo>
                  <a:lnTo>
                    <a:pt x="7027" y="78394"/>
                  </a:lnTo>
                  <a:lnTo>
                    <a:pt x="6001" y="80485"/>
                  </a:lnTo>
                  <a:lnTo>
                    <a:pt x="4612" y="82585"/>
                  </a:lnTo>
                  <a:lnTo>
                    <a:pt x="2978" y="84690"/>
                  </a:lnTo>
                  <a:lnTo>
                    <a:pt x="1890" y="87504"/>
                  </a:lnTo>
                  <a:lnTo>
                    <a:pt x="1164" y="90792"/>
                  </a:lnTo>
                  <a:lnTo>
                    <a:pt x="0" y="99465"/>
                  </a:lnTo>
                  <a:lnTo>
                    <a:pt x="610" y="100882"/>
                  </a:lnTo>
                  <a:lnTo>
                    <a:pt x="1723" y="102533"/>
                  </a:lnTo>
                  <a:lnTo>
                    <a:pt x="5208" y="106880"/>
                  </a:lnTo>
                  <a:lnTo>
                    <a:pt x="6200" y="107942"/>
                  </a:lnTo>
                  <a:lnTo>
                    <a:pt x="9185" y="111004"/>
                  </a:lnTo>
                  <a:lnTo>
                    <a:pt x="10969" y="111397"/>
                  </a:lnTo>
                  <a:lnTo>
                    <a:pt x="12865" y="110954"/>
                  </a:lnTo>
                  <a:lnTo>
                    <a:pt x="14835" y="109952"/>
                  </a:lnTo>
                  <a:lnTo>
                    <a:pt x="16853" y="109285"/>
                  </a:lnTo>
                  <a:lnTo>
                    <a:pt x="18906" y="108840"/>
                  </a:lnTo>
                  <a:lnTo>
                    <a:pt x="20980" y="108543"/>
                  </a:lnTo>
                  <a:lnTo>
                    <a:pt x="23069" y="108346"/>
                  </a:lnTo>
                  <a:lnTo>
                    <a:pt x="25167" y="108214"/>
                  </a:lnTo>
                  <a:lnTo>
                    <a:pt x="27272" y="108126"/>
                  </a:lnTo>
                  <a:lnTo>
                    <a:pt x="29382" y="107362"/>
                  </a:lnTo>
                  <a:lnTo>
                    <a:pt x="31493" y="106147"/>
                  </a:lnTo>
                  <a:lnTo>
                    <a:pt x="33608" y="104631"/>
                  </a:lnTo>
                  <a:lnTo>
                    <a:pt x="36429" y="102915"/>
                  </a:lnTo>
                  <a:lnTo>
                    <a:pt x="39722" y="101066"/>
                  </a:lnTo>
                  <a:lnTo>
                    <a:pt x="43330" y="99127"/>
                  </a:lnTo>
                  <a:lnTo>
                    <a:pt x="46440" y="97129"/>
                  </a:lnTo>
                  <a:lnTo>
                    <a:pt x="49219" y="95092"/>
                  </a:lnTo>
                  <a:lnTo>
                    <a:pt x="51780" y="93028"/>
                  </a:lnTo>
                  <a:lnTo>
                    <a:pt x="53486" y="90946"/>
                  </a:lnTo>
                  <a:lnTo>
                    <a:pt x="54623" y="88853"/>
                  </a:lnTo>
                  <a:lnTo>
                    <a:pt x="55380" y="86752"/>
                  </a:lnTo>
                  <a:lnTo>
                    <a:pt x="56593" y="84646"/>
                  </a:lnTo>
                  <a:lnTo>
                    <a:pt x="58106" y="82536"/>
                  </a:lnTo>
                  <a:lnTo>
                    <a:pt x="59821" y="80424"/>
                  </a:lnTo>
                  <a:lnTo>
                    <a:pt x="60964" y="78311"/>
                  </a:lnTo>
                  <a:lnTo>
                    <a:pt x="61727" y="76196"/>
                  </a:lnTo>
                  <a:lnTo>
                    <a:pt x="62236" y="74081"/>
                  </a:lnTo>
                  <a:lnTo>
                    <a:pt x="62574" y="71965"/>
                  </a:lnTo>
                  <a:lnTo>
                    <a:pt x="62801" y="69849"/>
                  </a:lnTo>
                  <a:lnTo>
                    <a:pt x="62951" y="67732"/>
                  </a:lnTo>
                  <a:lnTo>
                    <a:pt x="63051" y="65616"/>
                  </a:lnTo>
                  <a:lnTo>
                    <a:pt x="63163" y="61383"/>
                  </a:lnTo>
                  <a:lnTo>
                    <a:pt x="63225" y="55033"/>
                  </a:lnTo>
                  <a:lnTo>
                    <a:pt x="62529" y="52917"/>
                  </a:lnTo>
                  <a:lnTo>
                    <a:pt x="61357" y="50800"/>
                  </a:lnTo>
                  <a:lnTo>
                    <a:pt x="57778" y="45704"/>
                  </a:lnTo>
                  <a:lnTo>
                    <a:pt x="56779" y="43875"/>
                  </a:lnTo>
                  <a:lnTo>
                    <a:pt x="53786" y="38080"/>
                  </a:lnTo>
                  <a:lnTo>
                    <a:pt x="51998" y="35970"/>
                  </a:lnTo>
                  <a:lnTo>
                    <a:pt x="50102" y="34563"/>
                  </a:lnTo>
                  <a:lnTo>
                    <a:pt x="48131" y="33625"/>
                  </a:lnTo>
                  <a:lnTo>
                    <a:pt x="46111" y="32295"/>
                  </a:lnTo>
                  <a:lnTo>
                    <a:pt x="44058" y="30702"/>
                  </a:lnTo>
                  <a:lnTo>
                    <a:pt x="41985" y="28935"/>
                  </a:lnTo>
                  <a:lnTo>
                    <a:pt x="40601" y="27051"/>
                  </a:lnTo>
                  <a:lnTo>
                    <a:pt x="39680" y="25089"/>
                  </a:lnTo>
                  <a:lnTo>
                    <a:pt x="39065" y="23076"/>
                  </a:lnTo>
                  <a:lnTo>
                    <a:pt x="38655" y="21029"/>
                  </a:lnTo>
                  <a:lnTo>
                    <a:pt x="38382" y="18958"/>
                  </a:lnTo>
                  <a:lnTo>
                    <a:pt x="38200" y="16872"/>
                  </a:lnTo>
                  <a:lnTo>
                    <a:pt x="37373" y="14776"/>
                  </a:lnTo>
                  <a:lnTo>
                    <a:pt x="36115" y="12673"/>
                  </a:lnTo>
                  <a:lnTo>
                    <a:pt x="34571" y="10565"/>
                  </a:lnTo>
                  <a:lnTo>
                    <a:pt x="32836" y="8454"/>
                  </a:lnTo>
                  <a:lnTo>
                    <a:pt x="30972" y="6342"/>
                  </a:lnTo>
                  <a:lnTo>
                    <a:pt x="25128" y="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2" name="SMARTInkAnnotation1147"/>
            <p:cNvSpPr/>
            <p:nvPr/>
          </p:nvSpPr>
          <p:spPr>
            <a:xfrm>
              <a:off x="6649744" y="1409700"/>
              <a:ext cx="95310" cy="152401"/>
            </a:xfrm>
            <a:custGeom>
              <a:avLst/>
              <a:gdLst/>
              <a:ahLst/>
              <a:cxnLst/>
              <a:rect l="0" t="0" r="0" b="0"/>
              <a:pathLst>
                <a:path w="95310" h="152401">
                  <a:moveTo>
                    <a:pt x="19062" y="152400"/>
                  </a:moveTo>
                  <a:lnTo>
                    <a:pt x="12785" y="152400"/>
                  </a:lnTo>
                  <a:lnTo>
                    <a:pt x="9357" y="149029"/>
                  </a:lnTo>
                  <a:lnTo>
                    <a:pt x="7650" y="148036"/>
                  </a:lnTo>
                  <a:lnTo>
                    <a:pt x="5806" y="147374"/>
                  </a:lnTo>
                  <a:lnTo>
                    <a:pt x="3872" y="146932"/>
                  </a:lnTo>
                  <a:lnTo>
                    <a:pt x="2581" y="145933"/>
                  </a:lnTo>
                  <a:lnTo>
                    <a:pt x="1721" y="144561"/>
                  </a:lnTo>
                  <a:lnTo>
                    <a:pt x="765" y="141155"/>
                  </a:lnTo>
                  <a:lnTo>
                    <a:pt x="340" y="137289"/>
                  </a:lnTo>
                  <a:lnTo>
                    <a:pt x="152" y="133219"/>
                  </a:lnTo>
                  <a:lnTo>
                    <a:pt x="68" y="128353"/>
                  </a:lnTo>
                  <a:lnTo>
                    <a:pt x="0" y="44545"/>
                  </a:lnTo>
                  <a:lnTo>
                    <a:pt x="1883" y="46374"/>
                  </a:lnTo>
                  <a:lnTo>
                    <a:pt x="3374" y="47849"/>
                  </a:lnTo>
                  <a:lnTo>
                    <a:pt x="4367" y="49538"/>
                  </a:lnTo>
                  <a:lnTo>
                    <a:pt x="5471" y="53297"/>
                  </a:lnTo>
                  <a:lnTo>
                    <a:pt x="5962" y="57319"/>
                  </a:lnTo>
                  <a:lnTo>
                    <a:pt x="6092" y="59379"/>
                  </a:lnTo>
                  <a:lnTo>
                    <a:pt x="6885" y="62164"/>
                  </a:lnTo>
                  <a:lnTo>
                    <a:pt x="8120" y="65431"/>
                  </a:lnTo>
                  <a:lnTo>
                    <a:pt x="9650" y="69021"/>
                  </a:lnTo>
                  <a:lnTo>
                    <a:pt x="11375" y="72120"/>
                  </a:lnTo>
                  <a:lnTo>
                    <a:pt x="13231" y="74891"/>
                  </a:lnTo>
                  <a:lnTo>
                    <a:pt x="15174" y="77444"/>
                  </a:lnTo>
                  <a:lnTo>
                    <a:pt x="16471" y="80557"/>
                  </a:lnTo>
                  <a:lnTo>
                    <a:pt x="17334" y="84044"/>
                  </a:lnTo>
                  <a:lnTo>
                    <a:pt x="17909" y="87779"/>
                  </a:lnTo>
                  <a:lnTo>
                    <a:pt x="18999" y="90975"/>
                  </a:lnTo>
                  <a:lnTo>
                    <a:pt x="20432" y="93811"/>
                  </a:lnTo>
                  <a:lnTo>
                    <a:pt x="22094" y="96407"/>
                  </a:lnTo>
                  <a:lnTo>
                    <a:pt x="23907" y="98844"/>
                  </a:lnTo>
                  <a:lnTo>
                    <a:pt x="25822" y="101174"/>
                  </a:lnTo>
                  <a:lnTo>
                    <a:pt x="27804" y="103432"/>
                  </a:lnTo>
                  <a:lnTo>
                    <a:pt x="29832" y="105644"/>
                  </a:lnTo>
                  <a:lnTo>
                    <a:pt x="33967" y="109982"/>
                  </a:lnTo>
                  <a:lnTo>
                    <a:pt x="40265" y="116392"/>
                  </a:lnTo>
                  <a:lnTo>
                    <a:pt x="42375" y="117811"/>
                  </a:lnTo>
                  <a:lnTo>
                    <a:pt x="44488" y="118757"/>
                  </a:lnTo>
                  <a:lnTo>
                    <a:pt x="46602" y="119388"/>
                  </a:lnTo>
                  <a:lnTo>
                    <a:pt x="48718" y="119809"/>
                  </a:lnTo>
                  <a:lnTo>
                    <a:pt x="50835" y="120089"/>
                  </a:lnTo>
                  <a:lnTo>
                    <a:pt x="52952" y="120276"/>
                  </a:lnTo>
                  <a:lnTo>
                    <a:pt x="55069" y="120401"/>
                  </a:lnTo>
                  <a:lnTo>
                    <a:pt x="59303" y="120539"/>
                  </a:lnTo>
                  <a:lnTo>
                    <a:pt x="68639" y="120640"/>
                  </a:lnTo>
                  <a:lnTo>
                    <a:pt x="71217" y="118764"/>
                  </a:lnTo>
                  <a:lnTo>
                    <a:pt x="72894" y="117276"/>
                  </a:lnTo>
                  <a:lnTo>
                    <a:pt x="76640" y="113741"/>
                  </a:lnTo>
                  <a:lnTo>
                    <a:pt x="78627" y="111811"/>
                  </a:lnTo>
                  <a:lnTo>
                    <a:pt x="80658" y="110524"/>
                  </a:lnTo>
                  <a:lnTo>
                    <a:pt x="82717" y="109666"/>
                  </a:lnTo>
                  <a:lnTo>
                    <a:pt x="84797" y="109094"/>
                  </a:lnTo>
                  <a:lnTo>
                    <a:pt x="86183" y="108007"/>
                  </a:lnTo>
                  <a:lnTo>
                    <a:pt x="87106" y="106577"/>
                  </a:lnTo>
                  <a:lnTo>
                    <a:pt x="87723" y="104918"/>
                  </a:lnTo>
                  <a:lnTo>
                    <a:pt x="88134" y="102401"/>
                  </a:lnTo>
                  <a:lnTo>
                    <a:pt x="88407" y="99312"/>
                  </a:lnTo>
                  <a:lnTo>
                    <a:pt x="88590" y="95841"/>
                  </a:lnTo>
                  <a:lnTo>
                    <a:pt x="89418" y="92822"/>
                  </a:lnTo>
                  <a:lnTo>
                    <a:pt x="90675" y="90103"/>
                  </a:lnTo>
                  <a:lnTo>
                    <a:pt x="92220" y="87586"/>
                  </a:lnTo>
                  <a:lnTo>
                    <a:pt x="93250" y="84496"/>
                  </a:lnTo>
                  <a:lnTo>
                    <a:pt x="93936" y="81025"/>
                  </a:lnTo>
                  <a:lnTo>
                    <a:pt x="94394" y="77300"/>
                  </a:lnTo>
                  <a:lnTo>
                    <a:pt x="93992" y="73406"/>
                  </a:lnTo>
                  <a:lnTo>
                    <a:pt x="93019" y="69398"/>
                  </a:lnTo>
                  <a:lnTo>
                    <a:pt x="91664" y="65315"/>
                  </a:lnTo>
                  <a:lnTo>
                    <a:pt x="90762" y="61183"/>
                  </a:lnTo>
                  <a:lnTo>
                    <a:pt x="90159" y="57016"/>
                  </a:lnTo>
                  <a:lnTo>
                    <a:pt x="89758" y="52827"/>
                  </a:lnTo>
                  <a:lnTo>
                    <a:pt x="90196" y="48624"/>
                  </a:lnTo>
                  <a:lnTo>
                    <a:pt x="91194" y="44410"/>
                  </a:lnTo>
                  <a:lnTo>
                    <a:pt x="92565" y="40190"/>
                  </a:lnTo>
                  <a:lnTo>
                    <a:pt x="93480" y="35966"/>
                  </a:lnTo>
                  <a:lnTo>
                    <a:pt x="94089" y="31738"/>
                  </a:lnTo>
                  <a:lnTo>
                    <a:pt x="94496" y="27509"/>
                  </a:lnTo>
                  <a:lnTo>
                    <a:pt x="94768" y="23278"/>
                  </a:lnTo>
                  <a:lnTo>
                    <a:pt x="95068" y="14814"/>
                  </a:lnTo>
                  <a:lnTo>
                    <a:pt x="95309" y="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3" name="SMARTInkAnnotation1148"/>
            <p:cNvSpPr/>
            <p:nvPr/>
          </p:nvSpPr>
          <p:spPr>
            <a:xfrm>
              <a:off x="6853071" y="1409700"/>
              <a:ext cx="25416" cy="73509"/>
            </a:xfrm>
            <a:custGeom>
              <a:avLst/>
              <a:gdLst/>
              <a:ahLst/>
              <a:cxnLst/>
              <a:rect l="0" t="0" r="0" b="0"/>
              <a:pathLst>
                <a:path w="25416" h="73509">
                  <a:moveTo>
                    <a:pt x="0" y="69850"/>
                  </a:moveTo>
                  <a:lnTo>
                    <a:pt x="3373" y="69850"/>
                  </a:lnTo>
                  <a:lnTo>
                    <a:pt x="4366" y="70555"/>
                  </a:lnTo>
                  <a:lnTo>
                    <a:pt x="5029" y="71731"/>
                  </a:lnTo>
                  <a:lnTo>
                    <a:pt x="5471" y="73221"/>
                  </a:lnTo>
                  <a:lnTo>
                    <a:pt x="5765" y="73508"/>
                  </a:lnTo>
                  <a:lnTo>
                    <a:pt x="5961" y="72994"/>
                  </a:lnTo>
                  <a:lnTo>
                    <a:pt x="6092" y="71946"/>
                  </a:lnTo>
                  <a:lnTo>
                    <a:pt x="6885" y="71247"/>
                  </a:lnTo>
                  <a:lnTo>
                    <a:pt x="8120" y="70782"/>
                  </a:lnTo>
                  <a:lnTo>
                    <a:pt x="9649" y="70471"/>
                  </a:lnTo>
                  <a:lnTo>
                    <a:pt x="10668" y="69558"/>
                  </a:lnTo>
                  <a:lnTo>
                    <a:pt x="11347" y="68244"/>
                  </a:lnTo>
                  <a:lnTo>
                    <a:pt x="11800" y="66663"/>
                  </a:lnTo>
                  <a:lnTo>
                    <a:pt x="12103" y="64198"/>
                  </a:lnTo>
                  <a:lnTo>
                    <a:pt x="12305" y="61143"/>
                  </a:lnTo>
                  <a:lnTo>
                    <a:pt x="12439" y="57695"/>
                  </a:lnTo>
                  <a:lnTo>
                    <a:pt x="13235" y="54691"/>
                  </a:lnTo>
                  <a:lnTo>
                    <a:pt x="14471" y="51983"/>
                  </a:lnTo>
                  <a:lnTo>
                    <a:pt x="16001" y="49472"/>
                  </a:lnTo>
                  <a:lnTo>
                    <a:pt x="17021" y="46387"/>
                  </a:lnTo>
                  <a:lnTo>
                    <a:pt x="17700" y="42919"/>
                  </a:lnTo>
                  <a:lnTo>
                    <a:pt x="18155" y="39196"/>
                  </a:lnTo>
                  <a:lnTo>
                    <a:pt x="19163" y="35303"/>
                  </a:lnTo>
                  <a:lnTo>
                    <a:pt x="20541" y="31296"/>
                  </a:lnTo>
                  <a:lnTo>
                    <a:pt x="22165" y="27214"/>
                  </a:lnTo>
                  <a:lnTo>
                    <a:pt x="23248" y="23082"/>
                  </a:lnTo>
                  <a:lnTo>
                    <a:pt x="23971" y="18915"/>
                  </a:lnTo>
                  <a:lnTo>
                    <a:pt x="24452" y="14727"/>
                  </a:lnTo>
                  <a:lnTo>
                    <a:pt x="24772" y="11229"/>
                  </a:lnTo>
                  <a:lnTo>
                    <a:pt x="24987" y="8192"/>
                  </a:lnTo>
                  <a:lnTo>
                    <a:pt x="25415" y="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4" name="SMARTInkAnnotation1149"/>
            <p:cNvSpPr/>
            <p:nvPr/>
          </p:nvSpPr>
          <p:spPr>
            <a:xfrm>
              <a:off x="6783288" y="1365250"/>
              <a:ext cx="107907" cy="158454"/>
            </a:xfrm>
            <a:custGeom>
              <a:avLst/>
              <a:gdLst/>
              <a:ahLst/>
              <a:cxnLst/>
              <a:rect l="0" t="0" r="0" b="0"/>
              <a:pathLst>
                <a:path w="107907" h="158454">
                  <a:moveTo>
                    <a:pt x="76136" y="0"/>
                  </a:moveTo>
                  <a:lnTo>
                    <a:pt x="63919" y="0"/>
                  </a:lnTo>
                  <a:lnTo>
                    <a:pt x="60931" y="1411"/>
                  </a:lnTo>
                  <a:lnTo>
                    <a:pt x="58234" y="3763"/>
                  </a:lnTo>
                  <a:lnTo>
                    <a:pt x="55730" y="6742"/>
                  </a:lnTo>
                  <a:lnTo>
                    <a:pt x="52648" y="9433"/>
                  </a:lnTo>
                  <a:lnTo>
                    <a:pt x="49182" y="11933"/>
                  </a:lnTo>
                  <a:lnTo>
                    <a:pt x="45459" y="14306"/>
                  </a:lnTo>
                  <a:lnTo>
                    <a:pt x="41564" y="17298"/>
                  </a:lnTo>
                  <a:lnTo>
                    <a:pt x="37557" y="20704"/>
                  </a:lnTo>
                  <a:lnTo>
                    <a:pt x="33473" y="24386"/>
                  </a:lnTo>
                  <a:lnTo>
                    <a:pt x="30043" y="28252"/>
                  </a:lnTo>
                  <a:lnTo>
                    <a:pt x="27051" y="32240"/>
                  </a:lnTo>
                  <a:lnTo>
                    <a:pt x="24352" y="36310"/>
                  </a:lnTo>
                  <a:lnTo>
                    <a:pt x="21845" y="40435"/>
                  </a:lnTo>
                  <a:lnTo>
                    <a:pt x="19469" y="44595"/>
                  </a:lnTo>
                  <a:lnTo>
                    <a:pt x="17178" y="48780"/>
                  </a:lnTo>
                  <a:lnTo>
                    <a:pt x="14944" y="53687"/>
                  </a:lnTo>
                  <a:lnTo>
                    <a:pt x="12751" y="59074"/>
                  </a:lnTo>
                  <a:lnTo>
                    <a:pt x="10581" y="64783"/>
                  </a:lnTo>
                  <a:lnTo>
                    <a:pt x="8430" y="70000"/>
                  </a:lnTo>
                  <a:lnTo>
                    <a:pt x="6288" y="74889"/>
                  </a:lnTo>
                  <a:lnTo>
                    <a:pt x="4155" y="79559"/>
                  </a:lnTo>
                  <a:lnTo>
                    <a:pt x="2733" y="84084"/>
                  </a:lnTo>
                  <a:lnTo>
                    <a:pt x="1785" y="88511"/>
                  </a:lnTo>
                  <a:lnTo>
                    <a:pt x="1154" y="92874"/>
                  </a:lnTo>
                  <a:lnTo>
                    <a:pt x="731" y="97194"/>
                  </a:lnTo>
                  <a:lnTo>
                    <a:pt x="451" y="101485"/>
                  </a:lnTo>
                  <a:lnTo>
                    <a:pt x="264" y="105757"/>
                  </a:lnTo>
                  <a:lnTo>
                    <a:pt x="55" y="114266"/>
                  </a:lnTo>
                  <a:lnTo>
                    <a:pt x="0" y="118511"/>
                  </a:lnTo>
                  <a:lnTo>
                    <a:pt x="668" y="122752"/>
                  </a:lnTo>
                  <a:lnTo>
                    <a:pt x="1821" y="126990"/>
                  </a:lnTo>
                  <a:lnTo>
                    <a:pt x="3294" y="131227"/>
                  </a:lnTo>
                  <a:lnTo>
                    <a:pt x="4983" y="134757"/>
                  </a:lnTo>
                  <a:lnTo>
                    <a:pt x="6815" y="137816"/>
                  </a:lnTo>
                  <a:lnTo>
                    <a:pt x="8742" y="140560"/>
                  </a:lnTo>
                  <a:lnTo>
                    <a:pt x="10733" y="143096"/>
                  </a:lnTo>
                  <a:lnTo>
                    <a:pt x="12766" y="145492"/>
                  </a:lnTo>
                  <a:lnTo>
                    <a:pt x="14827" y="147795"/>
                  </a:lnTo>
                  <a:lnTo>
                    <a:pt x="16909" y="149330"/>
                  </a:lnTo>
                  <a:lnTo>
                    <a:pt x="19001" y="150353"/>
                  </a:lnTo>
                  <a:lnTo>
                    <a:pt x="21102" y="151035"/>
                  </a:lnTo>
                  <a:lnTo>
                    <a:pt x="23915" y="152196"/>
                  </a:lnTo>
                  <a:lnTo>
                    <a:pt x="27202" y="153675"/>
                  </a:lnTo>
                  <a:lnTo>
                    <a:pt x="30805" y="155367"/>
                  </a:lnTo>
                  <a:lnTo>
                    <a:pt x="34620" y="156495"/>
                  </a:lnTo>
                  <a:lnTo>
                    <a:pt x="38574" y="157247"/>
                  </a:lnTo>
                  <a:lnTo>
                    <a:pt x="42623" y="157748"/>
                  </a:lnTo>
                  <a:lnTo>
                    <a:pt x="46028" y="158082"/>
                  </a:lnTo>
                  <a:lnTo>
                    <a:pt x="49004" y="158305"/>
                  </a:lnTo>
                  <a:lnTo>
                    <a:pt x="51695" y="158453"/>
                  </a:lnTo>
                  <a:lnTo>
                    <a:pt x="54899" y="157847"/>
                  </a:lnTo>
                  <a:lnTo>
                    <a:pt x="58449" y="156737"/>
                  </a:lnTo>
                  <a:lnTo>
                    <a:pt x="62226" y="155291"/>
                  </a:lnTo>
                  <a:lnTo>
                    <a:pt x="66157" y="154327"/>
                  </a:lnTo>
                  <a:lnTo>
                    <a:pt x="70190" y="153685"/>
                  </a:lnTo>
                  <a:lnTo>
                    <a:pt x="74290" y="153257"/>
                  </a:lnTo>
                  <a:lnTo>
                    <a:pt x="78435" y="152266"/>
                  </a:lnTo>
                  <a:lnTo>
                    <a:pt x="82611" y="150899"/>
                  </a:lnTo>
                  <a:lnTo>
                    <a:pt x="86807" y="149283"/>
                  </a:lnTo>
                  <a:lnTo>
                    <a:pt x="91016" y="147500"/>
                  </a:lnTo>
                  <a:lnTo>
                    <a:pt x="107906" y="13970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5" name="SMARTInkAnnotation1150"/>
            <p:cNvSpPr/>
            <p:nvPr/>
          </p:nvSpPr>
          <p:spPr>
            <a:xfrm>
              <a:off x="7024628" y="1327150"/>
              <a:ext cx="88956" cy="165068"/>
            </a:xfrm>
            <a:custGeom>
              <a:avLst/>
              <a:gdLst/>
              <a:ahLst/>
              <a:cxnLst/>
              <a:rect l="0" t="0" r="0" b="0"/>
              <a:pathLst>
                <a:path w="88956" h="165068">
                  <a:moveTo>
                    <a:pt x="6352" y="31750"/>
                  </a:moveTo>
                  <a:lnTo>
                    <a:pt x="9726" y="35121"/>
                  </a:lnTo>
                  <a:lnTo>
                    <a:pt x="10720" y="36820"/>
                  </a:lnTo>
                  <a:lnTo>
                    <a:pt x="11824" y="40588"/>
                  </a:lnTo>
                  <a:lnTo>
                    <a:pt x="14197" y="44615"/>
                  </a:lnTo>
                  <a:lnTo>
                    <a:pt x="15818" y="46677"/>
                  </a:lnTo>
                  <a:lnTo>
                    <a:pt x="16899" y="48757"/>
                  </a:lnTo>
                  <a:lnTo>
                    <a:pt x="18099" y="52949"/>
                  </a:lnTo>
                  <a:lnTo>
                    <a:pt x="18420" y="57172"/>
                  </a:lnTo>
                  <a:lnTo>
                    <a:pt x="18634" y="62809"/>
                  </a:lnTo>
                  <a:lnTo>
                    <a:pt x="18977" y="82022"/>
                  </a:lnTo>
                  <a:lnTo>
                    <a:pt x="19710" y="85725"/>
                  </a:lnTo>
                  <a:lnTo>
                    <a:pt x="20906" y="89606"/>
                  </a:lnTo>
                  <a:lnTo>
                    <a:pt x="22408" y="93604"/>
                  </a:lnTo>
                  <a:lnTo>
                    <a:pt x="23410" y="97680"/>
                  </a:lnTo>
                  <a:lnTo>
                    <a:pt x="24078" y="101809"/>
                  </a:lnTo>
                  <a:lnTo>
                    <a:pt x="24525" y="105973"/>
                  </a:lnTo>
                  <a:lnTo>
                    <a:pt x="24821" y="109454"/>
                  </a:lnTo>
                  <a:lnTo>
                    <a:pt x="25019" y="112480"/>
                  </a:lnTo>
                  <a:lnTo>
                    <a:pt x="25152" y="115204"/>
                  </a:lnTo>
                  <a:lnTo>
                    <a:pt x="25297" y="121992"/>
                  </a:lnTo>
                  <a:lnTo>
                    <a:pt x="25391" y="134477"/>
                  </a:lnTo>
                  <a:lnTo>
                    <a:pt x="24694" y="136924"/>
                  </a:lnTo>
                  <a:lnTo>
                    <a:pt x="22036" y="141524"/>
                  </a:lnTo>
                  <a:lnTo>
                    <a:pt x="20382" y="145920"/>
                  </a:lnTo>
                  <a:lnTo>
                    <a:pt x="19647" y="150225"/>
                  </a:lnTo>
                  <a:lnTo>
                    <a:pt x="19322" y="154491"/>
                  </a:lnTo>
                  <a:lnTo>
                    <a:pt x="19176" y="158739"/>
                  </a:lnTo>
                  <a:lnTo>
                    <a:pt x="19062" y="164990"/>
                  </a:lnTo>
                  <a:lnTo>
                    <a:pt x="19061" y="165067"/>
                  </a:lnTo>
                  <a:lnTo>
                    <a:pt x="19060" y="150172"/>
                  </a:lnTo>
                  <a:lnTo>
                    <a:pt x="18355" y="148093"/>
                  </a:lnTo>
                  <a:lnTo>
                    <a:pt x="15687" y="143900"/>
                  </a:lnTo>
                  <a:lnTo>
                    <a:pt x="14031" y="139685"/>
                  </a:lnTo>
                  <a:lnTo>
                    <a:pt x="13296" y="134754"/>
                  </a:lnTo>
                  <a:lnTo>
                    <a:pt x="13100" y="131464"/>
                  </a:lnTo>
                  <a:lnTo>
                    <a:pt x="12968" y="127859"/>
                  </a:lnTo>
                  <a:lnTo>
                    <a:pt x="12175" y="124045"/>
                  </a:lnTo>
                  <a:lnTo>
                    <a:pt x="10940" y="120091"/>
                  </a:lnTo>
                  <a:lnTo>
                    <a:pt x="9411" y="116044"/>
                  </a:lnTo>
                  <a:lnTo>
                    <a:pt x="8392" y="112640"/>
                  </a:lnTo>
                  <a:lnTo>
                    <a:pt x="7713" y="109666"/>
                  </a:lnTo>
                  <a:lnTo>
                    <a:pt x="7260" y="106977"/>
                  </a:lnTo>
                  <a:lnTo>
                    <a:pt x="6958" y="103774"/>
                  </a:lnTo>
                  <a:lnTo>
                    <a:pt x="6754" y="100227"/>
                  </a:lnTo>
                  <a:lnTo>
                    <a:pt x="6531" y="93229"/>
                  </a:lnTo>
                  <a:lnTo>
                    <a:pt x="6406" y="84616"/>
                  </a:lnTo>
                  <a:lnTo>
                    <a:pt x="6376" y="77354"/>
                  </a:lnTo>
                  <a:lnTo>
                    <a:pt x="5662" y="74147"/>
                  </a:lnTo>
                  <a:lnTo>
                    <a:pt x="4481" y="71303"/>
                  </a:lnTo>
                  <a:lnTo>
                    <a:pt x="261" y="63957"/>
                  </a:lnTo>
                  <a:lnTo>
                    <a:pt x="50" y="59226"/>
                  </a:lnTo>
                  <a:lnTo>
                    <a:pt x="0" y="57231"/>
                  </a:lnTo>
                  <a:lnTo>
                    <a:pt x="1882" y="59067"/>
                  </a:lnTo>
                  <a:lnTo>
                    <a:pt x="21466" y="78604"/>
                  </a:lnTo>
                  <a:lnTo>
                    <a:pt x="22782" y="80625"/>
                  </a:lnTo>
                  <a:lnTo>
                    <a:pt x="24245" y="84752"/>
                  </a:lnTo>
                  <a:lnTo>
                    <a:pt x="25341" y="86134"/>
                  </a:lnTo>
                  <a:lnTo>
                    <a:pt x="26778" y="87056"/>
                  </a:lnTo>
                  <a:lnTo>
                    <a:pt x="28441" y="87671"/>
                  </a:lnTo>
                  <a:lnTo>
                    <a:pt x="30255" y="88786"/>
                  </a:lnTo>
                  <a:lnTo>
                    <a:pt x="32173" y="90235"/>
                  </a:lnTo>
                  <a:lnTo>
                    <a:pt x="34156" y="91907"/>
                  </a:lnTo>
                  <a:lnTo>
                    <a:pt x="36184" y="93021"/>
                  </a:lnTo>
                  <a:lnTo>
                    <a:pt x="38243" y="93764"/>
                  </a:lnTo>
                  <a:lnTo>
                    <a:pt x="40321" y="94259"/>
                  </a:lnTo>
                  <a:lnTo>
                    <a:pt x="42412" y="94589"/>
                  </a:lnTo>
                  <a:lnTo>
                    <a:pt x="44512" y="94810"/>
                  </a:lnTo>
                  <a:lnTo>
                    <a:pt x="46618" y="94956"/>
                  </a:lnTo>
                  <a:lnTo>
                    <a:pt x="48729" y="95760"/>
                  </a:lnTo>
                  <a:lnTo>
                    <a:pt x="50841" y="97001"/>
                  </a:lnTo>
                  <a:lnTo>
                    <a:pt x="52955" y="98534"/>
                  </a:lnTo>
                  <a:lnTo>
                    <a:pt x="55071" y="99556"/>
                  </a:lnTo>
                  <a:lnTo>
                    <a:pt x="57188" y="100237"/>
                  </a:lnTo>
                  <a:lnTo>
                    <a:pt x="59304" y="100692"/>
                  </a:lnTo>
                  <a:lnTo>
                    <a:pt x="61422" y="100289"/>
                  </a:lnTo>
                  <a:lnTo>
                    <a:pt x="63539" y="99315"/>
                  </a:lnTo>
                  <a:lnTo>
                    <a:pt x="68637" y="96053"/>
                  </a:lnTo>
                  <a:lnTo>
                    <a:pt x="71217" y="95607"/>
                  </a:lnTo>
                  <a:lnTo>
                    <a:pt x="72895" y="95488"/>
                  </a:lnTo>
                  <a:lnTo>
                    <a:pt x="74719" y="94703"/>
                  </a:lnTo>
                  <a:lnTo>
                    <a:pt x="76639" y="93474"/>
                  </a:lnTo>
                  <a:lnTo>
                    <a:pt x="78626" y="91950"/>
                  </a:lnTo>
                  <a:lnTo>
                    <a:pt x="80658" y="90227"/>
                  </a:lnTo>
                  <a:lnTo>
                    <a:pt x="82717" y="88374"/>
                  </a:lnTo>
                  <a:lnTo>
                    <a:pt x="87723" y="83700"/>
                  </a:lnTo>
                  <a:lnTo>
                    <a:pt x="88407" y="79298"/>
                  </a:lnTo>
                  <a:lnTo>
                    <a:pt x="88590" y="76149"/>
                  </a:lnTo>
                  <a:lnTo>
                    <a:pt x="88793" y="70768"/>
                  </a:lnTo>
                  <a:lnTo>
                    <a:pt x="88907" y="63772"/>
                  </a:lnTo>
                  <a:lnTo>
                    <a:pt x="88954" y="42338"/>
                  </a:lnTo>
                  <a:lnTo>
                    <a:pt x="88249" y="39514"/>
                  </a:lnTo>
                  <a:lnTo>
                    <a:pt x="87072" y="36221"/>
                  </a:lnTo>
                  <a:lnTo>
                    <a:pt x="83483" y="27537"/>
                  </a:lnTo>
                  <a:lnTo>
                    <a:pt x="84876" y="22587"/>
                  </a:lnTo>
                  <a:lnTo>
                    <a:pt x="88149" y="14653"/>
                  </a:lnTo>
                  <a:lnTo>
                    <a:pt x="88716" y="9908"/>
                  </a:lnTo>
                  <a:lnTo>
                    <a:pt x="88849" y="6050"/>
                  </a:lnTo>
                  <a:lnTo>
                    <a:pt x="88955" y="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6" name="SMARTInkAnnotation1151"/>
            <p:cNvSpPr/>
            <p:nvPr/>
          </p:nvSpPr>
          <p:spPr>
            <a:xfrm>
              <a:off x="7278785" y="1257300"/>
              <a:ext cx="6355" cy="114301"/>
            </a:xfrm>
            <a:custGeom>
              <a:avLst/>
              <a:gdLst/>
              <a:ahLst/>
              <a:cxnLst/>
              <a:rect l="0" t="0" r="0" b="0"/>
              <a:pathLst>
                <a:path w="6355" h="114301">
                  <a:moveTo>
                    <a:pt x="6354" y="0"/>
                  </a:moveTo>
                  <a:lnTo>
                    <a:pt x="6354" y="42453"/>
                  </a:lnTo>
                  <a:lnTo>
                    <a:pt x="5648" y="46646"/>
                  </a:lnTo>
                  <a:lnTo>
                    <a:pt x="4471" y="50853"/>
                  </a:lnTo>
                  <a:lnTo>
                    <a:pt x="2981" y="55069"/>
                  </a:lnTo>
                  <a:lnTo>
                    <a:pt x="1988" y="59996"/>
                  </a:lnTo>
                  <a:lnTo>
                    <a:pt x="1325" y="65397"/>
                  </a:lnTo>
                  <a:lnTo>
                    <a:pt x="883" y="71115"/>
                  </a:lnTo>
                  <a:lnTo>
                    <a:pt x="589" y="77043"/>
                  </a:lnTo>
                  <a:lnTo>
                    <a:pt x="262" y="89275"/>
                  </a:lnTo>
                  <a:lnTo>
                    <a:pt x="0" y="11430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7" name="SMARTInkAnnotation1152"/>
            <p:cNvSpPr/>
            <p:nvPr/>
          </p:nvSpPr>
          <p:spPr>
            <a:xfrm>
              <a:off x="7183500" y="1238250"/>
              <a:ext cx="133410" cy="82551"/>
            </a:xfrm>
            <a:custGeom>
              <a:avLst/>
              <a:gdLst/>
              <a:ahLst/>
              <a:cxnLst/>
              <a:rect l="0" t="0" r="0" b="0"/>
              <a:pathLst>
                <a:path w="133410" h="82551">
                  <a:moveTo>
                    <a:pt x="6330" y="82550"/>
                  </a:moveTo>
                  <a:lnTo>
                    <a:pt x="2957" y="82550"/>
                  </a:lnTo>
                  <a:lnTo>
                    <a:pt x="1964" y="81844"/>
                  </a:lnTo>
                  <a:lnTo>
                    <a:pt x="1301" y="80669"/>
                  </a:lnTo>
                  <a:lnTo>
                    <a:pt x="10" y="76316"/>
                  </a:lnTo>
                  <a:lnTo>
                    <a:pt x="0" y="76277"/>
                  </a:lnTo>
                  <a:lnTo>
                    <a:pt x="3355" y="76223"/>
                  </a:lnTo>
                  <a:lnTo>
                    <a:pt x="5053" y="75510"/>
                  </a:lnTo>
                  <a:lnTo>
                    <a:pt x="6891" y="74329"/>
                  </a:lnTo>
                  <a:lnTo>
                    <a:pt x="8821" y="72836"/>
                  </a:lnTo>
                  <a:lnTo>
                    <a:pt x="11521" y="71135"/>
                  </a:lnTo>
                  <a:lnTo>
                    <a:pt x="14733" y="69295"/>
                  </a:lnTo>
                  <a:lnTo>
                    <a:pt x="22067" y="65370"/>
                  </a:lnTo>
                  <a:lnTo>
                    <a:pt x="55080" y="48674"/>
                  </a:lnTo>
                  <a:lnTo>
                    <a:pt x="60009" y="45855"/>
                  </a:lnTo>
                  <a:lnTo>
                    <a:pt x="65413" y="42564"/>
                  </a:lnTo>
                  <a:lnTo>
                    <a:pt x="71135" y="38960"/>
                  </a:lnTo>
                  <a:lnTo>
                    <a:pt x="77068" y="35851"/>
                  </a:lnTo>
                  <a:lnTo>
                    <a:pt x="83140" y="33073"/>
                  </a:lnTo>
                  <a:lnTo>
                    <a:pt x="89306" y="30515"/>
                  </a:lnTo>
                  <a:lnTo>
                    <a:pt x="94829" y="27399"/>
                  </a:lnTo>
                  <a:lnTo>
                    <a:pt x="99924" y="23910"/>
                  </a:lnTo>
                  <a:lnTo>
                    <a:pt x="104731" y="20173"/>
                  </a:lnTo>
                  <a:lnTo>
                    <a:pt x="110056" y="16271"/>
                  </a:lnTo>
                  <a:lnTo>
                    <a:pt x="133409" y="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13820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Ancestry Analysis</a:t>
            </a:r>
            <a:endParaRPr lang="en-US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19501111"/>
              </p:ext>
            </p:extLst>
          </p:nvPr>
        </p:nvGraphicFramePr>
        <p:xfrm>
          <a:off x="1295400" y="1295400"/>
          <a:ext cx="6096000" cy="482092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762000"/>
                <a:gridCol w="762000"/>
                <a:gridCol w="762000"/>
                <a:gridCol w="762000"/>
                <a:gridCol w="762000"/>
                <a:gridCol w="762000"/>
                <a:gridCol w="762000"/>
                <a:gridCol w="762000"/>
              </a:tblGrid>
              <a:tr h="370840"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Snp1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T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Snp2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Snp3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T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Snp4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C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C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C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T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T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T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T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Snp5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Snp6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Snp7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C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C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C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C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C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C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Snp8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T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T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T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Snp9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T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Snp10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C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T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C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Snp11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T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T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T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T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T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T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C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Snp12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C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T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C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53321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Ancestry Analysis</a:t>
            </a: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13774327"/>
              </p:ext>
            </p:extLst>
          </p:nvPr>
        </p:nvGraphicFramePr>
        <p:xfrm>
          <a:off x="1295400" y="1295400"/>
          <a:ext cx="6096000" cy="482092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838200"/>
                <a:gridCol w="685800"/>
                <a:gridCol w="762000"/>
                <a:gridCol w="762000"/>
                <a:gridCol w="762000"/>
                <a:gridCol w="762000"/>
                <a:gridCol w="762000"/>
                <a:gridCol w="762000"/>
              </a:tblGrid>
              <a:tr h="370840"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Snp1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T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Snp3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T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Snp5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Snp7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C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C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C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C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C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C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Snp9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T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Snp11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T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T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T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T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T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T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C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Snp2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Snp4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C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C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C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T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T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T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T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Snp6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Snp8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T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T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T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Snp10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C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T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C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Snp12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C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T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C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31089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/>
          <a:lstStyle/>
          <a:p>
            <a:r>
              <a:rPr lang="en-US" dirty="0" smtClean="0"/>
              <a:t>Ancestry Analysis</a:t>
            </a: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57659796"/>
              </p:ext>
            </p:extLst>
          </p:nvPr>
        </p:nvGraphicFramePr>
        <p:xfrm>
          <a:off x="1295400" y="1295400"/>
          <a:ext cx="6096000" cy="482092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838200"/>
                <a:gridCol w="685800"/>
                <a:gridCol w="762000"/>
                <a:gridCol w="762000"/>
                <a:gridCol w="762000"/>
                <a:gridCol w="762000"/>
                <a:gridCol w="762000"/>
                <a:gridCol w="762000"/>
              </a:tblGrid>
              <a:tr h="370840"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Snp1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T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Snp3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T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Snp5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Snp7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C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C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C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C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C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C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Snp9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T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Snp11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T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T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T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T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T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T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C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Snp4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C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C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C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T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T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T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T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Snp6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G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G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G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A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A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A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A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Snp8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T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T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T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G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G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G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G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Snp2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Snp10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C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T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C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Snp12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C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T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C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0488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Ancestry Analysis</a:t>
            </a: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90396791"/>
              </p:ext>
            </p:extLst>
          </p:nvPr>
        </p:nvGraphicFramePr>
        <p:xfrm>
          <a:off x="1295400" y="1295400"/>
          <a:ext cx="6096000" cy="259588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838200"/>
                <a:gridCol w="685800"/>
                <a:gridCol w="762000"/>
                <a:gridCol w="762000"/>
                <a:gridCol w="762000"/>
                <a:gridCol w="762000"/>
                <a:gridCol w="762000"/>
                <a:gridCol w="762000"/>
              </a:tblGrid>
              <a:tr h="370840"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Snp1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T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Snp3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T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Snp5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Snp7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C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C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C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C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C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C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Snp9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T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Snp11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T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T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T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T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T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T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C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31362901"/>
              </p:ext>
            </p:extLst>
          </p:nvPr>
        </p:nvGraphicFramePr>
        <p:xfrm>
          <a:off x="457200" y="3962400"/>
          <a:ext cx="2286000" cy="259588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838200"/>
                <a:gridCol w="685800"/>
                <a:gridCol w="762000"/>
              </a:tblGrid>
              <a:tr h="370840"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1-6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Snp1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T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Snp3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T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Snp5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Snp7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C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Snp9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T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Snp11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T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C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51556498"/>
              </p:ext>
            </p:extLst>
          </p:nvPr>
        </p:nvGraphicFramePr>
        <p:xfrm>
          <a:off x="3657600" y="3962400"/>
          <a:ext cx="1524000" cy="259588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838200"/>
                <a:gridCol w="685800"/>
              </a:tblGrid>
              <a:tr h="370840"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Snp1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Snp3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Snp5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Snp7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C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Snp9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Snp11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T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39832837"/>
              </p:ext>
            </p:extLst>
          </p:nvPr>
        </p:nvGraphicFramePr>
        <p:xfrm>
          <a:off x="6553200" y="3962400"/>
          <a:ext cx="1524000" cy="259588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838200"/>
                <a:gridCol w="685800"/>
              </a:tblGrid>
              <a:tr h="370840"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Snp1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T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Snp3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T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Snp5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Snp7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Snp9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T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Snp11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C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pSp>
        <p:nvGrpSpPr>
          <p:cNvPr id="14" name="Group 13"/>
          <p:cNvGrpSpPr/>
          <p:nvPr/>
        </p:nvGrpSpPr>
        <p:grpSpPr>
          <a:xfrm>
            <a:off x="4959591" y="4489450"/>
            <a:ext cx="3380306" cy="2063751"/>
            <a:chOff x="4959591" y="4489450"/>
            <a:chExt cx="3380306" cy="2063751"/>
          </a:xfrm>
        </p:grpSpPr>
        <p:sp>
          <p:nvSpPr>
            <p:cNvPr id="3" name="SMARTInkAnnotation911"/>
            <p:cNvSpPr/>
            <p:nvPr/>
          </p:nvSpPr>
          <p:spPr>
            <a:xfrm>
              <a:off x="5296351" y="5080000"/>
              <a:ext cx="120726" cy="12701"/>
            </a:xfrm>
            <a:custGeom>
              <a:avLst/>
              <a:gdLst/>
              <a:ahLst/>
              <a:cxnLst/>
              <a:rect l="0" t="0" r="0" b="0"/>
              <a:pathLst>
                <a:path w="120726" h="12701">
                  <a:moveTo>
                    <a:pt x="0" y="12700"/>
                  </a:moveTo>
                  <a:lnTo>
                    <a:pt x="6354" y="12700"/>
                  </a:lnTo>
                  <a:lnTo>
                    <a:pt x="11825" y="7233"/>
                  </a:lnTo>
                  <a:lnTo>
                    <a:pt x="12825" y="6939"/>
                  </a:lnTo>
                  <a:lnTo>
                    <a:pt x="15819" y="6612"/>
                  </a:lnTo>
                  <a:lnTo>
                    <a:pt x="19128" y="6402"/>
                  </a:lnTo>
                  <a:lnTo>
                    <a:pt x="59303" y="6350"/>
                  </a:lnTo>
                  <a:lnTo>
                    <a:pt x="61422" y="5645"/>
                  </a:lnTo>
                  <a:lnTo>
                    <a:pt x="63539" y="4469"/>
                  </a:lnTo>
                  <a:lnTo>
                    <a:pt x="65657" y="2980"/>
                  </a:lnTo>
                  <a:lnTo>
                    <a:pt x="67069" y="2692"/>
                  </a:lnTo>
                  <a:lnTo>
                    <a:pt x="68010" y="3206"/>
                  </a:lnTo>
                  <a:lnTo>
                    <a:pt x="68639" y="4254"/>
                  </a:lnTo>
                  <a:lnTo>
                    <a:pt x="69762" y="4247"/>
                  </a:lnTo>
                  <a:lnTo>
                    <a:pt x="71218" y="3537"/>
                  </a:lnTo>
                  <a:lnTo>
                    <a:pt x="72894" y="2358"/>
                  </a:lnTo>
                  <a:lnTo>
                    <a:pt x="74718" y="1572"/>
                  </a:lnTo>
                  <a:lnTo>
                    <a:pt x="76640" y="1048"/>
                  </a:lnTo>
                  <a:lnTo>
                    <a:pt x="81424" y="207"/>
                  </a:lnTo>
                  <a:lnTo>
                    <a:pt x="83961" y="92"/>
                  </a:lnTo>
                  <a:lnTo>
                    <a:pt x="89003" y="12"/>
                  </a:lnTo>
                  <a:lnTo>
                    <a:pt x="101578" y="0"/>
                  </a:lnTo>
                  <a:lnTo>
                    <a:pt x="103508" y="1881"/>
                  </a:lnTo>
                  <a:lnTo>
                    <a:pt x="105011" y="3370"/>
                  </a:lnTo>
                  <a:lnTo>
                    <a:pt x="106720" y="4364"/>
                  </a:lnTo>
                  <a:lnTo>
                    <a:pt x="108564" y="5026"/>
                  </a:lnTo>
                  <a:lnTo>
                    <a:pt x="114270" y="6327"/>
                  </a:lnTo>
                  <a:lnTo>
                    <a:pt x="115010" y="5629"/>
                  </a:lnTo>
                  <a:lnTo>
                    <a:pt x="120725" y="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SMARTInkAnnotation912"/>
            <p:cNvSpPr/>
            <p:nvPr/>
          </p:nvSpPr>
          <p:spPr>
            <a:xfrm>
              <a:off x="5309059" y="5213350"/>
              <a:ext cx="146142" cy="31489"/>
            </a:xfrm>
            <a:custGeom>
              <a:avLst/>
              <a:gdLst/>
              <a:ahLst/>
              <a:cxnLst/>
              <a:rect l="0" t="0" r="0" b="0"/>
              <a:pathLst>
                <a:path w="146142" h="31489">
                  <a:moveTo>
                    <a:pt x="0" y="0"/>
                  </a:moveTo>
                  <a:lnTo>
                    <a:pt x="0" y="6272"/>
                  </a:lnTo>
                  <a:lnTo>
                    <a:pt x="4367" y="6334"/>
                  </a:lnTo>
                  <a:lnTo>
                    <a:pt x="34157" y="6350"/>
                  </a:lnTo>
                  <a:lnTo>
                    <a:pt x="36186" y="7055"/>
                  </a:lnTo>
                  <a:lnTo>
                    <a:pt x="38244" y="8231"/>
                  </a:lnTo>
                  <a:lnTo>
                    <a:pt x="43246" y="11817"/>
                  </a:lnTo>
                  <a:lnTo>
                    <a:pt x="45813" y="12308"/>
                  </a:lnTo>
                  <a:lnTo>
                    <a:pt x="49307" y="12526"/>
                  </a:lnTo>
                  <a:lnTo>
                    <a:pt x="53213" y="12622"/>
                  </a:lnTo>
                  <a:lnTo>
                    <a:pt x="62755" y="12677"/>
                  </a:lnTo>
                  <a:lnTo>
                    <a:pt x="65134" y="13390"/>
                  </a:lnTo>
                  <a:lnTo>
                    <a:pt x="66720" y="14571"/>
                  </a:lnTo>
                  <a:lnTo>
                    <a:pt x="67778" y="16064"/>
                  </a:lnTo>
                  <a:lnTo>
                    <a:pt x="69189" y="17059"/>
                  </a:lnTo>
                  <a:lnTo>
                    <a:pt x="70835" y="17723"/>
                  </a:lnTo>
                  <a:lnTo>
                    <a:pt x="74548" y="18460"/>
                  </a:lnTo>
                  <a:lnTo>
                    <a:pt x="78551" y="18788"/>
                  </a:lnTo>
                  <a:lnTo>
                    <a:pt x="82684" y="18933"/>
                  </a:lnTo>
                  <a:lnTo>
                    <a:pt x="84775" y="18972"/>
                  </a:lnTo>
                  <a:lnTo>
                    <a:pt x="86874" y="19703"/>
                  </a:lnTo>
                  <a:lnTo>
                    <a:pt x="88980" y="20897"/>
                  </a:lnTo>
                  <a:lnTo>
                    <a:pt x="91090" y="22398"/>
                  </a:lnTo>
                  <a:lnTo>
                    <a:pt x="93908" y="23398"/>
                  </a:lnTo>
                  <a:lnTo>
                    <a:pt x="97199" y="24066"/>
                  </a:lnTo>
                  <a:lnTo>
                    <a:pt x="105880" y="25136"/>
                  </a:lnTo>
                  <a:lnTo>
                    <a:pt x="108005" y="25224"/>
                  </a:lnTo>
                  <a:lnTo>
                    <a:pt x="118771" y="25376"/>
                  </a:lnTo>
                  <a:lnTo>
                    <a:pt x="123519" y="25393"/>
                  </a:lnTo>
                  <a:lnTo>
                    <a:pt x="124705" y="26101"/>
                  </a:lnTo>
                  <a:lnTo>
                    <a:pt x="125496" y="27278"/>
                  </a:lnTo>
                  <a:lnTo>
                    <a:pt x="126024" y="28769"/>
                  </a:lnTo>
                  <a:lnTo>
                    <a:pt x="127082" y="29763"/>
                  </a:lnTo>
                  <a:lnTo>
                    <a:pt x="128493" y="30425"/>
                  </a:lnTo>
                  <a:lnTo>
                    <a:pt x="131943" y="31161"/>
                  </a:lnTo>
                  <a:lnTo>
                    <a:pt x="135830" y="31488"/>
                  </a:lnTo>
                  <a:lnTo>
                    <a:pt x="137149" y="30869"/>
                  </a:lnTo>
                  <a:lnTo>
                    <a:pt x="138028" y="29752"/>
                  </a:lnTo>
                  <a:lnTo>
                    <a:pt x="138614" y="28301"/>
                  </a:lnTo>
                  <a:lnTo>
                    <a:pt x="139711" y="27334"/>
                  </a:lnTo>
                  <a:lnTo>
                    <a:pt x="141149" y="26689"/>
                  </a:lnTo>
                  <a:lnTo>
                    <a:pt x="146141" y="2540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SMARTInkAnnotation913"/>
            <p:cNvSpPr/>
            <p:nvPr/>
          </p:nvSpPr>
          <p:spPr>
            <a:xfrm>
              <a:off x="5512386" y="4940300"/>
              <a:ext cx="349467" cy="482498"/>
            </a:xfrm>
            <a:custGeom>
              <a:avLst/>
              <a:gdLst/>
              <a:ahLst/>
              <a:cxnLst/>
              <a:rect l="0" t="0" r="0" b="0"/>
              <a:pathLst>
                <a:path w="349467" h="482498">
                  <a:moveTo>
                    <a:pt x="0" y="0"/>
                  </a:moveTo>
                  <a:lnTo>
                    <a:pt x="0" y="5467"/>
                  </a:lnTo>
                  <a:lnTo>
                    <a:pt x="4366" y="11245"/>
                  </a:lnTo>
                  <a:lnTo>
                    <a:pt x="6471" y="17129"/>
                  </a:lnTo>
                  <a:lnTo>
                    <a:pt x="10546" y="23341"/>
                  </a:lnTo>
                  <a:lnTo>
                    <a:pt x="11747" y="27542"/>
                  </a:lnTo>
                  <a:lnTo>
                    <a:pt x="13224" y="36693"/>
                  </a:lnTo>
                  <a:lnTo>
                    <a:pt x="15996" y="43590"/>
                  </a:lnTo>
                  <a:lnTo>
                    <a:pt x="18430" y="46699"/>
                  </a:lnTo>
                  <a:lnTo>
                    <a:pt x="27895" y="55151"/>
                  </a:lnTo>
                  <a:lnTo>
                    <a:pt x="35485" y="66279"/>
                  </a:lnTo>
                  <a:lnTo>
                    <a:pt x="42911" y="78512"/>
                  </a:lnTo>
                  <a:lnTo>
                    <a:pt x="53034" y="91074"/>
                  </a:lnTo>
                  <a:lnTo>
                    <a:pt x="61525" y="103734"/>
                  </a:lnTo>
                  <a:lnTo>
                    <a:pt x="68762" y="112190"/>
                  </a:lnTo>
                  <a:lnTo>
                    <a:pt x="76685" y="120653"/>
                  </a:lnTo>
                  <a:lnTo>
                    <a:pt x="93277" y="137583"/>
                  </a:lnTo>
                  <a:lnTo>
                    <a:pt x="101702" y="147931"/>
                  </a:lnTo>
                  <a:lnTo>
                    <a:pt x="110152" y="158881"/>
                  </a:lnTo>
                  <a:lnTo>
                    <a:pt x="118614" y="168451"/>
                  </a:lnTo>
                  <a:lnTo>
                    <a:pt x="127943" y="181771"/>
                  </a:lnTo>
                  <a:lnTo>
                    <a:pt x="138553" y="194656"/>
                  </a:lnTo>
                  <a:lnTo>
                    <a:pt x="146534" y="205047"/>
                  </a:lnTo>
                  <a:lnTo>
                    <a:pt x="154787" y="216015"/>
                  </a:lnTo>
                  <a:lnTo>
                    <a:pt x="163161" y="225594"/>
                  </a:lnTo>
                  <a:lnTo>
                    <a:pt x="171590" y="234555"/>
                  </a:lnTo>
                  <a:lnTo>
                    <a:pt x="179338" y="243241"/>
                  </a:lnTo>
                  <a:lnTo>
                    <a:pt x="188374" y="256065"/>
                  </a:lnTo>
                  <a:lnTo>
                    <a:pt x="195740" y="264560"/>
                  </a:lnTo>
                  <a:lnTo>
                    <a:pt x="203720" y="273040"/>
                  </a:lnTo>
                  <a:lnTo>
                    <a:pt x="211267" y="281512"/>
                  </a:lnTo>
                  <a:lnTo>
                    <a:pt x="220192" y="294215"/>
                  </a:lnTo>
                  <a:lnTo>
                    <a:pt x="227530" y="302683"/>
                  </a:lnTo>
                  <a:lnTo>
                    <a:pt x="235498" y="311150"/>
                  </a:lnTo>
                  <a:lnTo>
                    <a:pt x="243041" y="319617"/>
                  </a:lnTo>
                  <a:lnTo>
                    <a:pt x="251256" y="332316"/>
                  </a:lnTo>
                  <a:lnTo>
                    <a:pt x="258867" y="345017"/>
                  </a:lnTo>
                  <a:lnTo>
                    <a:pt x="269045" y="357717"/>
                  </a:lnTo>
                  <a:lnTo>
                    <a:pt x="276847" y="370416"/>
                  </a:lnTo>
                  <a:lnTo>
                    <a:pt x="284335" y="383117"/>
                  </a:lnTo>
                  <a:lnTo>
                    <a:pt x="293771" y="395111"/>
                  </a:lnTo>
                  <a:lnTo>
                    <a:pt x="299557" y="407724"/>
                  </a:lnTo>
                  <a:lnTo>
                    <a:pt x="303281" y="414749"/>
                  </a:lnTo>
                  <a:lnTo>
                    <a:pt x="313515" y="427272"/>
                  </a:lnTo>
                  <a:lnTo>
                    <a:pt x="321944" y="440339"/>
                  </a:lnTo>
                  <a:lnTo>
                    <a:pt x="327584" y="448128"/>
                  </a:lnTo>
                  <a:lnTo>
                    <a:pt x="330275" y="454904"/>
                  </a:lnTo>
                  <a:lnTo>
                    <a:pt x="337152" y="463514"/>
                  </a:lnTo>
                  <a:lnTo>
                    <a:pt x="341936" y="468638"/>
                  </a:lnTo>
                  <a:lnTo>
                    <a:pt x="342328" y="469764"/>
                  </a:lnTo>
                  <a:lnTo>
                    <a:pt x="342764" y="472897"/>
                  </a:lnTo>
                  <a:lnTo>
                    <a:pt x="343586" y="474720"/>
                  </a:lnTo>
                  <a:lnTo>
                    <a:pt x="349386" y="482497"/>
                  </a:lnTo>
                  <a:lnTo>
                    <a:pt x="349466" y="473137"/>
                  </a:lnTo>
                  <a:lnTo>
                    <a:pt x="348760" y="471353"/>
                  </a:lnTo>
                  <a:lnTo>
                    <a:pt x="345100" y="465470"/>
                  </a:lnTo>
                  <a:lnTo>
                    <a:pt x="343113" y="45720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SMARTInkAnnotation914"/>
            <p:cNvSpPr/>
            <p:nvPr/>
          </p:nvSpPr>
          <p:spPr>
            <a:xfrm>
              <a:off x="5602250" y="4972050"/>
              <a:ext cx="253250" cy="501643"/>
            </a:xfrm>
            <a:custGeom>
              <a:avLst/>
              <a:gdLst/>
              <a:ahLst/>
              <a:cxnLst/>
              <a:rect l="0" t="0" r="0" b="0"/>
              <a:pathLst>
                <a:path w="253250" h="501643">
                  <a:moveTo>
                    <a:pt x="253249" y="0"/>
                  </a:moveTo>
                  <a:lnTo>
                    <a:pt x="253249" y="3370"/>
                  </a:lnTo>
                  <a:lnTo>
                    <a:pt x="251838" y="4364"/>
                  </a:lnTo>
                  <a:lnTo>
                    <a:pt x="246503" y="5467"/>
                  </a:lnTo>
                  <a:lnTo>
                    <a:pt x="238935" y="6088"/>
                  </a:lnTo>
                  <a:lnTo>
                    <a:pt x="236646" y="6881"/>
                  </a:lnTo>
                  <a:lnTo>
                    <a:pt x="232221" y="9643"/>
                  </a:lnTo>
                  <a:lnTo>
                    <a:pt x="230758" y="11368"/>
                  </a:lnTo>
                  <a:lnTo>
                    <a:pt x="229783" y="13223"/>
                  </a:lnTo>
                  <a:lnTo>
                    <a:pt x="229133" y="15165"/>
                  </a:lnTo>
                  <a:lnTo>
                    <a:pt x="226528" y="19205"/>
                  </a:lnTo>
                  <a:lnTo>
                    <a:pt x="219103" y="27547"/>
                  </a:lnTo>
                  <a:lnTo>
                    <a:pt x="212931" y="37247"/>
                  </a:lnTo>
                  <a:lnTo>
                    <a:pt x="210620" y="45011"/>
                  </a:lnTo>
                  <a:lnTo>
                    <a:pt x="210004" y="49057"/>
                  </a:lnTo>
                  <a:lnTo>
                    <a:pt x="207436" y="55435"/>
                  </a:lnTo>
                  <a:lnTo>
                    <a:pt x="203942" y="62032"/>
                  </a:lnTo>
                  <a:lnTo>
                    <a:pt x="197299" y="76941"/>
                  </a:lnTo>
                  <a:lnTo>
                    <a:pt x="190494" y="86172"/>
                  </a:lnTo>
                  <a:lnTo>
                    <a:pt x="184645" y="96860"/>
                  </a:lnTo>
                  <a:lnTo>
                    <a:pt x="179693" y="108665"/>
                  </a:lnTo>
                  <a:lnTo>
                    <a:pt x="175139" y="120968"/>
                  </a:lnTo>
                  <a:lnTo>
                    <a:pt x="164327" y="152442"/>
                  </a:lnTo>
                  <a:lnTo>
                    <a:pt x="159367" y="165119"/>
                  </a:lnTo>
                  <a:lnTo>
                    <a:pt x="152455" y="177808"/>
                  </a:lnTo>
                  <a:lnTo>
                    <a:pt x="146560" y="190504"/>
                  </a:lnTo>
                  <a:lnTo>
                    <a:pt x="140880" y="203907"/>
                  </a:lnTo>
                  <a:lnTo>
                    <a:pt x="133649" y="219271"/>
                  </a:lnTo>
                  <a:lnTo>
                    <a:pt x="127612" y="233626"/>
                  </a:lnTo>
                  <a:lnTo>
                    <a:pt x="121869" y="247062"/>
                  </a:lnTo>
                  <a:lnTo>
                    <a:pt x="114610" y="260089"/>
                  </a:lnTo>
                  <a:lnTo>
                    <a:pt x="108559" y="274815"/>
                  </a:lnTo>
                  <a:lnTo>
                    <a:pt x="102811" y="290063"/>
                  </a:lnTo>
                  <a:lnTo>
                    <a:pt x="92342" y="310546"/>
                  </a:lnTo>
                  <a:lnTo>
                    <a:pt x="86896" y="323582"/>
                  </a:lnTo>
                  <a:lnTo>
                    <a:pt x="80239" y="336431"/>
                  </a:lnTo>
                  <a:lnTo>
                    <a:pt x="73281" y="348491"/>
                  </a:lnTo>
                  <a:lnTo>
                    <a:pt x="67834" y="358555"/>
                  </a:lnTo>
                  <a:lnTo>
                    <a:pt x="64944" y="369613"/>
                  </a:lnTo>
                  <a:lnTo>
                    <a:pt x="62952" y="380878"/>
                  </a:lnTo>
                  <a:lnTo>
                    <a:pt x="57862" y="395153"/>
                  </a:lnTo>
                  <a:lnTo>
                    <a:pt x="51882" y="408320"/>
                  </a:lnTo>
                  <a:lnTo>
                    <a:pt x="39319" y="433899"/>
                  </a:lnTo>
                  <a:lnTo>
                    <a:pt x="28741" y="455081"/>
                  </a:lnTo>
                  <a:lnTo>
                    <a:pt x="20976" y="467652"/>
                  </a:lnTo>
                  <a:lnTo>
                    <a:pt x="18283" y="478249"/>
                  </a:lnTo>
                  <a:lnTo>
                    <a:pt x="14034" y="486171"/>
                  </a:lnTo>
                  <a:lnTo>
                    <a:pt x="12793" y="490772"/>
                  </a:lnTo>
                  <a:lnTo>
                    <a:pt x="11756" y="492282"/>
                  </a:lnTo>
                  <a:lnTo>
                    <a:pt x="10358" y="493288"/>
                  </a:lnTo>
                  <a:lnTo>
                    <a:pt x="8721" y="493959"/>
                  </a:lnTo>
                  <a:lnTo>
                    <a:pt x="7628" y="495111"/>
                  </a:lnTo>
                  <a:lnTo>
                    <a:pt x="6900" y="496585"/>
                  </a:lnTo>
                  <a:lnTo>
                    <a:pt x="5732" y="500650"/>
                  </a:lnTo>
                  <a:lnTo>
                    <a:pt x="4931" y="500983"/>
                  </a:lnTo>
                  <a:lnTo>
                    <a:pt x="0" y="501562"/>
                  </a:lnTo>
                  <a:lnTo>
                    <a:pt x="4641" y="501642"/>
                  </a:lnTo>
                  <a:lnTo>
                    <a:pt x="8580" y="498277"/>
                  </a:lnTo>
                  <a:lnTo>
                    <a:pt x="9652" y="496579"/>
                  </a:lnTo>
                  <a:lnTo>
                    <a:pt x="11799" y="48895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SMARTInkAnnotation915"/>
            <p:cNvSpPr/>
            <p:nvPr/>
          </p:nvSpPr>
          <p:spPr>
            <a:xfrm>
              <a:off x="4959591" y="4489450"/>
              <a:ext cx="133419" cy="2063751"/>
            </a:xfrm>
            <a:custGeom>
              <a:avLst/>
              <a:gdLst/>
              <a:ahLst/>
              <a:cxnLst/>
              <a:rect l="0" t="0" r="0" b="0"/>
              <a:pathLst>
                <a:path w="133419" h="2063751">
                  <a:moveTo>
                    <a:pt x="0" y="6350"/>
                  </a:moveTo>
                  <a:lnTo>
                    <a:pt x="0" y="0"/>
                  </a:lnTo>
                  <a:lnTo>
                    <a:pt x="0" y="33891"/>
                  </a:lnTo>
                  <a:lnTo>
                    <a:pt x="706" y="35999"/>
                  </a:lnTo>
                  <a:lnTo>
                    <a:pt x="4367" y="42338"/>
                  </a:lnTo>
                  <a:lnTo>
                    <a:pt x="7844" y="52682"/>
                  </a:lnTo>
                  <a:lnTo>
                    <a:pt x="10546" y="59398"/>
                  </a:lnTo>
                  <a:lnTo>
                    <a:pt x="14164" y="71339"/>
                  </a:lnTo>
                  <a:lnTo>
                    <a:pt x="16885" y="78273"/>
                  </a:lnTo>
                  <a:lnTo>
                    <a:pt x="20515" y="90355"/>
                  </a:lnTo>
                  <a:lnTo>
                    <a:pt x="23238" y="97307"/>
                  </a:lnTo>
                  <a:lnTo>
                    <a:pt x="26868" y="109402"/>
                  </a:lnTo>
                  <a:lnTo>
                    <a:pt x="29592" y="117062"/>
                  </a:lnTo>
                  <a:lnTo>
                    <a:pt x="33222" y="133478"/>
                  </a:lnTo>
                  <a:lnTo>
                    <a:pt x="36672" y="144206"/>
                  </a:lnTo>
                  <a:lnTo>
                    <a:pt x="37694" y="155617"/>
                  </a:lnTo>
                  <a:lnTo>
                    <a:pt x="38098" y="182733"/>
                  </a:lnTo>
                  <a:lnTo>
                    <a:pt x="39995" y="190811"/>
                  </a:lnTo>
                  <a:lnTo>
                    <a:pt x="42485" y="199105"/>
                  </a:lnTo>
                  <a:lnTo>
                    <a:pt x="45967" y="217809"/>
                  </a:lnTo>
                  <a:lnTo>
                    <a:pt x="49390" y="233634"/>
                  </a:lnTo>
                  <a:lnTo>
                    <a:pt x="50547" y="251623"/>
                  </a:lnTo>
                  <a:lnTo>
                    <a:pt x="52054" y="255943"/>
                  </a:lnTo>
                  <a:lnTo>
                    <a:pt x="54471" y="260235"/>
                  </a:lnTo>
                  <a:lnTo>
                    <a:pt x="57494" y="264507"/>
                  </a:lnTo>
                  <a:lnTo>
                    <a:pt x="60853" y="274897"/>
                  </a:lnTo>
                  <a:lnTo>
                    <a:pt x="63052" y="285865"/>
                  </a:lnTo>
                  <a:lnTo>
                    <a:pt x="66382" y="295444"/>
                  </a:lnTo>
                  <a:lnTo>
                    <a:pt x="71314" y="319264"/>
                  </a:lnTo>
                  <a:lnTo>
                    <a:pt x="74786" y="335191"/>
                  </a:lnTo>
                  <a:lnTo>
                    <a:pt x="76304" y="344413"/>
                  </a:lnTo>
                  <a:lnTo>
                    <a:pt x="80422" y="358243"/>
                  </a:lnTo>
                  <a:lnTo>
                    <a:pt x="84356" y="393298"/>
                  </a:lnTo>
                  <a:lnTo>
                    <a:pt x="86912" y="402693"/>
                  </a:lnTo>
                  <a:lnTo>
                    <a:pt x="88939" y="463628"/>
                  </a:lnTo>
                  <a:lnTo>
                    <a:pt x="89657" y="478468"/>
                  </a:lnTo>
                  <a:lnTo>
                    <a:pt x="93320" y="495252"/>
                  </a:lnTo>
                  <a:lnTo>
                    <a:pt x="95293" y="558034"/>
                  </a:lnTo>
                  <a:lnTo>
                    <a:pt x="95302" y="565045"/>
                  </a:lnTo>
                  <a:lnTo>
                    <a:pt x="98680" y="579700"/>
                  </a:lnTo>
                  <a:lnTo>
                    <a:pt x="101074" y="598546"/>
                  </a:lnTo>
                  <a:lnTo>
                    <a:pt x="102195" y="611577"/>
                  </a:lnTo>
                  <a:lnTo>
                    <a:pt x="105978" y="625081"/>
                  </a:lnTo>
                  <a:lnTo>
                    <a:pt x="108002" y="685879"/>
                  </a:lnTo>
                  <a:lnTo>
                    <a:pt x="108018" y="975845"/>
                  </a:lnTo>
                  <a:lnTo>
                    <a:pt x="109900" y="984277"/>
                  </a:lnTo>
                  <a:lnTo>
                    <a:pt x="112384" y="992729"/>
                  </a:lnTo>
                  <a:lnTo>
                    <a:pt x="114294" y="1026584"/>
                  </a:lnTo>
                  <a:lnTo>
                    <a:pt x="114371" y="1117579"/>
                  </a:lnTo>
                  <a:lnTo>
                    <a:pt x="117745" y="1132176"/>
                  </a:lnTo>
                  <a:lnTo>
                    <a:pt x="120137" y="1151001"/>
                  </a:lnTo>
                  <a:lnTo>
                    <a:pt x="121416" y="1193919"/>
                  </a:lnTo>
                  <a:lnTo>
                    <a:pt x="125087" y="1208025"/>
                  </a:lnTo>
                  <a:lnTo>
                    <a:pt x="128845" y="1238216"/>
                  </a:lnTo>
                  <a:lnTo>
                    <a:pt x="131394" y="1247407"/>
                  </a:lnTo>
                  <a:lnTo>
                    <a:pt x="133418" y="1310282"/>
                  </a:lnTo>
                  <a:lnTo>
                    <a:pt x="132726" y="1342028"/>
                  </a:lnTo>
                  <a:lnTo>
                    <a:pt x="129066" y="1358840"/>
                  </a:lnTo>
                  <a:lnTo>
                    <a:pt x="127095" y="1418267"/>
                  </a:lnTo>
                  <a:lnTo>
                    <a:pt x="126378" y="1435051"/>
                  </a:lnTo>
                  <a:lnTo>
                    <a:pt x="122714" y="1449981"/>
                  </a:lnTo>
                  <a:lnTo>
                    <a:pt x="118877" y="1503499"/>
                  </a:lnTo>
                  <a:lnTo>
                    <a:pt x="116374" y="1512772"/>
                  </a:lnTo>
                  <a:lnTo>
                    <a:pt x="113681" y="1574752"/>
                  </a:lnTo>
                  <a:lnTo>
                    <a:pt x="110009" y="1588975"/>
                  </a:lnTo>
                  <a:lnTo>
                    <a:pt x="106169" y="1633820"/>
                  </a:lnTo>
                  <a:lnTo>
                    <a:pt x="102553" y="1650978"/>
                  </a:lnTo>
                  <a:lnTo>
                    <a:pt x="100963" y="1709689"/>
                  </a:lnTo>
                  <a:lnTo>
                    <a:pt x="97298" y="1722796"/>
                  </a:lnTo>
                  <a:lnTo>
                    <a:pt x="95361" y="1755301"/>
                  </a:lnTo>
                  <a:lnTo>
                    <a:pt x="94619" y="1768296"/>
                  </a:lnTo>
                  <a:lnTo>
                    <a:pt x="90947" y="1784532"/>
                  </a:lnTo>
                  <a:lnTo>
                    <a:pt x="87107" y="1828766"/>
                  </a:lnTo>
                  <a:lnTo>
                    <a:pt x="84604" y="1837252"/>
                  </a:lnTo>
                  <a:lnTo>
                    <a:pt x="82680" y="1871133"/>
                  </a:lnTo>
                  <a:lnTo>
                    <a:pt x="82603" y="1909233"/>
                  </a:lnTo>
                  <a:lnTo>
                    <a:pt x="81897" y="1912762"/>
                  </a:lnTo>
                  <a:lnTo>
                    <a:pt x="78236" y="1921802"/>
                  </a:lnTo>
                  <a:lnTo>
                    <a:pt x="76640" y="1937142"/>
                  </a:lnTo>
                  <a:lnTo>
                    <a:pt x="76248" y="1999365"/>
                  </a:lnTo>
                  <a:lnTo>
                    <a:pt x="76248" y="2007827"/>
                  </a:lnTo>
                  <a:lnTo>
                    <a:pt x="75542" y="2010241"/>
                  </a:lnTo>
                  <a:lnTo>
                    <a:pt x="71881" y="2017008"/>
                  </a:lnTo>
                  <a:lnTo>
                    <a:pt x="70776" y="2021339"/>
                  </a:lnTo>
                  <a:lnTo>
                    <a:pt x="69893" y="206375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SMARTInkAnnotation916"/>
            <p:cNvSpPr/>
            <p:nvPr/>
          </p:nvSpPr>
          <p:spPr>
            <a:xfrm>
              <a:off x="8244618" y="5124450"/>
              <a:ext cx="95279" cy="133343"/>
            </a:xfrm>
            <a:custGeom>
              <a:avLst/>
              <a:gdLst/>
              <a:ahLst/>
              <a:cxnLst/>
              <a:rect l="0" t="0" r="0" b="0"/>
              <a:pathLst>
                <a:path w="95279" h="133343">
                  <a:moveTo>
                    <a:pt x="12677" y="6350"/>
                  </a:moveTo>
                  <a:lnTo>
                    <a:pt x="12677" y="10009"/>
                  </a:lnTo>
                  <a:lnTo>
                    <a:pt x="12677" y="1"/>
                  </a:lnTo>
                  <a:lnTo>
                    <a:pt x="308" y="0"/>
                  </a:lnTo>
                  <a:lnTo>
                    <a:pt x="70" y="3371"/>
                  </a:lnTo>
                  <a:lnTo>
                    <a:pt x="0" y="5468"/>
                  </a:lnTo>
                  <a:lnTo>
                    <a:pt x="1865" y="7839"/>
                  </a:lnTo>
                  <a:lnTo>
                    <a:pt x="3351" y="9460"/>
                  </a:lnTo>
                  <a:lnTo>
                    <a:pt x="4342" y="11951"/>
                  </a:lnTo>
                  <a:lnTo>
                    <a:pt x="5002" y="15023"/>
                  </a:lnTo>
                  <a:lnTo>
                    <a:pt x="5443" y="18482"/>
                  </a:lnTo>
                  <a:lnTo>
                    <a:pt x="6442" y="21494"/>
                  </a:lnTo>
                  <a:lnTo>
                    <a:pt x="7815" y="24207"/>
                  </a:lnTo>
                  <a:lnTo>
                    <a:pt x="9435" y="26721"/>
                  </a:lnTo>
                  <a:lnTo>
                    <a:pt x="11222" y="29103"/>
                  </a:lnTo>
                  <a:lnTo>
                    <a:pt x="13120" y="31397"/>
                  </a:lnTo>
                  <a:lnTo>
                    <a:pt x="15090" y="33631"/>
                  </a:lnTo>
                  <a:lnTo>
                    <a:pt x="17109" y="36532"/>
                  </a:lnTo>
                  <a:lnTo>
                    <a:pt x="19162" y="39877"/>
                  </a:lnTo>
                  <a:lnTo>
                    <a:pt x="21236" y="43518"/>
                  </a:lnTo>
                  <a:lnTo>
                    <a:pt x="23325" y="46651"/>
                  </a:lnTo>
                  <a:lnTo>
                    <a:pt x="25424" y="49445"/>
                  </a:lnTo>
                  <a:lnTo>
                    <a:pt x="27529" y="52013"/>
                  </a:lnTo>
                  <a:lnTo>
                    <a:pt x="29637" y="55137"/>
                  </a:lnTo>
                  <a:lnTo>
                    <a:pt x="31750" y="58631"/>
                  </a:lnTo>
                  <a:lnTo>
                    <a:pt x="33864" y="62370"/>
                  </a:lnTo>
                  <a:lnTo>
                    <a:pt x="35980" y="65569"/>
                  </a:lnTo>
                  <a:lnTo>
                    <a:pt x="38096" y="68407"/>
                  </a:lnTo>
                  <a:lnTo>
                    <a:pt x="40214" y="71005"/>
                  </a:lnTo>
                  <a:lnTo>
                    <a:pt x="42330" y="74148"/>
                  </a:lnTo>
                  <a:lnTo>
                    <a:pt x="44447" y="77654"/>
                  </a:lnTo>
                  <a:lnTo>
                    <a:pt x="46565" y="81402"/>
                  </a:lnTo>
                  <a:lnTo>
                    <a:pt x="48683" y="84607"/>
                  </a:lnTo>
                  <a:lnTo>
                    <a:pt x="50800" y="87449"/>
                  </a:lnTo>
                  <a:lnTo>
                    <a:pt x="52918" y="90050"/>
                  </a:lnTo>
                  <a:lnTo>
                    <a:pt x="55036" y="92489"/>
                  </a:lnTo>
                  <a:lnTo>
                    <a:pt x="57154" y="94820"/>
                  </a:lnTo>
                  <a:lnTo>
                    <a:pt x="61390" y="99292"/>
                  </a:lnTo>
                  <a:lnTo>
                    <a:pt x="65627" y="103632"/>
                  </a:lnTo>
                  <a:lnTo>
                    <a:pt x="67744" y="106482"/>
                  </a:lnTo>
                  <a:lnTo>
                    <a:pt x="69863" y="109794"/>
                  </a:lnTo>
                  <a:lnTo>
                    <a:pt x="74961" y="118506"/>
                  </a:lnTo>
                  <a:lnTo>
                    <a:pt x="77541" y="121579"/>
                  </a:lnTo>
                  <a:lnTo>
                    <a:pt x="81577" y="125930"/>
                  </a:lnTo>
                  <a:lnTo>
                    <a:pt x="82129" y="128406"/>
                  </a:lnTo>
                  <a:lnTo>
                    <a:pt x="82482" y="132373"/>
                  </a:lnTo>
                  <a:lnTo>
                    <a:pt x="83218" y="132699"/>
                  </a:lnTo>
                  <a:lnTo>
                    <a:pt x="85918" y="133060"/>
                  </a:lnTo>
                  <a:lnTo>
                    <a:pt x="88845" y="133342"/>
                  </a:lnTo>
                  <a:lnTo>
                    <a:pt x="90772" y="131465"/>
                  </a:lnTo>
                  <a:lnTo>
                    <a:pt x="95278" y="12700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SMARTInkAnnotation917"/>
            <p:cNvSpPr/>
            <p:nvPr/>
          </p:nvSpPr>
          <p:spPr>
            <a:xfrm>
              <a:off x="8212841" y="5143500"/>
              <a:ext cx="120702" cy="171451"/>
            </a:xfrm>
            <a:custGeom>
              <a:avLst/>
              <a:gdLst/>
              <a:ahLst/>
              <a:cxnLst/>
              <a:rect l="0" t="0" r="0" b="0"/>
              <a:pathLst>
                <a:path w="120702" h="171451">
                  <a:moveTo>
                    <a:pt x="120701" y="0"/>
                  </a:moveTo>
                  <a:lnTo>
                    <a:pt x="120701" y="3370"/>
                  </a:lnTo>
                  <a:lnTo>
                    <a:pt x="119995" y="4364"/>
                  </a:lnTo>
                  <a:lnTo>
                    <a:pt x="118818" y="5026"/>
                  </a:lnTo>
                  <a:lnTo>
                    <a:pt x="117328" y="5467"/>
                  </a:lnTo>
                  <a:lnTo>
                    <a:pt x="113790" y="7839"/>
                  </a:lnTo>
                  <a:lnTo>
                    <a:pt x="111858" y="9460"/>
                  </a:lnTo>
                  <a:lnTo>
                    <a:pt x="110570" y="11245"/>
                  </a:lnTo>
                  <a:lnTo>
                    <a:pt x="109138" y="15110"/>
                  </a:lnTo>
                  <a:lnTo>
                    <a:pt x="106619" y="19181"/>
                  </a:lnTo>
                  <a:lnTo>
                    <a:pt x="103146" y="23341"/>
                  </a:lnTo>
                  <a:lnTo>
                    <a:pt x="101232" y="25439"/>
                  </a:lnTo>
                  <a:lnTo>
                    <a:pt x="99250" y="27542"/>
                  </a:lnTo>
                  <a:lnTo>
                    <a:pt x="97928" y="29650"/>
                  </a:lnTo>
                  <a:lnTo>
                    <a:pt x="96460" y="33874"/>
                  </a:lnTo>
                  <a:lnTo>
                    <a:pt x="93924" y="38103"/>
                  </a:lnTo>
                  <a:lnTo>
                    <a:pt x="90444" y="42335"/>
                  </a:lnTo>
                  <a:lnTo>
                    <a:pt x="88528" y="44451"/>
                  </a:lnTo>
                  <a:lnTo>
                    <a:pt x="84516" y="48684"/>
                  </a:lnTo>
                  <a:lnTo>
                    <a:pt x="80380" y="52917"/>
                  </a:lnTo>
                  <a:lnTo>
                    <a:pt x="78994" y="55033"/>
                  </a:lnTo>
                  <a:lnTo>
                    <a:pt x="77455" y="59267"/>
                  </a:lnTo>
                  <a:lnTo>
                    <a:pt x="74887" y="63500"/>
                  </a:lnTo>
                  <a:lnTo>
                    <a:pt x="71394" y="67733"/>
                  </a:lnTo>
                  <a:lnTo>
                    <a:pt x="69474" y="69850"/>
                  </a:lnTo>
                  <a:lnTo>
                    <a:pt x="67488" y="71966"/>
                  </a:lnTo>
                  <a:lnTo>
                    <a:pt x="65458" y="74789"/>
                  </a:lnTo>
                  <a:lnTo>
                    <a:pt x="63399" y="78081"/>
                  </a:lnTo>
                  <a:lnTo>
                    <a:pt x="61320" y="81688"/>
                  </a:lnTo>
                  <a:lnTo>
                    <a:pt x="59228" y="84798"/>
                  </a:lnTo>
                  <a:lnTo>
                    <a:pt x="57127" y="87576"/>
                  </a:lnTo>
                  <a:lnTo>
                    <a:pt x="55021" y="90134"/>
                  </a:lnTo>
                  <a:lnTo>
                    <a:pt x="52910" y="92544"/>
                  </a:lnTo>
                  <a:lnTo>
                    <a:pt x="50798" y="94858"/>
                  </a:lnTo>
                  <a:lnTo>
                    <a:pt x="48683" y="97105"/>
                  </a:lnTo>
                  <a:lnTo>
                    <a:pt x="45862" y="99309"/>
                  </a:lnTo>
                  <a:lnTo>
                    <a:pt x="42568" y="101484"/>
                  </a:lnTo>
                  <a:lnTo>
                    <a:pt x="38961" y="103639"/>
                  </a:lnTo>
                  <a:lnTo>
                    <a:pt x="36555" y="106487"/>
                  </a:lnTo>
                  <a:lnTo>
                    <a:pt x="34952" y="109797"/>
                  </a:lnTo>
                  <a:lnTo>
                    <a:pt x="33884" y="113414"/>
                  </a:lnTo>
                  <a:lnTo>
                    <a:pt x="32465" y="116532"/>
                  </a:lnTo>
                  <a:lnTo>
                    <a:pt x="29006" y="121877"/>
                  </a:lnTo>
                  <a:lnTo>
                    <a:pt x="27095" y="124290"/>
                  </a:lnTo>
                  <a:lnTo>
                    <a:pt x="25116" y="126605"/>
                  </a:lnTo>
                  <a:lnTo>
                    <a:pt x="23090" y="128853"/>
                  </a:lnTo>
                  <a:lnTo>
                    <a:pt x="21739" y="131058"/>
                  </a:lnTo>
                  <a:lnTo>
                    <a:pt x="20239" y="135389"/>
                  </a:lnTo>
                  <a:lnTo>
                    <a:pt x="17688" y="139665"/>
                  </a:lnTo>
                  <a:lnTo>
                    <a:pt x="14203" y="143918"/>
                  </a:lnTo>
                  <a:lnTo>
                    <a:pt x="12283" y="146040"/>
                  </a:lnTo>
                  <a:lnTo>
                    <a:pt x="10299" y="148160"/>
                  </a:lnTo>
                  <a:lnTo>
                    <a:pt x="8977" y="150279"/>
                  </a:lnTo>
                  <a:lnTo>
                    <a:pt x="7505" y="154515"/>
                  </a:lnTo>
                  <a:lnTo>
                    <a:pt x="6853" y="158749"/>
                  </a:lnTo>
                  <a:lnTo>
                    <a:pt x="6678" y="160866"/>
                  </a:lnTo>
                  <a:lnTo>
                    <a:pt x="5857" y="162277"/>
                  </a:lnTo>
                  <a:lnTo>
                    <a:pt x="4602" y="163218"/>
                  </a:lnTo>
                  <a:lnTo>
                    <a:pt x="3060" y="163845"/>
                  </a:lnTo>
                  <a:lnTo>
                    <a:pt x="2032" y="164970"/>
                  </a:lnTo>
                  <a:lnTo>
                    <a:pt x="1347" y="166424"/>
                  </a:lnTo>
                  <a:lnTo>
                    <a:pt x="0" y="171363"/>
                  </a:lnTo>
                  <a:lnTo>
                    <a:pt x="1869" y="171412"/>
                  </a:lnTo>
                  <a:lnTo>
                    <a:pt x="6330" y="17145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6921345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Ancestry Analysis</a:t>
            </a: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23569561"/>
              </p:ext>
            </p:extLst>
          </p:nvPr>
        </p:nvGraphicFramePr>
        <p:xfrm>
          <a:off x="1143000" y="1524000"/>
          <a:ext cx="6096000" cy="259588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838200"/>
                <a:gridCol w="685800"/>
                <a:gridCol w="762000"/>
                <a:gridCol w="762000"/>
                <a:gridCol w="762000"/>
                <a:gridCol w="762000"/>
                <a:gridCol w="762000"/>
                <a:gridCol w="762000"/>
              </a:tblGrid>
              <a:tr h="370840"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Snp1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T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Snp3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T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Snp5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Snp7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C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C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C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C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C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C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Snp9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T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Snp11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T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T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T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T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T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T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C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54570342"/>
              </p:ext>
            </p:extLst>
          </p:nvPr>
        </p:nvGraphicFramePr>
        <p:xfrm>
          <a:off x="3352800" y="4648200"/>
          <a:ext cx="2286000" cy="74168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838200"/>
                <a:gridCol w="685800"/>
                <a:gridCol w="762000"/>
              </a:tblGrid>
              <a:tr h="370840"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M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N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PC1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X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x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41088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/>
          <a:lstStyle/>
          <a:p>
            <a:r>
              <a:rPr lang="en-US" dirty="0" smtClean="0"/>
              <a:t>Ancestry Analysis</a:t>
            </a: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89483433"/>
              </p:ext>
            </p:extLst>
          </p:nvPr>
        </p:nvGraphicFramePr>
        <p:xfrm>
          <a:off x="1295400" y="1295400"/>
          <a:ext cx="6096000" cy="148336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838200"/>
                <a:gridCol w="685800"/>
                <a:gridCol w="762000"/>
                <a:gridCol w="762000"/>
                <a:gridCol w="762000"/>
                <a:gridCol w="762000"/>
                <a:gridCol w="762000"/>
                <a:gridCol w="762000"/>
              </a:tblGrid>
              <a:tr h="370840"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Snp4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C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C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C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T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T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T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T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Snp6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G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G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G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A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A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A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A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Snp8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T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T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T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G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G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G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G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2161408"/>
              </p:ext>
            </p:extLst>
          </p:nvPr>
        </p:nvGraphicFramePr>
        <p:xfrm>
          <a:off x="609600" y="3124200"/>
          <a:ext cx="2286000" cy="148336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838200"/>
                <a:gridCol w="685800"/>
                <a:gridCol w="762000"/>
              </a:tblGrid>
              <a:tr h="370840"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1-3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4-7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Snp4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C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T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Snp6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G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A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Snp8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T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G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5466689"/>
              </p:ext>
            </p:extLst>
          </p:nvPr>
        </p:nvGraphicFramePr>
        <p:xfrm>
          <a:off x="3657600" y="3124200"/>
          <a:ext cx="1524000" cy="148336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838200"/>
                <a:gridCol w="685800"/>
              </a:tblGrid>
              <a:tr h="370840"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1-3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Snp4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C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Snp6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G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Snp8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T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9966805"/>
              </p:ext>
            </p:extLst>
          </p:nvPr>
        </p:nvGraphicFramePr>
        <p:xfrm>
          <a:off x="5943600" y="3088640"/>
          <a:ext cx="1600200" cy="148336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838200"/>
                <a:gridCol w="762000"/>
              </a:tblGrid>
              <a:tr h="370840"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4-7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Snp4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T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Snp6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A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Snp8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G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90794969"/>
              </p:ext>
            </p:extLst>
          </p:nvPr>
        </p:nvGraphicFramePr>
        <p:xfrm>
          <a:off x="3276600" y="4953000"/>
          <a:ext cx="2286000" cy="74168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838200"/>
                <a:gridCol w="685800"/>
                <a:gridCol w="762000"/>
              </a:tblGrid>
              <a:tr h="370840"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1-3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4-7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PC2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Y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y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pSp>
        <p:nvGrpSpPr>
          <p:cNvPr id="11" name="Group 10"/>
          <p:cNvGrpSpPr/>
          <p:nvPr/>
        </p:nvGrpSpPr>
        <p:grpSpPr>
          <a:xfrm>
            <a:off x="5347183" y="3752850"/>
            <a:ext cx="2598769" cy="552053"/>
            <a:chOff x="5347183" y="3752850"/>
            <a:chExt cx="2598769" cy="552053"/>
          </a:xfrm>
        </p:grpSpPr>
        <p:sp>
          <p:nvSpPr>
            <p:cNvPr id="3" name="SMARTInkAnnotation908"/>
            <p:cNvSpPr/>
            <p:nvPr/>
          </p:nvSpPr>
          <p:spPr>
            <a:xfrm>
              <a:off x="5347183" y="3752850"/>
              <a:ext cx="203320" cy="177801"/>
            </a:xfrm>
            <a:custGeom>
              <a:avLst/>
              <a:gdLst/>
              <a:ahLst/>
              <a:cxnLst/>
              <a:rect l="0" t="0" r="0" b="0"/>
              <a:pathLst>
                <a:path w="203320" h="177801">
                  <a:moveTo>
                    <a:pt x="0" y="6350"/>
                  </a:moveTo>
                  <a:lnTo>
                    <a:pt x="0" y="0"/>
                  </a:lnTo>
                  <a:lnTo>
                    <a:pt x="0" y="6088"/>
                  </a:lnTo>
                  <a:lnTo>
                    <a:pt x="5029" y="11342"/>
                  </a:lnTo>
                  <a:lnTo>
                    <a:pt x="27559" y="33893"/>
                  </a:lnTo>
                  <a:lnTo>
                    <a:pt x="29669" y="36706"/>
                  </a:lnTo>
                  <a:lnTo>
                    <a:pt x="31781" y="39993"/>
                  </a:lnTo>
                  <a:lnTo>
                    <a:pt x="33896" y="43595"/>
                  </a:lnTo>
                  <a:lnTo>
                    <a:pt x="36716" y="46703"/>
                  </a:lnTo>
                  <a:lnTo>
                    <a:pt x="40009" y="49480"/>
                  </a:lnTo>
                  <a:lnTo>
                    <a:pt x="43617" y="52036"/>
                  </a:lnTo>
                  <a:lnTo>
                    <a:pt x="49507" y="56759"/>
                  </a:lnTo>
                  <a:lnTo>
                    <a:pt x="55185" y="61915"/>
                  </a:lnTo>
                  <a:lnTo>
                    <a:pt x="62415" y="68911"/>
                  </a:lnTo>
                  <a:lnTo>
                    <a:pt x="66320" y="72046"/>
                  </a:lnTo>
                  <a:lnTo>
                    <a:pt x="70335" y="74842"/>
                  </a:lnTo>
                  <a:lnTo>
                    <a:pt x="74423" y="77411"/>
                  </a:lnTo>
                  <a:lnTo>
                    <a:pt x="77856" y="80535"/>
                  </a:lnTo>
                  <a:lnTo>
                    <a:pt x="80849" y="84029"/>
                  </a:lnTo>
                  <a:lnTo>
                    <a:pt x="83551" y="87769"/>
                  </a:lnTo>
                  <a:lnTo>
                    <a:pt x="86765" y="90968"/>
                  </a:lnTo>
                  <a:lnTo>
                    <a:pt x="90318" y="93807"/>
                  </a:lnTo>
                  <a:lnTo>
                    <a:pt x="94100" y="96405"/>
                  </a:lnTo>
                  <a:lnTo>
                    <a:pt x="98033" y="99547"/>
                  </a:lnTo>
                  <a:lnTo>
                    <a:pt x="102067" y="103054"/>
                  </a:lnTo>
                  <a:lnTo>
                    <a:pt x="106169" y="106802"/>
                  </a:lnTo>
                  <a:lnTo>
                    <a:pt x="110314" y="110007"/>
                  </a:lnTo>
                  <a:lnTo>
                    <a:pt x="114491" y="112849"/>
                  </a:lnTo>
                  <a:lnTo>
                    <a:pt x="118686" y="115450"/>
                  </a:lnTo>
                  <a:lnTo>
                    <a:pt x="122190" y="117889"/>
                  </a:lnTo>
                  <a:lnTo>
                    <a:pt x="127965" y="122480"/>
                  </a:lnTo>
                  <a:lnTo>
                    <a:pt x="131199" y="124692"/>
                  </a:lnTo>
                  <a:lnTo>
                    <a:pt x="134768" y="126872"/>
                  </a:lnTo>
                  <a:lnTo>
                    <a:pt x="138559" y="129032"/>
                  </a:lnTo>
                  <a:lnTo>
                    <a:pt x="144654" y="133312"/>
                  </a:lnTo>
                  <a:lnTo>
                    <a:pt x="149716" y="137566"/>
                  </a:lnTo>
                  <a:lnTo>
                    <a:pt x="154319" y="141809"/>
                  </a:lnTo>
                  <a:lnTo>
                    <a:pt x="160880" y="148164"/>
                  </a:lnTo>
                  <a:lnTo>
                    <a:pt x="173667" y="160867"/>
                  </a:lnTo>
                  <a:lnTo>
                    <a:pt x="175787" y="162278"/>
                  </a:lnTo>
                  <a:lnTo>
                    <a:pt x="180026" y="163845"/>
                  </a:lnTo>
                  <a:lnTo>
                    <a:pt x="181439" y="164969"/>
                  </a:lnTo>
                  <a:lnTo>
                    <a:pt x="182381" y="166424"/>
                  </a:lnTo>
                  <a:lnTo>
                    <a:pt x="183009" y="168099"/>
                  </a:lnTo>
                  <a:lnTo>
                    <a:pt x="184133" y="169216"/>
                  </a:lnTo>
                  <a:lnTo>
                    <a:pt x="185589" y="169961"/>
                  </a:lnTo>
                  <a:lnTo>
                    <a:pt x="187265" y="170457"/>
                  </a:lnTo>
                  <a:lnTo>
                    <a:pt x="188383" y="171494"/>
                  </a:lnTo>
                  <a:lnTo>
                    <a:pt x="189128" y="172890"/>
                  </a:lnTo>
                  <a:lnTo>
                    <a:pt x="190324" y="176830"/>
                  </a:lnTo>
                  <a:lnTo>
                    <a:pt x="191128" y="177154"/>
                  </a:lnTo>
                  <a:lnTo>
                    <a:pt x="197072" y="177743"/>
                  </a:lnTo>
                  <a:lnTo>
                    <a:pt x="203319" y="177800"/>
                  </a:lnTo>
                  <a:lnTo>
                    <a:pt x="196972" y="17780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SMARTInkAnnotation909"/>
            <p:cNvSpPr/>
            <p:nvPr/>
          </p:nvSpPr>
          <p:spPr>
            <a:xfrm>
              <a:off x="5518739" y="3829050"/>
              <a:ext cx="152496" cy="438150"/>
            </a:xfrm>
            <a:custGeom>
              <a:avLst/>
              <a:gdLst/>
              <a:ahLst/>
              <a:cxnLst/>
              <a:rect l="0" t="0" r="0" b="0"/>
              <a:pathLst>
                <a:path w="152496" h="438150">
                  <a:moveTo>
                    <a:pt x="152495" y="0"/>
                  </a:moveTo>
                  <a:lnTo>
                    <a:pt x="146141" y="0"/>
                  </a:lnTo>
                  <a:lnTo>
                    <a:pt x="112228" y="33893"/>
                  </a:lnTo>
                  <a:lnTo>
                    <a:pt x="108006" y="39993"/>
                  </a:lnTo>
                  <a:lnTo>
                    <a:pt x="103776" y="46703"/>
                  </a:lnTo>
                  <a:lnTo>
                    <a:pt x="99543" y="52036"/>
                  </a:lnTo>
                  <a:lnTo>
                    <a:pt x="95309" y="56759"/>
                  </a:lnTo>
                  <a:lnTo>
                    <a:pt x="93192" y="59006"/>
                  </a:lnTo>
                  <a:lnTo>
                    <a:pt x="90368" y="61209"/>
                  </a:lnTo>
                  <a:lnTo>
                    <a:pt x="87073" y="63384"/>
                  </a:lnTo>
                  <a:lnTo>
                    <a:pt x="83464" y="65539"/>
                  </a:lnTo>
                  <a:lnTo>
                    <a:pt x="79647" y="68387"/>
                  </a:lnTo>
                  <a:lnTo>
                    <a:pt x="75690" y="71697"/>
                  </a:lnTo>
                  <a:lnTo>
                    <a:pt x="68235" y="78432"/>
                  </a:lnTo>
                  <a:lnTo>
                    <a:pt x="62567" y="83777"/>
                  </a:lnTo>
                  <a:lnTo>
                    <a:pt x="55408" y="90753"/>
                  </a:lnTo>
                  <a:lnTo>
                    <a:pt x="52471" y="92958"/>
                  </a:lnTo>
                  <a:lnTo>
                    <a:pt x="49100" y="95133"/>
                  </a:lnTo>
                  <a:lnTo>
                    <a:pt x="45442" y="97289"/>
                  </a:lnTo>
                  <a:lnTo>
                    <a:pt x="42297" y="99431"/>
                  </a:lnTo>
                  <a:lnTo>
                    <a:pt x="39493" y="101565"/>
                  </a:lnTo>
                  <a:lnTo>
                    <a:pt x="36919" y="103693"/>
                  </a:lnTo>
                  <a:lnTo>
                    <a:pt x="32176" y="107940"/>
                  </a:lnTo>
                  <a:lnTo>
                    <a:pt x="27715" y="112179"/>
                  </a:lnTo>
                  <a:lnTo>
                    <a:pt x="16069" y="123649"/>
                  </a:lnTo>
                  <a:lnTo>
                    <a:pt x="14948" y="125471"/>
                  </a:lnTo>
                  <a:lnTo>
                    <a:pt x="13704" y="129378"/>
                  </a:lnTo>
                  <a:lnTo>
                    <a:pt x="12666" y="130702"/>
                  </a:lnTo>
                  <a:lnTo>
                    <a:pt x="11268" y="131585"/>
                  </a:lnTo>
                  <a:lnTo>
                    <a:pt x="7326" y="133001"/>
                  </a:lnTo>
                  <a:lnTo>
                    <a:pt x="7002" y="133823"/>
                  </a:lnTo>
                  <a:lnTo>
                    <a:pt x="6380" y="139429"/>
                  </a:lnTo>
                  <a:lnTo>
                    <a:pt x="6355" y="145781"/>
                  </a:lnTo>
                  <a:lnTo>
                    <a:pt x="1988" y="145997"/>
                  </a:lnTo>
                  <a:lnTo>
                    <a:pt x="7" y="146050"/>
                  </a:lnTo>
                  <a:lnTo>
                    <a:pt x="0" y="152138"/>
                  </a:lnTo>
                  <a:lnTo>
                    <a:pt x="4367" y="152348"/>
                  </a:lnTo>
                  <a:lnTo>
                    <a:pt x="6277" y="152398"/>
                  </a:lnTo>
                  <a:lnTo>
                    <a:pt x="6355" y="146050"/>
                  </a:lnTo>
                  <a:lnTo>
                    <a:pt x="6355" y="152138"/>
                  </a:lnTo>
                  <a:lnTo>
                    <a:pt x="9728" y="155694"/>
                  </a:lnTo>
                  <a:lnTo>
                    <a:pt x="10722" y="157418"/>
                  </a:lnTo>
                  <a:lnTo>
                    <a:pt x="11826" y="161215"/>
                  </a:lnTo>
                  <a:lnTo>
                    <a:pt x="12631" y="173597"/>
                  </a:lnTo>
                  <a:lnTo>
                    <a:pt x="13362" y="175704"/>
                  </a:lnTo>
                  <a:lnTo>
                    <a:pt x="17060" y="182039"/>
                  </a:lnTo>
                  <a:lnTo>
                    <a:pt x="20549" y="192383"/>
                  </a:lnTo>
                  <a:lnTo>
                    <a:pt x="23253" y="199803"/>
                  </a:lnTo>
                  <a:lnTo>
                    <a:pt x="25482" y="211915"/>
                  </a:lnTo>
                  <a:lnTo>
                    <a:pt x="29593" y="224440"/>
                  </a:lnTo>
                  <a:lnTo>
                    <a:pt x="31832" y="237088"/>
                  </a:lnTo>
                  <a:lnTo>
                    <a:pt x="35946" y="249773"/>
                  </a:lnTo>
                  <a:lnTo>
                    <a:pt x="37479" y="263174"/>
                  </a:lnTo>
                  <a:lnTo>
                    <a:pt x="37838" y="274305"/>
                  </a:lnTo>
                  <a:lnTo>
                    <a:pt x="39879" y="284426"/>
                  </a:lnTo>
                  <a:lnTo>
                    <a:pt x="42434" y="293629"/>
                  </a:lnTo>
                  <a:lnTo>
                    <a:pt x="43873" y="306743"/>
                  </a:lnTo>
                  <a:lnTo>
                    <a:pt x="45005" y="319565"/>
                  </a:lnTo>
                  <a:lnTo>
                    <a:pt x="48792" y="332301"/>
                  </a:lnTo>
                  <a:lnTo>
                    <a:pt x="50228" y="345718"/>
                  </a:lnTo>
                  <a:lnTo>
                    <a:pt x="50563" y="356852"/>
                  </a:lnTo>
                  <a:lnTo>
                    <a:pt x="52595" y="365094"/>
                  </a:lnTo>
                  <a:lnTo>
                    <a:pt x="54125" y="368279"/>
                  </a:lnTo>
                  <a:lnTo>
                    <a:pt x="55826" y="375582"/>
                  </a:lnTo>
                  <a:lnTo>
                    <a:pt x="56917" y="388396"/>
                  </a:lnTo>
                  <a:lnTo>
                    <a:pt x="62180" y="404935"/>
                  </a:lnTo>
                  <a:lnTo>
                    <a:pt x="63361" y="416790"/>
                  </a:lnTo>
                  <a:lnTo>
                    <a:pt x="63537" y="430307"/>
                  </a:lnTo>
                  <a:lnTo>
                    <a:pt x="63540" y="431505"/>
                  </a:lnTo>
                  <a:lnTo>
                    <a:pt x="67907" y="436106"/>
                  </a:lnTo>
                  <a:lnTo>
                    <a:pt x="69891" y="438147"/>
                  </a:lnTo>
                  <a:lnTo>
                    <a:pt x="69893" y="438148"/>
                  </a:lnTo>
                  <a:lnTo>
                    <a:pt x="69893" y="438149"/>
                  </a:lnTo>
                  <a:lnTo>
                    <a:pt x="69894" y="422985"/>
                  </a:lnTo>
                  <a:lnTo>
                    <a:pt x="69189" y="420984"/>
                  </a:lnTo>
                  <a:lnTo>
                    <a:pt x="68011" y="418945"/>
                  </a:lnTo>
                  <a:lnTo>
                    <a:pt x="63540" y="41275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SMARTInkAnnotation910"/>
            <p:cNvSpPr/>
            <p:nvPr/>
          </p:nvSpPr>
          <p:spPr>
            <a:xfrm>
              <a:off x="7793487" y="3905257"/>
              <a:ext cx="152465" cy="399646"/>
            </a:xfrm>
            <a:custGeom>
              <a:avLst/>
              <a:gdLst/>
              <a:ahLst/>
              <a:cxnLst/>
              <a:rect l="0" t="0" r="0" b="0"/>
              <a:pathLst>
                <a:path w="152465" h="399646">
                  <a:moveTo>
                    <a:pt x="12677" y="6343"/>
                  </a:moveTo>
                  <a:lnTo>
                    <a:pt x="12677" y="0"/>
                  </a:lnTo>
                  <a:lnTo>
                    <a:pt x="12677" y="59260"/>
                  </a:lnTo>
                  <a:lnTo>
                    <a:pt x="13383" y="61376"/>
                  </a:lnTo>
                  <a:lnTo>
                    <a:pt x="17043" y="67726"/>
                  </a:lnTo>
                  <a:lnTo>
                    <a:pt x="18148" y="71959"/>
                  </a:lnTo>
                  <a:lnTo>
                    <a:pt x="18769" y="78310"/>
                  </a:lnTo>
                  <a:lnTo>
                    <a:pt x="19562" y="80426"/>
                  </a:lnTo>
                  <a:lnTo>
                    <a:pt x="24024" y="87012"/>
                  </a:lnTo>
                  <a:lnTo>
                    <a:pt x="28488" y="91892"/>
                  </a:lnTo>
                  <a:lnTo>
                    <a:pt x="30776" y="94250"/>
                  </a:lnTo>
                  <a:lnTo>
                    <a:pt x="31802" y="94581"/>
                  </a:lnTo>
                  <a:lnTo>
                    <a:pt x="34827" y="94948"/>
                  </a:lnTo>
                  <a:lnTo>
                    <a:pt x="38523" y="95112"/>
                  </a:lnTo>
                  <a:lnTo>
                    <a:pt x="44574" y="95204"/>
                  </a:lnTo>
                  <a:lnTo>
                    <a:pt x="59537" y="95242"/>
                  </a:lnTo>
                  <a:lnTo>
                    <a:pt x="60861" y="94537"/>
                  </a:lnTo>
                  <a:lnTo>
                    <a:pt x="61743" y="93361"/>
                  </a:lnTo>
                  <a:lnTo>
                    <a:pt x="62331" y="91872"/>
                  </a:lnTo>
                  <a:lnTo>
                    <a:pt x="63429" y="90879"/>
                  </a:lnTo>
                  <a:lnTo>
                    <a:pt x="64868" y="90217"/>
                  </a:lnTo>
                  <a:lnTo>
                    <a:pt x="66532" y="89776"/>
                  </a:lnTo>
                  <a:lnTo>
                    <a:pt x="67642" y="88776"/>
                  </a:lnTo>
                  <a:lnTo>
                    <a:pt x="68383" y="87404"/>
                  </a:lnTo>
                  <a:lnTo>
                    <a:pt x="72943" y="76761"/>
                  </a:lnTo>
                  <a:lnTo>
                    <a:pt x="76645" y="71036"/>
                  </a:lnTo>
                  <a:lnTo>
                    <a:pt x="80642" y="65434"/>
                  </a:lnTo>
                  <a:lnTo>
                    <a:pt x="84773" y="58241"/>
                  </a:lnTo>
                  <a:lnTo>
                    <a:pt x="87078" y="52222"/>
                  </a:lnTo>
                  <a:lnTo>
                    <a:pt x="87694" y="49629"/>
                  </a:lnTo>
                  <a:lnTo>
                    <a:pt x="90260" y="44866"/>
                  </a:lnTo>
                  <a:lnTo>
                    <a:pt x="91932" y="42609"/>
                  </a:lnTo>
                  <a:lnTo>
                    <a:pt x="93792" y="36337"/>
                  </a:lnTo>
                  <a:lnTo>
                    <a:pt x="94287" y="32689"/>
                  </a:lnTo>
                  <a:lnTo>
                    <a:pt x="96721" y="26754"/>
                  </a:lnTo>
                  <a:lnTo>
                    <a:pt x="99449" y="21765"/>
                  </a:lnTo>
                  <a:lnTo>
                    <a:pt x="101547" y="13088"/>
                  </a:lnTo>
                  <a:lnTo>
                    <a:pt x="101625" y="7260"/>
                  </a:lnTo>
                  <a:lnTo>
                    <a:pt x="101630" y="9986"/>
                  </a:lnTo>
                  <a:lnTo>
                    <a:pt x="100925" y="10888"/>
                  </a:lnTo>
                  <a:lnTo>
                    <a:pt x="99748" y="11490"/>
                  </a:lnTo>
                  <a:lnTo>
                    <a:pt x="98258" y="11891"/>
                  </a:lnTo>
                  <a:lnTo>
                    <a:pt x="97265" y="12864"/>
                  </a:lnTo>
                  <a:lnTo>
                    <a:pt x="96603" y="14218"/>
                  </a:lnTo>
                  <a:lnTo>
                    <a:pt x="95866" y="17604"/>
                  </a:lnTo>
                  <a:lnTo>
                    <a:pt x="95356" y="27599"/>
                  </a:lnTo>
                  <a:lnTo>
                    <a:pt x="94624" y="29686"/>
                  </a:lnTo>
                  <a:lnTo>
                    <a:pt x="91929" y="33886"/>
                  </a:lnTo>
                  <a:lnTo>
                    <a:pt x="90260" y="39986"/>
                  </a:lnTo>
                  <a:lnTo>
                    <a:pt x="89188" y="52029"/>
                  </a:lnTo>
                  <a:lnTo>
                    <a:pt x="89002" y="62370"/>
                  </a:lnTo>
                  <a:lnTo>
                    <a:pt x="88925" y="99502"/>
                  </a:lnTo>
                  <a:lnTo>
                    <a:pt x="90807" y="109836"/>
                  </a:lnTo>
                  <a:lnTo>
                    <a:pt x="93291" y="121484"/>
                  </a:lnTo>
                  <a:lnTo>
                    <a:pt x="94396" y="133717"/>
                  </a:lnTo>
                  <a:lnTo>
                    <a:pt x="94690" y="139942"/>
                  </a:lnTo>
                  <a:lnTo>
                    <a:pt x="95017" y="152504"/>
                  </a:lnTo>
                  <a:lnTo>
                    <a:pt x="95278" y="292070"/>
                  </a:lnTo>
                  <a:lnTo>
                    <a:pt x="94572" y="298427"/>
                  </a:lnTo>
                  <a:lnTo>
                    <a:pt x="93395" y="304782"/>
                  </a:lnTo>
                  <a:lnTo>
                    <a:pt x="91905" y="311136"/>
                  </a:lnTo>
                  <a:lnTo>
                    <a:pt x="90912" y="317488"/>
                  </a:lnTo>
                  <a:lnTo>
                    <a:pt x="90249" y="323840"/>
                  </a:lnTo>
                  <a:lnTo>
                    <a:pt x="88807" y="335836"/>
                  </a:lnTo>
                  <a:lnTo>
                    <a:pt x="85813" y="345871"/>
                  </a:lnTo>
                  <a:lnTo>
                    <a:pt x="82129" y="355035"/>
                  </a:lnTo>
                  <a:lnTo>
                    <a:pt x="78139" y="363106"/>
                  </a:lnTo>
                  <a:lnTo>
                    <a:pt x="74011" y="369045"/>
                  </a:lnTo>
                  <a:lnTo>
                    <a:pt x="72628" y="372322"/>
                  </a:lnTo>
                  <a:lnTo>
                    <a:pt x="69976" y="382971"/>
                  </a:lnTo>
                  <a:lnTo>
                    <a:pt x="66853" y="388457"/>
                  </a:lnTo>
                  <a:lnTo>
                    <a:pt x="63113" y="393247"/>
                  </a:lnTo>
                  <a:lnTo>
                    <a:pt x="61127" y="395512"/>
                  </a:lnTo>
                  <a:lnTo>
                    <a:pt x="59096" y="397023"/>
                  </a:lnTo>
                  <a:lnTo>
                    <a:pt x="54959" y="398700"/>
                  </a:lnTo>
                  <a:lnTo>
                    <a:pt x="50767" y="399446"/>
                  </a:lnTo>
                  <a:lnTo>
                    <a:pt x="48659" y="399645"/>
                  </a:lnTo>
                  <a:lnTo>
                    <a:pt x="46549" y="399072"/>
                  </a:lnTo>
                  <a:lnTo>
                    <a:pt x="42321" y="396554"/>
                  </a:lnTo>
                  <a:lnTo>
                    <a:pt x="38090" y="394965"/>
                  </a:lnTo>
                  <a:lnTo>
                    <a:pt x="35973" y="394540"/>
                  </a:lnTo>
                  <a:lnTo>
                    <a:pt x="31738" y="392188"/>
                  </a:lnTo>
                  <a:lnTo>
                    <a:pt x="29620" y="390573"/>
                  </a:lnTo>
                  <a:lnTo>
                    <a:pt x="25385" y="385015"/>
                  </a:lnTo>
                  <a:lnTo>
                    <a:pt x="21149" y="378547"/>
                  </a:lnTo>
                  <a:lnTo>
                    <a:pt x="16912" y="373321"/>
                  </a:lnTo>
                  <a:lnTo>
                    <a:pt x="15501" y="370234"/>
                  </a:lnTo>
                  <a:lnTo>
                    <a:pt x="12808" y="359147"/>
                  </a:lnTo>
                  <a:lnTo>
                    <a:pt x="9675" y="351058"/>
                  </a:lnTo>
                  <a:lnTo>
                    <a:pt x="5930" y="344640"/>
                  </a:lnTo>
                  <a:lnTo>
                    <a:pt x="3943" y="341941"/>
                  </a:lnTo>
                  <a:lnTo>
                    <a:pt x="2618" y="338730"/>
                  </a:lnTo>
                  <a:lnTo>
                    <a:pt x="754" y="328175"/>
                  </a:lnTo>
                  <a:lnTo>
                    <a:pt x="124" y="316049"/>
                  </a:lnTo>
                  <a:lnTo>
                    <a:pt x="0" y="303645"/>
                  </a:lnTo>
                  <a:lnTo>
                    <a:pt x="1865" y="296992"/>
                  </a:lnTo>
                  <a:lnTo>
                    <a:pt x="5048" y="289332"/>
                  </a:lnTo>
                  <a:lnTo>
                    <a:pt x="8816" y="281223"/>
                  </a:lnTo>
                  <a:lnTo>
                    <a:pt x="10961" y="274797"/>
                  </a:lnTo>
                  <a:lnTo>
                    <a:pt x="12620" y="268884"/>
                  </a:lnTo>
                  <a:lnTo>
                    <a:pt x="15712" y="261552"/>
                  </a:lnTo>
                  <a:lnTo>
                    <a:pt x="19438" y="253589"/>
                  </a:lnTo>
                  <a:lnTo>
                    <a:pt x="23447" y="246052"/>
                  </a:lnTo>
                  <a:lnTo>
                    <a:pt x="27583" y="240350"/>
                  </a:lnTo>
                  <a:lnTo>
                    <a:pt x="31774" y="233583"/>
                  </a:lnTo>
                  <a:lnTo>
                    <a:pt x="33880" y="229803"/>
                  </a:lnTo>
                  <a:lnTo>
                    <a:pt x="36696" y="226577"/>
                  </a:lnTo>
                  <a:lnTo>
                    <a:pt x="39986" y="223721"/>
                  </a:lnTo>
                  <a:lnTo>
                    <a:pt x="43590" y="221112"/>
                  </a:lnTo>
                  <a:lnTo>
                    <a:pt x="46700" y="217961"/>
                  </a:lnTo>
                  <a:lnTo>
                    <a:pt x="49479" y="214450"/>
                  </a:lnTo>
                  <a:lnTo>
                    <a:pt x="52037" y="210697"/>
                  </a:lnTo>
                  <a:lnTo>
                    <a:pt x="56763" y="204646"/>
                  </a:lnTo>
                  <a:lnTo>
                    <a:pt x="59010" y="202045"/>
                  </a:lnTo>
                  <a:lnTo>
                    <a:pt x="61923" y="199605"/>
                  </a:lnTo>
                  <a:lnTo>
                    <a:pt x="65274" y="197274"/>
                  </a:lnTo>
                  <a:lnTo>
                    <a:pt x="68922" y="195013"/>
                  </a:lnTo>
                  <a:lnTo>
                    <a:pt x="72060" y="192801"/>
                  </a:lnTo>
                  <a:lnTo>
                    <a:pt x="74857" y="190620"/>
                  </a:lnTo>
                  <a:lnTo>
                    <a:pt x="77428" y="188461"/>
                  </a:lnTo>
                  <a:lnTo>
                    <a:pt x="82167" y="184181"/>
                  </a:lnTo>
                  <a:lnTo>
                    <a:pt x="84420" y="182051"/>
                  </a:lnTo>
                  <a:lnTo>
                    <a:pt x="87334" y="179927"/>
                  </a:lnTo>
                  <a:lnTo>
                    <a:pt x="90688" y="177804"/>
                  </a:lnTo>
                  <a:lnTo>
                    <a:pt x="94335" y="175683"/>
                  </a:lnTo>
                  <a:lnTo>
                    <a:pt x="97474" y="174270"/>
                  </a:lnTo>
                  <a:lnTo>
                    <a:pt x="100272" y="173328"/>
                  </a:lnTo>
                  <a:lnTo>
                    <a:pt x="102843" y="172699"/>
                  </a:lnTo>
                  <a:lnTo>
                    <a:pt x="107583" y="170120"/>
                  </a:lnTo>
                  <a:lnTo>
                    <a:pt x="112042" y="166622"/>
                  </a:lnTo>
                  <a:lnTo>
                    <a:pt x="116379" y="162714"/>
                  </a:lnTo>
                  <a:lnTo>
                    <a:pt x="120547" y="158822"/>
                  </a:lnTo>
                  <a:lnTo>
                    <a:pt x="129425" y="150008"/>
                  </a:lnTo>
                  <a:lnTo>
                    <a:pt x="131457" y="148686"/>
                  </a:lnTo>
                  <a:lnTo>
                    <a:pt x="135596" y="147218"/>
                  </a:lnTo>
                  <a:lnTo>
                    <a:pt x="139790" y="144683"/>
                  </a:lnTo>
                  <a:lnTo>
                    <a:pt x="141896" y="143020"/>
                  </a:lnTo>
                  <a:lnTo>
                    <a:pt x="146120" y="137409"/>
                  </a:lnTo>
                  <a:lnTo>
                    <a:pt x="149644" y="130916"/>
                  </a:lnTo>
                  <a:lnTo>
                    <a:pt x="152464" y="120643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1818889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/>
          <a:lstStyle/>
          <a:p>
            <a:r>
              <a:rPr lang="en-US" dirty="0" smtClean="0"/>
              <a:t>Ancestry Analysis</a:t>
            </a: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8600495"/>
              </p:ext>
            </p:extLst>
          </p:nvPr>
        </p:nvGraphicFramePr>
        <p:xfrm>
          <a:off x="1295400" y="1219200"/>
          <a:ext cx="6096000" cy="222504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838200"/>
                <a:gridCol w="685800"/>
                <a:gridCol w="762000"/>
                <a:gridCol w="762000"/>
                <a:gridCol w="762000"/>
                <a:gridCol w="762000"/>
                <a:gridCol w="762000"/>
                <a:gridCol w="762000"/>
              </a:tblGrid>
              <a:tr h="370840"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PC1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X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X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X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X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X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X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x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PC2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Y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Y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Y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y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y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y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y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Snp2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Snp10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C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T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C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Snp12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C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T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C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41860716"/>
              </p:ext>
            </p:extLst>
          </p:nvPr>
        </p:nvGraphicFramePr>
        <p:xfrm>
          <a:off x="1219200" y="3886200"/>
          <a:ext cx="3048000" cy="222504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838200"/>
                <a:gridCol w="685800"/>
                <a:gridCol w="762000"/>
                <a:gridCol w="762000"/>
              </a:tblGrid>
              <a:tr h="370840"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1-3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4-6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PC1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X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X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x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PC2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Y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y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y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Snp2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Snp10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T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C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Snp12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C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67647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93340716"/>
              </p:ext>
            </p:extLst>
          </p:nvPr>
        </p:nvGraphicFramePr>
        <p:xfrm>
          <a:off x="762000" y="2286000"/>
          <a:ext cx="3048000" cy="222504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838200"/>
                <a:gridCol w="685800"/>
                <a:gridCol w="762000"/>
                <a:gridCol w="762000"/>
              </a:tblGrid>
              <a:tr h="370840"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1-3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4-6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PC1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X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X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x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PC2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Y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y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y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Snp2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Snp10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T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C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Snp12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C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pSp>
        <p:nvGrpSpPr>
          <p:cNvPr id="20" name="Group 19"/>
          <p:cNvGrpSpPr/>
          <p:nvPr/>
        </p:nvGrpSpPr>
        <p:grpSpPr>
          <a:xfrm>
            <a:off x="4813450" y="1847850"/>
            <a:ext cx="3786958" cy="3301008"/>
            <a:chOff x="4813450" y="1847850"/>
            <a:chExt cx="3786958" cy="3301008"/>
          </a:xfrm>
        </p:grpSpPr>
        <p:sp>
          <p:nvSpPr>
            <p:cNvPr id="4" name="SMARTInkAnnotation892"/>
            <p:cNvSpPr/>
            <p:nvPr/>
          </p:nvSpPr>
          <p:spPr>
            <a:xfrm>
              <a:off x="5214509" y="1898650"/>
              <a:ext cx="151737" cy="2584442"/>
            </a:xfrm>
            <a:custGeom>
              <a:avLst/>
              <a:gdLst/>
              <a:ahLst/>
              <a:cxnLst/>
              <a:rect l="0" t="0" r="0" b="0"/>
              <a:pathLst>
                <a:path w="151737" h="2584442">
                  <a:moveTo>
                    <a:pt x="151736" y="0"/>
                  </a:moveTo>
                  <a:lnTo>
                    <a:pt x="151736" y="12415"/>
                  </a:lnTo>
                  <a:lnTo>
                    <a:pt x="147369" y="26441"/>
                  </a:lnTo>
                  <a:lnTo>
                    <a:pt x="145556" y="37689"/>
                  </a:lnTo>
                  <a:lnTo>
                    <a:pt x="145459" y="40975"/>
                  </a:lnTo>
                  <a:lnTo>
                    <a:pt x="141030" y="53197"/>
                  </a:lnTo>
                  <a:lnTo>
                    <a:pt x="139621" y="61545"/>
                  </a:lnTo>
                  <a:lnTo>
                    <a:pt x="138374" y="89230"/>
                  </a:lnTo>
                  <a:lnTo>
                    <a:pt x="134009" y="109479"/>
                  </a:lnTo>
                  <a:lnTo>
                    <a:pt x="130908" y="146184"/>
                  </a:lnTo>
                  <a:lnTo>
                    <a:pt x="128359" y="159515"/>
                  </a:lnTo>
                  <a:lnTo>
                    <a:pt x="124840" y="191069"/>
                  </a:lnTo>
                  <a:lnTo>
                    <a:pt x="120929" y="221108"/>
                  </a:lnTo>
                  <a:lnTo>
                    <a:pt x="116618" y="294297"/>
                  </a:lnTo>
                  <a:lnTo>
                    <a:pt x="113729" y="369792"/>
                  </a:lnTo>
                  <a:lnTo>
                    <a:pt x="113613" y="468071"/>
                  </a:lnTo>
                  <a:lnTo>
                    <a:pt x="108582" y="520738"/>
                  </a:lnTo>
                  <a:lnTo>
                    <a:pt x="105492" y="591111"/>
                  </a:lnTo>
                  <a:lnTo>
                    <a:pt x="97800" y="679483"/>
                  </a:lnTo>
                  <a:lnTo>
                    <a:pt x="93095" y="742954"/>
                  </a:lnTo>
                  <a:lnTo>
                    <a:pt x="89163" y="797122"/>
                  </a:lnTo>
                  <a:lnTo>
                    <a:pt x="85110" y="840688"/>
                  </a:lnTo>
                  <a:lnTo>
                    <a:pt x="79437" y="884877"/>
                  </a:lnTo>
                  <a:lnTo>
                    <a:pt x="73285" y="929249"/>
                  </a:lnTo>
                  <a:lnTo>
                    <a:pt x="69681" y="1005186"/>
                  </a:lnTo>
                  <a:lnTo>
                    <a:pt x="65869" y="1071406"/>
                  </a:lnTo>
                  <a:lnTo>
                    <a:pt x="63186" y="1150723"/>
                  </a:lnTo>
                  <a:lnTo>
                    <a:pt x="59487" y="1213983"/>
                  </a:lnTo>
                  <a:lnTo>
                    <a:pt x="53961" y="1262496"/>
                  </a:lnTo>
                  <a:lnTo>
                    <a:pt x="48702" y="1349471"/>
                  </a:lnTo>
                  <a:lnTo>
                    <a:pt x="44703" y="1414580"/>
                  </a:lnTo>
                  <a:lnTo>
                    <a:pt x="43207" y="1481794"/>
                  </a:lnTo>
                  <a:lnTo>
                    <a:pt x="38727" y="1549425"/>
                  </a:lnTo>
                  <a:lnTo>
                    <a:pt x="34261" y="1613767"/>
                  </a:lnTo>
                  <a:lnTo>
                    <a:pt x="31653" y="1679106"/>
                  </a:lnTo>
                  <a:lnTo>
                    <a:pt x="31095" y="1759890"/>
                  </a:lnTo>
                  <a:lnTo>
                    <a:pt x="25993" y="1834995"/>
                  </a:lnTo>
                  <a:lnTo>
                    <a:pt x="24833" y="1909213"/>
                  </a:lnTo>
                  <a:lnTo>
                    <a:pt x="21307" y="1983314"/>
                  </a:lnTo>
                  <a:lnTo>
                    <a:pt x="18698" y="2055518"/>
                  </a:lnTo>
                  <a:lnTo>
                    <a:pt x="16455" y="2133435"/>
                  </a:lnTo>
                  <a:lnTo>
                    <a:pt x="8839" y="2222490"/>
                  </a:lnTo>
                  <a:lnTo>
                    <a:pt x="5079" y="2299862"/>
                  </a:lnTo>
                  <a:lnTo>
                    <a:pt x="603" y="2338075"/>
                  </a:lnTo>
                  <a:lnTo>
                    <a:pt x="0" y="2409980"/>
                  </a:lnTo>
                  <a:lnTo>
                    <a:pt x="5716" y="2450835"/>
                  </a:lnTo>
                  <a:lnTo>
                    <a:pt x="9788" y="2470071"/>
                  </a:lnTo>
                  <a:lnTo>
                    <a:pt x="12465" y="2503174"/>
                  </a:lnTo>
                  <a:lnTo>
                    <a:pt x="16940" y="2520784"/>
                  </a:lnTo>
                  <a:lnTo>
                    <a:pt x="18829" y="2541389"/>
                  </a:lnTo>
                  <a:lnTo>
                    <a:pt x="23296" y="2552138"/>
                  </a:lnTo>
                  <a:lnTo>
                    <a:pt x="24253" y="2560765"/>
                  </a:lnTo>
                  <a:lnTo>
                    <a:pt x="24577" y="2569580"/>
                  </a:lnTo>
                  <a:lnTo>
                    <a:pt x="25310" y="2571009"/>
                  </a:lnTo>
                  <a:lnTo>
                    <a:pt x="29007" y="2576390"/>
                  </a:lnTo>
                  <a:lnTo>
                    <a:pt x="31003" y="2584419"/>
                  </a:lnTo>
                  <a:lnTo>
                    <a:pt x="34381" y="2584441"/>
                  </a:lnTo>
                  <a:lnTo>
                    <a:pt x="36081" y="2583738"/>
                  </a:lnTo>
                  <a:lnTo>
                    <a:pt x="37921" y="2582564"/>
                  </a:lnTo>
                  <a:lnTo>
                    <a:pt x="43718" y="257810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SMARTInkAnnotation893"/>
            <p:cNvSpPr/>
            <p:nvPr/>
          </p:nvSpPr>
          <p:spPr>
            <a:xfrm>
              <a:off x="5239165" y="4514850"/>
              <a:ext cx="3303694" cy="215901"/>
            </a:xfrm>
            <a:custGeom>
              <a:avLst/>
              <a:gdLst/>
              <a:ahLst/>
              <a:cxnLst/>
              <a:rect l="0" t="0" r="0" b="0"/>
              <a:pathLst>
                <a:path w="3303694" h="215901">
                  <a:moveTo>
                    <a:pt x="19062" y="0"/>
                  </a:moveTo>
                  <a:lnTo>
                    <a:pt x="0" y="0"/>
                  </a:lnTo>
                  <a:lnTo>
                    <a:pt x="0" y="6088"/>
                  </a:lnTo>
                  <a:lnTo>
                    <a:pt x="3374" y="2901"/>
                  </a:lnTo>
                  <a:lnTo>
                    <a:pt x="4367" y="2640"/>
                  </a:lnTo>
                  <a:lnTo>
                    <a:pt x="5030" y="3171"/>
                  </a:lnTo>
                  <a:lnTo>
                    <a:pt x="5472" y="4230"/>
                  </a:lnTo>
                  <a:lnTo>
                    <a:pt x="6471" y="4232"/>
                  </a:lnTo>
                  <a:lnTo>
                    <a:pt x="7844" y="3526"/>
                  </a:lnTo>
                  <a:lnTo>
                    <a:pt x="9465" y="2351"/>
                  </a:lnTo>
                  <a:lnTo>
                    <a:pt x="13150" y="1045"/>
                  </a:lnTo>
                  <a:lnTo>
                    <a:pt x="23356" y="138"/>
                  </a:lnTo>
                  <a:lnTo>
                    <a:pt x="62001" y="0"/>
                  </a:lnTo>
                  <a:lnTo>
                    <a:pt x="65338" y="706"/>
                  </a:lnTo>
                  <a:lnTo>
                    <a:pt x="74113" y="4364"/>
                  </a:lnTo>
                  <a:lnTo>
                    <a:pt x="90095" y="6088"/>
                  </a:lnTo>
                  <a:lnTo>
                    <a:pt x="148807" y="7054"/>
                  </a:lnTo>
                  <a:lnTo>
                    <a:pt x="178262" y="11817"/>
                  </a:lnTo>
                  <a:lnTo>
                    <a:pt x="279707" y="12698"/>
                  </a:lnTo>
                  <a:lnTo>
                    <a:pt x="302833" y="13405"/>
                  </a:lnTo>
                  <a:lnTo>
                    <a:pt x="356253" y="18658"/>
                  </a:lnTo>
                  <a:lnTo>
                    <a:pt x="406692" y="20896"/>
                  </a:lnTo>
                  <a:lnTo>
                    <a:pt x="453385" y="24807"/>
                  </a:lnTo>
                  <a:lnTo>
                    <a:pt x="488863" y="27164"/>
                  </a:lnTo>
                  <a:lnTo>
                    <a:pt x="554006" y="34853"/>
                  </a:lnTo>
                  <a:lnTo>
                    <a:pt x="611135" y="41186"/>
                  </a:lnTo>
                  <a:lnTo>
                    <a:pt x="640602" y="46854"/>
                  </a:lnTo>
                  <a:lnTo>
                    <a:pt x="690827" y="52162"/>
                  </a:lnTo>
                  <a:lnTo>
                    <a:pt x="750171" y="58593"/>
                  </a:lnTo>
                  <a:lnTo>
                    <a:pt x="781657" y="63927"/>
                  </a:lnTo>
                  <a:lnTo>
                    <a:pt x="835208" y="69776"/>
                  </a:lnTo>
                  <a:lnTo>
                    <a:pt x="870628" y="74688"/>
                  </a:lnTo>
                  <a:lnTo>
                    <a:pt x="925299" y="81375"/>
                  </a:lnTo>
                  <a:lnTo>
                    <a:pt x="1000380" y="88948"/>
                  </a:lnTo>
                  <a:lnTo>
                    <a:pt x="1047076" y="95677"/>
                  </a:lnTo>
                  <a:lnTo>
                    <a:pt x="1101178" y="101525"/>
                  </a:lnTo>
                  <a:lnTo>
                    <a:pt x="1133777" y="106438"/>
                  </a:lnTo>
                  <a:lnTo>
                    <a:pt x="1169244" y="112362"/>
                  </a:lnTo>
                  <a:lnTo>
                    <a:pt x="1215093" y="118803"/>
                  </a:lnTo>
                  <a:lnTo>
                    <a:pt x="1297178" y="126009"/>
                  </a:lnTo>
                  <a:lnTo>
                    <a:pt x="1342158" y="131874"/>
                  </a:lnTo>
                  <a:lnTo>
                    <a:pt x="1399041" y="138530"/>
                  </a:lnTo>
                  <a:lnTo>
                    <a:pt x="1480423" y="146098"/>
                  </a:lnTo>
                  <a:lnTo>
                    <a:pt x="1524522" y="152827"/>
                  </a:lnTo>
                  <a:lnTo>
                    <a:pt x="1577844" y="157970"/>
                  </a:lnTo>
                  <a:lnTo>
                    <a:pt x="1645801" y="163751"/>
                  </a:lnTo>
                  <a:lnTo>
                    <a:pt x="1700481" y="170297"/>
                  </a:lnTo>
                  <a:lnTo>
                    <a:pt x="1802271" y="177191"/>
                  </a:lnTo>
                  <a:lnTo>
                    <a:pt x="1911330" y="183881"/>
                  </a:lnTo>
                  <a:lnTo>
                    <a:pt x="2005792" y="191026"/>
                  </a:lnTo>
                  <a:lnTo>
                    <a:pt x="2103591" y="198612"/>
                  </a:lnTo>
                  <a:lnTo>
                    <a:pt x="2203344" y="203147"/>
                  </a:lnTo>
                  <a:lnTo>
                    <a:pt x="2333736" y="203200"/>
                  </a:lnTo>
                  <a:lnTo>
                    <a:pt x="2433447" y="209433"/>
                  </a:lnTo>
                  <a:lnTo>
                    <a:pt x="2598712" y="209550"/>
                  </a:lnTo>
                  <a:lnTo>
                    <a:pt x="2696257" y="215822"/>
                  </a:lnTo>
                  <a:lnTo>
                    <a:pt x="2829904" y="215900"/>
                  </a:lnTo>
                  <a:lnTo>
                    <a:pt x="2932538" y="209572"/>
                  </a:lnTo>
                  <a:lnTo>
                    <a:pt x="2945025" y="207678"/>
                  </a:lnTo>
                  <a:lnTo>
                    <a:pt x="2956693" y="205190"/>
                  </a:lnTo>
                  <a:lnTo>
                    <a:pt x="3055352" y="199836"/>
                  </a:lnTo>
                  <a:lnTo>
                    <a:pt x="3123439" y="192537"/>
                  </a:lnTo>
                  <a:lnTo>
                    <a:pt x="3224626" y="190502"/>
                  </a:lnTo>
                  <a:lnTo>
                    <a:pt x="3238084" y="190500"/>
                  </a:lnTo>
                  <a:lnTo>
                    <a:pt x="3246731" y="188619"/>
                  </a:lnTo>
                  <a:lnTo>
                    <a:pt x="3255282" y="186136"/>
                  </a:lnTo>
                  <a:lnTo>
                    <a:pt x="3283630" y="184172"/>
                  </a:lnTo>
                  <a:lnTo>
                    <a:pt x="3303693" y="184150"/>
                  </a:lnTo>
                  <a:lnTo>
                    <a:pt x="3298555" y="184150"/>
                  </a:lnTo>
                  <a:lnTo>
                    <a:pt x="3298271" y="183444"/>
                  </a:lnTo>
                  <a:lnTo>
                    <a:pt x="3297816" y="177242"/>
                  </a:lnTo>
                  <a:lnTo>
                    <a:pt x="3297779" y="175311"/>
                  </a:lnTo>
                  <a:lnTo>
                    <a:pt x="3295855" y="169403"/>
                  </a:lnTo>
                  <a:lnTo>
                    <a:pt x="3291351" y="15875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SMARTInkAnnotation894"/>
            <p:cNvSpPr/>
            <p:nvPr/>
          </p:nvSpPr>
          <p:spPr>
            <a:xfrm>
              <a:off x="5321844" y="4787900"/>
              <a:ext cx="292205" cy="209550"/>
            </a:xfrm>
            <a:custGeom>
              <a:avLst/>
              <a:gdLst/>
              <a:ahLst/>
              <a:cxnLst/>
              <a:rect l="0" t="0" r="0" b="0"/>
              <a:pathLst>
                <a:path w="292205" h="209550">
                  <a:moveTo>
                    <a:pt x="6277" y="0"/>
                  </a:moveTo>
                  <a:lnTo>
                    <a:pt x="0" y="0"/>
                  </a:lnTo>
                  <a:lnTo>
                    <a:pt x="12627" y="6348"/>
                  </a:lnTo>
                  <a:lnTo>
                    <a:pt x="12629" y="9720"/>
                  </a:lnTo>
                  <a:lnTo>
                    <a:pt x="13336" y="11419"/>
                  </a:lnTo>
                  <a:lnTo>
                    <a:pt x="18101" y="17906"/>
                  </a:lnTo>
                  <a:lnTo>
                    <a:pt x="23882" y="23894"/>
                  </a:lnTo>
                  <a:lnTo>
                    <a:pt x="33898" y="33947"/>
                  </a:lnTo>
                  <a:lnTo>
                    <a:pt x="38085" y="40017"/>
                  </a:lnTo>
                  <a:lnTo>
                    <a:pt x="40190" y="43612"/>
                  </a:lnTo>
                  <a:lnTo>
                    <a:pt x="44412" y="49487"/>
                  </a:lnTo>
                  <a:lnTo>
                    <a:pt x="48641" y="54450"/>
                  </a:lnTo>
                  <a:lnTo>
                    <a:pt x="52875" y="59007"/>
                  </a:lnTo>
                  <a:lnTo>
                    <a:pt x="58992" y="63384"/>
                  </a:lnTo>
                  <a:lnTo>
                    <a:pt x="66417" y="68388"/>
                  </a:lnTo>
                  <a:lnTo>
                    <a:pt x="70374" y="71697"/>
                  </a:lnTo>
                  <a:lnTo>
                    <a:pt x="74424" y="75314"/>
                  </a:lnTo>
                  <a:lnTo>
                    <a:pt x="82689" y="81215"/>
                  </a:lnTo>
                  <a:lnTo>
                    <a:pt x="90363" y="86190"/>
                  </a:lnTo>
                  <a:lnTo>
                    <a:pt x="96127" y="90753"/>
                  </a:lnTo>
                  <a:lnTo>
                    <a:pt x="102925" y="95133"/>
                  </a:lnTo>
                  <a:lnTo>
                    <a:pt x="110653" y="99431"/>
                  </a:lnTo>
                  <a:lnTo>
                    <a:pt x="122942" y="105818"/>
                  </a:lnTo>
                  <a:lnTo>
                    <a:pt x="143970" y="116415"/>
                  </a:lnTo>
                  <a:lnTo>
                    <a:pt x="150545" y="120649"/>
                  </a:lnTo>
                  <a:lnTo>
                    <a:pt x="156527" y="124883"/>
                  </a:lnTo>
                  <a:lnTo>
                    <a:pt x="163893" y="129116"/>
                  </a:lnTo>
                  <a:lnTo>
                    <a:pt x="171873" y="133350"/>
                  </a:lnTo>
                  <a:lnTo>
                    <a:pt x="179420" y="137583"/>
                  </a:lnTo>
                  <a:lnTo>
                    <a:pt x="188344" y="143933"/>
                  </a:lnTo>
                  <a:lnTo>
                    <a:pt x="195684" y="148167"/>
                  </a:lnTo>
                  <a:lnTo>
                    <a:pt x="198205" y="150283"/>
                  </a:lnTo>
                  <a:lnTo>
                    <a:pt x="199887" y="152400"/>
                  </a:lnTo>
                  <a:lnTo>
                    <a:pt x="201007" y="154517"/>
                  </a:lnTo>
                  <a:lnTo>
                    <a:pt x="206018" y="158750"/>
                  </a:lnTo>
                  <a:lnTo>
                    <a:pt x="214894" y="165100"/>
                  </a:lnTo>
                  <a:lnTo>
                    <a:pt x="221996" y="171450"/>
                  </a:lnTo>
                  <a:lnTo>
                    <a:pt x="228572" y="177800"/>
                  </a:lnTo>
                  <a:lnTo>
                    <a:pt x="230721" y="179917"/>
                  </a:lnTo>
                  <a:lnTo>
                    <a:pt x="232860" y="181328"/>
                  </a:lnTo>
                  <a:lnTo>
                    <a:pt x="239243" y="184019"/>
                  </a:lnTo>
                  <a:lnTo>
                    <a:pt x="245605" y="188266"/>
                  </a:lnTo>
                  <a:lnTo>
                    <a:pt x="251962" y="190544"/>
                  </a:lnTo>
                  <a:lnTo>
                    <a:pt x="258317" y="195373"/>
                  </a:lnTo>
                  <a:lnTo>
                    <a:pt x="264905" y="201445"/>
                  </a:lnTo>
                  <a:lnTo>
                    <a:pt x="269789" y="206224"/>
                  </a:lnTo>
                  <a:lnTo>
                    <a:pt x="271613" y="207333"/>
                  </a:lnTo>
                  <a:lnTo>
                    <a:pt x="278319" y="209258"/>
                  </a:lnTo>
                  <a:lnTo>
                    <a:pt x="287295" y="209539"/>
                  </a:lnTo>
                  <a:lnTo>
                    <a:pt x="291235" y="209548"/>
                  </a:lnTo>
                  <a:lnTo>
                    <a:pt x="288545" y="209549"/>
                  </a:lnTo>
                  <a:lnTo>
                    <a:pt x="287646" y="208844"/>
                  </a:lnTo>
                  <a:lnTo>
                    <a:pt x="287047" y="207668"/>
                  </a:lnTo>
                  <a:lnTo>
                    <a:pt x="286649" y="206179"/>
                  </a:lnTo>
                  <a:lnTo>
                    <a:pt x="287089" y="204480"/>
                  </a:lnTo>
                  <a:lnTo>
                    <a:pt x="290375" y="198719"/>
                  </a:lnTo>
                  <a:lnTo>
                    <a:pt x="290985" y="196685"/>
                  </a:lnTo>
                  <a:lnTo>
                    <a:pt x="292204" y="19050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SMARTInkAnnotation895"/>
            <p:cNvSpPr/>
            <p:nvPr/>
          </p:nvSpPr>
          <p:spPr>
            <a:xfrm>
              <a:off x="5378953" y="4800600"/>
              <a:ext cx="184265" cy="266700"/>
            </a:xfrm>
            <a:custGeom>
              <a:avLst/>
              <a:gdLst/>
              <a:ahLst/>
              <a:cxnLst/>
              <a:rect l="0" t="0" r="0" b="0"/>
              <a:pathLst>
                <a:path w="184265" h="266700">
                  <a:moveTo>
                    <a:pt x="184264" y="0"/>
                  </a:moveTo>
                  <a:lnTo>
                    <a:pt x="184264" y="8838"/>
                  </a:lnTo>
                  <a:lnTo>
                    <a:pt x="183558" y="10125"/>
                  </a:lnTo>
                  <a:lnTo>
                    <a:pt x="182380" y="10983"/>
                  </a:lnTo>
                  <a:lnTo>
                    <a:pt x="180890" y="11556"/>
                  </a:lnTo>
                  <a:lnTo>
                    <a:pt x="179897" y="12643"/>
                  </a:lnTo>
                  <a:lnTo>
                    <a:pt x="179234" y="14072"/>
                  </a:lnTo>
                  <a:lnTo>
                    <a:pt x="177793" y="18249"/>
                  </a:lnTo>
                  <a:lnTo>
                    <a:pt x="174799" y="24809"/>
                  </a:lnTo>
                  <a:lnTo>
                    <a:pt x="172996" y="30546"/>
                  </a:lnTo>
                  <a:lnTo>
                    <a:pt x="171840" y="36608"/>
                  </a:lnTo>
                  <a:lnTo>
                    <a:pt x="167245" y="42875"/>
                  </a:lnTo>
                  <a:lnTo>
                    <a:pt x="165101" y="49549"/>
                  </a:lnTo>
                  <a:lnTo>
                    <a:pt x="162098" y="56359"/>
                  </a:lnTo>
                  <a:lnTo>
                    <a:pt x="160292" y="62207"/>
                  </a:lnTo>
                  <a:lnTo>
                    <a:pt x="158784" y="67864"/>
                  </a:lnTo>
                  <a:lnTo>
                    <a:pt x="155760" y="75082"/>
                  </a:lnTo>
                  <a:lnTo>
                    <a:pt x="152062" y="81113"/>
                  </a:lnTo>
                  <a:lnTo>
                    <a:pt x="148067" y="86850"/>
                  </a:lnTo>
                  <a:lnTo>
                    <a:pt x="143937" y="94104"/>
                  </a:lnTo>
                  <a:lnTo>
                    <a:pt x="139748" y="102031"/>
                  </a:lnTo>
                  <a:lnTo>
                    <a:pt x="135533" y="109553"/>
                  </a:lnTo>
                  <a:lnTo>
                    <a:pt x="131307" y="115248"/>
                  </a:lnTo>
                  <a:lnTo>
                    <a:pt x="127075" y="122012"/>
                  </a:lnTo>
                  <a:lnTo>
                    <a:pt x="122841" y="129722"/>
                  </a:lnTo>
                  <a:lnTo>
                    <a:pt x="118606" y="137852"/>
                  </a:lnTo>
                  <a:lnTo>
                    <a:pt x="115782" y="141996"/>
                  </a:lnTo>
                  <a:lnTo>
                    <a:pt x="112487" y="146169"/>
                  </a:lnTo>
                  <a:lnTo>
                    <a:pt x="108879" y="150363"/>
                  </a:lnTo>
                  <a:lnTo>
                    <a:pt x="105768" y="154570"/>
                  </a:lnTo>
                  <a:lnTo>
                    <a:pt x="102987" y="158786"/>
                  </a:lnTo>
                  <a:lnTo>
                    <a:pt x="98015" y="166527"/>
                  </a:lnTo>
                  <a:lnTo>
                    <a:pt x="93453" y="172319"/>
                  </a:lnTo>
                  <a:lnTo>
                    <a:pt x="89071" y="179127"/>
                  </a:lnTo>
                  <a:lnTo>
                    <a:pt x="84064" y="186856"/>
                  </a:lnTo>
                  <a:lnTo>
                    <a:pt x="80752" y="190893"/>
                  </a:lnTo>
                  <a:lnTo>
                    <a:pt x="77132" y="194995"/>
                  </a:lnTo>
                  <a:lnTo>
                    <a:pt x="69345" y="203316"/>
                  </a:lnTo>
                  <a:lnTo>
                    <a:pt x="51340" y="221703"/>
                  </a:lnTo>
                  <a:lnTo>
                    <a:pt x="13962" y="259095"/>
                  </a:lnTo>
                  <a:lnTo>
                    <a:pt x="12838" y="259514"/>
                  </a:lnTo>
                  <a:lnTo>
                    <a:pt x="9706" y="259978"/>
                  </a:lnTo>
                  <a:lnTo>
                    <a:pt x="8588" y="260808"/>
                  </a:lnTo>
                  <a:lnTo>
                    <a:pt x="7843" y="262066"/>
                  </a:lnTo>
                  <a:lnTo>
                    <a:pt x="6647" y="265785"/>
                  </a:lnTo>
                  <a:lnTo>
                    <a:pt x="5844" y="266090"/>
                  </a:lnTo>
                  <a:lnTo>
                    <a:pt x="119" y="266689"/>
                  </a:lnTo>
                  <a:lnTo>
                    <a:pt x="6" y="266699"/>
                  </a:lnTo>
                  <a:lnTo>
                    <a:pt x="0" y="263329"/>
                  </a:lnTo>
                  <a:lnTo>
                    <a:pt x="706" y="262336"/>
                  </a:lnTo>
                  <a:lnTo>
                    <a:pt x="1883" y="261674"/>
                  </a:lnTo>
                  <a:lnTo>
                    <a:pt x="3373" y="261233"/>
                  </a:lnTo>
                  <a:lnTo>
                    <a:pt x="6911" y="258861"/>
                  </a:lnTo>
                  <a:lnTo>
                    <a:pt x="10837" y="255455"/>
                  </a:lnTo>
                  <a:lnTo>
                    <a:pt x="19061" y="24765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SMARTInkAnnotation896"/>
            <p:cNvSpPr/>
            <p:nvPr/>
          </p:nvSpPr>
          <p:spPr>
            <a:xfrm>
              <a:off x="8416143" y="4965700"/>
              <a:ext cx="184265" cy="145787"/>
            </a:xfrm>
            <a:custGeom>
              <a:avLst/>
              <a:gdLst/>
              <a:ahLst/>
              <a:cxnLst/>
              <a:rect l="0" t="0" r="0" b="0"/>
              <a:pathLst>
                <a:path w="184265" h="145787">
                  <a:moveTo>
                    <a:pt x="0" y="0"/>
                  </a:moveTo>
                  <a:lnTo>
                    <a:pt x="0" y="5468"/>
                  </a:lnTo>
                  <a:lnTo>
                    <a:pt x="706" y="5762"/>
                  </a:lnTo>
                  <a:lnTo>
                    <a:pt x="3373" y="6089"/>
                  </a:lnTo>
                  <a:lnTo>
                    <a:pt x="4366" y="5471"/>
                  </a:lnTo>
                  <a:lnTo>
                    <a:pt x="5029" y="4352"/>
                  </a:lnTo>
                  <a:lnTo>
                    <a:pt x="6276" y="255"/>
                  </a:lnTo>
                  <a:lnTo>
                    <a:pt x="6330" y="3446"/>
                  </a:lnTo>
                  <a:lnTo>
                    <a:pt x="7044" y="4415"/>
                  </a:lnTo>
                  <a:lnTo>
                    <a:pt x="8227" y="5060"/>
                  </a:lnTo>
                  <a:lnTo>
                    <a:pt x="9720" y="5490"/>
                  </a:lnTo>
                  <a:lnTo>
                    <a:pt x="10716" y="6482"/>
                  </a:lnTo>
                  <a:lnTo>
                    <a:pt x="11380" y="7850"/>
                  </a:lnTo>
                  <a:lnTo>
                    <a:pt x="12445" y="11742"/>
                  </a:lnTo>
                  <a:lnTo>
                    <a:pt x="12629" y="15787"/>
                  </a:lnTo>
                  <a:lnTo>
                    <a:pt x="12684" y="21454"/>
                  </a:lnTo>
                  <a:lnTo>
                    <a:pt x="13398" y="22770"/>
                  </a:lnTo>
                  <a:lnTo>
                    <a:pt x="14580" y="23647"/>
                  </a:lnTo>
                  <a:lnTo>
                    <a:pt x="16074" y="24231"/>
                  </a:lnTo>
                  <a:lnTo>
                    <a:pt x="17069" y="25327"/>
                  </a:lnTo>
                  <a:lnTo>
                    <a:pt x="17734" y="26762"/>
                  </a:lnTo>
                  <a:lnTo>
                    <a:pt x="19176" y="30944"/>
                  </a:lnTo>
                  <a:lnTo>
                    <a:pt x="20551" y="34036"/>
                  </a:lnTo>
                  <a:lnTo>
                    <a:pt x="22172" y="37507"/>
                  </a:lnTo>
                  <a:lnTo>
                    <a:pt x="23960" y="40527"/>
                  </a:lnTo>
                  <a:lnTo>
                    <a:pt x="25857" y="43246"/>
                  </a:lnTo>
                  <a:lnTo>
                    <a:pt x="27828" y="45764"/>
                  </a:lnTo>
                  <a:lnTo>
                    <a:pt x="29847" y="48148"/>
                  </a:lnTo>
                  <a:lnTo>
                    <a:pt x="33974" y="52679"/>
                  </a:lnTo>
                  <a:lnTo>
                    <a:pt x="36064" y="55581"/>
                  </a:lnTo>
                  <a:lnTo>
                    <a:pt x="38163" y="58925"/>
                  </a:lnTo>
                  <a:lnTo>
                    <a:pt x="40266" y="62567"/>
                  </a:lnTo>
                  <a:lnTo>
                    <a:pt x="42376" y="65701"/>
                  </a:lnTo>
                  <a:lnTo>
                    <a:pt x="44489" y="68495"/>
                  </a:lnTo>
                  <a:lnTo>
                    <a:pt x="46603" y="71063"/>
                  </a:lnTo>
                  <a:lnTo>
                    <a:pt x="48719" y="74187"/>
                  </a:lnTo>
                  <a:lnTo>
                    <a:pt x="50834" y="77680"/>
                  </a:lnTo>
                  <a:lnTo>
                    <a:pt x="52952" y="81420"/>
                  </a:lnTo>
                  <a:lnTo>
                    <a:pt x="55069" y="84619"/>
                  </a:lnTo>
                  <a:lnTo>
                    <a:pt x="57186" y="87457"/>
                  </a:lnTo>
                  <a:lnTo>
                    <a:pt x="59304" y="90055"/>
                  </a:lnTo>
                  <a:lnTo>
                    <a:pt x="62128" y="92492"/>
                  </a:lnTo>
                  <a:lnTo>
                    <a:pt x="65422" y="94823"/>
                  </a:lnTo>
                  <a:lnTo>
                    <a:pt x="69031" y="97082"/>
                  </a:lnTo>
                  <a:lnTo>
                    <a:pt x="72141" y="99293"/>
                  </a:lnTo>
                  <a:lnTo>
                    <a:pt x="77481" y="103632"/>
                  </a:lnTo>
                  <a:lnTo>
                    <a:pt x="80600" y="105776"/>
                  </a:lnTo>
                  <a:lnTo>
                    <a:pt x="84091" y="107912"/>
                  </a:lnTo>
                  <a:lnTo>
                    <a:pt x="87829" y="110042"/>
                  </a:lnTo>
                  <a:lnTo>
                    <a:pt x="95751" y="114289"/>
                  </a:lnTo>
                  <a:lnTo>
                    <a:pt x="99839" y="116409"/>
                  </a:lnTo>
                  <a:lnTo>
                    <a:pt x="103271" y="118528"/>
                  </a:lnTo>
                  <a:lnTo>
                    <a:pt x="108967" y="122765"/>
                  </a:lnTo>
                  <a:lnTo>
                    <a:pt x="113852" y="125117"/>
                  </a:lnTo>
                  <a:lnTo>
                    <a:pt x="116142" y="125745"/>
                  </a:lnTo>
                  <a:lnTo>
                    <a:pt x="120571" y="128324"/>
                  </a:lnTo>
                  <a:lnTo>
                    <a:pt x="124892" y="131821"/>
                  </a:lnTo>
                  <a:lnTo>
                    <a:pt x="129166" y="135728"/>
                  </a:lnTo>
                  <a:lnTo>
                    <a:pt x="131294" y="137052"/>
                  </a:lnTo>
                  <a:lnTo>
                    <a:pt x="135541" y="138523"/>
                  </a:lnTo>
                  <a:lnTo>
                    <a:pt x="139783" y="139177"/>
                  </a:lnTo>
                  <a:lnTo>
                    <a:pt x="144021" y="139467"/>
                  </a:lnTo>
                  <a:lnTo>
                    <a:pt x="148257" y="139597"/>
                  </a:lnTo>
                  <a:lnTo>
                    <a:pt x="150376" y="140337"/>
                  </a:lnTo>
                  <a:lnTo>
                    <a:pt x="156024" y="144044"/>
                  </a:lnTo>
                  <a:lnTo>
                    <a:pt x="157593" y="145158"/>
                  </a:lnTo>
                  <a:lnTo>
                    <a:pt x="160173" y="145653"/>
                  </a:lnTo>
                  <a:lnTo>
                    <a:pt x="161849" y="145786"/>
                  </a:lnTo>
                  <a:lnTo>
                    <a:pt x="163673" y="145169"/>
                  </a:lnTo>
                  <a:lnTo>
                    <a:pt x="167581" y="142601"/>
                  </a:lnTo>
                  <a:lnTo>
                    <a:pt x="171673" y="140989"/>
                  </a:lnTo>
                  <a:lnTo>
                    <a:pt x="176678" y="139955"/>
                  </a:lnTo>
                  <a:lnTo>
                    <a:pt x="180918" y="139776"/>
                  </a:lnTo>
                  <a:lnTo>
                    <a:pt x="182034" y="139045"/>
                  </a:lnTo>
                  <a:lnTo>
                    <a:pt x="182778" y="137852"/>
                  </a:lnTo>
                  <a:lnTo>
                    <a:pt x="183603" y="134645"/>
                  </a:lnTo>
                  <a:lnTo>
                    <a:pt x="183824" y="132803"/>
                  </a:lnTo>
                  <a:lnTo>
                    <a:pt x="184264" y="12700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SMARTInkAnnotation897"/>
            <p:cNvSpPr/>
            <p:nvPr/>
          </p:nvSpPr>
          <p:spPr>
            <a:xfrm>
              <a:off x="8428878" y="4959350"/>
              <a:ext cx="146115" cy="189508"/>
            </a:xfrm>
            <a:custGeom>
              <a:avLst/>
              <a:gdLst/>
              <a:ahLst/>
              <a:cxnLst/>
              <a:rect l="0" t="0" r="0" b="0"/>
              <a:pathLst>
                <a:path w="146115" h="189508">
                  <a:moveTo>
                    <a:pt x="146114" y="0"/>
                  </a:moveTo>
                  <a:lnTo>
                    <a:pt x="146114" y="3371"/>
                  </a:lnTo>
                  <a:lnTo>
                    <a:pt x="145409" y="5069"/>
                  </a:lnTo>
                  <a:lnTo>
                    <a:pt x="141747" y="10831"/>
                  </a:lnTo>
                  <a:lnTo>
                    <a:pt x="140349" y="16301"/>
                  </a:lnTo>
                  <a:lnTo>
                    <a:pt x="140021" y="17829"/>
                  </a:lnTo>
                  <a:lnTo>
                    <a:pt x="136464" y="22059"/>
                  </a:lnTo>
                  <a:lnTo>
                    <a:pt x="135445" y="23878"/>
                  </a:lnTo>
                  <a:lnTo>
                    <a:pt x="134313" y="27781"/>
                  </a:lnTo>
                  <a:lnTo>
                    <a:pt x="131927" y="31867"/>
                  </a:lnTo>
                  <a:lnTo>
                    <a:pt x="130303" y="33945"/>
                  </a:lnTo>
                  <a:lnTo>
                    <a:pt x="128513" y="35330"/>
                  </a:lnTo>
                  <a:lnTo>
                    <a:pt x="126614" y="36254"/>
                  </a:lnTo>
                  <a:lnTo>
                    <a:pt x="124642" y="36869"/>
                  </a:lnTo>
                  <a:lnTo>
                    <a:pt x="122621" y="38690"/>
                  </a:lnTo>
                  <a:lnTo>
                    <a:pt x="118494" y="44478"/>
                  </a:lnTo>
                  <a:lnTo>
                    <a:pt x="114306" y="49871"/>
                  </a:lnTo>
                  <a:lnTo>
                    <a:pt x="110091" y="54621"/>
                  </a:lnTo>
                  <a:lnTo>
                    <a:pt x="105865" y="59083"/>
                  </a:lnTo>
                  <a:lnTo>
                    <a:pt x="90341" y="74778"/>
                  </a:lnTo>
                  <a:lnTo>
                    <a:pt x="83437" y="81683"/>
                  </a:lnTo>
                  <a:lnTo>
                    <a:pt x="79620" y="84794"/>
                  </a:lnTo>
                  <a:lnTo>
                    <a:pt x="75663" y="87574"/>
                  </a:lnTo>
                  <a:lnTo>
                    <a:pt x="71613" y="90133"/>
                  </a:lnTo>
                  <a:lnTo>
                    <a:pt x="68207" y="92544"/>
                  </a:lnTo>
                  <a:lnTo>
                    <a:pt x="65231" y="94857"/>
                  </a:lnTo>
                  <a:lnTo>
                    <a:pt x="62540" y="97105"/>
                  </a:lnTo>
                  <a:lnTo>
                    <a:pt x="60040" y="100014"/>
                  </a:lnTo>
                  <a:lnTo>
                    <a:pt x="57668" y="103365"/>
                  </a:lnTo>
                  <a:lnTo>
                    <a:pt x="55381" y="107011"/>
                  </a:lnTo>
                  <a:lnTo>
                    <a:pt x="53149" y="110146"/>
                  </a:lnTo>
                  <a:lnTo>
                    <a:pt x="48787" y="115511"/>
                  </a:lnTo>
                  <a:lnTo>
                    <a:pt x="46636" y="118635"/>
                  </a:lnTo>
                  <a:lnTo>
                    <a:pt x="44497" y="122129"/>
                  </a:lnTo>
                  <a:lnTo>
                    <a:pt x="42364" y="125869"/>
                  </a:lnTo>
                  <a:lnTo>
                    <a:pt x="40235" y="129068"/>
                  </a:lnTo>
                  <a:lnTo>
                    <a:pt x="35989" y="134505"/>
                  </a:lnTo>
                  <a:lnTo>
                    <a:pt x="33867" y="137647"/>
                  </a:lnTo>
                  <a:lnTo>
                    <a:pt x="31747" y="141153"/>
                  </a:lnTo>
                  <a:lnTo>
                    <a:pt x="29628" y="144902"/>
                  </a:lnTo>
                  <a:lnTo>
                    <a:pt x="27510" y="148107"/>
                  </a:lnTo>
                  <a:lnTo>
                    <a:pt x="23274" y="153549"/>
                  </a:lnTo>
                  <a:lnTo>
                    <a:pt x="20919" y="158320"/>
                  </a:lnTo>
                  <a:lnTo>
                    <a:pt x="20291" y="160580"/>
                  </a:lnTo>
                  <a:lnTo>
                    <a:pt x="17711" y="164972"/>
                  </a:lnTo>
                  <a:lnTo>
                    <a:pt x="14211" y="169276"/>
                  </a:lnTo>
                  <a:lnTo>
                    <a:pt x="10302" y="173542"/>
                  </a:lnTo>
                  <a:lnTo>
                    <a:pt x="8978" y="175666"/>
                  </a:lnTo>
                  <a:lnTo>
                    <a:pt x="7506" y="179910"/>
                  </a:lnTo>
                  <a:lnTo>
                    <a:pt x="6407" y="181323"/>
                  </a:lnTo>
                  <a:lnTo>
                    <a:pt x="4968" y="182265"/>
                  </a:lnTo>
                  <a:lnTo>
                    <a:pt x="3303" y="182893"/>
                  </a:lnTo>
                  <a:lnTo>
                    <a:pt x="2193" y="184018"/>
                  </a:lnTo>
                  <a:lnTo>
                    <a:pt x="1454" y="185473"/>
                  </a:lnTo>
                  <a:lnTo>
                    <a:pt x="267" y="189507"/>
                  </a:lnTo>
                  <a:lnTo>
                    <a:pt x="169" y="189132"/>
                  </a:lnTo>
                  <a:lnTo>
                    <a:pt x="14" y="183462"/>
                  </a:lnTo>
                  <a:lnTo>
                    <a:pt x="0" y="181574"/>
                  </a:lnTo>
                  <a:lnTo>
                    <a:pt x="697" y="179611"/>
                  </a:lnTo>
                  <a:lnTo>
                    <a:pt x="3355" y="175547"/>
                  </a:lnTo>
                  <a:lnTo>
                    <a:pt x="5006" y="171389"/>
                  </a:lnTo>
                  <a:lnTo>
                    <a:pt x="5447" y="169293"/>
                  </a:lnTo>
                  <a:lnTo>
                    <a:pt x="7819" y="165082"/>
                  </a:lnTo>
                  <a:lnTo>
                    <a:pt x="12682" y="15875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SMARTInkAnnotation898"/>
            <p:cNvSpPr/>
            <p:nvPr/>
          </p:nvSpPr>
          <p:spPr>
            <a:xfrm>
              <a:off x="4813450" y="4413250"/>
              <a:ext cx="184266" cy="88901"/>
            </a:xfrm>
            <a:custGeom>
              <a:avLst/>
              <a:gdLst/>
              <a:ahLst/>
              <a:cxnLst/>
              <a:rect l="0" t="0" r="0" b="0"/>
              <a:pathLst>
                <a:path w="184266" h="88901">
                  <a:moveTo>
                    <a:pt x="12709" y="0"/>
                  </a:moveTo>
                  <a:lnTo>
                    <a:pt x="9335" y="0"/>
                  </a:lnTo>
                  <a:lnTo>
                    <a:pt x="8342" y="705"/>
                  </a:lnTo>
                  <a:lnTo>
                    <a:pt x="7679" y="1881"/>
                  </a:lnTo>
                  <a:lnTo>
                    <a:pt x="7238" y="3370"/>
                  </a:lnTo>
                  <a:lnTo>
                    <a:pt x="6237" y="4364"/>
                  </a:lnTo>
                  <a:lnTo>
                    <a:pt x="4864" y="5026"/>
                  </a:lnTo>
                  <a:lnTo>
                    <a:pt x="3243" y="5467"/>
                  </a:lnTo>
                  <a:lnTo>
                    <a:pt x="2162" y="5056"/>
                  </a:lnTo>
                  <a:lnTo>
                    <a:pt x="1441" y="4076"/>
                  </a:lnTo>
                  <a:lnTo>
                    <a:pt x="11" y="31"/>
                  </a:lnTo>
                  <a:lnTo>
                    <a:pt x="8" y="21"/>
                  </a:lnTo>
                  <a:lnTo>
                    <a:pt x="0" y="6089"/>
                  </a:lnTo>
                  <a:lnTo>
                    <a:pt x="1883" y="8115"/>
                  </a:lnTo>
                  <a:lnTo>
                    <a:pt x="27560" y="33892"/>
                  </a:lnTo>
                  <a:lnTo>
                    <a:pt x="30375" y="35295"/>
                  </a:lnTo>
                  <a:lnTo>
                    <a:pt x="33664" y="36230"/>
                  </a:lnTo>
                  <a:lnTo>
                    <a:pt x="37269" y="36853"/>
                  </a:lnTo>
                  <a:lnTo>
                    <a:pt x="40377" y="37974"/>
                  </a:lnTo>
                  <a:lnTo>
                    <a:pt x="43157" y="39427"/>
                  </a:lnTo>
                  <a:lnTo>
                    <a:pt x="45715" y="41102"/>
                  </a:lnTo>
                  <a:lnTo>
                    <a:pt x="48833" y="42923"/>
                  </a:lnTo>
                  <a:lnTo>
                    <a:pt x="52323" y="44844"/>
                  </a:lnTo>
                  <a:lnTo>
                    <a:pt x="59966" y="48858"/>
                  </a:lnTo>
                  <a:lnTo>
                    <a:pt x="68070" y="52995"/>
                  </a:lnTo>
                  <a:lnTo>
                    <a:pt x="71502" y="54380"/>
                  </a:lnTo>
                  <a:lnTo>
                    <a:pt x="77198" y="55919"/>
                  </a:lnTo>
                  <a:lnTo>
                    <a:pt x="80411" y="57035"/>
                  </a:lnTo>
                  <a:lnTo>
                    <a:pt x="83965" y="58485"/>
                  </a:lnTo>
                  <a:lnTo>
                    <a:pt x="87747" y="60156"/>
                  </a:lnTo>
                  <a:lnTo>
                    <a:pt x="91680" y="61271"/>
                  </a:lnTo>
                  <a:lnTo>
                    <a:pt x="95714" y="62014"/>
                  </a:lnTo>
                  <a:lnTo>
                    <a:pt x="99814" y="62509"/>
                  </a:lnTo>
                  <a:lnTo>
                    <a:pt x="103255" y="63545"/>
                  </a:lnTo>
                  <a:lnTo>
                    <a:pt x="106254" y="64941"/>
                  </a:lnTo>
                  <a:lnTo>
                    <a:pt x="108960" y="66577"/>
                  </a:lnTo>
                  <a:lnTo>
                    <a:pt x="112176" y="67668"/>
                  </a:lnTo>
                  <a:lnTo>
                    <a:pt x="115732" y="68395"/>
                  </a:lnTo>
                  <a:lnTo>
                    <a:pt x="119514" y="68880"/>
                  </a:lnTo>
                  <a:lnTo>
                    <a:pt x="123448" y="69909"/>
                  </a:lnTo>
                  <a:lnTo>
                    <a:pt x="127483" y="71301"/>
                  </a:lnTo>
                  <a:lnTo>
                    <a:pt x="137357" y="75233"/>
                  </a:lnTo>
                  <a:lnTo>
                    <a:pt x="142440" y="75913"/>
                  </a:lnTo>
                  <a:lnTo>
                    <a:pt x="146379" y="76073"/>
                  </a:lnTo>
                  <a:lnTo>
                    <a:pt x="148418" y="76115"/>
                  </a:lnTo>
                  <a:lnTo>
                    <a:pt x="150483" y="76849"/>
                  </a:lnTo>
                  <a:lnTo>
                    <a:pt x="154660" y="79546"/>
                  </a:lnTo>
                  <a:lnTo>
                    <a:pt x="158869" y="81215"/>
                  </a:lnTo>
                  <a:lnTo>
                    <a:pt x="163952" y="82287"/>
                  </a:lnTo>
                  <a:lnTo>
                    <a:pt x="166529" y="84315"/>
                  </a:lnTo>
                  <a:lnTo>
                    <a:pt x="171263" y="88632"/>
                  </a:lnTo>
                  <a:lnTo>
                    <a:pt x="176571" y="88847"/>
                  </a:lnTo>
                  <a:lnTo>
                    <a:pt x="184265" y="8890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SMARTInkAnnotation899"/>
            <p:cNvSpPr/>
            <p:nvPr/>
          </p:nvSpPr>
          <p:spPr>
            <a:xfrm>
              <a:off x="4953237" y="4432300"/>
              <a:ext cx="139788" cy="253992"/>
            </a:xfrm>
            <a:custGeom>
              <a:avLst/>
              <a:gdLst/>
              <a:ahLst/>
              <a:cxnLst/>
              <a:rect l="0" t="0" r="0" b="0"/>
              <a:pathLst>
                <a:path w="139788" h="253992">
                  <a:moveTo>
                    <a:pt x="139787" y="0"/>
                  </a:moveTo>
                  <a:lnTo>
                    <a:pt x="139787" y="8838"/>
                  </a:lnTo>
                  <a:lnTo>
                    <a:pt x="139081" y="10831"/>
                  </a:lnTo>
                  <a:lnTo>
                    <a:pt x="136414" y="14927"/>
                  </a:lnTo>
                  <a:lnTo>
                    <a:pt x="135420" y="15596"/>
                  </a:lnTo>
                  <a:lnTo>
                    <a:pt x="134758" y="15336"/>
                  </a:lnTo>
                  <a:lnTo>
                    <a:pt x="134316" y="14458"/>
                  </a:lnTo>
                  <a:lnTo>
                    <a:pt x="133316" y="14577"/>
                  </a:lnTo>
                  <a:lnTo>
                    <a:pt x="130322" y="16592"/>
                  </a:lnTo>
                  <a:lnTo>
                    <a:pt x="126638" y="19839"/>
                  </a:lnTo>
                  <a:lnTo>
                    <a:pt x="122648" y="23634"/>
                  </a:lnTo>
                  <a:lnTo>
                    <a:pt x="118520" y="27673"/>
                  </a:lnTo>
                  <a:lnTo>
                    <a:pt x="114333" y="33701"/>
                  </a:lnTo>
                  <a:lnTo>
                    <a:pt x="110118" y="40378"/>
                  </a:lnTo>
                  <a:lnTo>
                    <a:pt x="105891" y="45698"/>
                  </a:lnTo>
                  <a:lnTo>
                    <a:pt x="101660" y="50414"/>
                  </a:lnTo>
                  <a:lnTo>
                    <a:pt x="97426" y="55568"/>
                  </a:lnTo>
                  <a:lnTo>
                    <a:pt x="93191" y="62561"/>
                  </a:lnTo>
                  <a:lnTo>
                    <a:pt x="88956" y="68492"/>
                  </a:lnTo>
                  <a:lnTo>
                    <a:pt x="84720" y="73480"/>
                  </a:lnTo>
                  <a:lnTo>
                    <a:pt x="80484" y="78048"/>
                  </a:lnTo>
                  <a:lnTo>
                    <a:pt x="76247" y="84312"/>
                  </a:lnTo>
                  <a:lnTo>
                    <a:pt x="72012" y="91094"/>
                  </a:lnTo>
                  <a:lnTo>
                    <a:pt x="67776" y="96460"/>
                  </a:lnTo>
                  <a:lnTo>
                    <a:pt x="63539" y="101197"/>
                  </a:lnTo>
                  <a:lnTo>
                    <a:pt x="59304" y="106360"/>
                  </a:lnTo>
                  <a:lnTo>
                    <a:pt x="55067" y="113359"/>
                  </a:lnTo>
                  <a:lnTo>
                    <a:pt x="52715" y="119290"/>
                  </a:lnTo>
                  <a:lnTo>
                    <a:pt x="50963" y="124985"/>
                  </a:lnTo>
                  <a:lnTo>
                    <a:pt x="47831" y="132219"/>
                  </a:lnTo>
                  <a:lnTo>
                    <a:pt x="45968" y="138257"/>
                  </a:lnTo>
                  <a:lnTo>
                    <a:pt x="45471" y="140854"/>
                  </a:lnTo>
                  <a:lnTo>
                    <a:pt x="43037" y="145623"/>
                  </a:lnTo>
                  <a:lnTo>
                    <a:pt x="39602" y="150093"/>
                  </a:lnTo>
                  <a:lnTo>
                    <a:pt x="35722" y="154432"/>
                  </a:lnTo>
                  <a:lnTo>
                    <a:pt x="34404" y="156577"/>
                  </a:lnTo>
                  <a:lnTo>
                    <a:pt x="31844" y="162967"/>
                  </a:lnTo>
                  <a:lnTo>
                    <a:pt x="27634" y="169329"/>
                  </a:lnTo>
                  <a:lnTo>
                    <a:pt x="25367" y="175682"/>
                  </a:lnTo>
                  <a:lnTo>
                    <a:pt x="21244" y="182033"/>
                  </a:lnTo>
                  <a:lnTo>
                    <a:pt x="20032" y="186267"/>
                  </a:lnTo>
                  <a:lnTo>
                    <a:pt x="19349" y="192617"/>
                  </a:lnTo>
                  <a:lnTo>
                    <a:pt x="18548" y="194734"/>
                  </a:lnTo>
                  <a:lnTo>
                    <a:pt x="14752" y="201083"/>
                  </a:lnTo>
                  <a:lnTo>
                    <a:pt x="12977" y="208296"/>
                  </a:lnTo>
                  <a:lnTo>
                    <a:pt x="9415" y="212550"/>
                  </a:lnTo>
                  <a:lnTo>
                    <a:pt x="8394" y="214372"/>
                  </a:lnTo>
                  <a:lnTo>
                    <a:pt x="7261" y="218279"/>
                  </a:lnTo>
                  <a:lnTo>
                    <a:pt x="6623" y="224444"/>
                  </a:lnTo>
                  <a:lnTo>
                    <a:pt x="5827" y="226535"/>
                  </a:lnTo>
                  <a:lnTo>
                    <a:pt x="2040" y="232849"/>
                  </a:lnTo>
                  <a:lnTo>
                    <a:pt x="269" y="240048"/>
                  </a:lnTo>
                  <a:lnTo>
                    <a:pt x="53" y="246122"/>
                  </a:lnTo>
                  <a:lnTo>
                    <a:pt x="0" y="253991"/>
                  </a:lnTo>
                  <a:lnTo>
                    <a:pt x="0" y="24765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SMARTInkAnnotation900"/>
            <p:cNvSpPr/>
            <p:nvPr/>
          </p:nvSpPr>
          <p:spPr>
            <a:xfrm>
              <a:off x="4870931" y="1847850"/>
              <a:ext cx="158554" cy="279375"/>
            </a:xfrm>
            <a:custGeom>
              <a:avLst/>
              <a:gdLst/>
              <a:ahLst/>
              <a:cxnLst/>
              <a:rect l="0" t="0" r="0" b="0"/>
              <a:pathLst>
                <a:path w="158554" h="279375">
                  <a:moveTo>
                    <a:pt x="12413" y="0"/>
                  </a:moveTo>
                  <a:lnTo>
                    <a:pt x="18505" y="6089"/>
                  </a:lnTo>
                  <a:lnTo>
                    <a:pt x="18764" y="14462"/>
                  </a:lnTo>
                  <a:lnTo>
                    <a:pt x="18766" y="24438"/>
                  </a:lnTo>
                  <a:lnTo>
                    <a:pt x="14399" y="29574"/>
                  </a:lnTo>
                  <a:lnTo>
                    <a:pt x="12674" y="31463"/>
                  </a:lnTo>
                  <a:lnTo>
                    <a:pt x="12447" y="38620"/>
                  </a:lnTo>
                  <a:lnTo>
                    <a:pt x="12413" y="78319"/>
                  </a:lnTo>
                  <a:lnTo>
                    <a:pt x="13119" y="80435"/>
                  </a:lnTo>
                  <a:lnTo>
                    <a:pt x="15786" y="84667"/>
                  </a:lnTo>
                  <a:lnTo>
                    <a:pt x="16073" y="86078"/>
                  </a:lnTo>
                  <a:lnTo>
                    <a:pt x="15559" y="87019"/>
                  </a:lnTo>
                  <a:lnTo>
                    <a:pt x="14510" y="87646"/>
                  </a:lnTo>
                  <a:lnTo>
                    <a:pt x="14518" y="88769"/>
                  </a:lnTo>
                  <a:lnTo>
                    <a:pt x="15228" y="90224"/>
                  </a:lnTo>
                  <a:lnTo>
                    <a:pt x="18705" y="95163"/>
                  </a:lnTo>
                  <a:lnTo>
                    <a:pt x="23121" y="95233"/>
                  </a:lnTo>
                  <a:lnTo>
                    <a:pt x="28230" y="95248"/>
                  </a:lnTo>
                  <a:lnTo>
                    <a:pt x="29311" y="94543"/>
                  </a:lnTo>
                  <a:lnTo>
                    <a:pt x="30033" y="93367"/>
                  </a:lnTo>
                  <a:lnTo>
                    <a:pt x="30514" y="91878"/>
                  </a:lnTo>
                  <a:lnTo>
                    <a:pt x="32930" y="88342"/>
                  </a:lnTo>
                  <a:lnTo>
                    <a:pt x="36861" y="83694"/>
                  </a:lnTo>
                  <a:lnTo>
                    <a:pt x="40915" y="76147"/>
                  </a:lnTo>
                  <a:lnTo>
                    <a:pt x="42710" y="74048"/>
                  </a:lnTo>
                  <a:lnTo>
                    <a:pt x="44612" y="72649"/>
                  </a:lnTo>
                  <a:lnTo>
                    <a:pt x="48610" y="70388"/>
                  </a:lnTo>
                  <a:lnTo>
                    <a:pt x="52739" y="67032"/>
                  </a:lnTo>
                  <a:lnTo>
                    <a:pt x="54123" y="65149"/>
                  </a:lnTo>
                  <a:lnTo>
                    <a:pt x="56777" y="59128"/>
                  </a:lnTo>
                  <a:lnTo>
                    <a:pt x="61014" y="52876"/>
                  </a:lnTo>
                  <a:lnTo>
                    <a:pt x="63290" y="46555"/>
                  </a:lnTo>
                  <a:lnTo>
                    <a:pt x="68143" y="39979"/>
                  </a:lnTo>
                  <a:lnTo>
                    <a:pt x="68628" y="39353"/>
                  </a:lnTo>
                  <a:lnTo>
                    <a:pt x="69167" y="36775"/>
                  </a:lnTo>
                  <a:lnTo>
                    <a:pt x="69513" y="32743"/>
                  </a:lnTo>
                  <a:lnTo>
                    <a:pt x="73949" y="27582"/>
                  </a:lnTo>
                  <a:lnTo>
                    <a:pt x="75945" y="25408"/>
                  </a:lnTo>
                  <a:lnTo>
                    <a:pt x="79323" y="28773"/>
                  </a:lnTo>
                  <a:lnTo>
                    <a:pt x="80318" y="30471"/>
                  </a:lnTo>
                  <a:lnTo>
                    <a:pt x="81423" y="34239"/>
                  </a:lnTo>
                  <a:lnTo>
                    <a:pt x="82044" y="40327"/>
                  </a:lnTo>
                  <a:lnTo>
                    <a:pt x="82838" y="42407"/>
                  </a:lnTo>
                  <a:lnTo>
                    <a:pt x="86621" y="48705"/>
                  </a:lnTo>
                  <a:lnTo>
                    <a:pt x="88762" y="55745"/>
                  </a:lnTo>
                  <a:lnTo>
                    <a:pt x="91765" y="62641"/>
                  </a:lnTo>
                  <a:lnTo>
                    <a:pt x="93570" y="70409"/>
                  </a:lnTo>
                  <a:lnTo>
                    <a:pt x="95078" y="78565"/>
                  </a:lnTo>
                  <a:lnTo>
                    <a:pt x="98102" y="86894"/>
                  </a:lnTo>
                  <a:lnTo>
                    <a:pt x="99190" y="91796"/>
                  </a:lnTo>
                  <a:lnTo>
                    <a:pt x="99917" y="97181"/>
                  </a:lnTo>
                  <a:lnTo>
                    <a:pt x="100400" y="102887"/>
                  </a:lnTo>
                  <a:lnTo>
                    <a:pt x="101429" y="108103"/>
                  </a:lnTo>
                  <a:lnTo>
                    <a:pt x="102821" y="112991"/>
                  </a:lnTo>
                  <a:lnTo>
                    <a:pt x="104454" y="117660"/>
                  </a:lnTo>
                  <a:lnTo>
                    <a:pt x="105544" y="122185"/>
                  </a:lnTo>
                  <a:lnTo>
                    <a:pt x="106270" y="126612"/>
                  </a:lnTo>
                  <a:lnTo>
                    <a:pt x="107076" y="135294"/>
                  </a:lnTo>
                  <a:lnTo>
                    <a:pt x="107435" y="143857"/>
                  </a:lnTo>
                  <a:lnTo>
                    <a:pt x="107665" y="165215"/>
                  </a:lnTo>
                  <a:lnTo>
                    <a:pt x="107697" y="174794"/>
                  </a:lnTo>
                  <a:lnTo>
                    <a:pt x="106999" y="179324"/>
                  </a:lnTo>
                  <a:lnTo>
                    <a:pt x="105828" y="183755"/>
                  </a:lnTo>
                  <a:lnTo>
                    <a:pt x="103350" y="192441"/>
                  </a:lnTo>
                  <a:lnTo>
                    <a:pt x="102249" y="201005"/>
                  </a:lnTo>
                  <a:lnTo>
                    <a:pt x="99877" y="209515"/>
                  </a:lnTo>
                  <a:lnTo>
                    <a:pt x="96469" y="218001"/>
                  </a:lnTo>
                  <a:lnTo>
                    <a:pt x="92602" y="226476"/>
                  </a:lnTo>
                  <a:lnTo>
                    <a:pt x="88529" y="233066"/>
                  </a:lnTo>
                  <a:lnTo>
                    <a:pt x="84366" y="239051"/>
                  </a:lnTo>
                  <a:lnTo>
                    <a:pt x="80162" y="246415"/>
                  </a:lnTo>
                  <a:lnTo>
                    <a:pt x="75940" y="252511"/>
                  </a:lnTo>
                  <a:lnTo>
                    <a:pt x="71711" y="257571"/>
                  </a:lnTo>
                  <a:lnTo>
                    <a:pt x="67478" y="262172"/>
                  </a:lnTo>
                  <a:lnTo>
                    <a:pt x="64655" y="264387"/>
                  </a:lnTo>
                  <a:lnTo>
                    <a:pt x="61361" y="266569"/>
                  </a:lnTo>
                  <a:lnTo>
                    <a:pt x="57753" y="268730"/>
                  </a:lnTo>
                  <a:lnTo>
                    <a:pt x="54641" y="270170"/>
                  </a:lnTo>
                  <a:lnTo>
                    <a:pt x="51860" y="271130"/>
                  </a:lnTo>
                  <a:lnTo>
                    <a:pt x="49301" y="271770"/>
                  </a:lnTo>
                  <a:lnTo>
                    <a:pt x="46183" y="272902"/>
                  </a:lnTo>
                  <a:lnTo>
                    <a:pt x="42692" y="274363"/>
                  </a:lnTo>
                  <a:lnTo>
                    <a:pt x="38953" y="276042"/>
                  </a:lnTo>
                  <a:lnTo>
                    <a:pt x="35754" y="277161"/>
                  </a:lnTo>
                  <a:lnTo>
                    <a:pt x="32916" y="277907"/>
                  </a:lnTo>
                  <a:lnTo>
                    <a:pt x="30317" y="278405"/>
                  </a:lnTo>
                  <a:lnTo>
                    <a:pt x="25547" y="278958"/>
                  </a:lnTo>
                  <a:lnTo>
                    <a:pt x="21074" y="279204"/>
                  </a:lnTo>
                  <a:lnTo>
                    <a:pt x="16733" y="279313"/>
                  </a:lnTo>
                  <a:lnTo>
                    <a:pt x="10320" y="279374"/>
                  </a:lnTo>
                  <a:lnTo>
                    <a:pt x="8899" y="278677"/>
                  </a:lnTo>
                  <a:lnTo>
                    <a:pt x="7953" y="277507"/>
                  </a:lnTo>
                  <a:lnTo>
                    <a:pt x="7322" y="276021"/>
                  </a:lnTo>
                  <a:lnTo>
                    <a:pt x="6195" y="275031"/>
                  </a:lnTo>
                  <a:lnTo>
                    <a:pt x="4737" y="274370"/>
                  </a:lnTo>
                  <a:lnTo>
                    <a:pt x="3060" y="273930"/>
                  </a:lnTo>
                  <a:lnTo>
                    <a:pt x="1941" y="272931"/>
                  </a:lnTo>
                  <a:lnTo>
                    <a:pt x="1196" y="271560"/>
                  </a:lnTo>
                  <a:lnTo>
                    <a:pt x="699" y="269940"/>
                  </a:lnTo>
                  <a:lnTo>
                    <a:pt x="147" y="264377"/>
                  </a:lnTo>
                  <a:lnTo>
                    <a:pt x="0" y="260918"/>
                  </a:lnTo>
                  <a:lnTo>
                    <a:pt x="607" y="257906"/>
                  </a:lnTo>
                  <a:lnTo>
                    <a:pt x="4836" y="249591"/>
                  </a:lnTo>
                  <a:lnTo>
                    <a:pt x="8575" y="242398"/>
                  </a:lnTo>
                  <a:lnTo>
                    <a:pt x="12589" y="236379"/>
                  </a:lnTo>
                  <a:lnTo>
                    <a:pt x="16727" y="230646"/>
                  </a:lnTo>
                  <a:lnTo>
                    <a:pt x="20920" y="223395"/>
                  </a:lnTo>
                  <a:lnTo>
                    <a:pt x="25137" y="215468"/>
                  </a:lnTo>
                  <a:lnTo>
                    <a:pt x="30069" y="207241"/>
                  </a:lnTo>
                  <a:lnTo>
                    <a:pt x="33362" y="203072"/>
                  </a:lnTo>
                  <a:lnTo>
                    <a:pt x="36969" y="198881"/>
                  </a:lnTo>
                  <a:lnTo>
                    <a:pt x="40785" y="194676"/>
                  </a:lnTo>
                  <a:lnTo>
                    <a:pt x="48792" y="186241"/>
                  </a:lnTo>
                  <a:lnTo>
                    <a:pt x="64610" y="170188"/>
                  </a:lnTo>
                  <a:lnTo>
                    <a:pt x="69097" y="164964"/>
                  </a:lnTo>
                  <a:lnTo>
                    <a:pt x="72794" y="160071"/>
                  </a:lnTo>
                  <a:lnTo>
                    <a:pt x="75964" y="155397"/>
                  </a:lnTo>
                  <a:lnTo>
                    <a:pt x="79490" y="150870"/>
                  </a:lnTo>
                  <a:lnTo>
                    <a:pt x="83253" y="146441"/>
                  </a:lnTo>
                  <a:lnTo>
                    <a:pt x="87173" y="142078"/>
                  </a:lnTo>
                  <a:lnTo>
                    <a:pt x="95295" y="133466"/>
                  </a:lnTo>
                  <a:lnTo>
                    <a:pt x="112013" y="116440"/>
                  </a:lnTo>
                  <a:lnTo>
                    <a:pt x="115525" y="112199"/>
                  </a:lnTo>
                  <a:lnTo>
                    <a:pt x="118571" y="107960"/>
                  </a:lnTo>
                  <a:lnTo>
                    <a:pt x="121309" y="103724"/>
                  </a:lnTo>
                  <a:lnTo>
                    <a:pt x="124546" y="99488"/>
                  </a:lnTo>
                  <a:lnTo>
                    <a:pt x="128115" y="95253"/>
                  </a:lnTo>
                  <a:lnTo>
                    <a:pt x="131907" y="91019"/>
                  </a:lnTo>
                  <a:lnTo>
                    <a:pt x="135142" y="86785"/>
                  </a:lnTo>
                  <a:lnTo>
                    <a:pt x="138004" y="82551"/>
                  </a:lnTo>
                  <a:lnTo>
                    <a:pt x="140618" y="78317"/>
                  </a:lnTo>
                  <a:lnTo>
                    <a:pt x="143773" y="74789"/>
                  </a:lnTo>
                  <a:lnTo>
                    <a:pt x="147288" y="71732"/>
                  </a:lnTo>
                  <a:lnTo>
                    <a:pt x="158553" y="6350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SMARTInkAnnotation901"/>
            <p:cNvSpPr/>
            <p:nvPr/>
          </p:nvSpPr>
          <p:spPr>
            <a:xfrm>
              <a:off x="5455233" y="4394200"/>
              <a:ext cx="69751" cy="50721"/>
            </a:xfrm>
            <a:custGeom>
              <a:avLst/>
              <a:gdLst/>
              <a:ahLst/>
              <a:cxnLst/>
              <a:rect l="0" t="0" r="0" b="0"/>
              <a:pathLst>
                <a:path w="69751" h="50721">
                  <a:moveTo>
                    <a:pt x="25383" y="6350"/>
                  </a:moveTo>
                  <a:lnTo>
                    <a:pt x="31685" y="52"/>
                  </a:lnTo>
                  <a:lnTo>
                    <a:pt x="31735" y="2"/>
                  </a:lnTo>
                  <a:lnTo>
                    <a:pt x="31736" y="1"/>
                  </a:lnTo>
                  <a:lnTo>
                    <a:pt x="28363" y="0"/>
                  </a:lnTo>
                  <a:lnTo>
                    <a:pt x="27370" y="705"/>
                  </a:lnTo>
                  <a:lnTo>
                    <a:pt x="26708" y="1881"/>
                  </a:lnTo>
                  <a:lnTo>
                    <a:pt x="26265" y="3371"/>
                  </a:lnTo>
                  <a:lnTo>
                    <a:pt x="25265" y="4364"/>
                  </a:lnTo>
                  <a:lnTo>
                    <a:pt x="23893" y="5026"/>
                  </a:lnTo>
                  <a:lnTo>
                    <a:pt x="19989" y="6088"/>
                  </a:lnTo>
                  <a:lnTo>
                    <a:pt x="19669" y="6881"/>
                  </a:lnTo>
                  <a:lnTo>
                    <a:pt x="19455" y="8115"/>
                  </a:lnTo>
                  <a:lnTo>
                    <a:pt x="19313" y="9644"/>
                  </a:lnTo>
                  <a:lnTo>
                    <a:pt x="18512" y="10663"/>
                  </a:lnTo>
                  <a:lnTo>
                    <a:pt x="17272" y="11342"/>
                  </a:lnTo>
                  <a:lnTo>
                    <a:pt x="15740" y="11794"/>
                  </a:lnTo>
                  <a:lnTo>
                    <a:pt x="14718" y="12802"/>
                  </a:lnTo>
                  <a:lnTo>
                    <a:pt x="14037" y="14179"/>
                  </a:lnTo>
                  <a:lnTo>
                    <a:pt x="13583" y="15803"/>
                  </a:lnTo>
                  <a:lnTo>
                    <a:pt x="12574" y="16885"/>
                  </a:lnTo>
                  <a:lnTo>
                    <a:pt x="11195" y="17606"/>
                  </a:lnTo>
                  <a:lnTo>
                    <a:pt x="9571" y="18088"/>
                  </a:lnTo>
                  <a:lnTo>
                    <a:pt x="8487" y="19114"/>
                  </a:lnTo>
                  <a:lnTo>
                    <a:pt x="7765" y="20504"/>
                  </a:lnTo>
                  <a:lnTo>
                    <a:pt x="6346" y="25315"/>
                  </a:lnTo>
                  <a:lnTo>
                    <a:pt x="7044" y="26049"/>
                  </a:lnTo>
                  <a:lnTo>
                    <a:pt x="11794" y="30860"/>
                  </a:lnTo>
                  <a:lnTo>
                    <a:pt x="12794" y="31157"/>
                  </a:lnTo>
                  <a:lnTo>
                    <a:pt x="14166" y="31354"/>
                  </a:lnTo>
                  <a:lnTo>
                    <a:pt x="18067" y="31672"/>
                  </a:lnTo>
                  <a:lnTo>
                    <a:pt x="20484" y="31715"/>
                  </a:lnTo>
                  <a:lnTo>
                    <a:pt x="24415" y="31743"/>
                  </a:lnTo>
                  <a:lnTo>
                    <a:pt x="25444" y="31040"/>
                  </a:lnTo>
                  <a:lnTo>
                    <a:pt x="26835" y="29866"/>
                  </a:lnTo>
                  <a:lnTo>
                    <a:pt x="28469" y="28377"/>
                  </a:lnTo>
                  <a:lnTo>
                    <a:pt x="30264" y="27385"/>
                  </a:lnTo>
                  <a:lnTo>
                    <a:pt x="32167" y="26723"/>
                  </a:lnTo>
                  <a:lnTo>
                    <a:pt x="36920" y="25661"/>
                  </a:lnTo>
                  <a:lnTo>
                    <a:pt x="38016" y="25574"/>
                  </a:lnTo>
                  <a:lnTo>
                    <a:pt x="39452" y="25516"/>
                  </a:lnTo>
                  <a:lnTo>
                    <a:pt x="43458" y="25423"/>
                  </a:lnTo>
                  <a:lnTo>
                    <a:pt x="44494" y="24710"/>
                  </a:lnTo>
                  <a:lnTo>
                    <a:pt x="45889" y="23528"/>
                  </a:lnTo>
                  <a:lnTo>
                    <a:pt x="49829" y="19935"/>
                  </a:lnTo>
                  <a:lnTo>
                    <a:pt x="50152" y="18934"/>
                  </a:lnTo>
                  <a:lnTo>
                    <a:pt x="50367" y="17562"/>
                  </a:lnTo>
                  <a:lnTo>
                    <a:pt x="50713" y="13660"/>
                  </a:lnTo>
                  <a:lnTo>
                    <a:pt x="50036" y="13340"/>
                  </a:lnTo>
                  <a:lnTo>
                    <a:pt x="48878" y="13127"/>
                  </a:lnTo>
                  <a:lnTo>
                    <a:pt x="45320" y="12784"/>
                  </a:lnTo>
                  <a:lnTo>
                    <a:pt x="45029" y="12051"/>
                  </a:lnTo>
                  <a:lnTo>
                    <a:pt x="44833" y="10856"/>
                  </a:lnTo>
                  <a:lnTo>
                    <a:pt x="44704" y="9354"/>
                  </a:lnTo>
                  <a:lnTo>
                    <a:pt x="43912" y="8353"/>
                  </a:lnTo>
                  <a:lnTo>
                    <a:pt x="42677" y="7685"/>
                  </a:lnTo>
                  <a:lnTo>
                    <a:pt x="38996" y="6614"/>
                  </a:lnTo>
                  <a:lnTo>
                    <a:pt x="37988" y="6526"/>
                  </a:lnTo>
                  <a:lnTo>
                    <a:pt x="36611" y="6467"/>
                  </a:lnTo>
                  <a:lnTo>
                    <a:pt x="33196" y="6402"/>
                  </a:lnTo>
                  <a:lnTo>
                    <a:pt x="29326" y="6373"/>
                  </a:lnTo>
                  <a:lnTo>
                    <a:pt x="28012" y="7071"/>
                  </a:lnTo>
                  <a:lnTo>
                    <a:pt x="27135" y="8242"/>
                  </a:lnTo>
                  <a:lnTo>
                    <a:pt x="26551" y="9728"/>
                  </a:lnTo>
                  <a:lnTo>
                    <a:pt x="25455" y="10719"/>
                  </a:lnTo>
                  <a:lnTo>
                    <a:pt x="24020" y="11380"/>
                  </a:lnTo>
                  <a:lnTo>
                    <a:pt x="22356" y="11819"/>
                  </a:lnTo>
                  <a:lnTo>
                    <a:pt x="21247" y="12819"/>
                  </a:lnTo>
                  <a:lnTo>
                    <a:pt x="20508" y="14190"/>
                  </a:lnTo>
                  <a:lnTo>
                    <a:pt x="20015" y="15810"/>
                  </a:lnTo>
                  <a:lnTo>
                    <a:pt x="18980" y="16890"/>
                  </a:lnTo>
                  <a:lnTo>
                    <a:pt x="17584" y="17609"/>
                  </a:lnTo>
                  <a:lnTo>
                    <a:pt x="15948" y="18090"/>
                  </a:lnTo>
                  <a:lnTo>
                    <a:pt x="14151" y="19115"/>
                  </a:lnTo>
                  <a:lnTo>
                    <a:pt x="12246" y="20505"/>
                  </a:lnTo>
                  <a:lnTo>
                    <a:pt x="7491" y="24433"/>
                  </a:lnTo>
                  <a:lnTo>
                    <a:pt x="6395" y="25461"/>
                  </a:lnTo>
                  <a:lnTo>
                    <a:pt x="953" y="30782"/>
                  </a:lnTo>
                  <a:lnTo>
                    <a:pt x="624" y="31810"/>
                  </a:lnTo>
                  <a:lnTo>
                    <a:pt x="405" y="33201"/>
                  </a:lnTo>
                  <a:lnTo>
                    <a:pt x="259" y="34834"/>
                  </a:lnTo>
                  <a:lnTo>
                    <a:pt x="867" y="35923"/>
                  </a:lnTo>
                  <a:lnTo>
                    <a:pt x="1980" y="36649"/>
                  </a:lnTo>
                  <a:lnTo>
                    <a:pt x="6067" y="38015"/>
                  </a:lnTo>
                  <a:lnTo>
                    <a:pt x="8091" y="38062"/>
                  </a:lnTo>
                  <a:lnTo>
                    <a:pt x="33935" y="38100"/>
                  </a:lnTo>
                  <a:lnTo>
                    <a:pt x="36026" y="37394"/>
                  </a:lnTo>
                  <a:lnTo>
                    <a:pt x="38126" y="36219"/>
                  </a:lnTo>
                  <a:lnTo>
                    <a:pt x="40232" y="34729"/>
                  </a:lnTo>
                  <a:lnTo>
                    <a:pt x="42342" y="33736"/>
                  </a:lnTo>
                  <a:lnTo>
                    <a:pt x="44455" y="33074"/>
                  </a:lnTo>
                  <a:lnTo>
                    <a:pt x="46570" y="32633"/>
                  </a:lnTo>
                  <a:lnTo>
                    <a:pt x="47979" y="31633"/>
                  </a:lnTo>
                  <a:lnTo>
                    <a:pt x="48919" y="30261"/>
                  </a:lnTo>
                  <a:lnTo>
                    <a:pt x="49546" y="28640"/>
                  </a:lnTo>
                  <a:lnTo>
                    <a:pt x="50669" y="27560"/>
                  </a:lnTo>
                  <a:lnTo>
                    <a:pt x="52124" y="26840"/>
                  </a:lnTo>
                  <a:lnTo>
                    <a:pt x="53801" y="26360"/>
                  </a:lnTo>
                  <a:lnTo>
                    <a:pt x="54917" y="25334"/>
                  </a:lnTo>
                  <a:lnTo>
                    <a:pt x="55662" y="23945"/>
                  </a:lnTo>
                  <a:lnTo>
                    <a:pt x="57065" y="19336"/>
                  </a:lnTo>
                  <a:lnTo>
                    <a:pt x="57094" y="18535"/>
                  </a:lnTo>
                  <a:lnTo>
                    <a:pt x="57127" y="15764"/>
                  </a:lnTo>
                  <a:lnTo>
                    <a:pt x="56430" y="14743"/>
                  </a:lnTo>
                  <a:lnTo>
                    <a:pt x="55258" y="14062"/>
                  </a:lnTo>
                  <a:lnTo>
                    <a:pt x="51680" y="12969"/>
                  </a:lnTo>
                  <a:lnTo>
                    <a:pt x="50680" y="12879"/>
                  </a:lnTo>
                  <a:lnTo>
                    <a:pt x="49307" y="12820"/>
                  </a:lnTo>
                  <a:lnTo>
                    <a:pt x="45900" y="12753"/>
                  </a:lnTo>
                  <a:lnTo>
                    <a:pt x="35886" y="12707"/>
                  </a:lnTo>
                  <a:lnTo>
                    <a:pt x="33797" y="13410"/>
                  </a:lnTo>
                  <a:lnTo>
                    <a:pt x="31698" y="14585"/>
                  </a:lnTo>
                  <a:lnTo>
                    <a:pt x="29593" y="16073"/>
                  </a:lnTo>
                  <a:lnTo>
                    <a:pt x="27484" y="17066"/>
                  </a:lnTo>
                  <a:lnTo>
                    <a:pt x="25371" y="17727"/>
                  </a:lnTo>
                  <a:lnTo>
                    <a:pt x="20281" y="18789"/>
                  </a:lnTo>
                  <a:lnTo>
                    <a:pt x="19158" y="19581"/>
                  </a:lnTo>
                  <a:lnTo>
                    <a:pt x="17703" y="20815"/>
                  </a:lnTo>
                  <a:lnTo>
                    <a:pt x="13668" y="24494"/>
                  </a:lnTo>
                  <a:lnTo>
                    <a:pt x="6608" y="31465"/>
                  </a:lnTo>
                  <a:lnTo>
                    <a:pt x="6513" y="32265"/>
                  </a:lnTo>
                  <a:lnTo>
                    <a:pt x="6448" y="33505"/>
                  </a:lnTo>
                  <a:lnTo>
                    <a:pt x="6406" y="35037"/>
                  </a:lnTo>
                  <a:lnTo>
                    <a:pt x="7083" y="36058"/>
                  </a:lnTo>
                  <a:lnTo>
                    <a:pt x="8241" y="36738"/>
                  </a:lnTo>
                  <a:lnTo>
                    <a:pt x="9719" y="37192"/>
                  </a:lnTo>
                  <a:lnTo>
                    <a:pt x="11410" y="37495"/>
                  </a:lnTo>
                  <a:lnTo>
                    <a:pt x="13243" y="37697"/>
                  </a:lnTo>
                  <a:lnTo>
                    <a:pt x="17886" y="38020"/>
                  </a:lnTo>
                  <a:lnTo>
                    <a:pt x="18973" y="37341"/>
                  </a:lnTo>
                  <a:lnTo>
                    <a:pt x="20403" y="36183"/>
                  </a:lnTo>
                  <a:lnTo>
                    <a:pt x="22063" y="34705"/>
                  </a:lnTo>
                  <a:lnTo>
                    <a:pt x="24582" y="33720"/>
                  </a:lnTo>
                  <a:lnTo>
                    <a:pt x="27672" y="33063"/>
                  </a:lnTo>
                  <a:lnTo>
                    <a:pt x="31145" y="32626"/>
                  </a:lnTo>
                  <a:lnTo>
                    <a:pt x="34166" y="32334"/>
                  </a:lnTo>
                  <a:lnTo>
                    <a:pt x="36886" y="32139"/>
                  </a:lnTo>
                  <a:lnTo>
                    <a:pt x="39405" y="32010"/>
                  </a:lnTo>
                  <a:lnTo>
                    <a:pt x="41791" y="31217"/>
                  </a:lnTo>
                  <a:lnTo>
                    <a:pt x="44088" y="29984"/>
                  </a:lnTo>
                  <a:lnTo>
                    <a:pt x="46325" y="28456"/>
                  </a:lnTo>
                  <a:lnTo>
                    <a:pt x="48522" y="27437"/>
                  </a:lnTo>
                  <a:lnTo>
                    <a:pt x="50693" y="26758"/>
                  </a:lnTo>
                  <a:lnTo>
                    <a:pt x="52846" y="26305"/>
                  </a:lnTo>
                  <a:lnTo>
                    <a:pt x="54988" y="25298"/>
                  </a:lnTo>
                  <a:lnTo>
                    <a:pt x="57121" y="23921"/>
                  </a:lnTo>
                  <a:lnTo>
                    <a:pt x="59250" y="22297"/>
                  </a:lnTo>
                  <a:lnTo>
                    <a:pt x="61375" y="21215"/>
                  </a:lnTo>
                  <a:lnTo>
                    <a:pt x="63497" y="20493"/>
                  </a:lnTo>
                  <a:lnTo>
                    <a:pt x="65619" y="20012"/>
                  </a:lnTo>
                  <a:lnTo>
                    <a:pt x="67032" y="18986"/>
                  </a:lnTo>
                  <a:lnTo>
                    <a:pt x="67975" y="17596"/>
                  </a:lnTo>
                  <a:lnTo>
                    <a:pt x="69750" y="12987"/>
                  </a:lnTo>
                  <a:lnTo>
                    <a:pt x="69081" y="12186"/>
                  </a:lnTo>
                  <a:lnTo>
                    <a:pt x="67928" y="10946"/>
                  </a:lnTo>
                  <a:lnTo>
                    <a:pt x="66455" y="9414"/>
                  </a:lnTo>
                  <a:lnTo>
                    <a:pt x="64766" y="8393"/>
                  </a:lnTo>
                  <a:lnTo>
                    <a:pt x="62934" y="7712"/>
                  </a:lnTo>
                  <a:lnTo>
                    <a:pt x="61007" y="7258"/>
                  </a:lnTo>
                  <a:lnTo>
                    <a:pt x="59016" y="6955"/>
                  </a:lnTo>
                  <a:lnTo>
                    <a:pt x="56982" y="6753"/>
                  </a:lnTo>
                  <a:lnTo>
                    <a:pt x="54922" y="6619"/>
                  </a:lnTo>
                  <a:lnTo>
                    <a:pt x="52840" y="7235"/>
                  </a:lnTo>
                  <a:lnTo>
                    <a:pt x="50748" y="8351"/>
                  </a:lnTo>
                  <a:lnTo>
                    <a:pt x="48647" y="9801"/>
                  </a:lnTo>
                  <a:lnTo>
                    <a:pt x="46540" y="10768"/>
                  </a:lnTo>
                  <a:lnTo>
                    <a:pt x="44429" y="11412"/>
                  </a:lnTo>
                  <a:lnTo>
                    <a:pt x="42316" y="11841"/>
                  </a:lnTo>
                  <a:lnTo>
                    <a:pt x="39496" y="12833"/>
                  </a:lnTo>
                  <a:lnTo>
                    <a:pt x="36203" y="14200"/>
                  </a:lnTo>
                  <a:lnTo>
                    <a:pt x="32597" y="15816"/>
                  </a:lnTo>
                  <a:lnTo>
                    <a:pt x="29486" y="17600"/>
                  </a:lnTo>
                  <a:lnTo>
                    <a:pt x="26707" y="19495"/>
                  </a:lnTo>
                  <a:lnTo>
                    <a:pt x="24147" y="21463"/>
                  </a:lnTo>
                  <a:lnTo>
                    <a:pt x="21735" y="22775"/>
                  </a:lnTo>
                  <a:lnTo>
                    <a:pt x="19421" y="23650"/>
                  </a:lnTo>
                  <a:lnTo>
                    <a:pt x="17173" y="24233"/>
                  </a:lnTo>
                  <a:lnTo>
                    <a:pt x="14966" y="25328"/>
                  </a:lnTo>
                  <a:lnTo>
                    <a:pt x="12791" y="26763"/>
                  </a:lnTo>
                  <a:lnTo>
                    <a:pt x="10634" y="28425"/>
                  </a:lnTo>
                  <a:lnTo>
                    <a:pt x="8490" y="30239"/>
                  </a:lnTo>
                  <a:lnTo>
                    <a:pt x="6355" y="32154"/>
                  </a:lnTo>
                  <a:lnTo>
                    <a:pt x="1229" y="36925"/>
                  </a:lnTo>
                  <a:lnTo>
                    <a:pt x="808" y="38022"/>
                  </a:lnTo>
                  <a:lnTo>
                    <a:pt x="528" y="39460"/>
                  </a:lnTo>
                  <a:lnTo>
                    <a:pt x="0" y="44158"/>
                  </a:lnTo>
                  <a:lnTo>
                    <a:pt x="694" y="44960"/>
                  </a:lnTo>
                  <a:lnTo>
                    <a:pt x="3349" y="47734"/>
                  </a:lnTo>
                  <a:lnTo>
                    <a:pt x="5047" y="48756"/>
                  </a:lnTo>
                  <a:lnTo>
                    <a:pt x="6882" y="49437"/>
                  </a:lnTo>
                  <a:lnTo>
                    <a:pt x="8814" y="49891"/>
                  </a:lnTo>
                  <a:lnTo>
                    <a:pt x="10806" y="50195"/>
                  </a:lnTo>
                  <a:lnTo>
                    <a:pt x="12841" y="50396"/>
                  </a:lnTo>
                  <a:lnTo>
                    <a:pt x="14903" y="50530"/>
                  </a:lnTo>
                  <a:lnTo>
                    <a:pt x="20961" y="50681"/>
                  </a:lnTo>
                  <a:lnTo>
                    <a:pt x="24553" y="50720"/>
                  </a:lnTo>
                  <a:lnTo>
                    <a:pt x="28359" y="50041"/>
                  </a:lnTo>
                  <a:lnTo>
                    <a:pt x="32309" y="48883"/>
                  </a:lnTo>
                  <a:lnTo>
                    <a:pt x="36354" y="47405"/>
                  </a:lnTo>
                  <a:lnTo>
                    <a:pt x="40463" y="46420"/>
                  </a:lnTo>
                  <a:lnTo>
                    <a:pt x="44615" y="45763"/>
                  </a:lnTo>
                  <a:lnTo>
                    <a:pt x="57153" y="4445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SMARTInkAnnotation902"/>
            <p:cNvSpPr/>
            <p:nvPr/>
          </p:nvSpPr>
          <p:spPr>
            <a:xfrm>
              <a:off x="5595902" y="4387850"/>
              <a:ext cx="62538" cy="44373"/>
            </a:xfrm>
            <a:custGeom>
              <a:avLst/>
              <a:gdLst/>
              <a:ahLst/>
              <a:cxnLst/>
              <a:rect l="0" t="0" r="0" b="0"/>
              <a:pathLst>
                <a:path w="62538" h="44373">
                  <a:moveTo>
                    <a:pt x="18147" y="6350"/>
                  </a:moveTo>
                  <a:lnTo>
                    <a:pt x="18147" y="261"/>
                  </a:lnTo>
                  <a:lnTo>
                    <a:pt x="20030" y="116"/>
                  </a:lnTo>
                  <a:lnTo>
                    <a:pt x="24477" y="0"/>
                  </a:lnTo>
                  <a:lnTo>
                    <a:pt x="24501" y="11815"/>
                  </a:lnTo>
                  <a:lnTo>
                    <a:pt x="23795" y="12816"/>
                  </a:lnTo>
                  <a:lnTo>
                    <a:pt x="22617" y="14188"/>
                  </a:lnTo>
                  <a:lnTo>
                    <a:pt x="19029" y="18090"/>
                  </a:lnTo>
                  <a:lnTo>
                    <a:pt x="18735" y="19115"/>
                  </a:lnTo>
                  <a:lnTo>
                    <a:pt x="18539" y="20505"/>
                  </a:lnTo>
                  <a:lnTo>
                    <a:pt x="18408" y="22136"/>
                  </a:lnTo>
                  <a:lnTo>
                    <a:pt x="18321" y="23930"/>
                  </a:lnTo>
                  <a:lnTo>
                    <a:pt x="18224" y="27804"/>
                  </a:lnTo>
                  <a:lnTo>
                    <a:pt x="17493" y="29119"/>
                  </a:lnTo>
                  <a:lnTo>
                    <a:pt x="16298" y="29996"/>
                  </a:lnTo>
                  <a:lnTo>
                    <a:pt x="14797" y="30581"/>
                  </a:lnTo>
                  <a:lnTo>
                    <a:pt x="13795" y="31676"/>
                  </a:lnTo>
                  <a:lnTo>
                    <a:pt x="13128" y="33112"/>
                  </a:lnTo>
                  <a:lnTo>
                    <a:pt x="11827" y="37970"/>
                  </a:lnTo>
                  <a:lnTo>
                    <a:pt x="11816" y="38014"/>
                  </a:lnTo>
                  <a:lnTo>
                    <a:pt x="12514" y="38748"/>
                  </a:lnTo>
                  <a:lnTo>
                    <a:pt x="17265" y="43560"/>
                  </a:lnTo>
                  <a:lnTo>
                    <a:pt x="18265" y="43856"/>
                  </a:lnTo>
                  <a:lnTo>
                    <a:pt x="19638" y="44055"/>
                  </a:lnTo>
                  <a:lnTo>
                    <a:pt x="23540" y="44372"/>
                  </a:lnTo>
                  <a:lnTo>
                    <a:pt x="23860" y="43692"/>
                  </a:lnTo>
                  <a:lnTo>
                    <a:pt x="24074" y="42533"/>
                  </a:lnTo>
                  <a:lnTo>
                    <a:pt x="24216" y="41056"/>
                  </a:lnTo>
                  <a:lnTo>
                    <a:pt x="25017" y="40070"/>
                  </a:lnTo>
                  <a:lnTo>
                    <a:pt x="26257" y="39413"/>
                  </a:lnTo>
                  <a:lnTo>
                    <a:pt x="27789" y="38976"/>
                  </a:lnTo>
                  <a:lnTo>
                    <a:pt x="29518" y="38683"/>
                  </a:lnTo>
                  <a:lnTo>
                    <a:pt x="31375" y="38489"/>
                  </a:lnTo>
                  <a:lnTo>
                    <a:pt x="36056" y="38177"/>
                  </a:lnTo>
                  <a:lnTo>
                    <a:pt x="37146" y="37446"/>
                  </a:lnTo>
                  <a:lnTo>
                    <a:pt x="38579" y="36253"/>
                  </a:lnTo>
                  <a:lnTo>
                    <a:pt x="42578" y="32639"/>
                  </a:lnTo>
                  <a:lnTo>
                    <a:pt x="43612" y="32343"/>
                  </a:lnTo>
                  <a:lnTo>
                    <a:pt x="45008" y="32145"/>
                  </a:lnTo>
                  <a:lnTo>
                    <a:pt x="46644" y="32013"/>
                  </a:lnTo>
                  <a:lnTo>
                    <a:pt x="47735" y="31220"/>
                  </a:lnTo>
                  <a:lnTo>
                    <a:pt x="48462" y="29985"/>
                  </a:lnTo>
                  <a:lnTo>
                    <a:pt x="49831" y="25668"/>
                  </a:lnTo>
                  <a:lnTo>
                    <a:pt x="49154" y="24873"/>
                  </a:lnTo>
                  <a:lnTo>
                    <a:pt x="47996" y="23637"/>
                  </a:lnTo>
                  <a:lnTo>
                    <a:pt x="44439" y="19956"/>
                  </a:lnTo>
                  <a:lnTo>
                    <a:pt x="43440" y="19654"/>
                  </a:lnTo>
                  <a:lnTo>
                    <a:pt x="42069" y="19453"/>
                  </a:lnTo>
                  <a:lnTo>
                    <a:pt x="40449" y="19318"/>
                  </a:lnTo>
                  <a:lnTo>
                    <a:pt x="38663" y="19229"/>
                  </a:lnTo>
                  <a:lnTo>
                    <a:pt x="34796" y="19129"/>
                  </a:lnTo>
                  <a:lnTo>
                    <a:pt x="9597" y="19050"/>
                  </a:lnTo>
                  <a:lnTo>
                    <a:pt x="8211" y="19755"/>
                  </a:lnTo>
                  <a:lnTo>
                    <a:pt x="7286" y="20932"/>
                  </a:lnTo>
                  <a:lnTo>
                    <a:pt x="5804" y="24517"/>
                  </a:lnTo>
                  <a:lnTo>
                    <a:pt x="4976" y="24811"/>
                  </a:lnTo>
                  <a:lnTo>
                    <a:pt x="3719" y="25007"/>
                  </a:lnTo>
                  <a:lnTo>
                    <a:pt x="0" y="25322"/>
                  </a:lnTo>
                  <a:lnTo>
                    <a:pt x="1375" y="25366"/>
                  </a:lnTo>
                  <a:lnTo>
                    <a:pt x="2730" y="25377"/>
                  </a:lnTo>
                  <a:lnTo>
                    <a:pt x="3633" y="26090"/>
                  </a:lnTo>
                  <a:lnTo>
                    <a:pt x="4234" y="27271"/>
                  </a:lnTo>
                  <a:lnTo>
                    <a:pt x="4636" y="28764"/>
                  </a:lnTo>
                  <a:lnTo>
                    <a:pt x="5610" y="29759"/>
                  </a:lnTo>
                  <a:lnTo>
                    <a:pt x="6965" y="30423"/>
                  </a:lnTo>
                  <a:lnTo>
                    <a:pt x="8574" y="30865"/>
                  </a:lnTo>
                  <a:lnTo>
                    <a:pt x="10353" y="31160"/>
                  </a:lnTo>
                  <a:lnTo>
                    <a:pt x="12245" y="31357"/>
                  </a:lnTo>
                  <a:lnTo>
                    <a:pt x="14212" y="31488"/>
                  </a:lnTo>
                  <a:lnTo>
                    <a:pt x="16229" y="30869"/>
                  </a:lnTo>
                  <a:lnTo>
                    <a:pt x="18280" y="29752"/>
                  </a:lnTo>
                  <a:lnTo>
                    <a:pt x="20354" y="28301"/>
                  </a:lnTo>
                  <a:lnTo>
                    <a:pt x="22442" y="27334"/>
                  </a:lnTo>
                  <a:lnTo>
                    <a:pt x="24540" y="26689"/>
                  </a:lnTo>
                  <a:lnTo>
                    <a:pt x="26645" y="26259"/>
                  </a:lnTo>
                  <a:lnTo>
                    <a:pt x="28754" y="25973"/>
                  </a:lnTo>
                  <a:lnTo>
                    <a:pt x="30866" y="25782"/>
                  </a:lnTo>
                  <a:lnTo>
                    <a:pt x="32980" y="25654"/>
                  </a:lnTo>
                  <a:lnTo>
                    <a:pt x="37212" y="25513"/>
                  </a:lnTo>
                  <a:lnTo>
                    <a:pt x="39329" y="25476"/>
                  </a:lnTo>
                  <a:lnTo>
                    <a:pt x="41446" y="24745"/>
                  </a:lnTo>
                  <a:lnTo>
                    <a:pt x="43563" y="23552"/>
                  </a:lnTo>
                  <a:lnTo>
                    <a:pt x="45681" y="22051"/>
                  </a:lnTo>
                  <a:lnTo>
                    <a:pt x="47799" y="21051"/>
                  </a:lnTo>
                  <a:lnTo>
                    <a:pt x="49916" y="20384"/>
                  </a:lnTo>
                  <a:lnTo>
                    <a:pt x="52035" y="19939"/>
                  </a:lnTo>
                  <a:lnTo>
                    <a:pt x="53446" y="18937"/>
                  </a:lnTo>
                  <a:lnTo>
                    <a:pt x="54387" y="17564"/>
                  </a:lnTo>
                  <a:lnTo>
                    <a:pt x="55015" y="15942"/>
                  </a:lnTo>
                  <a:lnTo>
                    <a:pt x="56139" y="14861"/>
                  </a:lnTo>
                  <a:lnTo>
                    <a:pt x="57595" y="14141"/>
                  </a:lnTo>
                  <a:lnTo>
                    <a:pt x="62330" y="12784"/>
                  </a:lnTo>
                  <a:lnTo>
                    <a:pt x="62428" y="12051"/>
                  </a:lnTo>
                  <a:lnTo>
                    <a:pt x="62493" y="10856"/>
                  </a:lnTo>
                  <a:lnTo>
                    <a:pt x="62537" y="9354"/>
                  </a:lnTo>
                  <a:lnTo>
                    <a:pt x="61860" y="8352"/>
                  </a:lnTo>
                  <a:lnTo>
                    <a:pt x="60703" y="7684"/>
                  </a:lnTo>
                  <a:lnTo>
                    <a:pt x="57146" y="6613"/>
                  </a:lnTo>
                  <a:lnTo>
                    <a:pt x="56148" y="6526"/>
                  </a:lnTo>
                  <a:lnTo>
                    <a:pt x="54778" y="6467"/>
                  </a:lnTo>
                  <a:lnTo>
                    <a:pt x="51371" y="6402"/>
                  </a:lnTo>
                  <a:lnTo>
                    <a:pt x="41357" y="6357"/>
                  </a:lnTo>
                  <a:lnTo>
                    <a:pt x="39975" y="7060"/>
                  </a:lnTo>
                  <a:lnTo>
                    <a:pt x="39052" y="8234"/>
                  </a:lnTo>
                  <a:lnTo>
                    <a:pt x="38438" y="9723"/>
                  </a:lnTo>
                  <a:lnTo>
                    <a:pt x="37322" y="10715"/>
                  </a:lnTo>
                  <a:lnTo>
                    <a:pt x="35872" y="11377"/>
                  </a:lnTo>
                  <a:lnTo>
                    <a:pt x="34200" y="11817"/>
                  </a:lnTo>
                  <a:lnTo>
                    <a:pt x="32378" y="12112"/>
                  </a:lnTo>
                  <a:lnTo>
                    <a:pt x="30459" y="12308"/>
                  </a:lnTo>
                  <a:lnTo>
                    <a:pt x="24850" y="12677"/>
                  </a:lnTo>
                  <a:lnTo>
                    <a:pt x="24734" y="13390"/>
                  </a:lnTo>
                  <a:lnTo>
                    <a:pt x="24656" y="14571"/>
                  </a:lnTo>
                  <a:lnTo>
                    <a:pt x="24532" y="18165"/>
                  </a:lnTo>
                  <a:lnTo>
                    <a:pt x="25228" y="18460"/>
                  </a:lnTo>
                  <a:lnTo>
                    <a:pt x="26397" y="18657"/>
                  </a:lnTo>
                  <a:lnTo>
                    <a:pt x="30855" y="1905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SMARTInkAnnotation903"/>
            <p:cNvSpPr/>
            <p:nvPr/>
          </p:nvSpPr>
          <p:spPr>
            <a:xfrm>
              <a:off x="5512388" y="4305300"/>
              <a:ext cx="57184" cy="48053"/>
            </a:xfrm>
            <a:custGeom>
              <a:avLst/>
              <a:gdLst/>
              <a:ahLst/>
              <a:cxnLst/>
              <a:rect l="0" t="0" r="0" b="0"/>
              <a:pathLst>
                <a:path w="57184" h="48053">
                  <a:moveTo>
                    <a:pt x="31767" y="6350"/>
                  </a:moveTo>
                  <a:lnTo>
                    <a:pt x="31767" y="7"/>
                  </a:lnTo>
                  <a:lnTo>
                    <a:pt x="15970" y="0"/>
                  </a:lnTo>
                  <a:lnTo>
                    <a:pt x="14882" y="705"/>
                  </a:lnTo>
                  <a:lnTo>
                    <a:pt x="14156" y="1882"/>
                  </a:lnTo>
                  <a:lnTo>
                    <a:pt x="13672" y="3371"/>
                  </a:lnTo>
                  <a:lnTo>
                    <a:pt x="13350" y="5069"/>
                  </a:lnTo>
                  <a:lnTo>
                    <a:pt x="13136" y="6908"/>
                  </a:lnTo>
                  <a:lnTo>
                    <a:pt x="12992" y="8838"/>
                  </a:lnTo>
                  <a:lnTo>
                    <a:pt x="12190" y="10125"/>
                  </a:lnTo>
                  <a:lnTo>
                    <a:pt x="10950" y="10984"/>
                  </a:lnTo>
                  <a:lnTo>
                    <a:pt x="9417" y="11556"/>
                  </a:lnTo>
                  <a:lnTo>
                    <a:pt x="7689" y="12643"/>
                  </a:lnTo>
                  <a:lnTo>
                    <a:pt x="5832" y="14073"/>
                  </a:lnTo>
                  <a:lnTo>
                    <a:pt x="1150" y="18067"/>
                  </a:lnTo>
                  <a:lnTo>
                    <a:pt x="765" y="19100"/>
                  </a:lnTo>
                  <a:lnTo>
                    <a:pt x="509" y="20494"/>
                  </a:lnTo>
                  <a:lnTo>
                    <a:pt x="98" y="24431"/>
                  </a:lnTo>
                  <a:lnTo>
                    <a:pt x="64" y="25460"/>
                  </a:lnTo>
                  <a:lnTo>
                    <a:pt x="3" y="31811"/>
                  </a:lnTo>
                  <a:lnTo>
                    <a:pt x="0" y="34835"/>
                  </a:lnTo>
                  <a:lnTo>
                    <a:pt x="705" y="35923"/>
                  </a:lnTo>
                  <a:lnTo>
                    <a:pt x="1880" y="36649"/>
                  </a:lnTo>
                  <a:lnTo>
                    <a:pt x="5469" y="37814"/>
                  </a:lnTo>
                  <a:lnTo>
                    <a:pt x="6468" y="37909"/>
                  </a:lnTo>
                  <a:lnTo>
                    <a:pt x="7841" y="37972"/>
                  </a:lnTo>
                  <a:lnTo>
                    <a:pt x="11744" y="38075"/>
                  </a:lnTo>
                  <a:lnTo>
                    <a:pt x="12771" y="38789"/>
                  </a:lnTo>
                  <a:lnTo>
                    <a:pt x="14160" y="39970"/>
                  </a:lnTo>
                  <a:lnTo>
                    <a:pt x="15794" y="41464"/>
                  </a:lnTo>
                  <a:lnTo>
                    <a:pt x="17587" y="42459"/>
                  </a:lnTo>
                  <a:lnTo>
                    <a:pt x="19490" y="43123"/>
                  </a:lnTo>
                  <a:lnTo>
                    <a:pt x="21464" y="43565"/>
                  </a:lnTo>
                  <a:lnTo>
                    <a:pt x="23486" y="43154"/>
                  </a:lnTo>
                  <a:lnTo>
                    <a:pt x="25540" y="42176"/>
                  </a:lnTo>
                  <a:lnTo>
                    <a:pt x="30536" y="38905"/>
                  </a:lnTo>
                  <a:lnTo>
                    <a:pt x="31653" y="38637"/>
                  </a:lnTo>
                  <a:lnTo>
                    <a:pt x="33103" y="38459"/>
                  </a:lnTo>
                  <a:lnTo>
                    <a:pt x="37129" y="38171"/>
                  </a:lnTo>
                  <a:lnTo>
                    <a:pt x="37460" y="37442"/>
                  </a:lnTo>
                  <a:lnTo>
                    <a:pt x="37680" y="36251"/>
                  </a:lnTo>
                  <a:lnTo>
                    <a:pt x="38034" y="32639"/>
                  </a:lnTo>
                  <a:lnTo>
                    <a:pt x="38769" y="32343"/>
                  </a:lnTo>
                  <a:lnTo>
                    <a:pt x="39965" y="32145"/>
                  </a:lnTo>
                  <a:lnTo>
                    <a:pt x="41468" y="32014"/>
                  </a:lnTo>
                  <a:lnTo>
                    <a:pt x="42471" y="31221"/>
                  </a:lnTo>
                  <a:lnTo>
                    <a:pt x="43138" y="29986"/>
                  </a:lnTo>
                  <a:lnTo>
                    <a:pt x="43584" y="28457"/>
                  </a:lnTo>
                  <a:lnTo>
                    <a:pt x="43174" y="27438"/>
                  </a:lnTo>
                  <a:lnTo>
                    <a:pt x="42196" y="26759"/>
                  </a:lnTo>
                  <a:lnTo>
                    <a:pt x="40838" y="26306"/>
                  </a:lnTo>
                  <a:lnTo>
                    <a:pt x="39932" y="25298"/>
                  </a:lnTo>
                  <a:lnTo>
                    <a:pt x="39328" y="23921"/>
                  </a:lnTo>
                  <a:lnTo>
                    <a:pt x="38360" y="20012"/>
                  </a:lnTo>
                  <a:lnTo>
                    <a:pt x="37574" y="18986"/>
                  </a:lnTo>
                  <a:lnTo>
                    <a:pt x="36344" y="17596"/>
                  </a:lnTo>
                  <a:lnTo>
                    <a:pt x="32671" y="13667"/>
                  </a:lnTo>
                  <a:lnTo>
                    <a:pt x="28661" y="9616"/>
                  </a:lnTo>
                  <a:lnTo>
                    <a:pt x="26873" y="8527"/>
                  </a:lnTo>
                  <a:lnTo>
                    <a:pt x="24975" y="7801"/>
                  </a:lnTo>
                  <a:lnTo>
                    <a:pt x="20227" y="6637"/>
                  </a:lnTo>
                  <a:lnTo>
                    <a:pt x="19132" y="6541"/>
                  </a:lnTo>
                  <a:lnTo>
                    <a:pt x="17696" y="6478"/>
                  </a:lnTo>
                  <a:lnTo>
                    <a:pt x="16032" y="6435"/>
                  </a:lnTo>
                  <a:lnTo>
                    <a:pt x="14923" y="7112"/>
                  </a:lnTo>
                  <a:lnTo>
                    <a:pt x="14184" y="8270"/>
                  </a:lnTo>
                  <a:lnTo>
                    <a:pt x="13691" y="9746"/>
                  </a:lnTo>
                  <a:lnTo>
                    <a:pt x="12656" y="10731"/>
                  </a:lnTo>
                  <a:lnTo>
                    <a:pt x="11261" y="11387"/>
                  </a:lnTo>
                  <a:lnTo>
                    <a:pt x="6436" y="12678"/>
                  </a:lnTo>
                  <a:lnTo>
                    <a:pt x="6407" y="13391"/>
                  </a:lnTo>
                  <a:lnTo>
                    <a:pt x="6356" y="19166"/>
                  </a:lnTo>
                  <a:lnTo>
                    <a:pt x="6353" y="22159"/>
                  </a:lnTo>
                  <a:lnTo>
                    <a:pt x="7058" y="23239"/>
                  </a:lnTo>
                  <a:lnTo>
                    <a:pt x="8234" y="23960"/>
                  </a:lnTo>
                  <a:lnTo>
                    <a:pt x="11822" y="25116"/>
                  </a:lnTo>
                  <a:lnTo>
                    <a:pt x="12822" y="25916"/>
                  </a:lnTo>
                  <a:lnTo>
                    <a:pt x="14195" y="27155"/>
                  </a:lnTo>
                  <a:lnTo>
                    <a:pt x="15816" y="28687"/>
                  </a:lnTo>
                  <a:lnTo>
                    <a:pt x="17603" y="29708"/>
                  </a:lnTo>
                  <a:lnTo>
                    <a:pt x="19500" y="30389"/>
                  </a:lnTo>
                  <a:lnTo>
                    <a:pt x="24245" y="31481"/>
                  </a:lnTo>
                  <a:lnTo>
                    <a:pt x="25340" y="31571"/>
                  </a:lnTo>
                  <a:lnTo>
                    <a:pt x="26776" y="31631"/>
                  </a:lnTo>
                  <a:lnTo>
                    <a:pt x="30255" y="31697"/>
                  </a:lnTo>
                  <a:lnTo>
                    <a:pt x="56190" y="31750"/>
                  </a:lnTo>
                  <a:lnTo>
                    <a:pt x="56521" y="31045"/>
                  </a:lnTo>
                  <a:lnTo>
                    <a:pt x="56741" y="29869"/>
                  </a:lnTo>
                  <a:lnTo>
                    <a:pt x="57095" y="26283"/>
                  </a:lnTo>
                  <a:lnTo>
                    <a:pt x="57124" y="25283"/>
                  </a:lnTo>
                  <a:lnTo>
                    <a:pt x="57175" y="20010"/>
                  </a:lnTo>
                  <a:lnTo>
                    <a:pt x="56471" y="19690"/>
                  </a:lnTo>
                  <a:lnTo>
                    <a:pt x="55297" y="19477"/>
                  </a:lnTo>
                  <a:lnTo>
                    <a:pt x="53807" y="19334"/>
                  </a:lnTo>
                  <a:lnTo>
                    <a:pt x="52814" y="18535"/>
                  </a:lnTo>
                  <a:lnTo>
                    <a:pt x="52153" y="17295"/>
                  </a:lnTo>
                  <a:lnTo>
                    <a:pt x="51711" y="15763"/>
                  </a:lnTo>
                  <a:lnTo>
                    <a:pt x="50711" y="14742"/>
                  </a:lnTo>
                  <a:lnTo>
                    <a:pt x="49338" y="14062"/>
                  </a:lnTo>
                  <a:lnTo>
                    <a:pt x="45436" y="12969"/>
                  </a:lnTo>
                  <a:lnTo>
                    <a:pt x="44409" y="12880"/>
                  </a:lnTo>
                  <a:lnTo>
                    <a:pt x="43020" y="12820"/>
                  </a:lnTo>
                  <a:lnTo>
                    <a:pt x="39592" y="12753"/>
                  </a:lnTo>
                  <a:lnTo>
                    <a:pt x="35715" y="12724"/>
                  </a:lnTo>
                  <a:lnTo>
                    <a:pt x="34399" y="13421"/>
                  </a:lnTo>
                  <a:lnTo>
                    <a:pt x="33522" y="14592"/>
                  </a:lnTo>
                  <a:lnTo>
                    <a:pt x="32936" y="16078"/>
                  </a:lnTo>
                  <a:lnTo>
                    <a:pt x="31840" y="17069"/>
                  </a:lnTo>
                  <a:lnTo>
                    <a:pt x="30404" y="17729"/>
                  </a:lnTo>
                  <a:lnTo>
                    <a:pt x="28740" y="18169"/>
                  </a:lnTo>
                  <a:lnTo>
                    <a:pt x="26925" y="18463"/>
                  </a:lnTo>
                  <a:lnTo>
                    <a:pt x="25008" y="18659"/>
                  </a:lnTo>
                  <a:lnTo>
                    <a:pt x="23025" y="18790"/>
                  </a:lnTo>
                  <a:lnTo>
                    <a:pt x="21703" y="19582"/>
                  </a:lnTo>
                  <a:lnTo>
                    <a:pt x="20822" y="20816"/>
                  </a:lnTo>
                  <a:lnTo>
                    <a:pt x="19407" y="24495"/>
                  </a:lnTo>
                  <a:lnTo>
                    <a:pt x="19291" y="25502"/>
                  </a:lnTo>
                  <a:lnTo>
                    <a:pt x="19214" y="26879"/>
                  </a:lnTo>
                  <a:lnTo>
                    <a:pt x="19090" y="30788"/>
                  </a:lnTo>
                  <a:lnTo>
                    <a:pt x="19068" y="34836"/>
                  </a:lnTo>
                  <a:lnTo>
                    <a:pt x="19771" y="35924"/>
                  </a:lnTo>
                  <a:lnTo>
                    <a:pt x="20946" y="36650"/>
                  </a:lnTo>
                  <a:lnTo>
                    <a:pt x="22435" y="37133"/>
                  </a:lnTo>
                  <a:lnTo>
                    <a:pt x="24134" y="38161"/>
                  </a:lnTo>
                  <a:lnTo>
                    <a:pt x="25972" y="39552"/>
                  </a:lnTo>
                  <a:lnTo>
                    <a:pt x="27903" y="41185"/>
                  </a:lnTo>
                  <a:lnTo>
                    <a:pt x="29897" y="42273"/>
                  </a:lnTo>
                  <a:lnTo>
                    <a:pt x="31932" y="42999"/>
                  </a:lnTo>
                  <a:lnTo>
                    <a:pt x="33995" y="43482"/>
                  </a:lnTo>
                  <a:lnTo>
                    <a:pt x="36076" y="43805"/>
                  </a:lnTo>
                  <a:lnTo>
                    <a:pt x="38169" y="44020"/>
                  </a:lnTo>
                  <a:lnTo>
                    <a:pt x="40272" y="44163"/>
                  </a:lnTo>
                  <a:lnTo>
                    <a:pt x="42378" y="44964"/>
                  </a:lnTo>
                  <a:lnTo>
                    <a:pt x="44489" y="46205"/>
                  </a:lnTo>
                  <a:lnTo>
                    <a:pt x="46602" y="47737"/>
                  </a:lnTo>
                  <a:lnTo>
                    <a:pt x="48718" y="48052"/>
                  </a:lnTo>
                  <a:lnTo>
                    <a:pt x="50833" y="47557"/>
                  </a:lnTo>
                  <a:lnTo>
                    <a:pt x="57183" y="4445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SMARTInkAnnotation904"/>
            <p:cNvSpPr/>
            <p:nvPr/>
          </p:nvSpPr>
          <p:spPr>
            <a:xfrm>
              <a:off x="5455202" y="2032023"/>
              <a:ext cx="44476" cy="50778"/>
            </a:xfrm>
            <a:custGeom>
              <a:avLst/>
              <a:gdLst/>
              <a:ahLst/>
              <a:cxnLst/>
              <a:rect l="0" t="0" r="0" b="0"/>
              <a:pathLst>
                <a:path w="44476" h="50778">
                  <a:moveTo>
                    <a:pt x="44475" y="25377"/>
                  </a:moveTo>
                  <a:lnTo>
                    <a:pt x="44475" y="6429"/>
                  </a:lnTo>
                  <a:lnTo>
                    <a:pt x="43770" y="6395"/>
                  </a:lnTo>
                  <a:lnTo>
                    <a:pt x="41102" y="6357"/>
                  </a:lnTo>
                  <a:lnTo>
                    <a:pt x="40109" y="5641"/>
                  </a:lnTo>
                  <a:lnTo>
                    <a:pt x="39446" y="4459"/>
                  </a:lnTo>
                  <a:lnTo>
                    <a:pt x="38383" y="862"/>
                  </a:lnTo>
                  <a:lnTo>
                    <a:pt x="37591" y="567"/>
                  </a:lnTo>
                  <a:lnTo>
                    <a:pt x="36355" y="370"/>
                  </a:lnTo>
                  <a:lnTo>
                    <a:pt x="32674" y="55"/>
                  </a:lnTo>
                  <a:lnTo>
                    <a:pt x="30288" y="11"/>
                  </a:lnTo>
                  <a:lnTo>
                    <a:pt x="28663" y="0"/>
                  </a:lnTo>
                  <a:lnTo>
                    <a:pt x="26874" y="698"/>
                  </a:lnTo>
                  <a:lnTo>
                    <a:pt x="24976" y="1869"/>
                  </a:lnTo>
                  <a:lnTo>
                    <a:pt x="20228" y="5446"/>
                  </a:lnTo>
                  <a:lnTo>
                    <a:pt x="19133" y="6445"/>
                  </a:lnTo>
                  <a:lnTo>
                    <a:pt x="13692" y="11717"/>
                  </a:lnTo>
                  <a:lnTo>
                    <a:pt x="285" y="25090"/>
                  </a:lnTo>
                  <a:lnTo>
                    <a:pt x="189" y="25891"/>
                  </a:lnTo>
                  <a:lnTo>
                    <a:pt x="125" y="27131"/>
                  </a:lnTo>
                  <a:lnTo>
                    <a:pt x="0" y="31647"/>
                  </a:lnTo>
                  <a:lnTo>
                    <a:pt x="705" y="31674"/>
                  </a:lnTo>
                  <a:lnTo>
                    <a:pt x="11561" y="31725"/>
                  </a:lnTo>
                  <a:lnTo>
                    <a:pt x="12648" y="31020"/>
                  </a:lnTo>
                  <a:lnTo>
                    <a:pt x="14080" y="29844"/>
                  </a:lnTo>
                  <a:lnTo>
                    <a:pt x="18076" y="26260"/>
                  </a:lnTo>
                  <a:lnTo>
                    <a:pt x="19110" y="25965"/>
                  </a:lnTo>
                  <a:lnTo>
                    <a:pt x="20506" y="25769"/>
                  </a:lnTo>
                  <a:lnTo>
                    <a:pt x="22141" y="25638"/>
                  </a:lnTo>
                  <a:lnTo>
                    <a:pt x="23233" y="24846"/>
                  </a:lnTo>
                  <a:lnTo>
                    <a:pt x="23960" y="23612"/>
                  </a:lnTo>
                  <a:lnTo>
                    <a:pt x="24444" y="22083"/>
                  </a:lnTo>
                  <a:lnTo>
                    <a:pt x="25473" y="21065"/>
                  </a:lnTo>
                  <a:lnTo>
                    <a:pt x="26866" y="20385"/>
                  </a:lnTo>
                  <a:lnTo>
                    <a:pt x="30799" y="19295"/>
                  </a:lnTo>
                  <a:lnTo>
                    <a:pt x="31122" y="18500"/>
                  </a:lnTo>
                  <a:lnTo>
                    <a:pt x="31337" y="17265"/>
                  </a:lnTo>
                  <a:lnTo>
                    <a:pt x="31743" y="12945"/>
                  </a:lnTo>
                  <a:lnTo>
                    <a:pt x="31045" y="12856"/>
                  </a:lnTo>
                  <a:lnTo>
                    <a:pt x="29874" y="12796"/>
                  </a:lnTo>
                  <a:lnTo>
                    <a:pt x="26295" y="12700"/>
                  </a:lnTo>
                  <a:lnTo>
                    <a:pt x="22302" y="12684"/>
                  </a:lnTo>
                  <a:lnTo>
                    <a:pt x="21221" y="13387"/>
                  </a:lnTo>
                  <a:lnTo>
                    <a:pt x="20501" y="14562"/>
                  </a:lnTo>
                  <a:lnTo>
                    <a:pt x="20020" y="16050"/>
                  </a:lnTo>
                  <a:lnTo>
                    <a:pt x="18994" y="17042"/>
                  </a:lnTo>
                  <a:lnTo>
                    <a:pt x="17605" y="17704"/>
                  </a:lnTo>
                  <a:lnTo>
                    <a:pt x="15971" y="18145"/>
                  </a:lnTo>
                  <a:lnTo>
                    <a:pt x="14177" y="19144"/>
                  </a:lnTo>
                  <a:lnTo>
                    <a:pt x="12274" y="20516"/>
                  </a:lnTo>
                  <a:lnTo>
                    <a:pt x="10301" y="22137"/>
                  </a:lnTo>
                  <a:lnTo>
                    <a:pt x="8278" y="23922"/>
                  </a:lnTo>
                  <a:lnTo>
                    <a:pt x="1228" y="30560"/>
                  </a:lnTo>
                  <a:lnTo>
                    <a:pt x="818" y="31654"/>
                  </a:lnTo>
                  <a:lnTo>
                    <a:pt x="545" y="33090"/>
                  </a:lnTo>
                  <a:lnTo>
                    <a:pt x="106" y="37092"/>
                  </a:lnTo>
                  <a:lnTo>
                    <a:pt x="70" y="38126"/>
                  </a:lnTo>
                  <a:lnTo>
                    <a:pt x="7" y="43458"/>
                  </a:lnTo>
                  <a:lnTo>
                    <a:pt x="711" y="44487"/>
                  </a:lnTo>
                  <a:lnTo>
                    <a:pt x="1885" y="45878"/>
                  </a:lnTo>
                  <a:lnTo>
                    <a:pt x="3375" y="47511"/>
                  </a:lnTo>
                  <a:lnTo>
                    <a:pt x="5073" y="48600"/>
                  </a:lnTo>
                  <a:lnTo>
                    <a:pt x="6911" y="49325"/>
                  </a:lnTo>
                  <a:lnTo>
                    <a:pt x="11561" y="50490"/>
                  </a:lnTo>
                  <a:lnTo>
                    <a:pt x="12650" y="50586"/>
                  </a:lnTo>
                  <a:lnTo>
                    <a:pt x="14080" y="50650"/>
                  </a:lnTo>
                  <a:lnTo>
                    <a:pt x="17553" y="50720"/>
                  </a:lnTo>
                  <a:lnTo>
                    <a:pt x="44466" y="50777"/>
                  </a:lnTo>
                  <a:lnTo>
                    <a:pt x="29301" y="50777"/>
                  </a:lnTo>
                  <a:lnTo>
                    <a:pt x="28005" y="50071"/>
                  </a:lnTo>
                  <a:lnTo>
                    <a:pt x="27142" y="48896"/>
                  </a:lnTo>
                  <a:lnTo>
                    <a:pt x="25414" y="44427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SMARTInkAnnotation905"/>
            <p:cNvSpPr/>
            <p:nvPr/>
          </p:nvSpPr>
          <p:spPr>
            <a:xfrm>
              <a:off x="5456115" y="1917700"/>
              <a:ext cx="55300" cy="60803"/>
            </a:xfrm>
            <a:custGeom>
              <a:avLst/>
              <a:gdLst/>
              <a:ahLst/>
              <a:cxnLst/>
              <a:rect l="0" t="0" r="0" b="0"/>
              <a:pathLst>
                <a:path w="55300" h="60803">
                  <a:moveTo>
                    <a:pt x="24500" y="6350"/>
                  </a:moveTo>
                  <a:lnTo>
                    <a:pt x="24500" y="0"/>
                  </a:lnTo>
                  <a:lnTo>
                    <a:pt x="21127" y="0"/>
                  </a:lnTo>
                  <a:lnTo>
                    <a:pt x="20133" y="705"/>
                  </a:lnTo>
                  <a:lnTo>
                    <a:pt x="19471" y="1881"/>
                  </a:lnTo>
                  <a:lnTo>
                    <a:pt x="18407" y="5467"/>
                  </a:lnTo>
                  <a:lnTo>
                    <a:pt x="17615" y="6467"/>
                  </a:lnTo>
                  <a:lnTo>
                    <a:pt x="16380" y="7839"/>
                  </a:lnTo>
                  <a:lnTo>
                    <a:pt x="14850" y="9459"/>
                  </a:lnTo>
                  <a:lnTo>
                    <a:pt x="13831" y="11245"/>
                  </a:lnTo>
                  <a:lnTo>
                    <a:pt x="13152" y="13141"/>
                  </a:lnTo>
                  <a:lnTo>
                    <a:pt x="12699" y="15111"/>
                  </a:lnTo>
                  <a:lnTo>
                    <a:pt x="11690" y="16424"/>
                  </a:lnTo>
                  <a:lnTo>
                    <a:pt x="10313" y="17299"/>
                  </a:lnTo>
                  <a:lnTo>
                    <a:pt x="8688" y="17883"/>
                  </a:lnTo>
                  <a:lnTo>
                    <a:pt x="7605" y="18977"/>
                  </a:lnTo>
                  <a:lnTo>
                    <a:pt x="6883" y="20413"/>
                  </a:lnTo>
                  <a:lnTo>
                    <a:pt x="5724" y="24415"/>
                  </a:lnTo>
                  <a:lnTo>
                    <a:pt x="5628" y="25449"/>
                  </a:lnTo>
                  <a:lnTo>
                    <a:pt x="5566" y="26844"/>
                  </a:lnTo>
                  <a:lnTo>
                    <a:pt x="5464" y="30781"/>
                  </a:lnTo>
                  <a:lnTo>
                    <a:pt x="5438" y="43482"/>
                  </a:lnTo>
                  <a:lnTo>
                    <a:pt x="6144" y="43805"/>
                  </a:lnTo>
                  <a:lnTo>
                    <a:pt x="7322" y="44020"/>
                  </a:lnTo>
                  <a:lnTo>
                    <a:pt x="10910" y="44365"/>
                  </a:lnTo>
                  <a:lnTo>
                    <a:pt x="11910" y="43688"/>
                  </a:lnTo>
                  <a:lnTo>
                    <a:pt x="13283" y="42531"/>
                  </a:lnTo>
                  <a:lnTo>
                    <a:pt x="17861" y="38359"/>
                  </a:lnTo>
                  <a:lnTo>
                    <a:pt x="18663" y="38273"/>
                  </a:lnTo>
                  <a:lnTo>
                    <a:pt x="19902" y="38215"/>
                  </a:lnTo>
                  <a:lnTo>
                    <a:pt x="21435" y="38177"/>
                  </a:lnTo>
                  <a:lnTo>
                    <a:pt x="22456" y="37445"/>
                  </a:lnTo>
                  <a:lnTo>
                    <a:pt x="23138" y="36253"/>
                  </a:lnTo>
                  <a:lnTo>
                    <a:pt x="23592" y="34752"/>
                  </a:lnTo>
                  <a:lnTo>
                    <a:pt x="24601" y="33751"/>
                  </a:lnTo>
                  <a:lnTo>
                    <a:pt x="25979" y="33084"/>
                  </a:lnTo>
                  <a:lnTo>
                    <a:pt x="30569" y="31828"/>
                  </a:lnTo>
                  <a:lnTo>
                    <a:pt x="30664" y="31096"/>
                  </a:lnTo>
                  <a:lnTo>
                    <a:pt x="30726" y="29903"/>
                  </a:lnTo>
                  <a:lnTo>
                    <a:pt x="30851" y="25478"/>
                  </a:lnTo>
                  <a:lnTo>
                    <a:pt x="30853" y="22052"/>
                  </a:lnTo>
                  <a:lnTo>
                    <a:pt x="30147" y="21757"/>
                  </a:lnTo>
                  <a:lnTo>
                    <a:pt x="28970" y="22266"/>
                  </a:lnTo>
                  <a:lnTo>
                    <a:pt x="25382" y="24781"/>
                  </a:lnTo>
                  <a:lnTo>
                    <a:pt x="24383" y="24987"/>
                  </a:lnTo>
                  <a:lnTo>
                    <a:pt x="23010" y="25125"/>
                  </a:lnTo>
                  <a:lnTo>
                    <a:pt x="21389" y="25216"/>
                  </a:lnTo>
                  <a:lnTo>
                    <a:pt x="20308" y="25983"/>
                  </a:lnTo>
                  <a:lnTo>
                    <a:pt x="19588" y="27200"/>
                  </a:lnTo>
                  <a:lnTo>
                    <a:pt x="19107" y="28716"/>
                  </a:lnTo>
                  <a:lnTo>
                    <a:pt x="18080" y="29727"/>
                  </a:lnTo>
                  <a:lnTo>
                    <a:pt x="16691" y="30402"/>
                  </a:lnTo>
                  <a:lnTo>
                    <a:pt x="15057" y="30851"/>
                  </a:lnTo>
                  <a:lnTo>
                    <a:pt x="13969" y="31856"/>
                  </a:lnTo>
                  <a:lnTo>
                    <a:pt x="13243" y="33232"/>
                  </a:lnTo>
                  <a:lnTo>
                    <a:pt x="12759" y="34854"/>
                  </a:lnTo>
                  <a:lnTo>
                    <a:pt x="11731" y="36642"/>
                  </a:lnTo>
                  <a:lnTo>
                    <a:pt x="10340" y="38539"/>
                  </a:lnTo>
                  <a:lnTo>
                    <a:pt x="6406" y="43282"/>
                  </a:lnTo>
                  <a:lnTo>
                    <a:pt x="6084" y="44377"/>
                  </a:lnTo>
                  <a:lnTo>
                    <a:pt x="5869" y="45812"/>
                  </a:lnTo>
                  <a:lnTo>
                    <a:pt x="5726" y="47475"/>
                  </a:lnTo>
                  <a:lnTo>
                    <a:pt x="5630" y="49289"/>
                  </a:lnTo>
                  <a:lnTo>
                    <a:pt x="5464" y="55975"/>
                  </a:lnTo>
                  <a:lnTo>
                    <a:pt x="6161" y="56367"/>
                  </a:lnTo>
                  <a:lnTo>
                    <a:pt x="7333" y="56628"/>
                  </a:lnTo>
                  <a:lnTo>
                    <a:pt x="8819" y="56802"/>
                  </a:lnTo>
                  <a:lnTo>
                    <a:pt x="10516" y="56918"/>
                  </a:lnTo>
                  <a:lnTo>
                    <a:pt x="12354" y="56995"/>
                  </a:lnTo>
                  <a:lnTo>
                    <a:pt x="17002" y="57119"/>
                  </a:lnTo>
                  <a:lnTo>
                    <a:pt x="18089" y="57835"/>
                  </a:lnTo>
                  <a:lnTo>
                    <a:pt x="19521" y="59018"/>
                  </a:lnTo>
                  <a:lnTo>
                    <a:pt x="21181" y="60512"/>
                  </a:lnTo>
                  <a:lnTo>
                    <a:pt x="22993" y="60802"/>
                  </a:lnTo>
                  <a:lnTo>
                    <a:pt x="24907" y="60290"/>
                  </a:lnTo>
                  <a:lnTo>
                    <a:pt x="26890" y="59243"/>
                  </a:lnTo>
                  <a:lnTo>
                    <a:pt x="28917" y="58546"/>
                  </a:lnTo>
                  <a:lnTo>
                    <a:pt x="30975" y="58080"/>
                  </a:lnTo>
                  <a:lnTo>
                    <a:pt x="33052" y="57770"/>
                  </a:lnTo>
                  <a:lnTo>
                    <a:pt x="35143" y="57563"/>
                  </a:lnTo>
                  <a:lnTo>
                    <a:pt x="37243" y="57426"/>
                  </a:lnTo>
                  <a:lnTo>
                    <a:pt x="42313" y="57204"/>
                  </a:lnTo>
                  <a:lnTo>
                    <a:pt x="48922" y="57154"/>
                  </a:lnTo>
                  <a:lnTo>
                    <a:pt x="49959" y="56447"/>
                  </a:lnTo>
                  <a:lnTo>
                    <a:pt x="51357" y="55270"/>
                  </a:lnTo>
                  <a:lnTo>
                    <a:pt x="55299" y="51683"/>
                  </a:lnTo>
                  <a:lnTo>
                    <a:pt x="54916" y="51389"/>
                  </a:lnTo>
                  <a:lnTo>
                    <a:pt x="53955" y="51192"/>
                  </a:lnTo>
                  <a:lnTo>
                    <a:pt x="50714" y="50877"/>
                  </a:lnTo>
                  <a:lnTo>
                    <a:pt x="48387" y="50834"/>
                  </a:lnTo>
                  <a:lnTo>
                    <a:pt x="5810" y="50800"/>
                  </a:lnTo>
                  <a:lnTo>
                    <a:pt x="4980" y="51505"/>
                  </a:lnTo>
                  <a:lnTo>
                    <a:pt x="3721" y="52681"/>
                  </a:lnTo>
                  <a:lnTo>
                    <a:pt x="0" y="56267"/>
                  </a:lnTo>
                  <a:lnTo>
                    <a:pt x="402" y="56561"/>
                  </a:lnTo>
                  <a:lnTo>
                    <a:pt x="1374" y="56758"/>
                  </a:lnTo>
                  <a:lnTo>
                    <a:pt x="2729" y="56888"/>
                  </a:lnTo>
                  <a:lnTo>
                    <a:pt x="4338" y="56975"/>
                  </a:lnTo>
                  <a:lnTo>
                    <a:pt x="8008" y="57072"/>
                  </a:lnTo>
                  <a:lnTo>
                    <a:pt x="18146" y="5715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SMARTInkAnnotation906"/>
            <p:cNvSpPr/>
            <p:nvPr/>
          </p:nvSpPr>
          <p:spPr>
            <a:xfrm>
              <a:off x="5608601" y="1993901"/>
              <a:ext cx="56271" cy="38100"/>
            </a:xfrm>
            <a:custGeom>
              <a:avLst/>
              <a:gdLst/>
              <a:ahLst/>
              <a:cxnLst/>
              <a:rect l="0" t="0" r="0" b="0"/>
              <a:pathLst>
                <a:path w="56271" h="38100">
                  <a:moveTo>
                    <a:pt x="43571" y="12699"/>
                  </a:moveTo>
                  <a:lnTo>
                    <a:pt x="43571" y="9328"/>
                  </a:lnTo>
                  <a:lnTo>
                    <a:pt x="42866" y="8335"/>
                  </a:lnTo>
                  <a:lnTo>
                    <a:pt x="41688" y="7673"/>
                  </a:lnTo>
                  <a:lnTo>
                    <a:pt x="40198" y="7232"/>
                  </a:lnTo>
                  <a:lnTo>
                    <a:pt x="39205" y="6232"/>
                  </a:lnTo>
                  <a:lnTo>
                    <a:pt x="38542" y="4860"/>
                  </a:lnTo>
                  <a:lnTo>
                    <a:pt x="38100" y="3239"/>
                  </a:lnTo>
                  <a:lnTo>
                    <a:pt x="37101" y="2160"/>
                  </a:lnTo>
                  <a:lnTo>
                    <a:pt x="35727" y="1439"/>
                  </a:lnTo>
                  <a:lnTo>
                    <a:pt x="34107" y="959"/>
                  </a:lnTo>
                  <a:lnTo>
                    <a:pt x="32319" y="639"/>
                  </a:lnTo>
                  <a:lnTo>
                    <a:pt x="30422" y="426"/>
                  </a:lnTo>
                  <a:lnTo>
                    <a:pt x="25678" y="83"/>
                  </a:lnTo>
                  <a:lnTo>
                    <a:pt x="23146" y="36"/>
                  </a:lnTo>
                  <a:lnTo>
                    <a:pt x="12771" y="0"/>
                  </a:lnTo>
                  <a:lnTo>
                    <a:pt x="12448" y="705"/>
                  </a:lnTo>
                  <a:lnTo>
                    <a:pt x="12233" y="1881"/>
                  </a:lnTo>
                  <a:lnTo>
                    <a:pt x="12088" y="3370"/>
                  </a:lnTo>
                  <a:lnTo>
                    <a:pt x="11287" y="4363"/>
                  </a:lnTo>
                  <a:lnTo>
                    <a:pt x="10048" y="5025"/>
                  </a:lnTo>
                  <a:lnTo>
                    <a:pt x="8514" y="5466"/>
                  </a:lnTo>
                  <a:lnTo>
                    <a:pt x="7491" y="6466"/>
                  </a:lnTo>
                  <a:lnTo>
                    <a:pt x="6811" y="7838"/>
                  </a:lnTo>
                  <a:lnTo>
                    <a:pt x="5716" y="11739"/>
                  </a:lnTo>
                  <a:lnTo>
                    <a:pt x="4921" y="12764"/>
                  </a:lnTo>
                  <a:lnTo>
                    <a:pt x="3684" y="14154"/>
                  </a:lnTo>
                  <a:lnTo>
                    <a:pt x="2154" y="15785"/>
                  </a:lnTo>
                  <a:lnTo>
                    <a:pt x="1134" y="17579"/>
                  </a:lnTo>
                  <a:lnTo>
                    <a:pt x="454" y="19480"/>
                  </a:lnTo>
                  <a:lnTo>
                    <a:pt x="0" y="21453"/>
                  </a:lnTo>
                  <a:lnTo>
                    <a:pt x="405" y="23474"/>
                  </a:lnTo>
                  <a:lnTo>
                    <a:pt x="1379" y="25527"/>
                  </a:lnTo>
                  <a:lnTo>
                    <a:pt x="4644" y="30520"/>
                  </a:lnTo>
                  <a:lnTo>
                    <a:pt x="4912" y="31635"/>
                  </a:lnTo>
                  <a:lnTo>
                    <a:pt x="5091" y="33084"/>
                  </a:lnTo>
                  <a:lnTo>
                    <a:pt x="5209" y="34756"/>
                  </a:lnTo>
                  <a:lnTo>
                    <a:pt x="5995" y="35870"/>
                  </a:lnTo>
                  <a:lnTo>
                    <a:pt x="7224" y="36613"/>
                  </a:lnTo>
                  <a:lnTo>
                    <a:pt x="10897" y="37805"/>
                  </a:lnTo>
                  <a:lnTo>
                    <a:pt x="11905" y="37903"/>
                  </a:lnTo>
                  <a:lnTo>
                    <a:pt x="13282" y="37969"/>
                  </a:lnTo>
                  <a:lnTo>
                    <a:pt x="16696" y="38041"/>
                  </a:lnTo>
                  <a:lnTo>
                    <a:pt x="56169" y="38099"/>
                  </a:lnTo>
                  <a:lnTo>
                    <a:pt x="56206" y="37393"/>
                  </a:lnTo>
                  <a:lnTo>
                    <a:pt x="56270" y="32632"/>
                  </a:lnTo>
                  <a:lnTo>
                    <a:pt x="55566" y="32337"/>
                  </a:lnTo>
                  <a:lnTo>
                    <a:pt x="54392" y="32141"/>
                  </a:lnTo>
                  <a:lnTo>
                    <a:pt x="52903" y="32010"/>
                  </a:lnTo>
                  <a:lnTo>
                    <a:pt x="51204" y="31923"/>
                  </a:lnTo>
                  <a:lnTo>
                    <a:pt x="44716" y="31772"/>
                  </a:lnTo>
                  <a:lnTo>
                    <a:pt x="40537" y="31756"/>
                  </a:lnTo>
                  <a:lnTo>
                    <a:pt x="39431" y="31048"/>
                  </a:lnTo>
                  <a:lnTo>
                    <a:pt x="38693" y="29871"/>
                  </a:lnTo>
                  <a:lnTo>
                    <a:pt x="38201" y="28380"/>
                  </a:lnTo>
                  <a:lnTo>
                    <a:pt x="37167" y="27386"/>
                  </a:lnTo>
                  <a:lnTo>
                    <a:pt x="35772" y="26724"/>
                  </a:lnTo>
                  <a:lnTo>
                    <a:pt x="31833" y="25661"/>
                  </a:lnTo>
                  <a:lnTo>
                    <a:pt x="30804" y="25573"/>
                  </a:lnTo>
                  <a:lnTo>
                    <a:pt x="29411" y="25515"/>
                  </a:lnTo>
                  <a:lnTo>
                    <a:pt x="25478" y="25422"/>
                  </a:lnTo>
                  <a:lnTo>
                    <a:pt x="18181" y="25399"/>
                  </a:lnTo>
                  <a:lnTo>
                    <a:pt x="11802" y="19049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SMARTInkAnnotation907"/>
            <p:cNvSpPr/>
            <p:nvPr/>
          </p:nvSpPr>
          <p:spPr>
            <a:xfrm>
              <a:off x="8174701" y="2133600"/>
              <a:ext cx="75885" cy="63501"/>
            </a:xfrm>
            <a:custGeom>
              <a:avLst/>
              <a:gdLst/>
              <a:ahLst/>
              <a:cxnLst/>
              <a:rect l="0" t="0" r="0" b="0"/>
              <a:pathLst>
                <a:path w="75885" h="63501">
                  <a:moveTo>
                    <a:pt x="50824" y="25400"/>
                  </a:moveTo>
                  <a:lnTo>
                    <a:pt x="50824" y="19057"/>
                  </a:lnTo>
                  <a:lnTo>
                    <a:pt x="63509" y="6373"/>
                  </a:lnTo>
                  <a:lnTo>
                    <a:pt x="63532" y="23"/>
                  </a:lnTo>
                  <a:lnTo>
                    <a:pt x="32992" y="0"/>
                  </a:lnTo>
                  <a:lnTo>
                    <a:pt x="31876" y="705"/>
                  </a:lnTo>
                  <a:lnTo>
                    <a:pt x="30425" y="1881"/>
                  </a:lnTo>
                  <a:lnTo>
                    <a:pt x="28753" y="3371"/>
                  </a:lnTo>
                  <a:lnTo>
                    <a:pt x="26932" y="4364"/>
                  </a:lnTo>
                  <a:lnTo>
                    <a:pt x="25012" y="5026"/>
                  </a:lnTo>
                  <a:lnTo>
                    <a:pt x="23027" y="5467"/>
                  </a:lnTo>
                  <a:lnTo>
                    <a:pt x="21703" y="6467"/>
                  </a:lnTo>
                  <a:lnTo>
                    <a:pt x="20820" y="7839"/>
                  </a:lnTo>
                  <a:lnTo>
                    <a:pt x="19403" y="11740"/>
                  </a:lnTo>
                  <a:lnTo>
                    <a:pt x="18581" y="12060"/>
                  </a:lnTo>
                  <a:lnTo>
                    <a:pt x="17326" y="12273"/>
                  </a:lnTo>
                  <a:lnTo>
                    <a:pt x="13613" y="12616"/>
                  </a:lnTo>
                  <a:lnTo>
                    <a:pt x="13309" y="13349"/>
                  </a:lnTo>
                  <a:lnTo>
                    <a:pt x="13106" y="14544"/>
                  </a:lnTo>
                  <a:lnTo>
                    <a:pt x="12716" y="18874"/>
                  </a:lnTo>
                  <a:lnTo>
                    <a:pt x="12707" y="18971"/>
                  </a:lnTo>
                  <a:lnTo>
                    <a:pt x="14586" y="20897"/>
                  </a:lnTo>
                  <a:lnTo>
                    <a:pt x="18793" y="25136"/>
                  </a:lnTo>
                  <a:lnTo>
                    <a:pt x="20820" y="25283"/>
                  </a:lnTo>
                  <a:lnTo>
                    <a:pt x="22350" y="25322"/>
                  </a:lnTo>
                  <a:lnTo>
                    <a:pt x="23369" y="26053"/>
                  </a:lnTo>
                  <a:lnTo>
                    <a:pt x="24048" y="27247"/>
                  </a:lnTo>
                  <a:lnTo>
                    <a:pt x="24502" y="28747"/>
                  </a:lnTo>
                  <a:lnTo>
                    <a:pt x="25510" y="29748"/>
                  </a:lnTo>
                  <a:lnTo>
                    <a:pt x="26888" y="30416"/>
                  </a:lnTo>
                  <a:lnTo>
                    <a:pt x="31677" y="31727"/>
                  </a:lnTo>
                  <a:lnTo>
                    <a:pt x="33607" y="29858"/>
                  </a:lnTo>
                  <a:lnTo>
                    <a:pt x="38082" y="25434"/>
                  </a:lnTo>
                  <a:lnTo>
                    <a:pt x="38112" y="25403"/>
                  </a:lnTo>
                  <a:lnTo>
                    <a:pt x="38116" y="25400"/>
                  </a:lnTo>
                  <a:lnTo>
                    <a:pt x="38116" y="25400"/>
                  </a:lnTo>
                  <a:lnTo>
                    <a:pt x="20038" y="25400"/>
                  </a:lnTo>
                  <a:lnTo>
                    <a:pt x="19004" y="26106"/>
                  </a:lnTo>
                  <a:lnTo>
                    <a:pt x="17608" y="27281"/>
                  </a:lnTo>
                  <a:lnTo>
                    <a:pt x="15972" y="28771"/>
                  </a:lnTo>
                  <a:lnTo>
                    <a:pt x="14176" y="29764"/>
                  </a:lnTo>
                  <a:lnTo>
                    <a:pt x="12272" y="30426"/>
                  </a:lnTo>
                  <a:lnTo>
                    <a:pt x="10296" y="30867"/>
                  </a:lnTo>
                  <a:lnTo>
                    <a:pt x="8981" y="31867"/>
                  </a:lnTo>
                  <a:lnTo>
                    <a:pt x="8103" y="33239"/>
                  </a:lnTo>
                  <a:lnTo>
                    <a:pt x="7516" y="34859"/>
                  </a:lnTo>
                  <a:lnTo>
                    <a:pt x="6421" y="36645"/>
                  </a:lnTo>
                  <a:lnTo>
                    <a:pt x="4984" y="38541"/>
                  </a:lnTo>
                  <a:lnTo>
                    <a:pt x="3319" y="40511"/>
                  </a:lnTo>
                  <a:lnTo>
                    <a:pt x="2211" y="42529"/>
                  </a:lnTo>
                  <a:lnTo>
                    <a:pt x="1470" y="44581"/>
                  </a:lnTo>
                  <a:lnTo>
                    <a:pt x="285" y="49571"/>
                  </a:lnTo>
                  <a:lnTo>
                    <a:pt x="187" y="50686"/>
                  </a:lnTo>
                  <a:lnTo>
                    <a:pt x="122" y="52135"/>
                  </a:lnTo>
                  <a:lnTo>
                    <a:pt x="18" y="56159"/>
                  </a:lnTo>
                  <a:lnTo>
                    <a:pt x="0" y="60227"/>
                  </a:lnTo>
                  <a:lnTo>
                    <a:pt x="703" y="61318"/>
                  </a:lnTo>
                  <a:lnTo>
                    <a:pt x="1879" y="62045"/>
                  </a:lnTo>
                  <a:lnTo>
                    <a:pt x="3367" y="62530"/>
                  </a:lnTo>
                  <a:lnTo>
                    <a:pt x="5066" y="62853"/>
                  </a:lnTo>
                  <a:lnTo>
                    <a:pt x="6906" y="63069"/>
                  </a:lnTo>
                  <a:lnTo>
                    <a:pt x="11555" y="63415"/>
                  </a:lnTo>
                  <a:lnTo>
                    <a:pt x="14074" y="63462"/>
                  </a:lnTo>
                  <a:lnTo>
                    <a:pt x="21444" y="63492"/>
                  </a:lnTo>
                  <a:lnTo>
                    <a:pt x="23471" y="62789"/>
                  </a:lnTo>
                  <a:lnTo>
                    <a:pt x="25529" y="61615"/>
                  </a:lnTo>
                  <a:lnTo>
                    <a:pt x="27607" y="60127"/>
                  </a:lnTo>
                  <a:lnTo>
                    <a:pt x="29697" y="59134"/>
                  </a:lnTo>
                  <a:lnTo>
                    <a:pt x="31798" y="58473"/>
                  </a:lnTo>
                  <a:lnTo>
                    <a:pt x="33903" y="58032"/>
                  </a:lnTo>
                  <a:lnTo>
                    <a:pt x="36014" y="57032"/>
                  </a:lnTo>
                  <a:lnTo>
                    <a:pt x="38126" y="55660"/>
                  </a:lnTo>
                  <a:lnTo>
                    <a:pt x="40242" y="54040"/>
                  </a:lnTo>
                  <a:lnTo>
                    <a:pt x="41651" y="52254"/>
                  </a:lnTo>
                  <a:lnTo>
                    <a:pt x="42591" y="50359"/>
                  </a:lnTo>
                  <a:lnTo>
                    <a:pt x="43217" y="48389"/>
                  </a:lnTo>
                  <a:lnTo>
                    <a:pt x="44341" y="47076"/>
                  </a:lnTo>
                  <a:lnTo>
                    <a:pt x="45796" y="46201"/>
                  </a:lnTo>
                  <a:lnTo>
                    <a:pt x="47472" y="45617"/>
                  </a:lnTo>
                  <a:lnTo>
                    <a:pt x="48589" y="44522"/>
                  </a:lnTo>
                  <a:lnTo>
                    <a:pt x="49334" y="43087"/>
                  </a:lnTo>
                  <a:lnTo>
                    <a:pt x="49831" y="41425"/>
                  </a:lnTo>
                  <a:lnTo>
                    <a:pt x="50161" y="39611"/>
                  </a:lnTo>
                  <a:lnTo>
                    <a:pt x="50383" y="37696"/>
                  </a:lnTo>
                  <a:lnTo>
                    <a:pt x="50736" y="32924"/>
                  </a:lnTo>
                  <a:lnTo>
                    <a:pt x="50785" y="30390"/>
                  </a:lnTo>
                  <a:lnTo>
                    <a:pt x="50799" y="28727"/>
                  </a:lnTo>
                  <a:lnTo>
                    <a:pt x="50101" y="27618"/>
                  </a:lnTo>
                  <a:lnTo>
                    <a:pt x="48930" y="26878"/>
                  </a:lnTo>
                  <a:lnTo>
                    <a:pt x="47443" y="26386"/>
                  </a:lnTo>
                  <a:lnTo>
                    <a:pt x="45746" y="26057"/>
                  </a:lnTo>
                  <a:lnTo>
                    <a:pt x="43909" y="25838"/>
                  </a:lnTo>
                  <a:lnTo>
                    <a:pt x="41978" y="25692"/>
                  </a:lnTo>
                  <a:lnTo>
                    <a:pt x="39984" y="25595"/>
                  </a:lnTo>
                  <a:lnTo>
                    <a:pt x="35888" y="25486"/>
                  </a:lnTo>
                  <a:lnTo>
                    <a:pt x="10581" y="25400"/>
                  </a:lnTo>
                  <a:lnTo>
                    <a:pt x="9169" y="26106"/>
                  </a:lnTo>
                  <a:lnTo>
                    <a:pt x="8228" y="27281"/>
                  </a:lnTo>
                  <a:lnTo>
                    <a:pt x="7602" y="28771"/>
                  </a:lnTo>
                  <a:lnTo>
                    <a:pt x="6476" y="29764"/>
                  </a:lnTo>
                  <a:lnTo>
                    <a:pt x="5022" y="30426"/>
                  </a:lnTo>
                  <a:lnTo>
                    <a:pt x="3344" y="30867"/>
                  </a:lnTo>
                  <a:lnTo>
                    <a:pt x="2227" y="31867"/>
                  </a:lnTo>
                  <a:lnTo>
                    <a:pt x="1482" y="33239"/>
                  </a:lnTo>
                  <a:lnTo>
                    <a:pt x="986" y="34859"/>
                  </a:lnTo>
                  <a:lnTo>
                    <a:pt x="655" y="36645"/>
                  </a:lnTo>
                  <a:lnTo>
                    <a:pt x="434" y="38541"/>
                  </a:lnTo>
                  <a:lnTo>
                    <a:pt x="18" y="44104"/>
                  </a:lnTo>
                  <a:lnTo>
                    <a:pt x="715" y="44925"/>
                  </a:lnTo>
                  <a:lnTo>
                    <a:pt x="1886" y="46177"/>
                  </a:lnTo>
                  <a:lnTo>
                    <a:pt x="3373" y="47718"/>
                  </a:lnTo>
                  <a:lnTo>
                    <a:pt x="5069" y="48745"/>
                  </a:lnTo>
                  <a:lnTo>
                    <a:pt x="6908" y="49430"/>
                  </a:lnTo>
                  <a:lnTo>
                    <a:pt x="8837" y="49886"/>
                  </a:lnTo>
                  <a:lnTo>
                    <a:pt x="10831" y="50897"/>
                  </a:lnTo>
                  <a:lnTo>
                    <a:pt x="12867" y="52275"/>
                  </a:lnTo>
                  <a:lnTo>
                    <a:pt x="14929" y="53900"/>
                  </a:lnTo>
                  <a:lnTo>
                    <a:pt x="17716" y="54983"/>
                  </a:lnTo>
                  <a:lnTo>
                    <a:pt x="20987" y="55706"/>
                  </a:lnTo>
                  <a:lnTo>
                    <a:pt x="24578" y="56187"/>
                  </a:lnTo>
                  <a:lnTo>
                    <a:pt x="28385" y="56508"/>
                  </a:lnTo>
                  <a:lnTo>
                    <a:pt x="32334" y="56722"/>
                  </a:lnTo>
                  <a:lnTo>
                    <a:pt x="36380" y="56865"/>
                  </a:lnTo>
                  <a:lnTo>
                    <a:pt x="39782" y="56254"/>
                  </a:lnTo>
                  <a:lnTo>
                    <a:pt x="42757" y="55141"/>
                  </a:lnTo>
                  <a:lnTo>
                    <a:pt x="45446" y="53694"/>
                  </a:lnTo>
                  <a:lnTo>
                    <a:pt x="48651" y="52730"/>
                  </a:lnTo>
                  <a:lnTo>
                    <a:pt x="52199" y="52086"/>
                  </a:lnTo>
                  <a:lnTo>
                    <a:pt x="61293" y="51054"/>
                  </a:lnTo>
                  <a:lnTo>
                    <a:pt x="62746" y="50969"/>
                  </a:lnTo>
                  <a:lnTo>
                    <a:pt x="66241" y="50875"/>
                  </a:lnTo>
                  <a:lnTo>
                    <a:pt x="75884" y="50802"/>
                  </a:lnTo>
                  <a:lnTo>
                    <a:pt x="49318" y="50800"/>
                  </a:lnTo>
                  <a:lnTo>
                    <a:pt x="46996" y="51505"/>
                  </a:lnTo>
                  <a:lnTo>
                    <a:pt x="44741" y="52681"/>
                  </a:lnTo>
                  <a:lnTo>
                    <a:pt x="42534" y="54171"/>
                  </a:lnTo>
                  <a:lnTo>
                    <a:pt x="40355" y="55164"/>
                  </a:lnTo>
                  <a:lnTo>
                    <a:pt x="38197" y="55826"/>
                  </a:lnTo>
                  <a:lnTo>
                    <a:pt x="36053" y="56267"/>
                  </a:lnTo>
                  <a:lnTo>
                    <a:pt x="33916" y="56561"/>
                  </a:lnTo>
                  <a:lnTo>
                    <a:pt x="31786" y="56758"/>
                  </a:lnTo>
                  <a:lnTo>
                    <a:pt x="29659" y="56888"/>
                  </a:lnTo>
                  <a:lnTo>
                    <a:pt x="27537" y="57681"/>
                  </a:lnTo>
                  <a:lnTo>
                    <a:pt x="25415" y="58915"/>
                  </a:lnTo>
                  <a:lnTo>
                    <a:pt x="19054" y="6350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93173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3" name="Group 202"/>
          <p:cNvGrpSpPr/>
          <p:nvPr/>
        </p:nvGrpSpPr>
        <p:grpSpPr>
          <a:xfrm>
            <a:off x="264017" y="647970"/>
            <a:ext cx="8660447" cy="4184358"/>
            <a:chOff x="264017" y="647970"/>
            <a:chExt cx="8660447" cy="4184358"/>
          </a:xfrm>
        </p:grpSpPr>
        <p:sp>
          <p:nvSpPr>
            <p:cNvPr id="2" name="SMARTInkAnnotation591"/>
            <p:cNvSpPr/>
            <p:nvPr/>
          </p:nvSpPr>
          <p:spPr>
            <a:xfrm>
              <a:off x="486406" y="1435108"/>
              <a:ext cx="168669" cy="317484"/>
            </a:xfrm>
            <a:custGeom>
              <a:avLst/>
              <a:gdLst/>
              <a:ahLst/>
              <a:cxnLst/>
              <a:rect l="0" t="0" r="0" b="0"/>
              <a:pathLst>
                <a:path w="168669" h="317484">
                  <a:moveTo>
                    <a:pt x="0" y="69842"/>
                  </a:moveTo>
                  <a:lnTo>
                    <a:pt x="12707" y="69842"/>
                  </a:lnTo>
                  <a:lnTo>
                    <a:pt x="12707" y="113176"/>
                  </a:lnTo>
                  <a:lnTo>
                    <a:pt x="14590" y="121086"/>
                  </a:lnTo>
                  <a:lnTo>
                    <a:pt x="16081" y="125172"/>
                  </a:lnTo>
                  <a:lnTo>
                    <a:pt x="16368" y="128601"/>
                  </a:lnTo>
                  <a:lnTo>
                    <a:pt x="15854" y="131592"/>
                  </a:lnTo>
                  <a:lnTo>
                    <a:pt x="14805" y="134292"/>
                  </a:lnTo>
                  <a:lnTo>
                    <a:pt x="13640" y="141055"/>
                  </a:lnTo>
                  <a:lnTo>
                    <a:pt x="13329" y="144834"/>
                  </a:lnTo>
                  <a:lnTo>
                    <a:pt x="14866" y="152796"/>
                  </a:lnTo>
                  <a:lnTo>
                    <a:pt x="17197" y="160333"/>
                  </a:lnTo>
                  <a:lnTo>
                    <a:pt x="18509" y="169248"/>
                  </a:lnTo>
                  <a:lnTo>
                    <a:pt x="18816" y="176582"/>
                  </a:lnTo>
                  <a:lnTo>
                    <a:pt x="18989" y="188644"/>
                  </a:lnTo>
                  <a:lnTo>
                    <a:pt x="19719" y="192082"/>
                  </a:lnTo>
                  <a:lnTo>
                    <a:pt x="22413" y="197784"/>
                  </a:lnTo>
                  <a:lnTo>
                    <a:pt x="25964" y="202670"/>
                  </a:lnTo>
                  <a:lnTo>
                    <a:pt x="27899" y="204961"/>
                  </a:lnTo>
                  <a:lnTo>
                    <a:pt x="29189" y="207193"/>
                  </a:lnTo>
                  <a:lnTo>
                    <a:pt x="30623" y="211556"/>
                  </a:lnTo>
                  <a:lnTo>
                    <a:pt x="31543" y="220105"/>
                  </a:lnTo>
                  <a:lnTo>
                    <a:pt x="31740" y="227335"/>
                  </a:lnTo>
                  <a:lnTo>
                    <a:pt x="33639" y="229915"/>
                  </a:lnTo>
                  <a:lnTo>
                    <a:pt x="38046" y="234855"/>
                  </a:lnTo>
                  <a:lnTo>
                    <a:pt x="38100" y="231545"/>
                  </a:lnTo>
                  <a:lnTo>
                    <a:pt x="37402" y="229855"/>
                  </a:lnTo>
                  <a:lnTo>
                    <a:pt x="33752" y="224106"/>
                  </a:lnTo>
                  <a:lnTo>
                    <a:pt x="32651" y="220013"/>
                  </a:lnTo>
                  <a:lnTo>
                    <a:pt x="32030" y="213742"/>
                  </a:lnTo>
                  <a:lnTo>
                    <a:pt x="31238" y="211636"/>
                  </a:lnTo>
                  <a:lnTo>
                    <a:pt x="26748" y="204596"/>
                  </a:lnTo>
                  <a:lnTo>
                    <a:pt x="22948" y="197701"/>
                  </a:lnTo>
                  <a:lnTo>
                    <a:pt x="20789" y="189933"/>
                  </a:lnTo>
                  <a:lnTo>
                    <a:pt x="20213" y="185886"/>
                  </a:lnTo>
                  <a:lnTo>
                    <a:pt x="18417" y="182482"/>
                  </a:lnTo>
                  <a:lnTo>
                    <a:pt x="15808" y="179508"/>
                  </a:lnTo>
                  <a:lnTo>
                    <a:pt x="12657" y="176819"/>
                  </a:lnTo>
                  <a:lnTo>
                    <a:pt x="10556" y="173616"/>
                  </a:lnTo>
                  <a:lnTo>
                    <a:pt x="8221" y="166293"/>
                  </a:lnTo>
                  <a:lnTo>
                    <a:pt x="7183" y="158335"/>
                  </a:lnTo>
                  <a:lnTo>
                    <a:pt x="6722" y="150094"/>
                  </a:lnTo>
                  <a:lnTo>
                    <a:pt x="6518" y="141728"/>
                  </a:lnTo>
                  <a:lnTo>
                    <a:pt x="6354" y="65609"/>
                  </a:lnTo>
                  <a:lnTo>
                    <a:pt x="7060" y="62081"/>
                  </a:lnTo>
                  <a:lnTo>
                    <a:pt x="10720" y="53745"/>
                  </a:lnTo>
                  <a:lnTo>
                    <a:pt x="12825" y="46101"/>
                  </a:lnTo>
                  <a:lnTo>
                    <a:pt x="15819" y="39064"/>
                  </a:lnTo>
                  <a:lnTo>
                    <a:pt x="19503" y="33115"/>
                  </a:lnTo>
                  <a:lnTo>
                    <a:pt x="23494" y="28119"/>
                  </a:lnTo>
                  <a:lnTo>
                    <a:pt x="27621" y="23546"/>
                  </a:lnTo>
                  <a:lnTo>
                    <a:pt x="29004" y="21339"/>
                  </a:lnTo>
                  <a:lnTo>
                    <a:pt x="31656" y="14862"/>
                  </a:lnTo>
                  <a:lnTo>
                    <a:pt x="34778" y="10599"/>
                  </a:lnTo>
                  <a:lnTo>
                    <a:pt x="37305" y="9180"/>
                  </a:lnTo>
                  <a:lnTo>
                    <a:pt x="40402" y="8234"/>
                  </a:lnTo>
                  <a:lnTo>
                    <a:pt x="43878" y="7603"/>
                  </a:lnTo>
                  <a:lnTo>
                    <a:pt x="46902" y="6477"/>
                  </a:lnTo>
                  <a:lnTo>
                    <a:pt x="52144" y="3345"/>
                  </a:lnTo>
                  <a:lnTo>
                    <a:pt x="55236" y="2227"/>
                  </a:lnTo>
                  <a:lnTo>
                    <a:pt x="58710" y="1482"/>
                  </a:lnTo>
                  <a:lnTo>
                    <a:pt x="62438" y="985"/>
                  </a:lnTo>
                  <a:lnTo>
                    <a:pt x="66335" y="654"/>
                  </a:lnTo>
                  <a:lnTo>
                    <a:pt x="70345" y="434"/>
                  </a:lnTo>
                  <a:lnTo>
                    <a:pt x="77860" y="188"/>
                  </a:lnTo>
                  <a:lnTo>
                    <a:pt x="86766" y="50"/>
                  </a:lnTo>
                  <a:lnTo>
                    <a:pt x="106168" y="0"/>
                  </a:lnTo>
                  <a:lnTo>
                    <a:pt x="109608" y="703"/>
                  </a:lnTo>
                  <a:lnTo>
                    <a:pt x="112608" y="1877"/>
                  </a:lnTo>
                  <a:lnTo>
                    <a:pt x="117823" y="4358"/>
                  </a:lnTo>
                  <a:lnTo>
                    <a:pt x="122495" y="5460"/>
                  </a:lnTo>
                  <a:lnTo>
                    <a:pt x="125435" y="6460"/>
                  </a:lnTo>
                  <a:lnTo>
                    <a:pt x="128807" y="7831"/>
                  </a:lnTo>
                  <a:lnTo>
                    <a:pt x="132467" y="9452"/>
                  </a:lnTo>
                  <a:lnTo>
                    <a:pt x="135613" y="11237"/>
                  </a:lnTo>
                  <a:lnTo>
                    <a:pt x="138416" y="13133"/>
                  </a:lnTo>
                  <a:lnTo>
                    <a:pt x="140991" y="15103"/>
                  </a:lnTo>
                  <a:lnTo>
                    <a:pt x="145734" y="21054"/>
                  </a:lnTo>
                  <a:lnTo>
                    <a:pt x="149490" y="27697"/>
                  </a:lnTo>
                  <a:lnTo>
                    <a:pt x="151159" y="33002"/>
                  </a:lnTo>
                  <a:lnTo>
                    <a:pt x="151901" y="39593"/>
                  </a:lnTo>
                  <a:lnTo>
                    <a:pt x="152099" y="43326"/>
                  </a:lnTo>
                  <a:lnTo>
                    <a:pt x="150436" y="51237"/>
                  </a:lnTo>
                  <a:lnTo>
                    <a:pt x="147344" y="59456"/>
                  </a:lnTo>
                  <a:lnTo>
                    <a:pt x="143616" y="67813"/>
                  </a:lnTo>
                  <a:lnTo>
                    <a:pt x="140928" y="72017"/>
                  </a:lnTo>
                  <a:lnTo>
                    <a:pt x="137723" y="76231"/>
                  </a:lnTo>
                  <a:lnTo>
                    <a:pt x="134175" y="80451"/>
                  </a:lnTo>
                  <a:lnTo>
                    <a:pt x="131104" y="85381"/>
                  </a:lnTo>
                  <a:lnTo>
                    <a:pt x="128350" y="90785"/>
                  </a:lnTo>
                  <a:lnTo>
                    <a:pt x="125808" y="96504"/>
                  </a:lnTo>
                  <a:lnTo>
                    <a:pt x="122702" y="101728"/>
                  </a:lnTo>
                  <a:lnTo>
                    <a:pt x="119219" y="106622"/>
                  </a:lnTo>
                  <a:lnTo>
                    <a:pt x="115485" y="111295"/>
                  </a:lnTo>
                  <a:lnTo>
                    <a:pt x="111584" y="115822"/>
                  </a:lnTo>
                  <a:lnTo>
                    <a:pt x="107571" y="120251"/>
                  </a:lnTo>
                  <a:lnTo>
                    <a:pt x="97060" y="131345"/>
                  </a:lnTo>
                  <a:lnTo>
                    <a:pt x="77212" y="151413"/>
                  </a:lnTo>
                  <a:lnTo>
                    <a:pt x="68689" y="159941"/>
                  </a:lnTo>
                  <a:lnTo>
                    <a:pt x="66266" y="161658"/>
                  </a:lnTo>
                  <a:lnTo>
                    <a:pt x="61692" y="163566"/>
                  </a:lnTo>
                  <a:lnTo>
                    <a:pt x="57306" y="166295"/>
                  </a:lnTo>
                  <a:lnTo>
                    <a:pt x="51210" y="171141"/>
                  </a:lnTo>
                  <a:lnTo>
                    <a:pt x="56335" y="171416"/>
                  </a:lnTo>
                  <a:lnTo>
                    <a:pt x="72921" y="171442"/>
                  </a:lnTo>
                  <a:lnTo>
                    <a:pt x="74735" y="172147"/>
                  </a:lnTo>
                  <a:lnTo>
                    <a:pt x="78635" y="174813"/>
                  </a:lnTo>
                  <a:lnTo>
                    <a:pt x="82721" y="176468"/>
                  </a:lnTo>
                  <a:lnTo>
                    <a:pt x="87596" y="177203"/>
                  </a:lnTo>
                  <a:lnTo>
                    <a:pt x="90873" y="177399"/>
                  </a:lnTo>
                  <a:lnTo>
                    <a:pt x="97573" y="177617"/>
                  </a:lnTo>
                  <a:lnTo>
                    <a:pt x="107628" y="177757"/>
                  </a:lnTo>
                  <a:lnTo>
                    <a:pt x="109875" y="177769"/>
                  </a:lnTo>
                  <a:lnTo>
                    <a:pt x="112080" y="178482"/>
                  </a:lnTo>
                  <a:lnTo>
                    <a:pt x="116412" y="181156"/>
                  </a:lnTo>
                  <a:lnTo>
                    <a:pt x="120691" y="182815"/>
                  </a:lnTo>
                  <a:lnTo>
                    <a:pt x="122820" y="183257"/>
                  </a:lnTo>
                  <a:lnTo>
                    <a:pt x="127069" y="185630"/>
                  </a:lnTo>
                  <a:lnTo>
                    <a:pt x="129190" y="187251"/>
                  </a:lnTo>
                  <a:lnTo>
                    <a:pt x="133430" y="189051"/>
                  </a:lnTo>
                  <a:lnTo>
                    <a:pt x="135549" y="189531"/>
                  </a:lnTo>
                  <a:lnTo>
                    <a:pt x="139786" y="191947"/>
                  </a:lnTo>
                  <a:lnTo>
                    <a:pt x="144886" y="195875"/>
                  </a:lnTo>
                  <a:lnTo>
                    <a:pt x="149142" y="199926"/>
                  </a:lnTo>
                  <a:lnTo>
                    <a:pt x="157671" y="208372"/>
                  </a:lnTo>
                  <a:lnTo>
                    <a:pt x="161873" y="215937"/>
                  </a:lnTo>
                  <a:lnTo>
                    <a:pt x="163723" y="221322"/>
                  </a:lnTo>
                  <a:lnTo>
                    <a:pt x="164216" y="223745"/>
                  </a:lnTo>
                  <a:lnTo>
                    <a:pt x="166647" y="228319"/>
                  </a:lnTo>
                  <a:lnTo>
                    <a:pt x="168283" y="230527"/>
                  </a:lnTo>
                  <a:lnTo>
                    <a:pt x="168668" y="232704"/>
                  </a:lnTo>
                  <a:lnTo>
                    <a:pt x="168219" y="234861"/>
                  </a:lnTo>
                  <a:lnTo>
                    <a:pt x="166543" y="239139"/>
                  </a:lnTo>
                  <a:lnTo>
                    <a:pt x="165467" y="247635"/>
                  </a:lnTo>
                  <a:lnTo>
                    <a:pt x="165379" y="249754"/>
                  </a:lnTo>
                  <a:lnTo>
                    <a:pt x="163908" y="251872"/>
                  </a:lnTo>
                  <a:lnTo>
                    <a:pt x="161516" y="253990"/>
                  </a:lnTo>
                  <a:lnTo>
                    <a:pt x="158509" y="256107"/>
                  </a:lnTo>
                  <a:lnTo>
                    <a:pt x="153285" y="262223"/>
                  </a:lnTo>
                  <a:lnTo>
                    <a:pt x="148610" y="268939"/>
                  </a:lnTo>
                  <a:lnTo>
                    <a:pt x="144179" y="274276"/>
                  </a:lnTo>
                  <a:lnTo>
                    <a:pt x="139856" y="278999"/>
                  </a:lnTo>
                  <a:lnTo>
                    <a:pt x="133453" y="285626"/>
                  </a:lnTo>
                  <a:lnTo>
                    <a:pt x="128500" y="289924"/>
                  </a:lnTo>
                  <a:lnTo>
                    <a:pt x="125202" y="292057"/>
                  </a:lnTo>
                  <a:lnTo>
                    <a:pt x="121592" y="294185"/>
                  </a:lnTo>
                  <a:lnTo>
                    <a:pt x="117773" y="297015"/>
                  </a:lnTo>
                  <a:lnTo>
                    <a:pt x="113815" y="300313"/>
                  </a:lnTo>
                  <a:lnTo>
                    <a:pt x="109764" y="303923"/>
                  </a:lnTo>
                  <a:lnTo>
                    <a:pt x="106358" y="306329"/>
                  </a:lnTo>
                  <a:lnTo>
                    <a:pt x="103381" y="307933"/>
                  </a:lnTo>
                  <a:lnTo>
                    <a:pt x="98190" y="310421"/>
                  </a:lnTo>
                  <a:lnTo>
                    <a:pt x="93530" y="313879"/>
                  </a:lnTo>
                  <a:lnTo>
                    <a:pt x="89106" y="315886"/>
                  </a:lnTo>
                  <a:lnTo>
                    <a:pt x="84080" y="316778"/>
                  </a:lnTo>
                  <a:lnTo>
                    <a:pt x="80763" y="317016"/>
                  </a:lnTo>
                  <a:lnTo>
                    <a:pt x="74018" y="317280"/>
                  </a:lnTo>
                  <a:lnTo>
                    <a:pt x="66252" y="317429"/>
                  </a:lnTo>
                  <a:lnTo>
                    <a:pt x="58518" y="317483"/>
                  </a:lnTo>
                  <a:lnTo>
                    <a:pt x="55895" y="315607"/>
                  </a:lnTo>
                  <a:lnTo>
                    <a:pt x="52376" y="312421"/>
                  </a:lnTo>
                  <a:lnTo>
                    <a:pt x="48459" y="308653"/>
                  </a:lnTo>
                  <a:lnTo>
                    <a:pt x="47132" y="305955"/>
                  </a:lnTo>
                  <a:lnTo>
                    <a:pt x="45657" y="299194"/>
                  </a:lnTo>
                  <a:lnTo>
                    <a:pt x="45970" y="296121"/>
                  </a:lnTo>
                  <a:lnTo>
                    <a:pt x="46884" y="293367"/>
                  </a:lnTo>
                  <a:lnTo>
                    <a:pt x="48200" y="290825"/>
                  </a:lnTo>
                  <a:lnTo>
                    <a:pt x="49662" y="284238"/>
                  </a:lnTo>
                  <a:lnTo>
                    <a:pt x="51017" y="276607"/>
                  </a:lnTo>
                  <a:lnTo>
                    <a:pt x="52367" y="272596"/>
                  </a:lnTo>
                  <a:lnTo>
                    <a:pt x="57185" y="260342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" name="SMARTInkAnnotation592"/>
            <p:cNvSpPr/>
            <p:nvPr/>
          </p:nvSpPr>
          <p:spPr>
            <a:xfrm>
              <a:off x="702440" y="1543127"/>
              <a:ext cx="31486" cy="177691"/>
            </a:xfrm>
            <a:custGeom>
              <a:avLst/>
              <a:gdLst/>
              <a:ahLst/>
              <a:cxnLst/>
              <a:rect l="0" t="0" r="0" b="0"/>
              <a:pathLst>
                <a:path w="31486" h="177691">
                  <a:moveTo>
                    <a:pt x="19062" y="6273"/>
                  </a:moveTo>
                  <a:lnTo>
                    <a:pt x="22435" y="6273"/>
                  </a:lnTo>
                  <a:lnTo>
                    <a:pt x="23429" y="5567"/>
                  </a:lnTo>
                  <a:lnTo>
                    <a:pt x="24091" y="4391"/>
                  </a:lnTo>
                  <a:lnTo>
                    <a:pt x="24533" y="2902"/>
                  </a:lnTo>
                  <a:lnTo>
                    <a:pt x="25533" y="1909"/>
                  </a:lnTo>
                  <a:lnTo>
                    <a:pt x="26906" y="1247"/>
                  </a:lnTo>
                  <a:lnTo>
                    <a:pt x="31485" y="0"/>
                  </a:lnTo>
                  <a:lnTo>
                    <a:pt x="30874" y="680"/>
                  </a:lnTo>
                  <a:lnTo>
                    <a:pt x="28312" y="3317"/>
                  </a:lnTo>
                  <a:lnTo>
                    <a:pt x="27347" y="5008"/>
                  </a:lnTo>
                  <a:lnTo>
                    <a:pt x="26703" y="6841"/>
                  </a:lnTo>
                  <a:lnTo>
                    <a:pt x="25988" y="10759"/>
                  </a:lnTo>
                  <a:lnTo>
                    <a:pt x="25670" y="14852"/>
                  </a:lnTo>
                  <a:lnTo>
                    <a:pt x="24879" y="16931"/>
                  </a:lnTo>
                  <a:lnTo>
                    <a:pt x="23646" y="19023"/>
                  </a:lnTo>
                  <a:lnTo>
                    <a:pt x="22118" y="21123"/>
                  </a:lnTo>
                  <a:lnTo>
                    <a:pt x="21099" y="23934"/>
                  </a:lnTo>
                  <a:lnTo>
                    <a:pt x="20420" y="27219"/>
                  </a:lnTo>
                  <a:lnTo>
                    <a:pt x="19968" y="30820"/>
                  </a:lnTo>
                  <a:lnTo>
                    <a:pt x="19666" y="34632"/>
                  </a:lnTo>
                  <a:lnTo>
                    <a:pt x="19465" y="38585"/>
                  </a:lnTo>
                  <a:lnTo>
                    <a:pt x="19241" y="46739"/>
                  </a:lnTo>
                  <a:lnTo>
                    <a:pt x="19142" y="55067"/>
                  </a:lnTo>
                  <a:lnTo>
                    <a:pt x="18409" y="59969"/>
                  </a:lnTo>
                  <a:lnTo>
                    <a:pt x="17215" y="65354"/>
                  </a:lnTo>
                  <a:lnTo>
                    <a:pt x="15713" y="71060"/>
                  </a:lnTo>
                  <a:lnTo>
                    <a:pt x="14005" y="76276"/>
                  </a:lnTo>
                  <a:lnTo>
                    <a:pt x="12161" y="81164"/>
                  </a:lnTo>
                  <a:lnTo>
                    <a:pt x="10225" y="85833"/>
                  </a:lnTo>
                  <a:lnTo>
                    <a:pt x="8935" y="90358"/>
                  </a:lnTo>
                  <a:lnTo>
                    <a:pt x="8075" y="94785"/>
                  </a:lnTo>
                  <a:lnTo>
                    <a:pt x="7501" y="99148"/>
                  </a:lnTo>
                  <a:lnTo>
                    <a:pt x="7119" y="104173"/>
                  </a:lnTo>
                  <a:lnTo>
                    <a:pt x="6864" y="109639"/>
                  </a:lnTo>
                  <a:lnTo>
                    <a:pt x="6694" y="115400"/>
                  </a:lnTo>
                  <a:lnTo>
                    <a:pt x="5875" y="120652"/>
                  </a:lnTo>
                  <a:lnTo>
                    <a:pt x="4623" y="125565"/>
                  </a:lnTo>
                  <a:lnTo>
                    <a:pt x="3082" y="130251"/>
                  </a:lnTo>
                  <a:lnTo>
                    <a:pt x="2055" y="134786"/>
                  </a:lnTo>
                  <a:lnTo>
                    <a:pt x="1370" y="139221"/>
                  </a:lnTo>
                  <a:lnTo>
                    <a:pt x="913" y="143588"/>
                  </a:lnTo>
                  <a:lnTo>
                    <a:pt x="609" y="147205"/>
                  </a:lnTo>
                  <a:lnTo>
                    <a:pt x="406" y="150322"/>
                  </a:lnTo>
                  <a:lnTo>
                    <a:pt x="180" y="155667"/>
                  </a:lnTo>
                  <a:lnTo>
                    <a:pt x="53" y="162643"/>
                  </a:lnTo>
                  <a:lnTo>
                    <a:pt x="0" y="177690"/>
                  </a:lnTo>
                  <a:lnTo>
                    <a:pt x="3373" y="174342"/>
                  </a:lnTo>
                  <a:lnTo>
                    <a:pt x="4367" y="172647"/>
                  </a:lnTo>
                  <a:lnTo>
                    <a:pt x="5029" y="170811"/>
                  </a:lnTo>
                  <a:lnTo>
                    <a:pt x="5765" y="166890"/>
                  </a:lnTo>
                  <a:lnTo>
                    <a:pt x="6093" y="162795"/>
                  </a:lnTo>
                  <a:lnTo>
                    <a:pt x="6886" y="160010"/>
                  </a:lnTo>
                  <a:lnTo>
                    <a:pt x="8120" y="156742"/>
                  </a:lnTo>
                  <a:lnTo>
                    <a:pt x="12708" y="145973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SMARTInkAnnotation593"/>
            <p:cNvSpPr/>
            <p:nvPr/>
          </p:nvSpPr>
          <p:spPr>
            <a:xfrm>
              <a:off x="791396" y="1574800"/>
              <a:ext cx="31770" cy="158454"/>
            </a:xfrm>
            <a:custGeom>
              <a:avLst/>
              <a:gdLst/>
              <a:ahLst/>
              <a:cxnLst/>
              <a:rect l="0" t="0" r="0" b="0"/>
              <a:pathLst>
                <a:path w="31770" h="158454">
                  <a:moveTo>
                    <a:pt x="0" y="0"/>
                  </a:moveTo>
                  <a:lnTo>
                    <a:pt x="11747" y="0"/>
                  </a:lnTo>
                  <a:lnTo>
                    <a:pt x="11361" y="705"/>
                  </a:lnTo>
                  <a:lnTo>
                    <a:pt x="10398" y="1881"/>
                  </a:lnTo>
                  <a:lnTo>
                    <a:pt x="9050" y="3371"/>
                  </a:lnTo>
                  <a:lnTo>
                    <a:pt x="8857" y="5069"/>
                  </a:lnTo>
                  <a:lnTo>
                    <a:pt x="9434" y="6907"/>
                  </a:lnTo>
                  <a:lnTo>
                    <a:pt x="10525" y="8838"/>
                  </a:lnTo>
                  <a:lnTo>
                    <a:pt x="10547" y="10831"/>
                  </a:lnTo>
                  <a:lnTo>
                    <a:pt x="9855" y="12865"/>
                  </a:lnTo>
                  <a:lnTo>
                    <a:pt x="8688" y="14927"/>
                  </a:lnTo>
                  <a:lnTo>
                    <a:pt x="7910" y="17006"/>
                  </a:lnTo>
                  <a:lnTo>
                    <a:pt x="7045" y="21199"/>
                  </a:lnTo>
                  <a:lnTo>
                    <a:pt x="7521" y="23305"/>
                  </a:lnTo>
                  <a:lnTo>
                    <a:pt x="8544" y="25414"/>
                  </a:lnTo>
                  <a:lnTo>
                    <a:pt x="9932" y="27526"/>
                  </a:lnTo>
                  <a:lnTo>
                    <a:pt x="10857" y="29639"/>
                  </a:lnTo>
                  <a:lnTo>
                    <a:pt x="11474" y="31754"/>
                  </a:lnTo>
                  <a:lnTo>
                    <a:pt x="12159" y="36690"/>
                  </a:lnTo>
                  <a:lnTo>
                    <a:pt x="12342" y="39982"/>
                  </a:lnTo>
                  <a:lnTo>
                    <a:pt x="12545" y="46698"/>
                  </a:lnTo>
                  <a:lnTo>
                    <a:pt x="12635" y="52034"/>
                  </a:lnTo>
                  <a:lnTo>
                    <a:pt x="13365" y="55150"/>
                  </a:lnTo>
                  <a:lnTo>
                    <a:pt x="14558" y="58639"/>
                  </a:lnTo>
                  <a:lnTo>
                    <a:pt x="16059" y="62376"/>
                  </a:lnTo>
                  <a:lnTo>
                    <a:pt x="17060" y="66278"/>
                  </a:lnTo>
                  <a:lnTo>
                    <a:pt x="17727" y="70291"/>
                  </a:lnTo>
                  <a:lnTo>
                    <a:pt x="18172" y="74377"/>
                  </a:lnTo>
                  <a:lnTo>
                    <a:pt x="18468" y="78512"/>
                  </a:lnTo>
                  <a:lnTo>
                    <a:pt x="18666" y="82680"/>
                  </a:lnTo>
                  <a:lnTo>
                    <a:pt x="18886" y="91074"/>
                  </a:lnTo>
                  <a:lnTo>
                    <a:pt x="18983" y="99509"/>
                  </a:lnTo>
                  <a:lnTo>
                    <a:pt x="19715" y="103734"/>
                  </a:lnTo>
                  <a:lnTo>
                    <a:pt x="20910" y="107961"/>
                  </a:lnTo>
                  <a:lnTo>
                    <a:pt x="22411" y="112190"/>
                  </a:lnTo>
                  <a:lnTo>
                    <a:pt x="22707" y="115716"/>
                  </a:lnTo>
                  <a:lnTo>
                    <a:pt x="22198" y="118771"/>
                  </a:lnTo>
                  <a:lnTo>
                    <a:pt x="21152" y="121514"/>
                  </a:lnTo>
                  <a:lnTo>
                    <a:pt x="20455" y="124754"/>
                  </a:lnTo>
                  <a:lnTo>
                    <a:pt x="19991" y="128325"/>
                  </a:lnTo>
                  <a:lnTo>
                    <a:pt x="19681" y="132116"/>
                  </a:lnTo>
                  <a:lnTo>
                    <a:pt x="19474" y="135350"/>
                  </a:lnTo>
                  <a:lnTo>
                    <a:pt x="19245" y="140823"/>
                  </a:lnTo>
                  <a:lnTo>
                    <a:pt x="19116" y="147872"/>
                  </a:lnTo>
                  <a:lnTo>
                    <a:pt x="19804" y="149381"/>
                  </a:lnTo>
                  <a:lnTo>
                    <a:pt x="20968" y="150387"/>
                  </a:lnTo>
                  <a:lnTo>
                    <a:pt x="22451" y="151058"/>
                  </a:lnTo>
                  <a:lnTo>
                    <a:pt x="23439" y="152211"/>
                  </a:lnTo>
                  <a:lnTo>
                    <a:pt x="24098" y="153685"/>
                  </a:lnTo>
                  <a:lnTo>
                    <a:pt x="25338" y="158453"/>
                  </a:lnTo>
                  <a:lnTo>
                    <a:pt x="25400" y="153621"/>
                  </a:lnTo>
                  <a:lnTo>
                    <a:pt x="25409" y="149885"/>
                  </a:lnTo>
                  <a:lnTo>
                    <a:pt x="26117" y="147901"/>
                  </a:lnTo>
                  <a:lnTo>
                    <a:pt x="27295" y="145873"/>
                  </a:lnTo>
                  <a:lnTo>
                    <a:pt x="31769" y="139699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SMARTInkAnnotation594"/>
            <p:cNvSpPr/>
            <p:nvPr/>
          </p:nvSpPr>
          <p:spPr>
            <a:xfrm>
              <a:off x="912121" y="1555750"/>
              <a:ext cx="25155" cy="171425"/>
            </a:xfrm>
            <a:custGeom>
              <a:avLst/>
              <a:gdLst/>
              <a:ahLst/>
              <a:cxnLst/>
              <a:rect l="0" t="0" r="0" b="0"/>
              <a:pathLst>
                <a:path w="25155" h="171425">
                  <a:moveTo>
                    <a:pt x="19062" y="0"/>
                  </a:moveTo>
                  <a:lnTo>
                    <a:pt x="24532" y="0"/>
                  </a:lnTo>
                  <a:lnTo>
                    <a:pt x="24827" y="705"/>
                  </a:lnTo>
                  <a:lnTo>
                    <a:pt x="25154" y="3371"/>
                  </a:lnTo>
                  <a:lnTo>
                    <a:pt x="24535" y="4364"/>
                  </a:lnTo>
                  <a:lnTo>
                    <a:pt x="23417" y="5026"/>
                  </a:lnTo>
                  <a:lnTo>
                    <a:pt x="19316" y="6272"/>
                  </a:lnTo>
                  <a:lnTo>
                    <a:pt x="18525" y="7004"/>
                  </a:lnTo>
                  <a:lnTo>
                    <a:pt x="15764" y="9698"/>
                  </a:lnTo>
                  <a:lnTo>
                    <a:pt x="14745" y="12110"/>
                  </a:lnTo>
                  <a:lnTo>
                    <a:pt x="14066" y="15129"/>
                  </a:lnTo>
                  <a:lnTo>
                    <a:pt x="13613" y="18552"/>
                  </a:lnTo>
                  <a:lnTo>
                    <a:pt x="13311" y="21540"/>
                  </a:lnTo>
                  <a:lnTo>
                    <a:pt x="12976" y="26742"/>
                  </a:lnTo>
                  <a:lnTo>
                    <a:pt x="12827" y="33287"/>
                  </a:lnTo>
                  <a:lnTo>
                    <a:pt x="12715" y="61473"/>
                  </a:lnTo>
                  <a:lnTo>
                    <a:pt x="12006" y="65676"/>
                  </a:lnTo>
                  <a:lnTo>
                    <a:pt x="10828" y="69890"/>
                  </a:lnTo>
                  <a:lnTo>
                    <a:pt x="9336" y="74110"/>
                  </a:lnTo>
                  <a:lnTo>
                    <a:pt x="8342" y="78334"/>
                  </a:lnTo>
                  <a:lnTo>
                    <a:pt x="7679" y="82562"/>
                  </a:lnTo>
                  <a:lnTo>
                    <a:pt x="7238" y="86791"/>
                  </a:lnTo>
                  <a:lnTo>
                    <a:pt x="6943" y="91022"/>
                  </a:lnTo>
                  <a:lnTo>
                    <a:pt x="6746" y="95253"/>
                  </a:lnTo>
                  <a:lnTo>
                    <a:pt x="6528" y="103718"/>
                  </a:lnTo>
                  <a:lnTo>
                    <a:pt x="6354" y="163758"/>
                  </a:lnTo>
                  <a:lnTo>
                    <a:pt x="7060" y="164911"/>
                  </a:lnTo>
                  <a:lnTo>
                    <a:pt x="8236" y="166385"/>
                  </a:lnTo>
                  <a:lnTo>
                    <a:pt x="12630" y="171362"/>
                  </a:lnTo>
                  <a:lnTo>
                    <a:pt x="11950" y="171391"/>
                  </a:lnTo>
                  <a:lnTo>
                    <a:pt x="9311" y="171424"/>
                  </a:lnTo>
                  <a:lnTo>
                    <a:pt x="8326" y="170727"/>
                  </a:lnTo>
                  <a:lnTo>
                    <a:pt x="7668" y="169557"/>
                  </a:lnTo>
                  <a:lnTo>
                    <a:pt x="6613" y="165980"/>
                  </a:lnTo>
                  <a:lnTo>
                    <a:pt x="6431" y="161990"/>
                  </a:lnTo>
                  <a:lnTo>
                    <a:pt x="5699" y="159499"/>
                  </a:lnTo>
                  <a:lnTo>
                    <a:pt x="4505" y="156427"/>
                  </a:lnTo>
                  <a:lnTo>
                    <a:pt x="0" y="14605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SMARTInkAnnotation595"/>
            <p:cNvSpPr/>
            <p:nvPr/>
          </p:nvSpPr>
          <p:spPr>
            <a:xfrm>
              <a:off x="791405" y="1568450"/>
              <a:ext cx="203318" cy="31751"/>
            </a:xfrm>
            <a:custGeom>
              <a:avLst/>
              <a:gdLst/>
              <a:ahLst/>
              <a:cxnLst/>
              <a:rect l="0" t="0" r="0" b="0"/>
              <a:pathLst>
                <a:path w="203318" h="31751">
                  <a:moveTo>
                    <a:pt x="19052" y="25400"/>
                  </a:moveTo>
                  <a:lnTo>
                    <a:pt x="15679" y="28771"/>
                  </a:lnTo>
                  <a:lnTo>
                    <a:pt x="13979" y="29764"/>
                  </a:lnTo>
                  <a:lnTo>
                    <a:pt x="12141" y="30426"/>
                  </a:lnTo>
                  <a:lnTo>
                    <a:pt x="6179" y="31357"/>
                  </a:lnTo>
                  <a:lnTo>
                    <a:pt x="0" y="31749"/>
                  </a:lnTo>
                  <a:lnTo>
                    <a:pt x="8835" y="31750"/>
                  </a:lnTo>
                  <a:lnTo>
                    <a:pt x="10123" y="31044"/>
                  </a:lnTo>
                  <a:lnTo>
                    <a:pt x="10981" y="29868"/>
                  </a:lnTo>
                  <a:lnTo>
                    <a:pt x="11554" y="28379"/>
                  </a:lnTo>
                  <a:lnTo>
                    <a:pt x="13347" y="27386"/>
                  </a:lnTo>
                  <a:lnTo>
                    <a:pt x="15955" y="26724"/>
                  </a:lnTo>
                  <a:lnTo>
                    <a:pt x="19105" y="26282"/>
                  </a:lnTo>
                  <a:lnTo>
                    <a:pt x="22618" y="25988"/>
                  </a:lnTo>
                  <a:lnTo>
                    <a:pt x="26371" y="25792"/>
                  </a:lnTo>
                  <a:lnTo>
                    <a:pt x="30285" y="25661"/>
                  </a:lnTo>
                  <a:lnTo>
                    <a:pt x="34307" y="24868"/>
                  </a:lnTo>
                  <a:lnTo>
                    <a:pt x="38400" y="23634"/>
                  </a:lnTo>
                  <a:lnTo>
                    <a:pt x="42541" y="22106"/>
                  </a:lnTo>
                  <a:lnTo>
                    <a:pt x="46713" y="20382"/>
                  </a:lnTo>
                  <a:lnTo>
                    <a:pt x="50907" y="18527"/>
                  </a:lnTo>
                  <a:lnTo>
                    <a:pt x="55114" y="16584"/>
                  </a:lnTo>
                  <a:lnTo>
                    <a:pt x="59332" y="15289"/>
                  </a:lnTo>
                  <a:lnTo>
                    <a:pt x="63555" y="14426"/>
                  </a:lnTo>
                  <a:lnTo>
                    <a:pt x="67783" y="13851"/>
                  </a:lnTo>
                  <a:lnTo>
                    <a:pt x="72013" y="13467"/>
                  </a:lnTo>
                  <a:lnTo>
                    <a:pt x="76245" y="13211"/>
                  </a:lnTo>
                  <a:lnTo>
                    <a:pt x="80479" y="13041"/>
                  </a:lnTo>
                  <a:lnTo>
                    <a:pt x="85419" y="12222"/>
                  </a:lnTo>
                  <a:lnTo>
                    <a:pt x="90831" y="10970"/>
                  </a:lnTo>
                  <a:lnTo>
                    <a:pt x="96556" y="9430"/>
                  </a:lnTo>
                  <a:lnTo>
                    <a:pt x="101785" y="8403"/>
                  </a:lnTo>
                  <a:lnTo>
                    <a:pt x="106683" y="7719"/>
                  </a:lnTo>
                  <a:lnTo>
                    <a:pt x="111361" y="7262"/>
                  </a:lnTo>
                  <a:lnTo>
                    <a:pt x="115891" y="6958"/>
                  </a:lnTo>
                  <a:lnTo>
                    <a:pt x="120323" y="6755"/>
                  </a:lnTo>
                  <a:lnTo>
                    <a:pt x="129719" y="6530"/>
                  </a:lnTo>
                  <a:lnTo>
                    <a:pt x="152442" y="6373"/>
                  </a:lnTo>
                  <a:lnTo>
                    <a:pt x="156693" y="5660"/>
                  </a:lnTo>
                  <a:lnTo>
                    <a:pt x="161644" y="4479"/>
                  </a:lnTo>
                  <a:lnTo>
                    <a:pt x="167063" y="2986"/>
                  </a:lnTo>
                  <a:lnTo>
                    <a:pt x="172088" y="1990"/>
                  </a:lnTo>
                  <a:lnTo>
                    <a:pt x="176850" y="1327"/>
                  </a:lnTo>
                  <a:lnTo>
                    <a:pt x="181436" y="884"/>
                  </a:lnTo>
                  <a:lnTo>
                    <a:pt x="185906" y="590"/>
                  </a:lnTo>
                  <a:lnTo>
                    <a:pt x="190298" y="393"/>
                  </a:lnTo>
                  <a:lnTo>
                    <a:pt x="203317" y="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SMARTInkAnnotation596"/>
            <p:cNvSpPr/>
            <p:nvPr/>
          </p:nvSpPr>
          <p:spPr>
            <a:xfrm>
              <a:off x="1045554" y="1555830"/>
              <a:ext cx="101657" cy="107871"/>
            </a:xfrm>
            <a:custGeom>
              <a:avLst/>
              <a:gdLst/>
              <a:ahLst/>
              <a:cxnLst/>
              <a:rect l="0" t="0" r="0" b="0"/>
              <a:pathLst>
                <a:path w="101657" h="107871">
                  <a:moveTo>
                    <a:pt x="0" y="31670"/>
                  </a:moveTo>
                  <a:lnTo>
                    <a:pt x="0" y="48932"/>
                  </a:lnTo>
                  <a:lnTo>
                    <a:pt x="706" y="49528"/>
                  </a:lnTo>
                  <a:lnTo>
                    <a:pt x="1882" y="49925"/>
                  </a:lnTo>
                  <a:lnTo>
                    <a:pt x="5470" y="50563"/>
                  </a:lnTo>
                  <a:lnTo>
                    <a:pt x="7844" y="50650"/>
                  </a:lnTo>
                  <a:lnTo>
                    <a:pt x="33652" y="50719"/>
                  </a:lnTo>
                  <a:lnTo>
                    <a:pt x="83813" y="50720"/>
                  </a:lnTo>
                  <a:lnTo>
                    <a:pt x="86233" y="50014"/>
                  </a:lnTo>
                  <a:lnTo>
                    <a:pt x="88553" y="48838"/>
                  </a:lnTo>
                  <a:lnTo>
                    <a:pt x="93975" y="45253"/>
                  </a:lnTo>
                  <a:lnTo>
                    <a:pt x="96599" y="44762"/>
                  </a:lnTo>
                  <a:lnTo>
                    <a:pt x="98287" y="44632"/>
                  </a:lnTo>
                  <a:lnTo>
                    <a:pt x="99412" y="43839"/>
                  </a:lnTo>
                  <a:lnTo>
                    <a:pt x="100163" y="42605"/>
                  </a:lnTo>
                  <a:lnTo>
                    <a:pt x="101367" y="38926"/>
                  </a:lnTo>
                  <a:lnTo>
                    <a:pt x="101532" y="36541"/>
                  </a:lnTo>
                  <a:lnTo>
                    <a:pt x="101605" y="33129"/>
                  </a:lnTo>
                  <a:lnTo>
                    <a:pt x="101656" y="23117"/>
                  </a:lnTo>
                  <a:lnTo>
                    <a:pt x="100952" y="21735"/>
                  </a:lnTo>
                  <a:lnTo>
                    <a:pt x="99777" y="20813"/>
                  </a:lnTo>
                  <a:lnTo>
                    <a:pt x="98288" y="20199"/>
                  </a:lnTo>
                  <a:lnTo>
                    <a:pt x="97295" y="19084"/>
                  </a:lnTo>
                  <a:lnTo>
                    <a:pt x="96633" y="17635"/>
                  </a:lnTo>
                  <a:lnTo>
                    <a:pt x="96192" y="15963"/>
                  </a:lnTo>
                  <a:lnTo>
                    <a:pt x="95898" y="14143"/>
                  </a:lnTo>
                  <a:lnTo>
                    <a:pt x="95702" y="12224"/>
                  </a:lnTo>
                  <a:lnTo>
                    <a:pt x="95571" y="10240"/>
                  </a:lnTo>
                  <a:lnTo>
                    <a:pt x="94777" y="8916"/>
                  </a:lnTo>
                  <a:lnTo>
                    <a:pt x="93543" y="8034"/>
                  </a:lnTo>
                  <a:lnTo>
                    <a:pt x="92014" y="7446"/>
                  </a:lnTo>
                  <a:lnTo>
                    <a:pt x="90288" y="7054"/>
                  </a:lnTo>
                  <a:lnTo>
                    <a:pt x="88432" y="6793"/>
                  </a:lnTo>
                  <a:lnTo>
                    <a:pt x="86488" y="6619"/>
                  </a:lnTo>
                  <a:lnTo>
                    <a:pt x="84487" y="5797"/>
                  </a:lnTo>
                  <a:lnTo>
                    <a:pt x="82446" y="4544"/>
                  </a:lnTo>
                  <a:lnTo>
                    <a:pt x="80380" y="3002"/>
                  </a:lnTo>
                  <a:lnTo>
                    <a:pt x="78296" y="1975"/>
                  </a:lnTo>
                  <a:lnTo>
                    <a:pt x="76201" y="1290"/>
                  </a:lnTo>
                  <a:lnTo>
                    <a:pt x="74099" y="834"/>
                  </a:lnTo>
                  <a:lnTo>
                    <a:pt x="71285" y="529"/>
                  </a:lnTo>
                  <a:lnTo>
                    <a:pt x="67997" y="326"/>
                  </a:lnTo>
                  <a:lnTo>
                    <a:pt x="61285" y="101"/>
                  </a:lnTo>
                  <a:lnTo>
                    <a:pt x="55948" y="0"/>
                  </a:lnTo>
                  <a:lnTo>
                    <a:pt x="53536" y="679"/>
                  </a:lnTo>
                  <a:lnTo>
                    <a:pt x="51223" y="1837"/>
                  </a:lnTo>
                  <a:lnTo>
                    <a:pt x="45810" y="5394"/>
                  </a:lnTo>
                  <a:lnTo>
                    <a:pt x="43187" y="7762"/>
                  </a:lnTo>
                  <a:lnTo>
                    <a:pt x="37741" y="13062"/>
                  </a:lnTo>
                  <a:lnTo>
                    <a:pt x="29576" y="21174"/>
                  </a:lnTo>
                  <a:lnTo>
                    <a:pt x="28189" y="23262"/>
                  </a:lnTo>
                  <a:lnTo>
                    <a:pt x="27265" y="25359"/>
                  </a:lnTo>
                  <a:lnTo>
                    <a:pt x="26648" y="27463"/>
                  </a:lnTo>
                  <a:lnTo>
                    <a:pt x="25531" y="30276"/>
                  </a:lnTo>
                  <a:lnTo>
                    <a:pt x="24081" y="33563"/>
                  </a:lnTo>
                  <a:lnTo>
                    <a:pt x="22408" y="37165"/>
                  </a:lnTo>
                  <a:lnTo>
                    <a:pt x="21292" y="40272"/>
                  </a:lnTo>
                  <a:lnTo>
                    <a:pt x="20549" y="43049"/>
                  </a:lnTo>
                  <a:lnTo>
                    <a:pt x="20053" y="45606"/>
                  </a:lnTo>
                  <a:lnTo>
                    <a:pt x="19723" y="48016"/>
                  </a:lnTo>
                  <a:lnTo>
                    <a:pt x="19502" y="50329"/>
                  </a:lnTo>
                  <a:lnTo>
                    <a:pt x="19355" y="52576"/>
                  </a:lnTo>
                  <a:lnTo>
                    <a:pt x="19192" y="58835"/>
                  </a:lnTo>
                  <a:lnTo>
                    <a:pt x="19069" y="81339"/>
                  </a:lnTo>
                  <a:lnTo>
                    <a:pt x="19773" y="84538"/>
                  </a:lnTo>
                  <a:lnTo>
                    <a:pt x="20947" y="87377"/>
                  </a:lnTo>
                  <a:lnTo>
                    <a:pt x="22437" y="89974"/>
                  </a:lnTo>
                  <a:lnTo>
                    <a:pt x="24136" y="92412"/>
                  </a:lnTo>
                  <a:lnTo>
                    <a:pt x="25975" y="94742"/>
                  </a:lnTo>
                  <a:lnTo>
                    <a:pt x="27906" y="97001"/>
                  </a:lnTo>
                  <a:lnTo>
                    <a:pt x="29900" y="99213"/>
                  </a:lnTo>
                  <a:lnTo>
                    <a:pt x="33998" y="103552"/>
                  </a:lnTo>
                  <a:lnTo>
                    <a:pt x="36079" y="104991"/>
                  </a:lnTo>
                  <a:lnTo>
                    <a:pt x="38173" y="105951"/>
                  </a:lnTo>
                  <a:lnTo>
                    <a:pt x="40274" y="106591"/>
                  </a:lnTo>
                  <a:lnTo>
                    <a:pt x="42381" y="107017"/>
                  </a:lnTo>
                  <a:lnTo>
                    <a:pt x="44492" y="107301"/>
                  </a:lnTo>
                  <a:lnTo>
                    <a:pt x="46605" y="107491"/>
                  </a:lnTo>
                  <a:lnTo>
                    <a:pt x="49426" y="107617"/>
                  </a:lnTo>
                  <a:lnTo>
                    <a:pt x="63539" y="10787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SMARTInkAnnotation597"/>
            <p:cNvSpPr/>
            <p:nvPr/>
          </p:nvSpPr>
          <p:spPr>
            <a:xfrm>
              <a:off x="1198072" y="1524024"/>
              <a:ext cx="133411" cy="171420"/>
            </a:xfrm>
            <a:custGeom>
              <a:avLst/>
              <a:gdLst/>
              <a:ahLst/>
              <a:cxnLst/>
              <a:rect l="0" t="0" r="0" b="0"/>
              <a:pathLst>
                <a:path w="133411" h="171420">
                  <a:moveTo>
                    <a:pt x="12685" y="165076"/>
                  </a:moveTo>
                  <a:lnTo>
                    <a:pt x="19032" y="171419"/>
                  </a:lnTo>
                  <a:lnTo>
                    <a:pt x="19038" y="165958"/>
                  </a:lnTo>
                  <a:lnTo>
                    <a:pt x="22411" y="161966"/>
                  </a:lnTo>
                  <a:lnTo>
                    <a:pt x="22699" y="160181"/>
                  </a:lnTo>
                  <a:lnTo>
                    <a:pt x="22185" y="158285"/>
                  </a:lnTo>
                  <a:lnTo>
                    <a:pt x="21136" y="156315"/>
                  </a:lnTo>
                  <a:lnTo>
                    <a:pt x="19971" y="152245"/>
                  </a:lnTo>
                  <a:lnTo>
                    <a:pt x="19453" y="148085"/>
                  </a:lnTo>
                  <a:lnTo>
                    <a:pt x="19223" y="143883"/>
                  </a:lnTo>
                  <a:lnTo>
                    <a:pt x="19120" y="137783"/>
                  </a:lnTo>
                  <a:lnTo>
                    <a:pt x="19093" y="134181"/>
                  </a:lnTo>
                  <a:lnTo>
                    <a:pt x="18369" y="131074"/>
                  </a:lnTo>
                  <a:lnTo>
                    <a:pt x="15682" y="125740"/>
                  </a:lnTo>
                  <a:lnTo>
                    <a:pt x="14683" y="122624"/>
                  </a:lnTo>
                  <a:lnTo>
                    <a:pt x="14016" y="119136"/>
                  </a:lnTo>
                  <a:lnTo>
                    <a:pt x="13573" y="115399"/>
                  </a:lnTo>
                  <a:lnTo>
                    <a:pt x="12571" y="112203"/>
                  </a:lnTo>
                  <a:lnTo>
                    <a:pt x="11196" y="109366"/>
                  </a:lnTo>
                  <a:lnTo>
                    <a:pt x="9575" y="106769"/>
                  </a:lnTo>
                  <a:lnTo>
                    <a:pt x="8493" y="103627"/>
                  </a:lnTo>
                  <a:lnTo>
                    <a:pt x="7772" y="100121"/>
                  </a:lnTo>
                  <a:lnTo>
                    <a:pt x="7292" y="96373"/>
                  </a:lnTo>
                  <a:lnTo>
                    <a:pt x="6972" y="92463"/>
                  </a:lnTo>
                  <a:lnTo>
                    <a:pt x="6758" y="88445"/>
                  </a:lnTo>
                  <a:lnTo>
                    <a:pt x="6457" y="77930"/>
                  </a:lnTo>
                  <a:lnTo>
                    <a:pt x="6415" y="75228"/>
                  </a:lnTo>
                  <a:lnTo>
                    <a:pt x="5681" y="72017"/>
                  </a:lnTo>
                  <a:lnTo>
                    <a:pt x="4485" y="68464"/>
                  </a:lnTo>
                  <a:lnTo>
                    <a:pt x="2983" y="64685"/>
                  </a:lnTo>
                  <a:lnTo>
                    <a:pt x="1980" y="61460"/>
                  </a:lnTo>
                  <a:lnTo>
                    <a:pt x="1313" y="58604"/>
                  </a:lnTo>
                  <a:lnTo>
                    <a:pt x="570" y="53549"/>
                  </a:lnTo>
                  <a:lnTo>
                    <a:pt x="241" y="48951"/>
                  </a:lnTo>
                  <a:lnTo>
                    <a:pt x="94" y="44556"/>
                  </a:lnTo>
                  <a:lnTo>
                    <a:pt x="0" y="35985"/>
                  </a:lnTo>
                  <a:lnTo>
                    <a:pt x="698" y="33860"/>
                  </a:lnTo>
                  <a:lnTo>
                    <a:pt x="3357" y="29617"/>
                  </a:lnTo>
                  <a:lnTo>
                    <a:pt x="5009" y="25379"/>
                  </a:lnTo>
                  <a:lnTo>
                    <a:pt x="5449" y="23261"/>
                  </a:lnTo>
                  <a:lnTo>
                    <a:pt x="6449" y="21850"/>
                  </a:lnTo>
                  <a:lnTo>
                    <a:pt x="7822" y="20908"/>
                  </a:lnTo>
                  <a:lnTo>
                    <a:pt x="9443" y="20281"/>
                  </a:lnTo>
                  <a:lnTo>
                    <a:pt x="13126" y="17702"/>
                  </a:lnTo>
                  <a:lnTo>
                    <a:pt x="15097" y="16027"/>
                  </a:lnTo>
                  <a:lnTo>
                    <a:pt x="17117" y="14910"/>
                  </a:lnTo>
                  <a:lnTo>
                    <a:pt x="21244" y="13669"/>
                  </a:lnTo>
                  <a:lnTo>
                    <a:pt x="23333" y="12632"/>
                  </a:lnTo>
                  <a:lnTo>
                    <a:pt x="25431" y="11236"/>
                  </a:lnTo>
                  <a:lnTo>
                    <a:pt x="27536" y="9599"/>
                  </a:lnTo>
                  <a:lnTo>
                    <a:pt x="29646" y="8508"/>
                  </a:lnTo>
                  <a:lnTo>
                    <a:pt x="31758" y="7781"/>
                  </a:lnTo>
                  <a:lnTo>
                    <a:pt x="33872" y="7296"/>
                  </a:lnTo>
                  <a:lnTo>
                    <a:pt x="35988" y="6972"/>
                  </a:lnTo>
                  <a:lnTo>
                    <a:pt x="38104" y="6757"/>
                  </a:lnTo>
                  <a:lnTo>
                    <a:pt x="40221" y="6613"/>
                  </a:lnTo>
                  <a:lnTo>
                    <a:pt x="42338" y="5812"/>
                  </a:lnTo>
                  <a:lnTo>
                    <a:pt x="44455" y="4572"/>
                  </a:lnTo>
                  <a:lnTo>
                    <a:pt x="46573" y="3040"/>
                  </a:lnTo>
                  <a:lnTo>
                    <a:pt x="48691" y="2019"/>
                  </a:lnTo>
                  <a:lnTo>
                    <a:pt x="50809" y="1338"/>
                  </a:lnTo>
                  <a:lnTo>
                    <a:pt x="52927" y="884"/>
                  </a:lnTo>
                  <a:lnTo>
                    <a:pt x="55045" y="581"/>
                  </a:lnTo>
                  <a:lnTo>
                    <a:pt x="57162" y="379"/>
                  </a:lnTo>
                  <a:lnTo>
                    <a:pt x="59280" y="245"/>
                  </a:lnTo>
                  <a:lnTo>
                    <a:pt x="63516" y="95"/>
                  </a:lnTo>
                  <a:lnTo>
                    <a:pt x="71988" y="0"/>
                  </a:lnTo>
                  <a:lnTo>
                    <a:pt x="74106" y="697"/>
                  </a:lnTo>
                  <a:lnTo>
                    <a:pt x="76224" y="1868"/>
                  </a:lnTo>
                  <a:lnTo>
                    <a:pt x="81323" y="5445"/>
                  </a:lnTo>
                  <a:lnTo>
                    <a:pt x="81742" y="6444"/>
                  </a:lnTo>
                  <a:lnTo>
                    <a:pt x="82468" y="11716"/>
                  </a:lnTo>
                  <a:lnTo>
                    <a:pt x="85919" y="15762"/>
                  </a:lnTo>
                  <a:lnTo>
                    <a:pt x="88039" y="18059"/>
                  </a:lnTo>
                  <a:lnTo>
                    <a:pt x="88535" y="20478"/>
                  </a:lnTo>
                  <a:lnTo>
                    <a:pt x="88667" y="22110"/>
                  </a:lnTo>
                  <a:lnTo>
                    <a:pt x="88050" y="23904"/>
                  </a:lnTo>
                  <a:lnTo>
                    <a:pt x="85481" y="27779"/>
                  </a:lnTo>
                  <a:lnTo>
                    <a:pt x="83868" y="31853"/>
                  </a:lnTo>
                  <a:lnTo>
                    <a:pt x="83152" y="36016"/>
                  </a:lnTo>
                  <a:lnTo>
                    <a:pt x="82833" y="40218"/>
                  </a:lnTo>
                  <a:lnTo>
                    <a:pt x="82042" y="41620"/>
                  </a:lnTo>
                  <a:lnTo>
                    <a:pt x="80809" y="42556"/>
                  </a:lnTo>
                  <a:lnTo>
                    <a:pt x="79281" y="43179"/>
                  </a:lnTo>
                  <a:lnTo>
                    <a:pt x="75700" y="45753"/>
                  </a:lnTo>
                  <a:lnTo>
                    <a:pt x="71755" y="49249"/>
                  </a:lnTo>
                  <a:lnTo>
                    <a:pt x="67649" y="53155"/>
                  </a:lnTo>
                  <a:lnTo>
                    <a:pt x="48688" y="71949"/>
                  </a:lnTo>
                  <a:lnTo>
                    <a:pt x="46571" y="73358"/>
                  </a:lnTo>
                  <a:lnTo>
                    <a:pt x="44453" y="74297"/>
                  </a:lnTo>
                  <a:lnTo>
                    <a:pt x="42336" y="74924"/>
                  </a:lnTo>
                  <a:lnTo>
                    <a:pt x="40924" y="76047"/>
                  </a:lnTo>
                  <a:lnTo>
                    <a:pt x="39983" y="77501"/>
                  </a:lnTo>
                  <a:lnTo>
                    <a:pt x="39355" y="79176"/>
                  </a:lnTo>
                  <a:lnTo>
                    <a:pt x="38231" y="80293"/>
                  </a:lnTo>
                  <a:lnTo>
                    <a:pt x="36775" y="81037"/>
                  </a:lnTo>
                  <a:lnTo>
                    <a:pt x="32041" y="82439"/>
                  </a:lnTo>
                  <a:lnTo>
                    <a:pt x="31785" y="87540"/>
                  </a:lnTo>
                  <a:lnTo>
                    <a:pt x="31772" y="87986"/>
                  </a:lnTo>
                  <a:lnTo>
                    <a:pt x="32470" y="88282"/>
                  </a:lnTo>
                  <a:lnTo>
                    <a:pt x="35127" y="88612"/>
                  </a:lnTo>
                  <a:lnTo>
                    <a:pt x="36118" y="89406"/>
                  </a:lnTo>
                  <a:lnTo>
                    <a:pt x="36779" y="90640"/>
                  </a:lnTo>
                  <a:lnTo>
                    <a:pt x="37220" y="92169"/>
                  </a:lnTo>
                  <a:lnTo>
                    <a:pt x="39592" y="95749"/>
                  </a:lnTo>
                  <a:lnTo>
                    <a:pt x="42999" y="99692"/>
                  </a:lnTo>
                  <a:lnTo>
                    <a:pt x="46867" y="103796"/>
                  </a:lnTo>
                  <a:lnTo>
                    <a:pt x="49593" y="105173"/>
                  </a:lnTo>
                  <a:lnTo>
                    <a:pt x="52822" y="106090"/>
                  </a:lnTo>
                  <a:lnTo>
                    <a:pt x="56387" y="106702"/>
                  </a:lnTo>
                  <a:lnTo>
                    <a:pt x="59469" y="107816"/>
                  </a:lnTo>
                  <a:lnTo>
                    <a:pt x="62230" y="109263"/>
                  </a:lnTo>
                  <a:lnTo>
                    <a:pt x="64777" y="110934"/>
                  </a:lnTo>
                  <a:lnTo>
                    <a:pt x="67181" y="112048"/>
                  </a:lnTo>
                  <a:lnTo>
                    <a:pt x="69489" y="112791"/>
                  </a:lnTo>
                  <a:lnTo>
                    <a:pt x="71734" y="113286"/>
                  </a:lnTo>
                  <a:lnTo>
                    <a:pt x="73937" y="114321"/>
                  </a:lnTo>
                  <a:lnTo>
                    <a:pt x="76111" y="115717"/>
                  </a:lnTo>
                  <a:lnTo>
                    <a:pt x="78267" y="117353"/>
                  </a:lnTo>
                  <a:lnTo>
                    <a:pt x="80410" y="118444"/>
                  </a:lnTo>
                  <a:lnTo>
                    <a:pt x="82545" y="119172"/>
                  </a:lnTo>
                  <a:lnTo>
                    <a:pt x="84674" y="119656"/>
                  </a:lnTo>
                  <a:lnTo>
                    <a:pt x="86799" y="120685"/>
                  </a:lnTo>
                  <a:lnTo>
                    <a:pt x="88922" y="122076"/>
                  </a:lnTo>
                  <a:lnTo>
                    <a:pt x="91044" y="123710"/>
                  </a:lnTo>
                  <a:lnTo>
                    <a:pt x="93164" y="124798"/>
                  </a:lnTo>
                  <a:lnTo>
                    <a:pt x="95283" y="125524"/>
                  </a:lnTo>
                  <a:lnTo>
                    <a:pt x="97402" y="126008"/>
                  </a:lnTo>
                  <a:lnTo>
                    <a:pt x="99521" y="127036"/>
                  </a:lnTo>
                  <a:lnTo>
                    <a:pt x="101639" y="128427"/>
                  </a:lnTo>
                  <a:lnTo>
                    <a:pt x="103757" y="130060"/>
                  </a:lnTo>
                  <a:lnTo>
                    <a:pt x="105876" y="131149"/>
                  </a:lnTo>
                  <a:lnTo>
                    <a:pt x="107994" y="131875"/>
                  </a:lnTo>
                  <a:lnTo>
                    <a:pt x="110112" y="132358"/>
                  </a:lnTo>
                  <a:lnTo>
                    <a:pt x="112230" y="132681"/>
                  </a:lnTo>
                  <a:lnTo>
                    <a:pt x="114348" y="132896"/>
                  </a:lnTo>
                  <a:lnTo>
                    <a:pt x="116466" y="133039"/>
                  </a:lnTo>
                  <a:lnTo>
                    <a:pt x="118584" y="133135"/>
                  </a:lnTo>
                  <a:lnTo>
                    <a:pt x="122820" y="133241"/>
                  </a:lnTo>
                  <a:lnTo>
                    <a:pt x="124232" y="133975"/>
                  </a:lnTo>
                  <a:lnTo>
                    <a:pt x="125173" y="135169"/>
                  </a:lnTo>
                  <a:lnTo>
                    <a:pt x="125801" y="136672"/>
                  </a:lnTo>
                  <a:lnTo>
                    <a:pt x="126925" y="137673"/>
                  </a:lnTo>
                  <a:lnTo>
                    <a:pt x="128381" y="138341"/>
                  </a:lnTo>
                  <a:lnTo>
                    <a:pt x="133398" y="139673"/>
                  </a:lnTo>
                  <a:lnTo>
                    <a:pt x="133410" y="139676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SMARTInkAnnotation598"/>
            <p:cNvSpPr/>
            <p:nvPr/>
          </p:nvSpPr>
          <p:spPr>
            <a:xfrm>
              <a:off x="1941469" y="1460500"/>
              <a:ext cx="126802" cy="227344"/>
            </a:xfrm>
            <a:custGeom>
              <a:avLst/>
              <a:gdLst/>
              <a:ahLst/>
              <a:cxnLst/>
              <a:rect l="0" t="0" r="0" b="0"/>
              <a:pathLst>
                <a:path w="126802" h="227344">
                  <a:moveTo>
                    <a:pt x="19055" y="0"/>
                  </a:moveTo>
                  <a:lnTo>
                    <a:pt x="7492" y="0"/>
                  </a:lnTo>
                  <a:lnTo>
                    <a:pt x="7110" y="706"/>
                  </a:lnTo>
                  <a:lnTo>
                    <a:pt x="6447" y="5467"/>
                  </a:lnTo>
                  <a:lnTo>
                    <a:pt x="5708" y="5762"/>
                  </a:lnTo>
                  <a:lnTo>
                    <a:pt x="2000" y="6176"/>
                  </a:lnTo>
                  <a:lnTo>
                    <a:pt x="0" y="6349"/>
                  </a:lnTo>
                  <a:lnTo>
                    <a:pt x="5464" y="6350"/>
                  </a:lnTo>
                  <a:lnTo>
                    <a:pt x="7837" y="8232"/>
                  </a:lnTo>
                  <a:lnTo>
                    <a:pt x="9458" y="9721"/>
                  </a:lnTo>
                  <a:lnTo>
                    <a:pt x="11246" y="10714"/>
                  </a:lnTo>
                  <a:lnTo>
                    <a:pt x="15113" y="11817"/>
                  </a:lnTo>
                  <a:lnTo>
                    <a:pt x="17133" y="12112"/>
                  </a:lnTo>
                  <a:lnTo>
                    <a:pt x="19186" y="12308"/>
                  </a:lnTo>
                  <a:lnTo>
                    <a:pt x="21260" y="12438"/>
                  </a:lnTo>
                  <a:lnTo>
                    <a:pt x="25447" y="12584"/>
                  </a:lnTo>
                  <a:lnTo>
                    <a:pt x="33657" y="12666"/>
                  </a:lnTo>
                  <a:lnTo>
                    <a:pt x="37262" y="12677"/>
                  </a:lnTo>
                  <a:lnTo>
                    <a:pt x="41076" y="13390"/>
                  </a:lnTo>
                  <a:lnTo>
                    <a:pt x="45032" y="14571"/>
                  </a:lnTo>
                  <a:lnTo>
                    <a:pt x="49081" y="16064"/>
                  </a:lnTo>
                  <a:lnTo>
                    <a:pt x="52486" y="17059"/>
                  </a:lnTo>
                  <a:lnTo>
                    <a:pt x="55462" y="17723"/>
                  </a:lnTo>
                  <a:lnTo>
                    <a:pt x="58152" y="18165"/>
                  </a:lnTo>
                  <a:lnTo>
                    <a:pt x="61358" y="18460"/>
                  </a:lnTo>
                  <a:lnTo>
                    <a:pt x="64907" y="18657"/>
                  </a:lnTo>
                  <a:lnTo>
                    <a:pt x="71909" y="18875"/>
                  </a:lnTo>
                  <a:lnTo>
                    <a:pt x="80527" y="18998"/>
                  </a:lnTo>
                  <a:lnTo>
                    <a:pt x="103487" y="19048"/>
                  </a:lnTo>
                  <a:lnTo>
                    <a:pt x="105701" y="18343"/>
                  </a:lnTo>
                  <a:lnTo>
                    <a:pt x="107883" y="17168"/>
                  </a:lnTo>
                  <a:lnTo>
                    <a:pt x="110043" y="15678"/>
                  </a:lnTo>
                  <a:lnTo>
                    <a:pt x="112189" y="14686"/>
                  </a:lnTo>
                  <a:lnTo>
                    <a:pt x="114326" y="14024"/>
                  </a:lnTo>
                  <a:lnTo>
                    <a:pt x="120344" y="12778"/>
                  </a:lnTo>
                  <a:lnTo>
                    <a:pt x="123981" y="12723"/>
                  </a:lnTo>
                  <a:lnTo>
                    <a:pt x="126801" y="12702"/>
                  </a:lnTo>
                  <a:lnTo>
                    <a:pt x="123619" y="16072"/>
                  </a:lnTo>
                  <a:lnTo>
                    <a:pt x="120973" y="18788"/>
                  </a:lnTo>
                  <a:lnTo>
                    <a:pt x="120769" y="24773"/>
                  </a:lnTo>
                  <a:lnTo>
                    <a:pt x="120740" y="31236"/>
                  </a:lnTo>
                  <a:lnTo>
                    <a:pt x="120027" y="34230"/>
                  </a:lnTo>
                  <a:lnTo>
                    <a:pt x="117351" y="39437"/>
                  </a:lnTo>
                  <a:lnTo>
                    <a:pt x="115692" y="45985"/>
                  </a:lnTo>
                  <a:lnTo>
                    <a:pt x="115250" y="49707"/>
                  </a:lnTo>
                  <a:lnTo>
                    <a:pt x="114955" y="53599"/>
                  </a:lnTo>
                  <a:lnTo>
                    <a:pt x="114757" y="57605"/>
                  </a:lnTo>
                  <a:lnTo>
                    <a:pt x="114626" y="61687"/>
                  </a:lnTo>
                  <a:lnTo>
                    <a:pt x="113833" y="65819"/>
                  </a:lnTo>
                  <a:lnTo>
                    <a:pt x="112598" y="69985"/>
                  </a:lnTo>
                  <a:lnTo>
                    <a:pt x="111069" y="74173"/>
                  </a:lnTo>
                  <a:lnTo>
                    <a:pt x="109343" y="78377"/>
                  </a:lnTo>
                  <a:lnTo>
                    <a:pt x="107487" y="82590"/>
                  </a:lnTo>
                  <a:lnTo>
                    <a:pt x="105543" y="86810"/>
                  </a:lnTo>
                  <a:lnTo>
                    <a:pt x="104248" y="91034"/>
                  </a:lnTo>
                  <a:lnTo>
                    <a:pt x="103384" y="95262"/>
                  </a:lnTo>
                  <a:lnTo>
                    <a:pt x="102808" y="99491"/>
                  </a:lnTo>
                  <a:lnTo>
                    <a:pt x="101718" y="103722"/>
                  </a:lnTo>
                  <a:lnTo>
                    <a:pt x="100286" y="107953"/>
                  </a:lnTo>
                  <a:lnTo>
                    <a:pt x="98625" y="112186"/>
                  </a:lnTo>
                  <a:lnTo>
                    <a:pt x="96811" y="116418"/>
                  </a:lnTo>
                  <a:lnTo>
                    <a:pt x="92914" y="124884"/>
                  </a:lnTo>
                  <a:lnTo>
                    <a:pt x="91592" y="129117"/>
                  </a:lnTo>
                  <a:lnTo>
                    <a:pt x="90711" y="133350"/>
                  </a:lnTo>
                  <a:lnTo>
                    <a:pt x="90123" y="137583"/>
                  </a:lnTo>
                  <a:lnTo>
                    <a:pt x="89025" y="141817"/>
                  </a:lnTo>
                  <a:lnTo>
                    <a:pt x="87588" y="146050"/>
                  </a:lnTo>
                  <a:lnTo>
                    <a:pt x="85923" y="150283"/>
                  </a:lnTo>
                  <a:lnTo>
                    <a:pt x="84108" y="154517"/>
                  </a:lnTo>
                  <a:lnTo>
                    <a:pt x="80208" y="162983"/>
                  </a:lnTo>
                  <a:lnTo>
                    <a:pt x="74043" y="175683"/>
                  </a:lnTo>
                  <a:lnTo>
                    <a:pt x="71246" y="179917"/>
                  </a:lnTo>
                  <a:lnTo>
                    <a:pt x="67968" y="184150"/>
                  </a:lnTo>
                  <a:lnTo>
                    <a:pt x="64372" y="188383"/>
                  </a:lnTo>
                  <a:lnTo>
                    <a:pt x="61974" y="191911"/>
                  </a:lnTo>
                  <a:lnTo>
                    <a:pt x="59310" y="197712"/>
                  </a:lnTo>
                  <a:lnTo>
                    <a:pt x="58126" y="202643"/>
                  </a:lnTo>
                  <a:lnTo>
                    <a:pt x="57810" y="204945"/>
                  </a:lnTo>
                  <a:lnTo>
                    <a:pt x="56894" y="207186"/>
                  </a:lnTo>
                  <a:lnTo>
                    <a:pt x="52937" y="213710"/>
                  </a:lnTo>
                  <a:lnTo>
                    <a:pt x="51763" y="217984"/>
                  </a:lnTo>
                  <a:lnTo>
                    <a:pt x="51103" y="224357"/>
                  </a:lnTo>
                  <a:lnTo>
                    <a:pt x="50907" y="227343"/>
                  </a:lnTo>
                  <a:lnTo>
                    <a:pt x="50836" y="221527"/>
                  </a:lnTo>
                  <a:lnTo>
                    <a:pt x="50831" y="219651"/>
                  </a:lnTo>
                  <a:lnTo>
                    <a:pt x="51536" y="217695"/>
                  </a:lnTo>
                  <a:lnTo>
                    <a:pt x="55193" y="211571"/>
                  </a:lnTo>
                  <a:lnTo>
                    <a:pt x="57296" y="204583"/>
                  </a:lnTo>
                  <a:lnTo>
                    <a:pt x="58669" y="201300"/>
                  </a:lnTo>
                  <a:lnTo>
                    <a:pt x="63533" y="19050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SMARTInkAnnotation599"/>
            <p:cNvSpPr/>
            <p:nvPr/>
          </p:nvSpPr>
          <p:spPr>
            <a:xfrm>
              <a:off x="2106672" y="1492250"/>
              <a:ext cx="35424" cy="145938"/>
            </a:xfrm>
            <a:custGeom>
              <a:avLst/>
              <a:gdLst/>
              <a:ahLst/>
              <a:cxnLst/>
              <a:rect l="0" t="0" r="0" b="0"/>
              <a:pathLst>
                <a:path w="35424" h="145938">
                  <a:moveTo>
                    <a:pt x="31762" y="0"/>
                  </a:moveTo>
                  <a:lnTo>
                    <a:pt x="35135" y="0"/>
                  </a:lnTo>
                  <a:lnTo>
                    <a:pt x="35423" y="705"/>
                  </a:lnTo>
                  <a:lnTo>
                    <a:pt x="34909" y="1881"/>
                  </a:lnTo>
                  <a:lnTo>
                    <a:pt x="33860" y="3371"/>
                  </a:lnTo>
                  <a:lnTo>
                    <a:pt x="33161" y="5069"/>
                  </a:lnTo>
                  <a:lnTo>
                    <a:pt x="32176" y="9420"/>
                  </a:lnTo>
                  <a:lnTo>
                    <a:pt x="32039" y="9102"/>
                  </a:lnTo>
                  <a:lnTo>
                    <a:pt x="31946" y="8184"/>
                  </a:lnTo>
                  <a:lnTo>
                    <a:pt x="31885" y="8278"/>
                  </a:lnTo>
                  <a:lnTo>
                    <a:pt x="31816" y="10264"/>
                  </a:lnTo>
                  <a:lnTo>
                    <a:pt x="31092" y="11782"/>
                  </a:lnTo>
                  <a:lnTo>
                    <a:pt x="29904" y="13499"/>
                  </a:lnTo>
                  <a:lnTo>
                    <a:pt x="28405" y="15349"/>
                  </a:lnTo>
                  <a:lnTo>
                    <a:pt x="27406" y="17994"/>
                  </a:lnTo>
                  <a:lnTo>
                    <a:pt x="26741" y="21168"/>
                  </a:lnTo>
                  <a:lnTo>
                    <a:pt x="26296" y="24695"/>
                  </a:lnTo>
                  <a:lnTo>
                    <a:pt x="26001" y="28458"/>
                  </a:lnTo>
                  <a:lnTo>
                    <a:pt x="25803" y="32377"/>
                  </a:lnTo>
                  <a:lnTo>
                    <a:pt x="25671" y="36401"/>
                  </a:lnTo>
                  <a:lnTo>
                    <a:pt x="24878" y="39790"/>
                  </a:lnTo>
                  <a:lnTo>
                    <a:pt x="23643" y="42754"/>
                  </a:lnTo>
                  <a:lnTo>
                    <a:pt x="22113" y="45436"/>
                  </a:lnTo>
                  <a:lnTo>
                    <a:pt x="21093" y="48635"/>
                  </a:lnTo>
                  <a:lnTo>
                    <a:pt x="20414" y="52179"/>
                  </a:lnTo>
                  <a:lnTo>
                    <a:pt x="19961" y="55952"/>
                  </a:lnTo>
                  <a:lnTo>
                    <a:pt x="18953" y="59879"/>
                  </a:lnTo>
                  <a:lnTo>
                    <a:pt x="17575" y="63908"/>
                  </a:lnTo>
                  <a:lnTo>
                    <a:pt x="15950" y="68005"/>
                  </a:lnTo>
                  <a:lnTo>
                    <a:pt x="14867" y="72148"/>
                  </a:lnTo>
                  <a:lnTo>
                    <a:pt x="14145" y="76321"/>
                  </a:lnTo>
                  <a:lnTo>
                    <a:pt x="13663" y="80514"/>
                  </a:lnTo>
                  <a:lnTo>
                    <a:pt x="12636" y="84720"/>
                  </a:lnTo>
                  <a:lnTo>
                    <a:pt x="11246" y="88936"/>
                  </a:lnTo>
                  <a:lnTo>
                    <a:pt x="9613" y="93157"/>
                  </a:lnTo>
                  <a:lnTo>
                    <a:pt x="8524" y="96677"/>
                  </a:lnTo>
                  <a:lnTo>
                    <a:pt x="7798" y="99729"/>
                  </a:lnTo>
                  <a:lnTo>
                    <a:pt x="7314" y="102469"/>
                  </a:lnTo>
                  <a:lnTo>
                    <a:pt x="6992" y="105002"/>
                  </a:lnTo>
                  <a:lnTo>
                    <a:pt x="6777" y="107395"/>
                  </a:lnTo>
                  <a:lnTo>
                    <a:pt x="6634" y="109697"/>
                  </a:lnTo>
                  <a:lnTo>
                    <a:pt x="6474" y="116017"/>
                  </a:lnTo>
                  <a:lnTo>
                    <a:pt x="6432" y="119678"/>
                  </a:lnTo>
                  <a:lnTo>
                    <a:pt x="5698" y="122824"/>
                  </a:lnTo>
                  <a:lnTo>
                    <a:pt x="4502" y="125627"/>
                  </a:lnTo>
                  <a:lnTo>
                    <a:pt x="2999" y="128201"/>
                  </a:lnTo>
                  <a:lnTo>
                    <a:pt x="1996" y="130623"/>
                  </a:lnTo>
                  <a:lnTo>
                    <a:pt x="1329" y="132943"/>
                  </a:lnTo>
                  <a:lnTo>
                    <a:pt x="587" y="137402"/>
                  </a:lnTo>
                  <a:lnTo>
                    <a:pt x="256" y="141736"/>
                  </a:lnTo>
                  <a:lnTo>
                    <a:pt x="0" y="145937"/>
                  </a:lnTo>
                  <a:lnTo>
                    <a:pt x="703" y="145269"/>
                  </a:lnTo>
                  <a:lnTo>
                    <a:pt x="6347" y="13970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SMARTInkAnnotation600"/>
            <p:cNvSpPr/>
            <p:nvPr/>
          </p:nvSpPr>
          <p:spPr>
            <a:xfrm>
              <a:off x="2171088" y="1498600"/>
              <a:ext cx="75280" cy="190475"/>
            </a:xfrm>
            <a:custGeom>
              <a:avLst/>
              <a:gdLst/>
              <a:ahLst/>
              <a:cxnLst/>
              <a:rect l="0" t="0" r="0" b="0"/>
              <a:pathLst>
                <a:path w="75280" h="190475">
                  <a:moveTo>
                    <a:pt x="5471" y="6350"/>
                  </a:moveTo>
                  <a:lnTo>
                    <a:pt x="5471" y="23"/>
                  </a:lnTo>
                  <a:lnTo>
                    <a:pt x="0" y="2"/>
                  </a:lnTo>
                  <a:lnTo>
                    <a:pt x="33084" y="0"/>
                  </a:lnTo>
                  <a:lnTo>
                    <a:pt x="35175" y="705"/>
                  </a:lnTo>
                  <a:lnTo>
                    <a:pt x="37276" y="1881"/>
                  </a:lnTo>
                  <a:lnTo>
                    <a:pt x="39382" y="3371"/>
                  </a:lnTo>
                  <a:lnTo>
                    <a:pt x="41492" y="4364"/>
                  </a:lnTo>
                  <a:lnTo>
                    <a:pt x="43605" y="5026"/>
                  </a:lnTo>
                  <a:lnTo>
                    <a:pt x="45719" y="5467"/>
                  </a:lnTo>
                  <a:lnTo>
                    <a:pt x="47835" y="5761"/>
                  </a:lnTo>
                  <a:lnTo>
                    <a:pt x="49951" y="5958"/>
                  </a:lnTo>
                  <a:lnTo>
                    <a:pt x="55047" y="6272"/>
                  </a:lnTo>
                  <a:lnTo>
                    <a:pt x="56172" y="7004"/>
                  </a:lnTo>
                  <a:lnTo>
                    <a:pt x="57627" y="8197"/>
                  </a:lnTo>
                  <a:lnTo>
                    <a:pt x="61662" y="11811"/>
                  </a:lnTo>
                  <a:lnTo>
                    <a:pt x="68039" y="18089"/>
                  </a:lnTo>
                  <a:lnTo>
                    <a:pt x="68363" y="19115"/>
                  </a:lnTo>
                  <a:lnTo>
                    <a:pt x="68924" y="24433"/>
                  </a:lnTo>
                  <a:lnTo>
                    <a:pt x="68985" y="31855"/>
                  </a:lnTo>
                  <a:lnTo>
                    <a:pt x="68287" y="33937"/>
                  </a:lnTo>
                  <a:lnTo>
                    <a:pt x="67116" y="35324"/>
                  </a:lnTo>
                  <a:lnTo>
                    <a:pt x="65629" y="36250"/>
                  </a:lnTo>
                  <a:lnTo>
                    <a:pt x="64638" y="37572"/>
                  </a:lnTo>
                  <a:lnTo>
                    <a:pt x="63977" y="39159"/>
                  </a:lnTo>
                  <a:lnTo>
                    <a:pt x="63047" y="44764"/>
                  </a:lnTo>
                  <a:lnTo>
                    <a:pt x="62830" y="48823"/>
                  </a:lnTo>
                  <a:lnTo>
                    <a:pt x="62733" y="52978"/>
                  </a:lnTo>
                  <a:lnTo>
                    <a:pt x="62001" y="55074"/>
                  </a:lnTo>
                  <a:lnTo>
                    <a:pt x="60808" y="57177"/>
                  </a:lnTo>
                  <a:lnTo>
                    <a:pt x="59306" y="59285"/>
                  </a:lnTo>
                  <a:lnTo>
                    <a:pt x="57598" y="61395"/>
                  </a:lnTo>
                  <a:lnTo>
                    <a:pt x="55754" y="63508"/>
                  </a:lnTo>
                  <a:lnTo>
                    <a:pt x="53819" y="65622"/>
                  </a:lnTo>
                  <a:lnTo>
                    <a:pt x="52528" y="67737"/>
                  </a:lnTo>
                  <a:lnTo>
                    <a:pt x="51095" y="71968"/>
                  </a:lnTo>
                  <a:lnTo>
                    <a:pt x="50006" y="73379"/>
                  </a:lnTo>
                  <a:lnTo>
                    <a:pt x="48575" y="74319"/>
                  </a:lnTo>
                  <a:lnTo>
                    <a:pt x="46914" y="74946"/>
                  </a:lnTo>
                  <a:lnTo>
                    <a:pt x="45102" y="76069"/>
                  </a:lnTo>
                  <a:lnTo>
                    <a:pt x="43187" y="77524"/>
                  </a:lnTo>
                  <a:lnTo>
                    <a:pt x="37588" y="82256"/>
                  </a:lnTo>
                  <a:lnTo>
                    <a:pt x="37271" y="87991"/>
                  </a:lnTo>
                  <a:lnTo>
                    <a:pt x="37241" y="92247"/>
                  </a:lnTo>
                  <a:lnTo>
                    <a:pt x="37947" y="93248"/>
                  </a:lnTo>
                  <a:lnTo>
                    <a:pt x="39123" y="93915"/>
                  </a:lnTo>
                  <a:lnTo>
                    <a:pt x="42711" y="94986"/>
                  </a:lnTo>
                  <a:lnTo>
                    <a:pt x="43711" y="95074"/>
                  </a:lnTo>
                  <a:lnTo>
                    <a:pt x="45084" y="95133"/>
                  </a:lnTo>
                  <a:lnTo>
                    <a:pt x="48987" y="95227"/>
                  </a:lnTo>
                  <a:lnTo>
                    <a:pt x="53036" y="95243"/>
                  </a:lnTo>
                  <a:lnTo>
                    <a:pt x="54125" y="95951"/>
                  </a:lnTo>
                  <a:lnTo>
                    <a:pt x="54850" y="97128"/>
                  </a:lnTo>
                  <a:lnTo>
                    <a:pt x="55334" y="98619"/>
                  </a:lnTo>
                  <a:lnTo>
                    <a:pt x="56362" y="99612"/>
                  </a:lnTo>
                  <a:lnTo>
                    <a:pt x="57755" y="100275"/>
                  </a:lnTo>
                  <a:lnTo>
                    <a:pt x="61687" y="101338"/>
                  </a:lnTo>
                  <a:lnTo>
                    <a:pt x="62716" y="102131"/>
                  </a:lnTo>
                  <a:lnTo>
                    <a:pt x="64108" y="103365"/>
                  </a:lnTo>
                  <a:lnTo>
                    <a:pt x="68041" y="107044"/>
                  </a:lnTo>
                  <a:lnTo>
                    <a:pt x="72096" y="111052"/>
                  </a:lnTo>
                  <a:lnTo>
                    <a:pt x="73185" y="112840"/>
                  </a:lnTo>
                  <a:lnTo>
                    <a:pt x="74395" y="116708"/>
                  </a:lnTo>
                  <a:lnTo>
                    <a:pt x="74933" y="120779"/>
                  </a:lnTo>
                  <a:lnTo>
                    <a:pt x="75172" y="124941"/>
                  </a:lnTo>
                  <a:lnTo>
                    <a:pt x="75279" y="129142"/>
                  </a:lnTo>
                  <a:lnTo>
                    <a:pt x="74601" y="131250"/>
                  </a:lnTo>
                  <a:lnTo>
                    <a:pt x="73443" y="133361"/>
                  </a:lnTo>
                  <a:lnTo>
                    <a:pt x="71965" y="135474"/>
                  </a:lnTo>
                  <a:lnTo>
                    <a:pt x="70323" y="139703"/>
                  </a:lnTo>
                  <a:lnTo>
                    <a:pt x="69885" y="141819"/>
                  </a:lnTo>
                  <a:lnTo>
                    <a:pt x="68887" y="143934"/>
                  </a:lnTo>
                  <a:lnTo>
                    <a:pt x="67516" y="146051"/>
                  </a:lnTo>
                  <a:lnTo>
                    <a:pt x="65896" y="148167"/>
                  </a:lnTo>
                  <a:lnTo>
                    <a:pt x="64110" y="150283"/>
                  </a:lnTo>
                  <a:lnTo>
                    <a:pt x="62213" y="152400"/>
                  </a:lnTo>
                  <a:lnTo>
                    <a:pt x="60243" y="154517"/>
                  </a:lnTo>
                  <a:lnTo>
                    <a:pt x="58223" y="157339"/>
                  </a:lnTo>
                  <a:lnTo>
                    <a:pt x="56171" y="160631"/>
                  </a:lnTo>
                  <a:lnTo>
                    <a:pt x="51177" y="169313"/>
                  </a:lnTo>
                  <a:lnTo>
                    <a:pt x="50062" y="170730"/>
                  </a:lnTo>
                  <a:lnTo>
                    <a:pt x="48612" y="172381"/>
                  </a:lnTo>
                  <a:lnTo>
                    <a:pt x="46939" y="174187"/>
                  </a:lnTo>
                  <a:lnTo>
                    <a:pt x="43199" y="178076"/>
                  </a:lnTo>
                  <a:lnTo>
                    <a:pt x="41212" y="180100"/>
                  </a:lnTo>
                  <a:lnTo>
                    <a:pt x="39182" y="181450"/>
                  </a:lnTo>
                  <a:lnTo>
                    <a:pt x="37123" y="182350"/>
                  </a:lnTo>
                  <a:lnTo>
                    <a:pt x="35044" y="182950"/>
                  </a:lnTo>
                  <a:lnTo>
                    <a:pt x="33658" y="184055"/>
                  </a:lnTo>
                  <a:lnTo>
                    <a:pt x="32734" y="185498"/>
                  </a:lnTo>
                  <a:lnTo>
                    <a:pt x="31251" y="189511"/>
                  </a:lnTo>
                  <a:lnTo>
                    <a:pt x="30424" y="189841"/>
                  </a:lnTo>
                  <a:lnTo>
                    <a:pt x="29165" y="190060"/>
                  </a:lnTo>
                  <a:lnTo>
                    <a:pt x="27621" y="190207"/>
                  </a:lnTo>
                  <a:lnTo>
                    <a:pt x="25886" y="190304"/>
                  </a:lnTo>
                  <a:lnTo>
                    <a:pt x="19333" y="190474"/>
                  </a:lnTo>
                  <a:lnTo>
                    <a:pt x="18948" y="189777"/>
                  </a:lnTo>
                  <a:lnTo>
                    <a:pt x="18520" y="187121"/>
                  </a:lnTo>
                  <a:lnTo>
                    <a:pt x="17700" y="185425"/>
                  </a:lnTo>
                  <a:lnTo>
                    <a:pt x="16448" y="183589"/>
                  </a:lnTo>
                  <a:lnTo>
                    <a:pt x="11824" y="17780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SMARTInkAnnotation601"/>
            <p:cNvSpPr/>
            <p:nvPr/>
          </p:nvSpPr>
          <p:spPr>
            <a:xfrm>
              <a:off x="2361188" y="1473202"/>
              <a:ext cx="107645" cy="158670"/>
            </a:xfrm>
            <a:custGeom>
              <a:avLst/>
              <a:gdLst/>
              <a:ahLst/>
              <a:cxnLst/>
              <a:rect l="0" t="0" r="0" b="0"/>
              <a:pathLst>
                <a:path w="107645" h="158670">
                  <a:moveTo>
                    <a:pt x="75882" y="6348"/>
                  </a:moveTo>
                  <a:lnTo>
                    <a:pt x="75882" y="75"/>
                  </a:lnTo>
                  <a:lnTo>
                    <a:pt x="74000" y="32"/>
                  </a:lnTo>
                  <a:lnTo>
                    <a:pt x="69790" y="0"/>
                  </a:lnTo>
                  <a:lnTo>
                    <a:pt x="67761" y="1880"/>
                  </a:lnTo>
                  <a:lnTo>
                    <a:pt x="59881" y="9641"/>
                  </a:lnTo>
                  <a:lnTo>
                    <a:pt x="58860" y="11366"/>
                  </a:lnTo>
                  <a:lnTo>
                    <a:pt x="57727" y="15163"/>
                  </a:lnTo>
                  <a:lnTo>
                    <a:pt x="56719" y="16458"/>
                  </a:lnTo>
                  <a:lnTo>
                    <a:pt x="55341" y="17321"/>
                  </a:lnTo>
                  <a:lnTo>
                    <a:pt x="53716" y="17897"/>
                  </a:lnTo>
                  <a:lnTo>
                    <a:pt x="52633" y="18986"/>
                  </a:lnTo>
                  <a:lnTo>
                    <a:pt x="51911" y="20418"/>
                  </a:lnTo>
                  <a:lnTo>
                    <a:pt x="51429" y="22078"/>
                  </a:lnTo>
                  <a:lnTo>
                    <a:pt x="49012" y="25804"/>
                  </a:lnTo>
                  <a:lnTo>
                    <a:pt x="47379" y="27785"/>
                  </a:lnTo>
                  <a:lnTo>
                    <a:pt x="46290" y="29811"/>
                  </a:lnTo>
                  <a:lnTo>
                    <a:pt x="45080" y="33945"/>
                  </a:lnTo>
                  <a:lnTo>
                    <a:pt x="44399" y="36867"/>
                  </a:lnTo>
                  <a:lnTo>
                    <a:pt x="42357" y="39432"/>
                  </a:lnTo>
                  <a:lnTo>
                    <a:pt x="40824" y="41104"/>
                  </a:lnTo>
                  <a:lnTo>
                    <a:pt x="39802" y="42924"/>
                  </a:lnTo>
                  <a:lnTo>
                    <a:pt x="38667" y="46828"/>
                  </a:lnTo>
                  <a:lnTo>
                    <a:pt x="37938" y="50719"/>
                  </a:lnTo>
                  <a:lnTo>
                    <a:pt x="37838" y="53820"/>
                  </a:lnTo>
                  <a:lnTo>
                    <a:pt x="38518" y="55635"/>
                  </a:lnTo>
                  <a:lnTo>
                    <a:pt x="41155" y="59533"/>
                  </a:lnTo>
                  <a:lnTo>
                    <a:pt x="42798" y="63617"/>
                  </a:lnTo>
                  <a:lnTo>
                    <a:pt x="43236" y="65694"/>
                  </a:lnTo>
                  <a:lnTo>
                    <a:pt x="44235" y="67078"/>
                  </a:lnTo>
                  <a:lnTo>
                    <a:pt x="45606" y="68002"/>
                  </a:lnTo>
                  <a:lnTo>
                    <a:pt x="47226" y="68617"/>
                  </a:lnTo>
                  <a:lnTo>
                    <a:pt x="49012" y="69733"/>
                  </a:lnTo>
                  <a:lnTo>
                    <a:pt x="50909" y="71182"/>
                  </a:lnTo>
                  <a:lnTo>
                    <a:pt x="52879" y="72854"/>
                  </a:lnTo>
                  <a:lnTo>
                    <a:pt x="54899" y="74674"/>
                  </a:lnTo>
                  <a:lnTo>
                    <a:pt x="59026" y="78578"/>
                  </a:lnTo>
                  <a:lnTo>
                    <a:pt x="60409" y="80607"/>
                  </a:lnTo>
                  <a:lnTo>
                    <a:pt x="61945" y="84742"/>
                  </a:lnTo>
                  <a:lnTo>
                    <a:pt x="63767" y="86833"/>
                  </a:lnTo>
                  <a:lnTo>
                    <a:pt x="66393" y="88932"/>
                  </a:lnTo>
                  <a:lnTo>
                    <a:pt x="69556" y="91038"/>
                  </a:lnTo>
                  <a:lnTo>
                    <a:pt x="72371" y="93146"/>
                  </a:lnTo>
                  <a:lnTo>
                    <a:pt x="74953" y="95258"/>
                  </a:lnTo>
                  <a:lnTo>
                    <a:pt x="77381" y="97371"/>
                  </a:lnTo>
                  <a:lnTo>
                    <a:pt x="79705" y="98780"/>
                  </a:lnTo>
                  <a:lnTo>
                    <a:pt x="81961" y="99719"/>
                  </a:lnTo>
                  <a:lnTo>
                    <a:pt x="84170" y="100345"/>
                  </a:lnTo>
                  <a:lnTo>
                    <a:pt x="86350" y="101468"/>
                  </a:lnTo>
                  <a:lnTo>
                    <a:pt x="88508" y="102923"/>
                  </a:lnTo>
                  <a:lnTo>
                    <a:pt x="90654" y="104598"/>
                  </a:lnTo>
                  <a:lnTo>
                    <a:pt x="92790" y="105714"/>
                  </a:lnTo>
                  <a:lnTo>
                    <a:pt x="94920" y="106459"/>
                  </a:lnTo>
                  <a:lnTo>
                    <a:pt x="97046" y="106955"/>
                  </a:lnTo>
                  <a:lnTo>
                    <a:pt x="98464" y="107992"/>
                  </a:lnTo>
                  <a:lnTo>
                    <a:pt x="99408" y="109388"/>
                  </a:lnTo>
                  <a:lnTo>
                    <a:pt x="100038" y="111024"/>
                  </a:lnTo>
                  <a:lnTo>
                    <a:pt x="102621" y="114724"/>
                  </a:lnTo>
                  <a:lnTo>
                    <a:pt x="106658" y="119478"/>
                  </a:lnTo>
                  <a:lnTo>
                    <a:pt x="107210" y="122009"/>
                  </a:lnTo>
                  <a:lnTo>
                    <a:pt x="107565" y="126012"/>
                  </a:lnTo>
                  <a:lnTo>
                    <a:pt x="107626" y="130077"/>
                  </a:lnTo>
                  <a:lnTo>
                    <a:pt x="107644" y="132378"/>
                  </a:lnTo>
                  <a:lnTo>
                    <a:pt x="105766" y="134798"/>
                  </a:lnTo>
                  <a:lnTo>
                    <a:pt x="104277" y="136431"/>
                  </a:lnTo>
                  <a:lnTo>
                    <a:pt x="103284" y="138226"/>
                  </a:lnTo>
                  <a:lnTo>
                    <a:pt x="102180" y="142101"/>
                  </a:lnTo>
                  <a:lnTo>
                    <a:pt x="101180" y="143416"/>
                  </a:lnTo>
                  <a:lnTo>
                    <a:pt x="99807" y="144294"/>
                  </a:lnTo>
                  <a:lnTo>
                    <a:pt x="98186" y="144878"/>
                  </a:lnTo>
                  <a:lnTo>
                    <a:pt x="96400" y="145973"/>
                  </a:lnTo>
                  <a:lnTo>
                    <a:pt x="94502" y="147409"/>
                  </a:lnTo>
                  <a:lnTo>
                    <a:pt x="92532" y="149072"/>
                  </a:lnTo>
                  <a:lnTo>
                    <a:pt x="90512" y="150180"/>
                  </a:lnTo>
                  <a:lnTo>
                    <a:pt x="88459" y="150920"/>
                  </a:lnTo>
                  <a:lnTo>
                    <a:pt x="86385" y="151412"/>
                  </a:lnTo>
                  <a:lnTo>
                    <a:pt x="84296" y="151741"/>
                  </a:lnTo>
                  <a:lnTo>
                    <a:pt x="82197" y="151960"/>
                  </a:lnTo>
                  <a:lnTo>
                    <a:pt x="80092" y="152106"/>
                  </a:lnTo>
                  <a:lnTo>
                    <a:pt x="77983" y="152203"/>
                  </a:lnTo>
                  <a:lnTo>
                    <a:pt x="73757" y="152311"/>
                  </a:lnTo>
                  <a:lnTo>
                    <a:pt x="71641" y="153045"/>
                  </a:lnTo>
                  <a:lnTo>
                    <a:pt x="69525" y="154241"/>
                  </a:lnTo>
                  <a:lnTo>
                    <a:pt x="67408" y="155743"/>
                  </a:lnTo>
                  <a:lnTo>
                    <a:pt x="65291" y="156745"/>
                  </a:lnTo>
                  <a:lnTo>
                    <a:pt x="63173" y="157412"/>
                  </a:lnTo>
                  <a:lnTo>
                    <a:pt x="61056" y="157857"/>
                  </a:lnTo>
                  <a:lnTo>
                    <a:pt x="58938" y="158154"/>
                  </a:lnTo>
                  <a:lnTo>
                    <a:pt x="56820" y="158352"/>
                  </a:lnTo>
                  <a:lnTo>
                    <a:pt x="54702" y="158484"/>
                  </a:lnTo>
                  <a:lnTo>
                    <a:pt x="50467" y="158630"/>
                  </a:lnTo>
                  <a:lnTo>
                    <a:pt x="48348" y="158669"/>
                  </a:lnTo>
                  <a:lnTo>
                    <a:pt x="45524" y="157990"/>
                  </a:lnTo>
                  <a:lnTo>
                    <a:pt x="42230" y="156831"/>
                  </a:lnTo>
                  <a:lnTo>
                    <a:pt x="38622" y="155353"/>
                  </a:lnTo>
                  <a:lnTo>
                    <a:pt x="35510" y="154368"/>
                  </a:lnTo>
                  <a:lnTo>
                    <a:pt x="32729" y="153711"/>
                  </a:lnTo>
                  <a:lnTo>
                    <a:pt x="30170" y="153274"/>
                  </a:lnTo>
                  <a:lnTo>
                    <a:pt x="27757" y="152981"/>
                  </a:lnTo>
                  <a:lnTo>
                    <a:pt x="25443" y="152787"/>
                  </a:lnTo>
                  <a:lnTo>
                    <a:pt x="20029" y="152475"/>
                  </a:lnTo>
                  <a:lnTo>
                    <a:pt x="17406" y="150550"/>
                  </a:lnTo>
                  <a:lnTo>
                    <a:pt x="15718" y="149049"/>
                  </a:lnTo>
                  <a:lnTo>
                    <a:pt x="13888" y="148049"/>
                  </a:lnTo>
                  <a:lnTo>
                    <a:pt x="11960" y="147382"/>
                  </a:lnTo>
                  <a:lnTo>
                    <a:pt x="9970" y="146937"/>
                  </a:lnTo>
                  <a:lnTo>
                    <a:pt x="7937" y="145935"/>
                  </a:lnTo>
                  <a:lnTo>
                    <a:pt x="5875" y="144561"/>
                  </a:lnTo>
                  <a:lnTo>
                    <a:pt x="3795" y="142940"/>
                  </a:lnTo>
                  <a:lnTo>
                    <a:pt x="2408" y="141154"/>
                  </a:lnTo>
                  <a:lnTo>
                    <a:pt x="1484" y="139257"/>
                  </a:lnTo>
                  <a:lnTo>
                    <a:pt x="457" y="135269"/>
                  </a:lnTo>
                  <a:lnTo>
                    <a:pt x="0" y="131144"/>
                  </a:lnTo>
                  <a:lnTo>
                    <a:pt x="584" y="128351"/>
                  </a:lnTo>
                  <a:lnTo>
                    <a:pt x="1680" y="125077"/>
                  </a:lnTo>
                  <a:lnTo>
                    <a:pt x="5989" y="114298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SMARTInkAnnotation602"/>
            <p:cNvSpPr/>
            <p:nvPr/>
          </p:nvSpPr>
          <p:spPr>
            <a:xfrm>
              <a:off x="2437148" y="1460500"/>
              <a:ext cx="82525" cy="6351"/>
            </a:xfrm>
            <a:custGeom>
              <a:avLst/>
              <a:gdLst/>
              <a:ahLst/>
              <a:cxnLst/>
              <a:rect l="0" t="0" r="0" b="0"/>
              <a:pathLst>
                <a:path w="82525" h="6351">
                  <a:moveTo>
                    <a:pt x="6276" y="0"/>
                  </a:moveTo>
                  <a:lnTo>
                    <a:pt x="0" y="6272"/>
                  </a:lnTo>
                  <a:lnTo>
                    <a:pt x="1840" y="6315"/>
                  </a:lnTo>
                  <a:lnTo>
                    <a:pt x="39288" y="6350"/>
                  </a:lnTo>
                  <a:lnTo>
                    <a:pt x="41698" y="5644"/>
                  </a:lnTo>
                  <a:lnTo>
                    <a:pt x="44011" y="4468"/>
                  </a:lnTo>
                  <a:lnTo>
                    <a:pt x="46259" y="2979"/>
                  </a:lnTo>
                  <a:lnTo>
                    <a:pt x="49169" y="1986"/>
                  </a:lnTo>
                  <a:lnTo>
                    <a:pt x="52521" y="1324"/>
                  </a:lnTo>
                  <a:lnTo>
                    <a:pt x="56168" y="883"/>
                  </a:lnTo>
                  <a:lnTo>
                    <a:pt x="60011" y="588"/>
                  </a:lnTo>
                  <a:lnTo>
                    <a:pt x="63985" y="392"/>
                  </a:lnTo>
                  <a:lnTo>
                    <a:pt x="74443" y="116"/>
                  </a:lnTo>
                  <a:lnTo>
                    <a:pt x="82524" y="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SMARTInkAnnotation603"/>
            <p:cNvSpPr/>
            <p:nvPr/>
          </p:nvSpPr>
          <p:spPr>
            <a:xfrm>
              <a:off x="2583583" y="1435107"/>
              <a:ext cx="94859" cy="196844"/>
            </a:xfrm>
            <a:custGeom>
              <a:avLst/>
              <a:gdLst/>
              <a:ahLst/>
              <a:cxnLst/>
              <a:rect l="0" t="0" r="0" b="0"/>
              <a:pathLst>
                <a:path w="94859" h="196844">
                  <a:moveTo>
                    <a:pt x="82230" y="44443"/>
                  </a:moveTo>
                  <a:lnTo>
                    <a:pt x="85602" y="41072"/>
                  </a:lnTo>
                  <a:lnTo>
                    <a:pt x="86596" y="38668"/>
                  </a:lnTo>
                  <a:lnTo>
                    <a:pt x="87259" y="35654"/>
                  </a:lnTo>
                  <a:lnTo>
                    <a:pt x="88322" y="27420"/>
                  </a:lnTo>
                  <a:lnTo>
                    <a:pt x="89115" y="26744"/>
                  </a:lnTo>
                  <a:lnTo>
                    <a:pt x="90350" y="26294"/>
                  </a:lnTo>
                  <a:lnTo>
                    <a:pt x="91879" y="25994"/>
                  </a:lnTo>
                  <a:lnTo>
                    <a:pt x="92899" y="25088"/>
                  </a:lnTo>
                  <a:lnTo>
                    <a:pt x="93578" y="23778"/>
                  </a:lnTo>
                  <a:lnTo>
                    <a:pt x="94669" y="19978"/>
                  </a:lnTo>
                  <a:lnTo>
                    <a:pt x="94858" y="15949"/>
                  </a:lnTo>
                  <a:lnTo>
                    <a:pt x="94178" y="14864"/>
                  </a:lnTo>
                  <a:lnTo>
                    <a:pt x="93019" y="14140"/>
                  </a:lnTo>
                  <a:lnTo>
                    <a:pt x="91541" y="13658"/>
                  </a:lnTo>
                  <a:lnTo>
                    <a:pt x="90555" y="12631"/>
                  </a:lnTo>
                  <a:lnTo>
                    <a:pt x="89898" y="11240"/>
                  </a:lnTo>
                  <a:lnTo>
                    <a:pt x="88843" y="7310"/>
                  </a:lnTo>
                  <a:lnTo>
                    <a:pt x="88051" y="6988"/>
                  </a:lnTo>
                  <a:lnTo>
                    <a:pt x="85287" y="6630"/>
                  </a:lnTo>
                  <a:lnTo>
                    <a:pt x="84268" y="5828"/>
                  </a:lnTo>
                  <a:lnTo>
                    <a:pt x="83588" y="4589"/>
                  </a:lnTo>
                  <a:lnTo>
                    <a:pt x="83136" y="3057"/>
                  </a:lnTo>
                  <a:lnTo>
                    <a:pt x="82127" y="2036"/>
                  </a:lnTo>
                  <a:lnTo>
                    <a:pt x="80750" y="1355"/>
                  </a:lnTo>
                  <a:lnTo>
                    <a:pt x="79125" y="901"/>
                  </a:lnTo>
                  <a:lnTo>
                    <a:pt x="77335" y="598"/>
                  </a:lnTo>
                  <a:lnTo>
                    <a:pt x="75437" y="396"/>
                  </a:lnTo>
                  <a:lnTo>
                    <a:pt x="73465" y="262"/>
                  </a:lnTo>
                  <a:lnTo>
                    <a:pt x="71445" y="172"/>
                  </a:lnTo>
                  <a:lnTo>
                    <a:pt x="67317" y="73"/>
                  </a:lnTo>
                  <a:lnTo>
                    <a:pt x="54688" y="0"/>
                  </a:lnTo>
                  <a:lnTo>
                    <a:pt x="52573" y="703"/>
                  </a:lnTo>
                  <a:lnTo>
                    <a:pt x="50456" y="1877"/>
                  </a:lnTo>
                  <a:lnTo>
                    <a:pt x="48339" y="3366"/>
                  </a:lnTo>
                  <a:lnTo>
                    <a:pt x="46222" y="4358"/>
                  </a:lnTo>
                  <a:lnTo>
                    <a:pt x="44105" y="5020"/>
                  </a:lnTo>
                  <a:lnTo>
                    <a:pt x="41987" y="5461"/>
                  </a:lnTo>
                  <a:lnTo>
                    <a:pt x="39869" y="6461"/>
                  </a:lnTo>
                  <a:lnTo>
                    <a:pt x="37752" y="7832"/>
                  </a:lnTo>
                  <a:lnTo>
                    <a:pt x="35633" y="9453"/>
                  </a:lnTo>
                  <a:lnTo>
                    <a:pt x="33516" y="11238"/>
                  </a:lnTo>
                  <a:lnTo>
                    <a:pt x="31398" y="13134"/>
                  </a:lnTo>
                  <a:lnTo>
                    <a:pt x="27162" y="17122"/>
                  </a:lnTo>
                  <a:lnTo>
                    <a:pt x="22927" y="21247"/>
                  </a:lnTo>
                  <a:lnTo>
                    <a:pt x="20808" y="24040"/>
                  </a:lnTo>
                  <a:lnTo>
                    <a:pt x="18690" y="27313"/>
                  </a:lnTo>
                  <a:lnTo>
                    <a:pt x="16572" y="30906"/>
                  </a:lnTo>
                  <a:lnTo>
                    <a:pt x="14454" y="34007"/>
                  </a:lnTo>
                  <a:lnTo>
                    <a:pt x="12336" y="36780"/>
                  </a:lnTo>
                  <a:lnTo>
                    <a:pt x="10218" y="39334"/>
                  </a:lnTo>
                  <a:lnTo>
                    <a:pt x="8100" y="41743"/>
                  </a:lnTo>
                  <a:lnTo>
                    <a:pt x="5982" y="44054"/>
                  </a:lnTo>
                  <a:lnTo>
                    <a:pt x="3864" y="46300"/>
                  </a:lnTo>
                  <a:lnTo>
                    <a:pt x="2452" y="48504"/>
                  </a:lnTo>
                  <a:lnTo>
                    <a:pt x="883" y="52833"/>
                  </a:lnTo>
                  <a:lnTo>
                    <a:pt x="465" y="55681"/>
                  </a:lnTo>
                  <a:lnTo>
                    <a:pt x="186" y="58990"/>
                  </a:lnTo>
                  <a:lnTo>
                    <a:pt x="0" y="62608"/>
                  </a:lnTo>
                  <a:lnTo>
                    <a:pt x="582" y="65019"/>
                  </a:lnTo>
                  <a:lnTo>
                    <a:pt x="1676" y="66627"/>
                  </a:lnTo>
                  <a:lnTo>
                    <a:pt x="3112" y="67699"/>
                  </a:lnTo>
                  <a:lnTo>
                    <a:pt x="4068" y="69119"/>
                  </a:lnTo>
                  <a:lnTo>
                    <a:pt x="6121" y="74489"/>
                  </a:lnTo>
                  <a:lnTo>
                    <a:pt x="7487" y="76468"/>
                  </a:lnTo>
                  <a:lnTo>
                    <a:pt x="11378" y="81343"/>
                  </a:lnTo>
                  <a:lnTo>
                    <a:pt x="12404" y="81743"/>
                  </a:lnTo>
                  <a:lnTo>
                    <a:pt x="13793" y="82010"/>
                  </a:lnTo>
                  <a:lnTo>
                    <a:pt x="15425" y="82187"/>
                  </a:lnTo>
                  <a:lnTo>
                    <a:pt x="17220" y="82306"/>
                  </a:lnTo>
                  <a:lnTo>
                    <a:pt x="19122" y="82385"/>
                  </a:lnTo>
                  <a:lnTo>
                    <a:pt x="23118" y="82473"/>
                  </a:lnTo>
                  <a:lnTo>
                    <a:pt x="33541" y="82534"/>
                  </a:lnTo>
                  <a:lnTo>
                    <a:pt x="35651" y="81831"/>
                  </a:lnTo>
                  <a:lnTo>
                    <a:pt x="37763" y="80657"/>
                  </a:lnTo>
                  <a:lnTo>
                    <a:pt x="39878" y="79169"/>
                  </a:lnTo>
                  <a:lnTo>
                    <a:pt x="41993" y="78177"/>
                  </a:lnTo>
                  <a:lnTo>
                    <a:pt x="44109" y="77516"/>
                  </a:lnTo>
                  <a:lnTo>
                    <a:pt x="46226" y="77075"/>
                  </a:lnTo>
                  <a:lnTo>
                    <a:pt x="49050" y="76075"/>
                  </a:lnTo>
                  <a:lnTo>
                    <a:pt x="52343" y="74703"/>
                  </a:lnTo>
                  <a:lnTo>
                    <a:pt x="55952" y="73083"/>
                  </a:lnTo>
                  <a:lnTo>
                    <a:pt x="59063" y="72003"/>
                  </a:lnTo>
                  <a:lnTo>
                    <a:pt x="61843" y="71283"/>
                  </a:lnTo>
                  <a:lnTo>
                    <a:pt x="64403" y="70803"/>
                  </a:lnTo>
                  <a:lnTo>
                    <a:pt x="66109" y="69777"/>
                  </a:lnTo>
                  <a:lnTo>
                    <a:pt x="67246" y="68388"/>
                  </a:lnTo>
                  <a:lnTo>
                    <a:pt x="68005" y="66756"/>
                  </a:lnTo>
                  <a:lnTo>
                    <a:pt x="69216" y="65669"/>
                  </a:lnTo>
                  <a:lnTo>
                    <a:pt x="70730" y="64943"/>
                  </a:lnTo>
                  <a:lnTo>
                    <a:pt x="72446" y="64460"/>
                  </a:lnTo>
                  <a:lnTo>
                    <a:pt x="73589" y="63432"/>
                  </a:lnTo>
                  <a:lnTo>
                    <a:pt x="74351" y="62041"/>
                  </a:lnTo>
                  <a:lnTo>
                    <a:pt x="75849" y="57228"/>
                  </a:lnTo>
                  <a:lnTo>
                    <a:pt x="75875" y="72072"/>
                  </a:lnTo>
                  <a:lnTo>
                    <a:pt x="73993" y="78124"/>
                  </a:lnTo>
                  <a:lnTo>
                    <a:pt x="72502" y="81714"/>
                  </a:lnTo>
                  <a:lnTo>
                    <a:pt x="70803" y="84812"/>
                  </a:lnTo>
                  <a:lnTo>
                    <a:pt x="68964" y="87584"/>
                  </a:lnTo>
                  <a:lnTo>
                    <a:pt x="67032" y="90137"/>
                  </a:lnTo>
                  <a:lnTo>
                    <a:pt x="65744" y="93250"/>
                  </a:lnTo>
                  <a:lnTo>
                    <a:pt x="64885" y="96737"/>
                  </a:lnTo>
                  <a:lnTo>
                    <a:pt x="64312" y="100472"/>
                  </a:lnTo>
                  <a:lnTo>
                    <a:pt x="63225" y="104373"/>
                  </a:lnTo>
                  <a:lnTo>
                    <a:pt x="61794" y="108385"/>
                  </a:lnTo>
                  <a:lnTo>
                    <a:pt x="60134" y="112471"/>
                  </a:lnTo>
                  <a:lnTo>
                    <a:pt x="59027" y="116606"/>
                  </a:lnTo>
                  <a:lnTo>
                    <a:pt x="58289" y="120774"/>
                  </a:lnTo>
                  <a:lnTo>
                    <a:pt x="57798" y="124964"/>
                  </a:lnTo>
                  <a:lnTo>
                    <a:pt x="57470" y="129168"/>
                  </a:lnTo>
                  <a:lnTo>
                    <a:pt x="57251" y="133382"/>
                  </a:lnTo>
                  <a:lnTo>
                    <a:pt x="56943" y="144173"/>
                  </a:lnTo>
                  <a:lnTo>
                    <a:pt x="56825" y="163605"/>
                  </a:lnTo>
                  <a:lnTo>
                    <a:pt x="56814" y="196471"/>
                  </a:lnTo>
                  <a:lnTo>
                    <a:pt x="58696" y="196678"/>
                  </a:lnTo>
                  <a:lnTo>
                    <a:pt x="63168" y="196843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SMARTInkAnnotation604"/>
            <p:cNvSpPr/>
            <p:nvPr/>
          </p:nvSpPr>
          <p:spPr>
            <a:xfrm>
              <a:off x="2697614" y="1447800"/>
              <a:ext cx="139756" cy="183857"/>
            </a:xfrm>
            <a:custGeom>
              <a:avLst/>
              <a:gdLst/>
              <a:ahLst/>
              <a:cxnLst/>
              <a:rect l="0" t="0" r="0" b="0"/>
              <a:pathLst>
                <a:path w="139756" h="183857">
                  <a:moveTo>
                    <a:pt x="114340" y="50800"/>
                  </a:moveTo>
                  <a:lnTo>
                    <a:pt x="130081" y="35068"/>
                  </a:lnTo>
                  <a:lnTo>
                    <a:pt x="131188" y="33256"/>
                  </a:lnTo>
                  <a:lnTo>
                    <a:pt x="132418" y="29362"/>
                  </a:lnTo>
                  <a:lnTo>
                    <a:pt x="132040" y="28042"/>
                  </a:lnTo>
                  <a:lnTo>
                    <a:pt x="131081" y="27161"/>
                  </a:lnTo>
                  <a:lnTo>
                    <a:pt x="129737" y="26574"/>
                  </a:lnTo>
                  <a:lnTo>
                    <a:pt x="128841" y="25477"/>
                  </a:lnTo>
                  <a:lnTo>
                    <a:pt x="128243" y="24040"/>
                  </a:lnTo>
                  <a:lnTo>
                    <a:pt x="127844" y="22377"/>
                  </a:lnTo>
                  <a:lnTo>
                    <a:pt x="126873" y="21268"/>
                  </a:lnTo>
                  <a:lnTo>
                    <a:pt x="125519" y="20529"/>
                  </a:lnTo>
                  <a:lnTo>
                    <a:pt x="121426" y="19002"/>
                  </a:lnTo>
                  <a:lnTo>
                    <a:pt x="118358" y="17607"/>
                  </a:lnTo>
                  <a:lnTo>
                    <a:pt x="114901" y="15971"/>
                  </a:lnTo>
                  <a:lnTo>
                    <a:pt x="111890" y="14881"/>
                  </a:lnTo>
                  <a:lnTo>
                    <a:pt x="109176" y="14154"/>
                  </a:lnTo>
                  <a:lnTo>
                    <a:pt x="106661" y="13669"/>
                  </a:lnTo>
                  <a:lnTo>
                    <a:pt x="103573" y="13346"/>
                  </a:lnTo>
                  <a:lnTo>
                    <a:pt x="100102" y="13131"/>
                  </a:lnTo>
                  <a:lnTo>
                    <a:pt x="92480" y="12891"/>
                  </a:lnTo>
                  <a:lnTo>
                    <a:pt x="65351" y="12711"/>
                  </a:lnTo>
                  <a:lnTo>
                    <a:pt x="52028" y="12702"/>
                  </a:lnTo>
                  <a:lnTo>
                    <a:pt x="48089" y="13407"/>
                  </a:lnTo>
                  <a:lnTo>
                    <a:pt x="44050" y="14582"/>
                  </a:lnTo>
                  <a:lnTo>
                    <a:pt x="39946" y="16072"/>
                  </a:lnTo>
                  <a:lnTo>
                    <a:pt x="36504" y="17064"/>
                  </a:lnTo>
                  <a:lnTo>
                    <a:pt x="33504" y="17726"/>
                  </a:lnTo>
                  <a:lnTo>
                    <a:pt x="30797" y="18167"/>
                  </a:lnTo>
                  <a:lnTo>
                    <a:pt x="27581" y="19167"/>
                  </a:lnTo>
                  <a:lnTo>
                    <a:pt x="24025" y="20539"/>
                  </a:lnTo>
                  <a:lnTo>
                    <a:pt x="14918" y="24440"/>
                  </a:lnTo>
                  <a:lnTo>
                    <a:pt x="11790" y="26855"/>
                  </a:lnTo>
                  <a:lnTo>
                    <a:pt x="9968" y="28486"/>
                  </a:lnTo>
                  <a:lnTo>
                    <a:pt x="8047" y="29574"/>
                  </a:lnTo>
                  <a:lnTo>
                    <a:pt x="4029" y="30783"/>
                  </a:lnTo>
                  <a:lnTo>
                    <a:pt x="2676" y="31811"/>
                  </a:lnTo>
                  <a:lnTo>
                    <a:pt x="1774" y="33202"/>
                  </a:lnTo>
                  <a:lnTo>
                    <a:pt x="325" y="37133"/>
                  </a:lnTo>
                  <a:lnTo>
                    <a:pt x="75" y="41184"/>
                  </a:lnTo>
                  <a:lnTo>
                    <a:pt x="0" y="46853"/>
                  </a:lnTo>
                  <a:lnTo>
                    <a:pt x="696" y="48875"/>
                  </a:lnTo>
                  <a:lnTo>
                    <a:pt x="3351" y="53002"/>
                  </a:lnTo>
                  <a:lnTo>
                    <a:pt x="5048" y="54384"/>
                  </a:lnTo>
                  <a:lnTo>
                    <a:pt x="6885" y="55306"/>
                  </a:lnTo>
                  <a:lnTo>
                    <a:pt x="8815" y="55921"/>
                  </a:lnTo>
                  <a:lnTo>
                    <a:pt x="12843" y="58485"/>
                  </a:lnTo>
                  <a:lnTo>
                    <a:pt x="16986" y="61977"/>
                  </a:lnTo>
                  <a:lnTo>
                    <a:pt x="21181" y="65881"/>
                  </a:lnTo>
                  <a:lnTo>
                    <a:pt x="23994" y="67909"/>
                  </a:lnTo>
                  <a:lnTo>
                    <a:pt x="27282" y="69967"/>
                  </a:lnTo>
                  <a:lnTo>
                    <a:pt x="30885" y="72045"/>
                  </a:lnTo>
                  <a:lnTo>
                    <a:pt x="38655" y="76235"/>
                  </a:lnTo>
                  <a:lnTo>
                    <a:pt x="42703" y="78340"/>
                  </a:lnTo>
                  <a:lnTo>
                    <a:pt x="46108" y="80449"/>
                  </a:lnTo>
                  <a:lnTo>
                    <a:pt x="49084" y="82560"/>
                  </a:lnTo>
                  <a:lnTo>
                    <a:pt x="51774" y="84674"/>
                  </a:lnTo>
                  <a:lnTo>
                    <a:pt x="54979" y="86788"/>
                  </a:lnTo>
                  <a:lnTo>
                    <a:pt x="58528" y="88903"/>
                  </a:lnTo>
                  <a:lnTo>
                    <a:pt x="62306" y="91019"/>
                  </a:lnTo>
                  <a:lnTo>
                    <a:pt x="66237" y="92429"/>
                  </a:lnTo>
                  <a:lnTo>
                    <a:pt x="70269" y="93369"/>
                  </a:lnTo>
                  <a:lnTo>
                    <a:pt x="74370" y="93996"/>
                  </a:lnTo>
                  <a:lnTo>
                    <a:pt x="77809" y="95120"/>
                  </a:lnTo>
                  <a:lnTo>
                    <a:pt x="80808" y="96574"/>
                  </a:lnTo>
                  <a:lnTo>
                    <a:pt x="83514" y="98250"/>
                  </a:lnTo>
                  <a:lnTo>
                    <a:pt x="86729" y="100072"/>
                  </a:lnTo>
                  <a:lnTo>
                    <a:pt x="94067" y="103978"/>
                  </a:lnTo>
                  <a:lnTo>
                    <a:pt x="97295" y="106008"/>
                  </a:lnTo>
                  <a:lnTo>
                    <a:pt x="100152" y="108066"/>
                  </a:lnTo>
                  <a:lnTo>
                    <a:pt x="102764" y="110144"/>
                  </a:lnTo>
                  <a:lnTo>
                    <a:pt x="105210" y="112235"/>
                  </a:lnTo>
                  <a:lnTo>
                    <a:pt x="107547" y="114335"/>
                  </a:lnTo>
                  <a:lnTo>
                    <a:pt x="109812" y="116440"/>
                  </a:lnTo>
                  <a:lnTo>
                    <a:pt x="112027" y="117843"/>
                  </a:lnTo>
                  <a:lnTo>
                    <a:pt x="116371" y="119402"/>
                  </a:lnTo>
                  <a:lnTo>
                    <a:pt x="120655" y="121977"/>
                  </a:lnTo>
                  <a:lnTo>
                    <a:pt x="124913" y="125473"/>
                  </a:lnTo>
                  <a:lnTo>
                    <a:pt x="129158" y="129379"/>
                  </a:lnTo>
                  <a:lnTo>
                    <a:pt x="135517" y="135544"/>
                  </a:lnTo>
                  <a:lnTo>
                    <a:pt x="136930" y="137635"/>
                  </a:lnTo>
                  <a:lnTo>
                    <a:pt x="138918" y="143243"/>
                  </a:lnTo>
                  <a:lnTo>
                    <a:pt x="139384" y="144802"/>
                  </a:lnTo>
                  <a:lnTo>
                    <a:pt x="139645" y="149051"/>
                  </a:lnTo>
                  <a:lnTo>
                    <a:pt x="139746" y="157573"/>
                  </a:lnTo>
                  <a:lnTo>
                    <a:pt x="137868" y="160109"/>
                  </a:lnTo>
                  <a:lnTo>
                    <a:pt x="134681" y="163587"/>
                  </a:lnTo>
                  <a:lnTo>
                    <a:pt x="128917" y="169512"/>
                  </a:lnTo>
                  <a:lnTo>
                    <a:pt x="124819" y="173646"/>
                  </a:lnTo>
                  <a:lnTo>
                    <a:pt x="122738" y="175031"/>
                  </a:lnTo>
                  <a:lnTo>
                    <a:pt x="118543" y="176569"/>
                  </a:lnTo>
                  <a:lnTo>
                    <a:pt x="114325" y="179134"/>
                  </a:lnTo>
                  <a:lnTo>
                    <a:pt x="112212" y="180806"/>
                  </a:lnTo>
                  <a:lnTo>
                    <a:pt x="110098" y="181921"/>
                  </a:lnTo>
                  <a:lnTo>
                    <a:pt x="105865" y="183159"/>
                  </a:lnTo>
                  <a:lnTo>
                    <a:pt x="101630" y="183710"/>
                  </a:lnTo>
                  <a:lnTo>
                    <a:pt x="99513" y="183856"/>
                  </a:lnTo>
                  <a:lnTo>
                    <a:pt x="96689" y="183249"/>
                  </a:lnTo>
                  <a:lnTo>
                    <a:pt x="93395" y="182138"/>
                  </a:lnTo>
                  <a:lnTo>
                    <a:pt x="89786" y="180692"/>
                  </a:lnTo>
                  <a:lnTo>
                    <a:pt x="86675" y="179728"/>
                  </a:lnTo>
                  <a:lnTo>
                    <a:pt x="83895" y="179085"/>
                  </a:lnTo>
                  <a:lnTo>
                    <a:pt x="81335" y="178657"/>
                  </a:lnTo>
                  <a:lnTo>
                    <a:pt x="78923" y="178371"/>
                  </a:lnTo>
                  <a:lnTo>
                    <a:pt x="76609" y="178181"/>
                  </a:lnTo>
                  <a:lnTo>
                    <a:pt x="74360" y="178054"/>
                  </a:lnTo>
                  <a:lnTo>
                    <a:pt x="72154" y="177264"/>
                  </a:lnTo>
                  <a:lnTo>
                    <a:pt x="67821" y="174504"/>
                  </a:lnTo>
                  <a:lnTo>
                    <a:pt x="66384" y="172781"/>
                  </a:lnTo>
                  <a:lnTo>
                    <a:pt x="65425" y="170926"/>
                  </a:lnTo>
                  <a:lnTo>
                    <a:pt x="64786" y="168984"/>
                  </a:lnTo>
                  <a:lnTo>
                    <a:pt x="62194" y="164945"/>
                  </a:lnTo>
                  <a:lnTo>
                    <a:pt x="60514" y="162880"/>
                  </a:lnTo>
                  <a:lnTo>
                    <a:pt x="59394" y="160798"/>
                  </a:lnTo>
                  <a:lnTo>
                    <a:pt x="58150" y="156603"/>
                  </a:lnTo>
                  <a:lnTo>
                    <a:pt x="57596" y="152386"/>
                  </a:lnTo>
                  <a:lnTo>
                    <a:pt x="57351" y="148161"/>
                  </a:lnTo>
                  <a:lnTo>
                    <a:pt x="57241" y="143931"/>
                  </a:lnTo>
                  <a:lnTo>
                    <a:pt x="57180" y="134212"/>
                  </a:lnTo>
                  <a:lnTo>
                    <a:pt x="57877" y="131102"/>
                  </a:lnTo>
                  <a:lnTo>
                    <a:pt x="61526" y="123355"/>
                  </a:lnTo>
                  <a:lnTo>
                    <a:pt x="62627" y="118795"/>
                  </a:lnTo>
                  <a:lnTo>
                    <a:pt x="63627" y="115885"/>
                  </a:lnTo>
                  <a:lnTo>
                    <a:pt x="64999" y="112535"/>
                  </a:lnTo>
                  <a:lnTo>
                    <a:pt x="66620" y="108890"/>
                  </a:lnTo>
                  <a:lnTo>
                    <a:pt x="70304" y="101077"/>
                  </a:lnTo>
                  <a:lnTo>
                    <a:pt x="72275" y="97018"/>
                  </a:lnTo>
                  <a:lnTo>
                    <a:pt x="74295" y="93607"/>
                  </a:lnTo>
                  <a:lnTo>
                    <a:pt x="78422" y="87934"/>
                  </a:lnTo>
                  <a:lnTo>
                    <a:pt x="80510" y="84728"/>
                  </a:lnTo>
                  <a:lnTo>
                    <a:pt x="82609" y="81180"/>
                  </a:lnTo>
                  <a:lnTo>
                    <a:pt x="84714" y="77403"/>
                  </a:lnTo>
                  <a:lnTo>
                    <a:pt x="87529" y="74180"/>
                  </a:lnTo>
                  <a:lnTo>
                    <a:pt x="90818" y="71325"/>
                  </a:lnTo>
                  <a:lnTo>
                    <a:pt x="94423" y="68717"/>
                  </a:lnTo>
                  <a:lnTo>
                    <a:pt x="97532" y="66273"/>
                  </a:lnTo>
                  <a:lnTo>
                    <a:pt x="100311" y="63937"/>
                  </a:lnTo>
                  <a:lnTo>
                    <a:pt x="102869" y="61675"/>
                  </a:lnTo>
                  <a:lnTo>
                    <a:pt x="105280" y="58755"/>
                  </a:lnTo>
                  <a:lnTo>
                    <a:pt x="107594" y="55398"/>
                  </a:lnTo>
                  <a:lnTo>
                    <a:pt x="109843" y="51749"/>
                  </a:lnTo>
                  <a:lnTo>
                    <a:pt x="112048" y="48610"/>
                  </a:lnTo>
                  <a:lnTo>
                    <a:pt x="116380" y="43242"/>
                  </a:lnTo>
                  <a:lnTo>
                    <a:pt x="120659" y="38503"/>
                  </a:lnTo>
                  <a:lnTo>
                    <a:pt x="125786" y="33084"/>
                  </a:lnTo>
                  <a:lnTo>
                    <a:pt x="136687" y="22117"/>
                  </a:lnTo>
                  <a:lnTo>
                    <a:pt x="137710" y="20389"/>
                  </a:lnTo>
                  <a:lnTo>
                    <a:pt x="138846" y="16588"/>
                  </a:lnTo>
                  <a:lnTo>
                    <a:pt x="139351" y="12546"/>
                  </a:lnTo>
                  <a:lnTo>
                    <a:pt x="139576" y="8398"/>
                  </a:lnTo>
                  <a:lnTo>
                    <a:pt x="139755" y="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SMARTInkAnnotation605"/>
            <p:cNvSpPr/>
            <p:nvPr/>
          </p:nvSpPr>
          <p:spPr>
            <a:xfrm>
              <a:off x="3288793" y="1422400"/>
              <a:ext cx="75955" cy="165093"/>
            </a:xfrm>
            <a:custGeom>
              <a:avLst/>
              <a:gdLst/>
              <a:ahLst/>
              <a:cxnLst/>
              <a:rect l="0" t="0" r="0" b="0"/>
              <a:pathLst>
                <a:path w="75955" h="165093">
                  <a:moveTo>
                    <a:pt x="44185" y="6350"/>
                  </a:moveTo>
                  <a:lnTo>
                    <a:pt x="50516" y="23"/>
                  </a:lnTo>
                  <a:lnTo>
                    <a:pt x="50537" y="2"/>
                  </a:lnTo>
                  <a:lnTo>
                    <a:pt x="50538" y="0"/>
                  </a:lnTo>
                  <a:lnTo>
                    <a:pt x="45068" y="5467"/>
                  </a:lnTo>
                  <a:lnTo>
                    <a:pt x="44578" y="7839"/>
                  </a:lnTo>
                  <a:lnTo>
                    <a:pt x="44447" y="9460"/>
                  </a:lnTo>
                  <a:lnTo>
                    <a:pt x="43654" y="11245"/>
                  </a:lnTo>
                  <a:lnTo>
                    <a:pt x="42419" y="13141"/>
                  </a:lnTo>
                  <a:lnTo>
                    <a:pt x="40890" y="15111"/>
                  </a:lnTo>
                  <a:lnTo>
                    <a:pt x="39870" y="17835"/>
                  </a:lnTo>
                  <a:lnTo>
                    <a:pt x="39190" y="21062"/>
                  </a:lnTo>
                  <a:lnTo>
                    <a:pt x="38738" y="24625"/>
                  </a:lnTo>
                  <a:lnTo>
                    <a:pt x="37729" y="27705"/>
                  </a:lnTo>
                  <a:lnTo>
                    <a:pt x="36351" y="30465"/>
                  </a:lnTo>
                  <a:lnTo>
                    <a:pt x="34727" y="33010"/>
                  </a:lnTo>
                  <a:lnTo>
                    <a:pt x="32938" y="36118"/>
                  </a:lnTo>
                  <a:lnTo>
                    <a:pt x="29067" y="43334"/>
                  </a:lnTo>
                  <a:lnTo>
                    <a:pt x="22919" y="55330"/>
                  </a:lnTo>
                  <a:lnTo>
                    <a:pt x="21536" y="59464"/>
                  </a:lnTo>
                  <a:lnTo>
                    <a:pt x="20614" y="63632"/>
                  </a:lnTo>
                  <a:lnTo>
                    <a:pt x="19999" y="67821"/>
                  </a:lnTo>
                  <a:lnTo>
                    <a:pt x="18883" y="72025"/>
                  </a:lnTo>
                  <a:lnTo>
                    <a:pt x="17433" y="76239"/>
                  </a:lnTo>
                  <a:lnTo>
                    <a:pt x="15761" y="80459"/>
                  </a:lnTo>
                  <a:lnTo>
                    <a:pt x="13940" y="83978"/>
                  </a:lnTo>
                  <a:lnTo>
                    <a:pt x="12020" y="87030"/>
                  </a:lnTo>
                  <a:lnTo>
                    <a:pt x="10033" y="89770"/>
                  </a:lnTo>
                  <a:lnTo>
                    <a:pt x="8710" y="93008"/>
                  </a:lnTo>
                  <a:lnTo>
                    <a:pt x="7827" y="96577"/>
                  </a:lnTo>
                  <a:lnTo>
                    <a:pt x="7238" y="100368"/>
                  </a:lnTo>
                  <a:lnTo>
                    <a:pt x="6140" y="104307"/>
                  </a:lnTo>
                  <a:lnTo>
                    <a:pt x="4701" y="108343"/>
                  </a:lnTo>
                  <a:lnTo>
                    <a:pt x="3037" y="112445"/>
                  </a:lnTo>
                  <a:lnTo>
                    <a:pt x="1927" y="115886"/>
                  </a:lnTo>
                  <a:lnTo>
                    <a:pt x="1188" y="118885"/>
                  </a:lnTo>
                  <a:lnTo>
                    <a:pt x="694" y="121590"/>
                  </a:lnTo>
                  <a:lnTo>
                    <a:pt x="365" y="124804"/>
                  </a:lnTo>
                  <a:lnTo>
                    <a:pt x="146" y="128358"/>
                  </a:lnTo>
                  <a:lnTo>
                    <a:pt x="0" y="132139"/>
                  </a:lnTo>
                  <a:lnTo>
                    <a:pt x="609" y="135365"/>
                  </a:lnTo>
                  <a:lnTo>
                    <a:pt x="1720" y="138221"/>
                  </a:lnTo>
                  <a:lnTo>
                    <a:pt x="3167" y="140831"/>
                  </a:lnTo>
                  <a:lnTo>
                    <a:pt x="4775" y="145612"/>
                  </a:lnTo>
                  <a:lnTo>
                    <a:pt x="5204" y="147874"/>
                  </a:lnTo>
                  <a:lnTo>
                    <a:pt x="7563" y="152270"/>
                  </a:lnTo>
                  <a:lnTo>
                    <a:pt x="9181" y="154430"/>
                  </a:lnTo>
                  <a:lnTo>
                    <a:pt x="10965" y="155870"/>
                  </a:lnTo>
                  <a:lnTo>
                    <a:pt x="12861" y="156830"/>
                  </a:lnTo>
                  <a:lnTo>
                    <a:pt x="14830" y="157470"/>
                  </a:lnTo>
                  <a:lnTo>
                    <a:pt x="16849" y="158602"/>
                  </a:lnTo>
                  <a:lnTo>
                    <a:pt x="18901" y="160063"/>
                  </a:lnTo>
                  <a:lnTo>
                    <a:pt x="20975" y="161741"/>
                  </a:lnTo>
                  <a:lnTo>
                    <a:pt x="23064" y="162861"/>
                  </a:lnTo>
                  <a:lnTo>
                    <a:pt x="25162" y="163607"/>
                  </a:lnTo>
                  <a:lnTo>
                    <a:pt x="27267" y="164105"/>
                  </a:lnTo>
                  <a:lnTo>
                    <a:pt x="29377" y="164437"/>
                  </a:lnTo>
                  <a:lnTo>
                    <a:pt x="31488" y="164658"/>
                  </a:lnTo>
                  <a:lnTo>
                    <a:pt x="33603" y="164805"/>
                  </a:lnTo>
                  <a:lnTo>
                    <a:pt x="35718" y="164903"/>
                  </a:lnTo>
                  <a:lnTo>
                    <a:pt x="39951" y="165013"/>
                  </a:lnTo>
                  <a:lnTo>
                    <a:pt x="52657" y="165092"/>
                  </a:lnTo>
                  <a:lnTo>
                    <a:pt x="54775" y="164389"/>
                  </a:lnTo>
                  <a:lnTo>
                    <a:pt x="56893" y="163215"/>
                  </a:lnTo>
                  <a:lnTo>
                    <a:pt x="59011" y="161727"/>
                  </a:lnTo>
                  <a:lnTo>
                    <a:pt x="61129" y="160734"/>
                  </a:lnTo>
                  <a:lnTo>
                    <a:pt x="63247" y="160073"/>
                  </a:lnTo>
                  <a:lnTo>
                    <a:pt x="65365" y="159632"/>
                  </a:lnTo>
                  <a:lnTo>
                    <a:pt x="66777" y="158632"/>
                  </a:lnTo>
                  <a:lnTo>
                    <a:pt x="67719" y="157260"/>
                  </a:lnTo>
                  <a:lnTo>
                    <a:pt x="68346" y="155640"/>
                  </a:lnTo>
                  <a:lnTo>
                    <a:pt x="69470" y="154560"/>
                  </a:lnTo>
                  <a:lnTo>
                    <a:pt x="70926" y="153840"/>
                  </a:lnTo>
                  <a:lnTo>
                    <a:pt x="72603" y="153360"/>
                  </a:lnTo>
                  <a:lnTo>
                    <a:pt x="73720" y="152334"/>
                  </a:lnTo>
                  <a:lnTo>
                    <a:pt x="74465" y="150945"/>
                  </a:lnTo>
                  <a:lnTo>
                    <a:pt x="75661" y="147017"/>
                  </a:lnTo>
                  <a:lnTo>
                    <a:pt x="75897" y="141877"/>
                  </a:lnTo>
                  <a:lnTo>
                    <a:pt x="75944" y="138248"/>
                  </a:lnTo>
                  <a:lnTo>
                    <a:pt x="75954" y="128169"/>
                  </a:lnTo>
                  <a:lnTo>
                    <a:pt x="74072" y="125638"/>
                  </a:lnTo>
                  <a:lnTo>
                    <a:pt x="70485" y="121635"/>
                  </a:lnTo>
                  <a:lnTo>
                    <a:pt x="66489" y="117571"/>
                  </a:lnTo>
                  <a:lnTo>
                    <a:pt x="64703" y="116481"/>
                  </a:lnTo>
                  <a:lnTo>
                    <a:pt x="62806" y="115754"/>
                  </a:lnTo>
                  <a:lnTo>
                    <a:pt x="58061" y="114587"/>
                  </a:lnTo>
                  <a:lnTo>
                    <a:pt x="56966" y="114491"/>
                  </a:lnTo>
                  <a:lnTo>
                    <a:pt x="55530" y="114428"/>
                  </a:lnTo>
                  <a:lnTo>
                    <a:pt x="50626" y="114302"/>
                  </a:lnTo>
                  <a:lnTo>
                    <a:pt x="45076" y="114300"/>
                  </a:lnTo>
                  <a:lnTo>
                    <a:pt x="49734" y="114300"/>
                  </a:lnTo>
                  <a:lnTo>
                    <a:pt x="52064" y="116182"/>
                  </a:lnTo>
                  <a:lnTo>
                    <a:pt x="56893" y="12065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SMARTInkAnnotation606"/>
            <p:cNvSpPr/>
            <p:nvPr/>
          </p:nvSpPr>
          <p:spPr>
            <a:xfrm>
              <a:off x="3460080" y="1485900"/>
              <a:ext cx="63518" cy="69851"/>
            </a:xfrm>
            <a:custGeom>
              <a:avLst/>
              <a:gdLst/>
              <a:ahLst/>
              <a:cxnLst/>
              <a:rect l="0" t="0" r="0" b="0"/>
              <a:pathLst>
                <a:path w="63518" h="69851">
                  <a:moveTo>
                    <a:pt x="6331" y="0"/>
                  </a:moveTo>
                  <a:lnTo>
                    <a:pt x="6331" y="3371"/>
                  </a:lnTo>
                  <a:lnTo>
                    <a:pt x="5626" y="4364"/>
                  </a:lnTo>
                  <a:lnTo>
                    <a:pt x="4449" y="5026"/>
                  </a:lnTo>
                  <a:lnTo>
                    <a:pt x="2959" y="5467"/>
                  </a:lnTo>
                  <a:lnTo>
                    <a:pt x="1964" y="6467"/>
                  </a:lnTo>
                  <a:lnTo>
                    <a:pt x="1302" y="7839"/>
                  </a:lnTo>
                  <a:lnTo>
                    <a:pt x="239" y="11740"/>
                  </a:lnTo>
                  <a:lnTo>
                    <a:pt x="152" y="12765"/>
                  </a:lnTo>
                  <a:lnTo>
                    <a:pt x="93" y="14154"/>
                  </a:lnTo>
                  <a:lnTo>
                    <a:pt x="29" y="17580"/>
                  </a:lnTo>
                  <a:lnTo>
                    <a:pt x="0" y="21454"/>
                  </a:lnTo>
                  <a:lnTo>
                    <a:pt x="699" y="23475"/>
                  </a:lnTo>
                  <a:lnTo>
                    <a:pt x="1870" y="25527"/>
                  </a:lnTo>
                  <a:lnTo>
                    <a:pt x="3357" y="27602"/>
                  </a:lnTo>
                  <a:lnTo>
                    <a:pt x="5054" y="28984"/>
                  </a:lnTo>
                  <a:lnTo>
                    <a:pt x="6892" y="29906"/>
                  </a:lnTo>
                  <a:lnTo>
                    <a:pt x="8823" y="30521"/>
                  </a:lnTo>
                  <a:lnTo>
                    <a:pt x="10111" y="31636"/>
                  </a:lnTo>
                  <a:lnTo>
                    <a:pt x="10969" y="33085"/>
                  </a:lnTo>
                  <a:lnTo>
                    <a:pt x="11541" y="34757"/>
                  </a:lnTo>
                  <a:lnTo>
                    <a:pt x="12629" y="36577"/>
                  </a:lnTo>
                  <a:lnTo>
                    <a:pt x="14059" y="38496"/>
                  </a:lnTo>
                  <a:lnTo>
                    <a:pt x="15719" y="40480"/>
                  </a:lnTo>
                  <a:lnTo>
                    <a:pt x="17532" y="42509"/>
                  </a:lnTo>
                  <a:lnTo>
                    <a:pt x="21429" y="46645"/>
                  </a:lnTo>
                  <a:lnTo>
                    <a:pt x="31632" y="57024"/>
                  </a:lnTo>
                  <a:lnTo>
                    <a:pt x="34756" y="60151"/>
                  </a:lnTo>
                  <a:lnTo>
                    <a:pt x="36577" y="61267"/>
                  </a:lnTo>
                  <a:lnTo>
                    <a:pt x="38497" y="62012"/>
                  </a:lnTo>
                  <a:lnTo>
                    <a:pt x="40483" y="62508"/>
                  </a:lnTo>
                  <a:lnTo>
                    <a:pt x="42513" y="63544"/>
                  </a:lnTo>
                  <a:lnTo>
                    <a:pt x="44572" y="64940"/>
                  </a:lnTo>
                  <a:lnTo>
                    <a:pt x="46651" y="66577"/>
                  </a:lnTo>
                  <a:lnTo>
                    <a:pt x="48743" y="67668"/>
                  </a:lnTo>
                  <a:lnTo>
                    <a:pt x="50844" y="68395"/>
                  </a:lnTo>
                  <a:lnTo>
                    <a:pt x="52950" y="68880"/>
                  </a:lnTo>
                  <a:lnTo>
                    <a:pt x="55060" y="69203"/>
                  </a:lnTo>
                  <a:lnTo>
                    <a:pt x="57174" y="69419"/>
                  </a:lnTo>
                  <a:lnTo>
                    <a:pt x="63517" y="6985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SMARTInkAnnotation607"/>
            <p:cNvSpPr/>
            <p:nvPr/>
          </p:nvSpPr>
          <p:spPr>
            <a:xfrm>
              <a:off x="3466411" y="1473200"/>
              <a:ext cx="108019" cy="133234"/>
            </a:xfrm>
            <a:custGeom>
              <a:avLst/>
              <a:gdLst/>
              <a:ahLst/>
              <a:cxnLst/>
              <a:rect l="0" t="0" r="0" b="0"/>
              <a:pathLst>
                <a:path w="108019" h="133234">
                  <a:moveTo>
                    <a:pt x="108018" y="0"/>
                  </a:moveTo>
                  <a:lnTo>
                    <a:pt x="104645" y="3371"/>
                  </a:lnTo>
                  <a:lnTo>
                    <a:pt x="103651" y="5070"/>
                  </a:lnTo>
                  <a:lnTo>
                    <a:pt x="102547" y="8838"/>
                  </a:lnTo>
                  <a:lnTo>
                    <a:pt x="100173" y="12865"/>
                  </a:lnTo>
                  <a:lnTo>
                    <a:pt x="98552" y="14927"/>
                  </a:lnTo>
                  <a:lnTo>
                    <a:pt x="96765" y="17007"/>
                  </a:lnTo>
                  <a:lnTo>
                    <a:pt x="94868" y="19099"/>
                  </a:lnTo>
                  <a:lnTo>
                    <a:pt x="92898" y="21199"/>
                  </a:lnTo>
                  <a:lnTo>
                    <a:pt x="90172" y="23305"/>
                  </a:lnTo>
                  <a:lnTo>
                    <a:pt x="86942" y="25414"/>
                  </a:lnTo>
                  <a:lnTo>
                    <a:pt x="83377" y="27526"/>
                  </a:lnTo>
                  <a:lnTo>
                    <a:pt x="80295" y="29640"/>
                  </a:lnTo>
                  <a:lnTo>
                    <a:pt x="77534" y="31754"/>
                  </a:lnTo>
                  <a:lnTo>
                    <a:pt x="74988" y="33870"/>
                  </a:lnTo>
                  <a:lnTo>
                    <a:pt x="72583" y="35985"/>
                  </a:lnTo>
                  <a:lnTo>
                    <a:pt x="68029" y="40218"/>
                  </a:lnTo>
                  <a:lnTo>
                    <a:pt x="65827" y="43039"/>
                  </a:lnTo>
                  <a:lnTo>
                    <a:pt x="63653" y="46332"/>
                  </a:lnTo>
                  <a:lnTo>
                    <a:pt x="61497" y="49938"/>
                  </a:lnTo>
                  <a:lnTo>
                    <a:pt x="60060" y="53048"/>
                  </a:lnTo>
                  <a:lnTo>
                    <a:pt x="59101" y="55826"/>
                  </a:lnTo>
                  <a:lnTo>
                    <a:pt x="58463" y="58384"/>
                  </a:lnTo>
                  <a:lnTo>
                    <a:pt x="57331" y="61501"/>
                  </a:lnTo>
                  <a:lnTo>
                    <a:pt x="55871" y="64989"/>
                  </a:lnTo>
                  <a:lnTo>
                    <a:pt x="54191" y="68726"/>
                  </a:lnTo>
                  <a:lnTo>
                    <a:pt x="52366" y="71923"/>
                  </a:lnTo>
                  <a:lnTo>
                    <a:pt x="50443" y="74760"/>
                  </a:lnTo>
                  <a:lnTo>
                    <a:pt x="48454" y="77357"/>
                  </a:lnTo>
                  <a:lnTo>
                    <a:pt x="46423" y="80499"/>
                  </a:lnTo>
                  <a:lnTo>
                    <a:pt x="44362" y="84005"/>
                  </a:lnTo>
                  <a:lnTo>
                    <a:pt x="42283" y="87753"/>
                  </a:lnTo>
                  <a:lnTo>
                    <a:pt x="40190" y="90958"/>
                  </a:lnTo>
                  <a:lnTo>
                    <a:pt x="38090" y="93800"/>
                  </a:lnTo>
                  <a:lnTo>
                    <a:pt x="35983" y="96400"/>
                  </a:lnTo>
                  <a:lnTo>
                    <a:pt x="33873" y="98839"/>
                  </a:lnTo>
                  <a:lnTo>
                    <a:pt x="31760" y="101170"/>
                  </a:lnTo>
                  <a:lnTo>
                    <a:pt x="29645" y="103430"/>
                  </a:lnTo>
                  <a:lnTo>
                    <a:pt x="27530" y="106348"/>
                  </a:lnTo>
                  <a:lnTo>
                    <a:pt x="25413" y="109704"/>
                  </a:lnTo>
                  <a:lnTo>
                    <a:pt x="23296" y="113353"/>
                  </a:lnTo>
                  <a:lnTo>
                    <a:pt x="21179" y="116491"/>
                  </a:lnTo>
                  <a:lnTo>
                    <a:pt x="19061" y="119288"/>
                  </a:lnTo>
                  <a:lnTo>
                    <a:pt x="16944" y="121859"/>
                  </a:lnTo>
                  <a:lnTo>
                    <a:pt x="14825" y="124278"/>
                  </a:lnTo>
                  <a:lnTo>
                    <a:pt x="12708" y="126597"/>
                  </a:lnTo>
                  <a:lnTo>
                    <a:pt x="6464" y="133233"/>
                  </a:lnTo>
                  <a:lnTo>
                    <a:pt x="4520" y="131416"/>
                  </a:lnTo>
                  <a:lnTo>
                    <a:pt x="0" y="12700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SMARTInkAnnotation608"/>
            <p:cNvSpPr/>
            <p:nvPr/>
          </p:nvSpPr>
          <p:spPr>
            <a:xfrm>
              <a:off x="3542659" y="1466850"/>
              <a:ext cx="82525" cy="146051"/>
            </a:xfrm>
            <a:custGeom>
              <a:avLst/>
              <a:gdLst/>
              <a:ahLst/>
              <a:cxnLst/>
              <a:rect l="0" t="0" r="0" b="0"/>
              <a:pathLst>
                <a:path w="82525" h="146051">
                  <a:moveTo>
                    <a:pt x="76248" y="0"/>
                  </a:moveTo>
                  <a:lnTo>
                    <a:pt x="81719" y="5467"/>
                  </a:lnTo>
                  <a:lnTo>
                    <a:pt x="82209" y="7839"/>
                  </a:lnTo>
                  <a:lnTo>
                    <a:pt x="82427" y="11245"/>
                  </a:lnTo>
                  <a:lnTo>
                    <a:pt x="82524" y="15111"/>
                  </a:lnTo>
                  <a:lnTo>
                    <a:pt x="81844" y="17129"/>
                  </a:lnTo>
                  <a:lnTo>
                    <a:pt x="80685" y="19181"/>
                  </a:lnTo>
                  <a:lnTo>
                    <a:pt x="79206" y="21254"/>
                  </a:lnTo>
                  <a:lnTo>
                    <a:pt x="77513" y="24047"/>
                  </a:lnTo>
                  <a:lnTo>
                    <a:pt x="75679" y="27320"/>
                  </a:lnTo>
                  <a:lnTo>
                    <a:pt x="73750" y="30913"/>
                  </a:lnTo>
                  <a:lnTo>
                    <a:pt x="71759" y="34014"/>
                  </a:lnTo>
                  <a:lnTo>
                    <a:pt x="69726" y="36787"/>
                  </a:lnTo>
                  <a:lnTo>
                    <a:pt x="67664" y="39341"/>
                  </a:lnTo>
                  <a:lnTo>
                    <a:pt x="65583" y="42455"/>
                  </a:lnTo>
                  <a:lnTo>
                    <a:pt x="63490" y="45942"/>
                  </a:lnTo>
                  <a:lnTo>
                    <a:pt x="61388" y="49678"/>
                  </a:lnTo>
                  <a:lnTo>
                    <a:pt x="58576" y="53580"/>
                  </a:lnTo>
                  <a:lnTo>
                    <a:pt x="55289" y="57592"/>
                  </a:lnTo>
                  <a:lnTo>
                    <a:pt x="51685" y="61678"/>
                  </a:lnTo>
                  <a:lnTo>
                    <a:pt x="43915" y="69981"/>
                  </a:lnTo>
                  <a:lnTo>
                    <a:pt x="39867" y="74171"/>
                  </a:lnTo>
                  <a:lnTo>
                    <a:pt x="36462" y="78375"/>
                  </a:lnTo>
                  <a:lnTo>
                    <a:pt x="33486" y="82589"/>
                  </a:lnTo>
                  <a:lnTo>
                    <a:pt x="30796" y="86809"/>
                  </a:lnTo>
                  <a:lnTo>
                    <a:pt x="28297" y="91034"/>
                  </a:lnTo>
                  <a:lnTo>
                    <a:pt x="25925" y="95261"/>
                  </a:lnTo>
                  <a:lnTo>
                    <a:pt x="23637" y="99491"/>
                  </a:lnTo>
                  <a:lnTo>
                    <a:pt x="21406" y="103016"/>
                  </a:lnTo>
                  <a:lnTo>
                    <a:pt x="19213" y="106072"/>
                  </a:lnTo>
                  <a:lnTo>
                    <a:pt x="17045" y="108814"/>
                  </a:lnTo>
                  <a:lnTo>
                    <a:pt x="14894" y="112054"/>
                  </a:lnTo>
                  <a:lnTo>
                    <a:pt x="12753" y="115625"/>
                  </a:lnTo>
                  <a:lnTo>
                    <a:pt x="10620" y="119416"/>
                  </a:lnTo>
                  <a:lnTo>
                    <a:pt x="9198" y="122650"/>
                  </a:lnTo>
                  <a:lnTo>
                    <a:pt x="8250" y="125511"/>
                  </a:lnTo>
                  <a:lnTo>
                    <a:pt x="7618" y="128124"/>
                  </a:lnTo>
                  <a:lnTo>
                    <a:pt x="6491" y="130571"/>
                  </a:lnTo>
                  <a:lnTo>
                    <a:pt x="5033" y="132909"/>
                  </a:lnTo>
                  <a:lnTo>
                    <a:pt x="3356" y="135172"/>
                  </a:lnTo>
                  <a:lnTo>
                    <a:pt x="1492" y="139569"/>
                  </a:lnTo>
                  <a:lnTo>
                    <a:pt x="0" y="14605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SMARTInkAnnotation609"/>
            <p:cNvSpPr/>
            <p:nvPr/>
          </p:nvSpPr>
          <p:spPr>
            <a:xfrm>
              <a:off x="3651048" y="1498600"/>
              <a:ext cx="104688" cy="114267"/>
            </a:xfrm>
            <a:custGeom>
              <a:avLst/>
              <a:gdLst/>
              <a:ahLst/>
              <a:cxnLst/>
              <a:rect l="0" t="0" r="0" b="0"/>
              <a:pathLst>
                <a:path w="104688" h="114267">
                  <a:moveTo>
                    <a:pt x="50460" y="19050"/>
                  </a:moveTo>
                  <a:lnTo>
                    <a:pt x="29248" y="61448"/>
                  </a:lnTo>
                  <a:lnTo>
                    <a:pt x="27140" y="64249"/>
                  </a:lnTo>
                  <a:lnTo>
                    <a:pt x="25030" y="66116"/>
                  </a:lnTo>
                  <a:lnTo>
                    <a:pt x="22917" y="67361"/>
                  </a:lnTo>
                  <a:lnTo>
                    <a:pt x="20802" y="69601"/>
                  </a:lnTo>
                  <a:lnTo>
                    <a:pt x="18686" y="72507"/>
                  </a:lnTo>
                  <a:lnTo>
                    <a:pt x="16570" y="75854"/>
                  </a:lnTo>
                  <a:lnTo>
                    <a:pt x="14452" y="79497"/>
                  </a:lnTo>
                  <a:lnTo>
                    <a:pt x="12335" y="83337"/>
                  </a:lnTo>
                  <a:lnTo>
                    <a:pt x="10217" y="87308"/>
                  </a:lnTo>
                  <a:lnTo>
                    <a:pt x="8100" y="90661"/>
                  </a:lnTo>
                  <a:lnTo>
                    <a:pt x="5982" y="93602"/>
                  </a:lnTo>
                  <a:lnTo>
                    <a:pt x="3864" y="96268"/>
                  </a:lnTo>
                  <a:lnTo>
                    <a:pt x="2452" y="98751"/>
                  </a:lnTo>
                  <a:lnTo>
                    <a:pt x="1511" y="101112"/>
                  </a:lnTo>
                  <a:lnTo>
                    <a:pt x="883" y="103391"/>
                  </a:lnTo>
                  <a:lnTo>
                    <a:pt x="465" y="105616"/>
                  </a:lnTo>
                  <a:lnTo>
                    <a:pt x="186" y="107805"/>
                  </a:lnTo>
                  <a:lnTo>
                    <a:pt x="0" y="109970"/>
                  </a:lnTo>
                  <a:lnTo>
                    <a:pt x="582" y="111413"/>
                  </a:lnTo>
                  <a:lnTo>
                    <a:pt x="1676" y="112375"/>
                  </a:lnTo>
                  <a:lnTo>
                    <a:pt x="5132" y="113920"/>
                  </a:lnTo>
                  <a:lnTo>
                    <a:pt x="7487" y="114131"/>
                  </a:lnTo>
                  <a:lnTo>
                    <a:pt x="9103" y="114187"/>
                  </a:lnTo>
                  <a:lnTo>
                    <a:pt x="18125" y="114266"/>
                  </a:lnTo>
                  <a:lnTo>
                    <a:pt x="21137" y="113572"/>
                  </a:lnTo>
                  <a:lnTo>
                    <a:pt x="23851" y="112403"/>
                  </a:lnTo>
                  <a:lnTo>
                    <a:pt x="26367" y="110919"/>
                  </a:lnTo>
                  <a:lnTo>
                    <a:pt x="30162" y="109224"/>
                  </a:lnTo>
                  <a:lnTo>
                    <a:pt x="34810" y="107388"/>
                  </a:lnTo>
                  <a:lnTo>
                    <a:pt x="40027" y="105459"/>
                  </a:lnTo>
                  <a:lnTo>
                    <a:pt x="44211" y="103467"/>
                  </a:lnTo>
                  <a:lnTo>
                    <a:pt x="47706" y="101433"/>
                  </a:lnTo>
                  <a:lnTo>
                    <a:pt x="50742" y="99372"/>
                  </a:lnTo>
                  <a:lnTo>
                    <a:pt x="54178" y="96587"/>
                  </a:lnTo>
                  <a:lnTo>
                    <a:pt x="57880" y="93319"/>
                  </a:lnTo>
                  <a:lnTo>
                    <a:pt x="65054" y="86631"/>
                  </a:lnTo>
                  <a:lnTo>
                    <a:pt x="70595" y="81306"/>
                  </a:lnTo>
                  <a:lnTo>
                    <a:pt x="73768" y="78898"/>
                  </a:lnTo>
                  <a:lnTo>
                    <a:pt x="77295" y="76588"/>
                  </a:lnTo>
                  <a:lnTo>
                    <a:pt x="81058" y="74342"/>
                  </a:lnTo>
                  <a:lnTo>
                    <a:pt x="84272" y="72139"/>
                  </a:lnTo>
                  <a:lnTo>
                    <a:pt x="87122" y="69965"/>
                  </a:lnTo>
                  <a:lnTo>
                    <a:pt x="89727" y="67810"/>
                  </a:lnTo>
                  <a:lnTo>
                    <a:pt x="92170" y="65668"/>
                  </a:lnTo>
                  <a:lnTo>
                    <a:pt x="94505" y="63534"/>
                  </a:lnTo>
                  <a:lnTo>
                    <a:pt x="96767" y="61406"/>
                  </a:lnTo>
                  <a:lnTo>
                    <a:pt x="98275" y="59282"/>
                  </a:lnTo>
                  <a:lnTo>
                    <a:pt x="99280" y="57160"/>
                  </a:lnTo>
                  <a:lnTo>
                    <a:pt x="99951" y="55040"/>
                  </a:lnTo>
                  <a:lnTo>
                    <a:pt x="101104" y="52921"/>
                  </a:lnTo>
                  <a:lnTo>
                    <a:pt x="102578" y="50803"/>
                  </a:lnTo>
                  <a:lnTo>
                    <a:pt x="104267" y="48685"/>
                  </a:lnTo>
                  <a:lnTo>
                    <a:pt x="104687" y="46568"/>
                  </a:lnTo>
                  <a:lnTo>
                    <a:pt x="104262" y="44451"/>
                  </a:lnTo>
                  <a:lnTo>
                    <a:pt x="101878" y="39354"/>
                  </a:lnTo>
                  <a:lnTo>
                    <a:pt x="101552" y="36776"/>
                  </a:lnTo>
                  <a:lnTo>
                    <a:pt x="101465" y="35100"/>
                  </a:lnTo>
                  <a:lnTo>
                    <a:pt x="100701" y="33278"/>
                  </a:lnTo>
                  <a:lnTo>
                    <a:pt x="99486" y="31358"/>
                  </a:lnTo>
                  <a:lnTo>
                    <a:pt x="97970" y="29372"/>
                  </a:lnTo>
                  <a:lnTo>
                    <a:pt x="96253" y="28048"/>
                  </a:lnTo>
                  <a:lnTo>
                    <a:pt x="94402" y="27165"/>
                  </a:lnTo>
                  <a:lnTo>
                    <a:pt x="92463" y="26577"/>
                  </a:lnTo>
                  <a:lnTo>
                    <a:pt x="90464" y="25479"/>
                  </a:lnTo>
                  <a:lnTo>
                    <a:pt x="88425" y="24041"/>
                  </a:lnTo>
                  <a:lnTo>
                    <a:pt x="83454" y="20036"/>
                  </a:lnTo>
                  <a:lnTo>
                    <a:pt x="83046" y="19002"/>
                  </a:lnTo>
                  <a:lnTo>
                    <a:pt x="82592" y="15971"/>
                  </a:lnTo>
                  <a:lnTo>
                    <a:pt x="81766" y="14881"/>
                  </a:lnTo>
                  <a:lnTo>
                    <a:pt x="80508" y="14154"/>
                  </a:lnTo>
                  <a:lnTo>
                    <a:pt x="78964" y="13669"/>
                  </a:lnTo>
                  <a:lnTo>
                    <a:pt x="77228" y="12641"/>
                  </a:lnTo>
                  <a:lnTo>
                    <a:pt x="75365" y="11249"/>
                  </a:lnTo>
                  <a:lnTo>
                    <a:pt x="73418" y="9616"/>
                  </a:lnTo>
                  <a:lnTo>
                    <a:pt x="72119" y="7822"/>
                  </a:lnTo>
                  <a:lnTo>
                    <a:pt x="71253" y="5920"/>
                  </a:lnTo>
                  <a:lnTo>
                    <a:pt x="69522" y="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SMARTInkAnnotation610"/>
            <p:cNvSpPr/>
            <p:nvPr/>
          </p:nvSpPr>
          <p:spPr>
            <a:xfrm>
              <a:off x="3758693" y="1403350"/>
              <a:ext cx="57187" cy="6351"/>
            </a:xfrm>
            <a:custGeom>
              <a:avLst/>
              <a:gdLst/>
              <a:ahLst/>
              <a:cxnLst/>
              <a:rect l="0" t="0" r="0" b="0"/>
              <a:pathLst>
                <a:path w="57187" h="6351">
                  <a:moveTo>
                    <a:pt x="0" y="0"/>
                  </a:moveTo>
                  <a:lnTo>
                    <a:pt x="0" y="6272"/>
                  </a:lnTo>
                  <a:lnTo>
                    <a:pt x="706" y="6298"/>
                  </a:lnTo>
                  <a:lnTo>
                    <a:pt x="11747" y="6349"/>
                  </a:lnTo>
                  <a:lnTo>
                    <a:pt x="57186" y="635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SMARTInkAnnotation611"/>
            <p:cNvSpPr/>
            <p:nvPr/>
          </p:nvSpPr>
          <p:spPr>
            <a:xfrm>
              <a:off x="3879689" y="1371600"/>
              <a:ext cx="82247" cy="114270"/>
            </a:xfrm>
            <a:custGeom>
              <a:avLst/>
              <a:gdLst/>
              <a:ahLst/>
              <a:cxnLst/>
              <a:rect l="0" t="0" r="0" b="0"/>
              <a:pathLst>
                <a:path w="82247" h="114270">
                  <a:moveTo>
                    <a:pt x="50561" y="0"/>
                  </a:moveTo>
                  <a:lnTo>
                    <a:pt x="47188" y="0"/>
                  </a:lnTo>
                  <a:lnTo>
                    <a:pt x="44782" y="705"/>
                  </a:lnTo>
                  <a:lnTo>
                    <a:pt x="41767" y="1881"/>
                  </a:lnTo>
                  <a:lnTo>
                    <a:pt x="38344" y="3371"/>
                  </a:lnTo>
                  <a:lnTo>
                    <a:pt x="35357" y="4364"/>
                  </a:lnTo>
                  <a:lnTo>
                    <a:pt x="32659" y="5026"/>
                  </a:lnTo>
                  <a:lnTo>
                    <a:pt x="26629" y="6088"/>
                  </a:lnTo>
                  <a:lnTo>
                    <a:pt x="25428" y="6881"/>
                  </a:lnTo>
                  <a:lnTo>
                    <a:pt x="23922" y="8115"/>
                  </a:lnTo>
                  <a:lnTo>
                    <a:pt x="22212" y="9643"/>
                  </a:lnTo>
                  <a:lnTo>
                    <a:pt x="20366" y="10662"/>
                  </a:lnTo>
                  <a:lnTo>
                    <a:pt x="18429" y="11341"/>
                  </a:lnTo>
                  <a:lnTo>
                    <a:pt x="16432" y="11794"/>
                  </a:lnTo>
                  <a:lnTo>
                    <a:pt x="14394" y="12096"/>
                  </a:lnTo>
                  <a:lnTo>
                    <a:pt x="12330" y="12297"/>
                  </a:lnTo>
                  <a:lnTo>
                    <a:pt x="10248" y="12432"/>
                  </a:lnTo>
                  <a:lnTo>
                    <a:pt x="8860" y="13227"/>
                  </a:lnTo>
                  <a:lnTo>
                    <a:pt x="7934" y="14462"/>
                  </a:lnTo>
                  <a:lnTo>
                    <a:pt x="6449" y="18144"/>
                  </a:lnTo>
                  <a:lnTo>
                    <a:pt x="5621" y="18446"/>
                  </a:lnTo>
                  <a:lnTo>
                    <a:pt x="4363" y="18647"/>
                  </a:lnTo>
                  <a:lnTo>
                    <a:pt x="0" y="19026"/>
                  </a:lnTo>
                  <a:lnTo>
                    <a:pt x="8597" y="19048"/>
                  </a:lnTo>
                  <a:lnTo>
                    <a:pt x="9877" y="19754"/>
                  </a:lnTo>
                  <a:lnTo>
                    <a:pt x="10731" y="20931"/>
                  </a:lnTo>
                  <a:lnTo>
                    <a:pt x="11299" y="22420"/>
                  </a:lnTo>
                  <a:lnTo>
                    <a:pt x="12385" y="23413"/>
                  </a:lnTo>
                  <a:lnTo>
                    <a:pt x="13814" y="24076"/>
                  </a:lnTo>
                  <a:lnTo>
                    <a:pt x="15473" y="24517"/>
                  </a:lnTo>
                  <a:lnTo>
                    <a:pt x="17286" y="25517"/>
                  </a:lnTo>
                  <a:lnTo>
                    <a:pt x="19199" y="26889"/>
                  </a:lnTo>
                  <a:lnTo>
                    <a:pt x="21181" y="28509"/>
                  </a:lnTo>
                  <a:lnTo>
                    <a:pt x="23209" y="30295"/>
                  </a:lnTo>
                  <a:lnTo>
                    <a:pt x="25266" y="32191"/>
                  </a:lnTo>
                  <a:lnTo>
                    <a:pt x="27344" y="34161"/>
                  </a:lnTo>
                  <a:lnTo>
                    <a:pt x="29435" y="35474"/>
                  </a:lnTo>
                  <a:lnTo>
                    <a:pt x="31535" y="36349"/>
                  </a:lnTo>
                  <a:lnTo>
                    <a:pt x="33641" y="36933"/>
                  </a:lnTo>
                  <a:lnTo>
                    <a:pt x="35751" y="38027"/>
                  </a:lnTo>
                  <a:lnTo>
                    <a:pt x="37864" y="39463"/>
                  </a:lnTo>
                  <a:lnTo>
                    <a:pt x="39978" y="41125"/>
                  </a:lnTo>
                  <a:lnTo>
                    <a:pt x="42094" y="42939"/>
                  </a:lnTo>
                  <a:lnTo>
                    <a:pt x="44210" y="44854"/>
                  </a:lnTo>
                  <a:lnTo>
                    <a:pt x="46327" y="46836"/>
                  </a:lnTo>
                  <a:lnTo>
                    <a:pt x="49151" y="48157"/>
                  </a:lnTo>
                  <a:lnTo>
                    <a:pt x="52445" y="49038"/>
                  </a:lnTo>
                  <a:lnTo>
                    <a:pt x="56053" y="49625"/>
                  </a:lnTo>
                  <a:lnTo>
                    <a:pt x="59165" y="50722"/>
                  </a:lnTo>
                  <a:lnTo>
                    <a:pt x="61945" y="52159"/>
                  </a:lnTo>
                  <a:lnTo>
                    <a:pt x="68106" y="56164"/>
                  </a:lnTo>
                  <a:lnTo>
                    <a:pt x="69318" y="57198"/>
                  </a:lnTo>
                  <a:lnTo>
                    <a:pt x="70832" y="58593"/>
                  </a:lnTo>
                  <a:lnTo>
                    <a:pt x="72547" y="60229"/>
                  </a:lnTo>
                  <a:lnTo>
                    <a:pt x="73690" y="62025"/>
                  </a:lnTo>
                  <a:lnTo>
                    <a:pt x="74452" y="63927"/>
                  </a:lnTo>
                  <a:lnTo>
                    <a:pt x="74961" y="65902"/>
                  </a:lnTo>
                  <a:lnTo>
                    <a:pt x="76006" y="67218"/>
                  </a:lnTo>
                  <a:lnTo>
                    <a:pt x="77408" y="68095"/>
                  </a:lnTo>
                  <a:lnTo>
                    <a:pt x="79049" y="68680"/>
                  </a:lnTo>
                  <a:lnTo>
                    <a:pt x="80143" y="69776"/>
                  </a:lnTo>
                  <a:lnTo>
                    <a:pt x="80872" y="71211"/>
                  </a:lnTo>
                  <a:lnTo>
                    <a:pt x="81682" y="74688"/>
                  </a:lnTo>
                  <a:lnTo>
                    <a:pt x="81899" y="76603"/>
                  </a:lnTo>
                  <a:lnTo>
                    <a:pt x="82246" y="81375"/>
                  </a:lnTo>
                  <a:lnTo>
                    <a:pt x="80410" y="83909"/>
                  </a:lnTo>
                  <a:lnTo>
                    <a:pt x="78933" y="85573"/>
                  </a:lnTo>
                  <a:lnTo>
                    <a:pt x="77947" y="87387"/>
                  </a:lnTo>
                  <a:lnTo>
                    <a:pt x="77291" y="89303"/>
                  </a:lnTo>
                  <a:lnTo>
                    <a:pt x="76853" y="91285"/>
                  </a:lnTo>
                  <a:lnTo>
                    <a:pt x="76561" y="93312"/>
                  </a:lnTo>
                  <a:lnTo>
                    <a:pt x="76366" y="95369"/>
                  </a:lnTo>
                  <a:lnTo>
                    <a:pt x="76237" y="97446"/>
                  </a:lnTo>
                  <a:lnTo>
                    <a:pt x="75444" y="98831"/>
                  </a:lnTo>
                  <a:lnTo>
                    <a:pt x="74210" y="99754"/>
                  </a:lnTo>
                  <a:lnTo>
                    <a:pt x="72681" y="100369"/>
                  </a:lnTo>
                  <a:lnTo>
                    <a:pt x="71662" y="101485"/>
                  </a:lnTo>
                  <a:lnTo>
                    <a:pt x="70982" y="102934"/>
                  </a:lnTo>
                  <a:lnTo>
                    <a:pt x="70529" y="104606"/>
                  </a:lnTo>
                  <a:lnTo>
                    <a:pt x="69521" y="106426"/>
                  </a:lnTo>
                  <a:lnTo>
                    <a:pt x="68143" y="108345"/>
                  </a:lnTo>
                  <a:lnTo>
                    <a:pt x="66519" y="110330"/>
                  </a:lnTo>
                  <a:lnTo>
                    <a:pt x="64729" y="111653"/>
                  </a:lnTo>
                  <a:lnTo>
                    <a:pt x="62830" y="112535"/>
                  </a:lnTo>
                  <a:lnTo>
                    <a:pt x="58083" y="113951"/>
                  </a:lnTo>
                  <a:lnTo>
                    <a:pt x="56282" y="114068"/>
                  </a:lnTo>
                  <a:lnTo>
                    <a:pt x="46076" y="114269"/>
                  </a:lnTo>
                  <a:lnTo>
                    <a:pt x="44747" y="113574"/>
                  </a:lnTo>
                  <a:lnTo>
                    <a:pt x="43155" y="112405"/>
                  </a:lnTo>
                  <a:lnTo>
                    <a:pt x="41388" y="110920"/>
                  </a:lnTo>
                  <a:lnTo>
                    <a:pt x="39504" y="109930"/>
                  </a:lnTo>
                  <a:lnTo>
                    <a:pt x="37542" y="109270"/>
                  </a:lnTo>
                  <a:lnTo>
                    <a:pt x="35528" y="108830"/>
                  </a:lnTo>
                  <a:lnTo>
                    <a:pt x="33479" y="107831"/>
                  </a:lnTo>
                  <a:lnTo>
                    <a:pt x="31407" y="106460"/>
                  </a:lnTo>
                  <a:lnTo>
                    <a:pt x="29320" y="104840"/>
                  </a:lnTo>
                  <a:lnTo>
                    <a:pt x="27928" y="103054"/>
                  </a:lnTo>
                  <a:lnTo>
                    <a:pt x="27000" y="101158"/>
                  </a:lnTo>
                  <a:lnTo>
                    <a:pt x="25145" y="9525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SMARTInkAnnotation612"/>
            <p:cNvSpPr/>
            <p:nvPr/>
          </p:nvSpPr>
          <p:spPr>
            <a:xfrm>
              <a:off x="3923898" y="1371600"/>
              <a:ext cx="82602" cy="19044"/>
            </a:xfrm>
            <a:custGeom>
              <a:avLst/>
              <a:gdLst/>
              <a:ahLst/>
              <a:cxnLst/>
              <a:rect l="0" t="0" r="0" b="0"/>
              <a:pathLst>
                <a:path w="82602" h="19044">
                  <a:moveTo>
                    <a:pt x="0" y="6350"/>
                  </a:moveTo>
                  <a:lnTo>
                    <a:pt x="0" y="11817"/>
                  </a:lnTo>
                  <a:lnTo>
                    <a:pt x="705" y="12111"/>
                  </a:lnTo>
                  <a:lnTo>
                    <a:pt x="1882" y="12308"/>
                  </a:lnTo>
                  <a:lnTo>
                    <a:pt x="3372" y="12438"/>
                  </a:lnTo>
                  <a:lnTo>
                    <a:pt x="4366" y="13231"/>
                  </a:lnTo>
                  <a:lnTo>
                    <a:pt x="5029" y="14465"/>
                  </a:lnTo>
                  <a:lnTo>
                    <a:pt x="5471" y="15993"/>
                  </a:lnTo>
                  <a:lnTo>
                    <a:pt x="6471" y="17012"/>
                  </a:lnTo>
                  <a:lnTo>
                    <a:pt x="7844" y="17691"/>
                  </a:lnTo>
                  <a:lnTo>
                    <a:pt x="9465" y="18144"/>
                  </a:lnTo>
                  <a:lnTo>
                    <a:pt x="11252" y="18446"/>
                  </a:lnTo>
                  <a:lnTo>
                    <a:pt x="13149" y="18647"/>
                  </a:lnTo>
                  <a:lnTo>
                    <a:pt x="15119" y="18782"/>
                  </a:lnTo>
                  <a:lnTo>
                    <a:pt x="17140" y="18871"/>
                  </a:lnTo>
                  <a:lnTo>
                    <a:pt x="21267" y="18970"/>
                  </a:lnTo>
                  <a:lnTo>
                    <a:pt x="33895" y="19043"/>
                  </a:lnTo>
                  <a:lnTo>
                    <a:pt x="36716" y="18340"/>
                  </a:lnTo>
                  <a:lnTo>
                    <a:pt x="40009" y="17165"/>
                  </a:lnTo>
                  <a:lnTo>
                    <a:pt x="43617" y="15677"/>
                  </a:lnTo>
                  <a:lnTo>
                    <a:pt x="47433" y="14685"/>
                  </a:lnTo>
                  <a:lnTo>
                    <a:pt x="51390" y="14023"/>
                  </a:lnTo>
                  <a:lnTo>
                    <a:pt x="55439" y="13582"/>
                  </a:lnTo>
                  <a:lnTo>
                    <a:pt x="58845" y="12582"/>
                  </a:lnTo>
                  <a:lnTo>
                    <a:pt x="61822" y="11210"/>
                  </a:lnTo>
                  <a:lnTo>
                    <a:pt x="64512" y="9590"/>
                  </a:lnTo>
                  <a:lnTo>
                    <a:pt x="67718" y="7805"/>
                  </a:lnTo>
                  <a:lnTo>
                    <a:pt x="82601" y="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SMARTInkAnnotation613"/>
            <p:cNvSpPr/>
            <p:nvPr/>
          </p:nvSpPr>
          <p:spPr>
            <a:xfrm>
              <a:off x="4464070" y="1371678"/>
              <a:ext cx="107642" cy="241142"/>
            </a:xfrm>
            <a:custGeom>
              <a:avLst/>
              <a:gdLst/>
              <a:ahLst/>
              <a:cxnLst/>
              <a:rect l="0" t="0" r="0" b="0"/>
              <a:pathLst>
                <a:path w="107642" h="241142">
                  <a:moveTo>
                    <a:pt x="63454" y="12622"/>
                  </a:moveTo>
                  <a:lnTo>
                    <a:pt x="76083" y="0"/>
                  </a:lnTo>
                  <a:lnTo>
                    <a:pt x="70067" y="6013"/>
                  </a:lnTo>
                  <a:lnTo>
                    <a:pt x="69884" y="9566"/>
                  </a:lnTo>
                  <a:lnTo>
                    <a:pt x="69153" y="10585"/>
                  </a:lnTo>
                  <a:lnTo>
                    <a:pt x="67959" y="11264"/>
                  </a:lnTo>
                  <a:lnTo>
                    <a:pt x="64344" y="12354"/>
                  </a:lnTo>
                  <a:lnTo>
                    <a:pt x="61966" y="14384"/>
                  </a:lnTo>
                  <a:lnTo>
                    <a:pt x="58061" y="18066"/>
                  </a:lnTo>
                  <a:lnTo>
                    <a:pt x="54011" y="22075"/>
                  </a:lnTo>
                  <a:lnTo>
                    <a:pt x="52923" y="23862"/>
                  </a:lnTo>
                  <a:lnTo>
                    <a:pt x="50684" y="29750"/>
                  </a:lnTo>
                  <a:lnTo>
                    <a:pt x="47658" y="33875"/>
                  </a:lnTo>
                  <a:lnTo>
                    <a:pt x="45864" y="36669"/>
                  </a:lnTo>
                  <a:lnTo>
                    <a:pt x="43961" y="39942"/>
                  </a:lnTo>
                  <a:lnTo>
                    <a:pt x="40670" y="46636"/>
                  </a:lnTo>
                  <a:lnTo>
                    <a:pt x="39207" y="51964"/>
                  </a:lnTo>
                  <a:lnTo>
                    <a:pt x="36675" y="58565"/>
                  </a:lnTo>
                  <a:lnTo>
                    <a:pt x="35012" y="62300"/>
                  </a:lnTo>
                  <a:lnTo>
                    <a:pt x="31280" y="70214"/>
                  </a:lnTo>
                  <a:lnTo>
                    <a:pt x="23132" y="86793"/>
                  </a:lnTo>
                  <a:lnTo>
                    <a:pt x="21747" y="90997"/>
                  </a:lnTo>
                  <a:lnTo>
                    <a:pt x="20823" y="95211"/>
                  </a:lnTo>
                  <a:lnTo>
                    <a:pt x="20207" y="99431"/>
                  </a:lnTo>
                  <a:lnTo>
                    <a:pt x="19090" y="103656"/>
                  </a:lnTo>
                  <a:lnTo>
                    <a:pt x="17640" y="107884"/>
                  </a:lnTo>
                  <a:lnTo>
                    <a:pt x="15967" y="112113"/>
                  </a:lnTo>
                  <a:lnTo>
                    <a:pt x="14146" y="116344"/>
                  </a:lnTo>
                  <a:lnTo>
                    <a:pt x="10239" y="124808"/>
                  </a:lnTo>
                  <a:lnTo>
                    <a:pt x="8916" y="129040"/>
                  </a:lnTo>
                  <a:lnTo>
                    <a:pt x="8033" y="133273"/>
                  </a:lnTo>
                  <a:lnTo>
                    <a:pt x="7445" y="137506"/>
                  </a:lnTo>
                  <a:lnTo>
                    <a:pt x="4908" y="144091"/>
                  </a:lnTo>
                  <a:lnTo>
                    <a:pt x="3243" y="146835"/>
                  </a:lnTo>
                  <a:lnTo>
                    <a:pt x="1393" y="153646"/>
                  </a:lnTo>
                  <a:lnTo>
                    <a:pt x="900" y="157438"/>
                  </a:lnTo>
                  <a:lnTo>
                    <a:pt x="571" y="161377"/>
                  </a:lnTo>
                  <a:lnTo>
                    <a:pt x="352" y="165414"/>
                  </a:lnTo>
                  <a:lnTo>
                    <a:pt x="109" y="173663"/>
                  </a:lnTo>
                  <a:lnTo>
                    <a:pt x="0" y="182033"/>
                  </a:lnTo>
                  <a:lnTo>
                    <a:pt x="677" y="185535"/>
                  </a:lnTo>
                  <a:lnTo>
                    <a:pt x="4298" y="193834"/>
                  </a:lnTo>
                  <a:lnTo>
                    <a:pt x="5684" y="200762"/>
                  </a:lnTo>
                  <a:lnTo>
                    <a:pt x="6008" y="205131"/>
                  </a:lnTo>
                  <a:lnTo>
                    <a:pt x="6801" y="207283"/>
                  </a:lnTo>
                  <a:lnTo>
                    <a:pt x="9564" y="211557"/>
                  </a:lnTo>
                  <a:lnTo>
                    <a:pt x="11263" y="215808"/>
                  </a:lnTo>
                  <a:lnTo>
                    <a:pt x="12219" y="222168"/>
                  </a:lnTo>
                  <a:lnTo>
                    <a:pt x="12353" y="224286"/>
                  </a:lnTo>
                  <a:lnTo>
                    <a:pt x="13149" y="226403"/>
                  </a:lnTo>
                  <a:lnTo>
                    <a:pt x="15915" y="230638"/>
                  </a:lnTo>
                  <a:lnTo>
                    <a:pt x="18068" y="233617"/>
                  </a:lnTo>
                  <a:lnTo>
                    <a:pt x="19077" y="234036"/>
                  </a:lnTo>
                  <a:lnTo>
                    <a:pt x="22080" y="234500"/>
                  </a:lnTo>
                  <a:lnTo>
                    <a:pt x="23869" y="235330"/>
                  </a:lnTo>
                  <a:lnTo>
                    <a:pt x="25768" y="236588"/>
                  </a:lnTo>
                  <a:lnTo>
                    <a:pt x="30515" y="240307"/>
                  </a:lnTo>
                  <a:lnTo>
                    <a:pt x="33047" y="240815"/>
                  </a:lnTo>
                  <a:lnTo>
                    <a:pt x="34710" y="240951"/>
                  </a:lnTo>
                  <a:lnTo>
                    <a:pt x="36525" y="241041"/>
                  </a:lnTo>
                  <a:lnTo>
                    <a:pt x="40425" y="241141"/>
                  </a:lnTo>
                  <a:lnTo>
                    <a:pt x="42453" y="240463"/>
                  </a:lnTo>
                  <a:lnTo>
                    <a:pt x="44511" y="239305"/>
                  </a:lnTo>
                  <a:lnTo>
                    <a:pt x="46589" y="237827"/>
                  </a:lnTo>
                  <a:lnTo>
                    <a:pt x="48681" y="236842"/>
                  </a:lnTo>
                  <a:lnTo>
                    <a:pt x="50781" y="236185"/>
                  </a:lnTo>
                  <a:lnTo>
                    <a:pt x="52887" y="235748"/>
                  </a:lnTo>
                  <a:lnTo>
                    <a:pt x="54998" y="234750"/>
                  </a:lnTo>
                  <a:lnTo>
                    <a:pt x="57110" y="233380"/>
                  </a:lnTo>
                  <a:lnTo>
                    <a:pt x="59224" y="231760"/>
                  </a:lnTo>
                  <a:lnTo>
                    <a:pt x="61340" y="229975"/>
                  </a:lnTo>
                  <a:lnTo>
                    <a:pt x="63456" y="228080"/>
                  </a:lnTo>
                  <a:lnTo>
                    <a:pt x="67691" y="224092"/>
                  </a:lnTo>
                  <a:lnTo>
                    <a:pt x="78279" y="213679"/>
                  </a:lnTo>
                  <a:lnTo>
                    <a:pt x="81103" y="211571"/>
                  </a:lnTo>
                  <a:lnTo>
                    <a:pt x="84398" y="209460"/>
                  </a:lnTo>
                  <a:lnTo>
                    <a:pt x="93085" y="204374"/>
                  </a:lnTo>
                  <a:lnTo>
                    <a:pt x="96156" y="201797"/>
                  </a:lnTo>
                  <a:lnTo>
                    <a:pt x="97963" y="200122"/>
                  </a:lnTo>
                  <a:lnTo>
                    <a:pt x="99167" y="198300"/>
                  </a:lnTo>
                  <a:lnTo>
                    <a:pt x="101569" y="192364"/>
                  </a:lnTo>
                  <a:lnTo>
                    <a:pt x="104633" y="188228"/>
                  </a:lnTo>
                  <a:lnTo>
                    <a:pt x="105732" y="186137"/>
                  </a:lnTo>
                  <a:lnTo>
                    <a:pt x="107641" y="178970"/>
                  </a:lnTo>
                  <a:lnTo>
                    <a:pt x="107032" y="177848"/>
                  </a:lnTo>
                  <a:lnTo>
                    <a:pt x="104472" y="174721"/>
                  </a:lnTo>
                  <a:lnTo>
                    <a:pt x="102435" y="172364"/>
                  </a:lnTo>
                  <a:lnTo>
                    <a:pt x="101958" y="169931"/>
                  </a:lnTo>
                  <a:lnTo>
                    <a:pt x="101832" y="168295"/>
                  </a:lnTo>
                  <a:lnTo>
                    <a:pt x="101040" y="167204"/>
                  </a:lnTo>
                  <a:lnTo>
                    <a:pt x="99807" y="166477"/>
                  </a:lnTo>
                  <a:lnTo>
                    <a:pt x="98279" y="165992"/>
                  </a:lnTo>
                  <a:lnTo>
                    <a:pt x="96554" y="164963"/>
                  </a:lnTo>
                  <a:lnTo>
                    <a:pt x="94699" y="163572"/>
                  </a:lnTo>
                  <a:lnTo>
                    <a:pt x="90020" y="159640"/>
                  </a:lnTo>
                  <a:lnTo>
                    <a:pt x="87498" y="159102"/>
                  </a:lnTo>
                  <a:lnTo>
                    <a:pt x="85838" y="158959"/>
                  </a:lnTo>
                  <a:lnTo>
                    <a:pt x="84024" y="158158"/>
                  </a:lnTo>
                  <a:lnTo>
                    <a:pt x="82109" y="156918"/>
                  </a:lnTo>
                  <a:lnTo>
                    <a:pt x="80127" y="155386"/>
                  </a:lnTo>
                  <a:lnTo>
                    <a:pt x="78099" y="154365"/>
                  </a:lnTo>
                  <a:lnTo>
                    <a:pt x="76040" y="153684"/>
                  </a:lnTo>
                  <a:lnTo>
                    <a:pt x="73963" y="153230"/>
                  </a:lnTo>
                  <a:lnTo>
                    <a:pt x="72578" y="153633"/>
                  </a:lnTo>
                  <a:lnTo>
                    <a:pt x="71655" y="154607"/>
                  </a:lnTo>
                  <a:lnTo>
                    <a:pt x="71038" y="155962"/>
                  </a:lnTo>
                  <a:lnTo>
                    <a:pt x="69922" y="156865"/>
                  </a:lnTo>
                  <a:lnTo>
                    <a:pt x="68472" y="157468"/>
                  </a:lnTo>
                  <a:lnTo>
                    <a:pt x="66799" y="157869"/>
                  </a:lnTo>
                  <a:lnTo>
                    <a:pt x="64978" y="158842"/>
                  </a:lnTo>
                  <a:lnTo>
                    <a:pt x="63058" y="160197"/>
                  </a:lnTo>
                  <a:lnTo>
                    <a:pt x="58276" y="164069"/>
                  </a:lnTo>
                  <a:lnTo>
                    <a:pt x="56472" y="165092"/>
                  </a:lnTo>
                  <a:lnTo>
                    <a:pt x="46261" y="170406"/>
                  </a:lnTo>
                  <a:lnTo>
                    <a:pt x="43340" y="172824"/>
                  </a:lnTo>
                  <a:lnTo>
                    <a:pt x="41572" y="174457"/>
                  </a:lnTo>
                  <a:lnTo>
                    <a:pt x="40394" y="176251"/>
                  </a:lnTo>
                  <a:lnTo>
                    <a:pt x="39085" y="180125"/>
                  </a:lnTo>
                  <a:lnTo>
                    <a:pt x="38244" y="187656"/>
                  </a:lnTo>
                  <a:lnTo>
                    <a:pt x="38129" y="189193"/>
                  </a:lnTo>
                  <a:lnTo>
                    <a:pt x="36196" y="191757"/>
                  </a:lnTo>
                  <a:lnTo>
                    <a:pt x="32575" y="195781"/>
                  </a:lnTo>
                  <a:lnTo>
                    <a:pt x="32983" y="196112"/>
                  </a:lnTo>
                  <a:lnTo>
                    <a:pt x="35320" y="196479"/>
                  </a:lnTo>
                  <a:lnTo>
                    <a:pt x="36932" y="196576"/>
                  </a:lnTo>
                  <a:lnTo>
                    <a:pt x="40606" y="196685"/>
                  </a:lnTo>
                  <a:lnTo>
                    <a:pt x="50746" y="196772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SMARTInkAnnotation614"/>
            <p:cNvSpPr/>
            <p:nvPr/>
          </p:nvSpPr>
          <p:spPr>
            <a:xfrm>
              <a:off x="4616747" y="1562100"/>
              <a:ext cx="12440" cy="50801"/>
            </a:xfrm>
            <a:custGeom>
              <a:avLst/>
              <a:gdLst/>
              <a:ahLst/>
              <a:cxnLst/>
              <a:rect l="0" t="0" r="0" b="0"/>
              <a:pathLst>
                <a:path w="12440" h="50801">
                  <a:moveTo>
                    <a:pt x="12439" y="0"/>
                  </a:moveTo>
                  <a:lnTo>
                    <a:pt x="12439" y="8838"/>
                  </a:lnTo>
                  <a:lnTo>
                    <a:pt x="11734" y="10831"/>
                  </a:lnTo>
                  <a:lnTo>
                    <a:pt x="10556" y="12865"/>
                  </a:lnTo>
                  <a:lnTo>
                    <a:pt x="9066" y="14927"/>
                  </a:lnTo>
                  <a:lnTo>
                    <a:pt x="8073" y="17007"/>
                  </a:lnTo>
                  <a:lnTo>
                    <a:pt x="7410" y="19099"/>
                  </a:lnTo>
                  <a:lnTo>
                    <a:pt x="6968" y="21199"/>
                  </a:lnTo>
                  <a:lnTo>
                    <a:pt x="6674" y="23305"/>
                  </a:lnTo>
                  <a:lnTo>
                    <a:pt x="6478" y="25414"/>
                  </a:lnTo>
                  <a:lnTo>
                    <a:pt x="6347" y="27526"/>
                  </a:lnTo>
                  <a:lnTo>
                    <a:pt x="5554" y="29640"/>
                  </a:lnTo>
                  <a:lnTo>
                    <a:pt x="4319" y="31754"/>
                  </a:lnTo>
                  <a:lnTo>
                    <a:pt x="2790" y="33870"/>
                  </a:lnTo>
                  <a:lnTo>
                    <a:pt x="1770" y="35985"/>
                  </a:lnTo>
                  <a:lnTo>
                    <a:pt x="1091" y="38101"/>
                  </a:lnTo>
                  <a:lnTo>
                    <a:pt x="0" y="43196"/>
                  </a:lnTo>
                  <a:lnTo>
                    <a:pt x="617" y="44319"/>
                  </a:lnTo>
                  <a:lnTo>
                    <a:pt x="1733" y="45774"/>
                  </a:lnTo>
                  <a:lnTo>
                    <a:pt x="5226" y="49807"/>
                  </a:lnTo>
                  <a:lnTo>
                    <a:pt x="6218" y="50138"/>
                  </a:lnTo>
                  <a:lnTo>
                    <a:pt x="7587" y="50359"/>
                  </a:lnTo>
                  <a:lnTo>
                    <a:pt x="12439" y="5080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SMARTInkAnnotation615"/>
            <p:cNvSpPr/>
            <p:nvPr/>
          </p:nvSpPr>
          <p:spPr>
            <a:xfrm>
              <a:off x="4673673" y="1416933"/>
              <a:ext cx="139776" cy="189537"/>
            </a:xfrm>
            <a:custGeom>
              <a:avLst/>
              <a:gdLst/>
              <a:ahLst/>
              <a:cxnLst/>
              <a:rect l="0" t="0" r="0" b="0"/>
              <a:pathLst>
                <a:path w="139776" h="189537">
                  <a:moveTo>
                    <a:pt x="19053" y="37217"/>
                  </a:moveTo>
                  <a:lnTo>
                    <a:pt x="0" y="37217"/>
                  </a:lnTo>
                  <a:lnTo>
                    <a:pt x="5462" y="31749"/>
                  </a:lnTo>
                  <a:lnTo>
                    <a:pt x="7835" y="31259"/>
                  </a:lnTo>
                  <a:lnTo>
                    <a:pt x="11243" y="31041"/>
                  </a:lnTo>
                  <a:lnTo>
                    <a:pt x="15111" y="30944"/>
                  </a:lnTo>
                  <a:lnTo>
                    <a:pt x="21258" y="30890"/>
                  </a:lnTo>
                  <a:lnTo>
                    <a:pt x="24053" y="30177"/>
                  </a:lnTo>
                  <a:lnTo>
                    <a:pt x="27328" y="28996"/>
                  </a:lnTo>
                  <a:lnTo>
                    <a:pt x="30924" y="27503"/>
                  </a:lnTo>
                  <a:lnTo>
                    <a:pt x="34026" y="26507"/>
                  </a:lnTo>
                  <a:lnTo>
                    <a:pt x="36801" y="25844"/>
                  </a:lnTo>
                  <a:lnTo>
                    <a:pt x="39357" y="25402"/>
                  </a:lnTo>
                  <a:lnTo>
                    <a:pt x="42473" y="24401"/>
                  </a:lnTo>
                  <a:lnTo>
                    <a:pt x="45962" y="23029"/>
                  </a:lnTo>
                  <a:lnTo>
                    <a:pt x="49700" y="21408"/>
                  </a:lnTo>
                  <a:lnTo>
                    <a:pt x="52898" y="20328"/>
                  </a:lnTo>
                  <a:lnTo>
                    <a:pt x="55736" y="19607"/>
                  </a:lnTo>
                  <a:lnTo>
                    <a:pt x="58334" y="19127"/>
                  </a:lnTo>
                  <a:lnTo>
                    <a:pt x="61478" y="18102"/>
                  </a:lnTo>
                  <a:lnTo>
                    <a:pt x="64987" y="16712"/>
                  </a:lnTo>
                  <a:lnTo>
                    <a:pt x="68737" y="15080"/>
                  </a:lnTo>
                  <a:lnTo>
                    <a:pt x="72649" y="13993"/>
                  </a:lnTo>
                  <a:lnTo>
                    <a:pt x="76670" y="13267"/>
                  </a:lnTo>
                  <a:lnTo>
                    <a:pt x="80762" y="12784"/>
                  </a:lnTo>
                  <a:lnTo>
                    <a:pt x="84196" y="11756"/>
                  </a:lnTo>
                  <a:lnTo>
                    <a:pt x="87192" y="10365"/>
                  </a:lnTo>
                  <a:lnTo>
                    <a:pt x="89894" y="8732"/>
                  </a:lnTo>
                  <a:lnTo>
                    <a:pt x="92402" y="7644"/>
                  </a:lnTo>
                  <a:lnTo>
                    <a:pt x="94781" y="6918"/>
                  </a:lnTo>
                  <a:lnTo>
                    <a:pt x="97071" y="6434"/>
                  </a:lnTo>
                  <a:lnTo>
                    <a:pt x="100010" y="6112"/>
                  </a:lnTo>
                  <a:lnTo>
                    <a:pt x="103383" y="5897"/>
                  </a:lnTo>
                  <a:lnTo>
                    <a:pt x="110188" y="5658"/>
                  </a:lnTo>
                  <a:lnTo>
                    <a:pt x="118695" y="5523"/>
                  </a:lnTo>
                  <a:lnTo>
                    <a:pt x="132766" y="5469"/>
                  </a:lnTo>
                  <a:lnTo>
                    <a:pt x="136602" y="2097"/>
                  </a:lnTo>
                  <a:lnTo>
                    <a:pt x="138837" y="0"/>
                  </a:lnTo>
                  <a:lnTo>
                    <a:pt x="139150" y="411"/>
                  </a:lnTo>
                  <a:lnTo>
                    <a:pt x="139753" y="5228"/>
                  </a:lnTo>
                  <a:lnTo>
                    <a:pt x="139775" y="10913"/>
                  </a:lnTo>
                  <a:lnTo>
                    <a:pt x="135411" y="16708"/>
                  </a:lnTo>
                  <a:lnTo>
                    <a:pt x="134307" y="20576"/>
                  </a:lnTo>
                  <a:lnTo>
                    <a:pt x="133816" y="24647"/>
                  </a:lnTo>
                  <a:lnTo>
                    <a:pt x="133685" y="26720"/>
                  </a:lnTo>
                  <a:lnTo>
                    <a:pt x="132892" y="28808"/>
                  </a:lnTo>
                  <a:lnTo>
                    <a:pt x="130128" y="33009"/>
                  </a:lnTo>
                  <a:lnTo>
                    <a:pt x="128402" y="35823"/>
                  </a:lnTo>
                  <a:lnTo>
                    <a:pt x="126546" y="39110"/>
                  </a:lnTo>
                  <a:lnTo>
                    <a:pt x="124603" y="42712"/>
                  </a:lnTo>
                  <a:lnTo>
                    <a:pt x="120561" y="48596"/>
                  </a:lnTo>
                  <a:lnTo>
                    <a:pt x="118494" y="51153"/>
                  </a:lnTo>
                  <a:lnTo>
                    <a:pt x="117117" y="54269"/>
                  </a:lnTo>
                  <a:lnTo>
                    <a:pt x="116199" y="57757"/>
                  </a:lnTo>
                  <a:lnTo>
                    <a:pt x="115586" y="61494"/>
                  </a:lnTo>
                  <a:lnTo>
                    <a:pt x="114472" y="65396"/>
                  </a:lnTo>
                  <a:lnTo>
                    <a:pt x="113023" y="69408"/>
                  </a:lnTo>
                  <a:lnTo>
                    <a:pt x="111352" y="73495"/>
                  </a:lnTo>
                  <a:lnTo>
                    <a:pt x="109531" y="77630"/>
                  </a:lnTo>
                  <a:lnTo>
                    <a:pt x="105626" y="85987"/>
                  </a:lnTo>
                  <a:lnTo>
                    <a:pt x="103596" y="89486"/>
                  </a:lnTo>
                  <a:lnTo>
                    <a:pt x="99458" y="95255"/>
                  </a:lnTo>
                  <a:lnTo>
                    <a:pt x="97366" y="99192"/>
                  </a:lnTo>
                  <a:lnTo>
                    <a:pt x="95265" y="103934"/>
                  </a:lnTo>
                  <a:lnTo>
                    <a:pt x="93159" y="109212"/>
                  </a:lnTo>
                  <a:lnTo>
                    <a:pt x="91755" y="113436"/>
                  </a:lnTo>
                  <a:lnTo>
                    <a:pt x="90818" y="116957"/>
                  </a:lnTo>
                  <a:lnTo>
                    <a:pt x="90195" y="120010"/>
                  </a:lnTo>
                  <a:lnTo>
                    <a:pt x="89073" y="123457"/>
                  </a:lnTo>
                  <a:lnTo>
                    <a:pt x="87618" y="127166"/>
                  </a:lnTo>
                  <a:lnTo>
                    <a:pt x="85943" y="131049"/>
                  </a:lnTo>
                  <a:lnTo>
                    <a:pt x="84120" y="134344"/>
                  </a:lnTo>
                  <a:lnTo>
                    <a:pt x="80212" y="139886"/>
                  </a:lnTo>
                  <a:lnTo>
                    <a:pt x="78888" y="143058"/>
                  </a:lnTo>
                  <a:lnTo>
                    <a:pt x="78004" y="146583"/>
                  </a:lnTo>
                  <a:lnTo>
                    <a:pt x="77415" y="150344"/>
                  </a:lnTo>
                  <a:lnTo>
                    <a:pt x="76317" y="153557"/>
                  </a:lnTo>
                  <a:lnTo>
                    <a:pt x="73214" y="159009"/>
                  </a:lnTo>
                  <a:lnTo>
                    <a:pt x="71363" y="163784"/>
                  </a:lnTo>
                  <a:lnTo>
                    <a:pt x="70871" y="166045"/>
                  </a:lnTo>
                  <a:lnTo>
                    <a:pt x="68440" y="170439"/>
                  </a:lnTo>
                  <a:lnTo>
                    <a:pt x="66803" y="172598"/>
                  </a:lnTo>
                  <a:lnTo>
                    <a:pt x="64985" y="176879"/>
                  </a:lnTo>
                  <a:lnTo>
                    <a:pt x="63615" y="182893"/>
                  </a:lnTo>
                  <a:lnTo>
                    <a:pt x="63537" y="188701"/>
                  </a:lnTo>
                  <a:lnTo>
                    <a:pt x="63531" y="189536"/>
                  </a:lnTo>
                  <a:lnTo>
                    <a:pt x="63530" y="186222"/>
                  </a:lnTo>
                  <a:lnTo>
                    <a:pt x="64236" y="184531"/>
                  </a:lnTo>
                  <a:lnTo>
                    <a:pt x="65413" y="182699"/>
                  </a:lnTo>
                  <a:lnTo>
                    <a:pt x="69884" y="176917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SMARTInkAnnotation616"/>
            <p:cNvSpPr/>
            <p:nvPr/>
          </p:nvSpPr>
          <p:spPr>
            <a:xfrm>
              <a:off x="4864283" y="1454157"/>
              <a:ext cx="69894" cy="209434"/>
            </a:xfrm>
            <a:custGeom>
              <a:avLst/>
              <a:gdLst/>
              <a:ahLst/>
              <a:cxnLst/>
              <a:rect l="0" t="0" r="0" b="0"/>
              <a:pathLst>
                <a:path w="69894" h="209434">
                  <a:moveTo>
                    <a:pt x="6354" y="6343"/>
                  </a:moveTo>
                  <a:lnTo>
                    <a:pt x="883" y="6343"/>
                  </a:lnTo>
                  <a:lnTo>
                    <a:pt x="589" y="5637"/>
                  </a:lnTo>
                  <a:lnTo>
                    <a:pt x="0" y="0"/>
                  </a:lnTo>
                  <a:lnTo>
                    <a:pt x="0" y="3366"/>
                  </a:lnTo>
                  <a:lnTo>
                    <a:pt x="705" y="4358"/>
                  </a:lnTo>
                  <a:lnTo>
                    <a:pt x="1883" y="5020"/>
                  </a:lnTo>
                  <a:lnTo>
                    <a:pt x="5471" y="6082"/>
                  </a:lnTo>
                  <a:lnTo>
                    <a:pt x="6471" y="6169"/>
                  </a:lnTo>
                  <a:lnTo>
                    <a:pt x="7844" y="6227"/>
                  </a:lnTo>
                  <a:lnTo>
                    <a:pt x="11252" y="6291"/>
                  </a:lnTo>
                  <a:lnTo>
                    <a:pt x="15120" y="6320"/>
                  </a:lnTo>
                  <a:lnTo>
                    <a:pt x="17140" y="7033"/>
                  </a:lnTo>
                  <a:lnTo>
                    <a:pt x="19193" y="8214"/>
                  </a:lnTo>
                  <a:lnTo>
                    <a:pt x="21267" y="9707"/>
                  </a:lnTo>
                  <a:lnTo>
                    <a:pt x="23356" y="10702"/>
                  </a:lnTo>
                  <a:lnTo>
                    <a:pt x="25455" y="11366"/>
                  </a:lnTo>
                  <a:lnTo>
                    <a:pt x="27559" y="11808"/>
                  </a:lnTo>
                  <a:lnTo>
                    <a:pt x="29669" y="12103"/>
                  </a:lnTo>
                  <a:lnTo>
                    <a:pt x="31781" y="12300"/>
                  </a:lnTo>
                  <a:lnTo>
                    <a:pt x="36871" y="12615"/>
                  </a:lnTo>
                  <a:lnTo>
                    <a:pt x="39449" y="12658"/>
                  </a:lnTo>
                  <a:lnTo>
                    <a:pt x="53027" y="12691"/>
                  </a:lnTo>
                  <a:lnTo>
                    <a:pt x="54414" y="11986"/>
                  </a:lnTo>
                  <a:lnTo>
                    <a:pt x="55337" y="10810"/>
                  </a:lnTo>
                  <a:lnTo>
                    <a:pt x="55953" y="9321"/>
                  </a:lnTo>
                  <a:lnTo>
                    <a:pt x="57070" y="8329"/>
                  </a:lnTo>
                  <a:lnTo>
                    <a:pt x="58520" y="7667"/>
                  </a:lnTo>
                  <a:lnTo>
                    <a:pt x="63246" y="6420"/>
                  </a:lnTo>
                  <a:lnTo>
                    <a:pt x="65291" y="6377"/>
                  </a:lnTo>
                  <a:lnTo>
                    <a:pt x="69814" y="6343"/>
                  </a:lnTo>
                  <a:lnTo>
                    <a:pt x="69878" y="11413"/>
                  </a:lnTo>
                  <a:lnTo>
                    <a:pt x="69893" y="74111"/>
                  </a:lnTo>
                  <a:lnTo>
                    <a:pt x="69188" y="78333"/>
                  </a:lnTo>
                  <a:lnTo>
                    <a:pt x="68011" y="82558"/>
                  </a:lnTo>
                  <a:lnTo>
                    <a:pt x="66520" y="86786"/>
                  </a:lnTo>
                  <a:lnTo>
                    <a:pt x="65527" y="91016"/>
                  </a:lnTo>
                  <a:lnTo>
                    <a:pt x="64864" y="95247"/>
                  </a:lnTo>
                  <a:lnTo>
                    <a:pt x="64422" y="99479"/>
                  </a:lnTo>
                  <a:lnTo>
                    <a:pt x="64128" y="103712"/>
                  </a:lnTo>
                  <a:lnTo>
                    <a:pt x="63932" y="107944"/>
                  </a:lnTo>
                  <a:lnTo>
                    <a:pt x="63801" y="112177"/>
                  </a:lnTo>
                  <a:lnTo>
                    <a:pt x="63008" y="116410"/>
                  </a:lnTo>
                  <a:lnTo>
                    <a:pt x="61773" y="120643"/>
                  </a:lnTo>
                  <a:lnTo>
                    <a:pt x="60244" y="124876"/>
                  </a:lnTo>
                  <a:lnTo>
                    <a:pt x="58518" y="129110"/>
                  </a:lnTo>
                  <a:lnTo>
                    <a:pt x="56662" y="133343"/>
                  </a:lnTo>
                  <a:lnTo>
                    <a:pt x="54719" y="137576"/>
                  </a:lnTo>
                  <a:lnTo>
                    <a:pt x="52717" y="141104"/>
                  </a:lnTo>
                  <a:lnTo>
                    <a:pt x="50676" y="144162"/>
                  </a:lnTo>
                  <a:lnTo>
                    <a:pt x="48610" y="146905"/>
                  </a:lnTo>
                  <a:lnTo>
                    <a:pt x="47233" y="150146"/>
                  </a:lnTo>
                  <a:lnTo>
                    <a:pt x="46314" y="153717"/>
                  </a:lnTo>
                  <a:lnTo>
                    <a:pt x="45702" y="157509"/>
                  </a:lnTo>
                  <a:lnTo>
                    <a:pt x="45294" y="161448"/>
                  </a:lnTo>
                  <a:lnTo>
                    <a:pt x="45022" y="165485"/>
                  </a:lnTo>
                  <a:lnTo>
                    <a:pt x="44840" y="169588"/>
                  </a:lnTo>
                  <a:lnTo>
                    <a:pt x="44014" y="173029"/>
                  </a:lnTo>
                  <a:lnTo>
                    <a:pt x="42756" y="176028"/>
                  </a:lnTo>
                  <a:lnTo>
                    <a:pt x="41212" y="178733"/>
                  </a:lnTo>
                  <a:lnTo>
                    <a:pt x="39496" y="183620"/>
                  </a:lnTo>
                  <a:lnTo>
                    <a:pt x="38733" y="188144"/>
                  </a:lnTo>
                  <a:lnTo>
                    <a:pt x="38304" y="194657"/>
                  </a:lnTo>
                  <a:lnTo>
                    <a:pt x="38177" y="201056"/>
                  </a:lnTo>
                  <a:lnTo>
                    <a:pt x="38124" y="209433"/>
                  </a:lnTo>
                  <a:lnTo>
                    <a:pt x="38124" y="203193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SMARTInkAnnotation617"/>
            <p:cNvSpPr/>
            <p:nvPr/>
          </p:nvSpPr>
          <p:spPr>
            <a:xfrm>
              <a:off x="4463983" y="781060"/>
              <a:ext cx="88872" cy="195925"/>
            </a:xfrm>
            <a:custGeom>
              <a:avLst/>
              <a:gdLst/>
              <a:ahLst/>
              <a:cxnLst/>
              <a:rect l="0" t="0" r="0" b="0"/>
              <a:pathLst>
                <a:path w="88872" h="195925">
                  <a:moveTo>
                    <a:pt x="6355" y="25390"/>
                  </a:moveTo>
                  <a:lnTo>
                    <a:pt x="6355" y="190108"/>
                  </a:lnTo>
                  <a:lnTo>
                    <a:pt x="4472" y="192202"/>
                  </a:lnTo>
                  <a:lnTo>
                    <a:pt x="884" y="195924"/>
                  </a:lnTo>
                  <a:lnTo>
                    <a:pt x="589" y="195524"/>
                  </a:lnTo>
                  <a:lnTo>
                    <a:pt x="175" y="191589"/>
                  </a:lnTo>
                  <a:lnTo>
                    <a:pt x="53" y="185955"/>
                  </a:lnTo>
                  <a:lnTo>
                    <a:pt x="0" y="46557"/>
                  </a:lnTo>
                  <a:lnTo>
                    <a:pt x="706" y="43029"/>
                  </a:lnTo>
                  <a:lnTo>
                    <a:pt x="3374" y="37228"/>
                  </a:lnTo>
                  <a:lnTo>
                    <a:pt x="4367" y="33987"/>
                  </a:lnTo>
                  <a:lnTo>
                    <a:pt x="5030" y="30416"/>
                  </a:lnTo>
                  <a:lnTo>
                    <a:pt x="5471" y="26624"/>
                  </a:lnTo>
                  <a:lnTo>
                    <a:pt x="5962" y="20529"/>
                  </a:lnTo>
                  <a:lnTo>
                    <a:pt x="6180" y="15468"/>
                  </a:lnTo>
                  <a:lnTo>
                    <a:pt x="6302" y="8653"/>
                  </a:lnTo>
                  <a:lnTo>
                    <a:pt x="6354" y="102"/>
                  </a:lnTo>
                  <a:lnTo>
                    <a:pt x="8236" y="40"/>
                  </a:lnTo>
                  <a:lnTo>
                    <a:pt x="11825" y="0"/>
                  </a:lnTo>
                  <a:lnTo>
                    <a:pt x="12119" y="702"/>
                  </a:lnTo>
                  <a:lnTo>
                    <a:pt x="12534" y="5061"/>
                  </a:lnTo>
                  <a:lnTo>
                    <a:pt x="12631" y="8829"/>
                  </a:lnTo>
                  <a:lnTo>
                    <a:pt x="13363" y="10822"/>
                  </a:lnTo>
                  <a:lnTo>
                    <a:pt x="16059" y="14917"/>
                  </a:lnTo>
                  <a:lnTo>
                    <a:pt x="17728" y="19089"/>
                  </a:lnTo>
                  <a:lnTo>
                    <a:pt x="19175" y="24000"/>
                  </a:lnTo>
                  <a:lnTo>
                    <a:pt x="20550" y="27286"/>
                  </a:lnTo>
                  <a:lnTo>
                    <a:pt x="22172" y="30887"/>
                  </a:lnTo>
                  <a:lnTo>
                    <a:pt x="25857" y="38652"/>
                  </a:lnTo>
                  <a:lnTo>
                    <a:pt x="33975" y="55134"/>
                  </a:lnTo>
                  <a:lnTo>
                    <a:pt x="36064" y="60036"/>
                  </a:lnTo>
                  <a:lnTo>
                    <a:pt x="38163" y="65421"/>
                  </a:lnTo>
                  <a:lnTo>
                    <a:pt x="40268" y="71127"/>
                  </a:lnTo>
                  <a:lnTo>
                    <a:pt x="42377" y="76342"/>
                  </a:lnTo>
                  <a:lnTo>
                    <a:pt x="44490" y="81230"/>
                  </a:lnTo>
                  <a:lnTo>
                    <a:pt x="48719" y="90424"/>
                  </a:lnTo>
                  <a:lnTo>
                    <a:pt x="57187" y="107825"/>
                  </a:lnTo>
                  <a:lnTo>
                    <a:pt x="59304" y="112097"/>
                  </a:lnTo>
                  <a:lnTo>
                    <a:pt x="60717" y="116355"/>
                  </a:lnTo>
                  <a:lnTo>
                    <a:pt x="61658" y="120606"/>
                  </a:lnTo>
                  <a:lnTo>
                    <a:pt x="62285" y="124850"/>
                  </a:lnTo>
                  <a:lnTo>
                    <a:pt x="63410" y="129091"/>
                  </a:lnTo>
                  <a:lnTo>
                    <a:pt x="64865" y="133330"/>
                  </a:lnTo>
                  <a:lnTo>
                    <a:pt x="66542" y="137566"/>
                  </a:lnTo>
                  <a:lnTo>
                    <a:pt x="68365" y="141096"/>
                  </a:lnTo>
                  <a:lnTo>
                    <a:pt x="70287" y="144155"/>
                  </a:lnTo>
                  <a:lnTo>
                    <a:pt x="72274" y="146900"/>
                  </a:lnTo>
                  <a:lnTo>
                    <a:pt x="73599" y="150141"/>
                  </a:lnTo>
                  <a:lnTo>
                    <a:pt x="74481" y="153713"/>
                  </a:lnTo>
                  <a:lnTo>
                    <a:pt x="75071" y="157505"/>
                  </a:lnTo>
                  <a:lnTo>
                    <a:pt x="77608" y="163600"/>
                  </a:lnTo>
                  <a:lnTo>
                    <a:pt x="80382" y="168661"/>
                  </a:lnTo>
                  <a:lnTo>
                    <a:pt x="81616" y="173262"/>
                  </a:lnTo>
                  <a:lnTo>
                    <a:pt x="84046" y="177659"/>
                  </a:lnTo>
                  <a:lnTo>
                    <a:pt x="87986" y="182860"/>
                  </a:lnTo>
                  <a:lnTo>
                    <a:pt x="88526" y="185452"/>
                  </a:lnTo>
                  <a:lnTo>
                    <a:pt x="88871" y="189495"/>
                  </a:lnTo>
                  <a:lnTo>
                    <a:pt x="88193" y="189826"/>
                  </a:lnTo>
                  <a:lnTo>
                    <a:pt x="85558" y="190195"/>
                  </a:lnTo>
                  <a:lnTo>
                    <a:pt x="83478" y="190403"/>
                  </a:lnTo>
                  <a:lnTo>
                    <a:pt x="81109" y="188569"/>
                  </a:lnTo>
                  <a:lnTo>
                    <a:pt x="76248" y="18414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SMARTInkAnnotation618"/>
            <p:cNvSpPr/>
            <p:nvPr/>
          </p:nvSpPr>
          <p:spPr>
            <a:xfrm>
              <a:off x="4476698" y="920750"/>
              <a:ext cx="88950" cy="6351"/>
            </a:xfrm>
            <a:custGeom>
              <a:avLst/>
              <a:gdLst/>
              <a:ahLst/>
              <a:cxnLst/>
              <a:rect l="0" t="0" r="0" b="0"/>
              <a:pathLst>
                <a:path w="88950" h="6351">
                  <a:moveTo>
                    <a:pt x="6347" y="6350"/>
                  </a:moveTo>
                  <a:lnTo>
                    <a:pt x="16" y="23"/>
                  </a:lnTo>
                  <a:lnTo>
                    <a:pt x="0" y="7"/>
                  </a:lnTo>
                  <a:lnTo>
                    <a:pt x="3368" y="3373"/>
                  </a:lnTo>
                  <a:lnTo>
                    <a:pt x="5068" y="4365"/>
                  </a:lnTo>
                  <a:lnTo>
                    <a:pt x="6906" y="5027"/>
                  </a:lnTo>
                  <a:lnTo>
                    <a:pt x="8838" y="5468"/>
                  </a:lnTo>
                  <a:lnTo>
                    <a:pt x="10832" y="5762"/>
                  </a:lnTo>
                  <a:lnTo>
                    <a:pt x="12867" y="5958"/>
                  </a:lnTo>
                  <a:lnTo>
                    <a:pt x="14930" y="6089"/>
                  </a:lnTo>
                  <a:lnTo>
                    <a:pt x="20987" y="6234"/>
                  </a:lnTo>
                  <a:lnTo>
                    <a:pt x="43349" y="6343"/>
                  </a:lnTo>
                  <a:lnTo>
                    <a:pt x="47253" y="5640"/>
                  </a:lnTo>
                  <a:lnTo>
                    <a:pt x="51267" y="4465"/>
                  </a:lnTo>
                  <a:lnTo>
                    <a:pt x="55356" y="2977"/>
                  </a:lnTo>
                  <a:lnTo>
                    <a:pt x="59494" y="1985"/>
                  </a:lnTo>
                  <a:lnTo>
                    <a:pt x="63664" y="1323"/>
                  </a:lnTo>
                  <a:lnTo>
                    <a:pt x="67856" y="882"/>
                  </a:lnTo>
                  <a:lnTo>
                    <a:pt x="72063" y="588"/>
                  </a:lnTo>
                  <a:lnTo>
                    <a:pt x="76280" y="392"/>
                  </a:lnTo>
                  <a:lnTo>
                    <a:pt x="88949" y="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SMARTInkAnnotation619"/>
            <p:cNvSpPr/>
            <p:nvPr/>
          </p:nvSpPr>
          <p:spPr>
            <a:xfrm>
              <a:off x="4591062" y="774700"/>
              <a:ext cx="25339" cy="190501"/>
            </a:xfrm>
            <a:custGeom>
              <a:avLst/>
              <a:gdLst/>
              <a:ahLst/>
              <a:cxnLst/>
              <a:rect l="0" t="0" r="0" b="0"/>
              <a:pathLst>
                <a:path w="25339" h="190501">
                  <a:moveTo>
                    <a:pt x="0" y="6350"/>
                  </a:moveTo>
                  <a:lnTo>
                    <a:pt x="6331" y="23"/>
                  </a:lnTo>
                  <a:lnTo>
                    <a:pt x="6354" y="0"/>
                  </a:lnTo>
                  <a:lnTo>
                    <a:pt x="6354" y="55330"/>
                  </a:lnTo>
                  <a:lnTo>
                    <a:pt x="7059" y="59464"/>
                  </a:lnTo>
                  <a:lnTo>
                    <a:pt x="8236" y="63632"/>
                  </a:lnTo>
                  <a:lnTo>
                    <a:pt x="9727" y="67821"/>
                  </a:lnTo>
                  <a:lnTo>
                    <a:pt x="10720" y="72025"/>
                  </a:lnTo>
                  <a:lnTo>
                    <a:pt x="11383" y="76239"/>
                  </a:lnTo>
                  <a:lnTo>
                    <a:pt x="11824" y="80459"/>
                  </a:lnTo>
                  <a:lnTo>
                    <a:pt x="12119" y="84684"/>
                  </a:lnTo>
                  <a:lnTo>
                    <a:pt x="12315" y="88912"/>
                  </a:lnTo>
                  <a:lnTo>
                    <a:pt x="12446" y="93141"/>
                  </a:lnTo>
                  <a:lnTo>
                    <a:pt x="13239" y="97372"/>
                  </a:lnTo>
                  <a:lnTo>
                    <a:pt x="14474" y="101603"/>
                  </a:lnTo>
                  <a:lnTo>
                    <a:pt x="16003" y="105835"/>
                  </a:lnTo>
                  <a:lnTo>
                    <a:pt x="17023" y="110068"/>
                  </a:lnTo>
                  <a:lnTo>
                    <a:pt x="17702" y="114301"/>
                  </a:lnTo>
                  <a:lnTo>
                    <a:pt x="18155" y="118534"/>
                  </a:lnTo>
                  <a:lnTo>
                    <a:pt x="18457" y="122767"/>
                  </a:lnTo>
                  <a:lnTo>
                    <a:pt x="18659" y="127000"/>
                  </a:lnTo>
                  <a:lnTo>
                    <a:pt x="18883" y="135467"/>
                  </a:lnTo>
                  <a:lnTo>
                    <a:pt x="19054" y="160495"/>
                  </a:lnTo>
                  <a:lnTo>
                    <a:pt x="19763" y="163441"/>
                  </a:lnTo>
                  <a:lnTo>
                    <a:pt x="20941" y="166816"/>
                  </a:lnTo>
                  <a:lnTo>
                    <a:pt x="24531" y="175630"/>
                  </a:lnTo>
                  <a:lnTo>
                    <a:pt x="25154" y="180528"/>
                  </a:lnTo>
                  <a:lnTo>
                    <a:pt x="25338" y="186448"/>
                  </a:lnTo>
                  <a:lnTo>
                    <a:pt x="24658" y="187798"/>
                  </a:lnTo>
                  <a:lnTo>
                    <a:pt x="23498" y="188699"/>
                  </a:lnTo>
                  <a:lnTo>
                    <a:pt x="19062" y="19050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SMARTInkAnnotation620"/>
            <p:cNvSpPr/>
            <p:nvPr/>
          </p:nvSpPr>
          <p:spPr>
            <a:xfrm>
              <a:off x="4686397" y="774700"/>
              <a:ext cx="152469" cy="189500"/>
            </a:xfrm>
            <a:custGeom>
              <a:avLst/>
              <a:gdLst/>
              <a:ahLst/>
              <a:cxnLst/>
              <a:rect l="0" t="0" r="0" b="0"/>
              <a:pathLst>
                <a:path w="152469" h="189500">
                  <a:moveTo>
                    <a:pt x="69868" y="50800"/>
                  </a:moveTo>
                  <a:lnTo>
                    <a:pt x="69868" y="44711"/>
                  </a:lnTo>
                  <a:lnTo>
                    <a:pt x="65501" y="44502"/>
                  </a:lnTo>
                  <a:lnTo>
                    <a:pt x="63775" y="44457"/>
                  </a:lnTo>
                  <a:lnTo>
                    <a:pt x="63529" y="38689"/>
                  </a:lnTo>
                  <a:lnTo>
                    <a:pt x="63514" y="33074"/>
                  </a:lnTo>
                  <a:lnTo>
                    <a:pt x="63514" y="31750"/>
                  </a:lnTo>
                  <a:lnTo>
                    <a:pt x="57167" y="31750"/>
                  </a:lnTo>
                  <a:lnTo>
                    <a:pt x="57160" y="25477"/>
                  </a:lnTo>
                  <a:lnTo>
                    <a:pt x="52793" y="25415"/>
                  </a:lnTo>
                  <a:lnTo>
                    <a:pt x="45412" y="25401"/>
                  </a:lnTo>
                  <a:lnTo>
                    <a:pt x="41364" y="28771"/>
                  </a:lnTo>
                  <a:lnTo>
                    <a:pt x="37667" y="32308"/>
                  </a:lnTo>
                  <a:lnTo>
                    <a:pt x="35693" y="34238"/>
                  </a:lnTo>
                  <a:lnTo>
                    <a:pt x="33671" y="35525"/>
                  </a:lnTo>
                  <a:lnTo>
                    <a:pt x="29541" y="36956"/>
                  </a:lnTo>
                  <a:lnTo>
                    <a:pt x="28157" y="38043"/>
                  </a:lnTo>
                  <a:lnTo>
                    <a:pt x="27235" y="39473"/>
                  </a:lnTo>
                  <a:lnTo>
                    <a:pt x="25504" y="43649"/>
                  </a:lnTo>
                  <a:lnTo>
                    <a:pt x="22381" y="50209"/>
                  </a:lnTo>
                  <a:lnTo>
                    <a:pt x="18641" y="55947"/>
                  </a:lnTo>
                  <a:lnTo>
                    <a:pt x="14624" y="60848"/>
                  </a:lnTo>
                  <a:lnTo>
                    <a:pt x="10486" y="65379"/>
                  </a:lnTo>
                  <a:lnTo>
                    <a:pt x="9100" y="68280"/>
                  </a:lnTo>
                  <a:lnTo>
                    <a:pt x="8176" y="71626"/>
                  </a:lnTo>
                  <a:lnTo>
                    <a:pt x="7560" y="75267"/>
                  </a:lnTo>
                  <a:lnTo>
                    <a:pt x="6444" y="79106"/>
                  </a:lnTo>
                  <a:lnTo>
                    <a:pt x="4993" y="83076"/>
                  </a:lnTo>
                  <a:lnTo>
                    <a:pt x="3320" y="87134"/>
                  </a:lnTo>
                  <a:lnTo>
                    <a:pt x="2205" y="91251"/>
                  </a:lnTo>
                  <a:lnTo>
                    <a:pt x="1461" y="95406"/>
                  </a:lnTo>
                  <a:lnTo>
                    <a:pt x="965" y="99587"/>
                  </a:lnTo>
                  <a:lnTo>
                    <a:pt x="635" y="103786"/>
                  </a:lnTo>
                  <a:lnTo>
                    <a:pt x="415" y="107996"/>
                  </a:lnTo>
                  <a:lnTo>
                    <a:pt x="105" y="118782"/>
                  </a:lnTo>
                  <a:lnTo>
                    <a:pt x="0" y="132119"/>
                  </a:lnTo>
                  <a:lnTo>
                    <a:pt x="698" y="136057"/>
                  </a:lnTo>
                  <a:lnTo>
                    <a:pt x="1868" y="140093"/>
                  </a:lnTo>
                  <a:lnTo>
                    <a:pt x="3355" y="144196"/>
                  </a:lnTo>
                  <a:lnTo>
                    <a:pt x="5052" y="147636"/>
                  </a:lnTo>
                  <a:lnTo>
                    <a:pt x="10814" y="156554"/>
                  </a:lnTo>
                  <a:lnTo>
                    <a:pt x="12848" y="160108"/>
                  </a:lnTo>
                  <a:lnTo>
                    <a:pt x="14911" y="163889"/>
                  </a:lnTo>
                  <a:lnTo>
                    <a:pt x="16992" y="167115"/>
                  </a:lnTo>
                  <a:lnTo>
                    <a:pt x="21187" y="172581"/>
                  </a:lnTo>
                  <a:lnTo>
                    <a:pt x="24000" y="175026"/>
                  </a:lnTo>
                  <a:lnTo>
                    <a:pt x="27287" y="177362"/>
                  </a:lnTo>
                  <a:lnTo>
                    <a:pt x="30891" y="179624"/>
                  </a:lnTo>
                  <a:lnTo>
                    <a:pt x="34705" y="181133"/>
                  </a:lnTo>
                  <a:lnTo>
                    <a:pt x="38660" y="182139"/>
                  </a:lnTo>
                  <a:lnTo>
                    <a:pt x="42709" y="182809"/>
                  </a:lnTo>
                  <a:lnTo>
                    <a:pt x="46820" y="183962"/>
                  </a:lnTo>
                  <a:lnTo>
                    <a:pt x="50972" y="185435"/>
                  </a:lnTo>
                  <a:lnTo>
                    <a:pt x="55153" y="187124"/>
                  </a:lnTo>
                  <a:lnTo>
                    <a:pt x="59351" y="188249"/>
                  </a:lnTo>
                  <a:lnTo>
                    <a:pt x="63562" y="188999"/>
                  </a:lnTo>
                  <a:lnTo>
                    <a:pt x="67783" y="189499"/>
                  </a:lnTo>
                  <a:lnTo>
                    <a:pt x="72008" y="189127"/>
                  </a:lnTo>
                  <a:lnTo>
                    <a:pt x="76236" y="188174"/>
                  </a:lnTo>
                  <a:lnTo>
                    <a:pt x="80467" y="186832"/>
                  </a:lnTo>
                  <a:lnTo>
                    <a:pt x="84700" y="185938"/>
                  </a:lnTo>
                  <a:lnTo>
                    <a:pt x="88934" y="185342"/>
                  </a:lnTo>
                  <a:lnTo>
                    <a:pt x="93169" y="184945"/>
                  </a:lnTo>
                  <a:lnTo>
                    <a:pt x="97403" y="183974"/>
                  </a:lnTo>
                  <a:lnTo>
                    <a:pt x="101639" y="182622"/>
                  </a:lnTo>
                  <a:lnTo>
                    <a:pt x="105874" y="181014"/>
                  </a:lnTo>
                  <a:lnTo>
                    <a:pt x="109404" y="179943"/>
                  </a:lnTo>
                  <a:lnTo>
                    <a:pt x="112463" y="179229"/>
                  </a:lnTo>
                  <a:lnTo>
                    <a:pt x="115208" y="178752"/>
                  </a:lnTo>
                  <a:lnTo>
                    <a:pt x="118451" y="177024"/>
                  </a:lnTo>
                  <a:lnTo>
                    <a:pt x="122024" y="174460"/>
                  </a:lnTo>
                  <a:lnTo>
                    <a:pt x="125819" y="171340"/>
                  </a:lnTo>
                  <a:lnTo>
                    <a:pt x="129054" y="168555"/>
                  </a:lnTo>
                  <a:lnTo>
                    <a:pt x="131917" y="165992"/>
                  </a:lnTo>
                  <a:lnTo>
                    <a:pt x="136981" y="161263"/>
                  </a:lnTo>
                  <a:lnTo>
                    <a:pt x="141585" y="156809"/>
                  </a:lnTo>
                  <a:lnTo>
                    <a:pt x="143095" y="154634"/>
                  </a:lnTo>
                  <a:lnTo>
                    <a:pt x="144773" y="150335"/>
                  </a:lnTo>
                  <a:lnTo>
                    <a:pt x="147401" y="146073"/>
                  </a:lnTo>
                  <a:lnTo>
                    <a:pt x="149090" y="143949"/>
                  </a:lnTo>
                  <a:lnTo>
                    <a:pt x="150216" y="141827"/>
                  </a:lnTo>
                  <a:lnTo>
                    <a:pt x="151468" y="137588"/>
                  </a:lnTo>
                  <a:lnTo>
                    <a:pt x="151801" y="134764"/>
                  </a:lnTo>
                  <a:lnTo>
                    <a:pt x="152024" y="131470"/>
                  </a:lnTo>
                  <a:lnTo>
                    <a:pt x="152271" y="124754"/>
                  </a:lnTo>
                  <a:lnTo>
                    <a:pt x="152410" y="117005"/>
                  </a:lnTo>
                  <a:lnTo>
                    <a:pt x="152468" y="83681"/>
                  </a:lnTo>
                  <a:lnTo>
                    <a:pt x="151763" y="80481"/>
                  </a:lnTo>
                  <a:lnTo>
                    <a:pt x="149096" y="75046"/>
                  </a:lnTo>
                  <a:lnTo>
                    <a:pt x="148102" y="71903"/>
                  </a:lnTo>
                  <a:lnTo>
                    <a:pt x="147439" y="68396"/>
                  </a:lnTo>
                  <a:lnTo>
                    <a:pt x="146998" y="64647"/>
                  </a:lnTo>
                  <a:lnTo>
                    <a:pt x="145998" y="61443"/>
                  </a:lnTo>
                  <a:lnTo>
                    <a:pt x="143004" y="56000"/>
                  </a:lnTo>
                  <a:lnTo>
                    <a:pt x="141923" y="52856"/>
                  </a:lnTo>
                  <a:lnTo>
                    <a:pt x="141202" y="49348"/>
                  </a:lnTo>
                  <a:lnTo>
                    <a:pt x="140722" y="45599"/>
                  </a:lnTo>
                  <a:lnTo>
                    <a:pt x="139696" y="42394"/>
                  </a:lnTo>
                  <a:lnTo>
                    <a:pt x="136673" y="36951"/>
                  </a:lnTo>
                  <a:lnTo>
                    <a:pt x="132976" y="32180"/>
                  </a:lnTo>
                  <a:lnTo>
                    <a:pt x="131002" y="29920"/>
                  </a:lnTo>
                  <a:lnTo>
                    <a:pt x="129686" y="27708"/>
                  </a:lnTo>
                  <a:lnTo>
                    <a:pt x="128223" y="23368"/>
                  </a:lnTo>
                  <a:lnTo>
                    <a:pt x="125690" y="19088"/>
                  </a:lnTo>
                  <a:lnTo>
                    <a:pt x="124026" y="16958"/>
                  </a:lnTo>
                  <a:lnTo>
                    <a:pt x="122178" y="12711"/>
                  </a:lnTo>
                  <a:lnTo>
                    <a:pt x="121685" y="10591"/>
                  </a:lnTo>
                  <a:lnTo>
                    <a:pt x="119255" y="6353"/>
                  </a:lnTo>
                  <a:lnTo>
                    <a:pt x="115315" y="1255"/>
                  </a:lnTo>
                  <a:lnTo>
                    <a:pt x="114286" y="837"/>
                  </a:lnTo>
                  <a:lnTo>
                    <a:pt x="110170" y="248"/>
                  </a:lnTo>
                  <a:lnTo>
                    <a:pt x="106540" y="49"/>
                  </a:lnTo>
                  <a:lnTo>
                    <a:pt x="101637" y="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SMARTInkAnnotation621"/>
            <p:cNvSpPr/>
            <p:nvPr/>
          </p:nvSpPr>
          <p:spPr>
            <a:xfrm>
              <a:off x="4870640" y="787408"/>
              <a:ext cx="127079" cy="176882"/>
            </a:xfrm>
            <a:custGeom>
              <a:avLst/>
              <a:gdLst/>
              <a:ahLst/>
              <a:cxnLst/>
              <a:rect l="0" t="0" r="0" b="0"/>
              <a:pathLst>
                <a:path w="127079" h="176882">
                  <a:moveTo>
                    <a:pt x="0" y="95242"/>
                  </a:moveTo>
                  <a:lnTo>
                    <a:pt x="3373" y="101984"/>
                  </a:lnTo>
                  <a:lnTo>
                    <a:pt x="6911" y="107175"/>
                  </a:lnTo>
                  <a:lnTo>
                    <a:pt x="8843" y="109548"/>
                  </a:lnTo>
                  <a:lnTo>
                    <a:pt x="10990" y="114065"/>
                  </a:lnTo>
                  <a:lnTo>
                    <a:pt x="12650" y="119130"/>
                  </a:lnTo>
                  <a:lnTo>
                    <a:pt x="14082" y="122456"/>
                  </a:lnTo>
                  <a:lnTo>
                    <a:pt x="15741" y="126085"/>
                  </a:lnTo>
                  <a:lnTo>
                    <a:pt x="16848" y="129209"/>
                  </a:lnTo>
                  <a:lnTo>
                    <a:pt x="18078" y="134563"/>
                  </a:lnTo>
                  <a:lnTo>
                    <a:pt x="20507" y="139294"/>
                  </a:lnTo>
                  <a:lnTo>
                    <a:pt x="22143" y="141543"/>
                  </a:lnTo>
                  <a:lnTo>
                    <a:pt x="23962" y="145924"/>
                  </a:lnTo>
                  <a:lnTo>
                    <a:pt x="24769" y="150928"/>
                  </a:lnTo>
                  <a:lnTo>
                    <a:pt x="24984" y="154238"/>
                  </a:lnTo>
                  <a:lnTo>
                    <a:pt x="25330" y="162948"/>
                  </a:lnTo>
                  <a:lnTo>
                    <a:pt x="25413" y="171125"/>
                  </a:lnTo>
                  <a:lnTo>
                    <a:pt x="28788" y="174719"/>
                  </a:lnTo>
                  <a:lnTo>
                    <a:pt x="30886" y="176881"/>
                  </a:lnTo>
                  <a:lnTo>
                    <a:pt x="28135" y="174151"/>
                  </a:lnTo>
                  <a:lnTo>
                    <a:pt x="27228" y="172543"/>
                  </a:lnTo>
                  <a:lnTo>
                    <a:pt x="25953" y="167613"/>
                  </a:lnTo>
                  <a:lnTo>
                    <a:pt x="25574" y="165133"/>
                  </a:lnTo>
                  <a:lnTo>
                    <a:pt x="25463" y="160244"/>
                  </a:lnTo>
                  <a:lnTo>
                    <a:pt x="25417" y="138434"/>
                  </a:lnTo>
                  <a:lnTo>
                    <a:pt x="24710" y="135326"/>
                  </a:lnTo>
                  <a:lnTo>
                    <a:pt x="23533" y="131842"/>
                  </a:lnTo>
                  <a:lnTo>
                    <a:pt x="22042" y="128109"/>
                  </a:lnTo>
                  <a:lnTo>
                    <a:pt x="21049" y="124914"/>
                  </a:lnTo>
                  <a:lnTo>
                    <a:pt x="19945" y="119483"/>
                  </a:lnTo>
                  <a:lnTo>
                    <a:pt x="19651" y="116342"/>
                  </a:lnTo>
                  <a:lnTo>
                    <a:pt x="19454" y="112836"/>
                  </a:lnTo>
                  <a:lnTo>
                    <a:pt x="19322" y="109088"/>
                  </a:lnTo>
                  <a:lnTo>
                    <a:pt x="18530" y="105178"/>
                  </a:lnTo>
                  <a:lnTo>
                    <a:pt x="17295" y="101161"/>
                  </a:lnTo>
                  <a:lnTo>
                    <a:pt x="15766" y="97071"/>
                  </a:lnTo>
                  <a:lnTo>
                    <a:pt x="14746" y="92934"/>
                  </a:lnTo>
                  <a:lnTo>
                    <a:pt x="14067" y="88764"/>
                  </a:lnTo>
                  <a:lnTo>
                    <a:pt x="13613" y="84573"/>
                  </a:lnTo>
                  <a:lnTo>
                    <a:pt x="12606" y="81074"/>
                  </a:lnTo>
                  <a:lnTo>
                    <a:pt x="11228" y="78036"/>
                  </a:lnTo>
                  <a:lnTo>
                    <a:pt x="9603" y="75304"/>
                  </a:lnTo>
                  <a:lnTo>
                    <a:pt x="8520" y="72072"/>
                  </a:lnTo>
                  <a:lnTo>
                    <a:pt x="7798" y="68507"/>
                  </a:lnTo>
                  <a:lnTo>
                    <a:pt x="7317" y="64718"/>
                  </a:lnTo>
                  <a:lnTo>
                    <a:pt x="6289" y="60782"/>
                  </a:lnTo>
                  <a:lnTo>
                    <a:pt x="4899" y="56746"/>
                  </a:lnTo>
                  <a:lnTo>
                    <a:pt x="3266" y="52645"/>
                  </a:lnTo>
                  <a:lnTo>
                    <a:pt x="2177" y="48500"/>
                  </a:lnTo>
                  <a:lnTo>
                    <a:pt x="1451" y="44325"/>
                  </a:lnTo>
                  <a:lnTo>
                    <a:pt x="967" y="40131"/>
                  </a:lnTo>
                  <a:lnTo>
                    <a:pt x="644" y="36629"/>
                  </a:lnTo>
                  <a:lnTo>
                    <a:pt x="430" y="33589"/>
                  </a:lnTo>
                  <a:lnTo>
                    <a:pt x="191" y="28330"/>
                  </a:lnTo>
                  <a:lnTo>
                    <a:pt x="56" y="21402"/>
                  </a:lnTo>
                  <a:lnTo>
                    <a:pt x="0" y="3346"/>
                  </a:lnTo>
                  <a:lnTo>
                    <a:pt x="706" y="2228"/>
                  </a:lnTo>
                  <a:lnTo>
                    <a:pt x="1882" y="1483"/>
                  </a:lnTo>
                  <a:lnTo>
                    <a:pt x="5072" y="655"/>
                  </a:lnTo>
                  <a:lnTo>
                    <a:pt x="8843" y="286"/>
                  </a:lnTo>
                  <a:lnTo>
                    <a:pt x="11563" y="79"/>
                  </a:lnTo>
                  <a:lnTo>
                    <a:pt x="24498" y="4"/>
                  </a:lnTo>
                  <a:lnTo>
                    <a:pt x="26922" y="0"/>
                  </a:lnTo>
                  <a:lnTo>
                    <a:pt x="29243" y="703"/>
                  </a:lnTo>
                  <a:lnTo>
                    <a:pt x="31498" y="1877"/>
                  </a:lnTo>
                  <a:lnTo>
                    <a:pt x="33706" y="3365"/>
                  </a:lnTo>
                  <a:lnTo>
                    <a:pt x="36590" y="4358"/>
                  </a:lnTo>
                  <a:lnTo>
                    <a:pt x="39925" y="5019"/>
                  </a:lnTo>
                  <a:lnTo>
                    <a:pt x="43560" y="5460"/>
                  </a:lnTo>
                  <a:lnTo>
                    <a:pt x="46690" y="6460"/>
                  </a:lnTo>
                  <a:lnTo>
                    <a:pt x="49483" y="7832"/>
                  </a:lnTo>
                  <a:lnTo>
                    <a:pt x="52050" y="9452"/>
                  </a:lnTo>
                  <a:lnTo>
                    <a:pt x="54468" y="10532"/>
                  </a:lnTo>
                  <a:lnTo>
                    <a:pt x="56785" y="11252"/>
                  </a:lnTo>
                  <a:lnTo>
                    <a:pt x="59036" y="11732"/>
                  </a:lnTo>
                  <a:lnTo>
                    <a:pt x="61949" y="12758"/>
                  </a:lnTo>
                  <a:lnTo>
                    <a:pt x="65303" y="14147"/>
                  </a:lnTo>
                  <a:lnTo>
                    <a:pt x="68951" y="15779"/>
                  </a:lnTo>
                  <a:lnTo>
                    <a:pt x="72089" y="16866"/>
                  </a:lnTo>
                  <a:lnTo>
                    <a:pt x="74887" y="17592"/>
                  </a:lnTo>
                  <a:lnTo>
                    <a:pt x="77458" y="18075"/>
                  </a:lnTo>
                  <a:lnTo>
                    <a:pt x="79172" y="19103"/>
                  </a:lnTo>
                  <a:lnTo>
                    <a:pt x="80315" y="20494"/>
                  </a:lnTo>
                  <a:lnTo>
                    <a:pt x="81076" y="22127"/>
                  </a:lnTo>
                  <a:lnTo>
                    <a:pt x="82291" y="23215"/>
                  </a:lnTo>
                  <a:lnTo>
                    <a:pt x="83806" y="23941"/>
                  </a:lnTo>
                  <a:lnTo>
                    <a:pt x="85522" y="24424"/>
                  </a:lnTo>
                  <a:lnTo>
                    <a:pt x="89312" y="26844"/>
                  </a:lnTo>
                  <a:lnTo>
                    <a:pt x="91310" y="28476"/>
                  </a:lnTo>
                  <a:lnTo>
                    <a:pt x="92643" y="30270"/>
                  </a:lnTo>
                  <a:lnTo>
                    <a:pt x="94124" y="34145"/>
                  </a:lnTo>
                  <a:lnTo>
                    <a:pt x="94782" y="38219"/>
                  </a:lnTo>
                  <a:lnTo>
                    <a:pt x="95074" y="42382"/>
                  </a:lnTo>
                  <a:lnTo>
                    <a:pt x="95205" y="46584"/>
                  </a:lnTo>
                  <a:lnTo>
                    <a:pt x="95278" y="52916"/>
                  </a:lnTo>
                  <a:lnTo>
                    <a:pt x="94582" y="54325"/>
                  </a:lnTo>
                  <a:lnTo>
                    <a:pt x="93412" y="55264"/>
                  </a:lnTo>
                  <a:lnTo>
                    <a:pt x="91926" y="55890"/>
                  </a:lnTo>
                  <a:lnTo>
                    <a:pt x="88393" y="60348"/>
                  </a:lnTo>
                  <a:lnTo>
                    <a:pt x="86462" y="63513"/>
                  </a:lnTo>
                  <a:lnTo>
                    <a:pt x="84317" y="68911"/>
                  </a:lnTo>
                  <a:lnTo>
                    <a:pt x="83744" y="71338"/>
                  </a:lnTo>
                  <a:lnTo>
                    <a:pt x="81951" y="73661"/>
                  </a:lnTo>
                  <a:lnTo>
                    <a:pt x="79344" y="75916"/>
                  </a:lnTo>
                  <a:lnTo>
                    <a:pt x="76193" y="78125"/>
                  </a:lnTo>
                  <a:lnTo>
                    <a:pt x="73387" y="79597"/>
                  </a:lnTo>
                  <a:lnTo>
                    <a:pt x="70810" y="80579"/>
                  </a:lnTo>
                  <a:lnTo>
                    <a:pt x="68386" y="81233"/>
                  </a:lnTo>
                  <a:lnTo>
                    <a:pt x="66064" y="82375"/>
                  </a:lnTo>
                  <a:lnTo>
                    <a:pt x="63810" y="83842"/>
                  </a:lnTo>
                  <a:lnTo>
                    <a:pt x="61602" y="85525"/>
                  </a:lnTo>
                  <a:lnTo>
                    <a:pt x="58717" y="87353"/>
                  </a:lnTo>
                  <a:lnTo>
                    <a:pt x="55383" y="89277"/>
                  </a:lnTo>
                  <a:lnTo>
                    <a:pt x="51747" y="91265"/>
                  </a:lnTo>
                  <a:lnTo>
                    <a:pt x="48618" y="93296"/>
                  </a:lnTo>
                  <a:lnTo>
                    <a:pt x="45825" y="95356"/>
                  </a:lnTo>
                  <a:lnTo>
                    <a:pt x="43258" y="97435"/>
                  </a:lnTo>
                  <a:lnTo>
                    <a:pt x="40840" y="98820"/>
                  </a:lnTo>
                  <a:lnTo>
                    <a:pt x="38523" y="99744"/>
                  </a:lnTo>
                  <a:lnTo>
                    <a:pt x="33103" y="101227"/>
                  </a:lnTo>
                  <a:lnTo>
                    <a:pt x="32658" y="102054"/>
                  </a:lnTo>
                  <a:lnTo>
                    <a:pt x="32164" y="104855"/>
                  </a:lnTo>
                  <a:lnTo>
                    <a:pt x="31326" y="105884"/>
                  </a:lnTo>
                  <a:lnTo>
                    <a:pt x="30062" y="106570"/>
                  </a:lnTo>
                  <a:lnTo>
                    <a:pt x="28513" y="107027"/>
                  </a:lnTo>
                  <a:lnTo>
                    <a:pt x="28187" y="108038"/>
                  </a:lnTo>
                  <a:lnTo>
                    <a:pt x="28675" y="109417"/>
                  </a:lnTo>
                  <a:lnTo>
                    <a:pt x="31158" y="113329"/>
                  </a:lnTo>
                  <a:lnTo>
                    <a:pt x="34961" y="117378"/>
                  </a:lnTo>
                  <a:lnTo>
                    <a:pt x="36721" y="118466"/>
                  </a:lnTo>
                  <a:lnTo>
                    <a:pt x="40559" y="119675"/>
                  </a:lnTo>
                  <a:lnTo>
                    <a:pt x="42571" y="119997"/>
                  </a:lnTo>
                  <a:lnTo>
                    <a:pt x="44618" y="120212"/>
                  </a:lnTo>
                  <a:lnTo>
                    <a:pt x="46689" y="120355"/>
                  </a:lnTo>
                  <a:lnTo>
                    <a:pt x="49481" y="121157"/>
                  </a:lnTo>
                  <a:lnTo>
                    <a:pt x="52755" y="122396"/>
                  </a:lnTo>
                  <a:lnTo>
                    <a:pt x="56350" y="123928"/>
                  </a:lnTo>
                  <a:lnTo>
                    <a:pt x="59452" y="124949"/>
                  </a:lnTo>
                  <a:lnTo>
                    <a:pt x="62226" y="125630"/>
                  </a:lnTo>
                  <a:lnTo>
                    <a:pt x="64781" y="126084"/>
                  </a:lnTo>
                  <a:lnTo>
                    <a:pt x="67897" y="126387"/>
                  </a:lnTo>
                  <a:lnTo>
                    <a:pt x="71386" y="126589"/>
                  </a:lnTo>
                  <a:lnTo>
                    <a:pt x="75125" y="126723"/>
                  </a:lnTo>
                  <a:lnTo>
                    <a:pt x="77617" y="127518"/>
                  </a:lnTo>
                  <a:lnTo>
                    <a:pt x="79278" y="128754"/>
                  </a:lnTo>
                  <a:lnTo>
                    <a:pt x="80386" y="130283"/>
                  </a:lnTo>
                  <a:lnTo>
                    <a:pt x="82536" y="131303"/>
                  </a:lnTo>
                  <a:lnTo>
                    <a:pt x="85381" y="131983"/>
                  </a:lnTo>
                  <a:lnTo>
                    <a:pt x="88690" y="132436"/>
                  </a:lnTo>
                  <a:lnTo>
                    <a:pt x="91602" y="132738"/>
                  </a:lnTo>
                  <a:lnTo>
                    <a:pt x="94249" y="132939"/>
                  </a:lnTo>
                  <a:lnTo>
                    <a:pt x="96720" y="133073"/>
                  </a:lnTo>
                  <a:lnTo>
                    <a:pt x="101348" y="133223"/>
                  </a:lnTo>
                  <a:lnTo>
                    <a:pt x="110072" y="133318"/>
                  </a:lnTo>
                  <a:lnTo>
                    <a:pt x="127078" y="133342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SMARTInkAnnotation622"/>
            <p:cNvSpPr/>
            <p:nvPr/>
          </p:nvSpPr>
          <p:spPr>
            <a:xfrm>
              <a:off x="4641894" y="762000"/>
              <a:ext cx="25417" cy="253999"/>
            </a:xfrm>
            <a:custGeom>
              <a:avLst/>
              <a:gdLst/>
              <a:ahLst/>
              <a:cxnLst/>
              <a:rect l="0" t="0" r="0" b="0"/>
              <a:pathLst>
                <a:path w="25417" h="253999">
                  <a:moveTo>
                    <a:pt x="6354" y="6350"/>
                  </a:moveTo>
                  <a:lnTo>
                    <a:pt x="23" y="23"/>
                  </a:lnTo>
                  <a:lnTo>
                    <a:pt x="0" y="0"/>
                  </a:lnTo>
                  <a:lnTo>
                    <a:pt x="0" y="5467"/>
                  </a:lnTo>
                  <a:lnTo>
                    <a:pt x="706" y="6467"/>
                  </a:lnTo>
                  <a:lnTo>
                    <a:pt x="1883" y="7839"/>
                  </a:lnTo>
                  <a:lnTo>
                    <a:pt x="5471" y="11740"/>
                  </a:lnTo>
                  <a:lnTo>
                    <a:pt x="5961" y="14155"/>
                  </a:lnTo>
                  <a:lnTo>
                    <a:pt x="6276" y="21454"/>
                  </a:lnTo>
                  <a:lnTo>
                    <a:pt x="7008" y="24180"/>
                  </a:lnTo>
                  <a:lnTo>
                    <a:pt x="8202" y="27409"/>
                  </a:lnTo>
                  <a:lnTo>
                    <a:pt x="9704" y="30973"/>
                  </a:lnTo>
                  <a:lnTo>
                    <a:pt x="10000" y="34054"/>
                  </a:lnTo>
                  <a:lnTo>
                    <a:pt x="9490" y="36814"/>
                  </a:lnTo>
                  <a:lnTo>
                    <a:pt x="8445" y="39359"/>
                  </a:lnTo>
                  <a:lnTo>
                    <a:pt x="8454" y="42467"/>
                  </a:lnTo>
                  <a:lnTo>
                    <a:pt x="9166" y="45950"/>
                  </a:lnTo>
                  <a:lnTo>
                    <a:pt x="10347" y="49683"/>
                  </a:lnTo>
                  <a:lnTo>
                    <a:pt x="11134" y="53583"/>
                  </a:lnTo>
                  <a:lnTo>
                    <a:pt x="11659" y="57594"/>
                  </a:lnTo>
                  <a:lnTo>
                    <a:pt x="12008" y="61680"/>
                  </a:lnTo>
                  <a:lnTo>
                    <a:pt x="12241" y="65814"/>
                  </a:lnTo>
                  <a:lnTo>
                    <a:pt x="12501" y="74171"/>
                  </a:lnTo>
                  <a:lnTo>
                    <a:pt x="13276" y="78375"/>
                  </a:lnTo>
                  <a:lnTo>
                    <a:pt x="14498" y="82589"/>
                  </a:lnTo>
                  <a:lnTo>
                    <a:pt x="16019" y="86809"/>
                  </a:lnTo>
                  <a:lnTo>
                    <a:pt x="17034" y="91739"/>
                  </a:lnTo>
                  <a:lnTo>
                    <a:pt x="17710" y="97143"/>
                  </a:lnTo>
                  <a:lnTo>
                    <a:pt x="18160" y="102862"/>
                  </a:lnTo>
                  <a:lnTo>
                    <a:pt x="18461" y="108086"/>
                  </a:lnTo>
                  <a:lnTo>
                    <a:pt x="18794" y="117653"/>
                  </a:lnTo>
                  <a:lnTo>
                    <a:pt x="19589" y="122180"/>
                  </a:lnTo>
                  <a:lnTo>
                    <a:pt x="20826" y="126609"/>
                  </a:lnTo>
                  <a:lnTo>
                    <a:pt x="22356" y="130972"/>
                  </a:lnTo>
                  <a:lnTo>
                    <a:pt x="23376" y="135293"/>
                  </a:lnTo>
                  <a:lnTo>
                    <a:pt x="24056" y="139584"/>
                  </a:lnTo>
                  <a:lnTo>
                    <a:pt x="24509" y="143856"/>
                  </a:lnTo>
                  <a:lnTo>
                    <a:pt x="24811" y="148115"/>
                  </a:lnTo>
                  <a:lnTo>
                    <a:pt x="25013" y="152365"/>
                  </a:lnTo>
                  <a:lnTo>
                    <a:pt x="25237" y="160851"/>
                  </a:lnTo>
                  <a:lnTo>
                    <a:pt x="25416" y="253998"/>
                  </a:lnTo>
                  <a:lnTo>
                    <a:pt x="25416" y="24765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SMARTInkAnnotation623"/>
            <p:cNvSpPr/>
            <p:nvPr/>
          </p:nvSpPr>
          <p:spPr>
            <a:xfrm>
              <a:off x="3422198" y="831850"/>
              <a:ext cx="125821" cy="196843"/>
            </a:xfrm>
            <a:custGeom>
              <a:avLst/>
              <a:gdLst/>
              <a:ahLst/>
              <a:cxnLst/>
              <a:rect l="0" t="0" r="0" b="0"/>
              <a:pathLst>
                <a:path w="125821" h="196843">
                  <a:moveTo>
                    <a:pt x="25152" y="12700"/>
                  </a:moveTo>
                  <a:lnTo>
                    <a:pt x="30623" y="23635"/>
                  </a:lnTo>
                  <a:lnTo>
                    <a:pt x="30211" y="24223"/>
                  </a:lnTo>
                  <a:lnTo>
                    <a:pt x="29230" y="24615"/>
                  </a:lnTo>
                  <a:lnTo>
                    <a:pt x="25957" y="25245"/>
                  </a:lnTo>
                  <a:lnTo>
                    <a:pt x="25689" y="26002"/>
                  </a:lnTo>
                  <a:lnTo>
                    <a:pt x="25223" y="30854"/>
                  </a:lnTo>
                  <a:lnTo>
                    <a:pt x="25173" y="38226"/>
                  </a:lnTo>
                  <a:lnTo>
                    <a:pt x="25871" y="41006"/>
                  </a:lnTo>
                  <a:lnTo>
                    <a:pt x="28531" y="45977"/>
                  </a:lnTo>
                  <a:lnTo>
                    <a:pt x="29522" y="48996"/>
                  </a:lnTo>
                  <a:lnTo>
                    <a:pt x="30184" y="52419"/>
                  </a:lnTo>
                  <a:lnTo>
                    <a:pt x="30624" y="56113"/>
                  </a:lnTo>
                  <a:lnTo>
                    <a:pt x="31114" y="62098"/>
                  </a:lnTo>
                  <a:lnTo>
                    <a:pt x="31332" y="67816"/>
                  </a:lnTo>
                  <a:lnTo>
                    <a:pt x="31428" y="75061"/>
                  </a:lnTo>
                  <a:lnTo>
                    <a:pt x="32160" y="78968"/>
                  </a:lnTo>
                  <a:lnTo>
                    <a:pt x="33353" y="82984"/>
                  </a:lnTo>
                  <a:lnTo>
                    <a:pt x="34855" y="87073"/>
                  </a:lnTo>
                  <a:lnTo>
                    <a:pt x="35857" y="91210"/>
                  </a:lnTo>
                  <a:lnTo>
                    <a:pt x="36524" y="95379"/>
                  </a:lnTo>
                  <a:lnTo>
                    <a:pt x="36969" y="99569"/>
                  </a:lnTo>
                  <a:lnTo>
                    <a:pt x="37266" y="103774"/>
                  </a:lnTo>
                  <a:lnTo>
                    <a:pt x="37464" y="107988"/>
                  </a:lnTo>
                  <a:lnTo>
                    <a:pt x="37596" y="112209"/>
                  </a:lnTo>
                  <a:lnTo>
                    <a:pt x="38390" y="116433"/>
                  </a:lnTo>
                  <a:lnTo>
                    <a:pt x="39625" y="120661"/>
                  </a:lnTo>
                  <a:lnTo>
                    <a:pt x="41154" y="124891"/>
                  </a:lnTo>
                  <a:lnTo>
                    <a:pt x="42174" y="129122"/>
                  </a:lnTo>
                  <a:lnTo>
                    <a:pt x="42854" y="133353"/>
                  </a:lnTo>
                  <a:lnTo>
                    <a:pt x="43307" y="137585"/>
                  </a:lnTo>
                  <a:lnTo>
                    <a:pt x="44315" y="141818"/>
                  </a:lnTo>
                  <a:lnTo>
                    <a:pt x="45693" y="146051"/>
                  </a:lnTo>
                  <a:lnTo>
                    <a:pt x="47318" y="150284"/>
                  </a:lnTo>
                  <a:lnTo>
                    <a:pt x="48401" y="153812"/>
                  </a:lnTo>
                  <a:lnTo>
                    <a:pt x="49605" y="159612"/>
                  </a:lnTo>
                  <a:lnTo>
                    <a:pt x="49926" y="162853"/>
                  </a:lnTo>
                  <a:lnTo>
                    <a:pt x="50140" y="166424"/>
                  </a:lnTo>
                  <a:lnTo>
                    <a:pt x="50377" y="173449"/>
                  </a:lnTo>
                  <a:lnTo>
                    <a:pt x="50530" y="183709"/>
                  </a:lnTo>
                  <a:lnTo>
                    <a:pt x="50567" y="196842"/>
                  </a:lnTo>
                  <a:lnTo>
                    <a:pt x="50567" y="188011"/>
                  </a:lnTo>
                  <a:lnTo>
                    <a:pt x="48685" y="182103"/>
                  </a:lnTo>
                  <a:lnTo>
                    <a:pt x="47194" y="178552"/>
                  </a:lnTo>
                  <a:lnTo>
                    <a:pt x="45538" y="172725"/>
                  </a:lnTo>
                  <a:lnTo>
                    <a:pt x="44096" y="167078"/>
                  </a:lnTo>
                  <a:lnTo>
                    <a:pt x="42723" y="163596"/>
                  </a:lnTo>
                  <a:lnTo>
                    <a:pt x="41102" y="159864"/>
                  </a:lnTo>
                  <a:lnTo>
                    <a:pt x="40021" y="155259"/>
                  </a:lnTo>
                  <a:lnTo>
                    <a:pt x="39300" y="150073"/>
                  </a:lnTo>
                  <a:lnTo>
                    <a:pt x="38820" y="144499"/>
                  </a:lnTo>
                  <a:lnTo>
                    <a:pt x="37794" y="139371"/>
                  </a:lnTo>
                  <a:lnTo>
                    <a:pt x="36403" y="134542"/>
                  </a:lnTo>
                  <a:lnTo>
                    <a:pt x="34771" y="129911"/>
                  </a:lnTo>
                  <a:lnTo>
                    <a:pt x="32976" y="125413"/>
                  </a:lnTo>
                  <a:lnTo>
                    <a:pt x="31074" y="121003"/>
                  </a:lnTo>
                  <a:lnTo>
                    <a:pt x="27078" y="112340"/>
                  </a:lnTo>
                  <a:lnTo>
                    <a:pt x="22948" y="103786"/>
                  </a:lnTo>
                  <a:lnTo>
                    <a:pt x="21565" y="99530"/>
                  </a:lnTo>
                  <a:lnTo>
                    <a:pt x="20642" y="95281"/>
                  </a:lnTo>
                  <a:lnTo>
                    <a:pt x="20028" y="91037"/>
                  </a:lnTo>
                  <a:lnTo>
                    <a:pt x="18912" y="86797"/>
                  </a:lnTo>
                  <a:lnTo>
                    <a:pt x="17462" y="82559"/>
                  </a:lnTo>
                  <a:lnTo>
                    <a:pt x="15789" y="78323"/>
                  </a:lnTo>
                  <a:lnTo>
                    <a:pt x="13967" y="74793"/>
                  </a:lnTo>
                  <a:lnTo>
                    <a:pt x="10062" y="68989"/>
                  </a:lnTo>
                  <a:lnTo>
                    <a:pt x="8738" y="65748"/>
                  </a:lnTo>
                  <a:lnTo>
                    <a:pt x="7855" y="62177"/>
                  </a:lnTo>
                  <a:lnTo>
                    <a:pt x="7267" y="58384"/>
                  </a:lnTo>
                  <a:lnTo>
                    <a:pt x="6874" y="54445"/>
                  </a:lnTo>
                  <a:lnTo>
                    <a:pt x="6612" y="50408"/>
                  </a:lnTo>
                  <a:lnTo>
                    <a:pt x="6322" y="42865"/>
                  </a:lnTo>
                  <a:lnTo>
                    <a:pt x="6193" y="37160"/>
                  </a:lnTo>
                  <a:lnTo>
                    <a:pt x="5452" y="34651"/>
                  </a:lnTo>
                  <a:lnTo>
                    <a:pt x="2747" y="29982"/>
                  </a:lnTo>
                  <a:lnTo>
                    <a:pt x="1075" y="25555"/>
                  </a:lnTo>
                  <a:lnTo>
                    <a:pt x="330" y="21235"/>
                  </a:lnTo>
                  <a:lnTo>
                    <a:pt x="0" y="16964"/>
                  </a:lnTo>
                  <a:lnTo>
                    <a:pt x="618" y="15543"/>
                  </a:lnTo>
                  <a:lnTo>
                    <a:pt x="1736" y="14595"/>
                  </a:lnTo>
                  <a:lnTo>
                    <a:pt x="3187" y="13963"/>
                  </a:lnTo>
                  <a:lnTo>
                    <a:pt x="4155" y="12837"/>
                  </a:lnTo>
                  <a:lnTo>
                    <a:pt x="4800" y="11380"/>
                  </a:lnTo>
                  <a:lnTo>
                    <a:pt x="5230" y="9703"/>
                  </a:lnTo>
                  <a:lnTo>
                    <a:pt x="7590" y="5959"/>
                  </a:lnTo>
                  <a:lnTo>
                    <a:pt x="9208" y="3973"/>
                  </a:lnTo>
                  <a:lnTo>
                    <a:pt x="10992" y="2648"/>
                  </a:lnTo>
                  <a:lnTo>
                    <a:pt x="14858" y="1177"/>
                  </a:lnTo>
                  <a:lnTo>
                    <a:pt x="16877" y="785"/>
                  </a:lnTo>
                  <a:lnTo>
                    <a:pt x="18930" y="523"/>
                  </a:lnTo>
                  <a:lnTo>
                    <a:pt x="21003" y="349"/>
                  </a:lnTo>
                  <a:lnTo>
                    <a:pt x="23798" y="232"/>
                  </a:lnTo>
                  <a:lnTo>
                    <a:pt x="30668" y="103"/>
                  </a:lnTo>
                  <a:lnTo>
                    <a:pt x="86653" y="0"/>
                  </a:lnTo>
                  <a:lnTo>
                    <a:pt x="90156" y="706"/>
                  </a:lnTo>
                  <a:lnTo>
                    <a:pt x="93198" y="1882"/>
                  </a:lnTo>
                  <a:lnTo>
                    <a:pt x="95931" y="3371"/>
                  </a:lnTo>
                  <a:lnTo>
                    <a:pt x="98460" y="4364"/>
                  </a:lnTo>
                  <a:lnTo>
                    <a:pt x="100851" y="5026"/>
                  </a:lnTo>
                  <a:lnTo>
                    <a:pt x="103152" y="5467"/>
                  </a:lnTo>
                  <a:lnTo>
                    <a:pt x="105391" y="5761"/>
                  </a:lnTo>
                  <a:lnTo>
                    <a:pt x="107590" y="5958"/>
                  </a:lnTo>
                  <a:lnTo>
                    <a:pt x="109762" y="6088"/>
                  </a:lnTo>
                  <a:lnTo>
                    <a:pt x="111917" y="6881"/>
                  </a:lnTo>
                  <a:lnTo>
                    <a:pt x="114059" y="8115"/>
                  </a:lnTo>
                  <a:lnTo>
                    <a:pt x="119196" y="11794"/>
                  </a:lnTo>
                  <a:lnTo>
                    <a:pt x="121781" y="14179"/>
                  </a:lnTo>
                  <a:lnTo>
                    <a:pt x="125820" y="18088"/>
                  </a:lnTo>
                  <a:lnTo>
                    <a:pt x="125446" y="19114"/>
                  </a:lnTo>
                  <a:lnTo>
                    <a:pt x="121654" y="23949"/>
                  </a:lnTo>
                  <a:lnTo>
                    <a:pt x="118932" y="26852"/>
                  </a:lnTo>
                  <a:lnTo>
                    <a:pt x="117324" y="28484"/>
                  </a:lnTo>
                  <a:lnTo>
                    <a:pt x="116251" y="30278"/>
                  </a:lnTo>
                  <a:lnTo>
                    <a:pt x="115060" y="34153"/>
                  </a:lnTo>
                  <a:lnTo>
                    <a:pt x="114037" y="35469"/>
                  </a:lnTo>
                  <a:lnTo>
                    <a:pt x="112647" y="36346"/>
                  </a:lnTo>
                  <a:lnTo>
                    <a:pt x="111016" y="36930"/>
                  </a:lnTo>
                  <a:lnTo>
                    <a:pt x="107320" y="39462"/>
                  </a:lnTo>
                  <a:lnTo>
                    <a:pt x="105347" y="41124"/>
                  </a:lnTo>
                  <a:lnTo>
                    <a:pt x="103325" y="42233"/>
                  </a:lnTo>
                  <a:lnTo>
                    <a:pt x="101270" y="42972"/>
                  </a:lnTo>
                  <a:lnTo>
                    <a:pt x="99196" y="43465"/>
                  </a:lnTo>
                  <a:lnTo>
                    <a:pt x="96400" y="44499"/>
                  </a:lnTo>
                  <a:lnTo>
                    <a:pt x="93124" y="45894"/>
                  </a:lnTo>
                  <a:lnTo>
                    <a:pt x="89528" y="47529"/>
                  </a:lnTo>
                  <a:lnTo>
                    <a:pt x="86425" y="48619"/>
                  </a:lnTo>
                  <a:lnTo>
                    <a:pt x="83650" y="49346"/>
                  </a:lnTo>
                  <a:lnTo>
                    <a:pt x="81095" y="49831"/>
                  </a:lnTo>
                  <a:lnTo>
                    <a:pt x="77979" y="50859"/>
                  </a:lnTo>
                  <a:lnTo>
                    <a:pt x="74490" y="52251"/>
                  </a:lnTo>
                  <a:lnTo>
                    <a:pt x="70751" y="53884"/>
                  </a:lnTo>
                  <a:lnTo>
                    <a:pt x="66847" y="54972"/>
                  </a:lnTo>
                  <a:lnTo>
                    <a:pt x="62833" y="55698"/>
                  </a:lnTo>
                  <a:lnTo>
                    <a:pt x="58744" y="56182"/>
                  </a:lnTo>
                  <a:lnTo>
                    <a:pt x="54606" y="56505"/>
                  </a:lnTo>
                  <a:lnTo>
                    <a:pt x="50436" y="56720"/>
                  </a:lnTo>
                  <a:lnTo>
                    <a:pt x="42037" y="56959"/>
                  </a:lnTo>
                  <a:lnTo>
                    <a:pt x="33597" y="57065"/>
                  </a:lnTo>
                  <a:lnTo>
                    <a:pt x="30076" y="56388"/>
                  </a:lnTo>
                  <a:lnTo>
                    <a:pt x="27022" y="55231"/>
                  </a:lnTo>
                  <a:lnTo>
                    <a:pt x="18797" y="5080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SMARTInkAnnotation624"/>
            <p:cNvSpPr/>
            <p:nvPr/>
          </p:nvSpPr>
          <p:spPr>
            <a:xfrm>
              <a:off x="1979586" y="869950"/>
              <a:ext cx="114371" cy="177775"/>
            </a:xfrm>
            <a:custGeom>
              <a:avLst/>
              <a:gdLst/>
              <a:ahLst/>
              <a:cxnLst/>
              <a:rect l="0" t="0" r="0" b="0"/>
              <a:pathLst>
                <a:path w="114371" h="177775">
                  <a:moveTo>
                    <a:pt x="6353" y="0"/>
                  </a:moveTo>
                  <a:lnTo>
                    <a:pt x="883" y="0"/>
                  </a:lnTo>
                  <a:lnTo>
                    <a:pt x="588" y="705"/>
                  </a:lnTo>
                  <a:lnTo>
                    <a:pt x="77" y="5467"/>
                  </a:lnTo>
                  <a:lnTo>
                    <a:pt x="23" y="9459"/>
                  </a:lnTo>
                  <a:lnTo>
                    <a:pt x="0" y="43590"/>
                  </a:lnTo>
                  <a:lnTo>
                    <a:pt x="705" y="47404"/>
                  </a:lnTo>
                  <a:lnTo>
                    <a:pt x="1882" y="51358"/>
                  </a:lnTo>
                  <a:lnTo>
                    <a:pt x="3373" y="55406"/>
                  </a:lnTo>
                  <a:lnTo>
                    <a:pt x="4367" y="59515"/>
                  </a:lnTo>
                  <a:lnTo>
                    <a:pt x="5029" y="63665"/>
                  </a:lnTo>
                  <a:lnTo>
                    <a:pt x="5471" y="67844"/>
                  </a:lnTo>
                  <a:lnTo>
                    <a:pt x="6471" y="72040"/>
                  </a:lnTo>
                  <a:lnTo>
                    <a:pt x="7844" y="76249"/>
                  </a:lnTo>
                  <a:lnTo>
                    <a:pt x="9465" y="80466"/>
                  </a:lnTo>
                  <a:lnTo>
                    <a:pt x="10546" y="84688"/>
                  </a:lnTo>
                  <a:lnTo>
                    <a:pt x="11266" y="88915"/>
                  </a:lnTo>
                  <a:lnTo>
                    <a:pt x="11747" y="93143"/>
                  </a:lnTo>
                  <a:lnTo>
                    <a:pt x="12067" y="97373"/>
                  </a:lnTo>
                  <a:lnTo>
                    <a:pt x="12281" y="101604"/>
                  </a:lnTo>
                  <a:lnTo>
                    <a:pt x="12423" y="105836"/>
                  </a:lnTo>
                  <a:lnTo>
                    <a:pt x="13224" y="110069"/>
                  </a:lnTo>
                  <a:lnTo>
                    <a:pt x="14463" y="114301"/>
                  </a:lnTo>
                  <a:lnTo>
                    <a:pt x="15996" y="118534"/>
                  </a:lnTo>
                  <a:lnTo>
                    <a:pt x="17018" y="122767"/>
                  </a:lnTo>
                  <a:lnTo>
                    <a:pt x="17699" y="127000"/>
                  </a:lnTo>
                  <a:lnTo>
                    <a:pt x="18153" y="131234"/>
                  </a:lnTo>
                  <a:lnTo>
                    <a:pt x="18456" y="134761"/>
                  </a:lnTo>
                  <a:lnTo>
                    <a:pt x="18658" y="137819"/>
                  </a:lnTo>
                  <a:lnTo>
                    <a:pt x="18792" y="140562"/>
                  </a:lnTo>
                  <a:lnTo>
                    <a:pt x="18942" y="147374"/>
                  </a:lnTo>
                  <a:lnTo>
                    <a:pt x="18982" y="151166"/>
                  </a:lnTo>
                  <a:lnTo>
                    <a:pt x="19714" y="154400"/>
                  </a:lnTo>
                  <a:lnTo>
                    <a:pt x="23412" y="162322"/>
                  </a:lnTo>
                  <a:lnTo>
                    <a:pt x="24525" y="166923"/>
                  </a:lnTo>
                  <a:lnTo>
                    <a:pt x="25239" y="171261"/>
                  </a:lnTo>
                  <a:lnTo>
                    <a:pt x="25392" y="176800"/>
                  </a:lnTo>
                  <a:lnTo>
                    <a:pt x="25415" y="177774"/>
                  </a:lnTo>
                  <a:lnTo>
                    <a:pt x="25415" y="119682"/>
                  </a:lnTo>
                  <a:lnTo>
                    <a:pt x="26121" y="116477"/>
                  </a:lnTo>
                  <a:lnTo>
                    <a:pt x="27298" y="112929"/>
                  </a:lnTo>
                  <a:lnTo>
                    <a:pt x="28788" y="109153"/>
                  </a:lnTo>
                  <a:lnTo>
                    <a:pt x="29782" y="105930"/>
                  </a:lnTo>
                  <a:lnTo>
                    <a:pt x="30886" y="100467"/>
                  </a:lnTo>
                  <a:lnTo>
                    <a:pt x="31377" y="95687"/>
                  </a:lnTo>
                  <a:lnTo>
                    <a:pt x="31595" y="91211"/>
                  </a:lnTo>
                  <a:lnTo>
                    <a:pt x="31692" y="86870"/>
                  </a:lnTo>
                  <a:lnTo>
                    <a:pt x="31769" y="45365"/>
                  </a:lnTo>
                  <a:lnTo>
                    <a:pt x="35142" y="41350"/>
                  </a:lnTo>
                  <a:lnTo>
                    <a:pt x="36842" y="40267"/>
                  </a:lnTo>
                  <a:lnTo>
                    <a:pt x="38681" y="39544"/>
                  </a:lnTo>
                  <a:lnTo>
                    <a:pt x="40613" y="39063"/>
                  </a:lnTo>
                  <a:lnTo>
                    <a:pt x="42607" y="38742"/>
                  </a:lnTo>
                  <a:lnTo>
                    <a:pt x="44642" y="38528"/>
                  </a:lnTo>
                  <a:lnTo>
                    <a:pt x="46705" y="38385"/>
                  </a:lnTo>
                  <a:lnTo>
                    <a:pt x="48787" y="38290"/>
                  </a:lnTo>
                  <a:lnTo>
                    <a:pt x="52982" y="38184"/>
                  </a:lnTo>
                  <a:lnTo>
                    <a:pt x="66541" y="38102"/>
                  </a:lnTo>
                  <a:lnTo>
                    <a:pt x="68364" y="38807"/>
                  </a:lnTo>
                  <a:lnTo>
                    <a:pt x="70286" y="39982"/>
                  </a:lnTo>
                  <a:lnTo>
                    <a:pt x="72273" y="41472"/>
                  </a:lnTo>
                  <a:lnTo>
                    <a:pt x="74304" y="42464"/>
                  </a:lnTo>
                  <a:lnTo>
                    <a:pt x="76363" y="43126"/>
                  </a:lnTo>
                  <a:lnTo>
                    <a:pt x="78443" y="43567"/>
                  </a:lnTo>
                  <a:lnTo>
                    <a:pt x="80535" y="44567"/>
                  </a:lnTo>
                  <a:lnTo>
                    <a:pt x="82635" y="45939"/>
                  </a:lnTo>
                  <a:lnTo>
                    <a:pt x="84742" y="47560"/>
                  </a:lnTo>
                  <a:lnTo>
                    <a:pt x="86852" y="48640"/>
                  </a:lnTo>
                  <a:lnTo>
                    <a:pt x="88965" y="49360"/>
                  </a:lnTo>
                  <a:lnTo>
                    <a:pt x="91079" y="49840"/>
                  </a:lnTo>
                  <a:lnTo>
                    <a:pt x="93195" y="50865"/>
                  </a:lnTo>
                  <a:lnTo>
                    <a:pt x="95312" y="52255"/>
                  </a:lnTo>
                  <a:lnTo>
                    <a:pt x="97429" y="53887"/>
                  </a:lnTo>
                  <a:lnTo>
                    <a:pt x="99546" y="54974"/>
                  </a:lnTo>
                  <a:lnTo>
                    <a:pt x="101664" y="55700"/>
                  </a:lnTo>
                  <a:lnTo>
                    <a:pt x="103781" y="56183"/>
                  </a:lnTo>
                  <a:lnTo>
                    <a:pt x="105899" y="57211"/>
                  </a:lnTo>
                  <a:lnTo>
                    <a:pt x="108017" y="58602"/>
                  </a:lnTo>
                  <a:lnTo>
                    <a:pt x="114370" y="6350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SMARTInkAnnotation625"/>
            <p:cNvSpPr/>
            <p:nvPr/>
          </p:nvSpPr>
          <p:spPr>
            <a:xfrm>
              <a:off x="2113104" y="895350"/>
              <a:ext cx="113992" cy="146051"/>
            </a:xfrm>
            <a:custGeom>
              <a:avLst/>
              <a:gdLst/>
              <a:ahLst/>
              <a:cxnLst/>
              <a:rect l="0" t="0" r="0" b="0"/>
              <a:pathLst>
                <a:path w="113992" h="146051">
                  <a:moveTo>
                    <a:pt x="38038" y="0"/>
                  </a:moveTo>
                  <a:lnTo>
                    <a:pt x="34666" y="0"/>
                  </a:lnTo>
                  <a:lnTo>
                    <a:pt x="33672" y="706"/>
                  </a:lnTo>
                  <a:lnTo>
                    <a:pt x="33009" y="1881"/>
                  </a:lnTo>
                  <a:lnTo>
                    <a:pt x="31946" y="5467"/>
                  </a:lnTo>
                  <a:lnTo>
                    <a:pt x="28389" y="9459"/>
                  </a:lnTo>
                  <a:lnTo>
                    <a:pt x="26237" y="11740"/>
                  </a:lnTo>
                  <a:lnTo>
                    <a:pt x="25733" y="14155"/>
                  </a:lnTo>
                  <a:lnTo>
                    <a:pt x="25599" y="15787"/>
                  </a:lnTo>
                  <a:lnTo>
                    <a:pt x="24803" y="16874"/>
                  </a:lnTo>
                  <a:lnTo>
                    <a:pt x="23567" y="17600"/>
                  </a:lnTo>
                  <a:lnTo>
                    <a:pt x="22037" y="18083"/>
                  </a:lnTo>
                  <a:lnTo>
                    <a:pt x="21017" y="19111"/>
                  </a:lnTo>
                  <a:lnTo>
                    <a:pt x="20337" y="20502"/>
                  </a:lnTo>
                  <a:lnTo>
                    <a:pt x="19883" y="22134"/>
                  </a:lnTo>
                  <a:lnTo>
                    <a:pt x="18875" y="23223"/>
                  </a:lnTo>
                  <a:lnTo>
                    <a:pt x="17497" y="23949"/>
                  </a:lnTo>
                  <a:lnTo>
                    <a:pt x="15872" y="24432"/>
                  </a:lnTo>
                  <a:lnTo>
                    <a:pt x="14789" y="25461"/>
                  </a:lnTo>
                  <a:lnTo>
                    <a:pt x="14067" y="26851"/>
                  </a:lnTo>
                  <a:lnTo>
                    <a:pt x="13586" y="28484"/>
                  </a:lnTo>
                  <a:lnTo>
                    <a:pt x="11168" y="32180"/>
                  </a:lnTo>
                  <a:lnTo>
                    <a:pt x="7236" y="36931"/>
                  </a:lnTo>
                  <a:lnTo>
                    <a:pt x="4816" y="39462"/>
                  </a:lnTo>
                  <a:lnTo>
                    <a:pt x="883" y="43465"/>
                  </a:lnTo>
                  <a:lnTo>
                    <a:pt x="560" y="44499"/>
                  </a:lnTo>
                  <a:lnTo>
                    <a:pt x="201" y="47529"/>
                  </a:lnTo>
                  <a:lnTo>
                    <a:pt x="42" y="51228"/>
                  </a:lnTo>
                  <a:lnTo>
                    <a:pt x="0" y="53202"/>
                  </a:lnTo>
                  <a:lnTo>
                    <a:pt x="678" y="55223"/>
                  </a:lnTo>
                  <a:lnTo>
                    <a:pt x="3313" y="59351"/>
                  </a:lnTo>
                  <a:lnTo>
                    <a:pt x="6391" y="63386"/>
                  </a:lnTo>
                  <a:lnTo>
                    <a:pt x="9382" y="66507"/>
                  </a:lnTo>
                  <a:lnTo>
                    <a:pt x="11168" y="67621"/>
                  </a:lnTo>
                  <a:lnTo>
                    <a:pt x="13065" y="68364"/>
                  </a:lnTo>
                  <a:lnTo>
                    <a:pt x="15035" y="68859"/>
                  </a:lnTo>
                  <a:lnTo>
                    <a:pt x="17055" y="69895"/>
                  </a:lnTo>
                  <a:lnTo>
                    <a:pt x="19108" y="71291"/>
                  </a:lnTo>
                  <a:lnTo>
                    <a:pt x="21182" y="72928"/>
                  </a:lnTo>
                  <a:lnTo>
                    <a:pt x="23271" y="74724"/>
                  </a:lnTo>
                  <a:lnTo>
                    <a:pt x="25369" y="76627"/>
                  </a:lnTo>
                  <a:lnTo>
                    <a:pt x="27474" y="78601"/>
                  </a:lnTo>
                  <a:lnTo>
                    <a:pt x="30290" y="80623"/>
                  </a:lnTo>
                  <a:lnTo>
                    <a:pt x="33579" y="82677"/>
                  </a:lnTo>
                  <a:lnTo>
                    <a:pt x="37184" y="84751"/>
                  </a:lnTo>
                  <a:lnTo>
                    <a:pt x="40292" y="86134"/>
                  </a:lnTo>
                  <a:lnTo>
                    <a:pt x="43071" y="87056"/>
                  </a:lnTo>
                  <a:lnTo>
                    <a:pt x="45630" y="87671"/>
                  </a:lnTo>
                  <a:lnTo>
                    <a:pt x="48747" y="88786"/>
                  </a:lnTo>
                  <a:lnTo>
                    <a:pt x="52238" y="90235"/>
                  </a:lnTo>
                  <a:lnTo>
                    <a:pt x="55976" y="91907"/>
                  </a:lnTo>
                  <a:lnTo>
                    <a:pt x="59175" y="93021"/>
                  </a:lnTo>
                  <a:lnTo>
                    <a:pt x="62013" y="93764"/>
                  </a:lnTo>
                  <a:lnTo>
                    <a:pt x="64612" y="94259"/>
                  </a:lnTo>
                  <a:lnTo>
                    <a:pt x="67049" y="95295"/>
                  </a:lnTo>
                  <a:lnTo>
                    <a:pt x="69381" y="96691"/>
                  </a:lnTo>
                  <a:lnTo>
                    <a:pt x="71642" y="98328"/>
                  </a:lnTo>
                  <a:lnTo>
                    <a:pt x="74560" y="99418"/>
                  </a:lnTo>
                  <a:lnTo>
                    <a:pt x="77918" y="100146"/>
                  </a:lnTo>
                  <a:lnTo>
                    <a:pt x="81568" y="100630"/>
                  </a:lnTo>
                  <a:lnTo>
                    <a:pt x="84709" y="100954"/>
                  </a:lnTo>
                  <a:lnTo>
                    <a:pt x="87508" y="101169"/>
                  </a:lnTo>
                  <a:lnTo>
                    <a:pt x="90080" y="101313"/>
                  </a:lnTo>
                  <a:lnTo>
                    <a:pt x="94820" y="101472"/>
                  </a:lnTo>
                  <a:lnTo>
                    <a:pt x="97073" y="101515"/>
                  </a:lnTo>
                  <a:lnTo>
                    <a:pt x="99281" y="102249"/>
                  </a:lnTo>
                  <a:lnTo>
                    <a:pt x="101459" y="103444"/>
                  </a:lnTo>
                  <a:lnTo>
                    <a:pt x="106654" y="107060"/>
                  </a:lnTo>
                  <a:lnTo>
                    <a:pt x="109246" y="107554"/>
                  </a:lnTo>
                  <a:lnTo>
                    <a:pt x="113290" y="107872"/>
                  </a:lnTo>
                  <a:lnTo>
                    <a:pt x="113622" y="108603"/>
                  </a:lnTo>
                  <a:lnTo>
                    <a:pt x="113991" y="111298"/>
                  </a:lnTo>
                  <a:lnTo>
                    <a:pt x="113383" y="112299"/>
                  </a:lnTo>
                  <a:lnTo>
                    <a:pt x="112272" y="112966"/>
                  </a:lnTo>
                  <a:lnTo>
                    <a:pt x="110825" y="113411"/>
                  </a:lnTo>
                  <a:lnTo>
                    <a:pt x="109861" y="114412"/>
                  </a:lnTo>
                  <a:lnTo>
                    <a:pt x="109218" y="115786"/>
                  </a:lnTo>
                  <a:lnTo>
                    <a:pt x="108789" y="117407"/>
                  </a:lnTo>
                  <a:lnTo>
                    <a:pt x="106430" y="121090"/>
                  </a:lnTo>
                  <a:lnTo>
                    <a:pt x="104813" y="123060"/>
                  </a:lnTo>
                  <a:lnTo>
                    <a:pt x="103028" y="124374"/>
                  </a:lnTo>
                  <a:lnTo>
                    <a:pt x="101133" y="125249"/>
                  </a:lnTo>
                  <a:lnTo>
                    <a:pt x="99163" y="125833"/>
                  </a:lnTo>
                  <a:lnTo>
                    <a:pt x="97144" y="126927"/>
                  </a:lnTo>
                  <a:lnTo>
                    <a:pt x="95092" y="128363"/>
                  </a:lnTo>
                  <a:lnTo>
                    <a:pt x="93018" y="130025"/>
                  </a:lnTo>
                  <a:lnTo>
                    <a:pt x="90223" y="131839"/>
                  </a:lnTo>
                  <a:lnTo>
                    <a:pt x="86948" y="133754"/>
                  </a:lnTo>
                  <a:lnTo>
                    <a:pt x="83353" y="135736"/>
                  </a:lnTo>
                  <a:lnTo>
                    <a:pt x="80250" y="137763"/>
                  </a:lnTo>
                  <a:lnTo>
                    <a:pt x="77475" y="139820"/>
                  </a:lnTo>
                  <a:lnTo>
                    <a:pt x="74920" y="141896"/>
                  </a:lnTo>
                  <a:lnTo>
                    <a:pt x="71804" y="143281"/>
                  </a:lnTo>
                  <a:lnTo>
                    <a:pt x="68314" y="144204"/>
                  </a:lnTo>
                  <a:lnTo>
                    <a:pt x="64576" y="144819"/>
                  </a:lnTo>
                  <a:lnTo>
                    <a:pt x="60672" y="145230"/>
                  </a:lnTo>
                  <a:lnTo>
                    <a:pt x="56658" y="145503"/>
                  </a:lnTo>
                  <a:lnTo>
                    <a:pt x="49138" y="145807"/>
                  </a:lnTo>
                  <a:lnTo>
                    <a:pt x="43442" y="145942"/>
                  </a:lnTo>
                  <a:lnTo>
                    <a:pt x="6269" y="14605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SMARTInkAnnotation626"/>
            <p:cNvSpPr/>
            <p:nvPr/>
          </p:nvSpPr>
          <p:spPr>
            <a:xfrm>
              <a:off x="2297283" y="920750"/>
              <a:ext cx="38125" cy="101601"/>
            </a:xfrm>
            <a:custGeom>
              <a:avLst/>
              <a:gdLst/>
              <a:ahLst/>
              <a:cxnLst/>
              <a:rect l="0" t="0" r="0" b="0"/>
              <a:pathLst>
                <a:path w="38125" h="101601">
                  <a:moveTo>
                    <a:pt x="0" y="0"/>
                  </a:moveTo>
                  <a:lnTo>
                    <a:pt x="11747" y="11740"/>
                  </a:lnTo>
                  <a:lnTo>
                    <a:pt x="12774" y="12060"/>
                  </a:lnTo>
                  <a:lnTo>
                    <a:pt x="14164" y="12273"/>
                  </a:lnTo>
                  <a:lnTo>
                    <a:pt x="15797" y="12415"/>
                  </a:lnTo>
                  <a:lnTo>
                    <a:pt x="16886" y="13216"/>
                  </a:lnTo>
                  <a:lnTo>
                    <a:pt x="17611" y="14455"/>
                  </a:lnTo>
                  <a:lnTo>
                    <a:pt x="18776" y="18142"/>
                  </a:lnTo>
                  <a:lnTo>
                    <a:pt x="18935" y="20528"/>
                  </a:lnTo>
                  <a:lnTo>
                    <a:pt x="18977" y="22152"/>
                  </a:lnTo>
                  <a:lnTo>
                    <a:pt x="19712" y="23940"/>
                  </a:lnTo>
                  <a:lnTo>
                    <a:pt x="20907" y="25838"/>
                  </a:lnTo>
                  <a:lnTo>
                    <a:pt x="22410" y="27809"/>
                  </a:lnTo>
                  <a:lnTo>
                    <a:pt x="23412" y="30534"/>
                  </a:lnTo>
                  <a:lnTo>
                    <a:pt x="24081" y="33761"/>
                  </a:lnTo>
                  <a:lnTo>
                    <a:pt x="24525" y="37324"/>
                  </a:lnTo>
                  <a:lnTo>
                    <a:pt x="24823" y="40405"/>
                  </a:lnTo>
                  <a:lnTo>
                    <a:pt x="25021" y="43164"/>
                  </a:lnTo>
                  <a:lnTo>
                    <a:pt x="25152" y="45710"/>
                  </a:lnTo>
                  <a:lnTo>
                    <a:pt x="25299" y="50419"/>
                  </a:lnTo>
                  <a:lnTo>
                    <a:pt x="25339" y="52663"/>
                  </a:lnTo>
                  <a:lnTo>
                    <a:pt x="26070" y="55569"/>
                  </a:lnTo>
                  <a:lnTo>
                    <a:pt x="27264" y="58918"/>
                  </a:lnTo>
                  <a:lnTo>
                    <a:pt x="28766" y="62562"/>
                  </a:lnTo>
                  <a:lnTo>
                    <a:pt x="29767" y="65697"/>
                  </a:lnTo>
                  <a:lnTo>
                    <a:pt x="30435" y="68493"/>
                  </a:lnTo>
                  <a:lnTo>
                    <a:pt x="30881" y="71062"/>
                  </a:lnTo>
                  <a:lnTo>
                    <a:pt x="31177" y="73480"/>
                  </a:lnTo>
                  <a:lnTo>
                    <a:pt x="31375" y="75798"/>
                  </a:lnTo>
                  <a:lnTo>
                    <a:pt x="31506" y="78049"/>
                  </a:lnTo>
                  <a:lnTo>
                    <a:pt x="31653" y="82431"/>
                  </a:lnTo>
                  <a:lnTo>
                    <a:pt x="31768" y="94876"/>
                  </a:lnTo>
                  <a:lnTo>
                    <a:pt x="31770" y="100685"/>
                  </a:lnTo>
                  <a:lnTo>
                    <a:pt x="32476" y="100990"/>
                  </a:lnTo>
                  <a:lnTo>
                    <a:pt x="33653" y="101193"/>
                  </a:lnTo>
                  <a:lnTo>
                    <a:pt x="38124" y="10160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SMARTInkAnnotation627"/>
            <p:cNvSpPr/>
            <p:nvPr/>
          </p:nvSpPr>
          <p:spPr>
            <a:xfrm>
              <a:off x="2487902" y="920750"/>
              <a:ext cx="19063" cy="107951"/>
            </a:xfrm>
            <a:custGeom>
              <a:avLst/>
              <a:gdLst/>
              <a:ahLst/>
              <a:cxnLst/>
              <a:rect l="0" t="0" r="0" b="0"/>
              <a:pathLst>
                <a:path w="19063" h="107951">
                  <a:moveTo>
                    <a:pt x="0" y="0"/>
                  </a:moveTo>
                  <a:lnTo>
                    <a:pt x="8844" y="8838"/>
                  </a:lnTo>
                  <a:lnTo>
                    <a:pt x="9426" y="10831"/>
                  </a:lnTo>
                  <a:lnTo>
                    <a:pt x="9108" y="12865"/>
                  </a:lnTo>
                  <a:lnTo>
                    <a:pt x="8190" y="14927"/>
                  </a:lnTo>
                  <a:lnTo>
                    <a:pt x="8284" y="17007"/>
                  </a:lnTo>
                  <a:lnTo>
                    <a:pt x="9052" y="19099"/>
                  </a:lnTo>
                  <a:lnTo>
                    <a:pt x="10271" y="21199"/>
                  </a:lnTo>
                  <a:lnTo>
                    <a:pt x="11083" y="23305"/>
                  </a:lnTo>
                  <a:lnTo>
                    <a:pt x="11625" y="25414"/>
                  </a:lnTo>
                  <a:lnTo>
                    <a:pt x="11986" y="27526"/>
                  </a:lnTo>
                  <a:lnTo>
                    <a:pt x="12227" y="30345"/>
                  </a:lnTo>
                  <a:lnTo>
                    <a:pt x="12387" y="33636"/>
                  </a:lnTo>
                  <a:lnTo>
                    <a:pt x="12613" y="43127"/>
                  </a:lnTo>
                  <a:lnTo>
                    <a:pt x="12708" y="106609"/>
                  </a:lnTo>
                  <a:lnTo>
                    <a:pt x="13414" y="107056"/>
                  </a:lnTo>
                  <a:lnTo>
                    <a:pt x="14590" y="107354"/>
                  </a:lnTo>
                  <a:lnTo>
                    <a:pt x="19062" y="10795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SMARTInkAnnotation628"/>
            <p:cNvSpPr/>
            <p:nvPr/>
          </p:nvSpPr>
          <p:spPr>
            <a:xfrm>
              <a:off x="2487903" y="850924"/>
              <a:ext cx="171444" cy="190477"/>
            </a:xfrm>
            <a:custGeom>
              <a:avLst/>
              <a:gdLst/>
              <a:ahLst/>
              <a:cxnLst/>
              <a:rect l="0" t="0" r="0" b="0"/>
              <a:pathLst>
                <a:path w="171444" h="190477">
                  <a:moveTo>
                    <a:pt x="19061" y="139676"/>
                  </a:moveTo>
                  <a:lnTo>
                    <a:pt x="15689" y="136305"/>
                  </a:lnTo>
                  <a:lnTo>
                    <a:pt x="14694" y="133901"/>
                  </a:lnTo>
                  <a:lnTo>
                    <a:pt x="14032" y="130887"/>
                  </a:lnTo>
                  <a:lnTo>
                    <a:pt x="13590" y="127467"/>
                  </a:lnTo>
                  <a:lnTo>
                    <a:pt x="13296" y="123775"/>
                  </a:lnTo>
                  <a:lnTo>
                    <a:pt x="13100" y="119903"/>
                  </a:lnTo>
                  <a:lnTo>
                    <a:pt x="12824" y="109593"/>
                  </a:lnTo>
                  <a:lnTo>
                    <a:pt x="12785" y="106921"/>
                  </a:lnTo>
                  <a:lnTo>
                    <a:pt x="12053" y="103728"/>
                  </a:lnTo>
                  <a:lnTo>
                    <a:pt x="10859" y="100189"/>
                  </a:lnTo>
                  <a:lnTo>
                    <a:pt x="9358" y="96418"/>
                  </a:lnTo>
                  <a:lnTo>
                    <a:pt x="9062" y="93198"/>
                  </a:lnTo>
                  <a:lnTo>
                    <a:pt x="9571" y="90346"/>
                  </a:lnTo>
                  <a:lnTo>
                    <a:pt x="10617" y="87740"/>
                  </a:lnTo>
                  <a:lnTo>
                    <a:pt x="10607" y="85296"/>
                  </a:lnTo>
                  <a:lnTo>
                    <a:pt x="9895" y="82962"/>
                  </a:lnTo>
                  <a:lnTo>
                    <a:pt x="8715" y="80700"/>
                  </a:lnTo>
                  <a:lnTo>
                    <a:pt x="7927" y="77781"/>
                  </a:lnTo>
                  <a:lnTo>
                    <a:pt x="7403" y="74423"/>
                  </a:lnTo>
                  <a:lnTo>
                    <a:pt x="7053" y="70774"/>
                  </a:lnTo>
                  <a:lnTo>
                    <a:pt x="6665" y="64838"/>
                  </a:lnTo>
                  <a:lnTo>
                    <a:pt x="6491" y="59848"/>
                  </a:lnTo>
                  <a:lnTo>
                    <a:pt x="6380" y="50896"/>
                  </a:lnTo>
                  <a:lnTo>
                    <a:pt x="6359" y="42333"/>
                  </a:lnTo>
                  <a:lnTo>
                    <a:pt x="5651" y="40208"/>
                  </a:lnTo>
                  <a:lnTo>
                    <a:pt x="2982" y="35966"/>
                  </a:lnTo>
                  <a:lnTo>
                    <a:pt x="1325" y="31729"/>
                  </a:lnTo>
                  <a:lnTo>
                    <a:pt x="589" y="27494"/>
                  </a:lnTo>
                  <a:lnTo>
                    <a:pt x="261" y="23260"/>
                  </a:lnTo>
                  <a:lnTo>
                    <a:pt x="116" y="19026"/>
                  </a:lnTo>
                  <a:lnTo>
                    <a:pt x="15" y="12807"/>
                  </a:lnTo>
                  <a:lnTo>
                    <a:pt x="0" y="6620"/>
                  </a:lnTo>
                  <a:lnTo>
                    <a:pt x="3373" y="3042"/>
                  </a:lnTo>
                  <a:lnTo>
                    <a:pt x="5072" y="2020"/>
                  </a:lnTo>
                  <a:lnTo>
                    <a:pt x="8843" y="885"/>
                  </a:lnTo>
                  <a:lnTo>
                    <a:pt x="12873" y="380"/>
                  </a:lnTo>
                  <a:lnTo>
                    <a:pt x="17017" y="155"/>
                  </a:lnTo>
                  <a:lnTo>
                    <a:pt x="21212" y="56"/>
                  </a:lnTo>
                  <a:lnTo>
                    <a:pt x="27543" y="0"/>
                  </a:lnTo>
                  <a:lnTo>
                    <a:pt x="30364" y="697"/>
                  </a:lnTo>
                  <a:lnTo>
                    <a:pt x="33656" y="1868"/>
                  </a:lnTo>
                  <a:lnTo>
                    <a:pt x="37263" y="3354"/>
                  </a:lnTo>
                  <a:lnTo>
                    <a:pt x="40374" y="5050"/>
                  </a:lnTo>
                  <a:lnTo>
                    <a:pt x="45713" y="8816"/>
                  </a:lnTo>
                  <a:lnTo>
                    <a:pt x="48831" y="10808"/>
                  </a:lnTo>
                  <a:lnTo>
                    <a:pt x="52322" y="12842"/>
                  </a:lnTo>
                  <a:lnTo>
                    <a:pt x="56061" y="14903"/>
                  </a:lnTo>
                  <a:lnTo>
                    <a:pt x="63980" y="19075"/>
                  </a:lnTo>
                  <a:lnTo>
                    <a:pt x="68069" y="21175"/>
                  </a:lnTo>
                  <a:lnTo>
                    <a:pt x="72207" y="23987"/>
                  </a:lnTo>
                  <a:lnTo>
                    <a:pt x="76378" y="27272"/>
                  </a:lnTo>
                  <a:lnTo>
                    <a:pt x="80570" y="30873"/>
                  </a:lnTo>
                  <a:lnTo>
                    <a:pt x="84777" y="33980"/>
                  </a:lnTo>
                  <a:lnTo>
                    <a:pt x="88993" y="36756"/>
                  </a:lnTo>
                  <a:lnTo>
                    <a:pt x="93217" y="39313"/>
                  </a:lnTo>
                  <a:lnTo>
                    <a:pt x="96738" y="42428"/>
                  </a:lnTo>
                  <a:lnTo>
                    <a:pt x="99792" y="45916"/>
                  </a:lnTo>
                  <a:lnTo>
                    <a:pt x="102533" y="49653"/>
                  </a:lnTo>
                  <a:lnTo>
                    <a:pt x="105773" y="52850"/>
                  </a:lnTo>
                  <a:lnTo>
                    <a:pt x="109345" y="55686"/>
                  </a:lnTo>
                  <a:lnTo>
                    <a:pt x="113138" y="58283"/>
                  </a:lnTo>
                  <a:lnTo>
                    <a:pt x="116373" y="61425"/>
                  </a:lnTo>
                  <a:lnTo>
                    <a:pt x="119236" y="64931"/>
                  </a:lnTo>
                  <a:lnTo>
                    <a:pt x="121850" y="68679"/>
                  </a:lnTo>
                  <a:lnTo>
                    <a:pt x="125004" y="71884"/>
                  </a:lnTo>
                  <a:lnTo>
                    <a:pt x="128520" y="74726"/>
                  </a:lnTo>
                  <a:lnTo>
                    <a:pt x="132275" y="77326"/>
                  </a:lnTo>
                  <a:lnTo>
                    <a:pt x="136191" y="79765"/>
                  </a:lnTo>
                  <a:lnTo>
                    <a:pt x="140214" y="82096"/>
                  </a:lnTo>
                  <a:lnTo>
                    <a:pt x="144307" y="84356"/>
                  </a:lnTo>
                  <a:lnTo>
                    <a:pt x="147742" y="87274"/>
                  </a:lnTo>
                  <a:lnTo>
                    <a:pt x="150738" y="90630"/>
                  </a:lnTo>
                  <a:lnTo>
                    <a:pt x="153442" y="94279"/>
                  </a:lnTo>
                  <a:lnTo>
                    <a:pt x="158329" y="100214"/>
                  </a:lnTo>
                  <a:lnTo>
                    <a:pt x="162853" y="105910"/>
                  </a:lnTo>
                  <a:lnTo>
                    <a:pt x="165048" y="109404"/>
                  </a:lnTo>
                  <a:lnTo>
                    <a:pt x="167217" y="113145"/>
                  </a:lnTo>
                  <a:lnTo>
                    <a:pt x="168664" y="116344"/>
                  </a:lnTo>
                  <a:lnTo>
                    <a:pt x="170271" y="121780"/>
                  </a:lnTo>
                  <a:lnTo>
                    <a:pt x="170985" y="126548"/>
                  </a:lnTo>
                  <a:lnTo>
                    <a:pt x="171302" y="131725"/>
                  </a:lnTo>
                  <a:lnTo>
                    <a:pt x="171443" y="138729"/>
                  </a:lnTo>
                  <a:lnTo>
                    <a:pt x="170775" y="141867"/>
                  </a:lnTo>
                  <a:lnTo>
                    <a:pt x="168150" y="147235"/>
                  </a:lnTo>
                  <a:lnTo>
                    <a:pt x="164630" y="151972"/>
                  </a:lnTo>
                  <a:lnTo>
                    <a:pt x="160711" y="156430"/>
                  </a:lnTo>
                  <a:lnTo>
                    <a:pt x="156617" y="160763"/>
                  </a:lnTo>
                  <a:lnTo>
                    <a:pt x="153831" y="162906"/>
                  </a:lnTo>
                  <a:lnTo>
                    <a:pt x="150561" y="165041"/>
                  </a:lnTo>
                  <a:lnTo>
                    <a:pt x="146970" y="167169"/>
                  </a:lnTo>
                  <a:lnTo>
                    <a:pt x="143164" y="169294"/>
                  </a:lnTo>
                  <a:lnTo>
                    <a:pt x="135169" y="173536"/>
                  </a:lnTo>
                  <a:lnTo>
                    <a:pt x="131766" y="174949"/>
                  </a:lnTo>
                  <a:lnTo>
                    <a:pt x="128792" y="175891"/>
                  </a:lnTo>
                  <a:lnTo>
                    <a:pt x="126102" y="176520"/>
                  </a:lnTo>
                  <a:lnTo>
                    <a:pt x="122898" y="177644"/>
                  </a:lnTo>
                  <a:lnTo>
                    <a:pt x="119349" y="179099"/>
                  </a:lnTo>
                  <a:lnTo>
                    <a:pt x="115572" y="180775"/>
                  </a:lnTo>
                  <a:lnTo>
                    <a:pt x="112347" y="181892"/>
                  </a:lnTo>
                  <a:lnTo>
                    <a:pt x="109492" y="182637"/>
                  </a:lnTo>
                  <a:lnTo>
                    <a:pt x="106882" y="183133"/>
                  </a:lnTo>
                  <a:lnTo>
                    <a:pt x="103730" y="184170"/>
                  </a:lnTo>
                  <a:lnTo>
                    <a:pt x="100217" y="185566"/>
                  </a:lnTo>
                  <a:lnTo>
                    <a:pt x="96463" y="187203"/>
                  </a:lnTo>
                  <a:lnTo>
                    <a:pt x="93254" y="188294"/>
                  </a:lnTo>
                  <a:lnTo>
                    <a:pt x="90409" y="189021"/>
                  </a:lnTo>
                  <a:lnTo>
                    <a:pt x="87806" y="189506"/>
                  </a:lnTo>
                  <a:lnTo>
                    <a:pt x="84660" y="189124"/>
                  </a:lnTo>
                  <a:lnTo>
                    <a:pt x="81149" y="188163"/>
                  </a:lnTo>
                  <a:lnTo>
                    <a:pt x="77397" y="186818"/>
                  </a:lnTo>
                  <a:lnTo>
                    <a:pt x="74190" y="186626"/>
                  </a:lnTo>
                  <a:lnTo>
                    <a:pt x="71346" y="187204"/>
                  </a:lnTo>
                  <a:lnTo>
                    <a:pt x="68744" y="188295"/>
                  </a:lnTo>
                  <a:lnTo>
                    <a:pt x="65597" y="189022"/>
                  </a:lnTo>
                  <a:lnTo>
                    <a:pt x="62087" y="189506"/>
                  </a:lnTo>
                  <a:lnTo>
                    <a:pt x="58335" y="189830"/>
                  </a:lnTo>
                  <a:lnTo>
                    <a:pt x="55127" y="190045"/>
                  </a:lnTo>
                  <a:lnTo>
                    <a:pt x="49681" y="190285"/>
                  </a:lnTo>
                  <a:lnTo>
                    <a:pt x="38123" y="190476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SMARTInkAnnotation629"/>
            <p:cNvSpPr/>
            <p:nvPr/>
          </p:nvSpPr>
          <p:spPr>
            <a:xfrm>
              <a:off x="594446" y="908312"/>
              <a:ext cx="37195" cy="152139"/>
            </a:xfrm>
            <a:custGeom>
              <a:avLst/>
              <a:gdLst/>
              <a:ahLst/>
              <a:cxnLst/>
              <a:rect l="0" t="0" r="0" b="0"/>
              <a:pathLst>
                <a:path w="37195" h="152139">
                  <a:moveTo>
                    <a:pt x="6331" y="6088"/>
                  </a:moveTo>
                  <a:lnTo>
                    <a:pt x="860" y="6088"/>
                  </a:lnTo>
                  <a:lnTo>
                    <a:pt x="566" y="5383"/>
                  </a:lnTo>
                  <a:lnTo>
                    <a:pt x="94" y="1062"/>
                  </a:lnTo>
                  <a:lnTo>
                    <a:pt x="0" y="0"/>
                  </a:lnTo>
                  <a:lnTo>
                    <a:pt x="698" y="618"/>
                  </a:lnTo>
                  <a:lnTo>
                    <a:pt x="3357" y="3187"/>
                  </a:lnTo>
                  <a:lnTo>
                    <a:pt x="4348" y="4859"/>
                  </a:lnTo>
                  <a:lnTo>
                    <a:pt x="5450" y="8599"/>
                  </a:lnTo>
                  <a:lnTo>
                    <a:pt x="6070" y="11301"/>
                  </a:lnTo>
                  <a:lnTo>
                    <a:pt x="6863" y="12385"/>
                  </a:lnTo>
                  <a:lnTo>
                    <a:pt x="8098" y="13814"/>
                  </a:lnTo>
                  <a:lnTo>
                    <a:pt x="9627" y="15472"/>
                  </a:lnTo>
                  <a:lnTo>
                    <a:pt x="10646" y="17283"/>
                  </a:lnTo>
                  <a:lnTo>
                    <a:pt x="12787" y="23908"/>
                  </a:lnTo>
                  <a:lnTo>
                    <a:pt x="14165" y="27140"/>
                  </a:lnTo>
                  <a:lnTo>
                    <a:pt x="15790" y="30706"/>
                  </a:lnTo>
                  <a:lnTo>
                    <a:pt x="16873" y="33789"/>
                  </a:lnTo>
                  <a:lnTo>
                    <a:pt x="17595" y="36550"/>
                  </a:lnTo>
                  <a:lnTo>
                    <a:pt x="18076" y="39096"/>
                  </a:lnTo>
                  <a:lnTo>
                    <a:pt x="18397" y="42204"/>
                  </a:lnTo>
                  <a:lnTo>
                    <a:pt x="18611" y="45688"/>
                  </a:lnTo>
                  <a:lnTo>
                    <a:pt x="18849" y="53321"/>
                  </a:lnTo>
                  <a:lnTo>
                    <a:pt x="18954" y="61418"/>
                  </a:lnTo>
                  <a:lnTo>
                    <a:pt x="19689" y="65552"/>
                  </a:lnTo>
                  <a:lnTo>
                    <a:pt x="20884" y="69720"/>
                  </a:lnTo>
                  <a:lnTo>
                    <a:pt x="22387" y="73909"/>
                  </a:lnTo>
                  <a:lnTo>
                    <a:pt x="23389" y="77408"/>
                  </a:lnTo>
                  <a:lnTo>
                    <a:pt x="24057" y="80446"/>
                  </a:lnTo>
                  <a:lnTo>
                    <a:pt x="24502" y="83177"/>
                  </a:lnTo>
                  <a:lnTo>
                    <a:pt x="24799" y="86408"/>
                  </a:lnTo>
                  <a:lnTo>
                    <a:pt x="24997" y="89974"/>
                  </a:lnTo>
                  <a:lnTo>
                    <a:pt x="25129" y="93762"/>
                  </a:lnTo>
                  <a:lnTo>
                    <a:pt x="25923" y="96993"/>
                  </a:lnTo>
                  <a:lnTo>
                    <a:pt x="27158" y="99852"/>
                  </a:lnTo>
                  <a:lnTo>
                    <a:pt x="28688" y="102464"/>
                  </a:lnTo>
                  <a:lnTo>
                    <a:pt x="29708" y="105617"/>
                  </a:lnTo>
                  <a:lnTo>
                    <a:pt x="30387" y="109129"/>
                  </a:lnTo>
                  <a:lnTo>
                    <a:pt x="30841" y="112882"/>
                  </a:lnTo>
                  <a:lnTo>
                    <a:pt x="31143" y="116090"/>
                  </a:lnTo>
                  <a:lnTo>
                    <a:pt x="31344" y="118934"/>
                  </a:lnTo>
                  <a:lnTo>
                    <a:pt x="31478" y="121535"/>
                  </a:lnTo>
                  <a:lnTo>
                    <a:pt x="32274" y="123975"/>
                  </a:lnTo>
                  <a:lnTo>
                    <a:pt x="33510" y="126307"/>
                  </a:lnTo>
                  <a:lnTo>
                    <a:pt x="35040" y="128567"/>
                  </a:lnTo>
                  <a:lnTo>
                    <a:pt x="36061" y="130780"/>
                  </a:lnTo>
                  <a:lnTo>
                    <a:pt x="37194" y="135120"/>
                  </a:lnTo>
                  <a:lnTo>
                    <a:pt x="36790" y="137265"/>
                  </a:lnTo>
                  <a:lnTo>
                    <a:pt x="35815" y="139400"/>
                  </a:lnTo>
                  <a:lnTo>
                    <a:pt x="31985" y="145414"/>
                  </a:lnTo>
                  <a:lnTo>
                    <a:pt x="31794" y="150078"/>
                  </a:lnTo>
                  <a:lnTo>
                    <a:pt x="31747" y="152138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SMARTInkAnnotation630"/>
            <p:cNvSpPr/>
            <p:nvPr/>
          </p:nvSpPr>
          <p:spPr>
            <a:xfrm>
              <a:off x="480052" y="876300"/>
              <a:ext cx="152496" cy="63501"/>
            </a:xfrm>
            <a:custGeom>
              <a:avLst/>
              <a:gdLst/>
              <a:ahLst/>
              <a:cxnLst/>
              <a:rect l="0" t="0" r="0" b="0"/>
              <a:pathLst>
                <a:path w="152496" h="63501">
                  <a:moveTo>
                    <a:pt x="0" y="63500"/>
                  </a:moveTo>
                  <a:lnTo>
                    <a:pt x="12838" y="63500"/>
                  </a:lnTo>
                  <a:lnTo>
                    <a:pt x="15619" y="62794"/>
                  </a:lnTo>
                  <a:lnTo>
                    <a:pt x="18178" y="61618"/>
                  </a:lnTo>
                  <a:lnTo>
                    <a:pt x="23986" y="58033"/>
                  </a:lnTo>
                  <a:lnTo>
                    <a:pt x="28545" y="55661"/>
                  </a:lnTo>
                  <a:lnTo>
                    <a:pt x="31738" y="54040"/>
                  </a:lnTo>
                  <a:lnTo>
                    <a:pt x="34573" y="52255"/>
                  </a:lnTo>
                  <a:lnTo>
                    <a:pt x="37168" y="50359"/>
                  </a:lnTo>
                  <a:lnTo>
                    <a:pt x="39605" y="48389"/>
                  </a:lnTo>
                  <a:lnTo>
                    <a:pt x="42641" y="46370"/>
                  </a:lnTo>
                  <a:lnTo>
                    <a:pt x="46077" y="44319"/>
                  </a:lnTo>
                  <a:lnTo>
                    <a:pt x="49780" y="42246"/>
                  </a:lnTo>
                  <a:lnTo>
                    <a:pt x="54366" y="40158"/>
                  </a:lnTo>
                  <a:lnTo>
                    <a:pt x="59542" y="38061"/>
                  </a:lnTo>
                  <a:lnTo>
                    <a:pt x="65111" y="35957"/>
                  </a:lnTo>
                  <a:lnTo>
                    <a:pt x="76945" y="31738"/>
                  </a:lnTo>
                  <a:lnTo>
                    <a:pt x="101801" y="23281"/>
                  </a:lnTo>
                  <a:lnTo>
                    <a:pt x="108109" y="20460"/>
                  </a:lnTo>
                  <a:lnTo>
                    <a:pt x="114432" y="17167"/>
                  </a:lnTo>
                  <a:lnTo>
                    <a:pt x="120766" y="13562"/>
                  </a:lnTo>
                  <a:lnTo>
                    <a:pt x="127106" y="10452"/>
                  </a:lnTo>
                  <a:lnTo>
                    <a:pt x="133451" y="7674"/>
                  </a:lnTo>
                  <a:lnTo>
                    <a:pt x="152495" y="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SMARTInkAnnotation631"/>
            <p:cNvSpPr/>
            <p:nvPr/>
          </p:nvSpPr>
          <p:spPr>
            <a:xfrm>
              <a:off x="740587" y="908050"/>
              <a:ext cx="107995" cy="171419"/>
            </a:xfrm>
            <a:custGeom>
              <a:avLst/>
              <a:gdLst/>
              <a:ahLst/>
              <a:cxnLst/>
              <a:rect l="0" t="0" r="0" b="0"/>
              <a:pathLst>
                <a:path w="107995" h="171419">
                  <a:moveTo>
                    <a:pt x="6331" y="152400"/>
                  </a:moveTo>
                  <a:lnTo>
                    <a:pt x="9704" y="155771"/>
                  </a:lnTo>
                  <a:lnTo>
                    <a:pt x="10698" y="157469"/>
                  </a:lnTo>
                  <a:lnTo>
                    <a:pt x="11802" y="161238"/>
                  </a:lnTo>
                  <a:lnTo>
                    <a:pt x="11390" y="163231"/>
                  </a:lnTo>
                  <a:lnTo>
                    <a:pt x="9050" y="167327"/>
                  </a:lnTo>
                  <a:lnTo>
                    <a:pt x="6352" y="171418"/>
                  </a:lnTo>
                  <a:lnTo>
                    <a:pt x="6333" y="165980"/>
                  </a:lnTo>
                  <a:lnTo>
                    <a:pt x="9705" y="161990"/>
                  </a:lnTo>
                  <a:lnTo>
                    <a:pt x="10698" y="160204"/>
                  </a:lnTo>
                  <a:lnTo>
                    <a:pt x="11802" y="156339"/>
                  </a:lnTo>
                  <a:lnTo>
                    <a:pt x="12293" y="152269"/>
                  </a:lnTo>
                  <a:lnTo>
                    <a:pt x="12423" y="150196"/>
                  </a:lnTo>
                  <a:lnTo>
                    <a:pt x="11805" y="147403"/>
                  </a:lnTo>
                  <a:lnTo>
                    <a:pt x="10686" y="144130"/>
                  </a:lnTo>
                  <a:lnTo>
                    <a:pt x="9234" y="140536"/>
                  </a:lnTo>
                  <a:lnTo>
                    <a:pt x="8267" y="137435"/>
                  </a:lnTo>
                  <a:lnTo>
                    <a:pt x="7191" y="132108"/>
                  </a:lnTo>
                  <a:lnTo>
                    <a:pt x="6904" y="128994"/>
                  </a:lnTo>
                  <a:lnTo>
                    <a:pt x="6713" y="125507"/>
                  </a:lnTo>
                  <a:lnTo>
                    <a:pt x="6501" y="117870"/>
                  </a:lnTo>
                  <a:lnTo>
                    <a:pt x="6406" y="109772"/>
                  </a:lnTo>
                  <a:lnTo>
                    <a:pt x="5675" y="105637"/>
                  </a:lnTo>
                  <a:lnTo>
                    <a:pt x="4482" y="101469"/>
                  </a:lnTo>
                  <a:lnTo>
                    <a:pt x="2980" y="97279"/>
                  </a:lnTo>
                  <a:lnTo>
                    <a:pt x="1979" y="93075"/>
                  </a:lnTo>
                  <a:lnTo>
                    <a:pt x="1312" y="88861"/>
                  </a:lnTo>
                  <a:lnTo>
                    <a:pt x="867" y="84641"/>
                  </a:lnTo>
                  <a:lnTo>
                    <a:pt x="570" y="80416"/>
                  </a:lnTo>
                  <a:lnTo>
                    <a:pt x="373" y="76188"/>
                  </a:lnTo>
                  <a:lnTo>
                    <a:pt x="94" y="65378"/>
                  </a:lnTo>
                  <a:lnTo>
                    <a:pt x="0" y="52033"/>
                  </a:lnTo>
                  <a:lnTo>
                    <a:pt x="698" y="48800"/>
                  </a:lnTo>
                  <a:lnTo>
                    <a:pt x="1870" y="45939"/>
                  </a:lnTo>
                  <a:lnTo>
                    <a:pt x="3357" y="43326"/>
                  </a:lnTo>
                  <a:lnTo>
                    <a:pt x="4348" y="40173"/>
                  </a:lnTo>
                  <a:lnTo>
                    <a:pt x="5009" y="36659"/>
                  </a:lnTo>
                  <a:lnTo>
                    <a:pt x="6070" y="27624"/>
                  </a:lnTo>
                  <a:lnTo>
                    <a:pt x="8098" y="24507"/>
                  </a:lnTo>
                  <a:lnTo>
                    <a:pt x="9627" y="22688"/>
                  </a:lnTo>
                  <a:lnTo>
                    <a:pt x="10646" y="20770"/>
                  </a:lnTo>
                  <a:lnTo>
                    <a:pt x="11779" y="16757"/>
                  </a:lnTo>
                  <a:lnTo>
                    <a:pt x="14165" y="12621"/>
                  </a:lnTo>
                  <a:lnTo>
                    <a:pt x="15790" y="10531"/>
                  </a:lnTo>
                  <a:lnTo>
                    <a:pt x="17595" y="6327"/>
                  </a:lnTo>
                  <a:lnTo>
                    <a:pt x="18754" y="1250"/>
                  </a:lnTo>
                  <a:lnTo>
                    <a:pt x="19555" y="833"/>
                  </a:lnTo>
                  <a:lnTo>
                    <a:pt x="22327" y="370"/>
                  </a:lnTo>
                  <a:lnTo>
                    <a:pt x="24055" y="247"/>
                  </a:lnTo>
                  <a:lnTo>
                    <a:pt x="25913" y="164"/>
                  </a:lnTo>
                  <a:lnTo>
                    <a:pt x="30595" y="32"/>
                  </a:lnTo>
                  <a:lnTo>
                    <a:pt x="58421" y="0"/>
                  </a:lnTo>
                  <a:lnTo>
                    <a:pt x="60120" y="705"/>
                  </a:lnTo>
                  <a:lnTo>
                    <a:pt x="61252" y="1881"/>
                  </a:lnTo>
                  <a:lnTo>
                    <a:pt x="62007" y="3371"/>
                  </a:lnTo>
                  <a:lnTo>
                    <a:pt x="63216" y="4364"/>
                  </a:lnTo>
                  <a:lnTo>
                    <a:pt x="64728" y="5026"/>
                  </a:lnTo>
                  <a:lnTo>
                    <a:pt x="66442" y="5467"/>
                  </a:lnTo>
                  <a:lnTo>
                    <a:pt x="68291" y="6467"/>
                  </a:lnTo>
                  <a:lnTo>
                    <a:pt x="70230" y="7839"/>
                  </a:lnTo>
                  <a:lnTo>
                    <a:pt x="72228" y="9459"/>
                  </a:lnTo>
                  <a:lnTo>
                    <a:pt x="73560" y="11245"/>
                  </a:lnTo>
                  <a:lnTo>
                    <a:pt x="75040" y="15111"/>
                  </a:lnTo>
                  <a:lnTo>
                    <a:pt x="77581" y="19181"/>
                  </a:lnTo>
                  <a:lnTo>
                    <a:pt x="81591" y="24171"/>
                  </a:lnTo>
                  <a:lnTo>
                    <a:pt x="82140" y="26735"/>
                  </a:lnTo>
                  <a:lnTo>
                    <a:pt x="82286" y="28407"/>
                  </a:lnTo>
                  <a:lnTo>
                    <a:pt x="81677" y="30932"/>
                  </a:lnTo>
                  <a:lnTo>
                    <a:pt x="80566" y="34027"/>
                  </a:lnTo>
                  <a:lnTo>
                    <a:pt x="79119" y="37501"/>
                  </a:lnTo>
                  <a:lnTo>
                    <a:pt x="78154" y="40523"/>
                  </a:lnTo>
                  <a:lnTo>
                    <a:pt x="77082" y="45762"/>
                  </a:lnTo>
                  <a:lnTo>
                    <a:pt x="76605" y="50442"/>
                  </a:lnTo>
                  <a:lnTo>
                    <a:pt x="76478" y="52678"/>
                  </a:lnTo>
                  <a:lnTo>
                    <a:pt x="75688" y="54874"/>
                  </a:lnTo>
                  <a:lnTo>
                    <a:pt x="72927" y="59196"/>
                  </a:lnTo>
                  <a:lnTo>
                    <a:pt x="71202" y="61336"/>
                  </a:lnTo>
                  <a:lnTo>
                    <a:pt x="69346" y="63468"/>
                  </a:lnTo>
                  <a:lnTo>
                    <a:pt x="67403" y="65596"/>
                  </a:lnTo>
                  <a:lnTo>
                    <a:pt x="66107" y="67719"/>
                  </a:lnTo>
                  <a:lnTo>
                    <a:pt x="64668" y="71960"/>
                  </a:lnTo>
                  <a:lnTo>
                    <a:pt x="63858" y="74944"/>
                  </a:lnTo>
                  <a:lnTo>
                    <a:pt x="61786" y="77523"/>
                  </a:lnTo>
                  <a:lnTo>
                    <a:pt x="58511" y="81021"/>
                  </a:lnTo>
                  <a:lnTo>
                    <a:pt x="51962" y="87723"/>
                  </a:lnTo>
                  <a:lnTo>
                    <a:pt x="51578" y="88821"/>
                  </a:lnTo>
                  <a:lnTo>
                    <a:pt x="51151" y="91922"/>
                  </a:lnTo>
                  <a:lnTo>
                    <a:pt x="50330" y="93737"/>
                  </a:lnTo>
                  <a:lnTo>
                    <a:pt x="47537" y="97635"/>
                  </a:lnTo>
                  <a:lnTo>
                    <a:pt x="45368" y="100425"/>
                  </a:lnTo>
                  <a:lnTo>
                    <a:pt x="44861" y="102959"/>
                  </a:lnTo>
                  <a:lnTo>
                    <a:pt x="44635" y="106437"/>
                  </a:lnTo>
                  <a:lnTo>
                    <a:pt x="44535" y="110335"/>
                  </a:lnTo>
                  <a:lnTo>
                    <a:pt x="44457" y="129123"/>
                  </a:lnTo>
                  <a:lnTo>
                    <a:pt x="45162" y="130532"/>
                  </a:lnTo>
                  <a:lnTo>
                    <a:pt x="46338" y="131472"/>
                  </a:lnTo>
                  <a:lnTo>
                    <a:pt x="47828" y="132098"/>
                  </a:lnTo>
                  <a:lnTo>
                    <a:pt x="48822" y="133221"/>
                  </a:lnTo>
                  <a:lnTo>
                    <a:pt x="49484" y="134675"/>
                  </a:lnTo>
                  <a:lnTo>
                    <a:pt x="49926" y="136350"/>
                  </a:lnTo>
                  <a:lnTo>
                    <a:pt x="52299" y="140092"/>
                  </a:lnTo>
                  <a:lnTo>
                    <a:pt x="53920" y="142078"/>
                  </a:lnTo>
                  <a:lnTo>
                    <a:pt x="55707" y="144108"/>
                  </a:lnTo>
                  <a:lnTo>
                    <a:pt x="57604" y="146166"/>
                  </a:lnTo>
                  <a:lnTo>
                    <a:pt x="62349" y="151169"/>
                  </a:lnTo>
                  <a:lnTo>
                    <a:pt x="72258" y="161130"/>
                  </a:lnTo>
                  <a:lnTo>
                    <a:pt x="74286" y="162453"/>
                  </a:lnTo>
                  <a:lnTo>
                    <a:pt x="76344" y="163335"/>
                  </a:lnTo>
                  <a:lnTo>
                    <a:pt x="78422" y="163924"/>
                  </a:lnTo>
                  <a:lnTo>
                    <a:pt x="80514" y="165021"/>
                  </a:lnTo>
                  <a:lnTo>
                    <a:pt x="82614" y="166459"/>
                  </a:lnTo>
                  <a:lnTo>
                    <a:pt x="84720" y="168122"/>
                  </a:lnTo>
                  <a:lnTo>
                    <a:pt x="86830" y="169231"/>
                  </a:lnTo>
                  <a:lnTo>
                    <a:pt x="88943" y="169971"/>
                  </a:lnTo>
                  <a:lnTo>
                    <a:pt x="91057" y="170464"/>
                  </a:lnTo>
                  <a:lnTo>
                    <a:pt x="93173" y="170792"/>
                  </a:lnTo>
                  <a:lnTo>
                    <a:pt x="95289" y="171012"/>
                  </a:lnTo>
                  <a:lnTo>
                    <a:pt x="97406" y="171158"/>
                  </a:lnTo>
                  <a:lnTo>
                    <a:pt x="99523" y="170549"/>
                  </a:lnTo>
                  <a:lnTo>
                    <a:pt x="101641" y="169438"/>
                  </a:lnTo>
                  <a:lnTo>
                    <a:pt x="107994" y="16510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SMARTInkAnnotation632"/>
            <p:cNvSpPr/>
            <p:nvPr/>
          </p:nvSpPr>
          <p:spPr>
            <a:xfrm>
              <a:off x="893059" y="927102"/>
              <a:ext cx="133169" cy="171179"/>
            </a:xfrm>
            <a:custGeom>
              <a:avLst/>
              <a:gdLst/>
              <a:ahLst/>
              <a:cxnLst/>
              <a:rect l="0" t="0" r="0" b="0"/>
              <a:pathLst>
                <a:path w="133169" h="171179">
                  <a:moveTo>
                    <a:pt x="0" y="152398"/>
                  </a:moveTo>
                  <a:lnTo>
                    <a:pt x="0" y="155769"/>
                  </a:lnTo>
                  <a:lnTo>
                    <a:pt x="706" y="157467"/>
                  </a:lnTo>
                  <a:lnTo>
                    <a:pt x="4367" y="162524"/>
                  </a:lnTo>
                  <a:lnTo>
                    <a:pt x="6092" y="164759"/>
                  </a:lnTo>
                  <a:lnTo>
                    <a:pt x="1936" y="169395"/>
                  </a:lnTo>
                  <a:lnTo>
                    <a:pt x="255" y="171178"/>
                  </a:lnTo>
                  <a:lnTo>
                    <a:pt x="5493" y="165957"/>
                  </a:lnTo>
                  <a:lnTo>
                    <a:pt x="5971" y="163598"/>
                  </a:lnTo>
                  <a:lnTo>
                    <a:pt x="6241" y="158304"/>
                  </a:lnTo>
                  <a:lnTo>
                    <a:pt x="6331" y="150193"/>
                  </a:lnTo>
                  <a:lnTo>
                    <a:pt x="6354" y="109149"/>
                  </a:lnTo>
                  <a:lnTo>
                    <a:pt x="5648" y="105221"/>
                  </a:lnTo>
                  <a:lnTo>
                    <a:pt x="4471" y="101191"/>
                  </a:lnTo>
                  <a:lnTo>
                    <a:pt x="2981" y="97093"/>
                  </a:lnTo>
                  <a:lnTo>
                    <a:pt x="1987" y="92950"/>
                  </a:lnTo>
                  <a:lnTo>
                    <a:pt x="1325" y="88777"/>
                  </a:lnTo>
                  <a:lnTo>
                    <a:pt x="883" y="84584"/>
                  </a:lnTo>
                  <a:lnTo>
                    <a:pt x="1295" y="80378"/>
                  </a:lnTo>
                  <a:lnTo>
                    <a:pt x="2275" y="76162"/>
                  </a:lnTo>
                  <a:lnTo>
                    <a:pt x="3635" y="71941"/>
                  </a:lnTo>
                  <a:lnTo>
                    <a:pt x="4541" y="67715"/>
                  </a:lnTo>
                  <a:lnTo>
                    <a:pt x="5145" y="63487"/>
                  </a:lnTo>
                  <a:lnTo>
                    <a:pt x="5548" y="59258"/>
                  </a:lnTo>
                  <a:lnTo>
                    <a:pt x="5817" y="55732"/>
                  </a:lnTo>
                  <a:lnTo>
                    <a:pt x="5996" y="52676"/>
                  </a:lnTo>
                  <a:lnTo>
                    <a:pt x="6115" y="49934"/>
                  </a:lnTo>
                  <a:lnTo>
                    <a:pt x="6248" y="43123"/>
                  </a:lnTo>
                  <a:lnTo>
                    <a:pt x="6353" y="10607"/>
                  </a:lnTo>
                  <a:lnTo>
                    <a:pt x="7060" y="9188"/>
                  </a:lnTo>
                  <a:lnTo>
                    <a:pt x="8236" y="8241"/>
                  </a:lnTo>
                  <a:lnTo>
                    <a:pt x="9727" y="7610"/>
                  </a:lnTo>
                  <a:lnTo>
                    <a:pt x="10721" y="6484"/>
                  </a:lnTo>
                  <a:lnTo>
                    <a:pt x="11383" y="5028"/>
                  </a:lnTo>
                  <a:lnTo>
                    <a:pt x="12630" y="292"/>
                  </a:lnTo>
                  <a:lnTo>
                    <a:pt x="16058" y="85"/>
                  </a:lnTo>
                  <a:lnTo>
                    <a:pt x="18984" y="0"/>
                  </a:lnTo>
                  <a:lnTo>
                    <a:pt x="19039" y="3370"/>
                  </a:lnTo>
                  <a:lnTo>
                    <a:pt x="19752" y="5068"/>
                  </a:lnTo>
                  <a:lnTo>
                    <a:pt x="22428" y="8837"/>
                  </a:lnTo>
                  <a:lnTo>
                    <a:pt x="24130" y="10124"/>
                  </a:lnTo>
                  <a:lnTo>
                    <a:pt x="25971" y="10982"/>
                  </a:lnTo>
                  <a:lnTo>
                    <a:pt x="27904" y="11554"/>
                  </a:lnTo>
                  <a:lnTo>
                    <a:pt x="31934" y="14071"/>
                  </a:lnTo>
                  <a:lnTo>
                    <a:pt x="36079" y="17542"/>
                  </a:lnTo>
                  <a:lnTo>
                    <a:pt x="38173" y="19455"/>
                  </a:lnTo>
                  <a:lnTo>
                    <a:pt x="42381" y="23462"/>
                  </a:lnTo>
                  <a:lnTo>
                    <a:pt x="46605" y="27595"/>
                  </a:lnTo>
                  <a:lnTo>
                    <a:pt x="48720" y="30391"/>
                  </a:lnTo>
                  <a:lnTo>
                    <a:pt x="50836" y="33665"/>
                  </a:lnTo>
                  <a:lnTo>
                    <a:pt x="52952" y="37260"/>
                  </a:lnTo>
                  <a:lnTo>
                    <a:pt x="55069" y="40361"/>
                  </a:lnTo>
                  <a:lnTo>
                    <a:pt x="57187" y="43135"/>
                  </a:lnTo>
                  <a:lnTo>
                    <a:pt x="59304" y="45689"/>
                  </a:lnTo>
                  <a:lnTo>
                    <a:pt x="61422" y="48803"/>
                  </a:lnTo>
                  <a:lnTo>
                    <a:pt x="63540" y="52290"/>
                  </a:lnTo>
                  <a:lnTo>
                    <a:pt x="65658" y="56026"/>
                  </a:lnTo>
                  <a:lnTo>
                    <a:pt x="68482" y="59222"/>
                  </a:lnTo>
                  <a:lnTo>
                    <a:pt x="71776" y="62059"/>
                  </a:lnTo>
                  <a:lnTo>
                    <a:pt x="75384" y="64655"/>
                  </a:lnTo>
                  <a:lnTo>
                    <a:pt x="78496" y="67797"/>
                  </a:lnTo>
                  <a:lnTo>
                    <a:pt x="81277" y="71303"/>
                  </a:lnTo>
                  <a:lnTo>
                    <a:pt x="83836" y="75051"/>
                  </a:lnTo>
                  <a:lnTo>
                    <a:pt x="86248" y="78961"/>
                  </a:lnTo>
                  <a:lnTo>
                    <a:pt x="88563" y="82979"/>
                  </a:lnTo>
                  <a:lnTo>
                    <a:pt x="90812" y="87069"/>
                  </a:lnTo>
                  <a:lnTo>
                    <a:pt x="93017" y="90501"/>
                  </a:lnTo>
                  <a:lnTo>
                    <a:pt x="95193" y="93494"/>
                  </a:lnTo>
                  <a:lnTo>
                    <a:pt x="97350" y="96196"/>
                  </a:lnTo>
                  <a:lnTo>
                    <a:pt x="98788" y="99407"/>
                  </a:lnTo>
                  <a:lnTo>
                    <a:pt x="99746" y="102960"/>
                  </a:lnTo>
                  <a:lnTo>
                    <a:pt x="100385" y="106739"/>
                  </a:lnTo>
                  <a:lnTo>
                    <a:pt x="101517" y="109964"/>
                  </a:lnTo>
                  <a:lnTo>
                    <a:pt x="102978" y="112820"/>
                  </a:lnTo>
                  <a:lnTo>
                    <a:pt x="106483" y="117874"/>
                  </a:lnTo>
                  <a:lnTo>
                    <a:pt x="110395" y="122473"/>
                  </a:lnTo>
                  <a:lnTo>
                    <a:pt x="114487" y="126868"/>
                  </a:lnTo>
                  <a:lnTo>
                    <a:pt x="122866" y="135439"/>
                  </a:lnTo>
                  <a:lnTo>
                    <a:pt x="124270" y="137564"/>
                  </a:lnTo>
                  <a:lnTo>
                    <a:pt x="125831" y="141807"/>
                  </a:lnTo>
                  <a:lnTo>
                    <a:pt x="126969" y="145676"/>
                  </a:lnTo>
                  <a:lnTo>
                    <a:pt x="130420" y="149309"/>
                  </a:lnTo>
                  <a:lnTo>
                    <a:pt x="133168" y="152127"/>
                  </a:lnTo>
                  <a:lnTo>
                    <a:pt x="129981" y="148947"/>
                  </a:lnTo>
                  <a:lnTo>
                    <a:pt x="128308" y="147980"/>
                  </a:lnTo>
                  <a:lnTo>
                    <a:pt x="126486" y="147336"/>
                  </a:lnTo>
                  <a:lnTo>
                    <a:pt x="120725" y="146048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SMARTInkAnnotation633"/>
            <p:cNvSpPr/>
            <p:nvPr/>
          </p:nvSpPr>
          <p:spPr>
            <a:xfrm>
              <a:off x="919358" y="1009650"/>
              <a:ext cx="62657" cy="12694"/>
            </a:xfrm>
            <a:custGeom>
              <a:avLst/>
              <a:gdLst/>
              <a:ahLst/>
              <a:cxnLst/>
              <a:rect l="0" t="0" r="0" b="0"/>
              <a:pathLst>
                <a:path w="62657" h="12694">
                  <a:moveTo>
                    <a:pt x="5471" y="0"/>
                  </a:moveTo>
                  <a:lnTo>
                    <a:pt x="5471" y="3371"/>
                  </a:lnTo>
                  <a:lnTo>
                    <a:pt x="4765" y="4364"/>
                  </a:lnTo>
                  <a:lnTo>
                    <a:pt x="3588" y="5026"/>
                  </a:lnTo>
                  <a:lnTo>
                    <a:pt x="0" y="6088"/>
                  </a:lnTo>
                  <a:lnTo>
                    <a:pt x="1118" y="6175"/>
                  </a:lnTo>
                  <a:lnTo>
                    <a:pt x="11677" y="6348"/>
                  </a:lnTo>
                  <a:lnTo>
                    <a:pt x="11726" y="7054"/>
                  </a:lnTo>
                  <a:lnTo>
                    <a:pt x="11781" y="9720"/>
                  </a:lnTo>
                  <a:lnTo>
                    <a:pt x="12501" y="10713"/>
                  </a:lnTo>
                  <a:lnTo>
                    <a:pt x="13688" y="11376"/>
                  </a:lnTo>
                  <a:lnTo>
                    <a:pt x="15185" y="11817"/>
                  </a:lnTo>
                  <a:lnTo>
                    <a:pt x="16889" y="12111"/>
                  </a:lnTo>
                  <a:lnTo>
                    <a:pt x="18731" y="12307"/>
                  </a:lnTo>
                  <a:lnTo>
                    <a:pt x="20665" y="12438"/>
                  </a:lnTo>
                  <a:lnTo>
                    <a:pt x="22660" y="12525"/>
                  </a:lnTo>
                  <a:lnTo>
                    <a:pt x="29664" y="12677"/>
                  </a:lnTo>
                  <a:lnTo>
                    <a:pt x="33897" y="12693"/>
                  </a:lnTo>
                  <a:lnTo>
                    <a:pt x="36424" y="11990"/>
                  </a:lnTo>
                  <a:lnTo>
                    <a:pt x="39520" y="10815"/>
                  </a:lnTo>
                  <a:lnTo>
                    <a:pt x="42996" y="9327"/>
                  </a:lnTo>
                  <a:lnTo>
                    <a:pt x="46019" y="8335"/>
                  </a:lnTo>
                  <a:lnTo>
                    <a:pt x="48741" y="7673"/>
                  </a:lnTo>
                  <a:lnTo>
                    <a:pt x="51261" y="7232"/>
                  </a:lnTo>
                  <a:lnTo>
                    <a:pt x="53648" y="6232"/>
                  </a:lnTo>
                  <a:lnTo>
                    <a:pt x="55945" y="4860"/>
                  </a:lnTo>
                  <a:lnTo>
                    <a:pt x="62656" y="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SMARTInkAnnotation634"/>
            <p:cNvSpPr/>
            <p:nvPr/>
          </p:nvSpPr>
          <p:spPr>
            <a:xfrm>
              <a:off x="1102739" y="952500"/>
              <a:ext cx="6355" cy="82551"/>
            </a:xfrm>
            <a:custGeom>
              <a:avLst/>
              <a:gdLst/>
              <a:ahLst/>
              <a:cxnLst/>
              <a:rect l="0" t="0" r="0" b="0"/>
              <a:pathLst>
                <a:path w="6355" h="82551">
                  <a:moveTo>
                    <a:pt x="0" y="0"/>
                  </a:moveTo>
                  <a:lnTo>
                    <a:pt x="0" y="8838"/>
                  </a:lnTo>
                  <a:lnTo>
                    <a:pt x="706" y="10831"/>
                  </a:lnTo>
                  <a:lnTo>
                    <a:pt x="1883" y="12865"/>
                  </a:lnTo>
                  <a:lnTo>
                    <a:pt x="3374" y="14927"/>
                  </a:lnTo>
                  <a:lnTo>
                    <a:pt x="4367" y="17007"/>
                  </a:lnTo>
                  <a:lnTo>
                    <a:pt x="5030" y="19099"/>
                  </a:lnTo>
                  <a:lnTo>
                    <a:pt x="5471" y="21199"/>
                  </a:lnTo>
                  <a:lnTo>
                    <a:pt x="5766" y="23305"/>
                  </a:lnTo>
                  <a:lnTo>
                    <a:pt x="5962" y="25414"/>
                  </a:lnTo>
                  <a:lnTo>
                    <a:pt x="6093" y="27526"/>
                  </a:lnTo>
                  <a:lnTo>
                    <a:pt x="6238" y="31754"/>
                  </a:lnTo>
                  <a:lnTo>
                    <a:pt x="6332" y="40217"/>
                  </a:lnTo>
                  <a:lnTo>
                    <a:pt x="6354" y="8255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SMARTInkAnnotation635"/>
            <p:cNvSpPr/>
            <p:nvPr/>
          </p:nvSpPr>
          <p:spPr>
            <a:xfrm>
              <a:off x="1229818" y="914400"/>
              <a:ext cx="6356" cy="126968"/>
            </a:xfrm>
            <a:custGeom>
              <a:avLst/>
              <a:gdLst/>
              <a:ahLst/>
              <a:cxnLst/>
              <a:rect l="0" t="0" r="0" b="0"/>
              <a:pathLst>
                <a:path w="6356" h="126968">
                  <a:moveTo>
                    <a:pt x="0" y="0"/>
                  </a:moveTo>
                  <a:lnTo>
                    <a:pt x="0" y="3371"/>
                  </a:lnTo>
                  <a:lnTo>
                    <a:pt x="707" y="4364"/>
                  </a:lnTo>
                  <a:lnTo>
                    <a:pt x="1883" y="5026"/>
                  </a:lnTo>
                  <a:lnTo>
                    <a:pt x="3374" y="5467"/>
                  </a:lnTo>
                  <a:lnTo>
                    <a:pt x="4367" y="6467"/>
                  </a:lnTo>
                  <a:lnTo>
                    <a:pt x="5030" y="7839"/>
                  </a:lnTo>
                  <a:lnTo>
                    <a:pt x="5471" y="9459"/>
                  </a:lnTo>
                  <a:lnTo>
                    <a:pt x="5766" y="11245"/>
                  </a:lnTo>
                  <a:lnTo>
                    <a:pt x="5962" y="13141"/>
                  </a:lnTo>
                  <a:lnTo>
                    <a:pt x="6093" y="15111"/>
                  </a:lnTo>
                  <a:lnTo>
                    <a:pt x="6180" y="17129"/>
                  </a:lnTo>
                  <a:lnTo>
                    <a:pt x="6277" y="21254"/>
                  </a:lnTo>
                  <a:lnTo>
                    <a:pt x="6355" y="126967"/>
                  </a:lnTo>
                  <a:lnTo>
                    <a:pt x="6355" y="11430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SMARTInkAnnotation636"/>
            <p:cNvSpPr/>
            <p:nvPr/>
          </p:nvSpPr>
          <p:spPr>
            <a:xfrm>
              <a:off x="1153649" y="876300"/>
              <a:ext cx="82525" cy="31489"/>
            </a:xfrm>
            <a:custGeom>
              <a:avLst/>
              <a:gdLst/>
              <a:ahLst/>
              <a:cxnLst/>
              <a:rect l="0" t="0" r="0" b="0"/>
              <a:pathLst>
                <a:path w="82525" h="31489">
                  <a:moveTo>
                    <a:pt x="6276" y="25400"/>
                  </a:moveTo>
                  <a:lnTo>
                    <a:pt x="0" y="25400"/>
                  </a:lnTo>
                  <a:lnTo>
                    <a:pt x="1839" y="27281"/>
                  </a:lnTo>
                  <a:lnTo>
                    <a:pt x="5400" y="30867"/>
                  </a:lnTo>
                  <a:lnTo>
                    <a:pt x="7769" y="31358"/>
                  </a:lnTo>
                  <a:lnTo>
                    <a:pt x="9389" y="31488"/>
                  </a:lnTo>
                  <a:lnTo>
                    <a:pt x="11175" y="30870"/>
                  </a:lnTo>
                  <a:lnTo>
                    <a:pt x="13073" y="29752"/>
                  </a:lnTo>
                  <a:lnTo>
                    <a:pt x="15043" y="28301"/>
                  </a:lnTo>
                  <a:lnTo>
                    <a:pt x="17768" y="26629"/>
                  </a:lnTo>
                  <a:lnTo>
                    <a:pt x="20998" y="24808"/>
                  </a:lnTo>
                  <a:lnTo>
                    <a:pt x="24562" y="22889"/>
                  </a:lnTo>
                  <a:lnTo>
                    <a:pt x="28351" y="21609"/>
                  </a:lnTo>
                  <a:lnTo>
                    <a:pt x="32289" y="20756"/>
                  </a:lnTo>
                  <a:lnTo>
                    <a:pt x="36326" y="20187"/>
                  </a:lnTo>
                  <a:lnTo>
                    <a:pt x="40429" y="19103"/>
                  </a:lnTo>
                  <a:lnTo>
                    <a:pt x="44577" y="17674"/>
                  </a:lnTo>
                  <a:lnTo>
                    <a:pt x="48753" y="16016"/>
                  </a:lnTo>
                  <a:lnTo>
                    <a:pt x="52950" y="14205"/>
                  </a:lnTo>
                  <a:lnTo>
                    <a:pt x="61378" y="10311"/>
                  </a:lnTo>
                  <a:lnTo>
                    <a:pt x="82524" y="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SMARTInkAnnotation637"/>
            <p:cNvSpPr/>
            <p:nvPr/>
          </p:nvSpPr>
          <p:spPr>
            <a:xfrm>
              <a:off x="264017" y="996950"/>
              <a:ext cx="8660447" cy="279401"/>
            </a:xfrm>
            <a:custGeom>
              <a:avLst/>
              <a:gdLst/>
              <a:ahLst/>
              <a:cxnLst/>
              <a:rect l="0" t="0" r="0" b="0"/>
              <a:pathLst>
                <a:path w="8660447" h="279401">
                  <a:moveTo>
                    <a:pt x="0" y="279400"/>
                  </a:moveTo>
                  <a:lnTo>
                    <a:pt x="229405" y="278694"/>
                  </a:lnTo>
                  <a:lnTo>
                    <a:pt x="262558" y="273638"/>
                  </a:lnTo>
                  <a:lnTo>
                    <a:pt x="313385" y="272360"/>
                  </a:lnTo>
                  <a:lnTo>
                    <a:pt x="343383" y="267585"/>
                  </a:lnTo>
                  <a:lnTo>
                    <a:pt x="379948" y="264935"/>
                  </a:lnTo>
                  <a:lnTo>
                    <a:pt x="403026" y="261256"/>
                  </a:lnTo>
                  <a:lnTo>
                    <a:pt x="475254" y="258479"/>
                  </a:lnTo>
                  <a:lnTo>
                    <a:pt x="498334" y="254885"/>
                  </a:lnTo>
                  <a:lnTo>
                    <a:pt x="527738" y="252235"/>
                  </a:lnTo>
                  <a:lnTo>
                    <a:pt x="546547" y="249008"/>
                  </a:lnTo>
                  <a:lnTo>
                    <a:pt x="577518" y="247123"/>
                  </a:lnTo>
                  <a:lnTo>
                    <a:pt x="598600" y="242659"/>
                  </a:lnTo>
                  <a:lnTo>
                    <a:pt x="654493" y="239454"/>
                  </a:lnTo>
                  <a:lnTo>
                    <a:pt x="673530" y="236284"/>
                  </a:lnTo>
                  <a:lnTo>
                    <a:pt x="711644" y="233186"/>
                  </a:lnTo>
                  <a:lnTo>
                    <a:pt x="732588" y="229959"/>
                  </a:lnTo>
                  <a:lnTo>
                    <a:pt x="774791" y="226838"/>
                  </a:lnTo>
                  <a:lnTo>
                    <a:pt x="794129" y="223609"/>
                  </a:lnTo>
                  <a:lnTo>
                    <a:pt x="832359" y="220488"/>
                  </a:lnTo>
                  <a:lnTo>
                    <a:pt x="851428" y="217259"/>
                  </a:lnTo>
                  <a:lnTo>
                    <a:pt x="889554" y="214138"/>
                  </a:lnTo>
                  <a:lnTo>
                    <a:pt x="911597" y="210456"/>
                  </a:lnTo>
                  <a:lnTo>
                    <a:pt x="940779" y="207788"/>
                  </a:lnTo>
                  <a:lnTo>
                    <a:pt x="959565" y="204559"/>
                  </a:lnTo>
                  <a:lnTo>
                    <a:pt x="992553" y="201438"/>
                  </a:lnTo>
                  <a:lnTo>
                    <a:pt x="1008793" y="198209"/>
                  </a:lnTo>
                  <a:lnTo>
                    <a:pt x="1024429" y="195371"/>
                  </a:lnTo>
                  <a:lnTo>
                    <a:pt x="1036336" y="192665"/>
                  </a:lnTo>
                  <a:lnTo>
                    <a:pt x="1110180" y="188630"/>
                  </a:lnTo>
                  <a:lnTo>
                    <a:pt x="1120337" y="186141"/>
                  </a:lnTo>
                  <a:lnTo>
                    <a:pt x="1370264" y="177800"/>
                  </a:lnTo>
                  <a:lnTo>
                    <a:pt x="1378777" y="175918"/>
                  </a:lnTo>
                  <a:lnTo>
                    <a:pt x="1387267" y="173436"/>
                  </a:lnTo>
                  <a:lnTo>
                    <a:pt x="1429640" y="169603"/>
                  </a:lnTo>
                  <a:lnTo>
                    <a:pt x="1438113" y="167101"/>
                  </a:lnTo>
                  <a:lnTo>
                    <a:pt x="1480472" y="163253"/>
                  </a:lnTo>
                  <a:lnTo>
                    <a:pt x="1488944" y="160751"/>
                  </a:lnTo>
                  <a:lnTo>
                    <a:pt x="1497417" y="159639"/>
                  </a:lnTo>
                  <a:lnTo>
                    <a:pt x="1505889" y="161027"/>
                  </a:lnTo>
                  <a:lnTo>
                    <a:pt x="1514360" y="163290"/>
                  </a:lnTo>
                  <a:lnTo>
                    <a:pt x="1725975" y="171188"/>
                  </a:lnTo>
                  <a:lnTo>
                    <a:pt x="1729566" y="170570"/>
                  </a:lnTo>
                  <a:lnTo>
                    <a:pt x="1735439" y="168001"/>
                  </a:lnTo>
                  <a:lnTo>
                    <a:pt x="1739406" y="167740"/>
                  </a:lnTo>
                  <a:lnTo>
                    <a:pt x="1832765" y="173331"/>
                  </a:lnTo>
                  <a:lnTo>
                    <a:pt x="1847956" y="176476"/>
                  </a:lnTo>
                  <a:lnTo>
                    <a:pt x="1997025" y="179681"/>
                  </a:lnTo>
                  <a:lnTo>
                    <a:pt x="2012880" y="182826"/>
                  </a:lnTo>
                  <a:lnTo>
                    <a:pt x="2146278" y="186031"/>
                  </a:lnTo>
                  <a:lnTo>
                    <a:pt x="2155506" y="188514"/>
                  </a:lnTo>
                  <a:lnTo>
                    <a:pt x="2190756" y="192265"/>
                  </a:lnTo>
                  <a:lnTo>
                    <a:pt x="2199983" y="194812"/>
                  </a:lnTo>
                  <a:lnTo>
                    <a:pt x="2295241" y="203147"/>
                  </a:lnTo>
                  <a:lnTo>
                    <a:pt x="2417137" y="203905"/>
                  </a:lnTo>
                  <a:lnTo>
                    <a:pt x="2447787" y="208961"/>
                  </a:lnTo>
                  <a:lnTo>
                    <a:pt x="2511931" y="210254"/>
                  </a:lnTo>
                  <a:lnTo>
                    <a:pt x="2528875" y="214576"/>
                  </a:lnTo>
                  <a:lnTo>
                    <a:pt x="2602928" y="215898"/>
                  </a:lnTo>
                  <a:lnTo>
                    <a:pt x="2611442" y="214017"/>
                  </a:lnTo>
                  <a:lnTo>
                    <a:pt x="2619934" y="211536"/>
                  </a:lnTo>
                  <a:lnTo>
                    <a:pt x="2653836" y="209627"/>
                  </a:lnTo>
                  <a:lnTo>
                    <a:pt x="2709611" y="208845"/>
                  </a:lnTo>
                  <a:lnTo>
                    <a:pt x="2736425" y="203788"/>
                  </a:lnTo>
                  <a:lnTo>
                    <a:pt x="2751810" y="202669"/>
                  </a:lnTo>
                  <a:lnTo>
                    <a:pt x="2770015" y="198208"/>
                  </a:lnTo>
                  <a:lnTo>
                    <a:pt x="2778660" y="196748"/>
                  </a:lnTo>
                  <a:lnTo>
                    <a:pt x="2792171" y="192665"/>
                  </a:lnTo>
                  <a:lnTo>
                    <a:pt x="2827117" y="188745"/>
                  </a:lnTo>
                  <a:lnTo>
                    <a:pt x="2835808" y="186192"/>
                  </a:lnTo>
                  <a:lnTo>
                    <a:pt x="2870654" y="182388"/>
                  </a:lnTo>
                  <a:lnTo>
                    <a:pt x="2879868" y="179839"/>
                  </a:lnTo>
                  <a:lnTo>
                    <a:pt x="2928772" y="175954"/>
                  </a:lnTo>
                  <a:lnTo>
                    <a:pt x="2937468" y="173452"/>
                  </a:lnTo>
                  <a:lnTo>
                    <a:pt x="2971528" y="171528"/>
                  </a:lnTo>
                  <a:lnTo>
                    <a:pt x="2989183" y="170760"/>
                  </a:lnTo>
                  <a:lnTo>
                    <a:pt x="3015129" y="165985"/>
                  </a:lnTo>
                  <a:lnTo>
                    <a:pt x="3033488" y="164569"/>
                  </a:lnTo>
                  <a:lnTo>
                    <a:pt x="3059584" y="159656"/>
                  </a:lnTo>
                  <a:lnTo>
                    <a:pt x="3095854" y="158097"/>
                  </a:lnTo>
                  <a:lnTo>
                    <a:pt x="3115196" y="153734"/>
                  </a:lnTo>
                  <a:lnTo>
                    <a:pt x="3178434" y="150529"/>
                  </a:lnTo>
                  <a:lnTo>
                    <a:pt x="3194590" y="147377"/>
                  </a:lnTo>
                  <a:lnTo>
                    <a:pt x="3279979" y="144171"/>
                  </a:lnTo>
                  <a:lnTo>
                    <a:pt x="3296218" y="141025"/>
                  </a:lnTo>
                  <a:lnTo>
                    <a:pt x="3346780" y="137853"/>
                  </a:lnTo>
                  <a:lnTo>
                    <a:pt x="3356934" y="135351"/>
                  </a:lnTo>
                  <a:lnTo>
                    <a:pt x="3397605" y="131585"/>
                  </a:lnTo>
                  <a:lnTo>
                    <a:pt x="3407762" y="129038"/>
                  </a:lnTo>
                  <a:lnTo>
                    <a:pt x="3618668" y="120650"/>
                  </a:lnTo>
                  <a:lnTo>
                    <a:pt x="3627680" y="118769"/>
                  </a:lnTo>
                  <a:lnTo>
                    <a:pt x="3637097" y="116286"/>
                  </a:lnTo>
                  <a:lnTo>
                    <a:pt x="3901726" y="112418"/>
                  </a:lnTo>
                  <a:lnTo>
                    <a:pt x="3923452" y="108833"/>
                  </a:lnTo>
                  <a:lnTo>
                    <a:pt x="4193522" y="107950"/>
                  </a:lnTo>
                  <a:lnTo>
                    <a:pt x="4245147" y="107244"/>
                  </a:lnTo>
                  <a:lnTo>
                    <a:pt x="4314222" y="101716"/>
                  </a:lnTo>
                  <a:lnTo>
                    <a:pt x="4346093" y="100910"/>
                  </a:lnTo>
                  <a:lnTo>
                    <a:pt x="4388597" y="95840"/>
                  </a:lnTo>
                  <a:lnTo>
                    <a:pt x="4497275" y="93369"/>
                  </a:lnTo>
                  <a:lnTo>
                    <a:pt x="4519154" y="90224"/>
                  </a:lnTo>
                  <a:lnTo>
                    <a:pt x="4783941" y="88194"/>
                  </a:lnTo>
                  <a:lnTo>
                    <a:pt x="4823309" y="83138"/>
                  </a:lnTo>
                  <a:lnTo>
                    <a:pt x="4930068" y="81846"/>
                  </a:lnTo>
                  <a:lnTo>
                    <a:pt x="4969449" y="76788"/>
                  </a:lnTo>
                  <a:lnTo>
                    <a:pt x="5021114" y="74353"/>
                  </a:lnTo>
                  <a:lnTo>
                    <a:pt x="5077329" y="65661"/>
                  </a:lnTo>
                  <a:lnTo>
                    <a:pt x="5178191" y="57419"/>
                  </a:lnTo>
                  <a:lnTo>
                    <a:pt x="5265595" y="49038"/>
                  </a:lnTo>
                  <a:lnTo>
                    <a:pt x="5287832" y="45809"/>
                  </a:lnTo>
                  <a:lnTo>
                    <a:pt x="5494695" y="42568"/>
                  </a:lnTo>
                  <a:lnTo>
                    <a:pt x="5516681" y="39424"/>
                  </a:lnTo>
                  <a:lnTo>
                    <a:pt x="5684750" y="31049"/>
                  </a:lnTo>
                  <a:lnTo>
                    <a:pt x="5743016" y="25662"/>
                  </a:lnTo>
                  <a:lnTo>
                    <a:pt x="5987277" y="23518"/>
                  </a:lnTo>
                  <a:lnTo>
                    <a:pt x="6022959" y="19638"/>
                  </a:lnTo>
                  <a:lnTo>
                    <a:pt x="6288692" y="19050"/>
                  </a:lnTo>
                  <a:lnTo>
                    <a:pt x="6326328" y="18344"/>
                  </a:lnTo>
                  <a:lnTo>
                    <a:pt x="6379803" y="13092"/>
                  </a:lnTo>
                  <a:lnTo>
                    <a:pt x="6428361" y="10853"/>
                  </a:lnTo>
                  <a:lnTo>
                    <a:pt x="6452487" y="7684"/>
                  </a:lnTo>
                  <a:lnTo>
                    <a:pt x="6603736" y="3206"/>
                  </a:lnTo>
                  <a:lnTo>
                    <a:pt x="6854981" y="6350"/>
                  </a:lnTo>
                  <a:lnTo>
                    <a:pt x="7123035" y="0"/>
                  </a:lnTo>
                  <a:lnTo>
                    <a:pt x="7560261" y="6350"/>
                  </a:lnTo>
                  <a:lnTo>
                    <a:pt x="7713311" y="14571"/>
                  </a:lnTo>
                  <a:lnTo>
                    <a:pt x="7760380" y="18460"/>
                  </a:lnTo>
                  <a:lnTo>
                    <a:pt x="7821604" y="20897"/>
                  </a:lnTo>
                  <a:lnTo>
                    <a:pt x="7893862" y="29588"/>
                  </a:lnTo>
                  <a:lnTo>
                    <a:pt x="8171763" y="32455"/>
                  </a:lnTo>
                  <a:lnTo>
                    <a:pt x="8278627" y="39947"/>
                  </a:lnTo>
                  <a:lnTo>
                    <a:pt x="8298099" y="43116"/>
                  </a:lnTo>
                  <a:lnTo>
                    <a:pt x="8373370" y="44427"/>
                  </a:lnTo>
                  <a:lnTo>
                    <a:pt x="8624176" y="38100"/>
                  </a:lnTo>
                  <a:lnTo>
                    <a:pt x="8626383" y="37394"/>
                  </a:lnTo>
                  <a:lnTo>
                    <a:pt x="8632860" y="33736"/>
                  </a:lnTo>
                  <a:lnTo>
                    <a:pt x="8637124" y="32633"/>
                  </a:lnTo>
                  <a:lnTo>
                    <a:pt x="8643495" y="32011"/>
                  </a:lnTo>
                  <a:lnTo>
                    <a:pt x="8645615" y="31219"/>
                  </a:lnTo>
                  <a:lnTo>
                    <a:pt x="8651973" y="27437"/>
                  </a:lnTo>
                  <a:lnTo>
                    <a:pt x="8660446" y="2540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SMARTInkAnnotation638"/>
            <p:cNvSpPr/>
            <p:nvPr/>
          </p:nvSpPr>
          <p:spPr>
            <a:xfrm>
              <a:off x="518199" y="2146564"/>
              <a:ext cx="139765" cy="220986"/>
            </a:xfrm>
            <a:custGeom>
              <a:avLst/>
              <a:gdLst/>
              <a:ahLst/>
              <a:cxnLst/>
              <a:rect l="0" t="0" r="0" b="0"/>
              <a:pathLst>
                <a:path w="139765" h="220986">
                  <a:moveTo>
                    <a:pt x="31746" y="12436"/>
                  </a:moveTo>
                  <a:lnTo>
                    <a:pt x="31746" y="15807"/>
                  </a:lnTo>
                  <a:lnTo>
                    <a:pt x="31040" y="16800"/>
                  </a:lnTo>
                  <a:lnTo>
                    <a:pt x="29863" y="17462"/>
                  </a:lnTo>
                  <a:lnTo>
                    <a:pt x="28373" y="17903"/>
                  </a:lnTo>
                  <a:lnTo>
                    <a:pt x="27379" y="18903"/>
                  </a:lnTo>
                  <a:lnTo>
                    <a:pt x="26717" y="20275"/>
                  </a:lnTo>
                  <a:lnTo>
                    <a:pt x="26275" y="21896"/>
                  </a:lnTo>
                  <a:lnTo>
                    <a:pt x="26687" y="23681"/>
                  </a:lnTo>
                  <a:lnTo>
                    <a:pt x="29933" y="29565"/>
                  </a:lnTo>
                  <a:lnTo>
                    <a:pt x="30940" y="33690"/>
                  </a:lnTo>
                  <a:lnTo>
                    <a:pt x="31507" y="39978"/>
                  </a:lnTo>
                  <a:lnTo>
                    <a:pt x="29757" y="46079"/>
                  </a:lnTo>
                  <a:lnTo>
                    <a:pt x="28302" y="49681"/>
                  </a:lnTo>
                  <a:lnTo>
                    <a:pt x="28038" y="53494"/>
                  </a:lnTo>
                  <a:lnTo>
                    <a:pt x="28568" y="57447"/>
                  </a:lnTo>
                  <a:lnTo>
                    <a:pt x="29627" y="61493"/>
                  </a:lnTo>
                  <a:lnTo>
                    <a:pt x="29627" y="65602"/>
                  </a:lnTo>
                  <a:lnTo>
                    <a:pt x="28922" y="69752"/>
                  </a:lnTo>
                  <a:lnTo>
                    <a:pt x="27745" y="73930"/>
                  </a:lnTo>
                  <a:lnTo>
                    <a:pt x="26961" y="78127"/>
                  </a:lnTo>
                  <a:lnTo>
                    <a:pt x="26438" y="82335"/>
                  </a:lnTo>
                  <a:lnTo>
                    <a:pt x="26089" y="86552"/>
                  </a:lnTo>
                  <a:lnTo>
                    <a:pt x="25857" y="90775"/>
                  </a:lnTo>
                  <a:lnTo>
                    <a:pt x="25599" y="99229"/>
                  </a:lnTo>
                  <a:lnTo>
                    <a:pt x="25453" y="115293"/>
                  </a:lnTo>
                  <a:lnTo>
                    <a:pt x="24727" y="120519"/>
                  </a:lnTo>
                  <a:lnTo>
                    <a:pt x="23536" y="125413"/>
                  </a:lnTo>
                  <a:lnTo>
                    <a:pt x="22037" y="130087"/>
                  </a:lnTo>
                  <a:lnTo>
                    <a:pt x="21038" y="135320"/>
                  </a:lnTo>
                  <a:lnTo>
                    <a:pt x="20371" y="140925"/>
                  </a:lnTo>
                  <a:lnTo>
                    <a:pt x="19927" y="146779"/>
                  </a:lnTo>
                  <a:lnTo>
                    <a:pt x="19631" y="152092"/>
                  </a:lnTo>
                  <a:lnTo>
                    <a:pt x="19301" y="161759"/>
                  </a:lnTo>
                  <a:lnTo>
                    <a:pt x="19073" y="181878"/>
                  </a:lnTo>
                  <a:lnTo>
                    <a:pt x="19038" y="220985"/>
                  </a:lnTo>
                  <a:lnTo>
                    <a:pt x="18332" y="220613"/>
                  </a:lnTo>
                  <a:lnTo>
                    <a:pt x="14009" y="216828"/>
                  </a:lnTo>
                  <a:lnTo>
                    <a:pt x="13567" y="216431"/>
                  </a:lnTo>
                  <a:lnTo>
                    <a:pt x="13273" y="215460"/>
                  </a:lnTo>
                  <a:lnTo>
                    <a:pt x="12946" y="212501"/>
                  </a:lnTo>
                  <a:lnTo>
                    <a:pt x="12152" y="210724"/>
                  </a:lnTo>
                  <a:lnTo>
                    <a:pt x="8369" y="204852"/>
                  </a:lnTo>
                  <a:lnTo>
                    <a:pt x="7236" y="200730"/>
                  </a:lnTo>
                  <a:lnTo>
                    <a:pt x="6733" y="194665"/>
                  </a:lnTo>
                  <a:lnTo>
                    <a:pt x="6599" y="191072"/>
                  </a:lnTo>
                  <a:lnTo>
                    <a:pt x="5803" y="187265"/>
                  </a:lnTo>
                  <a:lnTo>
                    <a:pt x="4567" y="183317"/>
                  </a:lnTo>
                  <a:lnTo>
                    <a:pt x="3037" y="179273"/>
                  </a:lnTo>
                  <a:lnTo>
                    <a:pt x="2016" y="175167"/>
                  </a:lnTo>
                  <a:lnTo>
                    <a:pt x="1336" y="171017"/>
                  </a:lnTo>
                  <a:lnTo>
                    <a:pt x="883" y="166840"/>
                  </a:lnTo>
                  <a:lnTo>
                    <a:pt x="581" y="162645"/>
                  </a:lnTo>
                  <a:lnTo>
                    <a:pt x="379" y="158436"/>
                  </a:lnTo>
                  <a:lnTo>
                    <a:pt x="155" y="149997"/>
                  </a:lnTo>
                  <a:lnTo>
                    <a:pt x="0" y="128850"/>
                  </a:lnTo>
                  <a:lnTo>
                    <a:pt x="698" y="124617"/>
                  </a:lnTo>
                  <a:lnTo>
                    <a:pt x="1869" y="120385"/>
                  </a:lnTo>
                  <a:lnTo>
                    <a:pt x="3356" y="116152"/>
                  </a:lnTo>
                  <a:lnTo>
                    <a:pt x="4347" y="111919"/>
                  </a:lnTo>
                  <a:lnTo>
                    <a:pt x="5008" y="107686"/>
                  </a:lnTo>
                  <a:lnTo>
                    <a:pt x="5449" y="103452"/>
                  </a:lnTo>
                  <a:lnTo>
                    <a:pt x="5938" y="96867"/>
                  </a:lnTo>
                  <a:lnTo>
                    <a:pt x="6156" y="90883"/>
                  </a:lnTo>
                  <a:lnTo>
                    <a:pt x="6307" y="71441"/>
                  </a:lnTo>
                  <a:lnTo>
                    <a:pt x="6323" y="58925"/>
                  </a:lnTo>
                  <a:lnTo>
                    <a:pt x="7032" y="55423"/>
                  </a:lnTo>
                  <a:lnTo>
                    <a:pt x="10696" y="47124"/>
                  </a:lnTo>
                  <a:lnTo>
                    <a:pt x="11800" y="42434"/>
                  </a:lnTo>
                  <a:lnTo>
                    <a:pt x="12291" y="36116"/>
                  </a:lnTo>
                  <a:lnTo>
                    <a:pt x="12422" y="32456"/>
                  </a:lnTo>
                  <a:lnTo>
                    <a:pt x="13215" y="29311"/>
                  </a:lnTo>
                  <a:lnTo>
                    <a:pt x="15980" y="23934"/>
                  </a:lnTo>
                  <a:lnTo>
                    <a:pt x="17678" y="19192"/>
                  </a:lnTo>
                  <a:lnTo>
                    <a:pt x="18635" y="12556"/>
                  </a:lnTo>
                  <a:lnTo>
                    <a:pt x="18958" y="7364"/>
                  </a:lnTo>
                  <a:lnTo>
                    <a:pt x="19691" y="6938"/>
                  </a:lnTo>
                  <a:lnTo>
                    <a:pt x="24057" y="6254"/>
                  </a:lnTo>
                  <a:lnTo>
                    <a:pt x="24502" y="6198"/>
                  </a:lnTo>
                  <a:lnTo>
                    <a:pt x="28501" y="2748"/>
                  </a:lnTo>
                  <a:lnTo>
                    <a:pt x="30785" y="628"/>
                  </a:lnTo>
                  <a:lnTo>
                    <a:pt x="33201" y="132"/>
                  </a:lnTo>
                  <a:lnTo>
                    <a:pt x="34834" y="0"/>
                  </a:lnTo>
                  <a:lnTo>
                    <a:pt x="36629" y="618"/>
                  </a:lnTo>
                  <a:lnTo>
                    <a:pt x="40505" y="3185"/>
                  </a:lnTo>
                  <a:lnTo>
                    <a:pt x="44380" y="6218"/>
                  </a:lnTo>
                  <a:lnTo>
                    <a:pt x="47481" y="9202"/>
                  </a:lnTo>
                  <a:lnTo>
                    <a:pt x="53195" y="14849"/>
                  </a:lnTo>
                  <a:lnTo>
                    <a:pt x="57282" y="20799"/>
                  </a:lnTo>
                  <a:lnTo>
                    <a:pt x="59360" y="24361"/>
                  </a:lnTo>
                  <a:lnTo>
                    <a:pt x="61451" y="28147"/>
                  </a:lnTo>
                  <a:lnTo>
                    <a:pt x="65658" y="36117"/>
                  </a:lnTo>
                  <a:lnTo>
                    <a:pt x="68474" y="39512"/>
                  </a:lnTo>
                  <a:lnTo>
                    <a:pt x="71763" y="42481"/>
                  </a:lnTo>
                  <a:lnTo>
                    <a:pt x="75368" y="45166"/>
                  </a:lnTo>
                  <a:lnTo>
                    <a:pt x="78477" y="49073"/>
                  </a:lnTo>
                  <a:lnTo>
                    <a:pt x="81256" y="53794"/>
                  </a:lnTo>
                  <a:lnTo>
                    <a:pt x="103735" y="99166"/>
                  </a:lnTo>
                  <a:lnTo>
                    <a:pt x="105860" y="104122"/>
                  </a:lnTo>
                  <a:lnTo>
                    <a:pt x="107984" y="109543"/>
                  </a:lnTo>
                  <a:lnTo>
                    <a:pt x="110105" y="115274"/>
                  </a:lnTo>
                  <a:lnTo>
                    <a:pt x="112225" y="120506"/>
                  </a:lnTo>
                  <a:lnTo>
                    <a:pt x="114345" y="125405"/>
                  </a:lnTo>
                  <a:lnTo>
                    <a:pt x="118582" y="134611"/>
                  </a:lnTo>
                  <a:lnTo>
                    <a:pt x="122819" y="143406"/>
                  </a:lnTo>
                  <a:lnTo>
                    <a:pt x="124231" y="147727"/>
                  </a:lnTo>
                  <a:lnTo>
                    <a:pt x="125173" y="152019"/>
                  </a:lnTo>
                  <a:lnTo>
                    <a:pt x="125800" y="156292"/>
                  </a:lnTo>
                  <a:lnTo>
                    <a:pt x="126925" y="160551"/>
                  </a:lnTo>
                  <a:lnTo>
                    <a:pt x="128380" y="164801"/>
                  </a:lnTo>
                  <a:lnTo>
                    <a:pt x="130057" y="169046"/>
                  </a:lnTo>
                  <a:lnTo>
                    <a:pt x="130468" y="172581"/>
                  </a:lnTo>
                  <a:lnTo>
                    <a:pt x="130037" y="175644"/>
                  </a:lnTo>
                  <a:lnTo>
                    <a:pt x="128381" y="180929"/>
                  </a:lnTo>
                  <a:lnTo>
                    <a:pt x="127645" y="185629"/>
                  </a:lnTo>
                  <a:lnTo>
                    <a:pt x="128154" y="187870"/>
                  </a:lnTo>
                  <a:lnTo>
                    <a:pt x="131538" y="194395"/>
                  </a:lnTo>
                  <a:lnTo>
                    <a:pt x="132578" y="198670"/>
                  </a:lnTo>
                  <a:lnTo>
                    <a:pt x="134923" y="202921"/>
                  </a:lnTo>
                  <a:lnTo>
                    <a:pt x="136536" y="205043"/>
                  </a:lnTo>
                  <a:lnTo>
                    <a:pt x="138329" y="209282"/>
                  </a:lnTo>
                  <a:lnTo>
                    <a:pt x="139764" y="215636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SMARTInkAnnotation639"/>
            <p:cNvSpPr/>
            <p:nvPr/>
          </p:nvSpPr>
          <p:spPr>
            <a:xfrm>
              <a:off x="543593" y="2260600"/>
              <a:ext cx="95309" cy="38078"/>
            </a:xfrm>
            <a:custGeom>
              <a:avLst/>
              <a:gdLst/>
              <a:ahLst/>
              <a:cxnLst/>
              <a:rect l="0" t="0" r="0" b="0"/>
              <a:pathLst>
                <a:path w="95309" h="38078">
                  <a:moveTo>
                    <a:pt x="6352" y="31750"/>
                  </a:moveTo>
                  <a:lnTo>
                    <a:pt x="2979" y="31750"/>
                  </a:lnTo>
                  <a:lnTo>
                    <a:pt x="1985" y="32456"/>
                  </a:lnTo>
                  <a:lnTo>
                    <a:pt x="1323" y="33631"/>
                  </a:lnTo>
                  <a:lnTo>
                    <a:pt x="5" y="38077"/>
                  </a:lnTo>
                  <a:lnTo>
                    <a:pt x="0" y="34722"/>
                  </a:lnTo>
                  <a:lnTo>
                    <a:pt x="706" y="33026"/>
                  </a:lnTo>
                  <a:lnTo>
                    <a:pt x="1882" y="31189"/>
                  </a:lnTo>
                  <a:lnTo>
                    <a:pt x="3372" y="29260"/>
                  </a:lnTo>
                  <a:lnTo>
                    <a:pt x="5071" y="27973"/>
                  </a:lnTo>
                  <a:lnTo>
                    <a:pt x="6910" y="27115"/>
                  </a:lnTo>
                  <a:lnTo>
                    <a:pt x="8842" y="26544"/>
                  </a:lnTo>
                  <a:lnTo>
                    <a:pt x="11542" y="25457"/>
                  </a:lnTo>
                  <a:lnTo>
                    <a:pt x="14754" y="24027"/>
                  </a:lnTo>
                  <a:lnTo>
                    <a:pt x="18308" y="22368"/>
                  </a:lnTo>
                  <a:lnTo>
                    <a:pt x="22088" y="21262"/>
                  </a:lnTo>
                  <a:lnTo>
                    <a:pt x="26021" y="20525"/>
                  </a:lnTo>
                  <a:lnTo>
                    <a:pt x="30055" y="20033"/>
                  </a:lnTo>
                  <a:lnTo>
                    <a:pt x="34156" y="19000"/>
                  </a:lnTo>
                  <a:lnTo>
                    <a:pt x="38302" y="17605"/>
                  </a:lnTo>
                  <a:lnTo>
                    <a:pt x="42478" y="15970"/>
                  </a:lnTo>
                  <a:lnTo>
                    <a:pt x="46674" y="14175"/>
                  </a:lnTo>
                  <a:lnTo>
                    <a:pt x="55101" y="10298"/>
                  </a:lnTo>
                  <a:lnTo>
                    <a:pt x="60032" y="8982"/>
                  </a:lnTo>
                  <a:lnTo>
                    <a:pt x="65436" y="8104"/>
                  </a:lnTo>
                  <a:lnTo>
                    <a:pt x="71157" y="7520"/>
                  </a:lnTo>
                  <a:lnTo>
                    <a:pt x="76383" y="6424"/>
                  </a:lnTo>
                  <a:lnTo>
                    <a:pt x="81280" y="4988"/>
                  </a:lnTo>
                  <a:lnTo>
                    <a:pt x="95308" y="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SMARTInkAnnotation640"/>
            <p:cNvSpPr/>
            <p:nvPr/>
          </p:nvSpPr>
          <p:spPr>
            <a:xfrm>
              <a:off x="727950" y="2184407"/>
              <a:ext cx="126986" cy="171156"/>
            </a:xfrm>
            <a:custGeom>
              <a:avLst/>
              <a:gdLst/>
              <a:ahLst/>
              <a:cxnLst/>
              <a:rect l="0" t="0" r="0" b="0"/>
              <a:pathLst>
                <a:path w="126986" h="171156">
                  <a:moveTo>
                    <a:pt x="126985" y="6343"/>
                  </a:moveTo>
                  <a:lnTo>
                    <a:pt x="120893" y="254"/>
                  </a:lnTo>
                  <a:lnTo>
                    <a:pt x="117336" y="70"/>
                  </a:lnTo>
                  <a:lnTo>
                    <a:pt x="94761" y="0"/>
                  </a:lnTo>
                  <a:lnTo>
                    <a:pt x="91382" y="703"/>
                  </a:lnTo>
                  <a:lnTo>
                    <a:pt x="87718" y="1877"/>
                  </a:lnTo>
                  <a:lnTo>
                    <a:pt x="83863" y="3366"/>
                  </a:lnTo>
                  <a:lnTo>
                    <a:pt x="80587" y="4358"/>
                  </a:lnTo>
                  <a:lnTo>
                    <a:pt x="77697" y="5020"/>
                  </a:lnTo>
                  <a:lnTo>
                    <a:pt x="75065" y="5461"/>
                  </a:lnTo>
                  <a:lnTo>
                    <a:pt x="72604" y="6460"/>
                  </a:lnTo>
                  <a:lnTo>
                    <a:pt x="70257" y="7832"/>
                  </a:lnTo>
                  <a:lnTo>
                    <a:pt x="67986" y="9453"/>
                  </a:lnTo>
                  <a:lnTo>
                    <a:pt x="65061" y="10533"/>
                  </a:lnTo>
                  <a:lnTo>
                    <a:pt x="61698" y="11253"/>
                  </a:lnTo>
                  <a:lnTo>
                    <a:pt x="58045" y="11733"/>
                  </a:lnTo>
                  <a:lnTo>
                    <a:pt x="54197" y="12758"/>
                  </a:lnTo>
                  <a:lnTo>
                    <a:pt x="50220" y="14148"/>
                  </a:lnTo>
                  <a:lnTo>
                    <a:pt x="46156" y="15779"/>
                  </a:lnTo>
                  <a:lnTo>
                    <a:pt x="42741" y="17573"/>
                  </a:lnTo>
                  <a:lnTo>
                    <a:pt x="39759" y="19474"/>
                  </a:lnTo>
                  <a:lnTo>
                    <a:pt x="37064" y="21447"/>
                  </a:lnTo>
                  <a:lnTo>
                    <a:pt x="34562" y="23468"/>
                  </a:lnTo>
                  <a:lnTo>
                    <a:pt x="32188" y="25521"/>
                  </a:lnTo>
                  <a:lnTo>
                    <a:pt x="29899" y="27595"/>
                  </a:lnTo>
                  <a:lnTo>
                    <a:pt x="27667" y="28977"/>
                  </a:lnTo>
                  <a:lnTo>
                    <a:pt x="25473" y="29899"/>
                  </a:lnTo>
                  <a:lnTo>
                    <a:pt x="23305" y="30514"/>
                  </a:lnTo>
                  <a:lnTo>
                    <a:pt x="20447" y="31629"/>
                  </a:lnTo>
                  <a:lnTo>
                    <a:pt x="17130" y="33078"/>
                  </a:lnTo>
                  <a:lnTo>
                    <a:pt x="13506" y="34749"/>
                  </a:lnTo>
                  <a:lnTo>
                    <a:pt x="11091" y="36569"/>
                  </a:lnTo>
                  <a:lnTo>
                    <a:pt x="9480" y="38489"/>
                  </a:lnTo>
                  <a:lnTo>
                    <a:pt x="8407" y="40473"/>
                  </a:lnTo>
                  <a:lnTo>
                    <a:pt x="6985" y="41796"/>
                  </a:lnTo>
                  <a:lnTo>
                    <a:pt x="5331" y="42679"/>
                  </a:lnTo>
                  <a:lnTo>
                    <a:pt x="3523" y="43267"/>
                  </a:lnTo>
                  <a:lnTo>
                    <a:pt x="2317" y="44364"/>
                  </a:lnTo>
                  <a:lnTo>
                    <a:pt x="1513" y="45802"/>
                  </a:lnTo>
                  <a:lnTo>
                    <a:pt x="620" y="49280"/>
                  </a:lnTo>
                  <a:lnTo>
                    <a:pt x="223" y="53178"/>
                  </a:lnTo>
                  <a:lnTo>
                    <a:pt x="47" y="57262"/>
                  </a:lnTo>
                  <a:lnTo>
                    <a:pt x="0" y="59339"/>
                  </a:lnTo>
                  <a:lnTo>
                    <a:pt x="674" y="60724"/>
                  </a:lnTo>
                  <a:lnTo>
                    <a:pt x="1830" y="61646"/>
                  </a:lnTo>
                  <a:lnTo>
                    <a:pt x="5703" y="63378"/>
                  </a:lnTo>
                  <a:lnTo>
                    <a:pt x="12131" y="66499"/>
                  </a:lnTo>
                  <a:lnTo>
                    <a:pt x="15116" y="68319"/>
                  </a:lnTo>
                  <a:lnTo>
                    <a:pt x="17812" y="70238"/>
                  </a:lnTo>
                  <a:lnTo>
                    <a:pt x="20315" y="72223"/>
                  </a:lnTo>
                  <a:lnTo>
                    <a:pt x="22690" y="74252"/>
                  </a:lnTo>
                  <a:lnTo>
                    <a:pt x="24979" y="76310"/>
                  </a:lnTo>
                  <a:lnTo>
                    <a:pt x="27211" y="78388"/>
                  </a:lnTo>
                  <a:lnTo>
                    <a:pt x="30111" y="80478"/>
                  </a:lnTo>
                  <a:lnTo>
                    <a:pt x="33457" y="82577"/>
                  </a:lnTo>
                  <a:lnTo>
                    <a:pt x="37099" y="84682"/>
                  </a:lnTo>
                  <a:lnTo>
                    <a:pt x="40939" y="86086"/>
                  </a:lnTo>
                  <a:lnTo>
                    <a:pt x="44911" y="87022"/>
                  </a:lnTo>
                  <a:lnTo>
                    <a:pt x="48971" y="87645"/>
                  </a:lnTo>
                  <a:lnTo>
                    <a:pt x="53090" y="88766"/>
                  </a:lnTo>
                  <a:lnTo>
                    <a:pt x="57248" y="90220"/>
                  </a:lnTo>
                  <a:lnTo>
                    <a:pt x="61432" y="91894"/>
                  </a:lnTo>
                  <a:lnTo>
                    <a:pt x="65633" y="93716"/>
                  </a:lnTo>
                  <a:lnTo>
                    <a:pt x="74066" y="97622"/>
                  </a:lnTo>
                  <a:lnTo>
                    <a:pt x="86753" y="103787"/>
                  </a:lnTo>
                  <a:lnTo>
                    <a:pt x="90280" y="105878"/>
                  </a:lnTo>
                  <a:lnTo>
                    <a:pt x="93337" y="107977"/>
                  </a:lnTo>
                  <a:lnTo>
                    <a:pt x="96081" y="110082"/>
                  </a:lnTo>
                  <a:lnTo>
                    <a:pt x="98616" y="111486"/>
                  </a:lnTo>
                  <a:lnTo>
                    <a:pt x="101013" y="112421"/>
                  </a:lnTo>
                  <a:lnTo>
                    <a:pt x="103316" y="113045"/>
                  </a:lnTo>
                  <a:lnTo>
                    <a:pt x="105558" y="114166"/>
                  </a:lnTo>
                  <a:lnTo>
                    <a:pt x="107758" y="115620"/>
                  </a:lnTo>
                  <a:lnTo>
                    <a:pt x="109931" y="117294"/>
                  </a:lnTo>
                  <a:lnTo>
                    <a:pt x="112086" y="119116"/>
                  </a:lnTo>
                  <a:lnTo>
                    <a:pt x="114229" y="121036"/>
                  </a:lnTo>
                  <a:lnTo>
                    <a:pt x="118491" y="125051"/>
                  </a:lnTo>
                  <a:lnTo>
                    <a:pt x="125727" y="132111"/>
                  </a:lnTo>
                  <a:lnTo>
                    <a:pt x="125440" y="133227"/>
                  </a:lnTo>
                  <a:lnTo>
                    <a:pt x="122370" y="138169"/>
                  </a:lnTo>
                  <a:lnTo>
                    <a:pt x="121404" y="142073"/>
                  </a:lnTo>
                  <a:lnTo>
                    <a:pt x="119092" y="146159"/>
                  </a:lnTo>
                  <a:lnTo>
                    <a:pt x="115711" y="150328"/>
                  </a:lnTo>
                  <a:lnTo>
                    <a:pt x="111855" y="154532"/>
                  </a:lnTo>
                  <a:lnTo>
                    <a:pt x="109088" y="157495"/>
                  </a:lnTo>
                  <a:lnTo>
                    <a:pt x="107288" y="158616"/>
                  </a:lnTo>
                  <a:lnTo>
                    <a:pt x="104676" y="160070"/>
                  </a:lnTo>
                  <a:lnTo>
                    <a:pt x="101523" y="161744"/>
                  </a:lnTo>
                  <a:lnTo>
                    <a:pt x="98714" y="162860"/>
                  </a:lnTo>
                  <a:lnTo>
                    <a:pt x="96136" y="163604"/>
                  </a:lnTo>
                  <a:lnTo>
                    <a:pt x="93711" y="164100"/>
                  </a:lnTo>
                  <a:lnTo>
                    <a:pt x="90682" y="165137"/>
                  </a:lnTo>
                  <a:lnTo>
                    <a:pt x="87251" y="166533"/>
                  </a:lnTo>
                  <a:lnTo>
                    <a:pt x="78345" y="170473"/>
                  </a:lnTo>
                  <a:lnTo>
                    <a:pt x="76203" y="170796"/>
                  </a:lnTo>
                  <a:lnTo>
                    <a:pt x="73362" y="171012"/>
                  </a:lnTo>
                  <a:lnTo>
                    <a:pt x="70057" y="171155"/>
                  </a:lnTo>
                  <a:lnTo>
                    <a:pt x="67853" y="170546"/>
                  </a:lnTo>
                  <a:lnTo>
                    <a:pt x="66384" y="169433"/>
                  </a:lnTo>
                  <a:lnTo>
                    <a:pt x="65404" y="167986"/>
                  </a:lnTo>
                  <a:lnTo>
                    <a:pt x="63339" y="167022"/>
                  </a:lnTo>
                  <a:lnTo>
                    <a:pt x="60551" y="166379"/>
                  </a:lnTo>
                  <a:lnTo>
                    <a:pt x="57280" y="165950"/>
                  </a:lnTo>
                  <a:lnTo>
                    <a:pt x="54393" y="165664"/>
                  </a:lnTo>
                  <a:lnTo>
                    <a:pt x="51762" y="165474"/>
                  </a:lnTo>
                  <a:lnTo>
                    <a:pt x="49303" y="165347"/>
                  </a:lnTo>
                  <a:lnTo>
                    <a:pt x="46957" y="164556"/>
                  </a:lnTo>
                  <a:lnTo>
                    <a:pt x="44687" y="163324"/>
                  </a:lnTo>
                  <a:lnTo>
                    <a:pt x="42468" y="161797"/>
                  </a:lnTo>
                  <a:lnTo>
                    <a:pt x="40989" y="160073"/>
                  </a:lnTo>
                  <a:lnTo>
                    <a:pt x="40002" y="158219"/>
                  </a:lnTo>
                  <a:lnTo>
                    <a:pt x="38030" y="152393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SMARTInkAnnotation641"/>
            <p:cNvSpPr/>
            <p:nvPr/>
          </p:nvSpPr>
          <p:spPr>
            <a:xfrm>
              <a:off x="918767" y="2159287"/>
              <a:ext cx="155791" cy="215534"/>
            </a:xfrm>
            <a:custGeom>
              <a:avLst/>
              <a:gdLst/>
              <a:ahLst/>
              <a:cxnLst/>
              <a:rect l="0" t="0" r="0" b="0"/>
              <a:pathLst>
                <a:path w="155791" h="215534">
                  <a:moveTo>
                    <a:pt x="31477" y="63213"/>
                  </a:moveTo>
                  <a:lnTo>
                    <a:pt x="40321" y="72051"/>
                  </a:lnTo>
                  <a:lnTo>
                    <a:pt x="41609" y="74044"/>
                  </a:lnTo>
                  <a:lnTo>
                    <a:pt x="43040" y="78140"/>
                  </a:lnTo>
                  <a:lnTo>
                    <a:pt x="43846" y="84412"/>
                  </a:lnTo>
                  <a:lnTo>
                    <a:pt x="44035" y="90509"/>
                  </a:lnTo>
                  <a:lnTo>
                    <a:pt x="44185" y="192250"/>
                  </a:lnTo>
                  <a:lnTo>
                    <a:pt x="44891" y="194393"/>
                  </a:lnTo>
                  <a:lnTo>
                    <a:pt x="49215" y="201021"/>
                  </a:lnTo>
                  <a:lnTo>
                    <a:pt x="49656" y="201652"/>
                  </a:lnTo>
                  <a:lnTo>
                    <a:pt x="50147" y="204234"/>
                  </a:lnTo>
                  <a:lnTo>
                    <a:pt x="50278" y="205910"/>
                  </a:lnTo>
                  <a:lnTo>
                    <a:pt x="51071" y="207028"/>
                  </a:lnTo>
                  <a:lnTo>
                    <a:pt x="52306" y="207773"/>
                  </a:lnTo>
                  <a:lnTo>
                    <a:pt x="55987" y="208969"/>
                  </a:lnTo>
                  <a:lnTo>
                    <a:pt x="56289" y="209772"/>
                  </a:lnTo>
                  <a:lnTo>
                    <a:pt x="56886" y="215533"/>
                  </a:lnTo>
                  <a:lnTo>
                    <a:pt x="51422" y="210139"/>
                  </a:lnTo>
                  <a:lnTo>
                    <a:pt x="45146" y="203873"/>
                  </a:lnTo>
                  <a:lnTo>
                    <a:pt x="42730" y="199577"/>
                  </a:lnTo>
                  <a:lnTo>
                    <a:pt x="39302" y="193669"/>
                  </a:lnTo>
                  <a:lnTo>
                    <a:pt x="35426" y="188692"/>
                  </a:lnTo>
                  <a:lnTo>
                    <a:pt x="31350" y="184128"/>
                  </a:lnTo>
                  <a:lnTo>
                    <a:pt x="27185" y="179042"/>
                  </a:lnTo>
                  <a:lnTo>
                    <a:pt x="25086" y="175710"/>
                  </a:lnTo>
                  <a:lnTo>
                    <a:pt x="22980" y="172078"/>
                  </a:lnTo>
                  <a:lnTo>
                    <a:pt x="21577" y="168245"/>
                  </a:lnTo>
                  <a:lnTo>
                    <a:pt x="20641" y="164279"/>
                  </a:lnTo>
                  <a:lnTo>
                    <a:pt x="20017" y="160223"/>
                  </a:lnTo>
                  <a:lnTo>
                    <a:pt x="18895" y="155403"/>
                  </a:lnTo>
                  <a:lnTo>
                    <a:pt x="17441" y="150073"/>
                  </a:lnTo>
                  <a:lnTo>
                    <a:pt x="15766" y="144403"/>
                  </a:lnTo>
                  <a:lnTo>
                    <a:pt x="13943" y="139212"/>
                  </a:lnTo>
                  <a:lnTo>
                    <a:pt x="12022" y="134340"/>
                  </a:lnTo>
                  <a:lnTo>
                    <a:pt x="10035" y="129681"/>
                  </a:lnTo>
                  <a:lnTo>
                    <a:pt x="8711" y="124458"/>
                  </a:lnTo>
                  <a:lnTo>
                    <a:pt x="7828" y="118860"/>
                  </a:lnTo>
                  <a:lnTo>
                    <a:pt x="7239" y="113011"/>
                  </a:lnTo>
                  <a:lnTo>
                    <a:pt x="6140" y="107701"/>
                  </a:lnTo>
                  <a:lnTo>
                    <a:pt x="4702" y="102749"/>
                  </a:lnTo>
                  <a:lnTo>
                    <a:pt x="3037" y="98037"/>
                  </a:lnTo>
                  <a:lnTo>
                    <a:pt x="1928" y="93485"/>
                  </a:lnTo>
                  <a:lnTo>
                    <a:pt x="1187" y="89038"/>
                  </a:lnTo>
                  <a:lnTo>
                    <a:pt x="694" y="84663"/>
                  </a:lnTo>
                  <a:lnTo>
                    <a:pt x="365" y="79630"/>
                  </a:lnTo>
                  <a:lnTo>
                    <a:pt x="146" y="74157"/>
                  </a:lnTo>
                  <a:lnTo>
                    <a:pt x="0" y="68393"/>
                  </a:lnTo>
                  <a:lnTo>
                    <a:pt x="608" y="63844"/>
                  </a:lnTo>
                  <a:lnTo>
                    <a:pt x="1720" y="60106"/>
                  </a:lnTo>
                  <a:lnTo>
                    <a:pt x="3167" y="56908"/>
                  </a:lnTo>
                  <a:lnTo>
                    <a:pt x="4132" y="53365"/>
                  </a:lnTo>
                  <a:lnTo>
                    <a:pt x="4775" y="49592"/>
                  </a:lnTo>
                  <a:lnTo>
                    <a:pt x="5204" y="45666"/>
                  </a:lnTo>
                  <a:lnTo>
                    <a:pt x="6196" y="41637"/>
                  </a:lnTo>
                  <a:lnTo>
                    <a:pt x="7563" y="37540"/>
                  </a:lnTo>
                  <a:lnTo>
                    <a:pt x="9181" y="33398"/>
                  </a:lnTo>
                  <a:lnTo>
                    <a:pt x="12860" y="26913"/>
                  </a:lnTo>
                  <a:lnTo>
                    <a:pt x="16849" y="21680"/>
                  </a:lnTo>
                  <a:lnTo>
                    <a:pt x="20975" y="17002"/>
                  </a:lnTo>
                  <a:lnTo>
                    <a:pt x="23064" y="15472"/>
                  </a:lnTo>
                  <a:lnTo>
                    <a:pt x="27267" y="13772"/>
                  </a:lnTo>
                  <a:lnTo>
                    <a:pt x="30083" y="12614"/>
                  </a:lnTo>
                  <a:lnTo>
                    <a:pt x="33372" y="11136"/>
                  </a:lnTo>
                  <a:lnTo>
                    <a:pt x="36976" y="9445"/>
                  </a:lnTo>
                  <a:lnTo>
                    <a:pt x="40085" y="8317"/>
                  </a:lnTo>
                  <a:lnTo>
                    <a:pt x="42864" y="7566"/>
                  </a:lnTo>
                  <a:lnTo>
                    <a:pt x="45422" y="7065"/>
                  </a:lnTo>
                  <a:lnTo>
                    <a:pt x="48540" y="6025"/>
                  </a:lnTo>
                  <a:lnTo>
                    <a:pt x="52031" y="4627"/>
                  </a:lnTo>
                  <a:lnTo>
                    <a:pt x="55769" y="2989"/>
                  </a:lnTo>
                  <a:lnTo>
                    <a:pt x="59674" y="1897"/>
                  </a:lnTo>
                  <a:lnTo>
                    <a:pt x="63689" y="1169"/>
                  </a:lnTo>
                  <a:lnTo>
                    <a:pt x="67778" y="683"/>
                  </a:lnTo>
                  <a:lnTo>
                    <a:pt x="71210" y="360"/>
                  </a:lnTo>
                  <a:lnTo>
                    <a:pt x="74203" y="144"/>
                  </a:lnTo>
                  <a:lnTo>
                    <a:pt x="76905" y="0"/>
                  </a:lnTo>
                  <a:lnTo>
                    <a:pt x="80119" y="610"/>
                  </a:lnTo>
                  <a:lnTo>
                    <a:pt x="83673" y="1722"/>
                  </a:lnTo>
                  <a:lnTo>
                    <a:pt x="87454" y="3169"/>
                  </a:lnTo>
                  <a:lnTo>
                    <a:pt x="91387" y="4134"/>
                  </a:lnTo>
                  <a:lnTo>
                    <a:pt x="95421" y="4777"/>
                  </a:lnTo>
                  <a:lnTo>
                    <a:pt x="99522" y="5205"/>
                  </a:lnTo>
                  <a:lnTo>
                    <a:pt x="102963" y="6197"/>
                  </a:lnTo>
                  <a:lnTo>
                    <a:pt x="105962" y="7563"/>
                  </a:lnTo>
                  <a:lnTo>
                    <a:pt x="108668" y="9180"/>
                  </a:lnTo>
                  <a:lnTo>
                    <a:pt x="111883" y="10963"/>
                  </a:lnTo>
                  <a:lnTo>
                    <a:pt x="119222" y="14826"/>
                  </a:lnTo>
                  <a:lnTo>
                    <a:pt x="122450" y="17550"/>
                  </a:lnTo>
                  <a:lnTo>
                    <a:pt x="125307" y="20776"/>
                  </a:lnTo>
                  <a:lnTo>
                    <a:pt x="127919" y="24338"/>
                  </a:lnTo>
                  <a:lnTo>
                    <a:pt x="132703" y="30178"/>
                  </a:lnTo>
                  <a:lnTo>
                    <a:pt x="137182" y="35125"/>
                  </a:lnTo>
                  <a:lnTo>
                    <a:pt x="141526" y="39676"/>
                  </a:lnTo>
                  <a:lnTo>
                    <a:pt x="147941" y="46204"/>
                  </a:lnTo>
                  <a:lnTo>
                    <a:pt x="149362" y="49052"/>
                  </a:lnTo>
                  <a:lnTo>
                    <a:pt x="150309" y="52361"/>
                  </a:lnTo>
                  <a:lnTo>
                    <a:pt x="151361" y="59095"/>
                  </a:lnTo>
                  <a:lnTo>
                    <a:pt x="151829" y="64440"/>
                  </a:lnTo>
                  <a:lnTo>
                    <a:pt x="153919" y="71049"/>
                  </a:lnTo>
                  <a:lnTo>
                    <a:pt x="155465" y="74787"/>
                  </a:lnTo>
                  <a:lnTo>
                    <a:pt x="155790" y="77984"/>
                  </a:lnTo>
                  <a:lnTo>
                    <a:pt x="155300" y="80822"/>
                  </a:lnTo>
                  <a:lnTo>
                    <a:pt x="152873" y="85856"/>
                  </a:lnTo>
                  <a:lnTo>
                    <a:pt x="149441" y="90445"/>
                  </a:lnTo>
                  <a:lnTo>
                    <a:pt x="145563" y="94836"/>
                  </a:lnTo>
                  <a:lnTo>
                    <a:pt x="141486" y="99140"/>
                  </a:lnTo>
                  <a:lnTo>
                    <a:pt x="131006" y="109772"/>
                  </a:lnTo>
                  <a:lnTo>
                    <a:pt x="128188" y="111891"/>
                  </a:lnTo>
                  <a:lnTo>
                    <a:pt x="124897" y="114010"/>
                  </a:lnTo>
                  <a:lnTo>
                    <a:pt x="121291" y="116127"/>
                  </a:lnTo>
                  <a:lnTo>
                    <a:pt x="118181" y="118245"/>
                  </a:lnTo>
                  <a:lnTo>
                    <a:pt x="115401" y="120362"/>
                  </a:lnTo>
                  <a:lnTo>
                    <a:pt x="112843" y="122479"/>
                  </a:lnTo>
                  <a:lnTo>
                    <a:pt x="109725" y="123890"/>
                  </a:lnTo>
                  <a:lnTo>
                    <a:pt x="106234" y="124831"/>
                  </a:lnTo>
                  <a:lnTo>
                    <a:pt x="102495" y="125459"/>
                  </a:lnTo>
                  <a:lnTo>
                    <a:pt x="98590" y="126582"/>
                  </a:lnTo>
                  <a:lnTo>
                    <a:pt x="94575" y="128037"/>
                  </a:lnTo>
                  <a:lnTo>
                    <a:pt x="90487" y="129712"/>
                  </a:lnTo>
                  <a:lnTo>
                    <a:pt x="87055" y="131535"/>
                  </a:lnTo>
                  <a:lnTo>
                    <a:pt x="84061" y="133455"/>
                  </a:lnTo>
                  <a:lnTo>
                    <a:pt x="81359" y="135441"/>
                  </a:lnTo>
                  <a:lnTo>
                    <a:pt x="78146" y="136060"/>
                  </a:lnTo>
                  <a:lnTo>
                    <a:pt x="74592" y="135766"/>
                  </a:lnTo>
                  <a:lnTo>
                    <a:pt x="70810" y="134865"/>
                  </a:lnTo>
                  <a:lnTo>
                    <a:pt x="66877" y="134264"/>
                  </a:lnTo>
                  <a:lnTo>
                    <a:pt x="62843" y="133864"/>
                  </a:lnTo>
                  <a:lnTo>
                    <a:pt x="58742" y="133597"/>
                  </a:lnTo>
                  <a:lnTo>
                    <a:pt x="55302" y="132713"/>
                  </a:lnTo>
                  <a:lnTo>
                    <a:pt x="52302" y="131419"/>
                  </a:lnTo>
                  <a:lnTo>
                    <a:pt x="49597" y="129850"/>
                  </a:lnTo>
                  <a:lnTo>
                    <a:pt x="47087" y="128099"/>
                  </a:lnTo>
                  <a:lnTo>
                    <a:pt x="42416" y="124271"/>
                  </a:lnTo>
                  <a:lnTo>
                    <a:pt x="37986" y="120219"/>
                  </a:lnTo>
                  <a:lnTo>
                    <a:pt x="31477" y="114013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SMARTInkAnnotation642"/>
            <p:cNvSpPr/>
            <p:nvPr/>
          </p:nvSpPr>
          <p:spPr>
            <a:xfrm>
              <a:off x="397451" y="2901950"/>
              <a:ext cx="146141" cy="177767"/>
            </a:xfrm>
            <a:custGeom>
              <a:avLst/>
              <a:gdLst/>
              <a:ahLst/>
              <a:cxnLst/>
              <a:rect l="0" t="0" r="0" b="0"/>
              <a:pathLst>
                <a:path w="146141" h="177767">
                  <a:moveTo>
                    <a:pt x="6353" y="63500"/>
                  </a:moveTo>
                  <a:lnTo>
                    <a:pt x="6353" y="147259"/>
                  </a:lnTo>
                  <a:lnTo>
                    <a:pt x="5647" y="149678"/>
                  </a:lnTo>
                  <a:lnTo>
                    <a:pt x="2980" y="154248"/>
                  </a:lnTo>
                  <a:lnTo>
                    <a:pt x="1324" y="158630"/>
                  </a:lnTo>
                  <a:lnTo>
                    <a:pt x="261" y="163822"/>
                  </a:lnTo>
                  <a:lnTo>
                    <a:pt x="51" y="169211"/>
                  </a:lnTo>
                  <a:lnTo>
                    <a:pt x="0" y="171424"/>
                  </a:lnTo>
                  <a:lnTo>
                    <a:pt x="21212" y="150250"/>
                  </a:lnTo>
                  <a:lnTo>
                    <a:pt x="22613" y="147439"/>
                  </a:lnTo>
                  <a:lnTo>
                    <a:pt x="23547" y="144154"/>
                  </a:lnTo>
                  <a:lnTo>
                    <a:pt x="24170" y="140552"/>
                  </a:lnTo>
                  <a:lnTo>
                    <a:pt x="25291" y="137446"/>
                  </a:lnTo>
                  <a:lnTo>
                    <a:pt x="28419" y="132113"/>
                  </a:lnTo>
                  <a:lnTo>
                    <a:pt x="30242" y="128998"/>
                  </a:lnTo>
                  <a:lnTo>
                    <a:pt x="32163" y="125509"/>
                  </a:lnTo>
                  <a:lnTo>
                    <a:pt x="36180" y="117871"/>
                  </a:lnTo>
                  <a:lnTo>
                    <a:pt x="40319" y="109772"/>
                  </a:lnTo>
                  <a:lnTo>
                    <a:pt x="41705" y="106343"/>
                  </a:lnTo>
                  <a:lnTo>
                    <a:pt x="42629" y="103350"/>
                  </a:lnTo>
                  <a:lnTo>
                    <a:pt x="43245" y="100650"/>
                  </a:lnTo>
                  <a:lnTo>
                    <a:pt x="45812" y="95769"/>
                  </a:lnTo>
                  <a:lnTo>
                    <a:pt x="47485" y="93479"/>
                  </a:lnTo>
                  <a:lnTo>
                    <a:pt x="49344" y="89053"/>
                  </a:lnTo>
                  <a:lnTo>
                    <a:pt x="50537" y="83835"/>
                  </a:lnTo>
                  <a:lnTo>
                    <a:pt x="51341" y="83406"/>
                  </a:lnTo>
                  <a:lnTo>
                    <a:pt x="54117" y="82930"/>
                  </a:lnTo>
                  <a:lnTo>
                    <a:pt x="55140" y="83509"/>
                  </a:lnTo>
                  <a:lnTo>
                    <a:pt x="55821" y="84600"/>
                  </a:lnTo>
                  <a:lnTo>
                    <a:pt x="56276" y="86034"/>
                  </a:lnTo>
                  <a:lnTo>
                    <a:pt x="58664" y="89508"/>
                  </a:lnTo>
                  <a:lnTo>
                    <a:pt x="60289" y="91422"/>
                  </a:lnTo>
                  <a:lnTo>
                    <a:pt x="61372" y="94109"/>
                  </a:lnTo>
                  <a:lnTo>
                    <a:pt x="62094" y="97311"/>
                  </a:lnTo>
                  <a:lnTo>
                    <a:pt x="62576" y="100857"/>
                  </a:lnTo>
                  <a:lnTo>
                    <a:pt x="62897" y="103927"/>
                  </a:lnTo>
                  <a:lnTo>
                    <a:pt x="63254" y="109220"/>
                  </a:lnTo>
                  <a:lnTo>
                    <a:pt x="64055" y="111619"/>
                  </a:lnTo>
                  <a:lnTo>
                    <a:pt x="66827" y="116166"/>
                  </a:lnTo>
                  <a:lnTo>
                    <a:pt x="67849" y="119071"/>
                  </a:lnTo>
                  <a:lnTo>
                    <a:pt x="68531" y="122419"/>
                  </a:lnTo>
                  <a:lnTo>
                    <a:pt x="68985" y="126063"/>
                  </a:lnTo>
                  <a:lnTo>
                    <a:pt x="69287" y="129903"/>
                  </a:lnTo>
                  <a:lnTo>
                    <a:pt x="69489" y="133874"/>
                  </a:lnTo>
                  <a:lnTo>
                    <a:pt x="69624" y="137933"/>
                  </a:lnTo>
                  <a:lnTo>
                    <a:pt x="70419" y="142049"/>
                  </a:lnTo>
                  <a:lnTo>
                    <a:pt x="71656" y="146205"/>
                  </a:lnTo>
                  <a:lnTo>
                    <a:pt x="73186" y="150387"/>
                  </a:lnTo>
                  <a:lnTo>
                    <a:pt x="74206" y="153880"/>
                  </a:lnTo>
                  <a:lnTo>
                    <a:pt x="74886" y="156914"/>
                  </a:lnTo>
                  <a:lnTo>
                    <a:pt x="75642" y="162167"/>
                  </a:lnTo>
                  <a:lnTo>
                    <a:pt x="75978" y="166854"/>
                  </a:lnTo>
                  <a:lnTo>
                    <a:pt x="76774" y="169091"/>
                  </a:lnTo>
                  <a:lnTo>
                    <a:pt x="79540" y="173459"/>
                  </a:lnTo>
                  <a:lnTo>
                    <a:pt x="81267" y="174906"/>
                  </a:lnTo>
                  <a:lnTo>
                    <a:pt x="83123" y="175870"/>
                  </a:lnTo>
                  <a:lnTo>
                    <a:pt x="87803" y="177419"/>
                  </a:lnTo>
                  <a:lnTo>
                    <a:pt x="91986" y="177687"/>
                  </a:lnTo>
                  <a:lnTo>
                    <a:pt x="97697" y="177766"/>
                  </a:lnTo>
                  <a:lnTo>
                    <a:pt x="99725" y="177072"/>
                  </a:lnTo>
                  <a:lnTo>
                    <a:pt x="103861" y="174419"/>
                  </a:lnTo>
                  <a:lnTo>
                    <a:pt x="108052" y="169007"/>
                  </a:lnTo>
                  <a:lnTo>
                    <a:pt x="110158" y="165588"/>
                  </a:lnTo>
                  <a:lnTo>
                    <a:pt x="112268" y="162603"/>
                  </a:lnTo>
                  <a:lnTo>
                    <a:pt x="116496" y="157405"/>
                  </a:lnTo>
                  <a:lnTo>
                    <a:pt x="117905" y="154326"/>
                  </a:lnTo>
                  <a:lnTo>
                    <a:pt x="118845" y="150861"/>
                  </a:lnTo>
                  <a:lnTo>
                    <a:pt x="119471" y="147141"/>
                  </a:lnTo>
                  <a:lnTo>
                    <a:pt x="120595" y="143249"/>
                  </a:lnTo>
                  <a:lnTo>
                    <a:pt x="122050" y="139244"/>
                  </a:lnTo>
                  <a:lnTo>
                    <a:pt x="123726" y="135163"/>
                  </a:lnTo>
                  <a:lnTo>
                    <a:pt x="125550" y="131736"/>
                  </a:lnTo>
                  <a:lnTo>
                    <a:pt x="127471" y="128746"/>
                  </a:lnTo>
                  <a:lnTo>
                    <a:pt x="129458" y="126048"/>
                  </a:lnTo>
                  <a:lnTo>
                    <a:pt x="130783" y="122837"/>
                  </a:lnTo>
                  <a:lnTo>
                    <a:pt x="131666" y="119286"/>
                  </a:lnTo>
                  <a:lnTo>
                    <a:pt x="132255" y="115507"/>
                  </a:lnTo>
                  <a:lnTo>
                    <a:pt x="133353" y="111577"/>
                  </a:lnTo>
                  <a:lnTo>
                    <a:pt x="134792" y="107546"/>
                  </a:lnTo>
                  <a:lnTo>
                    <a:pt x="136457" y="103447"/>
                  </a:lnTo>
                  <a:lnTo>
                    <a:pt x="137567" y="99304"/>
                  </a:lnTo>
                  <a:lnTo>
                    <a:pt x="138307" y="95130"/>
                  </a:lnTo>
                  <a:lnTo>
                    <a:pt x="138800" y="90937"/>
                  </a:lnTo>
                  <a:lnTo>
                    <a:pt x="139129" y="87436"/>
                  </a:lnTo>
                  <a:lnTo>
                    <a:pt x="139348" y="84396"/>
                  </a:lnTo>
                  <a:lnTo>
                    <a:pt x="139494" y="81664"/>
                  </a:lnTo>
                  <a:lnTo>
                    <a:pt x="140297" y="78431"/>
                  </a:lnTo>
                  <a:lnTo>
                    <a:pt x="141539" y="74865"/>
                  </a:lnTo>
                  <a:lnTo>
                    <a:pt x="143073" y="71077"/>
                  </a:lnTo>
                  <a:lnTo>
                    <a:pt x="144095" y="67845"/>
                  </a:lnTo>
                  <a:lnTo>
                    <a:pt x="145231" y="62374"/>
                  </a:lnTo>
                  <a:lnTo>
                    <a:pt x="145534" y="59222"/>
                  </a:lnTo>
                  <a:lnTo>
                    <a:pt x="145736" y="55709"/>
                  </a:lnTo>
                  <a:lnTo>
                    <a:pt x="145961" y="48748"/>
                  </a:lnTo>
                  <a:lnTo>
                    <a:pt x="146105" y="38531"/>
                  </a:lnTo>
                  <a:lnTo>
                    <a:pt x="146140" y="16941"/>
                  </a:lnTo>
                  <a:lnTo>
                    <a:pt x="145434" y="14822"/>
                  </a:lnTo>
                  <a:lnTo>
                    <a:pt x="142767" y="10586"/>
                  </a:lnTo>
                  <a:lnTo>
                    <a:pt x="141111" y="6351"/>
                  </a:lnTo>
                  <a:lnTo>
                    <a:pt x="140670" y="4234"/>
                  </a:lnTo>
                  <a:lnTo>
                    <a:pt x="141081" y="2823"/>
                  </a:lnTo>
                  <a:lnTo>
                    <a:pt x="142061" y="1882"/>
                  </a:lnTo>
                  <a:lnTo>
                    <a:pt x="146140" y="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SMARTInkAnnotation643"/>
            <p:cNvSpPr/>
            <p:nvPr/>
          </p:nvSpPr>
          <p:spPr>
            <a:xfrm>
              <a:off x="626195" y="2959101"/>
              <a:ext cx="120724" cy="139700"/>
            </a:xfrm>
            <a:custGeom>
              <a:avLst/>
              <a:gdLst/>
              <a:ahLst/>
              <a:cxnLst/>
              <a:rect l="0" t="0" r="0" b="0"/>
              <a:pathLst>
                <a:path w="120724" h="139700">
                  <a:moveTo>
                    <a:pt x="25414" y="139699"/>
                  </a:moveTo>
                  <a:lnTo>
                    <a:pt x="22041" y="139699"/>
                  </a:lnTo>
                  <a:lnTo>
                    <a:pt x="21047" y="138993"/>
                  </a:lnTo>
                  <a:lnTo>
                    <a:pt x="20385" y="137818"/>
                  </a:lnTo>
                  <a:lnTo>
                    <a:pt x="19943" y="136328"/>
                  </a:lnTo>
                  <a:lnTo>
                    <a:pt x="18943" y="135335"/>
                  </a:lnTo>
                  <a:lnTo>
                    <a:pt x="17570" y="134673"/>
                  </a:lnTo>
                  <a:lnTo>
                    <a:pt x="15948" y="134232"/>
                  </a:lnTo>
                  <a:lnTo>
                    <a:pt x="14868" y="133232"/>
                  </a:lnTo>
                  <a:lnTo>
                    <a:pt x="14147" y="131860"/>
                  </a:lnTo>
                  <a:lnTo>
                    <a:pt x="12990" y="127959"/>
                  </a:lnTo>
                  <a:lnTo>
                    <a:pt x="12790" y="123912"/>
                  </a:lnTo>
                  <a:lnTo>
                    <a:pt x="12713" y="120935"/>
                  </a:lnTo>
                  <a:lnTo>
                    <a:pt x="9335" y="120734"/>
                  </a:lnTo>
                  <a:lnTo>
                    <a:pt x="8341" y="120000"/>
                  </a:lnTo>
                  <a:lnTo>
                    <a:pt x="7678" y="118805"/>
                  </a:lnTo>
                  <a:lnTo>
                    <a:pt x="7236" y="117303"/>
                  </a:lnTo>
                  <a:lnTo>
                    <a:pt x="6235" y="116302"/>
                  </a:lnTo>
                  <a:lnTo>
                    <a:pt x="4862" y="115635"/>
                  </a:lnTo>
                  <a:lnTo>
                    <a:pt x="3241" y="115189"/>
                  </a:lnTo>
                  <a:lnTo>
                    <a:pt x="2160" y="114187"/>
                  </a:lnTo>
                  <a:lnTo>
                    <a:pt x="1439" y="112813"/>
                  </a:lnTo>
                  <a:lnTo>
                    <a:pt x="283" y="108910"/>
                  </a:lnTo>
                  <a:lnTo>
                    <a:pt x="82" y="104863"/>
                  </a:lnTo>
                  <a:lnTo>
                    <a:pt x="5" y="93047"/>
                  </a:lnTo>
                  <a:lnTo>
                    <a:pt x="0" y="86757"/>
                  </a:lnTo>
                  <a:lnTo>
                    <a:pt x="705" y="84649"/>
                  </a:lnTo>
                  <a:lnTo>
                    <a:pt x="3372" y="80425"/>
                  </a:lnTo>
                  <a:lnTo>
                    <a:pt x="5071" y="77605"/>
                  </a:lnTo>
                  <a:lnTo>
                    <a:pt x="6910" y="74314"/>
                  </a:lnTo>
                  <a:lnTo>
                    <a:pt x="8842" y="70709"/>
                  </a:lnTo>
                  <a:lnTo>
                    <a:pt x="10836" y="67600"/>
                  </a:lnTo>
                  <a:lnTo>
                    <a:pt x="12871" y="64822"/>
                  </a:lnTo>
                  <a:lnTo>
                    <a:pt x="14934" y="62264"/>
                  </a:lnTo>
                  <a:lnTo>
                    <a:pt x="17015" y="59854"/>
                  </a:lnTo>
                  <a:lnTo>
                    <a:pt x="19109" y="57541"/>
                  </a:lnTo>
                  <a:lnTo>
                    <a:pt x="21210" y="55294"/>
                  </a:lnTo>
                  <a:lnTo>
                    <a:pt x="22611" y="52385"/>
                  </a:lnTo>
                  <a:lnTo>
                    <a:pt x="23545" y="49034"/>
                  </a:lnTo>
                  <a:lnTo>
                    <a:pt x="24168" y="45389"/>
                  </a:lnTo>
                  <a:lnTo>
                    <a:pt x="25289" y="42253"/>
                  </a:lnTo>
                  <a:lnTo>
                    <a:pt x="26743" y="39458"/>
                  </a:lnTo>
                  <a:lnTo>
                    <a:pt x="28418" y="36888"/>
                  </a:lnTo>
                  <a:lnTo>
                    <a:pt x="29534" y="34470"/>
                  </a:lnTo>
                  <a:lnTo>
                    <a:pt x="30279" y="32151"/>
                  </a:lnTo>
                  <a:lnTo>
                    <a:pt x="30775" y="29901"/>
                  </a:lnTo>
                  <a:lnTo>
                    <a:pt x="31106" y="27695"/>
                  </a:lnTo>
                  <a:lnTo>
                    <a:pt x="31474" y="23362"/>
                  </a:lnTo>
                  <a:lnTo>
                    <a:pt x="32278" y="21219"/>
                  </a:lnTo>
                  <a:lnTo>
                    <a:pt x="35054" y="16956"/>
                  </a:lnTo>
                  <a:lnTo>
                    <a:pt x="36758" y="12710"/>
                  </a:lnTo>
                  <a:lnTo>
                    <a:pt x="37852" y="7606"/>
                  </a:lnTo>
                  <a:lnTo>
                    <a:pt x="38042" y="3350"/>
                  </a:lnTo>
                  <a:lnTo>
                    <a:pt x="38122" y="2"/>
                  </a:lnTo>
                  <a:lnTo>
                    <a:pt x="41495" y="0"/>
                  </a:lnTo>
                  <a:lnTo>
                    <a:pt x="42488" y="705"/>
                  </a:lnTo>
                  <a:lnTo>
                    <a:pt x="43151" y="1881"/>
                  </a:lnTo>
                  <a:lnTo>
                    <a:pt x="43592" y="3370"/>
                  </a:lnTo>
                  <a:lnTo>
                    <a:pt x="44593" y="4363"/>
                  </a:lnTo>
                  <a:lnTo>
                    <a:pt x="45966" y="5025"/>
                  </a:lnTo>
                  <a:lnTo>
                    <a:pt x="47587" y="5466"/>
                  </a:lnTo>
                  <a:lnTo>
                    <a:pt x="51271" y="7838"/>
                  </a:lnTo>
                  <a:lnTo>
                    <a:pt x="53242" y="9459"/>
                  </a:lnTo>
                  <a:lnTo>
                    <a:pt x="55262" y="11244"/>
                  </a:lnTo>
                  <a:lnTo>
                    <a:pt x="59388" y="15110"/>
                  </a:lnTo>
                  <a:lnTo>
                    <a:pt x="61478" y="17834"/>
                  </a:lnTo>
                  <a:lnTo>
                    <a:pt x="63576" y="21061"/>
                  </a:lnTo>
                  <a:lnTo>
                    <a:pt x="65681" y="24624"/>
                  </a:lnTo>
                  <a:lnTo>
                    <a:pt x="67790" y="27704"/>
                  </a:lnTo>
                  <a:lnTo>
                    <a:pt x="69903" y="30464"/>
                  </a:lnTo>
                  <a:lnTo>
                    <a:pt x="72017" y="33009"/>
                  </a:lnTo>
                  <a:lnTo>
                    <a:pt x="74132" y="36117"/>
                  </a:lnTo>
                  <a:lnTo>
                    <a:pt x="76249" y="39600"/>
                  </a:lnTo>
                  <a:lnTo>
                    <a:pt x="78366" y="43333"/>
                  </a:lnTo>
                  <a:lnTo>
                    <a:pt x="79777" y="46527"/>
                  </a:lnTo>
                  <a:lnTo>
                    <a:pt x="80718" y="49362"/>
                  </a:lnTo>
                  <a:lnTo>
                    <a:pt x="81345" y="51958"/>
                  </a:lnTo>
                  <a:lnTo>
                    <a:pt x="82469" y="55099"/>
                  </a:lnTo>
                  <a:lnTo>
                    <a:pt x="83924" y="58605"/>
                  </a:lnTo>
                  <a:lnTo>
                    <a:pt x="85601" y="62353"/>
                  </a:lnTo>
                  <a:lnTo>
                    <a:pt x="89346" y="70281"/>
                  </a:lnTo>
                  <a:lnTo>
                    <a:pt x="97503" y="86868"/>
                  </a:lnTo>
                  <a:lnTo>
                    <a:pt x="99595" y="90367"/>
                  </a:lnTo>
                  <a:lnTo>
                    <a:pt x="101696" y="93406"/>
                  </a:lnTo>
                  <a:lnTo>
                    <a:pt x="103802" y="96137"/>
                  </a:lnTo>
                  <a:lnTo>
                    <a:pt x="105206" y="99369"/>
                  </a:lnTo>
                  <a:lnTo>
                    <a:pt x="106143" y="102934"/>
                  </a:lnTo>
                  <a:lnTo>
                    <a:pt x="106767" y="106723"/>
                  </a:lnTo>
                  <a:lnTo>
                    <a:pt x="107889" y="109954"/>
                  </a:lnTo>
                  <a:lnTo>
                    <a:pt x="109343" y="112813"/>
                  </a:lnTo>
                  <a:lnTo>
                    <a:pt x="111018" y="115425"/>
                  </a:lnTo>
                  <a:lnTo>
                    <a:pt x="112841" y="117872"/>
                  </a:lnTo>
                  <a:lnTo>
                    <a:pt x="114762" y="120209"/>
                  </a:lnTo>
                  <a:lnTo>
                    <a:pt x="116749" y="122472"/>
                  </a:lnTo>
                  <a:lnTo>
                    <a:pt x="118074" y="124687"/>
                  </a:lnTo>
                  <a:lnTo>
                    <a:pt x="118957" y="126868"/>
                  </a:lnTo>
                  <a:lnTo>
                    <a:pt x="120723" y="133349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SMARTInkAnnotation644"/>
            <p:cNvSpPr/>
            <p:nvPr/>
          </p:nvSpPr>
          <p:spPr>
            <a:xfrm>
              <a:off x="632808" y="3035300"/>
              <a:ext cx="82341" cy="28403"/>
            </a:xfrm>
            <a:custGeom>
              <a:avLst/>
              <a:gdLst/>
              <a:ahLst/>
              <a:cxnLst/>
              <a:rect l="0" t="0" r="0" b="0"/>
              <a:pathLst>
                <a:path w="82341" h="28403">
                  <a:moveTo>
                    <a:pt x="6093" y="0"/>
                  </a:moveTo>
                  <a:lnTo>
                    <a:pt x="0" y="0"/>
                  </a:lnTo>
                  <a:lnTo>
                    <a:pt x="3189" y="0"/>
                  </a:lnTo>
                  <a:lnTo>
                    <a:pt x="4157" y="706"/>
                  </a:lnTo>
                  <a:lnTo>
                    <a:pt x="4802" y="1881"/>
                  </a:lnTo>
                  <a:lnTo>
                    <a:pt x="5232" y="3371"/>
                  </a:lnTo>
                  <a:lnTo>
                    <a:pt x="6931" y="4364"/>
                  </a:lnTo>
                  <a:lnTo>
                    <a:pt x="9475" y="5026"/>
                  </a:lnTo>
                  <a:lnTo>
                    <a:pt x="16958" y="6088"/>
                  </a:lnTo>
                  <a:lnTo>
                    <a:pt x="18984" y="6881"/>
                  </a:lnTo>
                  <a:lnTo>
                    <a:pt x="21747" y="8115"/>
                  </a:lnTo>
                  <a:lnTo>
                    <a:pt x="25001" y="9643"/>
                  </a:lnTo>
                  <a:lnTo>
                    <a:pt x="27170" y="11368"/>
                  </a:lnTo>
                  <a:lnTo>
                    <a:pt x="28616" y="13223"/>
                  </a:lnTo>
                  <a:lnTo>
                    <a:pt x="29580" y="15165"/>
                  </a:lnTo>
                  <a:lnTo>
                    <a:pt x="31635" y="16460"/>
                  </a:lnTo>
                  <a:lnTo>
                    <a:pt x="34416" y="17323"/>
                  </a:lnTo>
                  <a:lnTo>
                    <a:pt x="37683" y="17899"/>
                  </a:lnTo>
                  <a:lnTo>
                    <a:pt x="41273" y="18988"/>
                  </a:lnTo>
                  <a:lnTo>
                    <a:pt x="45078" y="20420"/>
                  </a:lnTo>
                  <a:lnTo>
                    <a:pt x="49027" y="22080"/>
                  </a:lnTo>
                  <a:lnTo>
                    <a:pt x="53071" y="23892"/>
                  </a:lnTo>
                  <a:lnTo>
                    <a:pt x="61330" y="27787"/>
                  </a:lnTo>
                  <a:lnTo>
                    <a:pt x="65510" y="28402"/>
                  </a:lnTo>
                  <a:lnTo>
                    <a:pt x="69708" y="28107"/>
                  </a:lnTo>
                  <a:lnTo>
                    <a:pt x="82340" y="2540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SMARTInkAnnotation645"/>
            <p:cNvSpPr/>
            <p:nvPr/>
          </p:nvSpPr>
          <p:spPr>
            <a:xfrm>
              <a:off x="876690" y="2952750"/>
              <a:ext cx="79909" cy="95251"/>
            </a:xfrm>
            <a:custGeom>
              <a:avLst/>
              <a:gdLst/>
              <a:ahLst/>
              <a:cxnLst/>
              <a:rect l="0" t="0" r="0" b="0"/>
              <a:pathLst>
                <a:path w="79909" h="95251">
                  <a:moveTo>
                    <a:pt x="3661" y="0"/>
                  </a:moveTo>
                  <a:lnTo>
                    <a:pt x="3661" y="5467"/>
                  </a:lnTo>
                  <a:lnTo>
                    <a:pt x="1778" y="7839"/>
                  </a:lnTo>
                  <a:lnTo>
                    <a:pt x="288" y="9460"/>
                  </a:lnTo>
                  <a:lnTo>
                    <a:pt x="0" y="11245"/>
                  </a:lnTo>
                  <a:lnTo>
                    <a:pt x="514" y="13141"/>
                  </a:lnTo>
                  <a:lnTo>
                    <a:pt x="1563" y="15111"/>
                  </a:lnTo>
                  <a:lnTo>
                    <a:pt x="2262" y="17129"/>
                  </a:lnTo>
                  <a:lnTo>
                    <a:pt x="2729" y="19181"/>
                  </a:lnTo>
                  <a:lnTo>
                    <a:pt x="3039" y="21254"/>
                  </a:lnTo>
                  <a:lnTo>
                    <a:pt x="3246" y="24047"/>
                  </a:lnTo>
                  <a:lnTo>
                    <a:pt x="3384" y="27320"/>
                  </a:lnTo>
                  <a:lnTo>
                    <a:pt x="3579" y="36787"/>
                  </a:lnTo>
                  <a:lnTo>
                    <a:pt x="3644" y="46307"/>
                  </a:lnTo>
                  <a:lnTo>
                    <a:pt x="4356" y="49216"/>
                  </a:lnTo>
                  <a:lnTo>
                    <a:pt x="5536" y="52566"/>
                  </a:lnTo>
                  <a:lnTo>
                    <a:pt x="7029" y="56211"/>
                  </a:lnTo>
                  <a:lnTo>
                    <a:pt x="8730" y="59346"/>
                  </a:lnTo>
                  <a:lnTo>
                    <a:pt x="10571" y="62142"/>
                  </a:lnTo>
                  <a:lnTo>
                    <a:pt x="12503" y="64711"/>
                  </a:lnTo>
                  <a:lnTo>
                    <a:pt x="14498" y="67835"/>
                  </a:lnTo>
                  <a:lnTo>
                    <a:pt x="16533" y="71329"/>
                  </a:lnTo>
                  <a:lnTo>
                    <a:pt x="21500" y="80333"/>
                  </a:lnTo>
                  <a:lnTo>
                    <a:pt x="22613" y="81778"/>
                  </a:lnTo>
                  <a:lnTo>
                    <a:pt x="24062" y="83446"/>
                  </a:lnTo>
                  <a:lnTo>
                    <a:pt x="25734" y="85264"/>
                  </a:lnTo>
                  <a:lnTo>
                    <a:pt x="27554" y="86476"/>
                  </a:lnTo>
                  <a:lnTo>
                    <a:pt x="29473" y="87284"/>
                  </a:lnTo>
                  <a:lnTo>
                    <a:pt x="31459" y="87823"/>
                  </a:lnTo>
                  <a:lnTo>
                    <a:pt x="33489" y="88887"/>
                  </a:lnTo>
                  <a:lnTo>
                    <a:pt x="35548" y="90303"/>
                  </a:lnTo>
                  <a:lnTo>
                    <a:pt x="37627" y="91952"/>
                  </a:lnTo>
                  <a:lnTo>
                    <a:pt x="39719" y="93051"/>
                  </a:lnTo>
                  <a:lnTo>
                    <a:pt x="41820" y="93784"/>
                  </a:lnTo>
                  <a:lnTo>
                    <a:pt x="43926" y="94273"/>
                  </a:lnTo>
                  <a:lnTo>
                    <a:pt x="46036" y="94598"/>
                  </a:lnTo>
                  <a:lnTo>
                    <a:pt x="48149" y="94816"/>
                  </a:lnTo>
                  <a:lnTo>
                    <a:pt x="50263" y="94960"/>
                  </a:lnTo>
                  <a:lnTo>
                    <a:pt x="52379" y="95057"/>
                  </a:lnTo>
                  <a:lnTo>
                    <a:pt x="56613" y="95164"/>
                  </a:lnTo>
                  <a:lnTo>
                    <a:pt x="79908" y="9525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SMARTInkAnnotation646"/>
            <p:cNvSpPr/>
            <p:nvPr/>
          </p:nvSpPr>
          <p:spPr>
            <a:xfrm>
              <a:off x="876764" y="2946400"/>
              <a:ext cx="117959" cy="139701"/>
            </a:xfrm>
            <a:custGeom>
              <a:avLst/>
              <a:gdLst/>
              <a:ahLst/>
              <a:cxnLst/>
              <a:rect l="0" t="0" r="0" b="0"/>
              <a:pathLst>
                <a:path w="117959" h="139701">
                  <a:moveTo>
                    <a:pt x="117958" y="0"/>
                  </a:moveTo>
                  <a:lnTo>
                    <a:pt x="114585" y="0"/>
                  </a:lnTo>
                  <a:lnTo>
                    <a:pt x="112885" y="705"/>
                  </a:lnTo>
                  <a:lnTo>
                    <a:pt x="111046" y="1881"/>
                  </a:lnTo>
                  <a:lnTo>
                    <a:pt x="109114" y="3371"/>
                  </a:lnTo>
                  <a:lnTo>
                    <a:pt x="107120" y="5069"/>
                  </a:lnTo>
                  <a:lnTo>
                    <a:pt x="105085" y="6907"/>
                  </a:lnTo>
                  <a:lnTo>
                    <a:pt x="100941" y="10831"/>
                  </a:lnTo>
                  <a:lnTo>
                    <a:pt x="96746" y="14926"/>
                  </a:lnTo>
                  <a:lnTo>
                    <a:pt x="95344" y="17007"/>
                  </a:lnTo>
                  <a:lnTo>
                    <a:pt x="93788" y="21199"/>
                  </a:lnTo>
                  <a:lnTo>
                    <a:pt x="91213" y="25414"/>
                  </a:lnTo>
                  <a:lnTo>
                    <a:pt x="87716" y="29640"/>
                  </a:lnTo>
                  <a:lnTo>
                    <a:pt x="85794" y="31754"/>
                  </a:lnTo>
                  <a:lnTo>
                    <a:pt x="81777" y="35985"/>
                  </a:lnTo>
                  <a:lnTo>
                    <a:pt x="77639" y="40217"/>
                  </a:lnTo>
                  <a:lnTo>
                    <a:pt x="75546" y="43039"/>
                  </a:lnTo>
                  <a:lnTo>
                    <a:pt x="73446" y="46332"/>
                  </a:lnTo>
                  <a:lnTo>
                    <a:pt x="71339" y="49938"/>
                  </a:lnTo>
                  <a:lnTo>
                    <a:pt x="68523" y="53753"/>
                  </a:lnTo>
                  <a:lnTo>
                    <a:pt x="65234" y="57708"/>
                  </a:lnTo>
                  <a:lnTo>
                    <a:pt x="58519" y="65159"/>
                  </a:lnTo>
                  <a:lnTo>
                    <a:pt x="53182" y="70822"/>
                  </a:lnTo>
                  <a:lnTo>
                    <a:pt x="20615" y="103630"/>
                  </a:lnTo>
                  <a:lnTo>
                    <a:pt x="18469" y="106481"/>
                  </a:lnTo>
                  <a:lnTo>
                    <a:pt x="16332" y="109793"/>
                  </a:lnTo>
                  <a:lnTo>
                    <a:pt x="14202" y="113412"/>
                  </a:lnTo>
                  <a:lnTo>
                    <a:pt x="12075" y="116530"/>
                  </a:lnTo>
                  <a:lnTo>
                    <a:pt x="9952" y="119314"/>
                  </a:lnTo>
                  <a:lnTo>
                    <a:pt x="4844" y="125482"/>
                  </a:lnTo>
                  <a:lnTo>
                    <a:pt x="4425" y="126693"/>
                  </a:lnTo>
                  <a:lnTo>
                    <a:pt x="3959" y="129921"/>
                  </a:lnTo>
                  <a:lnTo>
                    <a:pt x="3129" y="131064"/>
                  </a:lnTo>
                  <a:lnTo>
                    <a:pt x="1870" y="131826"/>
                  </a:lnTo>
                  <a:lnTo>
                    <a:pt x="324" y="132334"/>
                  </a:lnTo>
                  <a:lnTo>
                    <a:pt x="0" y="133378"/>
                  </a:lnTo>
                  <a:lnTo>
                    <a:pt x="489" y="134780"/>
                  </a:lnTo>
                  <a:lnTo>
                    <a:pt x="3587" y="13970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SMARTInkAnnotation647"/>
            <p:cNvSpPr/>
            <p:nvPr/>
          </p:nvSpPr>
          <p:spPr>
            <a:xfrm>
              <a:off x="403806" y="3689351"/>
              <a:ext cx="124364" cy="164192"/>
            </a:xfrm>
            <a:custGeom>
              <a:avLst/>
              <a:gdLst/>
              <a:ahLst/>
              <a:cxnLst/>
              <a:rect l="0" t="0" r="0" b="0"/>
              <a:pathLst>
                <a:path w="124364" h="164192">
                  <a:moveTo>
                    <a:pt x="6352" y="50799"/>
                  </a:moveTo>
                  <a:lnTo>
                    <a:pt x="6352" y="44711"/>
                  </a:lnTo>
                  <a:lnTo>
                    <a:pt x="2979" y="44527"/>
                  </a:lnTo>
                  <a:lnTo>
                    <a:pt x="260" y="44456"/>
                  </a:lnTo>
                  <a:lnTo>
                    <a:pt x="33" y="49476"/>
                  </a:lnTo>
                  <a:lnTo>
                    <a:pt x="0" y="50721"/>
                  </a:lnTo>
                  <a:lnTo>
                    <a:pt x="3372" y="54147"/>
                  </a:lnTo>
                  <a:lnTo>
                    <a:pt x="5469" y="56260"/>
                  </a:lnTo>
                  <a:lnTo>
                    <a:pt x="7842" y="56754"/>
                  </a:lnTo>
                  <a:lnTo>
                    <a:pt x="9464" y="56885"/>
                  </a:lnTo>
                  <a:lnTo>
                    <a:pt x="11250" y="57679"/>
                  </a:lnTo>
                  <a:lnTo>
                    <a:pt x="15119" y="60442"/>
                  </a:lnTo>
                  <a:lnTo>
                    <a:pt x="17138" y="61461"/>
                  </a:lnTo>
                  <a:lnTo>
                    <a:pt x="19191" y="62140"/>
                  </a:lnTo>
                  <a:lnTo>
                    <a:pt x="21265" y="62593"/>
                  </a:lnTo>
                  <a:lnTo>
                    <a:pt x="23354" y="62895"/>
                  </a:lnTo>
                  <a:lnTo>
                    <a:pt x="25453" y="63096"/>
                  </a:lnTo>
                  <a:lnTo>
                    <a:pt x="27558" y="63230"/>
                  </a:lnTo>
                  <a:lnTo>
                    <a:pt x="33662" y="63380"/>
                  </a:lnTo>
                  <a:lnTo>
                    <a:pt x="71725" y="63498"/>
                  </a:lnTo>
                  <a:lnTo>
                    <a:pt x="74644" y="62793"/>
                  </a:lnTo>
                  <a:lnTo>
                    <a:pt x="78002" y="61617"/>
                  </a:lnTo>
                  <a:lnTo>
                    <a:pt x="81653" y="60128"/>
                  </a:lnTo>
                  <a:lnTo>
                    <a:pt x="84792" y="58430"/>
                  </a:lnTo>
                  <a:lnTo>
                    <a:pt x="87591" y="56592"/>
                  </a:lnTo>
                  <a:lnTo>
                    <a:pt x="90163" y="54661"/>
                  </a:lnTo>
                  <a:lnTo>
                    <a:pt x="93290" y="53374"/>
                  </a:lnTo>
                  <a:lnTo>
                    <a:pt x="96787" y="52515"/>
                  </a:lnTo>
                  <a:lnTo>
                    <a:pt x="100530" y="51943"/>
                  </a:lnTo>
                  <a:lnTo>
                    <a:pt x="103025" y="50856"/>
                  </a:lnTo>
                  <a:lnTo>
                    <a:pt x="104689" y="49426"/>
                  </a:lnTo>
                  <a:lnTo>
                    <a:pt x="107243" y="45955"/>
                  </a:lnTo>
                  <a:lnTo>
                    <a:pt x="110731" y="42061"/>
                  </a:lnTo>
                  <a:lnTo>
                    <a:pt x="114635" y="37978"/>
                  </a:lnTo>
                  <a:lnTo>
                    <a:pt x="116665" y="35902"/>
                  </a:lnTo>
                  <a:lnTo>
                    <a:pt x="118018" y="33812"/>
                  </a:lnTo>
                  <a:lnTo>
                    <a:pt x="119521" y="29608"/>
                  </a:lnTo>
                  <a:lnTo>
                    <a:pt x="120367" y="26646"/>
                  </a:lnTo>
                  <a:lnTo>
                    <a:pt x="120618" y="22398"/>
                  </a:lnTo>
                  <a:lnTo>
                    <a:pt x="121359" y="21281"/>
                  </a:lnTo>
                  <a:lnTo>
                    <a:pt x="122559" y="20537"/>
                  </a:lnTo>
                  <a:lnTo>
                    <a:pt x="124065" y="20041"/>
                  </a:lnTo>
                  <a:lnTo>
                    <a:pt x="124363" y="19004"/>
                  </a:lnTo>
                  <a:lnTo>
                    <a:pt x="123856" y="17609"/>
                  </a:lnTo>
                  <a:lnTo>
                    <a:pt x="121342" y="13669"/>
                  </a:lnTo>
                  <a:lnTo>
                    <a:pt x="120907" y="9615"/>
                  </a:lnTo>
                  <a:lnTo>
                    <a:pt x="120140" y="8527"/>
                  </a:lnTo>
                  <a:lnTo>
                    <a:pt x="118922" y="7801"/>
                  </a:lnTo>
                  <a:lnTo>
                    <a:pt x="117405" y="7317"/>
                  </a:lnTo>
                  <a:lnTo>
                    <a:pt x="116393" y="6289"/>
                  </a:lnTo>
                  <a:lnTo>
                    <a:pt x="115718" y="4898"/>
                  </a:lnTo>
                  <a:lnTo>
                    <a:pt x="115269" y="3265"/>
                  </a:lnTo>
                  <a:lnTo>
                    <a:pt x="114263" y="2176"/>
                  </a:lnTo>
                  <a:lnTo>
                    <a:pt x="112886" y="1450"/>
                  </a:lnTo>
                  <a:lnTo>
                    <a:pt x="109474" y="644"/>
                  </a:lnTo>
                  <a:lnTo>
                    <a:pt x="105605" y="285"/>
                  </a:lnTo>
                  <a:lnTo>
                    <a:pt x="102878" y="190"/>
                  </a:lnTo>
                  <a:lnTo>
                    <a:pt x="90240" y="37"/>
                  </a:lnTo>
                  <a:lnTo>
                    <a:pt x="67796" y="0"/>
                  </a:lnTo>
                  <a:lnTo>
                    <a:pt x="65671" y="705"/>
                  </a:lnTo>
                  <a:lnTo>
                    <a:pt x="63548" y="1881"/>
                  </a:lnTo>
                  <a:lnTo>
                    <a:pt x="61427" y="3370"/>
                  </a:lnTo>
                  <a:lnTo>
                    <a:pt x="59306" y="4363"/>
                  </a:lnTo>
                  <a:lnTo>
                    <a:pt x="57187" y="5025"/>
                  </a:lnTo>
                  <a:lnTo>
                    <a:pt x="55068" y="5466"/>
                  </a:lnTo>
                  <a:lnTo>
                    <a:pt x="52949" y="6466"/>
                  </a:lnTo>
                  <a:lnTo>
                    <a:pt x="50831" y="7838"/>
                  </a:lnTo>
                  <a:lnTo>
                    <a:pt x="48712" y="9459"/>
                  </a:lnTo>
                  <a:lnTo>
                    <a:pt x="45888" y="11244"/>
                  </a:lnTo>
                  <a:lnTo>
                    <a:pt x="42594" y="13140"/>
                  </a:lnTo>
                  <a:lnTo>
                    <a:pt x="38985" y="15110"/>
                  </a:lnTo>
                  <a:lnTo>
                    <a:pt x="35873" y="17129"/>
                  </a:lnTo>
                  <a:lnTo>
                    <a:pt x="33093" y="19180"/>
                  </a:lnTo>
                  <a:lnTo>
                    <a:pt x="30534" y="21253"/>
                  </a:lnTo>
                  <a:lnTo>
                    <a:pt x="28121" y="23341"/>
                  </a:lnTo>
                  <a:lnTo>
                    <a:pt x="25807" y="25438"/>
                  </a:lnTo>
                  <a:lnTo>
                    <a:pt x="23558" y="27542"/>
                  </a:lnTo>
                  <a:lnTo>
                    <a:pt x="22059" y="29650"/>
                  </a:lnTo>
                  <a:lnTo>
                    <a:pt x="20393" y="33873"/>
                  </a:lnTo>
                  <a:lnTo>
                    <a:pt x="17770" y="38102"/>
                  </a:lnTo>
                  <a:lnTo>
                    <a:pt x="16082" y="40218"/>
                  </a:lnTo>
                  <a:lnTo>
                    <a:pt x="14957" y="42334"/>
                  </a:lnTo>
                  <a:lnTo>
                    <a:pt x="13707" y="46566"/>
                  </a:lnTo>
                  <a:lnTo>
                    <a:pt x="11268" y="50799"/>
                  </a:lnTo>
                  <a:lnTo>
                    <a:pt x="7831" y="55738"/>
                  </a:lnTo>
                  <a:lnTo>
                    <a:pt x="5926" y="59031"/>
                  </a:lnTo>
                  <a:lnTo>
                    <a:pt x="3950" y="62637"/>
                  </a:lnTo>
                  <a:lnTo>
                    <a:pt x="2633" y="65747"/>
                  </a:lnTo>
                  <a:lnTo>
                    <a:pt x="1755" y="68525"/>
                  </a:lnTo>
                  <a:lnTo>
                    <a:pt x="1169" y="71083"/>
                  </a:lnTo>
                  <a:lnTo>
                    <a:pt x="779" y="74200"/>
                  </a:lnTo>
                  <a:lnTo>
                    <a:pt x="519" y="77688"/>
                  </a:lnTo>
                  <a:lnTo>
                    <a:pt x="230" y="84622"/>
                  </a:lnTo>
                  <a:lnTo>
                    <a:pt x="101" y="90056"/>
                  </a:lnTo>
                  <a:lnTo>
                    <a:pt x="1" y="116129"/>
                  </a:lnTo>
                  <a:lnTo>
                    <a:pt x="706" y="118341"/>
                  </a:lnTo>
                  <a:lnTo>
                    <a:pt x="3372" y="122681"/>
                  </a:lnTo>
                  <a:lnTo>
                    <a:pt x="5028" y="126961"/>
                  </a:lnTo>
                  <a:lnTo>
                    <a:pt x="5469" y="129091"/>
                  </a:lnTo>
                  <a:lnTo>
                    <a:pt x="7842" y="133338"/>
                  </a:lnTo>
                  <a:lnTo>
                    <a:pt x="11250" y="137577"/>
                  </a:lnTo>
                  <a:lnTo>
                    <a:pt x="15119" y="141814"/>
                  </a:lnTo>
                  <a:lnTo>
                    <a:pt x="16433" y="143931"/>
                  </a:lnTo>
                  <a:lnTo>
                    <a:pt x="17892" y="148165"/>
                  </a:lnTo>
                  <a:lnTo>
                    <a:pt x="18988" y="149576"/>
                  </a:lnTo>
                  <a:lnTo>
                    <a:pt x="20424" y="150517"/>
                  </a:lnTo>
                  <a:lnTo>
                    <a:pt x="22087" y="151144"/>
                  </a:lnTo>
                  <a:lnTo>
                    <a:pt x="25818" y="153723"/>
                  </a:lnTo>
                  <a:lnTo>
                    <a:pt x="27801" y="155398"/>
                  </a:lnTo>
                  <a:lnTo>
                    <a:pt x="30536" y="156515"/>
                  </a:lnTo>
                  <a:lnTo>
                    <a:pt x="33770" y="157260"/>
                  </a:lnTo>
                  <a:lnTo>
                    <a:pt x="42361" y="158455"/>
                  </a:lnTo>
                  <a:lnTo>
                    <a:pt x="44478" y="159258"/>
                  </a:lnTo>
                  <a:lnTo>
                    <a:pt x="47301" y="160500"/>
                  </a:lnTo>
                  <a:lnTo>
                    <a:pt x="50596" y="162033"/>
                  </a:lnTo>
                  <a:lnTo>
                    <a:pt x="54204" y="163055"/>
                  </a:lnTo>
                  <a:lnTo>
                    <a:pt x="58021" y="163736"/>
                  </a:lnTo>
                  <a:lnTo>
                    <a:pt x="61978" y="164191"/>
                  </a:lnTo>
                  <a:lnTo>
                    <a:pt x="64616" y="163788"/>
                  </a:lnTo>
                  <a:lnTo>
                    <a:pt x="66375" y="162814"/>
                  </a:lnTo>
                  <a:lnTo>
                    <a:pt x="67547" y="161459"/>
                  </a:lnTo>
                  <a:lnTo>
                    <a:pt x="69035" y="160555"/>
                  </a:lnTo>
                  <a:lnTo>
                    <a:pt x="72570" y="159552"/>
                  </a:lnTo>
                  <a:lnTo>
                    <a:pt x="75208" y="159284"/>
                  </a:lnTo>
                  <a:lnTo>
                    <a:pt x="78378" y="159106"/>
                  </a:lnTo>
                  <a:lnTo>
                    <a:pt x="81903" y="158987"/>
                  </a:lnTo>
                  <a:lnTo>
                    <a:pt x="85665" y="158202"/>
                  </a:lnTo>
                  <a:lnTo>
                    <a:pt x="89585" y="156974"/>
                  </a:lnTo>
                  <a:lnTo>
                    <a:pt x="101662" y="152399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SMARTInkAnnotation648"/>
            <p:cNvSpPr/>
            <p:nvPr/>
          </p:nvSpPr>
          <p:spPr>
            <a:xfrm>
              <a:off x="626462" y="3740150"/>
              <a:ext cx="101394" cy="247623"/>
            </a:xfrm>
            <a:custGeom>
              <a:avLst/>
              <a:gdLst/>
              <a:ahLst/>
              <a:cxnLst/>
              <a:rect l="0" t="0" r="0" b="0"/>
              <a:pathLst>
                <a:path w="101394" h="247623">
                  <a:moveTo>
                    <a:pt x="12439" y="0"/>
                  </a:moveTo>
                  <a:lnTo>
                    <a:pt x="15812" y="3371"/>
                  </a:lnTo>
                  <a:lnTo>
                    <a:pt x="16100" y="5069"/>
                  </a:lnTo>
                  <a:lnTo>
                    <a:pt x="15585" y="6907"/>
                  </a:lnTo>
                  <a:lnTo>
                    <a:pt x="14536" y="8838"/>
                  </a:lnTo>
                  <a:lnTo>
                    <a:pt x="13371" y="12865"/>
                  </a:lnTo>
                  <a:lnTo>
                    <a:pt x="13060" y="14927"/>
                  </a:lnTo>
                  <a:lnTo>
                    <a:pt x="12147" y="17007"/>
                  </a:lnTo>
                  <a:lnTo>
                    <a:pt x="9250" y="21199"/>
                  </a:lnTo>
                  <a:lnTo>
                    <a:pt x="8195" y="24010"/>
                  </a:lnTo>
                  <a:lnTo>
                    <a:pt x="7023" y="30897"/>
                  </a:lnTo>
                  <a:lnTo>
                    <a:pt x="6502" y="36780"/>
                  </a:lnTo>
                  <a:lnTo>
                    <a:pt x="6363" y="39337"/>
                  </a:lnTo>
                  <a:lnTo>
                    <a:pt x="5564" y="41747"/>
                  </a:lnTo>
                  <a:lnTo>
                    <a:pt x="2794" y="46306"/>
                  </a:lnTo>
                  <a:lnTo>
                    <a:pt x="1092" y="50684"/>
                  </a:lnTo>
                  <a:lnTo>
                    <a:pt x="336" y="55687"/>
                  </a:lnTo>
                  <a:lnTo>
                    <a:pt x="0" y="62615"/>
                  </a:lnTo>
                  <a:lnTo>
                    <a:pt x="616" y="65027"/>
                  </a:lnTo>
                  <a:lnTo>
                    <a:pt x="1733" y="66634"/>
                  </a:lnTo>
                  <a:lnTo>
                    <a:pt x="3184" y="67706"/>
                  </a:lnTo>
                  <a:lnTo>
                    <a:pt x="4151" y="69126"/>
                  </a:lnTo>
                  <a:lnTo>
                    <a:pt x="6218" y="74496"/>
                  </a:lnTo>
                  <a:lnTo>
                    <a:pt x="9203" y="78500"/>
                  </a:lnTo>
                  <a:lnTo>
                    <a:pt x="10988" y="79850"/>
                  </a:lnTo>
                  <a:lnTo>
                    <a:pt x="12884" y="80750"/>
                  </a:lnTo>
                  <a:lnTo>
                    <a:pt x="17626" y="82194"/>
                  </a:lnTo>
                  <a:lnTo>
                    <a:pt x="20157" y="82392"/>
                  </a:lnTo>
                  <a:lnTo>
                    <a:pt x="21820" y="82445"/>
                  </a:lnTo>
                  <a:lnTo>
                    <a:pt x="23635" y="81774"/>
                  </a:lnTo>
                  <a:lnTo>
                    <a:pt x="25551" y="80622"/>
                  </a:lnTo>
                  <a:lnTo>
                    <a:pt x="27534" y="79148"/>
                  </a:lnTo>
                  <a:lnTo>
                    <a:pt x="29562" y="78165"/>
                  </a:lnTo>
                  <a:lnTo>
                    <a:pt x="31620" y="77510"/>
                  </a:lnTo>
                  <a:lnTo>
                    <a:pt x="33699" y="77074"/>
                  </a:lnTo>
                  <a:lnTo>
                    <a:pt x="35790" y="76077"/>
                  </a:lnTo>
                  <a:lnTo>
                    <a:pt x="37890" y="74707"/>
                  </a:lnTo>
                  <a:lnTo>
                    <a:pt x="39996" y="73088"/>
                  </a:lnTo>
                  <a:lnTo>
                    <a:pt x="42106" y="71303"/>
                  </a:lnTo>
                  <a:lnTo>
                    <a:pt x="44219" y="69408"/>
                  </a:lnTo>
                  <a:lnTo>
                    <a:pt x="46334" y="67438"/>
                  </a:lnTo>
                  <a:lnTo>
                    <a:pt x="48449" y="66126"/>
                  </a:lnTo>
                  <a:lnTo>
                    <a:pt x="50566" y="65250"/>
                  </a:lnTo>
                  <a:lnTo>
                    <a:pt x="52682" y="64667"/>
                  </a:lnTo>
                  <a:lnTo>
                    <a:pt x="54094" y="63572"/>
                  </a:lnTo>
                  <a:lnTo>
                    <a:pt x="55035" y="62137"/>
                  </a:lnTo>
                  <a:lnTo>
                    <a:pt x="55662" y="60475"/>
                  </a:lnTo>
                  <a:lnTo>
                    <a:pt x="58242" y="56746"/>
                  </a:lnTo>
                  <a:lnTo>
                    <a:pt x="62277" y="51975"/>
                  </a:lnTo>
                  <a:lnTo>
                    <a:pt x="64711" y="49440"/>
                  </a:lnTo>
                  <a:lnTo>
                    <a:pt x="69599" y="44475"/>
                  </a:lnTo>
                  <a:lnTo>
                    <a:pt x="75093" y="44452"/>
                  </a:lnTo>
                  <a:lnTo>
                    <a:pt x="75388" y="45157"/>
                  </a:lnTo>
                  <a:lnTo>
                    <a:pt x="75716" y="47821"/>
                  </a:lnTo>
                  <a:lnTo>
                    <a:pt x="76509" y="49520"/>
                  </a:lnTo>
                  <a:lnTo>
                    <a:pt x="79274" y="53289"/>
                  </a:lnTo>
                  <a:lnTo>
                    <a:pt x="80293" y="55281"/>
                  </a:lnTo>
                  <a:lnTo>
                    <a:pt x="82434" y="61457"/>
                  </a:lnTo>
                  <a:lnTo>
                    <a:pt x="85437" y="65649"/>
                  </a:lnTo>
                  <a:lnTo>
                    <a:pt x="86520" y="68461"/>
                  </a:lnTo>
                  <a:lnTo>
                    <a:pt x="87723" y="75347"/>
                  </a:lnTo>
                  <a:lnTo>
                    <a:pt x="88750" y="79159"/>
                  </a:lnTo>
                  <a:lnTo>
                    <a:pt x="90141" y="83112"/>
                  </a:lnTo>
                  <a:lnTo>
                    <a:pt x="91774" y="87157"/>
                  </a:lnTo>
                  <a:lnTo>
                    <a:pt x="93569" y="91267"/>
                  </a:lnTo>
                  <a:lnTo>
                    <a:pt x="97446" y="99594"/>
                  </a:lnTo>
                  <a:lnTo>
                    <a:pt x="98762" y="103791"/>
                  </a:lnTo>
                  <a:lnTo>
                    <a:pt x="99639" y="107999"/>
                  </a:lnTo>
                  <a:lnTo>
                    <a:pt x="100224" y="112216"/>
                  </a:lnTo>
                  <a:lnTo>
                    <a:pt x="100614" y="116439"/>
                  </a:lnTo>
                  <a:lnTo>
                    <a:pt x="100874" y="120664"/>
                  </a:lnTo>
                  <a:lnTo>
                    <a:pt x="101163" y="129123"/>
                  </a:lnTo>
                  <a:lnTo>
                    <a:pt x="101348" y="146052"/>
                  </a:lnTo>
                  <a:lnTo>
                    <a:pt x="101393" y="188383"/>
                  </a:lnTo>
                  <a:lnTo>
                    <a:pt x="100688" y="192617"/>
                  </a:lnTo>
                  <a:lnTo>
                    <a:pt x="99511" y="196850"/>
                  </a:lnTo>
                  <a:lnTo>
                    <a:pt x="98021" y="201083"/>
                  </a:lnTo>
                  <a:lnTo>
                    <a:pt x="96321" y="205316"/>
                  </a:lnTo>
                  <a:lnTo>
                    <a:pt x="94482" y="209550"/>
                  </a:lnTo>
                  <a:lnTo>
                    <a:pt x="92550" y="213783"/>
                  </a:lnTo>
                  <a:lnTo>
                    <a:pt x="90404" y="220369"/>
                  </a:lnTo>
                  <a:lnTo>
                    <a:pt x="89449" y="226353"/>
                  </a:lnTo>
                  <a:lnTo>
                    <a:pt x="89025" y="233716"/>
                  </a:lnTo>
                  <a:lnTo>
                    <a:pt x="88206" y="236244"/>
                  </a:lnTo>
                  <a:lnTo>
                    <a:pt x="86954" y="237929"/>
                  </a:lnTo>
                  <a:lnTo>
                    <a:pt x="85413" y="239053"/>
                  </a:lnTo>
                  <a:lnTo>
                    <a:pt x="83681" y="240507"/>
                  </a:lnTo>
                  <a:lnTo>
                    <a:pt x="81819" y="242183"/>
                  </a:lnTo>
                  <a:lnTo>
                    <a:pt x="79872" y="244005"/>
                  </a:lnTo>
                  <a:lnTo>
                    <a:pt x="77868" y="245220"/>
                  </a:lnTo>
                  <a:lnTo>
                    <a:pt x="75826" y="246030"/>
                  </a:lnTo>
                  <a:lnTo>
                    <a:pt x="73759" y="246570"/>
                  </a:lnTo>
                  <a:lnTo>
                    <a:pt x="71675" y="246930"/>
                  </a:lnTo>
                  <a:lnTo>
                    <a:pt x="69579" y="247170"/>
                  </a:lnTo>
                  <a:lnTo>
                    <a:pt x="64517" y="247555"/>
                  </a:lnTo>
                  <a:lnTo>
                    <a:pt x="61942" y="247608"/>
                  </a:lnTo>
                  <a:lnTo>
                    <a:pt x="60267" y="247622"/>
                  </a:lnTo>
                  <a:lnTo>
                    <a:pt x="58444" y="246926"/>
                  </a:lnTo>
                  <a:lnTo>
                    <a:pt x="56523" y="245756"/>
                  </a:lnTo>
                  <a:lnTo>
                    <a:pt x="54536" y="244271"/>
                  </a:lnTo>
                  <a:lnTo>
                    <a:pt x="51799" y="243280"/>
                  </a:lnTo>
                  <a:lnTo>
                    <a:pt x="48563" y="242620"/>
                  </a:lnTo>
                  <a:lnTo>
                    <a:pt x="44994" y="242180"/>
                  </a:lnTo>
                  <a:lnTo>
                    <a:pt x="42614" y="240476"/>
                  </a:lnTo>
                  <a:lnTo>
                    <a:pt x="41028" y="237928"/>
                  </a:lnTo>
                  <a:lnTo>
                    <a:pt x="39265" y="232040"/>
                  </a:lnTo>
                  <a:lnTo>
                    <a:pt x="38482" y="227071"/>
                  </a:lnTo>
                  <a:lnTo>
                    <a:pt x="37566" y="224759"/>
                  </a:lnTo>
                  <a:lnTo>
                    <a:pt x="34667" y="220307"/>
                  </a:lnTo>
                  <a:lnTo>
                    <a:pt x="32908" y="214096"/>
                  </a:lnTo>
                  <a:lnTo>
                    <a:pt x="32126" y="206632"/>
                  </a:lnTo>
                  <a:lnTo>
                    <a:pt x="31918" y="202666"/>
                  </a:lnTo>
                  <a:lnTo>
                    <a:pt x="31624" y="192223"/>
                  </a:lnTo>
                  <a:lnTo>
                    <a:pt x="31525" y="179003"/>
                  </a:lnTo>
                  <a:lnTo>
                    <a:pt x="32223" y="175074"/>
                  </a:lnTo>
                  <a:lnTo>
                    <a:pt x="33394" y="171044"/>
                  </a:lnTo>
                  <a:lnTo>
                    <a:pt x="34881" y="166946"/>
                  </a:lnTo>
                  <a:lnTo>
                    <a:pt x="36578" y="162803"/>
                  </a:lnTo>
                  <a:lnTo>
                    <a:pt x="38416" y="158629"/>
                  </a:lnTo>
                  <a:lnTo>
                    <a:pt x="40347" y="154437"/>
                  </a:lnTo>
                  <a:lnTo>
                    <a:pt x="41634" y="150230"/>
                  </a:lnTo>
                  <a:lnTo>
                    <a:pt x="42492" y="146014"/>
                  </a:lnTo>
                  <a:lnTo>
                    <a:pt x="43064" y="141793"/>
                  </a:lnTo>
                  <a:lnTo>
                    <a:pt x="43446" y="137568"/>
                  </a:lnTo>
                  <a:lnTo>
                    <a:pt x="43700" y="133339"/>
                  </a:lnTo>
                  <a:lnTo>
                    <a:pt x="43869" y="129110"/>
                  </a:lnTo>
                  <a:lnTo>
                    <a:pt x="44689" y="125584"/>
                  </a:lnTo>
                  <a:lnTo>
                    <a:pt x="47481" y="119785"/>
                  </a:lnTo>
                  <a:lnTo>
                    <a:pt x="51076" y="112975"/>
                  </a:lnTo>
                  <a:lnTo>
                    <a:pt x="59136" y="97105"/>
                  </a:lnTo>
                  <a:lnTo>
                    <a:pt x="61433" y="90665"/>
                  </a:lnTo>
                  <a:lnTo>
                    <a:pt x="62045" y="87960"/>
                  </a:lnTo>
                  <a:lnTo>
                    <a:pt x="63866" y="85451"/>
                  </a:lnTo>
                  <a:lnTo>
                    <a:pt x="66491" y="83073"/>
                  </a:lnTo>
                  <a:lnTo>
                    <a:pt x="69654" y="80782"/>
                  </a:lnTo>
                  <a:lnTo>
                    <a:pt x="72468" y="78549"/>
                  </a:lnTo>
                  <a:lnTo>
                    <a:pt x="75050" y="76355"/>
                  </a:lnTo>
                  <a:lnTo>
                    <a:pt x="77477" y="74187"/>
                  </a:lnTo>
                  <a:lnTo>
                    <a:pt x="79096" y="72036"/>
                  </a:lnTo>
                  <a:lnTo>
                    <a:pt x="80174" y="69896"/>
                  </a:lnTo>
                  <a:lnTo>
                    <a:pt x="82332" y="6350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SMARTInkAnnotation649"/>
            <p:cNvSpPr/>
            <p:nvPr/>
          </p:nvSpPr>
          <p:spPr>
            <a:xfrm>
              <a:off x="835905" y="3721125"/>
              <a:ext cx="184234" cy="177776"/>
            </a:xfrm>
            <a:custGeom>
              <a:avLst/>
              <a:gdLst/>
              <a:ahLst/>
              <a:cxnLst/>
              <a:rect l="0" t="0" r="0" b="0"/>
              <a:pathLst>
                <a:path w="184234" h="177776">
                  <a:moveTo>
                    <a:pt x="19030" y="76175"/>
                  </a:moveTo>
                  <a:lnTo>
                    <a:pt x="75" y="76175"/>
                  </a:lnTo>
                  <a:lnTo>
                    <a:pt x="0" y="79546"/>
                  </a:lnTo>
                  <a:lnTo>
                    <a:pt x="695" y="80539"/>
                  </a:lnTo>
                  <a:lnTo>
                    <a:pt x="1865" y="81201"/>
                  </a:lnTo>
                  <a:lnTo>
                    <a:pt x="5047" y="81937"/>
                  </a:lnTo>
                  <a:lnTo>
                    <a:pt x="8815" y="82263"/>
                  </a:lnTo>
                  <a:lnTo>
                    <a:pt x="12843" y="82409"/>
                  </a:lnTo>
                  <a:lnTo>
                    <a:pt x="17808" y="82502"/>
                  </a:lnTo>
                  <a:lnTo>
                    <a:pt x="48871" y="82524"/>
                  </a:lnTo>
                  <a:lnTo>
                    <a:pt x="52338" y="81819"/>
                  </a:lnTo>
                  <a:lnTo>
                    <a:pt x="58073" y="79154"/>
                  </a:lnTo>
                  <a:lnTo>
                    <a:pt x="61296" y="78161"/>
                  </a:lnTo>
                  <a:lnTo>
                    <a:pt x="64858" y="77499"/>
                  </a:lnTo>
                  <a:lnTo>
                    <a:pt x="68644" y="77058"/>
                  </a:lnTo>
                  <a:lnTo>
                    <a:pt x="72580" y="76058"/>
                  </a:lnTo>
                  <a:lnTo>
                    <a:pt x="76616" y="74686"/>
                  </a:lnTo>
                  <a:lnTo>
                    <a:pt x="80718" y="73065"/>
                  </a:lnTo>
                  <a:lnTo>
                    <a:pt x="84865" y="71280"/>
                  </a:lnTo>
                  <a:lnTo>
                    <a:pt x="93238" y="67414"/>
                  </a:lnTo>
                  <a:lnTo>
                    <a:pt x="97448" y="66101"/>
                  </a:lnTo>
                  <a:lnTo>
                    <a:pt x="101667" y="65226"/>
                  </a:lnTo>
                  <a:lnTo>
                    <a:pt x="105891" y="64642"/>
                  </a:lnTo>
                  <a:lnTo>
                    <a:pt x="109413" y="63547"/>
                  </a:lnTo>
                  <a:lnTo>
                    <a:pt x="112467" y="62112"/>
                  </a:lnTo>
                  <a:lnTo>
                    <a:pt x="117743" y="59342"/>
                  </a:lnTo>
                  <a:lnTo>
                    <a:pt x="122442" y="58110"/>
                  </a:lnTo>
                  <a:lnTo>
                    <a:pt x="126883" y="55681"/>
                  </a:lnTo>
                  <a:lnTo>
                    <a:pt x="131210" y="52250"/>
                  </a:lnTo>
                  <a:lnTo>
                    <a:pt x="135487" y="48373"/>
                  </a:lnTo>
                  <a:lnTo>
                    <a:pt x="139741" y="44298"/>
                  </a:lnTo>
                  <a:lnTo>
                    <a:pt x="141864" y="42224"/>
                  </a:lnTo>
                  <a:lnTo>
                    <a:pt x="143985" y="40841"/>
                  </a:lnTo>
                  <a:lnTo>
                    <a:pt x="148224" y="39304"/>
                  </a:lnTo>
                  <a:lnTo>
                    <a:pt x="149637" y="38189"/>
                  </a:lnTo>
                  <a:lnTo>
                    <a:pt x="150579" y="36740"/>
                  </a:lnTo>
                  <a:lnTo>
                    <a:pt x="151207" y="35068"/>
                  </a:lnTo>
                  <a:lnTo>
                    <a:pt x="153788" y="31330"/>
                  </a:lnTo>
                  <a:lnTo>
                    <a:pt x="157824" y="26551"/>
                  </a:lnTo>
                  <a:lnTo>
                    <a:pt x="158376" y="24016"/>
                  </a:lnTo>
                  <a:lnTo>
                    <a:pt x="158523" y="22352"/>
                  </a:lnTo>
                  <a:lnTo>
                    <a:pt x="157915" y="20538"/>
                  </a:lnTo>
                  <a:lnTo>
                    <a:pt x="154392" y="15318"/>
                  </a:lnTo>
                  <a:lnTo>
                    <a:pt x="153320" y="13850"/>
                  </a:lnTo>
                  <a:lnTo>
                    <a:pt x="152844" y="11315"/>
                  </a:lnTo>
                  <a:lnTo>
                    <a:pt x="152717" y="9652"/>
                  </a:lnTo>
                  <a:lnTo>
                    <a:pt x="151221" y="8543"/>
                  </a:lnTo>
                  <a:lnTo>
                    <a:pt x="145792" y="7311"/>
                  </a:lnTo>
                  <a:lnTo>
                    <a:pt x="140556" y="4882"/>
                  </a:lnTo>
                  <a:lnTo>
                    <a:pt x="138171" y="3246"/>
                  </a:lnTo>
                  <a:lnTo>
                    <a:pt x="133638" y="1429"/>
                  </a:lnTo>
                  <a:lnTo>
                    <a:pt x="129271" y="621"/>
                  </a:lnTo>
                  <a:lnTo>
                    <a:pt x="124976" y="262"/>
                  </a:lnTo>
                  <a:lnTo>
                    <a:pt x="120714" y="103"/>
                  </a:lnTo>
                  <a:lnTo>
                    <a:pt x="115761" y="32"/>
                  </a:lnTo>
                  <a:lnTo>
                    <a:pt x="108853" y="0"/>
                  </a:lnTo>
                  <a:lnTo>
                    <a:pt x="105739" y="697"/>
                  </a:lnTo>
                  <a:lnTo>
                    <a:pt x="100398" y="3353"/>
                  </a:lnTo>
                  <a:lnTo>
                    <a:pt x="97279" y="4344"/>
                  </a:lnTo>
                  <a:lnTo>
                    <a:pt x="93788" y="5005"/>
                  </a:lnTo>
                  <a:lnTo>
                    <a:pt x="90049" y="5445"/>
                  </a:lnTo>
                  <a:lnTo>
                    <a:pt x="86850" y="6444"/>
                  </a:lnTo>
                  <a:lnTo>
                    <a:pt x="81413" y="9435"/>
                  </a:lnTo>
                  <a:lnTo>
                    <a:pt x="78268" y="11221"/>
                  </a:lnTo>
                  <a:lnTo>
                    <a:pt x="71009" y="15086"/>
                  </a:lnTo>
                  <a:lnTo>
                    <a:pt x="68509" y="17810"/>
                  </a:lnTo>
                  <a:lnTo>
                    <a:pt x="66842" y="21037"/>
                  </a:lnTo>
                  <a:lnTo>
                    <a:pt x="65731" y="24600"/>
                  </a:lnTo>
                  <a:lnTo>
                    <a:pt x="64284" y="27680"/>
                  </a:lnTo>
                  <a:lnTo>
                    <a:pt x="60793" y="32985"/>
                  </a:lnTo>
                  <a:lnTo>
                    <a:pt x="59580" y="36093"/>
                  </a:lnTo>
                  <a:lnTo>
                    <a:pt x="58771" y="39576"/>
                  </a:lnTo>
                  <a:lnTo>
                    <a:pt x="58232" y="43309"/>
                  </a:lnTo>
                  <a:lnTo>
                    <a:pt x="57167" y="46503"/>
                  </a:lnTo>
                  <a:lnTo>
                    <a:pt x="54100" y="51934"/>
                  </a:lnTo>
                  <a:lnTo>
                    <a:pt x="52267" y="56699"/>
                  </a:lnTo>
                  <a:lnTo>
                    <a:pt x="51452" y="61875"/>
                  </a:lnTo>
                  <a:lnTo>
                    <a:pt x="51234" y="65230"/>
                  </a:lnTo>
                  <a:lnTo>
                    <a:pt x="50993" y="72016"/>
                  </a:lnTo>
                  <a:lnTo>
                    <a:pt x="50857" y="80509"/>
                  </a:lnTo>
                  <a:lnTo>
                    <a:pt x="50825" y="87744"/>
                  </a:lnTo>
                  <a:lnTo>
                    <a:pt x="51523" y="91648"/>
                  </a:lnTo>
                  <a:lnTo>
                    <a:pt x="52694" y="95663"/>
                  </a:lnTo>
                  <a:lnTo>
                    <a:pt x="54181" y="99750"/>
                  </a:lnTo>
                  <a:lnTo>
                    <a:pt x="55172" y="103181"/>
                  </a:lnTo>
                  <a:lnTo>
                    <a:pt x="55833" y="106173"/>
                  </a:lnTo>
                  <a:lnTo>
                    <a:pt x="56273" y="108874"/>
                  </a:lnTo>
                  <a:lnTo>
                    <a:pt x="58645" y="113756"/>
                  </a:lnTo>
                  <a:lnTo>
                    <a:pt x="60266" y="116045"/>
                  </a:lnTo>
                  <a:lnTo>
                    <a:pt x="62067" y="120471"/>
                  </a:lnTo>
                  <a:lnTo>
                    <a:pt x="62548" y="122639"/>
                  </a:lnTo>
                  <a:lnTo>
                    <a:pt x="64279" y="124790"/>
                  </a:lnTo>
                  <a:lnTo>
                    <a:pt x="69970" y="129061"/>
                  </a:lnTo>
                  <a:lnTo>
                    <a:pt x="75322" y="133311"/>
                  </a:lnTo>
                  <a:lnTo>
                    <a:pt x="80054" y="137552"/>
                  </a:lnTo>
                  <a:lnTo>
                    <a:pt x="84511" y="141789"/>
                  </a:lnTo>
                  <a:lnTo>
                    <a:pt x="86688" y="143201"/>
                  </a:lnTo>
                  <a:lnTo>
                    <a:pt x="90989" y="144770"/>
                  </a:lnTo>
                  <a:lnTo>
                    <a:pt x="95254" y="147349"/>
                  </a:lnTo>
                  <a:lnTo>
                    <a:pt x="97380" y="149024"/>
                  </a:lnTo>
                  <a:lnTo>
                    <a:pt x="100209" y="150141"/>
                  </a:lnTo>
                  <a:lnTo>
                    <a:pt x="103508" y="150886"/>
                  </a:lnTo>
                  <a:lnTo>
                    <a:pt x="107118" y="151382"/>
                  </a:lnTo>
                  <a:lnTo>
                    <a:pt x="110231" y="152419"/>
                  </a:lnTo>
                  <a:lnTo>
                    <a:pt x="115573" y="155452"/>
                  </a:lnTo>
                  <a:lnTo>
                    <a:pt x="120300" y="157270"/>
                  </a:lnTo>
                  <a:lnTo>
                    <a:pt x="125461" y="158784"/>
                  </a:lnTo>
                  <a:lnTo>
                    <a:pt x="128813" y="160175"/>
                  </a:lnTo>
                  <a:lnTo>
                    <a:pt x="132461" y="161809"/>
                  </a:lnTo>
                  <a:lnTo>
                    <a:pt x="135598" y="163603"/>
                  </a:lnTo>
                  <a:lnTo>
                    <a:pt x="140967" y="167478"/>
                  </a:lnTo>
                  <a:lnTo>
                    <a:pt x="145706" y="171552"/>
                  </a:lnTo>
                  <a:lnTo>
                    <a:pt x="147959" y="173626"/>
                  </a:lnTo>
                  <a:lnTo>
                    <a:pt x="150872" y="175009"/>
                  </a:lnTo>
                  <a:lnTo>
                    <a:pt x="154227" y="175931"/>
                  </a:lnTo>
                  <a:lnTo>
                    <a:pt x="157875" y="176546"/>
                  </a:lnTo>
                  <a:lnTo>
                    <a:pt x="161013" y="176956"/>
                  </a:lnTo>
                  <a:lnTo>
                    <a:pt x="166382" y="177411"/>
                  </a:lnTo>
                  <a:lnTo>
                    <a:pt x="169508" y="177532"/>
                  </a:lnTo>
                  <a:lnTo>
                    <a:pt x="184233" y="177775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SMARTInkAnnotation650"/>
            <p:cNvSpPr/>
            <p:nvPr/>
          </p:nvSpPr>
          <p:spPr>
            <a:xfrm>
              <a:off x="441954" y="4552950"/>
              <a:ext cx="127054" cy="273027"/>
            </a:xfrm>
            <a:custGeom>
              <a:avLst/>
              <a:gdLst/>
              <a:ahLst/>
              <a:cxnLst/>
              <a:rect l="0" t="0" r="0" b="0"/>
              <a:pathLst>
                <a:path w="127054" h="273027">
                  <a:moveTo>
                    <a:pt x="50805" y="0"/>
                  </a:moveTo>
                  <a:lnTo>
                    <a:pt x="50805" y="21383"/>
                  </a:lnTo>
                  <a:lnTo>
                    <a:pt x="50099" y="23427"/>
                  </a:lnTo>
                  <a:lnTo>
                    <a:pt x="47432" y="27581"/>
                  </a:lnTo>
                  <a:lnTo>
                    <a:pt x="45776" y="33660"/>
                  </a:lnTo>
                  <a:lnTo>
                    <a:pt x="45040" y="41066"/>
                  </a:lnTo>
                  <a:lnTo>
                    <a:pt x="44713" y="49060"/>
                  </a:lnTo>
                  <a:lnTo>
                    <a:pt x="44529" y="61495"/>
                  </a:lnTo>
                  <a:lnTo>
                    <a:pt x="44458" y="95631"/>
                  </a:lnTo>
                  <a:lnTo>
                    <a:pt x="43750" y="101148"/>
                  </a:lnTo>
                  <a:lnTo>
                    <a:pt x="42572" y="106238"/>
                  </a:lnTo>
                  <a:lnTo>
                    <a:pt x="37541" y="122024"/>
                  </a:lnTo>
                  <a:lnTo>
                    <a:pt x="35608" y="127916"/>
                  </a:lnTo>
                  <a:lnTo>
                    <a:pt x="34320" y="134666"/>
                  </a:lnTo>
                  <a:lnTo>
                    <a:pt x="33461" y="141989"/>
                  </a:lnTo>
                  <a:lnTo>
                    <a:pt x="32889" y="149692"/>
                  </a:lnTo>
                  <a:lnTo>
                    <a:pt x="31801" y="156239"/>
                  </a:lnTo>
                  <a:lnTo>
                    <a:pt x="30370" y="162015"/>
                  </a:lnTo>
                  <a:lnTo>
                    <a:pt x="20973" y="190930"/>
                  </a:lnTo>
                  <a:lnTo>
                    <a:pt x="16837" y="203391"/>
                  </a:lnTo>
                  <a:lnTo>
                    <a:pt x="14746" y="208971"/>
                  </a:lnTo>
                  <a:lnTo>
                    <a:pt x="12646" y="214103"/>
                  </a:lnTo>
                  <a:lnTo>
                    <a:pt x="10540" y="218935"/>
                  </a:lnTo>
                  <a:lnTo>
                    <a:pt x="9136" y="223568"/>
                  </a:lnTo>
                  <a:lnTo>
                    <a:pt x="8200" y="228068"/>
                  </a:lnTo>
                  <a:lnTo>
                    <a:pt x="7576" y="232478"/>
                  </a:lnTo>
                  <a:lnTo>
                    <a:pt x="5000" y="239261"/>
                  </a:lnTo>
                  <a:lnTo>
                    <a:pt x="2207" y="244627"/>
                  </a:lnTo>
                  <a:lnTo>
                    <a:pt x="967" y="249363"/>
                  </a:lnTo>
                  <a:lnTo>
                    <a:pt x="170" y="257448"/>
                  </a:lnTo>
                  <a:lnTo>
                    <a:pt x="0" y="263339"/>
                  </a:lnTo>
                  <a:lnTo>
                    <a:pt x="697" y="264459"/>
                  </a:lnTo>
                  <a:lnTo>
                    <a:pt x="1868" y="265206"/>
                  </a:lnTo>
                  <a:lnTo>
                    <a:pt x="5447" y="266405"/>
                  </a:lnTo>
                  <a:lnTo>
                    <a:pt x="7819" y="268450"/>
                  </a:lnTo>
                  <a:lnTo>
                    <a:pt x="9440" y="269984"/>
                  </a:lnTo>
                  <a:lnTo>
                    <a:pt x="11226" y="271006"/>
                  </a:lnTo>
                  <a:lnTo>
                    <a:pt x="15094" y="272142"/>
                  </a:lnTo>
                  <a:lnTo>
                    <a:pt x="17820" y="272444"/>
                  </a:lnTo>
                  <a:lnTo>
                    <a:pt x="21049" y="272646"/>
                  </a:lnTo>
                  <a:lnTo>
                    <a:pt x="27696" y="272870"/>
                  </a:lnTo>
                  <a:lnTo>
                    <a:pt x="36114" y="272997"/>
                  </a:lnTo>
                  <a:lnTo>
                    <a:pt x="43335" y="273026"/>
                  </a:lnTo>
                  <a:lnTo>
                    <a:pt x="47237" y="272329"/>
                  </a:lnTo>
                  <a:lnTo>
                    <a:pt x="51250" y="271158"/>
                  </a:lnTo>
                  <a:lnTo>
                    <a:pt x="55338" y="269672"/>
                  </a:lnTo>
                  <a:lnTo>
                    <a:pt x="58769" y="268681"/>
                  </a:lnTo>
                  <a:lnTo>
                    <a:pt x="61762" y="268020"/>
                  </a:lnTo>
                  <a:lnTo>
                    <a:pt x="64464" y="267581"/>
                  </a:lnTo>
                  <a:lnTo>
                    <a:pt x="67677" y="267287"/>
                  </a:lnTo>
                  <a:lnTo>
                    <a:pt x="71231" y="267091"/>
                  </a:lnTo>
                  <a:lnTo>
                    <a:pt x="78239" y="266874"/>
                  </a:lnTo>
                  <a:lnTo>
                    <a:pt x="83708" y="266777"/>
                  </a:lnTo>
                  <a:lnTo>
                    <a:pt x="86860" y="266046"/>
                  </a:lnTo>
                  <a:lnTo>
                    <a:pt x="90374" y="264853"/>
                  </a:lnTo>
                  <a:lnTo>
                    <a:pt x="99412" y="261239"/>
                  </a:lnTo>
                  <a:lnTo>
                    <a:pt x="101566" y="260943"/>
                  </a:lnTo>
                  <a:lnTo>
                    <a:pt x="104414" y="260745"/>
                  </a:lnTo>
                  <a:lnTo>
                    <a:pt x="110637" y="260526"/>
                  </a:lnTo>
                  <a:lnTo>
                    <a:pt x="120265" y="260357"/>
                  </a:lnTo>
                  <a:lnTo>
                    <a:pt x="127053" y="26035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SMARTInkAnnotation651"/>
            <p:cNvSpPr/>
            <p:nvPr/>
          </p:nvSpPr>
          <p:spPr>
            <a:xfrm>
              <a:off x="607138" y="4552985"/>
              <a:ext cx="156149" cy="279343"/>
            </a:xfrm>
            <a:custGeom>
              <a:avLst/>
              <a:gdLst/>
              <a:ahLst/>
              <a:cxnLst/>
              <a:rect l="0" t="0" r="0" b="0"/>
              <a:pathLst>
                <a:path w="156149" h="279343">
                  <a:moveTo>
                    <a:pt x="12701" y="273015"/>
                  </a:moveTo>
                  <a:lnTo>
                    <a:pt x="6608" y="279103"/>
                  </a:lnTo>
                  <a:lnTo>
                    <a:pt x="2032" y="279313"/>
                  </a:lnTo>
                  <a:lnTo>
                    <a:pt x="899" y="279342"/>
                  </a:lnTo>
                  <a:lnTo>
                    <a:pt x="597" y="278644"/>
                  </a:lnTo>
                  <a:lnTo>
                    <a:pt x="46" y="272897"/>
                  </a:lnTo>
                  <a:lnTo>
                    <a:pt x="0" y="264255"/>
                  </a:lnTo>
                  <a:lnTo>
                    <a:pt x="1879" y="258303"/>
                  </a:lnTo>
                  <a:lnTo>
                    <a:pt x="4361" y="250954"/>
                  </a:lnTo>
                  <a:lnTo>
                    <a:pt x="5464" y="242984"/>
                  </a:lnTo>
                  <a:lnTo>
                    <a:pt x="5955" y="234738"/>
                  </a:lnTo>
                  <a:lnTo>
                    <a:pt x="6085" y="230564"/>
                  </a:lnTo>
                  <a:lnTo>
                    <a:pt x="6879" y="225664"/>
                  </a:lnTo>
                  <a:lnTo>
                    <a:pt x="8113" y="220281"/>
                  </a:lnTo>
                  <a:lnTo>
                    <a:pt x="9643" y="214576"/>
                  </a:lnTo>
                  <a:lnTo>
                    <a:pt x="11368" y="209362"/>
                  </a:lnTo>
                  <a:lnTo>
                    <a:pt x="13224" y="204473"/>
                  </a:lnTo>
                  <a:lnTo>
                    <a:pt x="15168" y="199804"/>
                  </a:lnTo>
                  <a:lnTo>
                    <a:pt x="16463" y="195280"/>
                  </a:lnTo>
                  <a:lnTo>
                    <a:pt x="17327" y="190853"/>
                  </a:lnTo>
                  <a:lnTo>
                    <a:pt x="17903" y="186490"/>
                  </a:lnTo>
                  <a:lnTo>
                    <a:pt x="18993" y="181465"/>
                  </a:lnTo>
                  <a:lnTo>
                    <a:pt x="20425" y="175998"/>
                  </a:lnTo>
                  <a:lnTo>
                    <a:pt x="22087" y="170238"/>
                  </a:lnTo>
                  <a:lnTo>
                    <a:pt x="25815" y="158192"/>
                  </a:lnTo>
                  <a:lnTo>
                    <a:pt x="27797" y="152017"/>
                  </a:lnTo>
                  <a:lnTo>
                    <a:pt x="29825" y="146488"/>
                  </a:lnTo>
                  <a:lnTo>
                    <a:pt x="31883" y="141392"/>
                  </a:lnTo>
                  <a:lnTo>
                    <a:pt x="33961" y="136583"/>
                  </a:lnTo>
                  <a:lnTo>
                    <a:pt x="36052" y="131260"/>
                  </a:lnTo>
                  <a:lnTo>
                    <a:pt x="40258" y="119701"/>
                  </a:lnTo>
                  <a:lnTo>
                    <a:pt x="42368" y="114362"/>
                  </a:lnTo>
                  <a:lnTo>
                    <a:pt x="44481" y="109391"/>
                  </a:lnTo>
                  <a:lnTo>
                    <a:pt x="46596" y="104666"/>
                  </a:lnTo>
                  <a:lnTo>
                    <a:pt x="48711" y="99398"/>
                  </a:lnTo>
                  <a:lnTo>
                    <a:pt x="52945" y="87903"/>
                  </a:lnTo>
                  <a:lnTo>
                    <a:pt x="54356" y="82579"/>
                  </a:lnTo>
                  <a:lnTo>
                    <a:pt x="55297" y="77618"/>
                  </a:lnTo>
                  <a:lnTo>
                    <a:pt x="55924" y="72900"/>
                  </a:lnTo>
                  <a:lnTo>
                    <a:pt x="57048" y="68345"/>
                  </a:lnTo>
                  <a:lnTo>
                    <a:pt x="58504" y="63896"/>
                  </a:lnTo>
                  <a:lnTo>
                    <a:pt x="60180" y="59519"/>
                  </a:lnTo>
                  <a:lnTo>
                    <a:pt x="63925" y="49011"/>
                  </a:lnTo>
                  <a:lnTo>
                    <a:pt x="65912" y="43246"/>
                  </a:lnTo>
                  <a:lnTo>
                    <a:pt x="70003" y="34958"/>
                  </a:lnTo>
                  <a:lnTo>
                    <a:pt x="72082" y="31760"/>
                  </a:lnTo>
                  <a:lnTo>
                    <a:pt x="74392" y="24445"/>
                  </a:lnTo>
                  <a:lnTo>
                    <a:pt x="75008" y="20518"/>
                  </a:lnTo>
                  <a:lnTo>
                    <a:pt x="77575" y="14274"/>
                  </a:lnTo>
                  <a:lnTo>
                    <a:pt x="80363" y="9147"/>
                  </a:lnTo>
                  <a:lnTo>
                    <a:pt x="81603" y="4516"/>
                  </a:lnTo>
                  <a:lnTo>
                    <a:pt x="82639" y="2999"/>
                  </a:lnTo>
                  <a:lnTo>
                    <a:pt x="84036" y="1988"/>
                  </a:lnTo>
                  <a:lnTo>
                    <a:pt x="87471" y="864"/>
                  </a:lnTo>
                  <a:lnTo>
                    <a:pt x="91351" y="365"/>
                  </a:lnTo>
                  <a:lnTo>
                    <a:pt x="94955" y="0"/>
                  </a:lnTo>
                  <a:lnTo>
                    <a:pt x="98572" y="3347"/>
                  </a:lnTo>
                  <a:lnTo>
                    <a:pt x="99600" y="5041"/>
                  </a:lnTo>
                  <a:lnTo>
                    <a:pt x="100742" y="8806"/>
                  </a:lnTo>
                  <a:lnTo>
                    <a:pt x="101385" y="14893"/>
                  </a:lnTo>
                  <a:lnTo>
                    <a:pt x="101536" y="20946"/>
                  </a:lnTo>
                  <a:lnTo>
                    <a:pt x="101576" y="24536"/>
                  </a:lnTo>
                  <a:lnTo>
                    <a:pt x="103503" y="32287"/>
                  </a:lnTo>
                  <a:lnTo>
                    <a:pt x="105005" y="36330"/>
                  </a:lnTo>
                  <a:lnTo>
                    <a:pt x="106007" y="41142"/>
                  </a:lnTo>
                  <a:lnTo>
                    <a:pt x="106675" y="46466"/>
                  </a:lnTo>
                  <a:lnTo>
                    <a:pt x="107120" y="52132"/>
                  </a:lnTo>
                  <a:lnTo>
                    <a:pt x="108122" y="57321"/>
                  </a:lnTo>
                  <a:lnTo>
                    <a:pt x="109497" y="62191"/>
                  </a:lnTo>
                  <a:lnTo>
                    <a:pt x="111119" y="66850"/>
                  </a:lnTo>
                  <a:lnTo>
                    <a:pt x="112201" y="72071"/>
                  </a:lnTo>
                  <a:lnTo>
                    <a:pt x="112922" y="77670"/>
                  </a:lnTo>
                  <a:lnTo>
                    <a:pt x="113402" y="83518"/>
                  </a:lnTo>
                  <a:lnTo>
                    <a:pt x="113723" y="89534"/>
                  </a:lnTo>
                  <a:lnTo>
                    <a:pt x="114079" y="101863"/>
                  </a:lnTo>
                  <a:lnTo>
                    <a:pt x="115586" y="108113"/>
                  </a:lnTo>
                  <a:lnTo>
                    <a:pt x="118003" y="114397"/>
                  </a:lnTo>
                  <a:lnTo>
                    <a:pt x="121026" y="120703"/>
                  </a:lnTo>
                  <a:lnTo>
                    <a:pt x="123041" y="126319"/>
                  </a:lnTo>
                  <a:lnTo>
                    <a:pt x="124385" y="131473"/>
                  </a:lnTo>
                  <a:lnTo>
                    <a:pt x="125280" y="136320"/>
                  </a:lnTo>
                  <a:lnTo>
                    <a:pt x="126584" y="141668"/>
                  </a:lnTo>
                  <a:lnTo>
                    <a:pt x="128158" y="147351"/>
                  </a:lnTo>
                  <a:lnTo>
                    <a:pt x="129914" y="153256"/>
                  </a:lnTo>
                  <a:lnTo>
                    <a:pt x="131790" y="158603"/>
                  </a:lnTo>
                  <a:lnTo>
                    <a:pt x="133748" y="163579"/>
                  </a:lnTo>
                  <a:lnTo>
                    <a:pt x="135759" y="168308"/>
                  </a:lnTo>
                  <a:lnTo>
                    <a:pt x="137099" y="172872"/>
                  </a:lnTo>
                  <a:lnTo>
                    <a:pt x="137992" y="177325"/>
                  </a:lnTo>
                  <a:lnTo>
                    <a:pt x="139691" y="186036"/>
                  </a:lnTo>
                  <a:lnTo>
                    <a:pt x="142800" y="194612"/>
                  </a:lnTo>
                  <a:lnTo>
                    <a:pt x="146535" y="201245"/>
                  </a:lnTo>
                  <a:lnTo>
                    <a:pt x="149842" y="206545"/>
                  </a:lnTo>
                  <a:lnTo>
                    <a:pt x="151312" y="211252"/>
                  </a:lnTo>
                  <a:lnTo>
                    <a:pt x="152139" y="217870"/>
                  </a:lnTo>
                  <a:lnTo>
                    <a:pt x="152419" y="225721"/>
                  </a:lnTo>
                  <a:lnTo>
                    <a:pt x="152485" y="228455"/>
                  </a:lnTo>
                  <a:lnTo>
                    <a:pt x="156148" y="228544"/>
                  </a:lnTo>
                  <a:lnTo>
                    <a:pt x="154585" y="228556"/>
                  </a:lnTo>
                  <a:lnTo>
                    <a:pt x="153886" y="227853"/>
                  </a:lnTo>
                  <a:lnTo>
                    <a:pt x="153420" y="226679"/>
                  </a:lnTo>
                  <a:lnTo>
                    <a:pt x="152764" y="221657"/>
                  </a:lnTo>
                  <a:lnTo>
                    <a:pt x="152488" y="215865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SMARTInkAnnotation652"/>
            <p:cNvSpPr/>
            <p:nvPr/>
          </p:nvSpPr>
          <p:spPr>
            <a:xfrm>
              <a:off x="645539" y="4679950"/>
              <a:ext cx="114088" cy="37839"/>
            </a:xfrm>
            <a:custGeom>
              <a:avLst/>
              <a:gdLst/>
              <a:ahLst/>
              <a:cxnLst/>
              <a:rect l="0" t="0" r="0" b="0"/>
              <a:pathLst>
                <a:path w="114088" h="37839">
                  <a:moveTo>
                    <a:pt x="12424" y="31750"/>
                  </a:moveTo>
                  <a:lnTo>
                    <a:pt x="0" y="31750"/>
                  </a:lnTo>
                  <a:lnTo>
                    <a:pt x="611" y="32455"/>
                  </a:lnTo>
                  <a:lnTo>
                    <a:pt x="5211" y="37217"/>
                  </a:lnTo>
                  <a:lnTo>
                    <a:pt x="7571" y="37708"/>
                  </a:lnTo>
                  <a:lnTo>
                    <a:pt x="9188" y="37838"/>
                  </a:lnTo>
                  <a:lnTo>
                    <a:pt x="10973" y="37220"/>
                  </a:lnTo>
                  <a:lnTo>
                    <a:pt x="12868" y="36102"/>
                  </a:lnTo>
                  <a:lnTo>
                    <a:pt x="14838" y="34651"/>
                  </a:lnTo>
                  <a:lnTo>
                    <a:pt x="17563" y="33684"/>
                  </a:lnTo>
                  <a:lnTo>
                    <a:pt x="20792" y="33039"/>
                  </a:lnTo>
                  <a:lnTo>
                    <a:pt x="24356" y="32609"/>
                  </a:lnTo>
                  <a:lnTo>
                    <a:pt x="28145" y="31617"/>
                  </a:lnTo>
                  <a:lnTo>
                    <a:pt x="32082" y="30251"/>
                  </a:lnTo>
                  <a:lnTo>
                    <a:pt x="36119" y="28634"/>
                  </a:lnTo>
                  <a:lnTo>
                    <a:pt x="39517" y="26850"/>
                  </a:lnTo>
                  <a:lnTo>
                    <a:pt x="42487" y="24955"/>
                  </a:lnTo>
                  <a:lnTo>
                    <a:pt x="45174" y="22987"/>
                  </a:lnTo>
                  <a:lnTo>
                    <a:pt x="48377" y="21675"/>
                  </a:lnTo>
                  <a:lnTo>
                    <a:pt x="51924" y="20800"/>
                  </a:lnTo>
                  <a:lnTo>
                    <a:pt x="55701" y="20216"/>
                  </a:lnTo>
                  <a:lnTo>
                    <a:pt x="60337" y="19122"/>
                  </a:lnTo>
                  <a:lnTo>
                    <a:pt x="65546" y="17687"/>
                  </a:lnTo>
                  <a:lnTo>
                    <a:pt x="76981" y="14211"/>
                  </a:lnTo>
                  <a:lnTo>
                    <a:pt x="89124" y="10314"/>
                  </a:lnTo>
                  <a:lnTo>
                    <a:pt x="94621" y="8287"/>
                  </a:lnTo>
                  <a:lnTo>
                    <a:pt x="99697" y="6231"/>
                  </a:lnTo>
                  <a:lnTo>
                    <a:pt x="114087" y="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SMARTInkAnnotation653"/>
            <p:cNvSpPr/>
            <p:nvPr/>
          </p:nvSpPr>
          <p:spPr>
            <a:xfrm>
              <a:off x="854938" y="4622800"/>
              <a:ext cx="158847" cy="126998"/>
            </a:xfrm>
            <a:custGeom>
              <a:avLst/>
              <a:gdLst/>
              <a:ahLst/>
              <a:cxnLst/>
              <a:rect l="0" t="0" r="0" b="0"/>
              <a:pathLst>
                <a:path w="158847" h="126998">
                  <a:moveTo>
                    <a:pt x="127076" y="0"/>
                  </a:moveTo>
                  <a:lnTo>
                    <a:pt x="121605" y="0"/>
                  </a:lnTo>
                  <a:lnTo>
                    <a:pt x="117611" y="3371"/>
                  </a:lnTo>
                  <a:lnTo>
                    <a:pt x="115824" y="4364"/>
                  </a:lnTo>
                  <a:lnTo>
                    <a:pt x="111956" y="5467"/>
                  </a:lnTo>
                  <a:lnTo>
                    <a:pt x="109230" y="5762"/>
                  </a:lnTo>
                  <a:lnTo>
                    <a:pt x="106001" y="5958"/>
                  </a:lnTo>
                  <a:lnTo>
                    <a:pt x="99354" y="6176"/>
                  </a:lnTo>
                  <a:lnTo>
                    <a:pt x="89334" y="6316"/>
                  </a:lnTo>
                  <a:lnTo>
                    <a:pt x="87089" y="6327"/>
                  </a:lnTo>
                  <a:lnTo>
                    <a:pt x="84180" y="7040"/>
                  </a:lnTo>
                  <a:lnTo>
                    <a:pt x="80829" y="8222"/>
                  </a:lnTo>
                  <a:lnTo>
                    <a:pt x="77183" y="9715"/>
                  </a:lnTo>
                  <a:lnTo>
                    <a:pt x="74046" y="10709"/>
                  </a:lnTo>
                  <a:lnTo>
                    <a:pt x="71249" y="11373"/>
                  </a:lnTo>
                  <a:lnTo>
                    <a:pt x="68678" y="11815"/>
                  </a:lnTo>
                  <a:lnTo>
                    <a:pt x="65552" y="12110"/>
                  </a:lnTo>
                  <a:lnTo>
                    <a:pt x="62056" y="12307"/>
                  </a:lnTo>
                  <a:lnTo>
                    <a:pt x="58314" y="12438"/>
                  </a:lnTo>
                  <a:lnTo>
                    <a:pt x="55113" y="13231"/>
                  </a:lnTo>
                  <a:lnTo>
                    <a:pt x="52273" y="14465"/>
                  </a:lnTo>
                  <a:lnTo>
                    <a:pt x="49674" y="15993"/>
                  </a:lnTo>
                  <a:lnTo>
                    <a:pt x="44903" y="19572"/>
                  </a:lnTo>
                  <a:lnTo>
                    <a:pt x="40429" y="23516"/>
                  </a:lnTo>
                  <a:lnTo>
                    <a:pt x="36088" y="27620"/>
                  </a:lnTo>
                  <a:lnTo>
                    <a:pt x="33941" y="28997"/>
                  </a:lnTo>
                  <a:lnTo>
                    <a:pt x="29674" y="30526"/>
                  </a:lnTo>
                  <a:lnTo>
                    <a:pt x="26842" y="31640"/>
                  </a:lnTo>
                  <a:lnTo>
                    <a:pt x="23542" y="33088"/>
                  </a:lnTo>
                  <a:lnTo>
                    <a:pt x="19929" y="34758"/>
                  </a:lnTo>
                  <a:lnTo>
                    <a:pt x="16815" y="36578"/>
                  </a:lnTo>
                  <a:lnTo>
                    <a:pt x="14033" y="38496"/>
                  </a:lnTo>
                  <a:lnTo>
                    <a:pt x="11472" y="40481"/>
                  </a:lnTo>
                  <a:lnTo>
                    <a:pt x="9060" y="42509"/>
                  </a:lnTo>
                  <a:lnTo>
                    <a:pt x="6745" y="44567"/>
                  </a:lnTo>
                  <a:lnTo>
                    <a:pt x="4496" y="46645"/>
                  </a:lnTo>
                  <a:lnTo>
                    <a:pt x="2996" y="48735"/>
                  </a:lnTo>
                  <a:lnTo>
                    <a:pt x="1997" y="50835"/>
                  </a:lnTo>
                  <a:lnTo>
                    <a:pt x="1330" y="52939"/>
                  </a:lnTo>
                  <a:lnTo>
                    <a:pt x="886" y="55049"/>
                  </a:lnTo>
                  <a:lnTo>
                    <a:pt x="590" y="57160"/>
                  </a:lnTo>
                  <a:lnTo>
                    <a:pt x="392" y="59274"/>
                  </a:lnTo>
                  <a:lnTo>
                    <a:pt x="261" y="61389"/>
                  </a:lnTo>
                  <a:lnTo>
                    <a:pt x="114" y="65619"/>
                  </a:lnTo>
                  <a:lnTo>
                    <a:pt x="20" y="74084"/>
                  </a:lnTo>
                  <a:lnTo>
                    <a:pt x="0" y="88038"/>
                  </a:lnTo>
                  <a:lnTo>
                    <a:pt x="705" y="91148"/>
                  </a:lnTo>
                  <a:lnTo>
                    <a:pt x="1881" y="93926"/>
                  </a:lnTo>
                  <a:lnTo>
                    <a:pt x="3371" y="96484"/>
                  </a:lnTo>
                  <a:lnTo>
                    <a:pt x="5070" y="98895"/>
                  </a:lnTo>
                  <a:lnTo>
                    <a:pt x="6910" y="101208"/>
                  </a:lnTo>
                  <a:lnTo>
                    <a:pt x="8842" y="103455"/>
                  </a:lnTo>
                  <a:lnTo>
                    <a:pt x="10835" y="104953"/>
                  </a:lnTo>
                  <a:lnTo>
                    <a:pt x="14934" y="106618"/>
                  </a:lnTo>
                  <a:lnTo>
                    <a:pt x="19108" y="109239"/>
                  </a:lnTo>
                  <a:lnTo>
                    <a:pt x="24023" y="112756"/>
                  </a:lnTo>
                  <a:lnTo>
                    <a:pt x="27310" y="114683"/>
                  </a:lnTo>
                  <a:lnTo>
                    <a:pt x="30914" y="116672"/>
                  </a:lnTo>
                  <a:lnTo>
                    <a:pt x="34022" y="118704"/>
                  </a:lnTo>
                  <a:lnTo>
                    <a:pt x="36800" y="120764"/>
                  </a:lnTo>
                  <a:lnTo>
                    <a:pt x="39359" y="122842"/>
                  </a:lnTo>
                  <a:lnTo>
                    <a:pt x="42476" y="124228"/>
                  </a:lnTo>
                  <a:lnTo>
                    <a:pt x="45967" y="125152"/>
                  </a:lnTo>
                  <a:lnTo>
                    <a:pt x="49705" y="125768"/>
                  </a:lnTo>
                  <a:lnTo>
                    <a:pt x="53610" y="126179"/>
                  </a:lnTo>
                  <a:lnTo>
                    <a:pt x="57625" y="126453"/>
                  </a:lnTo>
                  <a:lnTo>
                    <a:pt x="61713" y="126635"/>
                  </a:lnTo>
                  <a:lnTo>
                    <a:pt x="71904" y="126838"/>
                  </a:lnTo>
                  <a:lnTo>
                    <a:pt x="113058" y="126997"/>
                  </a:lnTo>
                  <a:lnTo>
                    <a:pt x="117025" y="126293"/>
                  </a:lnTo>
                  <a:lnTo>
                    <a:pt x="121081" y="125117"/>
                  </a:lnTo>
                  <a:lnTo>
                    <a:pt x="125198" y="123629"/>
                  </a:lnTo>
                  <a:lnTo>
                    <a:pt x="129354" y="121930"/>
                  </a:lnTo>
                  <a:lnTo>
                    <a:pt x="133536" y="120092"/>
                  </a:lnTo>
                  <a:lnTo>
                    <a:pt x="141949" y="116169"/>
                  </a:lnTo>
                  <a:lnTo>
                    <a:pt x="158846" y="10795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SMARTInkAnnotation654"/>
            <p:cNvSpPr/>
            <p:nvPr/>
          </p:nvSpPr>
          <p:spPr>
            <a:xfrm>
              <a:off x="1160026" y="4584700"/>
              <a:ext cx="31670" cy="196851"/>
            </a:xfrm>
            <a:custGeom>
              <a:avLst/>
              <a:gdLst/>
              <a:ahLst/>
              <a:cxnLst/>
              <a:rect l="0" t="0" r="0" b="0"/>
              <a:pathLst>
                <a:path w="31670" h="196851">
                  <a:moveTo>
                    <a:pt x="12607" y="0"/>
                  </a:moveTo>
                  <a:lnTo>
                    <a:pt x="12607" y="21254"/>
                  </a:lnTo>
                  <a:lnTo>
                    <a:pt x="11901" y="24047"/>
                  </a:lnTo>
                  <a:lnTo>
                    <a:pt x="10724" y="27320"/>
                  </a:lnTo>
                  <a:lnTo>
                    <a:pt x="9234" y="30914"/>
                  </a:lnTo>
                  <a:lnTo>
                    <a:pt x="7534" y="34720"/>
                  </a:lnTo>
                  <a:lnTo>
                    <a:pt x="3763" y="42713"/>
                  </a:lnTo>
                  <a:lnTo>
                    <a:pt x="2475" y="46820"/>
                  </a:lnTo>
                  <a:lnTo>
                    <a:pt x="1616" y="50969"/>
                  </a:lnTo>
                  <a:lnTo>
                    <a:pt x="1044" y="55145"/>
                  </a:lnTo>
                  <a:lnTo>
                    <a:pt x="663" y="59342"/>
                  </a:lnTo>
                  <a:lnTo>
                    <a:pt x="408" y="63550"/>
                  </a:lnTo>
                  <a:lnTo>
                    <a:pt x="125" y="71989"/>
                  </a:lnTo>
                  <a:lnTo>
                    <a:pt x="0" y="80443"/>
                  </a:lnTo>
                  <a:lnTo>
                    <a:pt x="672" y="84673"/>
                  </a:lnTo>
                  <a:lnTo>
                    <a:pt x="1827" y="88905"/>
                  </a:lnTo>
                  <a:lnTo>
                    <a:pt x="3302" y="93136"/>
                  </a:lnTo>
                  <a:lnTo>
                    <a:pt x="4286" y="97368"/>
                  </a:lnTo>
                  <a:lnTo>
                    <a:pt x="4942" y="101602"/>
                  </a:lnTo>
                  <a:lnTo>
                    <a:pt x="5379" y="105834"/>
                  </a:lnTo>
                  <a:lnTo>
                    <a:pt x="5670" y="109362"/>
                  </a:lnTo>
                  <a:lnTo>
                    <a:pt x="5994" y="115163"/>
                  </a:lnTo>
                  <a:lnTo>
                    <a:pt x="6786" y="118402"/>
                  </a:lnTo>
                  <a:lnTo>
                    <a:pt x="8021" y="121974"/>
                  </a:lnTo>
                  <a:lnTo>
                    <a:pt x="9549" y="125766"/>
                  </a:lnTo>
                  <a:lnTo>
                    <a:pt x="10569" y="129705"/>
                  </a:lnTo>
                  <a:lnTo>
                    <a:pt x="11248" y="133742"/>
                  </a:lnTo>
                  <a:lnTo>
                    <a:pt x="11701" y="137845"/>
                  </a:lnTo>
                  <a:lnTo>
                    <a:pt x="12709" y="141285"/>
                  </a:lnTo>
                  <a:lnTo>
                    <a:pt x="14087" y="144285"/>
                  </a:lnTo>
                  <a:lnTo>
                    <a:pt x="15712" y="146990"/>
                  </a:lnTo>
                  <a:lnTo>
                    <a:pt x="16795" y="150204"/>
                  </a:lnTo>
                  <a:lnTo>
                    <a:pt x="17517" y="153758"/>
                  </a:lnTo>
                  <a:lnTo>
                    <a:pt x="17998" y="157539"/>
                  </a:lnTo>
                  <a:lnTo>
                    <a:pt x="19025" y="160765"/>
                  </a:lnTo>
                  <a:lnTo>
                    <a:pt x="20416" y="163621"/>
                  </a:lnTo>
                  <a:lnTo>
                    <a:pt x="22049" y="166231"/>
                  </a:lnTo>
                  <a:lnTo>
                    <a:pt x="23137" y="168676"/>
                  </a:lnTo>
                  <a:lnTo>
                    <a:pt x="23863" y="171012"/>
                  </a:lnTo>
                  <a:lnTo>
                    <a:pt x="24670" y="175489"/>
                  </a:lnTo>
                  <a:lnTo>
                    <a:pt x="25124" y="181270"/>
                  </a:lnTo>
                  <a:lnTo>
                    <a:pt x="25230" y="182870"/>
                  </a:lnTo>
                  <a:lnTo>
                    <a:pt x="25964" y="184002"/>
                  </a:lnTo>
                  <a:lnTo>
                    <a:pt x="27160" y="185463"/>
                  </a:lnTo>
                  <a:lnTo>
                    <a:pt x="28663" y="187142"/>
                  </a:lnTo>
                  <a:lnTo>
                    <a:pt x="29665" y="188967"/>
                  </a:lnTo>
                  <a:lnTo>
                    <a:pt x="30333" y="190889"/>
                  </a:lnTo>
                  <a:lnTo>
                    <a:pt x="31669" y="19685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SMARTInkAnnotation655"/>
            <p:cNvSpPr/>
            <p:nvPr/>
          </p:nvSpPr>
          <p:spPr>
            <a:xfrm>
              <a:off x="1051908" y="4584700"/>
              <a:ext cx="222389" cy="38101"/>
            </a:xfrm>
            <a:custGeom>
              <a:avLst/>
              <a:gdLst/>
              <a:ahLst/>
              <a:cxnLst/>
              <a:rect l="0" t="0" r="0" b="0"/>
              <a:pathLst>
                <a:path w="222389" h="38101">
                  <a:moveTo>
                    <a:pt x="0" y="38100"/>
                  </a:moveTo>
                  <a:lnTo>
                    <a:pt x="0" y="31773"/>
                  </a:lnTo>
                  <a:lnTo>
                    <a:pt x="24586" y="31750"/>
                  </a:lnTo>
                  <a:lnTo>
                    <a:pt x="27686" y="31045"/>
                  </a:lnTo>
                  <a:lnTo>
                    <a:pt x="30459" y="29869"/>
                  </a:lnTo>
                  <a:lnTo>
                    <a:pt x="33014" y="28379"/>
                  </a:lnTo>
                  <a:lnTo>
                    <a:pt x="36129" y="27386"/>
                  </a:lnTo>
                  <a:lnTo>
                    <a:pt x="39618" y="26724"/>
                  </a:lnTo>
                  <a:lnTo>
                    <a:pt x="43356" y="26283"/>
                  </a:lnTo>
                  <a:lnTo>
                    <a:pt x="47966" y="25988"/>
                  </a:lnTo>
                  <a:lnTo>
                    <a:pt x="53157" y="25792"/>
                  </a:lnTo>
                  <a:lnTo>
                    <a:pt x="68700" y="25516"/>
                  </a:lnTo>
                  <a:lnTo>
                    <a:pt x="73333" y="25478"/>
                  </a:lnTo>
                  <a:lnTo>
                    <a:pt x="77835" y="24746"/>
                  </a:lnTo>
                  <a:lnTo>
                    <a:pt x="82248" y="23554"/>
                  </a:lnTo>
                  <a:lnTo>
                    <a:pt x="86601" y="22052"/>
                  </a:lnTo>
                  <a:lnTo>
                    <a:pt x="91622" y="21051"/>
                  </a:lnTo>
                  <a:lnTo>
                    <a:pt x="97087" y="20385"/>
                  </a:lnTo>
                  <a:lnTo>
                    <a:pt x="102848" y="19939"/>
                  </a:lnTo>
                  <a:lnTo>
                    <a:pt x="108101" y="19643"/>
                  </a:lnTo>
                  <a:lnTo>
                    <a:pt x="117703" y="19314"/>
                  </a:lnTo>
                  <a:lnTo>
                    <a:pt x="122240" y="18520"/>
                  </a:lnTo>
                  <a:lnTo>
                    <a:pt x="126677" y="17286"/>
                  </a:lnTo>
                  <a:lnTo>
                    <a:pt x="131047" y="15758"/>
                  </a:lnTo>
                  <a:lnTo>
                    <a:pt x="135372" y="14738"/>
                  </a:lnTo>
                  <a:lnTo>
                    <a:pt x="139668" y="14059"/>
                  </a:lnTo>
                  <a:lnTo>
                    <a:pt x="143944" y="13606"/>
                  </a:lnTo>
                  <a:lnTo>
                    <a:pt x="148206" y="13304"/>
                  </a:lnTo>
                  <a:lnTo>
                    <a:pt x="152460" y="13103"/>
                  </a:lnTo>
                  <a:lnTo>
                    <a:pt x="161657" y="12879"/>
                  </a:lnTo>
                  <a:lnTo>
                    <a:pt x="172805" y="12779"/>
                  </a:lnTo>
                  <a:lnTo>
                    <a:pt x="178037" y="12047"/>
                  </a:lnTo>
                  <a:lnTo>
                    <a:pt x="182937" y="10854"/>
                  </a:lnTo>
                  <a:lnTo>
                    <a:pt x="187615" y="9353"/>
                  </a:lnTo>
                  <a:lnTo>
                    <a:pt x="192146" y="7646"/>
                  </a:lnTo>
                  <a:lnTo>
                    <a:pt x="196579" y="5803"/>
                  </a:lnTo>
                  <a:lnTo>
                    <a:pt x="200946" y="3869"/>
                  </a:lnTo>
                  <a:lnTo>
                    <a:pt x="205270" y="2579"/>
                  </a:lnTo>
                  <a:lnTo>
                    <a:pt x="209564" y="1719"/>
                  </a:lnTo>
                  <a:lnTo>
                    <a:pt x="222388" y="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SMARTInkAnnotation656"/>
            <p:cNvSpPr/>
            <p:nvPr/>
          </p:nvSpPr>
          <p:spPr>
            <a:xfrm>
              <a:off x="1820759" y="2178050"/>
              <a:ext cx="38102" cy="88877"/>
            </a:xfrm>
            <a:custGeom>
              <a:avLst/>
              <a:gdLst/>
              <a:ahLst/>
              <a:cxnLst/>
              <a:rect l="0" t="0" r="0" b="0"/>
              <a:pathLst>
                <a:path w="38102" h="88877">
                  <a:moveTo>
                    <a:pt x="25393" y="0"/>
                  </a:moveTo>
                  <a:lnTo>
                    <a:pt x="25393" y="12438"/>
                  </a:lnTo>
                  <a:lnTo>
                    <a:pt x="24687" y="13231"/>
                  </a:lnTo>
                  <a:lnTo>
                    <a:pt x="22020" y="15993"/>
                  </a:lnTo>
                  <a:lnTo>
                    <a:pt x="21026" y="17718"/>
                  </a:lnTo>
                  <a:lnTo>
                    <a:pt x="20364" y="19573"/>
                  </a:lnTo>
                  <a:lnTo>
                    <a:pt x="19922" y="21515"/>
                  </a:lnTo>
                  <a:lnTo>
                    <a:pt x="19628" y="23516"/>
                  </a:lnTo>
                  <a:lnTo>
                    <a:pt x="19432" y="25555"/>
                  </a:lnTo>
                  <a:lnTo>
                    <a:pt x="19301" y="27620"/>
                  </a:lnTo>
                  <a:lnTo>
                    <a:pt x="18508" y="28997"/>
                  </a:lnTo>
                  <a:lnTo>
                    <a:pt x="17273" y="29915"/>
                  </a:lnTo>
                  <a:lnTo>
                    <a:pt x="15744" y="30526"/>
                  </a:lnTo>
                  <a:lnTo>
                    <a:pt x="14724" y="31640"/>
                  </a:lnTo>
                  <a:lnTo>
                    <a:pt x="14045" y="33088"/>
                  </a:lnTo>
                  <a:lnTo>
                    <a:pt x="13592" y="34758"/>
                  </a:lnTo>
                  <a:lnTo>
                    <a:pt x="13290" y="36578"/>
                  </a:lnTo>
                  <a:lnTo>
                    <a:pt x="13088" y="38496"/>
                  </a:lnTo>
                  <a:lnTo>
                    <a:pt x="12954" y="40481"/>
                  </a:lnTo>
                  <a:lnTo>
                    <a:pt x="12158" y="41804"/>
                  </a:lnTo>
                  <a:lnTo>
                    <a:pt x="10922" y="42686"/>
                  </a:lnTo>
                  <a:lnTo>
                    <a:pt x="9392" y="43274"/>
                  </a:lnTo>
                  <a:lnTo>
                    <a:pt x="8372" y="44372"/>
                  </a:lnTo>
                  <a:lnTo>
                    <a:pt x="7692" y="45809"/>
                  </a:lnTo>
                  <a:lnTo>
                    <a:pt x="6600" y="49814"/>
                  </a:lnTo>
                  <a:lnTo>
                    <a:pt x="6451" y="52243"/>
                  </a:lnTo>
                  <a:lnTo>
                    <a:pt x="6355" y="56181"/>
                  </a:lnTo>
                  <a:lnTo>
                    <a:pt x="5641" y="57209"/>
                  </a:lnTo>
                  <a:lnTo>
                    <a:pt x="4459" y="58601"/>
                  </a:lnTo>
                  <a:lnTo>
                    <a:pt x="863" y="62532"/>
                  </a:lnTo>
                  <a:lnTo>
                    <a:pt x="371" y="64951"/>
                  </a:lnTo>
                  <a:lnTo>
                    <a:pt x="0" y="69563"/>
                  </a:lnTo>
                  <a:lnTo>
                    <a:pt x="699" y="70364"/>
                  </a:lnTo>
                  <a:lnTo>
                    <a:pt x="5450" y="75292"/>
                  </a:lnTo>
                  <a:lnTo>
                    <a:pt x="5940" y="77678"/>
                  </a:lnTo>
                  <a:lnTo>
                    <a:pt x="6309" y="82265"/>
                  </a:lnTo>
                  <a:lnTo>
                    <a:pt x="7022" y="83065"/>
                  </a:lnTo>
                  <a:lnTo>
                    <a:pt x="9697" y="85836"/>
                  </a:lnTo>
                  <a:lnTo>
                    <a:pt x="11400" y="86858"/>
                  </a:lnTo>
                  <a:lnTo>
                    <a:pt x="13240" y="87538"/>
                  </a:lnTo>
                  <a:lnTo>
                    <a:pt x="18700" y="88820"/>
                  </a:lnTo>
                  <a:lnTo>
                    <a:pt x="19519" y="88847"/>
                  </a:lnTo>
                  <a:lnTo>
                    <a:pt x="22312" y="88876"/>
                  </a:lnTo>
                  <a:lnTo>
                    <a:pt x="23339" y="87473"/>
                  </a:lnTo>
                  <a:lnTo>
                    <a:pt x="24024" y="85127"/>
                  </a:lnTo>
                  <a:lnTo>
                    <a:pt x="24480" y="82151"/>
                  </a:lnTo>
                  <a:lnTo>
                    <a:pt x="25491" y="80168"/>
                  </a:lnTo>
                  <a:lnTo>
                    <a:pt x="26870" y="78845"/>
                  </a:lnTo>
                  <a:lnTo>
                    <a:pt x="30784" y="76722"/>
                  </a:lnTo>
                  <a:lnTo>
                    <a:pt x="31811" y="75843"/>
                  </a:lnTo>
                  <a:lnTo>
                    <a:pt x="33202" y="74551"/>
                  </a:lnTo>
                  <a:lnTo>
                    <a:pt x="38101" y="6985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SMARTInkAnnotation657"/>
            <p:cNvSpPr/>
            <p:nvPr/>
          </p:nvSpPr>
          <p:spPr>
            <a:xfrm>
              <a:off x="1877922" y="2171700"/>
              <a:ext cx="44479" cy="165101"/>
            </a:xfrm>
            <a:custGeom>
              <a:avLst/>
              <a:gdLst/>
              <a:ahLst/>
              <a:cxnLst/>
              <a:rect l="0" t="0" r="0" b="0"/>
              <a:pathLst>
                <a:path w="44479" h="165101">
                  <a:moveTo>
                    <a:pt x="44478" y="0"/>
                  </a:moveTo>
                  <a:lnTo>
                    <a:pt x="39007" y="5467"/>
                  </a:lnTo>
                  <a:lnTo>
                    <a:pt x="38516" y="7839"/>
                  </a:lnTo>
                  <a:lnTo>
                    <a:pt x="38385" y="9459"/>
                  </a:lnTo>
                  <a:lnTo>
                    <a:pt x="37592" y="10539"/>
                  </a:lnTo>
                  <a:lnTo>
                    <a:pt x="36357" y="11260"/>
                  </a:lnTo>
                  <a:lnTo>
                    <a:pt x="34828" y="11740"/>
                  </a:lnTo>
                  <a:lnTo>
                    <a:pt x="33808" y="13471"/>
                  </a:lnTo>
                  <a:lnTo>
                    <a:pt x="33129" y="16036"/>
                  </a:lnTo>
                  <a:lnTo>
                    <a:pt x="32676" y="19158"/>
                  </a:lnTo>
                  <a:lnTo>
                    <a:pt x="31668" y="21944"/>
                  </a:lnTo>
                  <a:lnTo>
                    <a:pt x="30290" y="24507"/>
                  </a:lnTo>
                  <a:lnTo>
                    <a:pt x="28665" y="26921"/>
                  </a:lnTo>
                  <a:lnTo>
                    <a:pt x="27582" y="29236"/>
                  </a:lnTo>
                  <a:lnTo>
                    <a:pt x="26378" y="33690"/>
                  </a:lnTo>
                  <a:lnTo>
                    <a:pt x="25844" y="38022"/>
                  </a:lnTo>
                  <a:lnTo>
                    <a:pt x="25606" y="42299"/>
                  </a:lnTo>
                  <a:lnTo>
                    <a:pt x="25500" y="46551"/>
                  </a:lnTo>
                  <a:lnTo>
                    <a:pt x="24766" y="48673"/>
                  </a:lnTo>
                  <a:lnTo>
                    <a:pt x="23571" y="50793"/>
                  </a:lnTo>
                  <a:lnTo>
                    <a:pt x="22068" y="52912"/>
                  </a:lnTo>
                  <a:lnTo>
                    <a:pt x="21065" y="55030"/>
                  </a:lnTo>
                  <a:lnTo>
                    <a:pt x="19953" y="59265"/>
                  </a:lnTo>
                  <a:lnTo>
                    <a:pt x="18950" y="62088"/>
                  </a:lnTo>
                  <a:lnTo>
                    <a:pt x="17575" y="65381"/>
                  </a:lnTo>
                  <a:lnTo>
                    <a:pt x="15953" y="68987"/>
                  </a:lnTo>
                  <a:lnTo>
                    <a:pt x="14871" y="72097"/>
                  </a:lnTo>
                  <a:lnTo>
                    <a:pt x="14150" y="74876"/>
                  </a:lnTo>
                  <a:lnTo>
                    <a:pt x="13349" y="79845"/>
                  </a:lnTo>
                  <a:lnTo>
                    <a:pt x="12992" y="84405"/>
                  </a:lnTo>
                  <a:lnTo>
                    <a:pt x="12192" y="87314"/>
                  </a:lnTo>
                  <a:lnTo>
                    <a:pt x="10952" y="90665"/>
                  </a:lnTo>
                  <a:lnTo>
                    <a:pt x="9419" y="94310"/>
                  </a:lnTo>
                  <a:lnTo>
                    <a:pt x="8397" y="97445"/>
                  </a:lnTo>
                  <a:lnTo>
                    <a:pt x="7716" y="100242"/>
                  </a:lnTo>
                  <a:lnTo>
                    <a:pt x="6959" y="105230"/>
                  </a:lnTo>
                  <a:lnTo>
                    <a:pt x="6623" y="109798"/>
                  </a:lnTo>
                  <a:lnTo>
                    <a:pt x="6473" y="116062"/>
                  </a:lnTo>
                  <a:lnTo>
                    <a:pt x="6361" y="135198"/>
                  </a:lnTo>
                  <a:lnTo>
                    <a:pt x="5653" y="137404"/>
                  </a:lnTo>
                  <a:lnTo>
                    <a:pt x="4474" y="139581"/>
                  </a:lnTo>
                  <a:lnTo>
                    <a:pt x="2983" y="141737"/>
                  </a:lnTo>
                  <a:lnTo>
                    <a:pt x="1989" y="143880"/>
                  </a:lnTo>
                  <a:lnTo>
                    <a:pt x="884" y="148143"/>
                  </a:lnTo>
                  <a:lnTo>
                    <a:pt x="393" y="152390"/>
                  </a:lnTo>
                  <a:lnTo>
                    <a:pt x="77" y="157493"/>
                  </a:lnTo>
                  <a:lnTo>
                    <a:pt x="23" y="161749"/>
                  </a:lnTo>
                  <a:lnTo>
                    <a:pt x="0" y="16510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SMARTInkAnnotation658"/>
            <p:cNvSpPr/>
            <p:nvPr/>
          </p:nvSpPr>
          <p:spPr>
            <a:xfrm>
              <a:off x="1966885" y="2203450"/>
              <a:ext cx="63533" cy="88893"/>
            </a:xfrm>
            <a:custGeom>
              <a:avLst/>
              <a:gdLst/>
              <a:ahLst/>
              <a:cxnLst/>
              <a:rect l="0" t="0" r="0" b="0"/>
              <a:pathLst>
                <a:path w="63533" h="88893">
                  <a:moveTo>
                    <a:pt x="25409" y="0"/>
                  </a:moveTo>
                  <a:lnTo>
                    <a:pt x="25409" y="11794"/>
                  </a:lnTo>
                  <a:lnTo>
                    <a:pt x="23526" y="14179"/>
                  </a:lnTo>
                  <a:lnTo>
                    <a:pt x="19938" y="18088"/>
                  </a:lnTo>
                  <a:lnTo>
                    <a:pt x="15943" y="22136"/>
                  </a:lnTo>
                  <a:lnTo>
                    <a:pt x="14862" y="23930"/>
                  </a:lnTo>
                  <a:lnTo>
                    <a:pt x="14142" y="25831"/>
                  </a:lnTo>
                  <a:lnTo>
                    <a:pt x="13661" y="27804"/>
                  </a:lnTo>
                  <a:lnTo>
                    <a:pt x="12635" y="29825"/>
                  </a:lnTo>
                  <a:lnTo>
                    <a:pt x="11245" y="31878"/>
                  </a:lnTo>
                  <a:lnTo>
                    <a:pt x="9612" y="33952"/>
                  </a:lnTo>
                  <a:lnTo>
                    <a:pt x="8523" y="36040"/>
                  </a:lnTo>
                  <a:lnTo>
                    <a:pt x="7798" y="38138"/>
                  </a:lnTo>
                  <a:lnTo>
                    <a:pt x="7314" y="40242"/>
                  </a:lnTo>
                  <a:lnTo>
                    <a:pt x="6992" y="42350"/>
                  </a:lnTo>
                  <a:lnTo>
                    <a:pt x="6776" y="44461"/>
                  </a:lnTo>
                  <a:lnTo>
                    <a:pt x="6633" y="46574"/>
                  </a:lnTo>
                  <a:lnTo>
                    <a:pt x="5832" y="48688"/>
                  </a:lnTo>
                  <a:lnTo>
                    <a:pt x="4591" y="50803"/>
                  </a:lnTo>
                  <a:lnTo>
                    <a:pt x="901" y="55896"/>
                  </a:lnTo>
                  <a:lnTo>
                    <a:pt x="396" y="58474"/>
                  </a:lnTo>
                  <a:lnTo>
                    <a:pt x="262" y="60150"/>
                  </a:lnTo>
                  <a:lnTo>
                    <a:pt x="172" y="61972"/>
                  </a:lnTo>
                  <a:lnTo>
                    <a:pt x="16" y="68673"/>
                  </a:lnTo>
                  <a:lnTo>
                    <a:pt x="0" y="72872"/>
                  </a:lnTo>
                  <a:lnTo>
                    <a:pt x="703" y="73982"/>
                  </a:lnTo>
                  <a:lnTo>
                    <a:pt x="1879" y="74721"/>
                  </a:lnTo>
                  <a:lnTo>
                    <a:pt x="3368" y="75214"/>
                  </a:lnTo>
                  <a:lnTo>
                    <a:pt x="4361" y="76248"/>
                  </a:lnTo>
                  <a:lnTo>
                    <a:pt x="5023" y="77643"/>
                  </a:lnTo>
                  <a:lnTo>
                    <a:pt x="5464" y="79279"/>
                  </a:lnTo>
                  <a:lnTo>
                    <a:pt x="6464" y="80369"/>
                  </a:lnTo>
                  <a:lnTo>
                    <a:pt x="7837" y="81096"/>
                  </a:lnTo>
                  <a:lnTo>
                    <a:pt x="9459" y="81581"/>
                  </a:lnTo>
                  <a:lnTo>
                    <a:pt x="11245" y="82609"/>
                  </a:lnTo>
                  <a:lnTo>
                    <a:pt x="13142" y="84000"/>
                  </a:lnTo>
                  <a:lnTo>
                    <a:pt x="15113" y="85634"/>
                  </a:lnTo>
                  <a:lnTo>
                    <a:pt x="17133" y="86723"/>
                  </a:lnTo>
                  <a:lnTo>
                    <a:pt x="19186" y="87448"/>
                  </a:lnTo>
                  <a:lnTo>
                    <a:pt x="21260" y="87932"/>
                  </a:lnTo>
                  <a:lnTo>
                    <a:pt x="23349" y="88255"/>
                  </a:lnTo>
                  <a:lnTo>
                    <a:pt x="25447" y="88470"/>
                  </a:lnTo>
                  <a:lnTo>
                    <a:pt x="30515" y="88815"/>
                  </a:lnTo>
                  <a:lnTo>
                    <a:pt x="45967" y="88892"/>
                  </a:lnTo>
                  <a:lnTo>
                    <a:pt x="48292" y="88189"/>
                  </a:lnTo>
                  <a:lnTo>
                    <a:pt x="50548" y="87015"/>
                  </a:lnTo>
                  <a:lnTo>
                    <a:pt x="52758" y="85527"/>
                  </a:lnTo>
                  <a:lnTo>
                    <a:pt x="54937" y="84535"/>
                  </a:lnTo>
                  <a:lnTo>
                    <a:pt x="57096" y="83873"/>
                  </a:lnTo>
                  <a:lnTo>
                    <a:pt x="63532" y="8255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SMARTInkAnnotation659"/>
            <p:cNvSpPr/>
            <p:nvPr/>
          </p:nvSpPr>
          <p:spPr>
            <a:xfrm>
              <a:off x="2018049" y="2216150"/>
              <a:ext cx="44139" cy="127001"/>
            </a:xfrm>
            <a:custGeom>
              <a:avLst/>
              <a:gdLst/>
              <a:ahLst/>
              <a:cxnLst/>
              <a:rect l="0" t="0" r="0" b="0"/>
              <a:pathLst>
                <a:path w="44139" h="127001">
                  <a:moveTo>
                    <a:pt x="44138" y="0"/>
                  </a:moveTo>
                  <a:lnTo>
                    <a:pt x="38667" y="5467"/>
                  </a:lnTo>
                  <a:lnTo>
                    <a:pt x="38177" y="7839"/>
                  </a:lnTo>
                  <a:lnTo>
                    <a:pt x="38046" y="9460"/>
                  </a:lnTo>
                  <a:lnTo>
                    <a:pt x="37253" y="11245"/>
                  </a:lnTo>
                  <a:lnTo>
                    <a:pt x="36017" y="13141"/>
                  </a:lnTo>
                  <a:lnTo>
                    <a:pt x="34488" y="15111"/>
                  </a:lnTo>
                  <a:lnTo>
                    <a:pt x="33469" y="17130"/>
                  </a:lnTo>
                  <a:lnTo>
                    <a:pt x="32789" y="19181"/>
                  </a:lnTo>
                  <a:lnTo>
                    <a:pt x="32336" y="21254"/>
                  </a:lnTo>
                  <a:lnTo>
                    <a:pt x="32034" y="23341"/>
                  </a:lnTo>
                  <a:lnTo>
                    <a:pt x="31833" y="25439"/>
                  </a:lnTo>
                  <a:lnTo>
                    <a:pt x="31698" y="27543"/>
                  </a:lnTo>
                  <a:lnTo>
                    <a:pt x="30903" y="29651"/>
                  </a:lnTo>
                  <a:lnTo>
                    <a:pt x="29667" y="31762"/>
                  </a:lnTo>
                  <a:lnTo>
                    <a:pt x="28137" y="33874"/>
                  </a:lnTo>
                  <a:lnTo>
                    <a:pt x="27116" y="36694"/>
                  </a:lnTo>
                  <a:lnTo>
                    <a:pt x="26436" y="39985"/>
                  </a:lnTo>
                  <a:lnTo>
                    <a:pt x="25983" y="43590"/>
                  </a:lnTo>
                  <a:lnTo>
                    <a:pt x="25681" y="46699"/>
                  </a:lnTo>
                  <a:lnTo>
                    <a:pt x="25479" y="49477"/>
                  </a:lnTo>
                  <a:lnTo>
                    <a:pt x="25345" y="52035"/>
                  </a:lnTo>
                  <a:lnTo>
                    <a:pt x="24549" y="55151"/>
                  </a:lnTo>
                  <a:lnTo>
                    <a:pt x="23313" y="58639"/>
                  </a:lnTo>
                  <a:lnTo>
                    <a:pt x="21783" y="62376"/>
                  </a:lnTo>
                  <a:lnTo>
                    <a:pt x="20762" y="65573"/>
                  </a:lnTo>
                  <a:lnTo>
                    <a:pt x="20083" y="68410"/>
                  </a:lnTo>
                  <a:lnTo>
                    <a:pt x="19629" y="71007"/>
                  </a:lnTo>
                  <a:lnTo>
                    <a:pt x="18620" y="74149"/>
                  </a:lnTo>
                  <a:lnTo>
                    <a:pt x="17243" y="77655"/>
                  </a:lnTo>
                  <a:lnTo>
                    <a:pt x="15618" y="81403"/>
                  </a:lnTo>
                  <a:lnTo>
                    <a:pt x="14534" y="84607"/>
                  </a:lnTo>
                  <a:lnTo>
                    <a:pt x="13812" y="87450"/>
                  </a:lnTo>
                  <a:lnTo>
                    <a:pt x="13331" y="90050"/>
                  </a:lnTo>
                  <a:lnTo>
                    <a:pt x="13010" y="92489"/>
                  </a:lnTo>
                  <a:lnTo>
                    <a:pt x="12796" y="94820"/>
                  </a:lnTo>
                  <a:lnTo>
                    <a:pt x="12653" y="97080"/>
                  </a:lnTo>
                  <a:lnTo>
                    <a:pt x="12495" y="101473"/>
                  </a:lnTo>
                  <a:lnTo>
                    <a:pt x="12453" y="103632"/>
                  </a:lnTo>
                  <a:lnTo>
                    <a:pt x="11719" y="105777"/>
                  </a:lnTo>
                  <a:lnTo>
                    <a:pt x="10523" y="107912"/>
                  </a:lnTo>
                  <a:lnTo>
                    <a:pt x="9020" y="110042"/>
                  </a:lnTo>
                  <a:lnTo>
                    <a:pt x="7312" y="111461"/>
                  </a:lnTo>
                  <a:lnTo>
                    <a:pt x="5467" y="112407"/>
                  </a:lnTo>
                  <a:lnTo>
                    <a:pt x="3532" y="113038"/>
                  </a:lnTo>
                  <a:lnTo>
                    <a:pt x="2241" y="114164"/>
                  </a:lnTo>
                  <a:lnTo>
                    <a:pt x="1381" y="115621"/>
                  </a:lnTo>
                  <a:lnTo>
                    <a:pt x="0" y="119656"/>
                  </a:lnTo>
                  <a:lnTo>
                    <a:pt x="593" y="120693"/>
                  </a:lnTo>
                  <a:lnTo>
                    <a:pt x="1694" y="122090"/>
                  </a:lnTo>
                  <a:lnTo>
                    <a:pt x="6014" y="12700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SMARTInkAnnotation660"/>
            <p:cNvSpPr/>
            <p:nvPr/>
          </p:nvSpPr>
          <p:spPr>
            <a:xfrm>
              <a:off x="2100337" y="2235200"/>
              <a:ext cx="107992" cy="133343"/>
            </a:xfrm>
            <a:custGeom>
              <a:avLst/>
              <a:gdLst/>
              <a:ahLst/>
              <a:cxnLst/>
              <a:rect l="0" t="0" r="0" b="0"/>
              <a:pathLst>
                <a:path w="107992" h="133343">
                  <a:moveTo>
                    <a:pt x="76221" y="6350"/>
                  </a:moveTo>
                  <a:lnTo>
                    <a:pt x="63597" y="6350"/>
                  </a:lnTo>
                  <a:lnTo>
                    <a:pt x="61668" y="4469"/>
                  </a:lnTo>
                  <a:lnTo>
                    <a:pt x="58050" y="883"/>
                  </a:lnTo>
                  <a:lnTo>
                    <a:pt x="55672" y="392"/>
                  </a:lnTo>
                  <a:lnTo>
                    <a:pt x="51767" y="77"/>
                  </a:lnTo>
                  <a:lnTo>
                    <a:pt x="49350" y="34"/>
                  </a:lnTo>
                  <a:lnTo>
                    <a:pt x="29356" y="0"/>
                  </a:lnTo>
                  <a:lnTo>
                    <a:pt x="27328" y="705"/>
                  </a:lnTo>
                  <a:lnTo>
                    <a:pt x="25270" y="1881"/>
                  </a:lnTo>
                  <a:lnTo>
                    <a:pt x="20268" y="5467"/>
                  </a:lnTo>
                  <a:lnTo>
                    <a:pt x="17700" y="5958"/>
                  </a:lnTo>
                  <a:lnTo>
                    <a:pt x="16028" y="6089"/>
                  </a:lnTo>
                  <a:lnTo>
                    <a:pt x="14206" y="6175"/>
                  </a:lnTo>
                  <a:lnTo>
                    <a:pt x="10300" y="6272"/>
                  </a:lnTo>
                  <a:lnTo>
                    <a:pt x="8976" y="7004"/>
                  </a:lnTo>
                  <a:lnTo>
                    <a:pt x="8093" y="8197"/>
                  </a:lnTo>
                  <a:lnTo>
                    <a:pt x="7505" y="9698"/>
                  </a:lnTo>
                  <a:lnTo>
                    <a:pt x="6407" y="10699"/>
                  </a:lnTo>
                  <a:lnTo>
                    <a:pt x="4968" y="11366"/>
                  </a:lnTo>
                  <a:lnTo>
                    <a:pt x="61" y="12677"/>
                  </a:lnTo>
                  <a:lnTo>
                    <a:pt x="0" y="16064"/>
                  </a:lnTo>
                  <a:lnTo>
                    <a:pt x="697" y="17059"/>
                  </a:lnTo>
                  <a:lnTo>
                    <a:pt x="1868" y="17723"/>
                  </a:lnTo>
                  <a:lnTo>
                    <a:pt x="3355" y="18165"/>
                  </a:lnTo>
                  <a:lnTo>
                    <a:pt x="4346" y="19166"/>
                  </a:lnTo>
                  <a:lnTo>
                    <a:pt x="5007" y="20538"/>
                  </a:lnTo>
                  <a:lnTo>
                    <a:pt x="5447" y="22159"/>
                  </a:lnTo>
                  <a:lnTo>
                    <a:pt x="7819" y="25841"/>
                  </a:lnTo>
                  <a:lnTo>
                    <a:pt x="9440" y="27811"/>
                  </a:lnTo>
                  <a:lnTo>
                    <a:pt x="11227" y="29124"/>
                  </a:lnTo>
                  <a:lnTo>
                    <a:pt x="13124" y="29999"/>
                  </a:lnTo>
                  <a:lnTo>
                    <a:pt x="15094" y="30583"/>
                  </a:lnTo>
                  <a:lnTo>
                    <a:pt x="17114" y="31677"/>
                  </a:lnTo>
                  <a:lnTo>
                    <a:pt x="19167" y="33113"/>
                  </a:lnTo>
                  <a:lnTo>
                    <a:pt x="21241" y="34775"/>
                  </a:lnTo>
                  <a:lnTo>
                    <a:pt x="23330" y="36589"/>
                  </a:lnTo>
                  <a:lnTo>
                    <a:pt x="25428" y="38504"/>
                  </a:lnTo>
                  <a:lnTo>
                    <a:pt x="27533" y="40486"/>
                  </a:lnTo>
                  <a:lnTo>
                    <a:pt x="29643" y="41807"/>
                  </a:lnTo>
                  <a:lnTo>
                    <a:pt x="31755" y="42688"/>
                  </a:lnTo>
                  <a:lnTo>
                    <a:pt x="33869" y="43275"/>
                  </a:lnTo>
                  <a:lnTo>
                    <a:pt x="35985" y="44372"/>
                  </a:lnTo>
                  <a:lnTo>
                    <a:pt x="38101" y="45809"/>
                  </a:lnTo>
                  <a:lnTo>
                    <a:pt x="40217" y="47473"/>
                  </a:lnTo>
                  <a:lnTo>
                    <a:pt x="42335" y="49287"/>
                  </a:lnTo>
                  <a:lnTo>
                    <a:pt x="44453" y="51202"/>
                  </a:lnTo>
                  <a:lnTo>
                    <a:pt x="48688" y="55212"/>
                  </a:lnTo>
                  <a:lnTo>
                    <a:pt x="52924" y="59346"/>
                  </a:lnTo>
                  <a:lnTo>
                    <a:pt x="55042" y="60731"/>
                  </a:lnTo>
                  <a:lnTo>
                    <a:pt x="57159" y="61654"/>
                  </a:lnTo>
                  <a:lnTo>
                    <a:pt x="59277" y="62269"/>
                  </a:lnTo>
                  <a:lnTo>
                    <a:pt x="60689" y="63385"/>
                  </a:lnTo>
                  <a:lnTo>
                    <a:pt x="61631" y="64834"/>
                  </a:lnTo>
                  <a:lnTo>
                    <a:pt x="62259" y="66506"/>
                  </a:lnTo>
                  <a:lnTo>
                    <a:pt x="64838" y="70245"/>
                  </a:lnTo>
                  <a:lnTo>
                    <a:pt x="66515" y="72230"/>
                  </a:lnTo>
                  <a:lnTo>
                    <a:pt x="68338" y="73553"/>
                  </a:lnTo>
                  <a:lnTo>
                    <a:pt x="70260" y="74436"/>
                  </a:lnTo>
                  <a:lnTo>
                    <a:pt x="72247" y="75024"/>
                  </a:lnTo>
                  <a:lnTo>
                    <a:pt x="73571" y="76121"/>
                  </a:lnTo>
                  <a:lnTo>
                    <a:pt x="74454" y="77559"/>
                  </a:lnTo>
                  <a:lnTo>
                    <a:pt x="75044" y="79222"/>
                  </a:lnTo>
                  <a:lnTo>
                    <a:pt x="76142" y="80332"/>
                  </a:lnTo>
                  <a:lnTo>
                    <a:pt x="77580" y="81071"/>
                  </a:lnTo>
                  <a:lnTo>
                    <a:pt x="79245" y="81564"/>
                  </a:lnTo>
                  <a:lnTo>
                    <a:pt x="80355" y="82598"/>
                  </a:lnTo>
                  <a:lnTo>
                    <a:pt x="81095" y="83993"/>
                  </a:lnTo>
                  <a:lnTo>
                    <a:pt x="81917" y="87425"/>
                  </a:lnTo>
                  <a:lnTo>
                    <a:pt x="82282" y="91302"/>
                  </a:lnTo>
                  <a:lnTo>
                    <a:pt x="83086" y="92618"/>
                  </a:lnTo>
                  <a:lnTo>
                    <a:pt x="84328" y="93495"/>
                  </a:lnTo>
                  <a:lnTo>
                    <a:pt x="85861" y="94080"/>
                  </a:lnTo>
                  <a:lnTo>
                    <a:pt x="86884" y="95176"/>
                  </a:lnTo>
                  <a:lnTo>
                    <a:pt x="87565" y="96611"/>
                  </a:lnTo>
                  <a:lnTo>
                    <a:pt x="88323" y="100088"/>
                  </a:lnTo>
                  <a:lnTo>
                    <a:pt x="88659" y="103986"/>
                  </a:lnTo>
                  <a:lnTo>
                    <a:pt x="88849" y="106775"/>
                  </a:lnTo>
                  <a:lnTo>
                    <a:pt x="87011" y="109309"/>
                  </a:lnTo>
                  <a:lnTo>
                    <a:pt x="83451" y="113314"/>
                  </a:lnTo>
                  <a:lnTo>
                    <a:pt x="82964" y="115743"/>
                  </a:lnTo>
                  <a:lnTo>
                    <a:pt x="82835" y="117379"/>
                  </a:lnTo>
                  <a:lnTo>
                    <a:pt x="82042" y="119175"/>
                  </a:lnTo>
                  <a:lnTo>
                    <a:pt x="79279" y="123052"/>
                  </a:lnTo>
                  <a:lnTo>
                    <a:pt x="76119" y="126926"/>
                  </a:lnTo>
                  <a:lnTo>
                    <a:pt x="70830" y="132364"/>
                  </a:lnTo>
                  <a:lnTo>
                    <a:pt x="69803" y="132693"/>
                  </a:lnTo>
                  <a:lnTo>
                    <a:pt x="66780" y="133058"/>
                  </a:lnTo>
                  <a:lnTo>
                    <a:pt x="63452" y="133292"/>
                  </a:lnTo>
                  <a:lnTo>
                    <a:pt x="58128" y="133342"/>
                  </a:lnTo>
                  <a:lnTo>
                    <a:pt x="55707" y="131465"/>
                  </a:lnTo>
                  <a:lnTo>
                    <a:pt x="51774" y="127882"/>
                  </a:lnTo>
                  <a:lnTo>
                    <a:pt x="47719" y="123890"/>
                  </a:lnTo>
                  <a:lnTo>
                    <a:pt x="46630" y="122105"/>
                  </a:lnTo>
                  <a:lnTo>
                    <a:pt x="45420" y="118239"/>
                  </a:lnTo>
                  <a:lnTo>
                    <a:pt x="42999" y="114169"/>
                  </a:lnTo>
                  <a:lnTo>
                    <a:pt x="41365" y="112096"/>
                  </a:lnTo>
                  <a:lnTo>
                    <a:pt x="40276" y="110008"/>
                  </a:lnTo>
                  <a:lnTo>
                    <a:pt x="39550" y="107911"/>
                  </a:lnTo>
                  <a:lnTo>
                    <a:pt x="39066" y="105807"/>
                  </a:lnTo>
                  <a:lnTo>
                    <a:pt x="38743" y="103699"/>
                  </a:lnTo>
                  <a:lnTo>
                    <a:pt x="38528" y="101588"/>
                  </a:lnTo>
                  <a:lnTo>
                    <a:pt x="38385" y="99476"/>
                  </a:lnTo>
                  <a:lnTo>
                    <a:pt x="38994" y="97361"/>
                  </a:lnTo>
                  <a:lnTo>
                    <a:pt x="40108" y="95246"/>
                  </a:lnTo>
                  <a:lnTo>
                    <a:pt x="41555" y="93131"/>
                  </a:lnTo>
                  <a:lnTo>
                    <a:pt x="42521" y="91015"/>
                  </a:lnTo>
                  <a:lnTo>
                    <a:pt x="43165" y="88899"/>
                  </a:lnTo>
                  <a:lnTo>
                    <a:pt x="43593" y="86782"/>
                  </a:lnTo>
                  <a:lnTo>
                    <a:pt x="43880" y="84666"/>
                  </a:lnTo>
                  <a:lnTo>
                    <a:pt x="44070" y="82550"/>
                  </a:lnTo>
                  <a:lnTo>
                    <a:pt x="44197" y="80433"/>
                  </a:lnTo>
                  <a:lnTo>
                    <a:pt x="44988" y="78316"/>
                  </a:lnTo>
                  <a:lnTo>
                    <a:pt x="46222" y="76200"/>
                  </a:lnTo>
                  <a:lnTo>
                    <a:pt x="47749" y="74083"/>
                  </a:lnTo>
                  <a:lnTo>
                    <a:pt x="48768" y="71967"/>
                  </a:lnTo>
                  <a:lnTo>
                    <a:pt x="49447" y="69850"/>
                  </a:lnTo>
                  <a:lnTo>
                    <a:pt x="49900" y="67733"/>
                  </a:lnTo>
                  <a:lnTo>
                    <a:pt x="50908" y="65617"/>
                  </a:lnTo>
                  <a:lnTo>
                    <a:pt x="52286" y="63500"/>
                  </a:lnTo>
                  <a:lnTo>
                    <a:pt x="53910" y="61383"/>
                  </a:lnTo>
                  <a:lnTo>
                    <a:pt x="55699" y="59267"/>
                  </a:lnTo>
                  <a:lnTo>
                    <a:pt x="57598" y="57150"/>
                  </a:lnTo>
                  <a:lnTo>
                    <a:pt x="61590" y="52917"/>
                  </a:lnTo>
                  <a:lnTo>
                    <a:pt x="65718" y="48683"/>
                  </a:lnTo>
                  <a:lnTo>
                    <a:pt x="67807" y="47272"/>
                  </a:lnTo>
                  <a:lnTo>
                    <a:pt x="69906" y="46331"/>
                  </a:lnTo>
                  <a:lnTo>
                    <a:pt x="72011" y="45704"/>
                  </a:lnTo>
                  <a:lnTo>
                    <a:pt x="74121" y="44580"/>
                  </a:lnTo>
                  <a:lnTo>
                    <a:pt x="76232" y="43126"/>
                  </a:lnTo>
                  <a:lnTo>
                    <a:pt x="78346" y="41451"/>
                  </a:lnTo>
                  <a:lnTo>
                    <a:pt x="80462" y="39628"/>
                  </a:lnTo>
                  <a:lnTo>
                    <a:pt x="82579" y="37708"/>
                  </a:lnTo>
                  <a:lnTo>
                    <a:pt x="87675" y="32927"/>
                  </a:lnTo>
                  <a:lnTo>
                    <a:pt x="91930" y="28728"/>
                  </a:lnTo>
                  <a:lnTo>
                    <a:pt x="93048" y="26913"/>
                  </a:lnTo>
                  <a:lnTo>
                    <a:pt x="94290" y="23015"/>
                  </a:lnTo>
                  <a:lnTo>
                    <a:pt x="95326" y="21693"/>
                  </a:lnTo>
                  <a:lnTo>
                    <a:pt x="96724" y="20812"/>
                  </a:lnTo>
                  <a:lnTo>
                    <a:pt x="101349" y="19153"/>
                  </a:lnTo>
                  <a:lnTo>
                    <a:pt x="101552" y="15709"/>
                  </a:lnTo>
                  <a:lnTo>
                    <a:pt x="102286" y="14706"/>
                  </a:lnTo>
                  <a:lnTo>
                    <a:pt x="103481" y="14037"/>
                  </a:lnTo>
                  <a:lnTo>
                    <a:pt x="104984" y="13591"/>
                  </a:lnTo>
                  <a:lnTo>
                    <a:pt x="105987" y="12589"/>
                  </a:lnTo>
                  <a:lnTo>
                    <a:pt x="106655" y="11215"/>
                  </a:lnTo>
                  <a:lnTo>
                    <a:pt x="107913" y="6634"/>
                  </a:lnTo>
                  <a:lnTo>
                    <a:pt x="107956" y="4595"/>
                  </a:lnTo>
                  <a:lnTo>
                    <a:pt x="107991" y="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SMARTInkAnnotation661"/>
            <p:cNvSpPr/>
            <p:nvPr/>
          </p:nvSpPr>
          <p:spPr>
            <a:xfrm>
              <a:off x="2322699" y="2222523"/>
              <a:ext cx="19063" cy="152378"/>
            </a:xfrm>
            <a:custGeom>
              <a:avLst/>
              <a:gdLst/>
              <a:ahLst/>
              <a:cxnLst/>
              <a:rect l="0" t="0" r="0" b="0"/>
              <a:pathLst>
                <a:path w="19063" h="152378">
                  <a:moveTo>
                    <a:pt x="19062" y="6327"/>
                  </a:moveTo>
                  <a:lnTo>
                    <a:pt x="13591" y="6327"/>
                  </a:lnTo>
                  <a:lnTo>
                    <a:pt x="13297" y="5621"/>
                  </a:lnTo>
                  <a:lnTo>
                    <a:pt x="12786" y="860"/>
                  </a:lnTo>
                  <a:lnTo>
                    <a:pt x="12710" y="0"/>
                  </a:lnTo>
                  <a:lnTo>
                    <a:pt x="18179" y="5446"/>
                  </a:lnTo>
                  <a:lnTo>
                    <a:pt x="17767" y="6445"/>
                  </a:lnTo>
                  <a:lnTo>
                    <a:pt x="16787" y="7817"/>
                  </a:lnTo>
                  <a:lnTo>
                    <a:pt x="15427" y="9437"/>
                  </a:lnTo>
                  <a:lnTo>
                    <a:pt x="14521" y="11223"/>
                  </a:lnTo>
                  <a:lnTo>
                    <a:pt x="13916" y="13118"/>
                  </a:lnTo>
                  <a:lnTo>
                    <a:pt x="12947" y="17860"/>
                  </a:lnTo>
                  <a:lnTo>
                    <a:pt x="12814" y="22271"/>
                  </a:lnTo>
                  <a:lnTo>
                    <a:pt x="12714" y="43383"/>
                  </a:lnTo>
                  <a:lnTo>
                    <a:pt x="12006" y="47259"/>
                  </a:lnTo>
                  <a:lnTo>
                    <a:pt x="10829" y="51254"/>
                  </a:lnTo>
                  <a:lnTo>
                    <a:pt x="9337" y="55328"/>
                  </a:lnTo>
                  <a:lnTo>
                    <a:pt x="8343" y="59456"/>
                  </a:lnTo>
                  <a:lnTo>
                    <a:pt x="7680" y="63618"/>
                  </a:lnTo>
                  <a:lnTo>
                    <a:pt x="7238" y="67804"/>
                  </a:lnTo>
                  <a:lnTo>
                    <a:pt x="6943" y="71301"/>
                  </a:lnTo>
                  <a:lnTo>
                    <a:pt x="6747" y="74338"/>
                  </a:lnTo>
                  <a:lnTo>
                    <a:pt x="6616" y="77067"/>
                  </a:lnTo>
                  <a:lnTo>
                    <a:pt x="6471" y="83863"/>
                  </a:lnTo>
                  <a:lnTo>
                    <a:pt x="6432" y="87651"/>
                  </a:lnTo>
                  <a:lnTo>
                    <a:pt x="5700" y="91588"/>
                  </a:lnTo>
                  <a:lnTo>
                    <a:pt x="4506" y="95623"/>
                  </a:lnTo>
                  <a:lnTo>
                    <a:pt x="3004" y="99724"/>
                  </a:lnTo>
                  <a:lnTo>
                    <a:pt x="2003" y="103164"/>
                  </a:lnTo>
                  <a:lnTo>
                    <a:pt x="1336" y="106163"/>
                  </a:lnTo>
                  <a:lnTo>
                    <a:pt x="890" y="108868"/>
                  </a:lnTo>
                  <a:lnTo>
                    <a:pt x="594" y="111376"/>
                  </a:lnTo>
                  <a:lnTo>
                    <a:pt x="264" y="116045"/>
                  </a:lnTo>
                  <a:lnTo>
                    <a:pt x="118" y="120472"/>
                  </a:lnTo>
                  <a:lnTo>
                    <a:pt x="24" y="129063"/>
                  </a:lnTo>
                  <a:lnTo>
                    <a:pt x="0" y="152377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SMARTInkAnnotation662"/>
            <p:cNvSpPr/>
            <p:nvPr/>
          </p:nvSpPr>
          <p:spPr>
            <a:xfrm>
              <a:off x="2462571" y="2228850"/>
              <a:ext cx="82408" cy="145966"/>
            </a:xfrm>
            <a:custGeom>
              <a:avLst/>
              <a:gdLst/>
              <a:ahLst/>
              <a:cxnLst/>
              <a:rect l="0" t="0" r="0" b="0"/>
              <a:pathLst>
                <a:path w="82408" h="145966">
                  <a:moveTo>
                    <a:pt x="50747" y="6350"/>
                  </a:moveTo>
                  <a:lnTo>
                    <a:pt x="50747" y="0"/>
                  </a:lnTo>
                  <a:lnTo>
                    <a:pt x="35627" y="0"/>
                  </a:lnTo>
                  <a:lnTo>
                    <a:pt x="33607" y="705"/>
                  </a:lnTo>
                  <a:lnTo>
                    <a:pt x="31554" y="1881"/>
                  </a:lnTo>
                  <a:lnTo>
                    <a:pt x="29479" y="3371"/>
                  </a:lnTo>
                  <a:lnTo>
                    <a:pt x="27391" y="4364"/>
                  </a:lnTo>
                  <a:lnTo>
                    <a:pt x="25292" y="5026"/>
                  </a:lnTo>
                  <a:lnTo>
                    <a:pt x="23187" y="5467"/>
                  </a:lnTo>
                  <a:lnTo>
                    <a:pt x="21078" y="5761"/>
                  </a:lnTo>
                  <a:lnTo>
                    <a:pt x="18966" y="5958"/>
                  </a:lnTo>
                  <a:lnTo>
                    <a:pt x="16851" y="6088"/>
                  </a:lnTo>
                  <a:lnTo>
                    <a:pt x="15442" y="6881"/>
                  </a:lnTo>
                  <a:lnTo>
                    <a:pt x="14502" y="8115"/>
                  </a:lnTo>
                  <a:lnTo>
                    <a:pt x="13876" y="9643"/>
                  </a:lnTo>
                  <a:lnTo>
                    <a:pt x="12752" y="10662"/>
                  </a:lnTo>
                  <a:lnTo>
                    <a:pt x="11297" y="11341"/>
                  </a:lnTo>
                  <a:lnTo>
                    <a:pt x="9621" y="11794"/>
                  </a:lnTo>
                  <a:lnTo>
                    <a:pt x="8504" y="12802"/>
                  </a:lnTo>
                  <a:lnTo>
                    <a:pt x="7759" y="14179"/>
                  </a:lnTo>
                  <a:lnTo>
                    <a:pt x="7262" y="15803"/>
                  </a:lnTo>
                  <a:lnTo>
                    <a:pt x="6225" y="16885"/>
                  </a:lnTo>
                  <a:lnTo>
                    <a:pt x="4828" y="17606"/>
                  </a:lnTo>
                  <a:lnTo>
                    <a:pt x="886" y="18765"/>
                  </a:lnTo>
                  <a:lnTo>
                    <a:pt x="562" y="19565"/>
                  </a:lnTo>
                  <a:lnTo>
                    <a:pt x="107" y="24063"/>
                  </a:lnTo>
                  <a:lnTo>
                    <a:pt x="0" y="27863"/>
                  </a:lnTo>
                  <a:lnTo>
                    <a:pt x="678" y="29864"/>
                  </a:lnTo>
                  <a:lnTo>
                    <a:pt x="1835" y="31904"/>
                  </a:lnTo>
                  <a:lnTo>
                    <a:pt x="3314" y="33969"/>
                  </a:lnTo>
                  <a:lnTo>
                    <a:pt x="4955" y="38146"/>
                  </a:lnTo>
                  <a:lnTo>
                    <a:pt x="5393" y="40247"/>
                  </a:lnTo>
                  <a:lnTo>
                    <a:pt x="7763" y="44464"/>
                  </a:lnTo>
                  <a:lnTo>
                    <a:pt x="9382" y="46575"/>
                  </a:lnTo>
                  <a:lnTo>
                    <a:pt x="11169" y="48689"/>
                  </a:lnTo>
                  <a:lnTo>
                    <a:pt x="13065" y="50804"/>
                  </a:lnTo>
                  <a:lnTo>
                    <a:pt x="15036" y="52919"/>
                  </a:lnTo>
                  <a:lnTo>
                    <a:pt x="17056" y="55740"/>
                  </a:lnTo>
                  <a:lnTo>
                    <a:pt x="19108" y="59032"/>
                  </a:lnTo>
                  <a:lnTo>
                    <a:pt x="21182" y="62638"/>
                  </a:lnTo>
                  <a:lnTo>
                    <a:pt x="23271" y="65748"/>
                  </a:lnTo>
                  <a:lnTo>
                    <a:pt x="25370" y="68526"/>
                  </a:lnTo>
                  <a:lnTo>
                    <a:pt x="27475" y="71084"/>
                  </a:lnTo>
                  <a:lnTo>
                    <a:pt x="30290" y="73495"/>
                  </a:lnTo>
                  <a:lnTo>
                    <a:pt x="33579" y="75808"/>
                  </a:lnTo>
                  <a:lnTo>
                    <a:pt x="37184" y="78055"/>
                  </a:lnTo>
                  <a:lnTo>
                    <a:pt x="40293" y="80259"/>
                  </a:lnTo>
                  <a:lnTo>
                    <a:pt x="43072" y="82434"/>
                  </a:lnTo>
                  <a:lnTo>
                    <a:pt x="45630" y="84589"/>
                  </a:lnTo>
                  <a:lnTo>
                    <a:pt x="48041" y="87437"/>
                  </a:lnTo>
                  <a:lnTo>
                    <a:pt x="50355" y="90747"/>
                  </a:lnTo>
                  <a:lnTo>
                    <a:pt x="52604" y="94365"/>
                  </a:lnTo>
                  <a:lnTo>
                    <a:pt x="54809" y="97482"/>
                  </a:lnTo>
                  <a:lnTo>
                    <a:pt x="56985" y="100266"/>
                  </a:lnTo>
                  <a:lnTo>
                    <a:pt x="59141" y="102827"/>
                  </a:lnTo>
                  <a:lnTo>
                    <a:pt x="61285" y="104535"/>
                  </a:lnTo>
                  <a:lnTo>
                    <a:pt x="63421" y="105674"/>
                  </a:lnTo>
                  <a:lnTo>
                    <a:pt x="65550" y="106432"/>
                  </a:lnTo>
                  <a:lnTo>
                    <a:pt x="67675" y="107644"/>
                  </a:lnTo>
                  <a:lnTo>
                    <a:pt x="69798" y="109157"/>
                  </a:lnTo>
                  <a:lnTo>
                    <a:pt x="71920" y="110871"/>
                  </a:lnTo>
                  <a:lnTo>
                    <a:pt x="74040" y="112720"/>
                  </a:lnTo>
                  <a:lnTo>
                    <a:pt x="76160" y="114658"/>
                  </a:lnTo>
                  <a:lnTo>
                    <a:pt x="78279" y="116655"/>
                  </a:lnTo>
                  <a:lnTo>
                    <a:pt x="79692" y="118692"/>
                  </a:lnTo>
                  <a:lnTo>
                    <a:pt x="81261" y="122837"/>
                  </a:lnTo>
                  <a:lnTo>
                    <a:pt x="81959" y="127031"/>
                  </a:lnTo>
                  <a:lnTo>
                    <a:pt x="82407" y="132102"/>
                  </a:lnTo>
                  <a:lnTo>
                    <a:pt x="80585" y="134677"/>
                  </a:lnTo>
                  <a:lnTo>
                    <a:pt x="77036" y="138708"/>
                  </a:lnTo>
                  <a:lnTo>
                    <a:pt x="74669" y="141140"/>
                  </a:lnTo>
                  <a:lnTo>
                    <a:pt x="73049" y="142777"/>
                  </a:lnTo>
                  <a:lnTo>
                    <a:pt x="71263" y="143868"/>
                  </a:lnTo>
                  <a:lnTo>
                    <a:pt x="69366" y="144595"/>
                  </a:lnTo>
                  <a:lnTo>
                    <a:pt x="67396" y="145080"/>
                  </a:lnTo>
                  <a:lnTo>
                    <a:pt x="65376" y="145404"/>
                  </a:lnTo>
                  <a:lnTo>
                    <a:pt x="63323" y="145619"/>
                  </a:lnTo>
                  <a:lnTo>
                    <a:pt x="58330" y="145965"/>
                  </a:lnTo>
                  <a:lnTo>
                    <a:pt x="55765" y="144131"/>
                  </a:lnTo>
                  <a:lnTo>
                    <a:pt x="51738" y="140575"/>
                  </a:lnTo>
                  <a:lnTo>
                    <a:pt x="47667" y="136588"/>
                  </a:lnTo>
                  <a:lnTo>
                    <a:pt x="41990" y="130939"/>
                  </a:lnTo>
                  <a:lnTo>
                    <a:pt x="40673" y="128920"/>
                  </a:lnTo>
                  <a:lnTo>
                    <a:pt x="39210" y="124796"/>
                  </a:lnTo>
                  <a:lnTo>
                    <a:pt x="36676" y="120611"/>
                  </a:lnTo>
                  <a:lnTo>
                    <a:pt x="35013" y="118507"/>
                  </a:lnTo>
                  <a:lnTo>
                    <a:pt x="33903" y="116399"/>
                  </a:lnTo>
                  <a:lnTo>
                    <a:pt x="32671" y="112176"/>
                  </a:lnTo>
                  <a:lnTo>
                    <a:pt x="32123" y="107947"/>
                  </a:lnTo>
                  <a:lnTo>
                    <a:pt x="31880" y="103715"/>
                  </a:lnTo>
                  <a:lnTo>
                    <a:pt x="31771" y="99483"/>
                  </a:lnTo>
                  <a:lnTo>
                    <a:pt x="31687" y="80433"/>
                  </a:lnTo>
                  <a:lnTo>
                    <a:pt x="32392" y="78317"/>
                  </a:lnTo>
                  <a:lnTo>
                    <a:pt x="33569" y="76200"/>
                  </a:lnTo>
                  <a:lnTo>
                    <a:pt x="35058" y="74083"/>
                  </a:lnTo>
                  <a:lnTo>
                    <a:pt x="36714" y="69850"/>
                  </a:lnTo>
                  <a:lnTo>
                    <a:pt x="37156" y="67733"/>
                  </a:lnTo>
                  <a:lnTo>
                    <a:pt x="39529" y="63500"/>
                  </a:lnTo>
                  <a:lnTo>
                    <a:pt x="41151" y="61383"/>
                  </a:lnTo>
                  <a:lnTo>
                    <a:pt x="42952" y="57150"/>
                  </a:lnTo>
                  <a:lnTo>
                    <a:pt x="43432" y="55033"/>
                  </a:lnTo>
                  <a:lnTo>
                    <a:pt x="44459" y="53622"/>
                  </a:lnTo>
                  <a:lnTo>
                    <a:pt x="45849" y="52681"/>
                  </a:lnTo>
                  <a:lnTo>
                    <a:pt x="47482" y="52054"/>
                  </a:lnTo>
                  <a:lnTo>
                    <a:pt x="49276" y="50930"/>
                  </a:lnTo>
                  <a:lnTo>
                    <a:pt x="51178" y="49476"/>
                  </a:lnTo>
                  <a:lnTo>
                    <a:pt x="53152" y="47801"/>
                  </a:lnTo>
                  <a:lnTo>
                    <a:pt x="55175" y="45978"/>
                  </a:lnTo>
                  <a:lnTo>
                    <a:pt x="63455" y="3810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SMARTInkAnnotation663"/>
            <p:cNvSpPr/>
            <p:nvPr/>
          </p:nvSpPr>
          <p:spPr>
            <a:xfrm>
              <a:off x="2595950" y="2235200"/>
              <a:ext cx="82572" cy="152399"/>
            </a:xfrm>
            <a:custGeom>
              <a:avLst/>
              <a:gdLst/>
              <a:ahLst/>
              <a:cxnLst/>
              <a:rect l="0" t="0" r="0" b="0"/>
              <a:pathLst>
                <a:path w="82572" h="152399">
                  <a:moveTo>
                    <a:pt x="57155" y="0"/>
                  </a:moveTo>
                  <a:lnTo>
                    <a:pt x="28714" y="0"/>
                  </a:lnTo>
                  <a:lnTo>
                    <a:pt x="26898" y="705"/>
                  </a:lnTo>
                  <a:lnTo>
                    <a:pt x="24982" y="1881"/>
                  </a:lnTo>
                  <a:lnTo>
                    <a:pt x="20207" y="5467"/>
                  </a:lnTo>
                  <a:lnTo>
                    <a:pt x="17671" y="5958"/>
                  </a:lnTo>
                  <a:lnTo>
                    <a:pt x="13663" y="6272"/>
                  </a:lnTo>
                  <a:lnTo>
                    <a:pt x="11233" y="8197"/>
                  </a:lnTo>
                  <a:lnTo>
                    <a:pt x="9597" y="9698"/>
                  </a:lnTo>
                  <a:lnTo>
                    <a:pt x="7800" y="10699"/>
                  </a:lnTo>
                  <a:lnTo>
                    <a:pt x="5896" y="11366"/>
                  </a:lnTo>
                  <a:lnTo>
                    <a:pt x="1141" y="12436"/>
                  </a:lnTo>
                  <a:lnTo>
                    <a:pt x="750" y="13230"/>
                  </a:lnTo>
                  <a:lnTo>
                    <a:pt x="201" y="17717"/>
                  </a:lnTo>
                  <a:lnTo>
                    <a:pt x="72" y="21515"/>
                  </a:lnTo>
                  <a:lnTo>
                    <a:pt x="0" y="27620"/>
                  </a:lnTo>
                  <a:lnTo>
                    <a:pt x="696" y="28996"/>
                  </a:lnTo>
                  <a:lnTo>
                    <a:pt x="1865" y="29914"/>
                  </a:lnTo>
                  <a:lnTo>
                    <a:pt x="3352" y="30526"/>
                  </a:lnTo>
                  <a:lnTo>
                    <a:pt x="4342" y="31640"/>
                  </a:lnTo>
                  <a:lnTo>
                    <a:pt x="5002" y="33087"/>
                  </a:lnTo>
                  <a:lnTo>
                    <a:pt x="5443" y="34758"/>
                  </a:lnTo>
                  <a:lnTo>
                    <a:pt x="7815" y="38496"/>
                  </a:lnTo>
                  <a:lnTo>
                    <a:pt x="9435" y="40481"/>
                  </a:lnTo>
                  <a:lnTo>
                    <a:pt x="11222" y="42509"/>
                  </a:lnTo>
                  <a:lnTo>
                    <a:pt x="13119" y="44567"/>
                  </a:lnTo>
                  <a:lnTo>
                    <a:pt x="17110" y="48735"/>
                  </a:lnTo>
                  <a:lnTo>
                    <a:pt x="27529" y="59273"/>
                  </a:lnTo>
                  <a:lnTo>
                    <a:pt x="30345" y="61388"/>
                  </a:lnTo>
                  <a:lnTo>
                    <a:pt x="33633" y="63503"/>
                  </a:lnTo>
                  <a:lnTo>
                    <a:pt x="37238" y="65618"/>
                  </a:lnTo>
                  <a:lnTo>
                    <a:pt x="40347" y="67029"/>
                  </a:lnTo>
                  <a:lnTo>
                    <a:pt x="43126" y="67969"/>
                  </a:lnTo>
                  <a:lnTo>
                    <a:pt x="45684" y="68596"/>
                  </a:lnTo>
                  <a:lnTo>
                    <a:pt x="48095" y="69720"/>
                  </a:lnTo>
                  <a:lnTo>
                    <a:pt x="50409" y="71174"/>
                  </a:lnTo>
                  <a:lnTo>
                    <a:pt x="52658" y="72850"/>
                  </a:lnTo>
                  <a:lnTo>
                    <a:pt x="54863" y="74672"/>
                  </a:lnTo>
                  <a:lnTo>
                    <a:pt x="57039" y="76592"/>
                  </a:lnTo>
                  <a:lnTo>
                    <a:pt x="61339" y="80608"/>
                  </a:lnTo>
                  <a:lnTo>
                    <a:pt x="65604" y="84744"/>
                  </a:lnTo>
                  <a:lnTo>
                    <a:pt x="67024" y="86835"/>
                  </a:lnTo>
                  <a:lnTo>
                    <a:pt x="68601" y="91040"/>
                  </a:lnTo>
                  <a:lnTo>
                    <a:pt x="69302" y="95260"/>
                  </a:lnTo>
                  <a:lnTo>
                    <a:pt x="69489" y="97374"/>
                  </a:lnTo>
                  <a:lnTo>
                    <a:pt x="70319" y="99488"/>
                  </a:lnTo>
                  <a:lnTo>
                    <a:pt x="71579" y="101603"/>
                  </a:lnTo>
                  <a:lnTo>
                    <a:pt x="73125" y="103719"/>
                  </a:lnTo>
                  <a:lnTo>
                    <a:pt x="74843" y="107951"/>
                  </a:lnTo>
                  <a:lnTo>
                    <a:pt x="75606" y="112183"/>
                  </a:lnTo>
                  <a:lnTo>
                    <a:pt x="75945" y="116417"/>
                  </a:lnTo>
                  <a:lnTo>
                    <a:pt x="76096" y="120650"/>
                  </a:lnTo>
                  <a:lnTo>
                    <a:pt x="76193" y="129117"/>
                  </a:lnTo>
                  <a:lnTo>
                    <a:pt x="76216" y="142699"/>
                  </a:lnTo>
                  <a:lnTo>
                    <a:pt x="75510" y="143816"/>
                  </a:lnTo>
                  <a:lnTo>
                    <a:pt x="74334" y="144561"/>
                  </a:lnTo>
                  <a:lnTo>
                    <a:pt x="72843" y="145057"/>
                  </a:lnTo>
                  <a:lnTo>
                    <a:pt x="71850" y="146094"/>
                  </a:lnTo>
                  <a:lnTo>
                    <a:pt x="71187" y="147490"/>
                  </a:lnTo>
                  <a:lnTo>
                    <a:pt x="69940" y="152113"/>
                  </a:lnTo>
                  <a:lnTo>
                    <a:pt x="68015" y="152272"/>
                  </a:lnTo>
                  <a:lnTo>
                    <a:pt x="64805" y="152343"/>
                  </a:lnTo>
                  <a:lnTo>
                    <a:pt x="48651" y="152398"/>
                  </a:lnTo>
                  <a:lnTo>
                    <a:pt x="46544" y="151693"/>
                  </a:lnTo>
                  <a:lnTo>
                    <a:pt x="44433" y="150518"/>
                  </a:lnTo>
                  <a:lnTo>
                    <a:pt x="42319" y="149028"/>
                  </a:lnTo>
                  <a:lnTo>
                    <a:pt x="40205" y="148036"/>
                  </a:lnTo>
                  <a:lnTo>
                    <a:pt x="38089" y="147374"/>
                  </a:lnTo>
                  <a:lnTo>
                    <a:pt x="35972" y="146933"/>
                  </a:lnTo>
                  <a:lnTo>
                    <a:pt x="33855" y="145933"/>
                  </a:lnTo>
                  <a:lnTo>
                    <a:pt x="31738" y="144561"/>
                  </a:lnTo>
                  <a:lnTo>
                    <a:pt x="29620" y="142940"/>
                  </a:lnTo>
                  <a:lnTo>
                    <a:pt x="27503" y="141155"/>
                  </a:lnTo>
                  <a:lnTo>
                    <a:pt x="25385" y="139259"/>
                  </a:lnTo>
                  <a:lnTo>
                    <a:pt x="20286" y="134517"/>
                  </a:lnTo>
                  <a:lnTo>
                    <a:pt x="16030" y="130325"/>
                  </a:lnTo>
                  <a:lnTo>
                    <a:pt x="14913" y="128511"/>
                  </a:lnTo>
                  <a:lnTo>
                    <a:pt x="13671" y="124614"/>
                  </a:lnTo>
                  <a:lnTo>
                    <a:pt x="11236" y="120530"/>
                  </a:lnTo>
                  <a:lnTo>
                    <a:pt x="9599" y="118453"/>
                  </a:lnTo>
                  <a:lnTo>
                    <a:pt x="8507" y="116363"/>
                  </a:lnTo>
                  <a:lnTo>
                    <a:pt x="7294" y="112159"/>
                  </a:lnTo>
                  <a:lnTo>
                    <a:pt x="7677" y="110756"/>
                  </a:lnTo>
                  <a:lnTo>
                    <a:pt x="8637" y="109821"/>
                  </a:lnTo>
                  <a:lnTo>
                    <a:pt x="9984" y="109197"/>
                  </a:lnTo>
                  <a:lnTo>
                    <a:pt x="10882" y="108076"/>
                  </a:lnTo>
                  <a:lnTo>
                    <a:pt x="11481" y="106623"/>
                  </a:lnTo>
                  <a:lnTo>
                    <a:pt x="11880" y="104948"/>
                  </a:lnTo>
                  <a:lnTo>
                    <a:pt x="14205" y="101207"/>
                  </a:lnTo>
                  <a:lnTo>
                    <a:pt x="18078" y="96426"/>
                  </a:lnTo>
                  <a:lnTo>
                    <a:pt x="20490" y="93891"/>
                  </a:lnTo>
                  <a:lnTo>
                    <a:pt x="33943" y="80354"/>
                  </a:lnTo>
                  <a:lnTo>
                    <a:pt x="36033" y="78969"/>
                  </a:lnTo>
                  <a:lnTo>
                    <a:pt x="38131" y="78046"/>
                  </a:lnTo>
                  <a:lnTo>
                    <a:pt x="40237" y="77431"/>
                  </a:lnTo>
                  <a:lnTo>
                    <a:pt x="42346" y="76315"/>
                  </a:lnTo>
                  <a:lnTo>
                    <a:pt x="44458" y="74866"/>
                  </a:lnTo>
                  <a:lnTo>
                    <a:pt x="46573" y="73194"/>
                  </a:lnTo>
                  <a:lnTo>
                    <a:pt x="49394" y="72079"/>
                  </a:lnTo>
                  <a:lnTo>
                    <a:pt x="52687" y="71336"/>
                  </a:lnTo>
                  <a:lnTo>
                    <a:pt x="56294" y="70841"/>
                  </a:lnTo>
                  <a:lnTo>
                    <a:pt x="58699" y="69805"/>
                  </a:lnTo>
                  <a:lnTo>
                    <a:pt x="60302" y="68409"/>
                  </a:lnTo>
                  <a:lnTo>
                    <a:pt x="61371" y="66772"/>
                  </a:lnTo>
                  <a:lnTo>
                    <a:pt x="62790" y="65682"/>
                  </a:lnTo>
                  <a:lnTo>
                    <a:pt x="64441" y="64954"/>
                  </a:lnTo>
                  <a:lnTo>
                    <a:pt x="66249" y="64470"/>
                  </a:lnTo>
                  <a:lnTo>
                    <a:pt x="67453" y="63441"/>
                  </a:lnTo>
                  <a:lnTo>
                    <a:pt x="68257" y="62049"/>
                  </a:lnTo>
                  <a:lnTo>
                    <a:pt x="68792" y="60416"/>
                  </a:lnTo>
                  <a:lnTo>
                    <a:pt x="71270" y="56720"/>
                  </a:lnTo>
                  <a:lnTo>
                    <a:pt x="72919" y="54747"/>
                  </a:lnTo>
                  <a:lnTo>
                    <a:pt x="74724" y="53431"/>
                  </a:lnTo>
                  <a:lnTo>
                    <a:pt x="76634" y="52554"/>
                  </a:lnTo>
                  <a:lnTo>
                    <a:pt x="82571" y="5080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SMARTInkAnnotation664"/>
            <p:cNvSpPr/>
            <p:nvPr/>
          </p:nvSpPr>
          <p:spPr>
            <a:xfrm>
              <a:off x="2761129" y="2241550"/>
              <a:ext cx="95304" cy="190501"/>
            </a:xfrm>
            <a:custGeom>
              <a:avLst/>
              <a:gdLst/>
              <a:ahLst/>
              <a:cxnLst/>
              <a:rect l="0" t="0" r="0" b="0"/>
              <a:pathLst>
                <a:path w="95304" h="190501">
                  <a:moveTo>
                    <a:pt x="19055" y="25400"/>
                  </a:moveTo>
                  <a:lnTo>
                    <a:pt x="9351" y="25400"/>
                  </a:lnTo>
                  <a:lnTo>
                    <a:pt x="8350" y="24694"/>
                  </a:lnTo>
                  <a:lnTo>
                    <a:pt x="7682" y="23519"/>
                  </a:lnTo>
                  <a:lnTo>
                    <a:pt x="6611" y="19933"/>
                  </a:lnTo>
                  <a:lnTo>
                    <a:pt x="5817" y="19638"/>
                  </a:lnTo>
                  <a:lnTo>
                    <a:pt x="3052" y="19311"/>
                  </a:lnTo>
                  <a:lnTo>
                    <a:pt x="9" y="19051"/>
                  </a:lnTo>
                  <a:lnTo>
                    <a:pt x="0" y="19051"/>
                  </a:lnTo>
                  <a:lnTo>
                    <a:pt x="5464" y="13583"/>
                  </a:lnTo>
                  <a:lnTo>
                    <a:pt x="7838" y="13092"/>
                  </a:lnTo>
                  <a:lnTo>
                    <a:pt x="9459" y="12962"/>
                  </a:lnTo>
                  <a:lnTo>
                    <a:pt x="11246" y="12874"/>
                  </a:lnTo>
                  <a:lnTo>
                    <a:pt x="15113" y="12778"/>
                  </a:lnTo>
                  <a:lnTo>
                    <a:pt x="17133" y="12046"/>
                  </a:lnTo>
                  <a:lnTo>
                    <a:pt x="19186" y="10853"/>
                  </a:lnTo>
                  <a:lnTo>
                    <a:pt x="21260" y="9352"/>
                  </a:lnTo>
                  <a:lnTo>
                    <a:pt x="23349" y="8351"/>
                  </a:lnTo>
                  <a:lnTo>
                    <a:pt x="25448" y="7684"/>
                  </a:lnTo>
                  <a:lnTo>
                    <a:pt x="27553" y="7239"/>
                  </a:lnTo>
                  <a:lnTo>
                    <a:pt x="29662" y="6943"/>
                  </a:lnTo>
                  <a:lnTo>
                    <a:pt x="31774" y="6745"/>
                  </a:lnTo>
                  <a:lnTo>
                    <a:pt x="33889" y="6614"/>
                  </a:lnTo>
                  <a:lnTo>
                    <a:pt x="36004" y="5820"/>
                  </a:lnTo>
                  <a:lnTo>
                    <a:pt x="38120" y="4586"/>
                  </a:lnTo>
                  <a:lnTo>
                    <a:pt x="40237" y="3057"/>
                  </a:lnTo>
                  <a:lnTo>
                    <a:pt x="42355" y="2038"/>
                  </a:lnTo>
                  <a:lnTo>
                    <a:pt x="44472" y="1359"/>
                  </a:lnTo>
                  <a:lnTo>
                    <a:pt x="46590" y="906"/>
                  </a:lnTo>
                  <a:lnTo>
                    <a:pt x="48708" y="604"/>
                  </a:lnTo>
                  <a:lnTo>
                    <a:pt x="50825" y="402"/>
                  </a:lnTo>
                  <a:lnTo>
                    <a:pt x="52943" y="268"/>
                  </a:lnTo>
                  <a:lnTo>
                    <a:pt x="57179" y="119"/>
                  </a:lnTo>
                  <a:lnTo>
                    <a:pt x="63402" y="16"/>
                  </a:lnTo>
                  <a:lnTo>
                    <a:pt x="88058" y="0"/>
                  </a:lnTo>
                  <a:lnTo>
                    <a:pt x="90436" y="1881"/>
                  </a:lnTo>
                  <a:lnTo>
                    <a:pt x="94341" y="5467"/>
                  </a:lnTo>
                  <a:lnTo>
                    <a:pt x="94662" y="6467"/>
                  </a:lnTo>
                  <a:lnTo>
                    <a:pt x="95278" y="12416"/>
                  </a:lnTo>
                  <a:lnTo>
                    <a:pt x="95303" y="121592"/>
                  </a:lnTo>
                  <a:lnTo>
                    <a:pt x="94597" y="124100"/>
                  </a:lnTo>
                  <a:lnTo>
                    <a:pt x="91930" y="128768"/>
                  </a:lnTo>
                  <a:lnTo>
                    <a:pt x="90936" y="131707"/>
                  </a:lnTo>
                  <a:lnTo>
                    <a:pt x="90274" y="135077"/>
                  </a:lnTo>
                  <a:lnTo>
                    <a:pt x="89832" y="138734"/>
                  </a:lnTo>
                  <a:lnTo>
                    <a:pt x="89341" y="144680"/>
                  </a:lnTo>
                  <a:lnTo>
                    <a:pt x="89210" y="147253"/>
                  </a:lnTo>
                  <a:lnTo>
                    <a:pt x="88418" y="149675"/>
                  </a:lnTo>
                  <a:lnTo>
                    <a:pt x="85653" y="154246"/>
                  </a:lnTo>
                  <a:lnTo>
                    <a:pt x="83954" y="158630"/>
                  </a:lnTo>
                  <a:lnTo>
                    <a:pt x="83199" y="162930"/>
                  </a:lnTo>
                  <a:lnTo>
                    <a:pt x="82863" y="167193"/>
                  </a:lnTo>
                  <a:lnTo>
                    <a:pt x="82068" y="168612"/>
                  </a:lnTo>
                  <a:lnTo>
                    <a:pt x="80832" y="169558"/>
                  </a:lnTo>
                  <a:lnTo>
                    <a:pt x="79301" y="170189"/>
                  </a:lnTo>
                  <a:lnTo>
                    <a:pt x="78281" y="171315"/>
                  </a:lnTo>
                  <a:lnTo>
                    <a:pt x="77601" y="172771"/>
                  </a:lnTo>
                  <a:lnTo>
                    <a:pt x="76846" y="176270"/>
                  </a:lnTo>
                  <a:lnTo>
                    <a:pt x="76510" y="180177"/>
                  </a:lnTo>
                  <a:lnTo>
                    <a:pt x="75714" y="181502"/>
                  </a:lnTo>
                  <a:lnTo>
                    <a:pt x="74478" y="182384"/>
                  </a:lnTo>
                  <a:lnTo>
                    <a:pt x="70793" y="183801"/>
                  </a:lnTo>
                  <a:lnTo>
                    <a:pt x="70492" y="184623"/>
                  </a:lnTo>
                  <a:lnTo>
                    <a:pt x="70156" y="187418"/>
                  </a:lnTo>
                  <a:lnTo>
                    <a:pt x="69360" y="188445"/>
                  </a:lnTo>
                  <a:lnTo>
                    <a:pt x="68123" y="189130"/>
                  </a:lnTo>
                  <a:lnTo>
                    <a:pt x="63533" y="19050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SMARTInkAnnotation665"/>
            <p:cNvSpPr/>
            <p:nvPr/>
          </p:nvSpPr>
          <p:spPr>
            <a:xfrm>
              <a:off x="1712719" y="2971800"/>
              <a:ext cx="19063" cy="152130"/>
            </a:xfrm>
            <a:custGeom>
              <a:avLst/>
              <a:gdLst/>
              <a:ahLst/>
              <a:cxnLst/>
              <a:rect l="0" t="0" r="0" b="0"/>
              <a:pathLst>
                <a:path w="19063" h="152130">
                  <a:moveTo>
                    <a:pt x="19062" y="0"/>
                  </a:moveTo>
                  <a:lnTo>
                    <a:pt x="15689" y="0"/>
                  </a:lnTo>
                  <a:lnTo>
                    <a:pt x="14695" y="706"/>
                  </a:lnTo>
                  <a:lnTo>
                    <a:pt x="14033" y="1881"/>
                  </a:lnTo>
                  <a:lnTo>
                    <a:pt x="13591" y="3371"/>
                  </a:lnTo>
                  <a:lnTo>
                    <a:pt x="13101" y="6907"/>
                  </a:lnTo>
                  <a:lnTo>
                    <a:pt x="12883" y="10831"/>
                  </a:lnTo>
                  <a:lnTo>
                    <a:pt x="12786" y="14927"/>
                  </a:lnTo>
                  <a:lnTo>
                    <a:pt x="12731" y="21199"/>
                  </a:lnTo>
                  <a:lnTo>
                    <a:pt x="12017" y="23305"/>
                  </a:lnTo>
                  <a:lnTo>
                    <a:pt x="10835" y="25415"/>
                  </a:lnTo>
                  <a:lnTo>
                    <a:pt x="9342" y="27526"/>
                  </a:lnTo>
                  <a:lnTo>
                    <a:pt x="8346" y="30345"/>
                  </a:lnTo>
                  <a:lnTo>
                    <a:pt x="7682" y="33636"/>
                  </a:lnTo>
                  <a:lnTo>
                    <a:pt x="7239" y="37241"/>
                  </a:lnTo>
                  <a:lnTo>
                    <a:pt x="6944" y="41055"/>
                  </a:lnTo>
                  <a:lnTo>
                    <a:pt x="6748" y="45009"/>
                  </a:lnTo>
                  <a:lnTo>
                    <a:pt x="6529" y="53165"/>
                  </a:lnTo>
                  <a:lnTo>
                    <a:pt x="6356" y="99486"/>
                  </a:lnTo>
                  <a:lnTo>
                    <a:pt x="5650" y="103013"/>
                  </a:lnTo>
                  <a:lnTo>
                    <a:pt x="4472" y="106070"/>
                  </a:lnTo>
                  <a:lnTo>
                    <a:pt x="2982" y="108813"/>
                  </a:lnTo>
                  <a:lnTo>
                    <a:pt x="1988" y="112053"/>
                  </a:lnTo>
                  <a:lnTo>
                    <a:pt x="1325" y="115624"/>
                  </a:lnTo>
                  <a:lnTo>
                    <a:pt x="884" y="119416"/>
                  </a:lnTo>
                  <a:lnTo>
                    <a:pt x="589" y="122650"/>
                  </a:lnTo>
                  <a:lnTo>
                    <a:pt x="393" y="125511"/>
                  </a:lnTo>
                  <a:lnTo>
                    <a:pt x="262" y="128124"/>
                  </a:lnTo>
                  <a:lnTo>
                    <a:pt x="116" y="132909"/>
                  </a:lnTo>
                  <a:lnTo>
                    <a:pt x="2" y="145671"/>
                  </a:lnTo>
                  <a:lnTo>
                    <a:pt x="0" y="152129"/>
                  </a:lnTo>
                  <a:lnTo>
                    <a:pt x="0" y="13970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SMARTInkAnnotation666"/>
            <p:cNvSpPr/>
            <p:nvPr/>
          </p:nvSpPr>
          <p:spPr>
            <a:xfrm>
              <a:off x="1795321" y="2946402"/>
              <a:ext cx="108018" cy="177799"/>
            </a:xfrm>
            <a:custGeom>
              <a:avLst/>
              <a:gdLst/>
              <a:ahLst/>
              <a:cxnLst/>
              <a:rect l="0" t="0" r="0" b="0"/>
              <a:pathLst>
                <a:path w="108018" h="177799">
                  <a:moveTo>
                    <a:pt x="0" y="6348"/>
                  </a:moveTo>
                  <a:lnTo>
                    <a:pt x="51811" y="6348"/>
                  </a:lnTo>
                  <a:lnTo>
                    <a:pt x="55015" y="5642"/>
                  </a:lnTo>
                  <a:lnTo>
                    <a:pt x="58562" y="4467"/>
                  </a:lnTo>
                  <a:lnTo>
                    <a:pt x="62339" y="2977"/>
                  </a:lnTo>
                  <a:lnTo>
                    <a:pt x="65563" y="1984"/>
                  </a:lnTo>
                  <a:lnTo>
                    <a:pt x="68418" y="1322"/>
                  </a:lnTo>
                  <a:lnTo>
                    <a:pt x="71028" y="881"/>
                  </a:lnTo>
                  <a:lnTo>
                    <a:pt x="73474" y="586"/>
                  </a:lnTo>
                  <a:lnTo>
                    <a:pt x="75810" y="390"/>
                  </a:lnTo>
                  <a:lnTo>
                    <a:pt x="78074" y="260"/>
                  </a:lnTo>
                  <a:lnTo>
                    <a:pt x="84354" y="114"/>
                  </a:lnTo>
                  <a:lnTo>
                    <a:pt x="103963" y="0"/>
                  </a:lnTo>
                  <a:lnTo>
                    <a:pt x="105314" y="705"/>
                  </a:lnTo>
                  <a:lnTo>
                    <a:pt x="106215" y="1880"/>
                  </a:lnTo>
                  <a:lnTo>
                    <a:pt x="107661" y="5465"/>
                  </a:lnTo>
                  <a:lnTo>
                    <a:pt x="107911" y="9457"/>
                  </a:lnTo>
                  <a:lnTo>
                    <a:pt x="108016" y="43515"/>
                  </a:lnTo>
                  <a:lnTo>
                    <a:pt x="108017" y="55382"/>
                  </a:lnTo>
                  <a:lnTo>
                    <a:pt x="107311" y="58793"/>
                  </a:lnTo>
                  <a:lnTo>
                    <a:pt x="106134" y="61772"/>
                  </a:lnTo>
                  <a:lnTo>
                    <a:pt x="104644" y="64464"/>
                  </a:lnTo>
                  <a:lnTo>
                    <a:pt x="103650" y="67670"/>
                  </a:lnTo>
                  <a:lnTo>
                    <a:pt x="102988" y="71218"/>
                  </a:lnTo>
                  <a:lnTo>
                    <a:pt x="102546" y="74995"/>
                  </a:lnTo>
                  <a:lnTo>
                    <a:pt x="102252" y="78923"/>
                  </a:lnTo>
                  <a:lnTo>
                    <a:pt x="102055" y="82954"/>
                  </a:lnTo>
                  <a:lnTo>
                    <a:pt x="101925" y="87052"/>
                  </a:lnTo>
                  <a:lnTo>
                    <a:pt x="101132" y="91195"/>
                  </a:lnTo>
                  <a:lnTo>
                    <a:pt x="99896" y="95368"/>
                  </a:lnTo>
                  <a:lnTo>
                    <a:pt x="98367" y="99561"/>
                  </a:lnTo>
                  <a:lnTo>
                    <a:pt x="97348" y="103768"/>
                  </a:lnTo>
                  <a:lnTo>
                    <a:pt x="96668" y="107983"/>
                  </a:lnTo>
                  <a:lnTo>
                    <a:pt x="96215" y="112205"/>
                  </a:lnTo>
                  <a:lnTo>
                    <a:pt x="95207" y="115725"/>
                  </a:lnTo>
                  <a:lnTo>
                    <a:pt x="93829" y="118777"/>
                  </a:lnTo>
                  <a:lnTo>
                    <a:pt x="92205" y="121517"/>
                  </a:lnTo>
                  <a:lnTo>
                    <a:pt x="91121" y="124755"/>
                  </a:lnTo>
                  <a:lnTo>
                    <a:pt x="90399" y="128325"/>
                  </a:lnTo>
                  <a:lnTo>
                    <a:pt x="89917" y="132116"/>
                  </a:lnTo>
                  <a:lnTo>
                    <a:pt x="89597" y="135349"/>
                  </a:lnTo>
                  <a:lnTo>
                    <a:pt x="89240" y="140822"/>
                  </a:lnTo>
                  <a:lnTo>
                    <a:pt x="88439" y="143270"/>
                  </a:lnTo>
                  <a:lnTo>
                    <a:pt x="85667" y="147870"/>
                  </a:lnTo>
                  <a:lnTo>
                    <a:pt x="83939" y="150085"/>
                  </a:lnTo>
                  <a:lnTo>
                    <a:pt x="82081" y="152267"/>
                  </a:lnTo>
                  <a:lnTo>
                    <a:pt x="80136" y="154427"/>
                  </a:lnTo>
                  <a:lnTo>
                    <a:pt x="78840" y="156573"/>
                  </a:lnTo>
                  <a:lnTo>
                    <a:pt x="77399" y="160839"/>
                  </a:lnTo>
                  <a:lnTo>
                    <a:pt x="74876" y="165086"/>
                  </a:lnTo>
                  <a:lnTo>
                    <a:pt x="73216" y="167207"/>
                  </a:lnTo>
                  <a:lnTo>
                    <a:pt x="71370" y="171444"/>
                  </a:lnTo>
                  <a:lnTo>
                    <a:pt x="69904" y="177749"/>
                  </a:lnTo>
                  <a:lnTo>
                    <a:pt x="69901" y="177765"/>
                  </a:lnTo>
                  <a:lnTo>
                    <a:pt x="76247" y="177798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SMARTInkAnnotation667"/>
            <p:cNvSpPr/>
            <p:nvPr/>
          </p:nvSpPr>
          <p:spPr>
            <a:xfrm>
              <a:off x="1960550" y="2965475"/>
              <a:ext cx="88930" cy="177768"/>
            </a:xfrm>
            <a:custGeom>
              <a:avLst/>
              <a:gdLst/>
              <a:ahLst/>
              <a:cxnLst/>
              <a:rect l="0" t="0" r="0" b="0"/>
              <a:pathLst>
                <a:path w="88930" h="177768">
                  <a:moveTo>
                    <a:pt x="69867" y="31725"/>
                  </a:moveTo>
                  <a:lnTo>
                    <a:pt x="69867" y="19309"/>
                  </a:lnTo>
                  <a:lnTo>
                    <a:pt x="67985" y="17270"/>
                  </a:lnTo>
                  <a:lnTo>
                    <a:pt x="54071" y="3239"/>
                  </a:lnTo>
                  <a:lnTo>
                    <a:pt x="52276" y="2151"/>
                  </a:lnTo>
                  <a:lnTo>
                    <a:pt x="50374" y="1426"/>
                  </a:lnTo>
                  <a:lnTo>
                    <a:pt x="48400" y="942"/>
                  </a:lnTo>
                  <a:lnTo>
                    <a:pt x="46378" y="620"/>
                  </a:lnTo>
                  <a:lnTo>
                    <a:pt x="44323" y="405"/>
                  </a:lnTo>
                  <a:lnTo>
                    <a:pt x="39327" y="60"/>
                  </a:lnTo>
                  <a:lnTo>
                    <a:pt x="36761" y="13"/>
                  </a:lnTo>
                  <a:lnTo>
                    <a:pt x="35089" y="0"/>
                  </a:lnTo>
                  <a:lnTo>
                    <a:pt x="33268" y="697"/>
                  </a:lnTo>
                  <a:lnTo>
                    <a:pt x="31348" y="1868"/>
                  </a:lnTo>
                  <a:lnTo>
                    <a:pt x="29361" y="3353"/>
                  </a:lnTo>
                  <a:lnTo>
                    <a:pt x="27332" y="4344"/>
                  </a:lnTo>
                  <a:lnTo>
                    <a:pt x="25272" y="5005"/>
                  </a:lnTo>
                  <a:lnTo>
                    <a:pt x="23193" y="5445"/>
                  </a:lnTo>
                  <a:lnTo>
                    <a:pt x="21102" y="5738"/>
                  </a:lnTo>
                  <a:lnTo>
                    <a:pt x="19000" y="5934"/>
                  </a:lnTo>
                  <a:lnTo>
                    <a:pt x="16894" y="6064"/>
                  </a:lnTo>
                  <a:lnTo>
                    <a:pt x="14784" y="6856"/>
                  </a:lnTo>
                  <a:lnTo>
                    <a:pt x="12671" y="8091"/>
                  </a:lnTo>
                  <a:lnTo>
                    <a:pt x="7581" y="11769"/>
                  </a:lnTo>
                  <a:lnTo>
                    <a:pt x="5002" y="12273"/>
                  </a:lnTo>
                  <a:lnTo>
                    <a:pt x="3326" y="12407"/>
                  </a:lnTo>
                  <a:lnTo>
                    <a:pt x="2208" y="13202"/>
                  </a:lnTo>
                  <a:lnTo>
                    <a:pt x="1464" y="14437"/>
                  </a:lnTo>
                  <a:lnTo>
                    <a:pt x="268" y="18119"/>
                  </a:lnTo>
                  <a:lnTo>
                    <a:pt x="61" y="22127"/>
                  </a:lnTo>
                  <a:lnTo>
                    <a:pt x="0" y="27784"/>
                  </a:lnTo>
                  <a:lnTo>
                    <a:pt x="697" y="29803"/>
                  </a:lnTo>
                  <a:lnTo>
                    <a:pt x="3355" y="33928"/>
                  </a:lnTo>
                  <a:lnTo>
                    <a:pt x="5447" y="36846"/>
                  </a:lnTo>
                  <a:lnTo>
                    <a:pt x="7819" y="39411"/>
                  </a:lnTo>
                  <a:lnTo>
                    <a:pt x="9440" y="41082"/>
                  </a:lnTo>
                  <a:lnTo>
                    <a:pt x="11226" y="43607"/>
                  </a:lnTo>
                  <a:lnTo>
                    <a:pt x="13124" y="46702"/>
                  </a:lnTo>
                  <a:lnTo>
                    <a:pt x="15094" y="50176"/>
                  </a:lnTo>
                  <a:lnTo>
                    <a:pt x="17114" y="52493"/>
                  </a:lnTo>
                  <a:lnTo>
                    <a:pt x="19167" y="54037"/>
                  </a:lnTo>
                  <a:lnTo>
                    <a:pt x="21241" y="55066"/>
                  </a:lnTo>
                  <a:lnTo>
                    <a:pt x="23330" y="57164"/>
                  </a:lnTo>
                  <a:lnTo>
                    <a:pt x="25428" y="59973"/>
                  </a:lnTo>
                  <a:lnTo>
                    <a:pt x="27533" y="63257"/>
                  </a:lnTo>
                  <a:lnTo>
                    <a:pt x="29642" y="65446"/>
                  </a:lnTo>
                  <a:lnTo>
                    <a:pt x="31755" y="66906"/>
                  </a:lnTo>
                  <a:lnTo>
                    <a:pt x="33869" y="67879"/>
                  </a:lnTo>
                  <a:lnTo>
                    <a:pt x="35985" y="69233"/>
                  </a:lnTo>
                  <a:lnTo>
                    <a:pt x="38101" y="70841"/>
                  </a:lnTo>
                  <a:lnTo>
                    <a:pt x="40218" y="72619"/>
                  </a:lnTo>
                  <a:lnTo>
                    <a:pt x="42335" y="74510"/>
                  </a:lnTo>
                  <a:lnTo>
                    <a:pt x="46570" y="78492"/>
                  </a:lnTo>
                  <a:lnTo>
                    <a:pt x="59277" y="91009"/>
                  </a:lnTo>
                  <a:lnTo>
                    <a:pt x="71985" y="103693"/>
                  </a:lnTo>
                  <a:lnTo>
                    <a:pt x="73397" y="105809"/>
                  </a:lnTo>
                  <a:lnTo>
                    <a:pt x="74966" y="110042"/>
                  </a:lnTo>
                  <a:lnTo>
                    <a:pt x="77546" y="114275"/>
                  </a:lnTo>
                  <a:lnTo>
                    <a:pt x="79222" y="116392"/>
                  </a:lnTo>
                  <a:lnTo>
                    <a:pt x="81085" y="120625"/>
                  </a:lnTo>
                  <a:lnTo>
                    <a:pt x="81913" y="124858"/>
                  </a:lnTo>
                  <a:lnTo>
                    <a:pt x="82281" y="129092"/>
                  </a:lnTo>
                  <a:lnTo>
                    <a:pt x="83085" y="131208"/>
                  </a:lnTo>
                  <a:lnTo>
                    <a:pt x="85861" y="135442"/>
                  </a:lnTo>
                  <a:lnTo>
                    <a:pt x="87565" y="139675"/>
                  </a:lnTo>
                  <a:lnTo>
                    <a:pt x="88323" y="143908"/>
                  </a:lnTo>
                  <a:lnTo>
                    <a:pt x="88659" y="148142"/>
                  </a:lnTo>
                  <a:lnTo>
                    <a:pt x="88810" y="152375"/>
                  </a:lnTo>
                  <a:lnTo>
                    <a:pt x="88849" y="154492"/>
                  </a:lnTo>
                  <a:lnTo>
                    <a:pt x="88170" y="156608"/>
                  </a:lnTo>
                  <a:lnTo>
                    <a:pt x="85532" y="160842"/>
                  </a:lnTo>
                  <a:lnTo>
                    <a:pt x="83451" y="163821"/>
                  </a:lnTo>
                  <a:lnTo>
                    <a:pt x="82964" y="166399"/>
                  </a:lnTo>
                  <a:lnTo>
                    <a:pt x="82835" y="168074"/>
                  </a:lnTo>
                  <a:lnTo>
                    <a:pt x="82042" y="169191"/>
                  </a:lnTo>
                  <a:lnTo>
                    <a:pt x="80808" y="169936"/>
                  </a:lnTo>
                  <a:lnTo>
                    <a:pt x="79279" y="170432"/>
                  </a:lnTo>
                  <a:lnTo>
                    <a:pt x="78259" y="171469"/>
                  </a:lnTo>
                  <a:lnTo>
                    <a:pt x="77580" y="172865"/>
                  </a:lnTo>
                  <a:lnTo>
                    <a:pt x="77127" y="174502"/>
                  </a:lnTo>
                  <a:lnTo>
                    <a:pt x="76119" y="175593"/>
                  </a:lnTo>
                  <a:lnTo>
                    <a:pt x="74741" y="176320"/>
                  </a:lnTo>
                  <a:lnTo>
                    <a:pt x="73117" y="176805"/>
                  </a:lnTo>
                  <a:lnTo>
                    <a:pt x="71327" y="177128"/>
                  </a:lnTo>
                  <a:lnTo>
                    <a:pt x="69428" y="177344"/>
                  </a:lnTo>
                  <a:lnTo>
                    <a:pt x="67457" y="177487"/>
                  </a:lnTo>
                  <a:lnTo>
                    <a:pt x="65436" y="177583"/>
                  </a:lnTo>
                  <a:lnTo>
                    <a:pt x="61309" y="177690"/>
                  </a:lnTo>
                  <a:lnTo>
                    <a:pt x="48680" y="177767"/>
                  </a:lnTo>
                  <a:lnTo>
                    <a:pt x="46564" y="177064"/>
                  </a:lnTo>
                  <a:lnTo>
                    <a:pt x="44448" y="175890"/>
                  </a:lnTo>
                  <a:lnTo>
                    <a:pt x="39352" y="172307"/>
                  </a:lnTo>
                  <a:lnTo>
                    <a:pt x="36772" y="169935"/>
                  </a:lnTo>
                  <a:lnTo>
                    <a:pt x="35096" y="168315"/>
                  </a:lnTo>
                  <a:lnTo>
                    <a:pt x="33978" y="166530"/>
                  </a:lnTo>
                  <a:lnTo>
                    <a:pt x="32737" y="162664"/>
                  </a:lnTo>
                  <a:lnTo>
                    <a:pt x="32185" y="158594"/>
                  </a:lnTo>
                  <a:lnTo>
                    <a:pt x="32038" y="156521"/>
                  </a:lnTo>
                  <a:lnTo>
                    <a:pt x="31234" y="154433"/>
                  </a:lnTo>
                  <a:lnTo>
                    <a:pt x="28457" y="150232"/>
                  </a:lnTo>
                  <a:lnTo>
                    <a:pt x="26298" y="147271"/>
                  </a:lnTo>
                  <a:lnTo>
                    <a:pt x="26701" y="146151"/>
                  </a:lnTo>
                  <a:lnTo>
                    <a:pt x="29032" y="143023"/>
                  </a:lnTo>
                  <a:lnTo>
                    <a:pt x="29936" y="141202"/>
                  </a:lnTo>
                  <a:lnTo>
                    <a:pt x="30940" y="137296"/>
                  </a:lnTo>
                  <a:lnTo>
                    <a:pt x="31386" y="133208"/>
                  </a:lnTo>
                  <a:lnTo>
                    <a:pt x="31505" y="131131"/>
                  </a:lnTo>
                  <a:lnTo>
                    <a:pt x="32291" y="129040"/>
                  </a:lnTo>
                  <a:lnTo>
                    <a:pt x="35046" y="124835"/>
                  </a:lnTo>
                  <a:lnTo>
                    <a:pt x="36741" y="120615"/>
                  </a:lnTo>
                  <a:lnTo>
                    <a:pt x="37193" y="118501"/>
                  </a:lnTo>
                  <a:lnTo>
                    <a:pt x="39578" y="114272"/>
                  </a:lnTo>
                  <a:lnTo>
                    <a:pt x="41203" y="112156"/>
                  </a:lnTo>
                  <a:lnTo>
                    <a:pt x="42991" y="110040"/>
                  </a:lnTo>
                  <a:lnTo>
                    <a:pt x="44890" y="107924"/>
                  </a:lnTo>
                  <a:lnTo>
                    <a:pt x="48883" y="103691"/>
                  </a:lnTo>
                  <a:lnTo>
                    <a:pt x="53010" y="99458"/>
                  </a:lnTo>
                  <a:lnTo>
                    <a:pt x="54393" y="97342"/>
                  </a:lnTo>
                  <a:lnTo>
                    <a:pt x="55930" y="93108"/>
                  </a:lnTo>
                  <a:lnTo>
                    <a:pt x="58495" y="88875"/>
                  </a:lnTo>
                  <a:lnTo>
                    <a:pt x="60168" y="86758"/>
                  </a:lnTo>
                  <a:lnTo>
                    <a:pt x="61989" y="84642"/>
                  </a:lnTo>
                  <a:lnTo>
                    <a:pt x="63909" y="82525"/>
                  </a:lnTo>
                  <a:lnTo>
                    <a:pt x="65895" y="80408"/>
                  </a:lnTo>
                  <a:lnTo>
                    <a:pt x="67219" y="78292"/>
                  </a:lnTo>
                  <a:lnTo>
                    <a:pt x="68690" y="74058"/>
                  </a:lnTo>
                  <a:lnTo>
                    <a:pt x="71227" y="69825"/>
                  </a:lnTo>
                  <a:lnTo>
                    <a:pt x="72892" y="67708"/>
                  </a:lnTo>
                  <a:lnTo>
                    <a:pt x="74741" y="63475"/>
                  </a:lnTo>
                  <a:lnTo>
                    <a:pt x="75234" y="61358"/>
                  </a:lnTo>
                  <a:lnTo>
                    <a:pt x="77665" y="57125"/>
                  </a:lnTo>
                  <a:lnTo>
                    <a:pt x="79302" y="55008"/>
                  </a:lnTo>
                  <a:lnTo>
                    <a:pt x="81120" y="50775"/>
                  </a:lnTo>
                  <a:lnTo>
                    <a:pt x="81605" y="48658"/>
                  </a:lnTo>
                  <a:lnTo>
                    <a:pt x="82634" y="47247"/>
                  </a:lnTo>
                  <a:lnTo>
                    <a:pt x="84027" y="46306"/>
                  </a:lnTo>
                  <a:lnTo>
                    <a:pt x="85661" y="45679"/>
                  </a:lnTo>
                  <a:lnTo>
                    <a:pt x="86750" y="44556"/>
                  </a:lnTo>
                  <a:lnTo>
                    <a:pt x="87476" y="43101"/>
                  </a:lnTo>
                  <a:lnTo>
                    <a:pt x="88283" y="39603"/>
                  </a:lnTo>
                  <a:lnTo>
                    <a:pt x="88642" y="35697"/>
                  </a:lnTo>
                  <a:lnTo>
                    <a:pt x="88801" y="31609"/>
                  </a:lnTo>
                  <a:lnTo>
                    <a:pt x="88891" y="25340"/>
                  </a:lnTo>
                  <a:lnTo>
                    <a:pt x="88929" y="19025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SMARTInkAnnotation668"/>
            <p:cNvSpPr/>
            <p:nvPr/>
          </p:nvSpPr>
          <p:spPr>
            <a:xfrm>
              <a:off x="2221954" y="2990850"/>
              <a:ext cx="110635" cy="139700"/>
            </a:xfrm>
            <a:custGeom>
              <a:avLst/>
              <a:gdLst/>
              <a:ahLst/>
              <a:cxnLst/>
              <a:rect l="0" t="0" r="0" b="0"/>
              <a:pathLst>
                <a:path w="110635" h="139700">
                  <a:moveTo>
                    <a:pt x="30852" y="6350"/>
                  </a:moveTo>
                  <a:lnTo>
                    <a:pt x="24759" y="6350"/>
                  </a:lnTo>
                  <a:lnTo>
                    <a:pt x="22731" y="4469"/>
                  </a:lnTo>
                  <a:lnTo>
                    <a:pt x="18223" y="77"/>
                  </a:lnTo>
                  <a:lnTo>
                    <a:pt x="14794" y="23"/>
                  </a:lnTo>
                  <a:lnTo>
                    <a:pt x="11813" y="0"/>
                  </a:lnTo>
                  <a:lnTo>
                    <a:pt x="33057" y="0"/>
                  </a:lnTo>
                  <a:lnTo>
                    <a:pt x="35146" y="705"/>
                  </a:lnTo>
                  <a:lnTo>
                    <a:pt x="37244" y="1881"/>
                  </a:lnTo>
                  <a:lnTo>
                    <a:pt x="39349" y="3371"/>
                  </a:lnTo>
                  <a:lnTo>
                    <a:pt x="42165" y="4364"/>
                  </a:lnTo>
                  <a:lnTo>
                    <a:pt x="45454" y="5026"/>
                  </a:lnTo>
                  <a:lnTo>
                    <a:pt x="49058" y="5467"/>
                  </a:lnTo>
                  <a:lnTo>
                    <a:pt x="52168" y="6467"/>
                  </a:lnTo>
                  <a:lnTo>
                    <a:pt x="54946" y="7839"/>
                  </a:lnTo>
                  <a:lnTo>
                    <a:pt x="57505" y="9459"/>
                  </a:lnTo>
                  <a:lnTo>
                    <a:pt x="59916" y="10540"/>
                  </a:lnTo>
                  <a:lnTo>
                    <a:pt x="62230" y="11260"/>
                  </a:lnTo>
                  <a:lnTo>
                    <a:pt x="64478" y="11740"/>
                  </a:lnTo>
                  <a:lnTo>
                    <a:pt x="67389" y="12765"/>
                  </a:lnTo>
                  <a:lnTo>
                    <a:pt x="70743" y="14155"/>
                  </a:lnTo>
                  <a:lnTo>
                    <a:pt x="74390" y="15786"/>
                  </a:lnTo>
                  <a:lnTo>
                    <a:pt x="77527" y="16874"/>
                  </a:lnTo>
                  <a:lnTo>
                    <a:pt x="80324" y="17599"/>
                  </a:lnTo>
                  <a:lnTo>
                    <a:pt x="82895" y="18083"/>
                  </a:lnTo>
                  <a:lnTo>
                    <a:pt x="85315" y="18405"/>
                  </a:lnTo>
                  <a:lnTo>
                    <a:pt x="87635" y="18620"/>
                  </a:lnTo>
                  <a:lnTo>
                    <a:pt x="89887" y="18763"/>
                  </a:lnTo>
                  <a:lnTo>
                    <a:pt x="92801" y="19565"/>
                  </a:lnTo>
                  <a:lnTo>
                    <a:pt x="96155" y="20804"/>
                  </a:lnTo>
                  <a:lnTo>
                    <a:pt x="104937" y="24492"/>
                  </a:lnTo>
                  <a:lnTo>
                    <a:pt x="105658" y="25500"/>
                  </a:lnTo>
                  <a:lnTo>
                    <a:pt x="106459" y="28502"/>
                  </a:lnTo>
                  <a:lnTo>
                    <a:pt x="108698" y="32188"/>
                  </a:lnTo>
                  <a:lnTo>
                    <a:pt x="110283" y="34158"/>
                  </a:lnTo>
                  <a:lnTo>
                    <a:pt x="110634" y="36178"/>
                  </a:lnTo>
                  <a:lnTo>
                    <a:pt x="110162" y="38230"/>
                  </a:lnTo>
                  <a:lnTo>
                    <a:pt x="108460" y="42391"/>
                  </a:lnTo>
                  <a:lnTo>
                    <a:pt x="107704" y="46592"/>
                  </a:lnTo>
                  <a:lnTo>
                    <a:pt x="106797" y="48700"/>
                  </a:lnTo>
                  <a:lnTo>
                    <a:pt x="102146" y="55744"/>
                  </a:lnTo>
                  <a:lnTo>
                    <a:pt x="100267" y="59035"/>
                  </a:lnTo>
                  <a:lnTo>
                    <a:pt x="98309" y="62640"/>
                  </a:lnTo>
                  <a:lnTo>
                    <a:pt x="96297" y="65749"/>
                  </a:lnTo>
                  <a:lnTo>
                    <a:pt x="94250" y="68527"/>
                  </a:lnTo>
                  <a:lnTo>
                    <a:pt x="92179" y="71085"/>
                  </a:lnTo>
                  <a:lnTo>
                    <a:pt x="89387" y="74201"/>
                  </a:lnTo>
                  <a:lnTo>
                    <a:pt x="82519" y="81426"/>
                  </a:lnTo>
                  <a:lnTo>
                    <a:pt x="78710" y="84623"/>
                  </a:lnTo>
                  <a:lnTo>
                    <a:pt x="74759" y="87460"/>
                  </a:lnTo>
                  <a:lnTo>
                    <a:pt x="70713" y="90057"/>
                  </a:lnTo>
                  <a:lnTo>
                    <a:pt x="67310" y="92493"/>
                  </a:lnTo>
                  <a:lnTo>
                    <a:pt x="64335" y="94823"/>
                  </a:lnTo>
                  <a:lnTo>
                    <a:pt x="61646" y="97082"/>
                  </a:lnTo>
                  <a:lnTo>
                    <a:pt x="58441" y="99999"/>
                  </a:lnTo>
                  <a:lnTo>
                    <a:pt x="51115" y="107003"/>
                  </a:lnTo>
                  <a:lnTo>
                    <a:pt x="47184" y="109436"/>
                  </a:lnTo>
                  <a:lnTo>
                    <a:pt x="43152" y="111057"/>
                  </a:lnTo>
                  <a:lnTo>
                    <a:pt x="39052" y="112138"/>
                  </a:lnTo>
                  <a:lnTo>
                    <a:pt x="34906" y="113564"/>
                  </a:lnTo>
                  <a:lnTo>
                    <a:pt x="30731" y="115220"/>
                  </a:lnTo>
                  <a:lnTo>
                    <a:pt x="26535" y="117030"/>
                  </a:lnTo>
                  <a:lnTo>
                    <a:pt x="23032" y="118943"/>
                  </a:lnTo>
                  <a:lnTo>
                    <a:pt x="19991" y="120923"/>
                  </a:lnTo>
                  <a:lnTo>
                    <a:pt x="17257" y="122949"/>
                  </a:lnTo>
                  <a:lnTo>
                    <a:pt x="14729" y="125005"/>
                  </a:lnTo>
                  <a:lnTo>
                    <a:pt x="12337" y="127081"/>
                  </a:lnTo>
                  <a:lnTo>
                    <a:pt x="5840" y="132983"/>
                  </a:lnTo>
                  <a:lnTo>
                    <a:pt x="3733" y="133187"/>
                  </a:lnTo>
                  <a:lnTo>
                    <a:pt x="0" y="133318"/>
                  </a:lnTo>
                  <a:lnTo>
                    <a:pt x="400" y="134034"/>
                  </a:lnTo>
                  <a:lnTo>
                    <a:pt x="2727" y="136711"/>
                  </a:lnTo>
                  <a:lnTo>
                    <a:pt x="4336" y="137708"/>
                  </a:lnTo>
                  <a:lnTo>
                    <a:pt x="6115" y="138372"/>
                  </a:lnTo>
                  <a:lnTo>
                    <a:pt x="8006" y="138815"/>
                  </a:lnTo>
                  <a:lnTo>
                    <a:pt x="9973" y="139110"/>
                  </a:lnTo>
                  <a:lnTo>
                    <a:pt x="11990" y="139307"/>
                  </a:lnTo>
                  <a:lnTo>
                    <a:pt x="14042" y="139438"/>
                  </a:lnTo>
                  <a:lnTo>
                    <a:pt x="16115" y="139525"/>
                  </a:lnTo>
                  <a:lnTo>
                    <a:pt x="20301" y="139622"/>
                  </a:lnTo>
                  <a:lnTo>
                    <a:pt x="63518" y="139699"/>
                  </a:lnTo>
                  <a:lnTo>
                    <a:pt x="66749" y="138994"/>
                  </a:lnTo>
                  <a:lnTo>
                    <a:pt x="70315" y="137818"/>
                  </a:lnTo>
                  <a:lnTo>
                    <a:pt x="74104" y="136329"/>
                  </a:lnTo>
                  <a:lnTo>
                    <a:pt x="78043" y="134630"/>
                  </a:lnTo>
                  <a:lnTo>
                    <a:pt x="86184" y="130862"/>
                  </a:lnTo>
                  <a:lnTo>
                    <a:pt x="107099" y="12065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SMARTInkAnnotation669"/>
            <p:cNvSpPr/>
            <p:nvPr/>
          </p:nvSpPr>
          <p:spPr>
            <a:xfrm>
              <a:off x="2373793" y="2990850"/>
              <a:ext cx="82253" cy="126993"/>
            </a:xfrm>
            <a:custGeom>
              <a:avLst/>
              <a:gdLst/>
              <a:ahLst/>
              <a:cxnLst/>
              <a:rect l="0" t="0" r="0" b="0"/>
              <a:pathLst>
                <a:path w="82253" h="126993">
                  <a:moveTo>
                    <a:pt x="6092" y="0"/>
                  </a:moveTo>
                  <a:lnTo>
                    <a:pt x="621" y="5467"/>
                  </a:lnTo>
                  <a:lnTo>
                    <a:pt x="131" y="7839"/>
                  </a:lnTo>
                  <a:lnTo>
                    <a:pt x="0" y="9459"/>
                  </a:lnTo>
                  <a:lnTo>
                    <a:pt x="618" y="10540"/>
                  </a:lnTo>
                  <a:lnTo>
                    <a:pt x="1737" y="11260"/>
                  </a:lnTo>
                  <a:lnTo>
                    <a:pt x="3188" y="11740"/>
                  </a:lnTo>
                  <a:lnTo>
                    <a:pt x="4862" y="12765"/>
                  </a:lnTo>
                  <a:lnTo>
                    <a:pt x="6684" y="14155"/>
                  </a:lnTo>
                  <a:lnTo>
                    <a:pt x="11307" y="18083"/>
                  </a:lnTo>
                  <a:lnTo>
                    <a:pt x="13822" y="18620"/>
                  </a:lnTo>
                  <a:lnTo>
                    <a:pt x="15482" y="18763"/>
                  </a:lnTo>
                  <a:lnTo>
                    <a:pt x="17293" y="19565"/>
                  </a:lnTo>
                  <a:lnTo>
                    <a:pt x="19208" y="20804"/>
                  </a:lnTo>
                  <a:lnTo>
                    <a:pt x="21189" y="22336"/>
                  </a:lnTo>
                  <a:lnTo>
                    <a:pt x="23922" y="23357"/>
                  </a:lnTo>
                  <a:lnTo>
                    <a:pt x="27157" y="24038"/>
                  </a:lnTo>
                  <a:lnTo>
                    <a:pt x="30725" y="24492"/>
                  </a:lnTo>
                  <a:lnTo>
                    <a:pt x="33810" y="25500"/>
                  </a:lnTo>
                  <a:lnTo>
                    <a:pt x="36572" y="26878"/>
                  </a:lnTo>
                  <a:lnTo>
                    <a:pt x="39120" y="28502"/>
                  </a:lnTo>
                  <a:lnTo>
                    <a:pt x="41525" y="29584"/>
                  </a:lnTo>
                  <a:lnTo>
                    <a:pt x="43833" y="30306"/>
                  </a:lnTo>
                  <a:lnTo>
                    <a:pt x="46079" y="30787"/>
                  </a:lnTo>
                  <a:lnTo>
                    <a:pt x="48281" y="31108"/>
                  </a:lnTo>
                  <a:lnTo>
                    <a:pt x="50456" y="31322"/>
                  </a:lnTo>
                  <a:lnTo>
                    <a:pt x="52612" y="31465"/>
                  </a:lnTo>
                  <a:lnTo>
                    <a:pt x="54755" y="31560"/>
                  </a:lnTo>
                  <a:lnTo>
                    <a:pt x="59019" y="31665"/>
                  </a:lnTo>
                  <a:lnTo>
                    <a:pt x="61144" y="32399"/>
                  </a:lnTo>
                  <a:lnTo>
                    <a:pt x="63267" y="33594"/>
                  </a:lnTo>
                  <a:lnTo>
                    <a:pt x="65389" y="35096"/>
                  </a:lnTo>
                  <a:lnTo>
                    <a:pt x="67508" y="36097"/>
                  </a:lnTo>
                  <a:lnTo>
                    <a:pt x="69628" y="36764"/>
                  </a:lnTo>
                  <a:lnTo>
                    <a:pt x="74729" y="37836"/>
                  </a:lnTo>
                  <a:lnTo>
                    <a:pt x="75854" y="38630"/>
                  </a:lnTo>
                  <a:lnTo>
                    <a:pt x="77310" y="39864"/>
                  </a:lnTo>
                  <a:lnTo>
                    <a:pt x="81345" y="43544"/>
                  </a:lnTo>
                  <a:lnTo>
                    <a:pt x="81677" y="44552"/>
                  </a:lnTo>
                  <a:lnTo>
                    <a:pt x="82045" y="47553"/>
                  </a:lnTo>
                  <a:lnTo>
                    <a:pt x="82252" y="49838"/>
                  </a:lnTo>
                  <a:lnTo>
                    <a:pt x="80417" y="52254"/>
                  </a:lnTo>
                  <a:lnTo>
                    <a:pt x="78940" y="53886"/>
                  </a:lnTo>
                  <a:lnTo>
                    <a:pt x="77249" y="54974"/>
                  </a:lnTo>
                  <a:lnTo>
                    <a:pt x="75416" y="55699"/>
                  </a:lnTo>
                  <a:lnTo>
                    <a:pt x="73487" y="56183"/>
                  </a:lnTo>
                  <a:lnTo>
                    <a:pt x="71496" y="57211"/>
                  </a:lnTo>
                  <a:lnTo>
                    <a:pt x="69462" y="58602"/>
                  </a:lnTo>
                  <a:lnTo>
                    <a:pt x="67401" y="60234"/>
                  </a:lnTo>
                  <a:lnTo>
                    <a:pt x="65320" y="62028"/>
                  </a:lnTo>
                  <a:lnTo>
                    <a:pt x="63227" y="63930"/>
                  </a:lnTo>
                  <a:lnTo>
                    <a:pt x="59019" y="67925"/>
                  </a:lnTo>
                  <a:lnTo>
                    <a:pt x="42096" y="84674"/>
                  </a:lnTo>
                  <a:lnTo>
                    <a:pt x="39272" y="86788"/>
                  </a:lnTo>
                  <a:lnTo>
                    <a:pt x="35978" y="88903"/>
                  </a:lnTo>
                  <a:lnTo>
                    <a:pt x="32370" y="91019"/>
                  </a:lnTo>
                  <a:lnTo>
                    <a:pt x="29258" y="93135"/>
                  </a:lnTo>
                  <a:lnTo>
                    <a:pt x="26478" y="95251"/>
                  </a:lnTo>
                  <a:lnTo>
                    <a:pt x="23919" y="97367"/>
                  </a:lnTo>
                  <a:lnTo>
                    <a:pt x="22212" y="99484"/>
                  </a:lnTo>
                  <a:lnTo>
                    <a:pt x="21075" y="101600"/>
                  </a:lnTo>
                  <a:lnTo>
                    <a:pt x="20316" y="103717"/>
                  </a:lnTo>
                  <a:lnTo>
                    <a:pt x="19105" y="105833"/>
                  </a:lnTo>
                  <a:lnTo>
                    <a:pt x="17591" y="107950"/>
                  </a:lnTo>
                  <a:lnTo>
                    <a:pt x="13462" y="113046"/>
                  </a:lnTo>
                  <a:lnTo>
                    <a:pt x="12898" y="115624"/>
                  </a:lnTo>
                  <a:lnTo>
                    <a:pt x="12747" y="117299"/>
                  </a:lnTo>
                  <a:lnTo>
                    <a:pt x="13352" y="118416"/>
                  </a:lnTo>
                  <a:lnTo>
                    <a:pt x="14462" y="119161"/>
                  </a:lnTo>
                  <a:lnTo>
                    <a:pt x="15908" y="119657"/>
                  </a:lnTo>
                  <a:lnTo>
                    <a:pt x="16872" y="120694"/>
                  </a:lnTo>
                  <a:lnTo>
                    <a:pt x="17514" y="122090"/>
                  </a:lnTo>
                  <a:lnTo>
                    <a:pt x="17943" y="123727"/>
                  </a:lnTo>
                  <a:lnTo>
                    <a:pt x="18934" y="124818"/>
                  </a:lnTo>
                  <a:lnTo>
                    <a:pt x="20302" y="125545"/>
                  </a:lnTo>
                  <a:lnTo>
                    <a:pt x="21919" y="126030"/>
                  </a:lnTo>
                  <a:lnTo>
                    <a:pt x="23703" y="126353"/>
                  </a:lnTo>
                  <a:lnTo>
                    <a:pt x="25599" y="126569"/>
                  </a:lnTo>
                  <a:lnTo>
                    <a:pt x="30340" y="126915"/>
                  </a:lnTo>
                  <a:lnTo>
                    <a:pt x="32871" y="126962"/>
                  </a:lnTo>
                  <a:lnTo>
                    <a:pt x="43621" y="126992"/>
                  </a:lnTo>
                  <a:lnTo>
                    <a:pt x="46644" y="126289"/>
                  </a:lnTo>
                  <a:lnTo>
                    <a:pt x="49364" y="125115"/>
                  </a:lnTo>
                  <a:lnTo>
                    <a:pt x="56923" y="12065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SMARTInkAnnotation670"/>
            <p:cNvSpPr/>
            <p:nvPr/>
          </p:nvSpPr>
          <p:spPr>
            <a:xfrm>
              <a:off x="2532406" y="2990850"/>
              <a:ext cx="139762" cy="234655"/>
            </a:xfrm>
            <a:custGeom>
              <a:avLst/>
              <a:gdLst/>
              <a:ahLst/>
              <a:cxnLst/>
              <a:rect l="0" t="0" r="0" b="0"/>
              <a:pathLst>
                <a:path w="139762" h="234655">
                  <a:moveTo>
                    <a:pt x="139761" y="12700"/>
                  </a:moveTo>
                  <a:lnTo>
                    <a:pt x="133668" y="12700"/>
                  </a:lnTo>
                  <a:lnTo>
                    <a:pt x="130111" y="9329"/>
                  </a:lnTo>
                  <a:lnTo>
                    <a:pt x="128386" y="8336"/>
                  </a:lnTo>
                  <a:lnTo>
                    <a:pt x="124586" y="7233"/>
                  </a:lnTo>
                  <a:lnTo>
                    <a:pt x="120544" y="6742"/>
                  </a:lnTo>
                  <a:lnTo>
                    <a:pt x="116394" y="6524"/>
                  </a:lnTo>
                  <a:lnTo>
                    <a:pt x="112197" y="6427"/>
                  </a:lnTo>
                  <a:lnTo>
                    <a:pt x="99516" y="6357"/>
                  </a:lnTo>
                  <a:lnTo>
                    <a:pt x="97399" y="5649"/>
                  </a:lnTo>
                  <a:lnTo>
                    <a:pt x="93164" y="2981"/>
                  </a:lnTo>
                  <a:lnTo>
                    <a:pt x="88929" y="1325"/>
                  </a:lnTo>
                  <a:lnTo>
                    <a:pt x="86811" y="883"/>
                  </a:lnTo>
                  <a:lnTo>
                    <a:pt x="83987" y="589"/>
                  </a:lnTo>
                  <a:lnTo>
                    <a:pt x="80692" y="393"/>
                  </a:lnTo>
                  <a:lnTo>
                    <a:pt x="73972" y="174"/>
                  </a:lnTo>
                  <a:lnTo>
                    <a:pt x="63906" y="34"/>
                  </a:lnTo>
                  <a:lnTo>
                    <a:pt x="29705" y="0"/>
                  </a:lnTo>
                  <a:lnTo>
                    <a:pt x="27561" y="706"/>
                  </a:lnTo>
                  <a:lnTo>
                    <a:pt x="23295" y="3371"/>
                  </a:lnTo>
                  <a:lnTo>
                    <a:pt x="19046" y="5026"/>
                  </a:lnTo>
                  <a:lnTo>
                    <a:pt x="16925" y="5467"/>
                  </a:lnTo>
                  <a:lnTo>
                    <a:pt x="12685" y="7839"/>
                  </a:lnTo>
                  <a:lnTo>
                    <a:pt x="10566" y="9459"/>
                  </a:lnTo>
                  <a:lnTo>
                    <a:pt x="9153" y="11245"/>
                  </a:lnTo>
                  <a:lnTo>
                    <a:pt x="8211" y="13141"/>
                  </a:lnTo>
                  <a:lnTo>
                    <a:pt x="7584" y="15111"/>
                  </a:lnTo>
                  <a:lnTo>
                    <a:pt x="5003" y="19181"/>
                  </a:lnTo>
                  <a:lnTo>
                    <a:pt x="3327" y="21254"/>
                  </a:lnTo>
                  <a:lnTo>
                    <a:pt x="2209" y="23341"/>
                  </a:lnTo>
                  <a:lnTo>
                    <a:pt x="967" y="27543"/>
                  </a:lnTo>
                  <a:lnTo>
                    <a:pt x="268" y="33874"/>
                  </a:lnTo>
                  <a:lnTo>
                    <a:pt x="61" y="40219"/>
                  </a:lnTo>
                  <a:lnTo>
                    <a:pt x="0" y="49938"/>
                  </a:lnTo>
                  <a:lnTo>
                    <a:pt x="697" y="53048"/>
                  </a:lnTo>
                  <a:lnTo>
                    <a:pt x="3355" y="58384"/>
                  </a:lnTo>
                  <a:lnTo>
                    <a:pt x="6889" y="63108"/>
                  </a:lnTo>
                  <a:lnTo>
                    <a:pt x="10813" y="67559"/>
                  </a:lnTo>
                  <a:lnTo>
                    <a:pt x="14910" y="71889"/>
                  </a:lnTo>
                  <a:lnTo>
                    <a:pt x="17697" y="73326"/>
                  </a:lnTo>
                  <a:lnTo>
                    <a:pt x="20967" y="74284"/>
                  </a:lnTo>
                  <a:lnTo>
                    <a:pt x="24559" y="74923"/>
                  </a:lnTo>
                  <a:lnTo>
                    <a:pt x="27660" y="75349"/>
                  </a:lnTo>
                  <a:lnTo>
                    <a:pt x="30433" y="75632"/>
                  </a:lnTo>
                  <a:lnTo>
                    <a:pt x="32988" y="75822"/>
                  </a:lnTo>
                  <a:lnTo>
                    <a:pt x="35397" y="75948"/>
                  </a:lnTo>
                  <a:lnTo>
                    <a:pt x="39957" y="76088"/>
                  </a:lnTo>
                  <a:lnTo>
                    <a:pt x="68736" y="76197"/>
                  </a:lnTo>
                  <a:lnTo>
                    <a:pt x="71937" y="75492"/>
                  </a:lnTo>
                  <a:lnTo>
                    <a:pt x="74777" y="74317"/>
                  </a:lnTo>
                  <a:lnTo>
                    <a:pt x="77376" y="72828"/>
                  </a:lnTo>
                  <a:lnTo>
                    <a:pt x="79815" y="71835"/>
                  </a:lnTo>
                  <a:lnTo>
                    <a:pt x="82147" y="71173"/>
                  </a:lnTo>
                  <a:lnTo>
                    <a:pt x="84408" y="70732"/>
                  </a:lnTo>
                  <a:lnTo>
                    <a:pt x="86621" y="69733"/>
                  </a:lnTo>
                  <a:lnTo>
                    <a:pt x="90962" y="66740"/>
                  </a:lnTo>
                  <a:lnTo>
                    <a:pt x="95280" y="63502"/>
                  </a:lnTo>
                  <a:lnTo>
                    <a:pt x="95283" y="78427"/>
                  </a:lnTo>
                  <a:lnTo>
                    <a:pt x="94577" y="80507"/>
                  </a:lnTo>
                  <a:lnTo>
                    <a:pt x="91910" y="84699"/>
                  </a:lnTo>
                  <a:lnTo>
                    <a:pt x="90253" y="90796"/>
                  </a:lnTo>
                  <a:lnTo>
                    <a:pt x="89812" y="94397"/>
                  </a:lnTo>
                  <a:lnTo>
                    <a:pt x="88812" y="97504"/>
                  </a:lnTo>
                  <a:lnTo>
                    <a:pt x="85817" y="102837"/>
                  </a:lnTo>
                  <a:lnTo>
                    <a:pt x="84016" y="109440"/>
                  </a:lnTo>
                  <a:lnTo>
                    <a:pt x="83536" y="113177"/>
                  </a:lnTo>
                  <a:lnTo>
                    <a:pt x="83215" y="117079"/>
                  </a:lnTo>
                  <a:lnTo>
                    <a:pt x="83002" y="121092"/>
                  </a:lnTo>
                  <a:lnTo>
                    <a:pt x="82860" y="125178"/>
                  </a:lnTo>
                  <a:lnTo>
                    <a:pt x="82059" y="129313"/>
                  </a:lnTo>
                  <a:lnTo>
                    <a:pt x="80819" y="133481"/>
                  </a:lnTo>
                  <a:lnTo>
                    <a:pt x="77559" y="142580"/>
                  </a:lnTo>
                  <a:lnTo>
                    <a:pt x="73756" y="153680"/>
                  </a:lnTo>
                  <a:lnTo>
                    <a:pt x="71754" y="158192"/>
                  </a:lnTo>
                  <a:lnTo>
                    <a:pt x="67647" y="165087"/>
                  </a:lnTo>
                  <a:lnTo>
                    <a:pt x="65350" y="172385"/>
                  </a:lnTo>
                  <a:lnTo>
                    <a:pt x="64738" y="176306"/>
                  </a:lnTo>
                  <a:lnTo>
                    <a:pt x="63624" y="180332"/>
                  </a:lnTo>
                  <a:lnTo>
                    <a:pt x="62175" y="184427"/>
                  </a:lnTo>
                  <a:lnTo>
                    <a:pt x="60503" y="188568"/>
                  </a:lnTo>
                  <a:lnTo>
                    <a:pt x="56763" y="195051"/>
                  </a:lnTo>
                  <a:lnTo>
                    <a:pt x="54777" y="197767"/>
                  </a:lnTo>
                  <a:lnTo>
                    <a:pt x="52571" y="204548"/>
                  </a:lnTo>
                  <a:lnTo>
                    <a:pt x="51982" y="208332"/>
                  </a:lnTo>
                  <a:lnTo>
                    <a:pt x="49446" y="214418"/>
                  </a:lnTo>
                  <a:lnTo>
                    <a:pt x="46671" y="219475"/>
                  </a:lnTo>
                  <a:lnTo>
                    <a:pt x="45438" y="224074"/>
                  </a:lnTo>
                  <a:lnTo>
                    <a:pt x="44403" y="225583"/>
                  </a:lnTo>
                  <a:lnTo>
                    <a:pt x="43007" y="226588"/>
                  </a:lnTo>
                  <a:lnTo>
                    <a:pt x="41370" y="227259"/>
                  </a:lnTo>
                  <a:lnTo>
                    <a:pt x="40280" y="228412"/>
                  </a:lnTo>
                  <a:lnTo>
                    <a:pt x="39552" y="229885"/>
                  </a:lnTo>
                  <a:lnTo>
                    <a:pt x="38182" y="234654"/>
                  </a:lnTo>
                  <a:lnTo>
                    <a:pt x="41496" y="231491"/>
                  </a:lnTo>
                  <a:lnTo>
                    <a:pt x="57159" y="21590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SMARTInkAnnotation671"/>
            <p:cNvSpPr/>
            <p:nvPr/>
          </p:nvSpPr>
          <p:spPr>
            <a:xfrm>
              <a:off x="2697582" y="2959102"/>
              <a:ext cx="108009" cy="202928"/>
            </a:xfrm>
            <a:custGeom>
              <a:avLst/>
              <a:gdLst/>
              <a:ahLst/>
              <a:cxnLst/>
              <a:rect l="0" t="0" r="0" b="0"/>
              <a:pathLst>
                <a:path w="108009" h="202928">
                  <a:moveTo>
                    <a:pt x="6354" y="38098"/>
                  </a:moveTo>
                  <a:lnTo>
                    <a:pt x="6354" y="32631"/>
                  </a:lnTo>
                  <a:lnTo>
                    <a:pt x="2981" y="28638"/>
                  </a:lnTo>
                  <a:lnTo>
                    <a:pt x="883" y="26358"/>
                  </a:lnTo>
                  <a:lnTo>
                    <a:pt x="393" y="23943"/>
                  </a:lnTo>
                  <a:lnTo>
                    <a:pt x="16" y="18533"/>
                  </a:lnTo>
                  <a:lnTo>
                    <a:pt x="0" y="12705"/>
                  </a:lnTo>
                  <a:lnTo>
                    <a:pt x="3373" y="9329"/>
                  </a:lnTo>
                  <a:lnTo>
                    <a:pt x="5073" y="8335"/>
                  </a:lnTo>
                  <a:lnTo>
                    <a:pt x="6912" y="7673"/>
                  </a:lnTo>
                  <a:lnTo>
                    <a:pt x="8844" y="7231"/>
                  </a:lnTo>
                  <a:lnTo>
                    <a:pt x="10132" y="6231"/>
                  </a:lnTo>
                  <a:lnTo>
                    <a:pt x="10991" y="4859"/>
                  </a:lnTo>
                  <a:lnTo>
                    <a:pt x="11563" y="3239"/>
                  </a:lnTo>
                  <a:lnTo>
                    <a:pt x="12651" y="2159"/>
                  </a:lnTo>
                  <a:lnTo>
                    <a:pt x="14082" y="1438"/>
                  </a:lnTo>
                  <a:lnTo>
                    <a:pt x="15742" y="958"/>
                  </a:lnTo>
                  <a:lnTo>
                    <a:pt x="17555" y="638"/>
                  </a:lnTo>
                  <a:lnTo>
                    <a:pt x="19469" y="425"/>
                  </a:lnTo>
                  <a:lnTo>
                    <a:pt x="21451" y="282"/>
                  </a:lnTo>
                  <a:lnTo>
                    <a:pt x="23479" y="188"/>
                  </a:lnTo>
                  <a:lnTo>
                    <a:pt x="27615" y="82"/>
                  </a:lnTo>
                  <a:lnTo>
                    <a:pt x="46598" y="0"/>
                  </a:lnTo>
                  <a:lnTo>
                    <a:pt x="49421" y="705"/>
                  </a:lnTo>
                  <a:lnTo>
                    <a:pt x="52716" y="1880"/>
                  </a:lnTo>
                  <a:lnTo>
                    <a:pt x="61402" y="5466"/>
                  </a:lnTo>
                  <a:lnTo>
                    <a:pt x="63526" y="5760"/>
                  </a:lnTo>
                  <a:lnTo>
                    <a:pt x="66355" y="5956"/>
                  </a:lnTo>
                  <a:lnTo>
                    <a:pt x="69652" y="6087"/>
                  </a:lnTo>
                  <a:lnTo>
                    <a:pt x="72557" y="6879"/>
                  </a:lnTo>
                  <a:lnTo>
                    <a:pt x="75199" y="8113"/>
                  </a:lnTo>
                  <a:lnTo>
                    <a:pt x="81139" y="11793"/>
                  </a:lnTo>
                  <a:lnTo>
                    <a:pt x="83835" y="12296"/>
                  </a:lnTo>
                  <a:lnTo>
                    <a:pt x="85541" y="12430"/>
                  </a:lnTo>
                  <a:lnTo>
                    <a:pt x="87386" y="13225"/>
                  </a:lnTo>
                  <a:lnTo>
                    <a:pt x="89321" y="14460"/>
                  </a:lnTo>
                  <a:lnTo>
                    <a:pt x="94127" y="18142"/>
                  </a:lnTo>
                  <a:lnTo>
                    <a:pt x="94521" y="19149"/>
                  </a:lnTo>
                  <a:lnTo>
                    <a:pt x="95076" y="23939"/>
                  </a:lnTo>
                  <a:lnTo>
                    <a:pt x="95206" y="27807"/>
                  </a:lnTo>
                  <a:lnTo>
                    <a:pt x="94535" y="29120"/>
                  </a:lnTo>
                  <a:lnTo>
                    <a:pt x="93381" y="29997"/>
                  </a:lnTo>
                  <a:lnTo>
                    <a:pt x="91906" y="30580"/>
                  </a:lnTo>
                  <a:lnTo>
                    <a:pt x="90216" y="32381"/>
                  </a:lnTo>
                  <a:lnTo>
                    <a:pt x="88384" y="34992"/>
                  </a:lnTo>
                  <a:lnTo>
                    <a:pt x="86457" y="38144"/>
                  </a:lnTo>
                  <a:lnTo>
                    <a:pt x="84466" y="40245"/>
                  </a:lnTo>
                  <a:lnTo>
                    <a:pt x="82433" y="41646"/>
                  </a:lnTo>
                  <a:lnTo>
                    <a:pt x="80371" y="42580"/>
                  </a:lnTo>
                  <a:lnTo>
                    <a:pt x="78291" y="43908"/>
                  </a:lnTo>
                  <a:lnTo>
                    <a:pt x="76198" y="45499"/>
                  </a:lnTo>
                  <a:lnTo>
                    <a:pt x="74096" y="47266"/>
                  </a:lnTo>
                  <a:lnTo>
                    <a:pt x="71990" y="49854"/>
                  </a:lnTo>
                  <a:lnTo>
                    <a:pt x="69879" y="52991"/>
                  </a:lnTo>
                  <a:lnTo>
                    <a:pt x="67766" y="56493"/>
                  </a:lnTo>
                  <a:lnTo>
                    <a:pt x="64945" y="58828"/>
                  </a:lnTo>
                  <a:lnTo>
                    <a:pt x="61653" y="60385"/>
                  </a:lnTo>
                  <a:lnTo>
                    <a:pt x="58046" y="61423"/>
                  </a:lnTo>
                  <a:lnTo>
                    <a:pt x="54936" y="62820"/>
                  </a:lnTo>
                  <a:lnTo>
                    <a:pt x="52155" y="64457"/>
                  </a:lnTo>
                  <a:lnTo>
                    <a:pt x="49597" y="66254"/>
                  </a:lnTo>
                  <a:lnTo>
                    <a:pt x="47184" y="68158"/>
                  </a:lnTo>
                  <a:lnTo>
                    <a:pt x="44870" y="70132"/>
                  </a:lnTo>
                  <a:lnTo>
                    <a:pt x="42621" y="72154"/>
                  </a:lnTo>
                  <a:lnTo>
                    <a:pt x="38241" y="76282"/>
                  </a:lnTo>
                  <a:lnTo>
                    <a:pt x="36083" y="78371"/>
                  </a:lnTo>
                  <a:lnTo>
                    <a:pt x="33939" y="79763"/>
                  </a:lnTo>
                  <a:lnTo>
                    <a:pt x="31805" y="80692"/>
                  </a:lnTo>
                  <a:lnTo>
                    <a:pt x="29675" y="81310"/>
                  </a:lnTo>
                  <a:lnTo>
                    <a:pt x="28255" y="82428"/>
                  </a:lnTo>
                  <a:lnTo>
                    <a:pt x="27309" y="83879"/>
                  </a:lnTo>
                  <a:lnTo>
                    <a:pt x="25790" y="87907"/>
                  </a:lnTo>
                  <a:lnTo>
                    <a:pt x="24959" y="88237"/>
                  </a:lnTo>
                  <a:lnTo>
                    <a:pt x="22154" y="88604"/>
                  </a:lnTo>
                  <a:lnTo>
                    <a:pt x="19978" y="88811"/>
                  </a:lnTo>
                  <a:lnTo>
                    <a:pt x="20379" y="89545"/>
                  </a:lnTo>
                  <a:lnTo>
                    <a:pt x="22706" y="92243"/>
                  </a:lnTo>
                  <a:lnTo>
                    <a:pt x="24316" y="93245"/>
                  </a:lnTo>
                  <a:lnTo>
                    <a:pt x="26095" y="93913"/>
                  </a:lnTo>
                  <a:lnTo>
                    <a:pt x="27987" y="94358"/>
                  </a:lnTo>
                  <a:lnTo>
                    <a:pt x="29953" y="95360"/>
                  </a:lnTo>
                  <a:lnTo>
                    <a:pt x="31971" y="96734"/>
                  </a:lnTo>
                  <a:lnTo>
                    <a:pt x="34022" y="98355"/>
                  </a:lnTo>
                  <a:lnTo>
                    <a:pt x="36095" y="99436"/>
                  </a:lnTo>
                  <a:lnTo>
                    <a:pt x="38184" y="100157"/>
                  </a:lnTo>
                  <a:lnTo>
                    <a:pt x="40282" y="100637"/>
                  </a:lnTo>
                  <a:lnTo>
                    <a:pt x="42387" y="101663"/>
                  </a:lnTo>
                  <a:lnTo>
                    <a:pt x="44495" y="103052"/>
                  </a:lnTo>
                  <a:lnTo>
                    <a:pt x="46608" y="104684"/>
                  </a:lnTo>
                  <a:lnTo>
                    <a:pt x="48722" y="105772"/>
                  </a:lnTo>
                  <a:lnTo>
                    <a:pt x="50837" y="106498"/>
                  </a:lnTo>
                  <a:lnTo>
                    <a:pt x="52953" y="106981"/>
                  </a:lnTo>
                  <a:lnTo>
                    <a:pt x="55070" y="108009"/>
                  </a:lnTo>
                  <a:lnTo>
                    <a:pt x="57187" y="109400"/>
                  </a:lnTo>
                  <a:lnTo>
                    <a:pt x="59305" y="111033"/>
                  </a:lnTo>
                  <a:lnTo>
                    <a:pt x="61422" y="112121"/>
                  </a:lnTo>
                  <a:lnTo>
                    <a:pt x="63540" y="112847"/>
                  </a:lnTo>
                  <a:lnTo>
                    <a:pt x="65658" y="113330"/>
                  </a:lnTo>
                  <a:lnTo>
                    <a:pt x="67776" y="113653"/>
                  </a:lnTo>
                  <a:lnTo>
                    <a:pt x="69894" y="113868"/>
                  </a:lnTo>
                  <a:lnTo>
                    <a:pt x="72012" y="114011"/>
                  </a:lnTo>
                  <a:lnTo>
                    <a:pt x="74130" y="114813"/>
                  </a:lnTo>
                  <a:lnTo>
                    <a:pt x="76248" y="116052"/>
                  </a:lnTo>
                  <a:lnTo>
                    <a:pt x="78366" y="117584"/>
                  </a:lnTo>
                  <a:lnTo>
                    <a:pt x="80484" y="118605"/>
                  </a:lnTo>
                  <a:lnTo>
                    <a:pt x="82602" y="119286"/>
                  </a:lnTo>
                  <a:lnTo>
                    <a:pt x="84720" y="119740"/>
                  </a:lnTo>
                  <a:lnTo>
                    <a:pt x="86838" y="120043"/>
                  </a:lnTo>
                  <a:lnTo>
                    <a:pt x="88956" y="120244"/>
                  </a:lnTo>
                  <a:lnTo>
                    <a:pt x="91074" y="120379"/>
                  </a:lnTo>
                  <a:lnTo>
                    <a:pt x="93192" y="121174"/>
                  </a:lnTo>
                  <a:lnTo>
                    <a:pt x="95310" y="122410"/>
                  </a:lnTo>
                  <a:lnTo>
                    <a:pt x="97427" y="123939"/>
                  </a:lnTo>
                  <a:lnTo>
                    <a:pt x="99546" y="124959"/>
                  </a:lnTo>
                  <a:lnTo>
                    <a:pt x="101664" y="125639"/>
                  </a:lnTo>
                  <a:lnTo>
                    <a:pt x="103781" y="126091"/>
                  </a:lnTo>
                  <a:lnTo>
                    <a:pt x="105193" y="127099"/>
                  </a:lnTo>
                  <a:lnTo>
                    <a:pt x="106135" y="128477"/>
                  </a:lnTo>
                  <a:lnTo>
                    <a:pt x="107646" y="132386"/>
                  </a:lnTo>
                  <a:lnTo>
                    <a:pt x="107969" y="138247"/>
                  </a:lnTo>
                  <a:lnTo>
                    <a:pt x="108008" y="142783"/>
                  </a:lnTo>
                  <a:lnTo>
                    <a:pt x="107305" y="144577"/>
                  </a:lnTo>
                  <a:lnTo>
                    <a:pt x="104642" y="148451"/>
                  </a:lnTo>
                  <a:lnTo>
                    <a:pt x="102987" y="152525"/>
                  </a:lnTo>
                  <a:lnTo>
                    <a:pt x="102546" y="154599"/>
                  </a:lnTo>
                  <a:lnTo>
                    <a:pt x="100173" y="158786"/>
                  </a:lnTo>
                  <a:lnTo>
                    <a:pt x="98552" y="160890"/>
                  </a:lnTo>
                  <a:lnTo>
                    <a:pt x="96059" y="162998"/>
                  </a:lnTo>
                  <a:lnTo>
                    <a:pt x="92985" y="165109"/>
                  </a:lnTo>
                  <a:lnTo>
                    <a:pt x="89524" y="167222"/>
                  </a:lnTo>
                  <a:lnTo>
                    <a:pt x="86510" y="169336"/>
                  </a:lnTo>
                  <a:lnTo>
                    <a:pt x="83796" y="171451"/>
                  </a:lnTo>
                  <a:lnTo>
                    <a:pt x="81280" y="173567"/>
                  </a:lnTo>
                  <a:lnTo>
                    <a:pt x="78896" y="174977"/>
                  </a:lnTo>
                  <a:lnTo>
                    <a:pt x="76602" y="175917"/>
                  </a:lnTo>
                  <a:lnTo>
                    <a:pt x="74365" y="176544"/>
                  </a:lnTo>
                  <a:lnTo>
                    <a:pt x="71463" y="177668"/>
                  </a:lnTo>
                  <a:lnTo>
                    <a:pt x="68116" y="179122"/>
                  </a:lnTo>
                  <a:lnTo>
                    <a:pt x="64472" y="180797"/>
                  </a:lnTo>
                  <a:lnTo>
                    <a:pt x="60631" y="181914"/>
                  </a:lnTo>
                  <a:lnTo>
                    <a:pt x="56659" y="182659"/>
                  </a:lnTo>
                  <a:lnTo>
                    <a:pt x="52599" y="183155"/>
                  </a:lnTo>
                  <a:lnTo>
                    <a:pt x="49186" y="184192"/>
                  </a:lnTo>
                  <a:lnTo>
                    <a:pt x="46205" y="185588"/>
                  </a:lnTo>
                  <a:lnTo>
                    <a:pt x="43511" y="187225"/>
                  </a:lnTo>
                  <a:lnTo>
                    <a:pt x="40303" y="189022"/>
                  </a:lnTo>
                  <a:lnTo>
                    <a:pt x="32974" y="192899"/>
                  </a:lnTo>
                  <a:lnTo>
                    <a:pt x="29749" y="194215"/>
                  </a:lnTo>
                  <a:lnTo>
                    <a:pt x="26893" y="195093"/>
                  </a:lnTo>
                  <a:lnTo>
                    <a:pt x="24283" y="195678"/>
                  </a:lnTo>
                  <a:lnTo>
                    <a:pt x="21836" y="196068"/>
                  </a:lnTo>
                  <a:lnTo>
                    <a:pt x="19500" y="196328"/>
                  </a:lnTo>
                  <a:lnTo>
                    <a:pt x="17236" y="196502"/>
                  </a:lnTo>
                  <a:lnTo>
                    <a:pt x="15726" y="197322"/>
                  </a:lnTo>
                  <a:lnTo>
                    <a:pt x="14720" y="198575"/>
                  </a:lnTo>
                  <a:lnTo>
                    <a:pt x="14049" y="200116"/>
                  </a:lnTo>
                  <a:lnTo>
                    <a:pt x="12897" y="201143"/>
                  </a:lnTo>
                  <a:lnTo>
                    <a:pt x="11422" y="201828"/>
                  </a:lnTo>
                  <a:lnTo>
                    <a:pt x="7355" y="202927"/>
                  </a:lnTo>
                  <a:lnTo>
                    <a:pt x="7022" y="202312"/>
                  </a:lnTo>
                  <a:lnTo>
                    <a:pt x="6354" y="196848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SMARTInkAnnotation672"/>
            <p:cNvSpPr/>
            <p:nvPr/>
          </p:nvSpPr>
          <p:spPr>
            <a:xfrm>
              <a:off x="2900909" y="2978150"/>
              <a:ext cx="25417" cy="196851"/>
            </a:xfrm>
            <a:custGeom>
              <a:avLst/>
              <a:gdLst/>
              <a:ahLst/>
              <a:cxnLst/>
              <a:rect l="0" t="0" r="0" b="0"/>
              <a:pathLst>
                <a:path w="25417" h="196851">
                  <a:moveTo>
                    <a:pt x="0" y="0"/>
                  </a:moveTo>
                  <a:lnTo>
                    <a:pt x="3373" y="0"/>
                  </a:lnTo>
                  <a:lnTo>
                    <a:pt x="4367" y="705"/>
                  </a:lnTo>
                  <a:lnTo>
                    <a:pt x="5029" y="1881"/>
                  </a:lnTo>
                  <a:lnTo>
                    <a:pt x="5765" y="5069"/>
                  </a:lnTo>
                  <a:lnTo>
                    <a:pt x="6092" y="8838"/>
                  </a:lnTo>
                  <a:lnTo>
                    <a:pt x="6238" y="14747"/>
                  </a:lnTo>
                  <a:lnTo>
                    <a:pt x="6276" y="18298"/>
                  </a:lnTo>
                  <a:lnTo>
                    <a:pt x="7008" y="21371"/>
                  </a:lnTo>
                  <a:lnTo>
                    <a:pt x="8202" y="24125"/>
                  </a:lnTo>
                  <a:lnTo>
                    <a:pt x="9704" y="26666"/>
                  </a:lnTo>
                  <a:lnTo>
                    <a:pt x="10705" y="29772"/>
                  </a:lnTo>
                  <a:lnTo>
                    <a:pt x="11373" y="33254"/>
                  </a:lnTo>
                  <a:lnTo>
                    <a:pt x="11818" y="36986"/>
                  </a:lnTo>
                  <a:lnTo>
                    <a:pt x="12115" y="40885"/>
                  </a:lnTo>
                  <a:lnTo>
                    <a:pt x="12313" y="44896"/>
                  </a:lnTo>
                  <a:lnTo>
                    <a:pt x="12532" y="53114"/>
                  </a:lnTo>
                  <a:lnTo>
                    <a:pt x="12630" y="61471"/>
                  </a:lnTo>
                  <a:lnTo>
                    <a:pt x="13362" y="65675"/>
                  </a:lnTo>
                  <a:lnTo>
                    <a:pt x="14556" y="69889"/>
                  </a:lnTo>
                  <a:lnTo>
                    <a:pt x="16058" y="74109"/>
                  </a:lnTo>
                  <a:lnTo>
                    <a:pt x="17059" y="78334"/>
                  </a:lnTo>
                  <a:lnTo>
                    <a:pt x="17727" y="82561"/>
                  </a:lnTo>
                  <a:lnTo>
                    <a:pt x="18172" y="86791"/>
                  </a:lnTo>
                  <a:lnTo>
                    <a:pt x="18469" y="91022"/>
                  </a:lnTo>
                  <a:lnTo>
                    <a:pt x="18667" y="95253"/>
                  </a:lnTo>
                  <a:lnTo>
                    <a:pt x="18886" y="103718"/>
                  </a:lnTo>
                  <a:lnTo>
                    <a:pt x="19062" y="190213"/>
                  </a:lnTo>
                  <a:lnTo>
                    <a:pt x="19768" y="191014"/>
                  </a:lnTo>
                  <a:lnTo>
                    <a:pt x="25339" y="196770"/>
                  </a:lnTo>
                  <a:lnTo>
                    <a:pt x="25416" y="19685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SMARTInkAnnotation673"/>
            <p:cNvSpPr/>
            <p:nvPr/>
          </p:nvSpPr>
          <p:spPr>
            <a:xfrm>
              <a:off x="1712720" y="3676652"/>
              <a:ext cx="133433" cy="228599"/>
            </a:xfrm>
            <a:custGeom>
              <a:avLst/>
              <a:gdLst/>
              <a:ahLst/>
              <a:cxnLst/>
              <a:rect l="0" t="0" r="0" b="0"/>
              <a:pathLst>
                <a:path w="133433" h="228599">
                  <a:moveTo>
                    <a:pt x="44477" y="19048"/>
                  </a:moveTo>
                  <a:lnTo>
                    <a:pt x="38385" y="12960"/>
                  </a:lnTo>
                  <a:lnTo>
                    <a:pt x="34827" y="12775"/>
                  </a:lnTo>
                  <a:lnTo>
                    <a:pt x="31667" y="12713"/>
                  </a:lnTo>
                  <a:lnTo>
                    <a:pt x="22327" y="12699"/>
                  </a:lnTo>
                  <a:lnTo>
                    <a:pt x="21239" y="11993"/>
                  </a:lnTo>
                  <a:lnTo>
                    <a:pt x="20513" y="10817"/>
                  </a:lnTo>
                  <a:lnTo>
                    <a:pt x="19348" y="7231"/>
                  </a:lnTo>
                  <a:lnTo>
                    <a:pt x="18547" y="6937"/>
                  </a:lnTo>
                  <a:lnTo>
                    <a:pt x="14751" y="6522"/>
                  </a:lnTo>
                  <a:lnTo>
                    <a:pt x="11228" y="6382"/>
                  </a:lnTo>
                  <a:lnTo>
                    <a:pt x="0" y="6348"/>
                  </a:lnTo>
                  <a:lnTo>
                    <a:pt x="86863" y="6348"/>
                  </a:lnTo>
                  <a:lnTo>
                    <a:pt x="90384" y="5643"/>
                  </a:lnTo>
                  <a:lnTo>
                    <a:pt x="93438" y="4466"/>
                  </a:lnTo>
                  <a:lnTo>
                    <a:pt x="96179" y="2977"/>
                  </a:lnTo>
                  <a:lnTo>
                    <a:pt x="99419" y="1984"/>
                  </a:lnTo>
                  <a:lnTo>
                    <a:pt x="102991" y="1322"/>
                  </a:lnTo>
                  <a:lnTo>
                    <a:pt x="106784" y="881"/>
                  </a:lnTo>
                  <a:lnTo>
                    <a:pt x="110019" y="586"/>
                  </a:lnTo>
                  <a:lnTo>
                    <a:pt x="112881" y="390"/>
                  </a:lnTo>
                  <a:lnTo>
                    <a:pt x="115496" y="259"/>
                  </a:lnTo>
                  <a:lnTo>
                    <a:pt x="120283" y="114"/>
                  </a:lnTo>
                  <a:lnTo>
                    <a:pt x="128365" y="8"/>
                  </a:lnTo>
                  <a:lnTo>
                    <a:pt x="132431" y="0"/>
                  </a:lnTo>
                  <a:lnTo>
                    <a:pt x="132765" y="705"/>
                  </a:lnTo>
                  <a:lnTo>
                    <a:pt x="133344" y="5465"/>
                  </a:lnTo>
                  <a:lnTo>
                    <a:pt x="133425" y="11738"/>
                  </a:lnTo>
                  <a:lnTo>
                    <a:pt x="133432" y="27600"/>
                  </a:lnTo>
                  <a:lnTo>
                    <a:pt x="132726" y="29688"/>
                  </a:lnTo>
                  <a:lnTo>
                    <a:pt x="129065" y="35998"/>
                  </a:lnTo>
                  <a:lnTo>
                    <a:pt x="127962" y="40222"/>
                  </a:lnTo>
                  <a:lnTo>
                    <a:pt x="127340" y="46567"/>
                  </a:lnTo>
                  <a:lnTo>
                    <a:pt x="126547" y="48683"/>
                  </a:lnTo>
                  <a:lnTo>
                    <a:pt x="122763" y="55032"/>
                  </a:lnTo>
                  <a:lnTo>
                    <a:pt x="120623" y="61381"/>
                  </a:lnTo>
                  <a:lnTo>
                    <a:pt x="116537" y="67731"/>
                  </a:lnTo>
                  <a:lnTo>
                    <a:pt x="114306" y="74081"/>
                  </a:lnTo>
                  <a:lnTo>
                    <a:pt x="111283" y="78315"/>
                  </a:lnTo>
                  <a:lnTo>
                    <a:pt x="110194" y="81136"/>
                  </a:lnTo>
                  <a:lnTo>
                    <a:pt x="108984" y="88036"/>
                  </a:lnTo>
                  <a:lnTo>
                    <a:pt x="106564" y="93924"/>
                  </a:lnTo>
                  <a:lnTo>
                    <a:pt x="103841" y="98893"/>
                  </a:lnTo>
                  <a:lnTo>
                    <a:pt x="102631" y="103453"/>
                  </a:lnTo>
                  <a:lnTo>
                    <a:pt x="100210" y="109713"/>
                  </a:lnTo>
                  <a:lnTo>
                    <a:pt x="97487" y="116494"/>
                  </a:lnTo>
                  <a:lnTo>
                    <a:pt x="96277" y="121859"/>
                  </a:lnTo>
                  <a:lnTo>
                    <a:pt x="93856" y="128477"/>
                  </a:lnTo>
                  <a:lnTo>
                    <a:pt x="90427" y="135416"/>
                  </a:lnTo>
                  <a:lnTo>
                    <a:pt x="86550" y="140853"/>
                  </a:lnTo>
                  <a:lnTo>
                    <a:pt x="85234" y="143995"/>
                  </a:lnTo>
                  <a:lnTo>
                    <a:pt x="84356" y="147502"/>
                  </a:lnTo>
                  <a:lnTo>
                    <a:pt x="83771" y="151250"/>
                  </a:lnTo>
                  <a:lnTo>
                    <a:pt x="83381" y="155161"/>
                  </a:lnTo>
                  <a:lnTo>
                    <a:pt x="83121" y="159179"/>
                  </a:lnTo>
                  <a:lnTo>
                    <a:pt x="82948" y="163268"/>
                  </a:lnTo>
                  <a:lnTo>
                    <a:pt x="82126" y="166701"/>
                  </a:lnTo>
                  <a:lnTo>
                    <a:pt x="78302" y="174901"/>
                  </a:lnTo>
                  <a:lnTo>
                    <a:pt x="76150" y="181800"/>
                  </a:lnTo>
                  <a:lnTo>
                    <a:pt x="73145" y="186162"/>
                  </a:lnTo>
                  <a:lnTo>
                    <a:pt x="72061" y="189019"/>
                  </a:lnTo>
                  <a:lnTo>
                    <a:pt x="70856" y="195955"/>
                  </a:lnTo>
                  <a:lnTo>
                    <a:pt x="68439" y="201860"/>
                  </a:lnTo>
                  <a:lnTo>
                    <a:pt x="65716" y="206837"/>
                  </a:lnTo>
                  <a:lnTo>
                    <a:pt x="63478" y="213605"/>
                  </a:lnTo>
                  <a:lnTo>
                    <a:pt x="59363" y="220079"/>
                  </a:lnTo>
                  <a:lnTo>
                    <a:pt x="57615" y="226706"/>
                  </a:lnTo>
                  <a:lnTo>
                    <a:pt x="57270" y="228224"/>
                  </a:lnTo>
                  <a:lnTo>
                    <a:pt x="53837" y="228487"/>
                  </a:lnTo>
                  <a:lnTo>
                    <a:pt x="51095" y="228588"/>
                  </a:lnTo>
                  <a:lnTo>
                    <a:pt x="57185" y="228598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" name="SMARTInkAnnotation674"/>
            <p:cNvSpPr/>
            <p:nvPr/>
          </p:nvSpPr>
          <p:spPr>
            <a:xfrm>
              <a:off x="1897007" y="3721362"/>
              <a:ext cx="88933" cy="114039"/>
            </a:xfrm>
            <a:custGeom>
              <a:avLst/>
              <a:gdLst/>
              <a:ahLst/>
              <a:cxnLst/>
              <a:rect l="0" t="0" r="0" b="0"/>
              <a:pathLst>
                <a:path w="88933" h="114039">
                  <a:moveTo>
                    <a:pt x="31747" y="6088"/>
                  </a:moveTo>
                  <a:lnTo>
                    <a:pt x="35119" y="6088"/>
                  </a:lnTo>
                  <a:lnTo>
                    <a:pt x="36114" y="5383"/>
                  </a:lnTo>
                  <a:lnTo>
                    <a:pt x="36776" y="4207"/>
                  </a:lnTo>
                  <a:lnTo>
                    <a:pt x="37839" y="621"/>
                  </a:lnTo>
                  <a:lnTo>
                    <a:pt x="38632" y="326"/>
                  </a:lnTo>
                  <a:lnTo>
                    <a:pt x="41396" y="0"/>
                  </a:lnTo>
                  <a:lnTo>
                    <a:pt x="43122" y="618"/>
                  </a:lnTo>
                  <a:lnTo>
                    <a:pt x="44978" y="1736"/>
                  </a:lnTo>
                  <a:lnTo>
                    <a:pt x="50467" y="5833"/>
                  </a:lnTo>
                  <a:lnTo>
                    <a:pt x="50707" y="9384"/>
                  </a:lnTo>
                  <a:lnTo>
                    <a:pt x="50779" y="11533"/>
                  </a:lnTo>
                  <a:lnTo>
                    <a:pt x="48912" y="13917"/>
                  </a:lnTo>
                  <a:lnTo>
                    <a:pt x="47426" y="15541"/>
                  </a:lnTo>
                  <a:lnTo>
                    <a:pt x="46436" y="17329"/>
                  </a:lnTo>
                  <a:lnTo>
                    <a:pt x="45776" y="19226"/>
                  </a:lnTo>
                  <a:lnTo>
                    <a:pt x="45335" y="21197"/>
                  </a:lnTo>
                  <a:lnTo>
                    <a:pt x="44335" y="23216"/>
                  </a:lnTo>
                  <a:lnTo>
                    <a:pt x="42963" y="25268"/>
                  </a:lnTo>
                  <a:lnTo>
                    <a:pt x="41342" y="27341"/>
                  </a:lnTo>
                  <a:lnTo>
                    <a:pt x="39556" y="29429"/>
                  </a:lnTo>
                  <a:lnTo>
                    <a:pt x="37658" y="31527"/>
                  </a:lnTo>
                  <a:lnTo>
                    <a:pt x="35688" y="33631"/>
                  </a:lnTo>
                  <a:lnTo>
                    <a:pt x="34374" y="36444"/>
                  </a:lnTo>
                  <a:lnTo>
                    <a:pt x="33498" y="39731"/>
                  </a:lnTo>
                  <a:lnTo>
                    <a:pt x="32914" y="43333"/>
                  </a:lnTo>
                  <a:lnTo>
                    <a:pt x="31819" y="46441"/>
                  </a:lnTo>
                  <a:lnTo>
                    <a:pt x="30383" y="49218"/>
                  </a:lnTo>
                  <a:lnTo>
                    <a:pt x="28719" y="51774"/>
                  </a:lnTo>
                  <a:lnTo>
                    <a:pt x="26904" y="54184"/>
                  </a:lnTo>
                  <a:lnTo>
                    <a:pt x="24989" y="56497"/>
                  </a:lnTo>
                  <a:lnTo>
                    <a:pt x="23005" y="58744"/>
                  </a:lnTo>
                  <a:lnTo>
                    <a:pt x="20977" y="61653"/>
                  </a:lnTo>
                  <a:lnTo>
                    <a:pt x="18919" y="65004"/>
                  </a:lnTo>
                  <a:lnTo>
                    <a:pt x="16841" y="68649"/>
                  </a:lnTo>
                  <a:lnTo>
                    <a:pt x="14750" y="71784"/>
                  </a:lnTo>
                  <a:lnTo>
                    <a:pt x="12649" y="74579"/>
                  </a:lnTo>
                  <a:lnTo>
                    <a:pt x="10543" y="77149"/>
                  </a:lnTo>
                  <a:lnTo>
                    <a:pt x="9139" y="79568"/>
                  </a:lnTo>
                  <a:lnTo>
                    <a:pt x="8203" y="81885"/>
                  </a:lnTo>
                  <a:lnTo>
                    <a:pt x="7579" y="84136"/>
                  </a:lnTo>
                  <a:lnTo>
                    <a:pt x="7163" y="86342"/>
                  </a:lnTo>
                  <a:lnTo>
                    <a:pt x="6886" y="88519"/>
                  </a:lnTo>
                  <a:lnTo>
                    <a:pt x="6701" y="90675"/>
                  </a:lnTo>
                  <a:lnTo>
                    <a:pt x="6578" y="92818"/>
                  </a:lnTo>
                  <a:lnTo>
                    <a:pt x="6441" y="97081"/>
                  </a:lnTo>
                  <a:lnTo>
                    <a:pt x="5698" y="99206"/>
                  </a:lnTo>
                  <a:lnTo>
                    <a:pt x="4497" y="101327"/>
                  </a:lnTo>
                  <a:lnTo>
                    <a:pt x="242" y="107315"/>
                  </a:lnTo>
                  <a:lnTo>
                    <a:pt x="94" y="109404"/>
                  </a:lnTo>
                  <a:lnTo>
                    <a:pt x="0" y="113123"/>
                  </a:lnTo>
                  <a:lnTo>
                    <a:pt x="698" y="113428"/>
                  </a:lnTo>
                  <a:lnTo>
                    <a:pt x="3357" y="113767"/>
                  </a:lnTo>
                  <a:lnTo>
                    <a:pt x="5450" y="113957"/>
                  </a:lnTo>
                  <a:lnTo>
                    <a:pt x="7822" y="114002"/>
                  </a:lnTo>
                  <a:lnTo>
                    <a:pt x="43594" y="114038"/>
                  </a:lnTo>
                  <a:lnTo>
                    <a:pt x="45999" y="113333"/>
                  </a:lnTo>
                  <a:lnTo>
                    <a:pt x="47602" y="112157"/>
                  </a:lnTo>
                  <a:lnTo>
                    <a:pt x="48671" y="110667"/>
                  </a:lnTo>
                  <a:lnTo>
                    <a:pt x="50795" y="108969"/>
                  </a:lnTo>
                  <a:lnTo>
                    <a:pt x="53624" y="107131"/>
                  </a:lnTo>
                  <a:lnTo>
                    <a:pt x="56921" y="105200"/>
                  </a:lnTo>
                  <a:lnTo>
                    <a:pt x="59826" y="103206"/>
                  </a:lnTo>
                  <a:lnTo>
                    <a:pt x="62468" y="101173"/>
                  </a:lnTo>
                  <a:lnTo>
                    <a:pt x="64935" y="99111"/>
                  </a:lnTo>
                  <a:lnTo>
                    <a:pt x="67286" y="97031"/>
                  </a:lnTo>
                  <a:lnTo>
                    <a:pt x="71781" y="92839"/>
                  </a:lnTo>
                  <a:lnTo>
                    <a:pt x="78281" y="86512"/>
                  </a:lnTo>
                  <a:lnTo>
                    <a:pt x="80419" y="85103"/>
                  </a:lnTo>
                  <a:lnTo>
                    <a:pt x="82551" y="84165"/>
                  </a:lnTo>
                  <a:lnTo>
                    <a:pt x="88932" y="82288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SMARTInkAnnotation675"/>
            <p:cNvSpPr/>
            <p:nvPr/>
          </p:nvSpPr>
          <p:spPr>
            <a:xfrm>
              <a:off x="1961249" y="3714750"/>
              <a:ext cx="85538" cy="228601"/>
            </a:xfrm>
            <a:custGeom>
              <a:avLst/>
              <a:gdLst/>
              <a:ahLst/>
              <a:cxnLst/>
              <a:rect l="0" t="0" r="0" b="0"/>
              <a:pathLst>
                <a:path w="85538" h="228601">
                  <a:moveTo>
                    <a:pt x="81876" y="0"/>
                  </a:moveTo>
                  <a:lnTo>
                    <a:pt x="85249" y="3371"/>
                  </a:lnTo>
                  <a:lnTo>
                    <a:pt x="85537" y="5069"/>
                  </a:lnTo>
                  <a:lnTo>
                    <a:pt x="85022" y="6907"/>
                  </a:lnTo>
                  <a:lnTo>
                    <a:pt x="83974" y="8838"/>
                  </a:lnTo>
                  <a:lnTo>
                    <a:pt x="82808" y="12865"/>
                  </a:lnTo>
                  <a:lnTo>
                    <a:pt x="82290" y="17712"/>
                  </a:lnTo>
                  <a:lnTo>
                    <a:pt x="82060" y="24570"/>
                  </a:lnTo>
                  <a:lnTo>
                    <a:pt x="81930" y="36364"/>
                  </a:lnTo>
                  <a:lnTo>
                    <a:pt x="81206" y="40471"/>
                  </a:lnTo>
                  <a:lnTo>
                    <a:pt x="80018" y="44619"/>
                  </a:lnTo>
                  <a:lnTo>
                    <a:pt x="78519" y="48796"/>
                  </a:lnTo>
                  <a:lnTo>
                    <a:pt x="76814" y="52286"/>
                  </a:lnTo>
                  <a:lnTo>
                    <a:pt x="74971" y="55319"/>
                  </a:lnTo>
                  <a:lnTo>
                    <a:pt x="73037" y="58046"/>
                  </a:lnTo>
                  <a:lnTo>
                    <a:pt x="71041" y="61275"/>
                  </a:lnTo>
                  <a:lnTo>
                    <a:pt x="69005" y="64839"/>
                  </a:lnTo>
                  <a:lnTo>
                    <a:pt x="64859" y="72562"/>
                  </a:lnTo>
                  <a:lnTo>
                    <a:pt x="45869" y="110082"/>
                  </a:lnTo>
                  <a:lnTo>
                    <a:pt x="41633" y="118540"/>
                  </a:lnTo>
                  <a:lnTo>
                    <a:pt x="39516" y="122066"/>
                  </a:lnTo>
                  <a:lnTo>
                    <a:pt x="37398" y="125122"/>
                  </a:lnTo>
                  <a:lnTo>
                    <a:pt x="35280" y="127865"/>
                  </a:lnTo>
                  <a:lnTo>
                    <a:pt x="33162" y="131810"/>
                  </a:lnTo>
                  <a:lnTo>
                    <a:pt x="31045" y="136556"/>
                  </a:lnTo>
                  <a:lnTo>
                    <a:pt x="28927" y="141837"/>
                  </a:lnTo>
                  <a:lnTo>
                    <a:pt x="26808" y="146769"/>
                  </a:lnTo>
                  <a:lnTo>
                    <a:pt x="22573" y="156012"/>
                  </a:lnTo>
                  <a:lnTo>
                    <a:pt x="16219" y="169149"/>
                  </a:lnTo>
                  <a:lnTo>
                    <a:pt x="14807" y="173444"/>
                  </a:lnTo>
                  <a:lnTo>
                    <a:pt x="13865" y="177718"/>
                  </a:lnTo>
                  <a:lnTo>
                    <a:pt x="13238" y="181979"/>
                  </a:lnTo>
                  <a:lnTo>
                    <a:pt x="10658" y="188594"/>
                  </a:lnTo>
                  <a:lnTo>
                    <a:pt x="8981" y="191346"/>
                  </a:lnTo>
                  <a:lnTo>
                    <a:pt x="7158" y="194592"/>
                  </a:lnTo>
                  <a:lnTo>
                    <a:pt x="3249" y="201961"/>
                  </a:lnTo>
                  <a:lnTo>
                    <a:pt x="2630" y="205196"/>
                  </a:lnTo>
                  <a:lnTo>
                    <a:pt x="2924" y="208059"/>
                  </a:lnTo>
                  <a:lnTo>
                    <a:pt x="3825" y="210672"/>
                  </a:lnTo>
                  <a:lnTo>
                    <a:pt x="3721" y="213120"/>
                  </a:lnTo>
                  <a:lnTo>
                    <a:pt x="2945" y="215458"/>
                  </a:lnTo>
                  <a:lnTo>
                    <a:pt x="906" y="219937"/>
                  </a:lnTo>
                  <a:lnTo>
                    <a:pt x="0" y="224279"/>
                  </a:lnTo>
                  <a:lnTo>
                    <a:pt x="464" y="225720"/>
                  </a:lnTo>
                  <a:lnTo>
                    <a:pt x="1480" y="226680"/>
                  </a:lnTo>
                  <a:lnTo>
                    <a:pt x="5629" y="22860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" name="SMARTInkAnnotation676"/>
            <p:cNvSpPr/>
            <p:nvPr/>
          </p:nvSpPr>
          <p:spPr>
            <a:xfrm>
              <a:off x="2075187" y="3746502"/>
              <a:ext cx="82039" cy="215873"/>
            </a:xfrm>
            <a:custGeom>
              <a:avLst/>
              <a:gdLst/>
              <a:ahLst/>
              <a:cxnLst/>
              <a:rect l="0" t="0" r="0" b="0"/>
              <a:pathLst>
                <a:path w="82039" h="215873">
                  <a:moveTo>
                    <a:pt x="75955" y="38098"/>
                  </a:moveTo>
                  <a:lnTo>
                    <a:pt x="75955" y="26358"/>
                  </a:lnTo>
                  <a:lnTo>
                    <a:pt x="74072" y="22062"/>
                  </a:lnTo>
                  <a:lnTo>
                    <a:pt x="70484" y="14547"/>
                  </a:lnTo>
                  <a:lnTo>
                    <a:pt x="69863" y="9875"/>
                  </a:lnTo>
                  <a:lnTo>
                    <a:pt x="69070" y="8699"/>
                  </a:lnTo>
                  <a:lnTo>
                    <a:pt x="67835" y="7915"/>
                  </a:lnTo>
                  <a:lnTo>
                    <a:pt x="64153" y="6657"/>
                  </a:lnTo>
                  <a:lnTo>
                    <a:pt x="63851" y="5849"/>
                  </a:lnTo>
                  <a:lnTo>
                    <a:pt x="63515" y="3068"/>
                  </a:lnTo>
                  <a:lnTo>
                    <a:pt x="62720" y="2045"/>
                  </a:lnTo>
                  <a:lnTo>
                    <a:pt x="61484" y="1362"/>
                  </a:lnTo>
                  <a:lnTo>
                    <a:pt x="59954" y="908"/>
                  </a:lnTo>
                  <a:lnTo>
                    <a:pt x="58227" y="605"/>
                  </a:lnTo>
                  <a:lnTo>
                    <a:pt x="56370" y="403"/>
                  </a:lnTo>
                  <a:lnTo>
                    <a:pt x="54427" y="268"/>
                  </a:lnTo>
                  <a:lnTo>
                    <a:pt x="52425" y="178"/>
                  </a:lnTo>
                  <a:lnTo>
                    <a:pt x="48318" y="78"/>
                  </a:lnTo>
                  <a:lnTo>
                    <a:pt x="29357" y="0"/>
                  </a:lnTo>
                  <a:lnTo>
                    <a:pt x="27240" y="705"/>
                  </a:lnTo>
                  <a:lnTo>
                    <a:pt x="25122" y="1880"/>
                  </a:lnTo>
                  <a:lnTo>
                    <a:pt x="20025" y="5465"/>
                  </a:lnTo>
                  <a:lnTo>
                    <a:pt x="18900" y="6465"/>
                  </a:lnTo>
                  <a:lnTo>
                    <a:pt x="15769" y="9458"/>
                  </a:lnTo>
                  <a:lnTo>
                    <a:pt x="10036" y="15109"/>
                  </a:lnTo>
                  <a:lnTo>
                    <a:pt x="8711" y="17128"/>
                  </a:lnTo>
                  <a:lnTo>
                    <a:pt x="7239" y="21252"/>
                  </a:lnTo>
                  <a:lnTo>
                    <a:pt x="6141" y="22633"/>
                  </a:lnTo>
                  <a:lnTo>
                    <a:pt x="4703" y="23555"/>
                  </a:lnTo>
                  <a:lnTo>
                    <a:pt x="3038" y="24169"/>
                  </a:lnTo>
                  <a:lnTo>
                    <a:pt x="1928" y="25284"/>
                  </a:lnTo>
                  <a:lnTo>
                    <a:pt x="1188" y="26733"/>
                  </a:lnTo>
                  <a:lnTo>
                    <a:pt x="366" y="30225"/>
                  </a:lnTo>
                  <a:lnTo>
                    <a:pt x="0" y="34128"/>
                  </a:lnTo>
                  <a:lnTo>
                    <a:pt x="609" y="36157"/>
                  </a:lnTo>
                  <a:lnTo>
                    <a:pt x="3168" y="40292"/>
                  </a:lnTo>
                  <a:lnTo>
                    <a:pt x="4776" y="44483"/>
                  </a:lnTo>
                  <a:lnTo>
                    <a:pt x="5204" y="46588"/>
                  </a:lnTo>
                  <a:lnTo>
                    <a:pt x="6196" y="47991"/>
                  </a:lnTo>
                  <a:lnTo>
                    <a:pt x="7563" y="48927"/>
                  </a:lnTo>
                  <a:lnTo>
                    <a:pt x="9181" y="49551"/>
                  </a:lnTo>
                  <a:lnTo>
                    <a:pt x="10965" y="50672"/>
                  </a:lnTo>
                  <a:lnTo>
                    <a:pt x="12861" y="52125"/>
                  </a:lnTo>
                  <a:lnTo>
                    <a:pt x="14830" y="53799"/>
                  </a:lnTo>
                  <a:lnTo>
                    <a:pt x="16849" y="54916"/>
                  </a:lnTo>
                  <a:lnTo>
                    <a:pt x="18901" y="55660"/>
                  </a:lnTo>
                  <a:lnTo>
                    <a:pt x="20976" y="56156"/>
                  </a:lnTo>
                  <a:lnTo>
                    <a:pt x="23770" y="56486"/>
                  </a:lnTo>
                  <a:lnTo>
                    <a:pt x="27046" y="56707"/>
                  </a:lnTo>
                  <a:lnTo>
                    <a:pt x="33743" y="56952"/>
                  </a:lnTo>
                  <a:lnTo>
                    <a:pt x="39074" y="57061"/>
                  </a:lnTo>
                  <a:lnTo>
                    <a:pt x="41484" y="56384"/>
                  </a:lnTo>
                  <a:lnTo>
                    <a:pt x="43796" y="55228"/>
                  </a:lnTo>
                  <a:lnTo>
                    <a:pt x="46043" y="53751"/>
                  </a:lnTo>
                  <a:lnTo>
                    <a:pt x="48954" y="52767"/>
                  </a:lnTo>
                  <a:lnTo>
                    <a:pt x="52307" y="52111"/>
                  </a:lnTo>
                  <a:lnTo>
                    <a:pt x="61086" y="51057"/>
                  </a:lnTo>
                  <a:lnTo>
                    <a:pt x="62512" y="50971"/>
                  </a:lnTo>
                  <a:lnTo>
                    <a:pt x="65980" y="50875"/>
                  </a:lnTo>
                  <a:lnTo>
                    <a:pt x="67892" y="50143"/>
                  </a:lnTo>
                  <a:lnTo>
                    <a:pt x="69875" y="48951"/>
                  </a:lnTo>
                  <a:lnTo>
                    <a:pt x="75599" y="44712"/>
                  </a:lnTo>
                  <a:lnTo>
                    <a:pt x="77680" y="44565"/>
                  </a:lnTo>
                  <a:lnTo>
                    <a:pt x="81395" y="44471"/>
                  </a:lnTo>
                  <a:lnTo>
                    <a:pt x="81699" y="45169"/>
                  </a:lnTo>
                  <a:lnTo>
                    <a:pt x="82038" y="47825"/>
                  </a:lnTo>
                  <a:lnTo>
                    <a:pt x="81422" y="49522"/>
                  </a:lnTo>
                  <a:lnTo>
                    <a:pt x="80306" y="51358"/>
                  </a:lnTo>
                  <a:lnTo>
                    <a:pt x="78855" y="53288"/>
                  </a:lnTo>
                  <a:lnTo>
                    <a:pt x="77244" y="57314"/>
                  </a:lnTo>
                  <a:lnTo>
                    <a:pt x="76814" y="59375"/>
                  </a:lnTo>
                  <a:lnTo>
                    <a:pt x="74455" y="63547"/>
                  </a:lnTo>
                  <a:lnTo>
                    <a:pt x="72837" y="65647"/>
                  </a:lnTo>
                  <a:lnTo>
                    <a:pt x="71758" y="68459"/>
                  </a:lnTo>
                  <a:lnTo>
                    <a:pt x="71039" y="71744"/>
                  </a:lnTo>
                  <a:lnTo>
                    <a:pt x="70560" y="75345"/>
                  </a:lnTo>
                  <a:lnTo>
                    <a:pt x="69535" y="79158"/>
                  </a:lnTo>
                  <a:lnTo>
                    <a:pt x="68144" y="83110"/>
                  </a:lnTo>
                  <a:lnTo>
                    <a:pt x="66512" y="87156"/>
                  </a:lnTo>
                  <a:lnTo>
                    <a:pt x="65424" y="91265"/>
                  </a:lnTo>
                  <a:lnTo>
                    <a:pt x="64698" y="95414"/>
                  </a:lnTo>
                  <a:lnTo>
                    <a:pt x="64214" y="99592"/>
                  </a:lnTo>
                  <a:lnTo>
                    <a:pt x="63892" y="103789"/>
                  </a:lnTo>
                  <a:lnTo>
                    <a:pt x="63677" y="107997"/>
                  </a:lnTo>
                  <a:lnTo>
                    <a:pt x="63534" y="112214"/>
                  </a:lnTo>
                  <a:lnTo>
                    <a:pt x="62732" y="116437"/>
                  </a:lnTo>
                  <a:lnTo>
                    <a:pt x="61492" y="120662"/>
                  </a:lnTo>
                  <a:lnTo>
                    <a:pt x="58231" y="129827"/>
                  </a:lnTo>
                  <a:lnTo>
                    <a:pt x="54428" y="140955"/>
                  </a:lnTo>
                  <a:lnTo>
                    <a:pt x="53132" y="145475"/>
                  </a:lnTo>
                  <a:lnTo>
                    <a:pt x="52268" y="149194"/>
                  </a:lnTo>
                  <a:lnTo>
                    <a:pt x="51307" y="155913"/>
                  </a:lnTo>
                  <a:lnTo>
                    <a:pt x="51051" y="159680"/>
                  </a:lnTo>
                  <a:lnTo>
                    <a:pt x="50881" y="163603"/>
                  </a:lnTo>
                  <a:lnTo>
                    <a:pt x="50061" y="166923"/>
                  </a:lnTo>
                  <a:lnTo>
                    <a:pt x="48809" y="169843"/>
                  </a:lnTo>
                  <a:lnTo>
                    <a:pt x="47267" y="172494"/>
                  </a:lnTo>
                  <a:lnTo>
                    <a:pt x="45555" y="179204"/>
                  </a:lnTo>
                  <a:lnTo>
                    <a:pt x="45099" y="182968"/>
                  </a:lnTo>
                  <a:lnTo>
                    <a:pt x="44591" y="189033"/>
                  </a:lnTo>
                  <a:lnTo>
                    <a:pt x="44366" y="194080"/>
                  </a:lnTo>
                  <a:lnTo>
                    <a:pt x="44239" y="200888"/>
                  </a:lnTo>
                  <a:lnTo>
                    <a:pt x="44186" y="215872"/>
                  </a:lnTo>
                  <a:lnTo>
                    <a:pt x="49656" y="210428"/>
                  </a:lnTo>
                  <a:lnTo>
                    <a:pt x="50147" y="208058"/>
                  </a:lnTo>
                  <a:lnTo>
                    <a:pt x="50539" y="203198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" name="SMARTInkAnnotation677"/>
            <p:cNvSpPr/>
            <p:nvPr/>
          </p:nvSpPr>
          <p:spPr>
            <a:xfrm>
              <a:off x="2341761" y="3771900"/>
              <a:ext cx="101632" cy="158480"/>
            </a:xfrm>
            <a:custGeom>
              <a:avLst/>
              <a:gdLst/>
              <a:ahLst/>
              <a:cxnLst/>
              <a:rect l="0" t="0" r="0" b="0"/>
              <a:pathLst>
                <a:path w="101632" h="158480">
                  <a:moveTo>
                    <a:pt x="88955" y="0"/>
                  </a:moveTo>
                  <a:lnTo>
                    <a:pt x="82863" y="0"/>
                  </a:lnTo>
                  <a:lnTo>
                    <a:pt x="80835" y="1881"/>
                  </a:lnTo>
                  <a:lnTo>
                    <a:pt x="79306" y="3371"/>
                  </a:lnTo>
                  <a:lnTo>
                    <a:pt x="77580" y="4364"/>
                  </a:lnTo>
                  <a:lnTo>
                    <a:pt x="75724" y="5026"/>
                  </a:lnTo>
                  <a:lnTo>
                    <a:pt x="73780" y="5467"/>
                  </a:lnTo>
                  <a:lnTo>
                    <a:pt x="72485" y="6467"/>
                  </a:lnTo>
                  <a:lnTo>
                    <a:pt x="71621" y="7839"/>
                  </a:lnTo>
                  <a:lnTo>
                    <a:pt x="71045" y="9460"/>
                  </a:lnTo>
                  <a:lnTo>
                    <a:pt x="69956" y="10539"/>
                  </a:lnTo>
                  <a:lnTo>
                    <a:pt x="68523" y="11259"/>
                  </a:lnTo>
                  <a:lnTo>
                    <a:pt x="66862" y="11740"/>
                  </a:lnTo>
                  <a:lnTo>
                    <a:pt x="65048" y="12765"/>
                  </a:lnTo>
                  <a:lnTo>
                    <a:pt x="63133" y="14155"/>
                  </a:lnTo>
                  <a:lnTo>
                    <a:pt x="58360" y="18083"/>
                  </a:lnTo>
                  <a:lnTo>
                    <a:pt x="55825" y="20502"/>
                  </a:lnTo>
                  <a:lnTo>
                    <a:pt x="45447" y="30782"/>
                  </a:lnTo>
                  <a:lnTo>
                    <a:pt x="44418" y="31105"/>
                  </a:lnTo>
                  <a:lnTo>
                    <a:pt x="41392" y="31463"/>
                  </a:lnTo>
                  <a:lnTo>
                    <a:pt x="40303" y="32264"/>
                  </a:lnTo>
                  <a:lnTo>
                    <a:pt x="39576" y="33504"/>
                  </a:lnTo>
                  <a:lnTo>
                    <a:pt x="38209" y="37831"/>
                  </a:lnTo>
                  <a:lnTo>
                    <a:pt x="38149" y="41391"/>
                  </a:lnTo>
                  <a:lnTo>
                    <a:pt x="38847" y="43116"/>
                  </a:lnTo>
                  <a:lnTo>
                    <a:pt x="41504" y="46914"/>
                  </a:lnTo>
                  <a:lnTo>
                    <a:pt x="43156" y="50955"/>
                  </a:lnTo>
                  <a:lnTo>
                    <a:pt x="43597" y="53020"/>
                  </a:lnTo>
                  <a:lnTo>
                    <a:pt x="44596" y="54396"/>
                  </a:lnTo>
                  <a:lnTo>
                    <a:pt x="45968" y="55314"/>
                  </a:lnTo>
                  <a:lnTo>
                    <a:pt x="47590" y="55926"/>
                  </a:lnTo>
                  <a:lnTo>
                    <a:pt x="49377" y="57040"/>
                  </a:lnTo>
                  <a:lnTo>
                    <a:pt x="51274" y="58488"/>
                  </a:lnTo>
                  <a:lnTo>
                    <a:pt x="53244" y="60158"/>
                  </a:lnTo>
                  <a:lnTo>
                    <a:pt x="55264" y="61978"/>
                  </a:lnTo>
                  <a:lnTo>
                    <a:pt x="59391" y="65881"/>
                  </a:lnTo>
                  <a:lnTo>
                    <a:pt x="61480" y="67204"/>
                  </a:lnTo>
                  <a:lnTo>
                    <a:pt x="63578" y="68086"/>
                  </a:lnTo>
                  <a:lnTo>
                    <a:pt x="65683" y="68674"/>
                  </a:lnTo>
                  <a:lnTo>
                    <a:pt x="67793" y="69771"/>
                  </a:lnTo>
                  <a:lnTo>
                    <a:pt x="69904" y="71208"/>
                  </a:lnTo>
                  <a:lnTo>
                    <a:pt x="72019" y="72873"/>
                  </a:lnTo>
                  <a:lnTo>
                    <a:pt x="74135" y="73981"/>
                  </a:lnTo>
                  <a:lnTo>
                    <a:pt x="76251" y="74721"/>
                  </a:lnTo>
                  <a:lnTo>
                    <a:pt x="78367" y="75214"/>
                  </a:lnTo>
                  <a:lnTo>
                    <a:pt x="79779" y="76248"/>
                  </a:lnTo>
                  <a:lnTo>
                    <a:pt x="80720" y="77643"/>
                  </a:lnTo>
                  <a:lnTo>
                    <a:pt x="81347" y="79278"/>
                  </a:lnTo>
                  <a:lnTo>
                    <a:pt x="82471" y="80369"/>
                  </a:lnTo>
                  <a:lnTo>
                    <a:pt x="83926" y="81096"/>
                  </a:lnTo>
                  <a:lnTo>
                    <a:pt x="85602" y="81581"/>
                  </a:lnTo>
                  <a:lnTo>
                    <a:pt x="87426" y="82609"/>
                  </a:lnTo>
                  <a:lnTo>
                    <a:pt x="89348" y="84001"/>
                  </a:lnTo>
                  <a:lnTo>
                    <a:pt x="91335" y="85634"/>
                  </a:lnTo>
                  <a:lnTo>
                    <a:pt x="93366" y="86722"/>
                  </a:lnTo>
                  <a:lnTo>
                    <a:pt x="95426" y="87448"/>
                  </a:lnTo>
                  <a:lnTo>
                    <a:pt x="97505" y="87932"/>
                  </a:lnTo>
                  <a:lnTo>
                    <a:pt x="98890" y="88960"/>
                  </a:lnTo>
                  <a:lnTo>
                    <a:pt x="99815" y="90351"/>
                  </a:lnTo>
                  <a:lnTo>
                    <a:pt x="100842" y="93778"/>
                  </a:lnTo>
                  <a:lnTo>
                    <a:pt x="101298" y="97653"/>
                  </a:lnTo>
                  <a:lnTo>
                    <a:pt x="101591" y="101526"/>
                  </a:lnTo>
                  <a:lnTo>
                    <a:pt x="101631" y="104624"/>
                  </a:lnTo>
                  <a:lnTo>
                    <a:pt x="100936" y="107144"/>
                  </a:lnTo>
                  <a:lnTo>
                    <a:pt x="99766" y="110235"/>
                  </a:lnTo>
                  <a:lnTo>
                    <a:pt x="98281" y="113706"/>
                  </a:lnTo>
                  <a:lnTo>
                    <a:pt x="96584" y="116726"/>
                  </a:lnTo>
                  <a:lnTo>
                    <a:pt x="94747" y="119445"/>
                  </a:lnTo>
                  <a:lnTo>
                    <a:pt x="92817" y="121963"/>
                  </a:lnTo>
                  <a:lnTo>
                    <a:pt x="90823" y="124348"/>
                  </a:lnTo>
                  <a:lnTo>
                    <a:pt x="88789" y="126643"/>
                  </a:lnTo>
                  <a:lnTo>
                    <a:pt x="86726" y="128879"/>
                  </a:lnTo>
                  <a:lnTo>
                    <a:pt x="85352" y="131074"/>
                  </a:lnTo>
                  <a:lnTo>
                    <a:pt x="83823" y="135396"/>
                  </a:lnTo>
                  <a:lnTo>
                    <a:pt x="82710" y="136831"/>
                  </a:lnTo>
                  <a:lnTo>
                    <a:pt x="81262" y="137787"/>
                  </a:lnTo>
                  <a:lnTo>
                    <a:pt x="79590" y="138425"/>
                  </a:lnTo>
                  <a:lnTo>
                    <a:pt x="77064" y="139555"/>
                  </a:lnTo>
                  <a:lnTo>
                    <a:pt x="70492" y="142693"/>
                  </a:lnTo>
                  <a:lnTo>
                    <a:pt x="67469" y="144517"/>
                  </a:lnTo>
                  <a:lnTo>
                    <a:pt x="64747" y="146439"/>
                  </a:lnTo>
                  <a:lnTo>
                    <a:pt x="62226" y="148426"/>
                  </a:lnTo>
                  <a:lnTo>
                    <a:pt x="59840" y="149751"/>
                  </a:lnTo>
                  <a:lnTo>
                    <a:pt x="57543" y="150634"/>
                  </a:lnTo>
                  <a:lnTo>
                    <a:pt x="55306" y="151223"/>
                  </a:lnTo>
                  <a:lnTo>
                    <a:pt x="53109" y="151615"/>
                  </a:lnTo>
                  <a:lnTo>
                    <a:pt x="50938" y="151877"/>
                  </a:lnTo>
                  <a:lnTo>
                    <a:pt x="48784" y="152051"/>
                  </a:lnTo>
                  <a:lnTo>
                    <a:pt x="46643" y="152873"/>
                  </a:lnTo>
                  <a:lnTo>
                    <a:pt x="44509" y="154126"/>
                  </a:lnTo>
                  <a:lnTo>
                    <a:pt x="42380" y="155668"/>
                  </a:lnTo>
                  <a:lnTo>
                    <a:pt x="40255" y="156695"/>
                  </a:lnTo>
                  <a:lnTo>
                    <a:pt x="38133" y="157380"/>
                  </a:lnTo>
                  <a:lnTo>
                    <a:pt x="36012" y="157836"/>
                  </a:lnTo>
                  <a:lnTo>
                    <a:pt x="33891" y="158141"/>
                  </a:lnTo>
                  <a:lnTo>
                    <a:pt x="31772" y="158344"/>
                  </a:lnTo>
                  <a:lnTo>
                    <a:pt x="29654" y="158479"/>
                  </a:lnTo>
                  <a:lnTo>
                    <a:pt x="27535" y="157864"/>
                  </a:lnTo>
                  <a:lnTo>
                    <a:pt x="25417" y="156748"/>
                  </a:lnTo>
                  <a:lnTo>
                    <a:pt x="23299" y="155299"/>
                  </a:lnTo>
                  <a:lnTo>
                    <a:pt x="21180" y="154332"/>
                  </a:lnTo>
                  <a:lnTo>
                    <a:pt x="19062" y="153688"/>
                  </a:lnTo>
                  <a:lnTo>
                    <a:pt x="16944" y="153259"/>
                  </a:lnTo>
                  <a:lnTo>
                    <a:pt x="14826" y="152267"/>
                  </a:lnTo>
                  <a:lnTo>
                    <a:pt x="12708" y="150900"/>
                  </a:lnTo>
                  <a:lnTo>
                    <a:pt x="10590" y="149283"/>
                  </a:lnTo>
                  <a:lnTo>
                    <a:pt x="9178" y="147500"/>
                  </a:lnTo>
                  <a:lnTo>
                    <a:pt x="8236" y="145605"/>
                  </a:lnTo>
                  <a:lnTo>
                    <a:pt x="7609" y="143637"/>
                  </a:lnTo>
                  <a:lnTo>
                    <a:pt x="5029" y="139568"/>
                  </a:lnTo>
                  <a:lnTo>
                    <a:pt x="3353" y="137495"/>
                  </a:lnTo>
                  <a:lnTo>
                    <a:pt x="2235" y="135408"/>
                  </a:lnTo>
                  <a:lnTo>
                    <a:pt x="993" y="131207"/>
                  </a:lnTo>
                  <a:lnTo>
                    <a:pt x="442" y="126989"/>
                  </a:lnTo>
                  <a:lnTo>
                    <a:pt x="0" y="12065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" name="SMARTInkAnnotation678"/>
            <p:cNvSpPr/>
            <p:nvPr/>
          </p:nvSpPr>
          <p:spPr>
            <a:xfrm>
              <a:off x="2392593" y="3771900"/>
              <a:ext cx="95310" cy="44451"/>
            </a:xfrm>
            <a:custGeom>
              <a:avLst/>
              <a:gdLst/>
              <a:ahLst/>
              <a:cxnLst/>
              <a:rect l="0" t="0" r="0" b="0"/>
              <a:pathLst>
                <a:path w="95310" h="44451">
                  <a:moveTo>
                    <a:pt x="0" y="44450"/>
                  </a:moveTo>
                  <a:lnTo>
                    <a:pt x="6092" y="44450"/>
                  </a:lnTo>
                  <a:lnTo>
                    <a:pt x="6885" y="43745"/>
                  </a:lnTo>
                  <a:lnTo>
                    <a:pt x="11802" y="38983"/>
                  </a:lnTo>
                  <a:lnTo>
                    <a:pt x="15812" y="34990"/>
                  </a:lnTo>
                  <a:lnTo>
                    <a:pt x="18307" y="33910"/>
                  </a:lnTo>
                  <a:lnTo>
                    <a:pt x="21383" y="33190"/>
                  </a:lnTo>
                  <a:lnTo>
                    <a:pt x="24845" y="32710"/>
                  </a:lnTo>
                  <a:lnTo>
                    <a:pt x="27153" y="31685"/>
                  </a:lnTo>
                  <a:lnTo>
                    <a:pt x="28692" y="30295"/>
                  </a:lnTo>
                  <a:lnTo>
                    <a:pt x="29718" y="28663"/>
                  </a:lnTo>
                  <a:lnTo>
                    <a:pt x="31814" y="27575"/>
                  </a:lnTo>
                  <a:lnTo>
                    <a:pt x="34623" y="26850"/>
                  </a:lnTo>
                  <a:lnTo>
                    <a:pt x="37908" y="26367"/>
                  </a:lnTo>
                  <a:lnTo>
                    <a:pt x="40804" y="25339"/>
                  </a:lnTo>
                  <a:lnTo>
                    <a:pt x="43440" y="23948"/>
                  </a:lnTo>
                  <a:lnTo>
                    <a:pt x="45904" y="22315"/>
                  </a:lnTo>
                  <a:lnTo>
                    <a:pt x="48958" y="20522"/>
                  </a:lnTo>
                  <a:lnTo>
                    <a:pt x="52407" y="18620"/>
                  </a:lnTo>
                  <a:lnTo>
                    <a:pt x="56118" y="16647"/>
                  </a:lnTo>
                  <a:lnTo>
                    <a:pt x="60003" y="15331"/>
                  </a:lnTo>
                  <a:lnTo>
                    <a:pt x="64006" y="14454"/>
                  </a:lnTo>
                  <a:lnTo>
                    <a:pt x="68087" y="13869"/>
                  </a:lnTo>
                  <a:lnTo>
                    <a:pt x="71513" y="12774"/>
                  </a:lnTo>
                  <a:lnTo>
                    <a:pt x="74503" y="11338"/>
                  </a:lnTo>
                  <a:lnTo>
                    <a:pt x="77203" y="9675"/>
                  </a:lnTo>
                  <a:lnTo>
                    <a:pt x="80414" y="7862"/>
                  </a:lnTo>
                  <a:lnTo>
                    <a:pt x="95309" y="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0" name="SMARTInkAnnotation679"/>
            <p:cNvSpPr/>
            <p:nvPr/>
          </p:nvSpPr>
          <p:spPr>
            <a:xfrm>
              <a:off x="2526026" y="3765550"/>
              <a:ext cx="38124" cy="165101"/>
            </a:xfrm>
            <a:custGeom>
              <a:avLst/>
              <a:gdLst/>
              <a:ahLst/>
              <a:cxnLst/>
              <a:rect l="0" t="0" r="0" b="0"/>
              <a:pathLst>
                <a:path w="38124" h="165101">
                  <a:moveTo>
                    <a:pt x="38123" y="0"/>
                  </a:moveTo>
                  <a:lnTo>
                    <a:pt x="38123" y="8838"/>
                  </a:lnTo>
                  <a:lnTo>
                    <a:pt x="37418" y="10831"/>
                  </a:lnTo>
                  <a:lnTo>
                    <a:pt x="36241" y="12865"/>
                  </a:lnTo>
                  <a:lnTo>
                    <a:pt x="34751" y="14927"/>
                  </a:lnTo>
                  <a:lnTo>
                    <a:pt x="33757" y="17712"/>
                  </a:lnTo>
                  <a:lnTo>
                    <a:pt x="33094" y="20980"/>
                  </a:lnTo>
                  <a:lnTo>
                    <a:pt x="32653" y="24570"/>
                  </a:lnTo>
                  <a:lnTo>
                    <a:pt x="32358" y="27669"/>
                  </a:lnTo>
                  <a:lnTo>
                    <a:pt x="32162" y="30440"/>
                  </a:lnTo>
                  <a:lnTo>
                    <a:pt x="32031" y="32994"/>
                  </a:lnTo>
                  <a:lnTo>
                    <a:pt x="31886" y="39593"/>
                  </a:lnTo>
                  <a:lnTo>
                    <a:pt x="31792" y="55328"/>
                  </a:lnTo>
                  <a:lnTo>
                    <a:pt x="31079" y="59463"/>
                  </a:lnTo>
                  <a:lnTo>
                    <a:pt x="29897" y="63631"/>
                  </a:lnTo>
                  <a:lnTo>
                    <a:pt x="28403" y="67821"/>
                  </a:lnTo>
                  <a:lnTo>
                    <a:pt x="26701" y="72025"/>
                  </a:lnTo>
                  <a:lnTo>
                    <a:pt x="24861" y="76239"/>
                  </a:lnTo>
                  <a:lnTo>
                    <a:pt x="22928" y="80459"/>
                  </a:lnTo>
                  <a:lnTo>
                    <a:pt x="21639" y="84684"/>
                  </a:lnTo>
                  <a:lnTo>
                    <a:pt x="20780" y="88911"/>
                  </a:lnTo>
                  <a:lnTo>
                    <a:pt x="20207" y="93141"/>
                  </a:lnTo>
                  <a:lnTo>
                    <a:pt x="19119" y="96666"/>
                  </a:lnTo>
                  <a:lnTo>
                    <a:pt x="17688" y="99722"/>
                  </a:lnTo>
                  <a:lnTo>
                    <a:pt x="16028" y="102465"/>
                  </a:lnTo>
                  <a:lnTo>
                    <a:pt x="14215" y="106410"/>
                  </a:lnTo>
                  <a:lnTo>
                    <a:pt x="12301" y="111156"/>
                  </a:lnTo>
                  <a:lnTo>
                    <a:pt x="10319" y="116437"/>
                  </a:lnTo>
                  <a:lnTo>
                    <a:pt x="8997" y="120664"/>
                  </a:lnTo>
                  <a:lnTo>
                    <a:pt x="8116" y="124187"/>
                  </a:lnTo>
                  <a:lnTo>
                    <a:pt x="7529" y="127241"/>
                  </a:lnTo>
                  <a:lnTo>
                    <a:pt x="6431" y="129983"/>
                  </a:lnTo>
                  <a:lnTo>
                    <a:pt x="4993" y="132517"/>
                  </a:lnTo>
                  <a:lnTo>
                    <a:pt x="3329" y="134911"/>
                  </a:lnTo>
                  <a:lnTo>
                    <a:pt x="2219" y="137918"/>
                  </a:lnTo>
                  <a:lnTo>
                    <a:pt x="1480" y="141335"/>
                  </a:lnTo>
                  <a:lnTo>
                    <a:pt x="986" y="145023"/>
                  </a:lnTo>
                  <a:lnTo>
                    <a:pt x="658" y="148187"/>
                  </a:lnTo>
                  <a:lnTo>
                    <a:pt x="439" y="151003"/>
                  </a:lnTo>
                  <a:lnTo>
                    <a:pt x="195" y="156013"/>
                  </a:lnTo>
                  <a:lnTo>
                    <a:pt x="0" y="16510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1" name="SMARTInkAnnotation680"/>
            <p:cNvSpPr/>
            <p:nvPr/>
          </p:nvSpPr>
          <p:spPr>
            <a:xfrm>
              <a:off x="2665815" y="3740150"/>
              <a:ext cx="158838" cy="202907"/>
            </a:xfrm>
            <a:custGeom>
              <a:avLst/>
              <a:gdLst/>
              <a:ahLst/>
              <a:cxnLst/>
              <a:rect l="0" t="0" r="0" b="0"/>
              <a:pathLst>
                <a:path w="158838" h="202907">
                  <a:moveTo>
                    <a:pt x="76245" y="0"/>
                  </a:moveTo>
                  <a:lnTo>
                    <a:pt x="72873" y="3371"/>
                  </a:lnTo>
                  <a:lnTo>
                    <a:pt x="71173" y="4364"/>
                  </a:lnTo>
                  <a:lnTo>
                    <a:pt x="67402" y="5467"/>
                  </a:lnTo>
                  <a:lnTo>
                    <a:pt x="63372" y="7839"/>
                  </a:lnTo>
                  <a:lnTo>
                    <a:pt x="61309" y="9460"/>
                  </a:lnTo>
                  <a:lnTo>
                    <a:pt x="58522" y="10539"/>
                  </a:lnTo>
                  <a:lnTo>
                    <a:pt x="55252" y="11259"/>
                  </a:lnTo>
                  <a:lnTo>
                    <a:pt x="46604" y="12416"/>
                  </a:lnTo>
                  <a:lnTo>
                    <a:pt x="41657" y="12573"/>
                  </a:lnTo>
                  <a:lnTo>
                    <a:pt x="38360" y="12616"/>
                  </a:lnTo>
                  <a:lnTo>
                    <a:pt x="35457" y="13349"/>
                  </a:lnTo>
                  <a:lnTo>
                    <a:pt x="32815" y="14544"/>
                  </a:lnTo>
                  <a:lnTo>
                    <a:pt x="30348" y="16046"/>
                  </a:lnTo>
                  <a:lnTo>
                    <a:pt x="27291" y="17047"/>
                  </a:lnTo>
                  <a:lnTo>
                    <a:pt x="23842" y="17715"/>
                  </a:lnTo>
                  <a:lnTo>
                    <a:pt x="20130" y="18160"/>
                  </a:lnTo>
                  <a:lnTo>
                    <a:pt x="16949" y="18457"/>
                  </a:lnTo>
                  <a:lnTo>
                    <a:pt x="14122" y="18655"/>
                  </a:lnTo>
                  <a:lnTo>
                    <a:pt x="7887" y="18972"/>
                  </a:lnTo>
                  <a:lnTo>
                    <a:pt x="3433" y="19027"/>
                  </a:lnTo>
                  <a:lnTo>
                    <a:pt x="0" y="19050"/>
                  </a:lnTo>
                  <a:lnTo>
                    <a:pt x="27303" y="19050"/>
                  </a:lnTo>
                  <a:lnTo>
                    <a:pt x="30203" y="18344"/>
                  </a:lnTo>
                  <a:lnTo>
                    <a:pt x="33549" y="17169"/>
                  </a:lnTo>
                  <a:lnTo>
                    <a:pt x="37191" y="15679"/>
                  </a:lnTo>
                  <a:lnTo>
                    <a:pt x="40325" y="14686"/>
                  </a:lnTo>
                  <a:lnTo>
                    <a:pt x="43120" y="14024"/>
                  </a:lnTo>
                  <a:lnTo>
                    <a:pt x="45690" y="13583"/>
                  </a:lnTo>
                  <a:lnTo>
                    <a:pt x="48815" y="13288"/>
                  </a:lnTo>
                  <a:lnTo>
                    <a:pt x="52311" y="13092"/>
                  </a:lnTo>
                  <a:lnTo>
                    <a:pt x="59960" y="12874"/>
                  </a:lnTo>
                  <a:lnTo>
                    <a:pt x="68066" y="12778"/>
                  </a:lnTo>
                  <a:lnTo>
                    <a:pt x="72205" y="12046"/>
                  </a:lnTo>
                  <a:lnTo>
                    <a:pt x="76375" y="10853"/>
                  </a:lnTo>
                  <a:lnTo>
                    <a:pt x="80568" y="9352"/>
                  </a:lnTo>
                  <a:lnTo>
                    <a:pt x="84775" y="8351"/>
                  </a:lnTo>
                  <a:lnTo>
                    <a:pt x="88992" y="7684"/>
                  </a:lnTo>
                  <a:lnTo>
                    <a:pt x="93215" y="7239"/>
                  </a:lnTo>
                  <a:lnTo>
                    <a:pt x="97442" y="6943"/>
                  </a:lnTo>
                  <a:lnTo>
                    <a:pt x="101672" y="6745"/>
                  </a:lnTo>
                  <a:lnTo>
                    <a:pt x="105905" y="6614"/>
                  </a:lnTo>
                  <a:lnTo>
                    <a:pt x="110138" y="5820"/>
                  </a:lnTo>
                  <a:lnTo>
                    <a:pt x="114373" y="4586"/>
                  </a:lnTo>
                  <a:lnTo>
                    <a:pt x="118607" y="3057"/>
                  </a:lnTo>
                  <a:lnTo>
                    <a:pt x="122842" y="2038"/>
                  </a:lnTo>
                  <a:lnTo>
                    <a:pt x="127078" y="1359"/>
                  </a:lnTo>
                  <a:lnTo>
                    <a:pt x="131313" y="906"/>
                  </a:lnTo>
                  <a:lnTo>
                    <a:pt x="134843" y="604"/>
                  </a:lnTo>
                  <a:lnTo>
                    <a:pt x="137903" y="403"/>
                  </a:lnTo>
                  <a:lnTo>
                    <a:pt x="143184" y="179"/>
                  </a:lnTo>
                  <a:lnTo>
                    <a:pt x="150127" y="53"/>
                  </a:lnTo>
                  <a:lnTo>
                    <a:pt x="158733" y="1"/>
                  </a:lnTo>
                  <a:lnTo>
                    <a:pt x="158837" y="5467"/>
                  </a:lnTo>
                  <a:lnTo>
                    <a:pt x="154478" y="11245"/>
                  </a:lnTo>
                  <a:lnTo>
                    <a:pt x="152375" y="17130"/>
                  </a:lnTo>
                  <a:lnTo>
                    <a:pt x="149381" y="21254"/>
                  </a:lnTo>
                  <a:lnTo>
                    <a:pt x="145697" y="27320"/>
                  </a:lnTo>
                  <a:lnTo>
                    <a:pt x="143726" y="30914"/>
                  </a:lnTo>
                  <a:lnTo>
                    <a:pt x="141537" y="36787"/>
                  </a:lnTo>
                  <a:lnTo>
                    <a:pt x="139857" y="42456"/>
                  </a:lnTo>
                  <a:lnTo>
                    <a:pt x="138421" y="45943"/>
                  </a:lnTo>
                  <a:lnTo>
                    <a:pt x="136757" y="49678"/>
                  </a:lnTo>
                  <a:lnTo>
                    <a:pt x="133027" y="57592"/>
                  </a:lnTo>
                  <a:lnTo>
                    <a:pt x="118582" y="86809"/>
                  </a:lnTo>
                  <a:lnTo>
                    <a:pt x="116472" y="90329"/>
                  </a:lnTo>
                  <a:lnTo>
                    <a:pt x="112244" y="96120"/>
                  </a:lnTo>
                  <a:lnTo>
                    <a:pt x="110129" y="100063"/>
                  </a:lnTo>
                  <a:lnTo>
                    <a:pt x="108012" y="104809"/>
                  </a:lnTo>
                  <a:lnTo>
                    <a:pt x="105895" y="110089"/>
                  </a:lnTo>
                  <a:lnTo>
                    <a:pt x="103778" y="114315"/>
                  </a:lnTo>
                  <a:lnTo>
                    <a:pt x="101660" y="117838"/>
                  </a:lnTo>
                  <a:lnTo>
                    <a:pt x="97424" y="123634"/>
                  </a:lnTo>
                  <a:lnTo>
                    <a:pt x="93189" y="128561"/>
                  </a:lnTo>
                  <a:lnTo>
                    <a:pt x="91777" y="131568"/>
                  </a:lnTo>
                  <a:lnTo>
                    <a:pt x="90836" y="134985"/>
                  </a:lnTo>
                  <a:lnTo>
                    <a:pt x="90208" y="138673"/>
                  </a:lnTo>
                  <a:lnTo>
                    <a:pt x="89084" y="142543"/>
                  </a:lnTo>
                  <a:lnTo>
                    <a:pt x="87629" y="146534"/>
                  </a:lnTo>
                  <a:lnTo>
                    <a:pt x="85952" y="150606"/>
                  </a:lnTo>
                  <a:lnTo>
                    <a:pt x="84129" y="154026"/>
                  </a:lnTo>
                  <a:lnTo>
                    <a:pt x="80220" y="159708"/>
                  </a:lnTo>
                  <a:lnTo>
                    <a:pt x="78012" y="164585"/>
                  </a:lnTo>
                  <a:lnTo>
                    <a:pt x="77422" y="166873"/>
                  </a:lnTo>
                  <a:lnTo>
                    <a:pt x="74886" y="171297"/>
                  </a:lnTo>
                  <a:lnTo>
                    <a:pt x="73221" y="173465"/>
                  </a:lnTo>
                  <a:lnTo>
                    <a:pt x="71371" y="177755"/>
                  </a:lnTo>
                  <a:lnTo>
                    <a:pt x="70549" y="182013"/>
                  </a:lnTo>
                  <a:lnTo>
                    <a:pt x="70184" y="186258"/>
                  </a:lnTo>
                  <a:lnTo>
                    <a:pt x="70021" y="190496"/>
                  </a:lnTo>
                  <a:lnTo>
                    <a:pt x="69908" y="196719"/>
                  </a:lnTo>
                  <a:lnTo>
                    <a:pt x="69892" y="202906"/>
                  </a:lnTo>
                  <a:lnTo>
                    <a:pt x="69892" y="199742"/>
                  </a:lnTo>
                  <a:lnTo>
                    <a:pt x="70597" y="198778"/>
                  </a:lnTo>
                  <a:lnTo>
                    <a:pt x="71774" y="198135"/>
                  </a:lnTo>
                  <a:lnTo>
                    <a:pt x="76245" y="19685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2" name="SMARTInkAnnotation681"/>
            <p:cNvSpPr/>
            <p:nvPr/>
          </p:nvSpPr>
          <p:spPr>
            <a:xfrm>
              <a:off x="2862809" y="3740150"/>
              <a:ext cx="95286" cy="139694"/>
            </a:xfrm>
            <a:custGeom>
              <a:avLst/>
              <a:gdLst/>
              <a:ahLst/>
              <a:cxnLst/>
              <a:rect l="0" t="0" r="0" b="0"/>
              <a:pathLst>
                <a:path w="95286" h="139694">
                  <a:moveTo>
                    <a:pt x="31746" y="0"/>
                  </a:moveTo>
                  <a:lnTo>
                    <a:pt x="37838" y="0"/>
                  </a:lnTo>
                  <a:lnTo>
                    <a:pt x="38048" y="4364"/>
                  </a:lnTo>
                  <a:lnTo>
                    <a:pt x="38090" y="7839"/>
                  </a:lnTo>
                  <a:lnTo>
                    <a:pt x="38100" y="15787"/>
                  </a:lnTo>
                  <a:lnTo>
                    <a:pt x="37394" y="18285"/>
                  </a:lnTo>
                  <a:lnTo>
                    <a:pt x="36217" y="21363"/>
                  </a:lnTo>
                  <a:lnTo>
                    <a:pt x="34727" y="24825"/>
                  </a:lnTo>
                  <a:lnTo>
                    <a:pt x="33733" y="27839"/>
                  </a:lnTo>
                  <a:lnTo>
                    <a:pt x="33071" y="30554"/>
                  </a:lnTo>
                  <a:lnTo>
                    <a:pt x="32629" y="33069"/>
                  </a:lnTo>
                  <a:lnTo>
                    <a:pt x="31629" y="35452"/>
                  </a:lnTo>
                  <a:lnTo>
                    <a:pt x="30256" y="37745"/>
                  </a:lnTo>
                  <a:lnTo>
                    <a:pt x="28635" y="39981"/>
                  </a:lnTo>
                  <a:lnTo>
                    <a:pt x="26848" y="42881"/>
                  </a:lnTo>
                  <a:lnTo>
                    <a:pt x="24951" y="46226"/>
                  </a:lnTo>
                  <a:lnTo>
                    <a:pt x="22980" y="49867"/>
                  </a:lnTo>
                  <a:lnTo>
                    <a:pt x="20960" y="53001"/>
                  </a:lnTo>
                  <a:lnTo>
                    <a:pt x="18908" y="55795"/>
                  </a:lnTo>
                  <a:lnTo>
                    <a:pt x="16833" y="58363"/>
                  </a:lnTo>
                  <a:lnTo>
                    <a:pt x="15450" y="61487"/>
                  </a:lnTo>
                  <a:lnTo>
                    <a:pt x="14529" y="64980"/>
                  </a:lnTo>
                  <a:lnTo>
                    <a:pt x="13914" y="68720"/>
                  </a:lnTo>
                  <a:lnTo>
                    <a:pt x="12798" y="71919"/>
                  </a:lnTo>
                  <a:lnTo>
                    <a:pt x="11349" y="74757"/>
                  </a:lnTo>
                  <a:lnTo>
                    <a:pt x="9676" y="77355"/>
                  </a:lnTo>
                  <a:lnTo>
                    <a:pt x="8561" y="80498"/>
                  </a:lnTo>
                  <a:lnTo>
                    <a:pt x="7817" y="84004"/>
                  </a:lnTo>
                  <a:lnTo>
                    <a:pt x="7322" y="87752"/>
                  </a:lnTo>
                  <a:lnTo>
                    <a:pt x="6991" y="90957"/>
                  </a:lnTo>
                  <a:lnTo>
                    <a:pt x="6771" y="93799"/>
                  </a:lnTo>
                  <a:lnTo>
                    <a:pt x="6624" y="96400"/>
                  </a:lnTo>
                  <a:lnTo>
                    <a:pt x="5820" y="98839"/>
                  </a:lnTo>
                  <a:lnTo>
                    <a:pt x="4578" y="101170"/>
                  </a:lnTo>
                  <a:lnTo>
                    <a:pt x="3045" y="103430"/>
                  </a:lnTo>
                  <a:lnTo>
                    <a:pt x="2022" y="106348"/>
                  </a:lnTo>
                  <a:lnTo>
                    <a:pt x="1340" y="109704"/>
                  </a:lnTo>
                  <a:lnTo>
                    <a:pt x="885" y="113353"/>
                  </a:lnTo>
                  <a:lnTo>
                    <a:pt x="582" y="116491"/>
                  </a:lnTo>
                  <a:lnTo>
                    <a:pt x="380" y="119288"/>
                  </a:lnTo>
                  <a:lnTo>
                    <a:pt x="246" y="121859"/>
                  </a:lnTo>
                  <a:lnTo>
                    <a:pt x="96" y="126597"/>
                  </a:lnTo>
                  <a:lnTo>
                    <a:pt x="0" y="132016"/>
                  </a:lnTo>
                  <a:lnTo>
                    <a:pt x="698" y="132461"/>
                  </a:lnTo>
                  <a:lnTo>
                    <a:pt x="3357" y="132955"/>
                  </a:lnTo>
                  <a:lnTo>
                    <a:pt x="4348" y="133792"/>
                  </a:lnTo>
                  <a:lnTo>
                    <a:pt x="5009" y="135056"/>
                  </a:lnTo>
                  <a:lnTo>
                    <a:pt x="5449" y="136604"/>
                  </a:lnTo>
                  <a:lnTo>
                    <a:pt x="6449" y="137636"/>
                  </a:lnTo>
                  <a:lnTo>
                    <a:pt x="7821" y="138324"/>
                  </a:lnTo>
                  <a:lnTo>
                    <a:pt x="9442" y="138783"/>
                  </a:lnTo>
                  <a:lnTo>
                    <a:pt x="11229" y="139088"/>
                  </a:lnTo>
                  <a:lnTo>
                    <a:pt x="13126" y="139292"/>
                  </a:lnTo>
                  <a:lnTo>
                    <a:pt x="15097" y="139428"/>
                  </a:lnTo>
                  <a:lnTo>
                    <a:pt x="17117" y="139519"/>
                  </a:lnTo>
                  <a:lnTo>
                    <a:pt x="21244" y="139619"/>
                  </a:lnTo>
                  <a:lnTo>
                    <a:pt x="33872" y="139693"/>
                  </a:lnTo>
                  <a:lnTo>
                    <a:pt x="35988" y="138990"/>
                  </a:lnTo>
                  <a:lnTo>
                    <a:pt x="38104" y="137815"/>
                  </a:lnTo>
                  <a:lnTo>
                    <a:pt x="40220" y="136327"/>
                  </a:lnTo>
                  <a:lnTo>
                    <a:pt x="42338" y="135334"/>
                  </a:lnTo>
                  <a:lnTo>
                    <a:pt x="44455" y="134673"/>
                  </a:lnTo>
                  <a:lnTo>
                    <a:pt x="46573" y="134232"/>
                  </a:lnTo>
                  <a:lnTo>
                    <a:pt x="48690" y="133938"/>
                  </a:lnTo>
                  <a:lnTo>
                    <a:pt x="50808" y="133742"/>
                  </a:lnTo>
                  <a:lnTo>
                    <a:pt x="52926" y="133611"/>
                  </a:lnTo>
                  <a:lnTo>
                    <a:pt x="55044" y="132819"/>
                  </a:lnTo>
                  <a:lnTo>
                    <a:pt x="57162" y="131585"/>
                  </a:lnTo>
                  <a:lnTo>
                    <a:pt x="59280" y="130056"/>
                  </a:lnTo>
                  <a:lnTo>
                    <a:pt x="61398" y="129037"/>
                  </a:lnTo>
                  <a:lnTo>
                    <a:pt x="63516" y="128358"/>
                  </a:lnTo>
                  <a:lnTo>
                    <a:pt x="65634" y="127906"/>
                  </a:lnTo>
                  <a:lnTo>
                    <a:pt x="67752" y="126898"/>
                  </a:lnTo>
                  <a:lnTo>
                    <a:pt x="69870" y="125521"/>
                  </a:lnTo>
                  <a:lnTo>
                    <a:pt x="71987" y="123897"/>
                  </a:lnTo>
                  <a:lnTo>
                    <a:pt x="74106" y="122815"/>
                  </a:lnTo>
                  <a:lnTo>
                    <a:pt x="76224" y="122093"/>
                  </a:lnTo>
                  <a:lnTo>
                    <a:pt x="78342" y="121612"/>
                  </a:lnTo>
                  <a:lnTo>
                    <a:pt x="79753" y="120586"/>
                  </a:lnTo>
                  <a:lnTo>
                    <a:pt x="80695" y="119196"/>
                  </a:lnTo>
                  <a:lnTo>
                    <a:pt x="81322" y="117564"/>
                  </a:lnTo>
                  <a:lnTo>
                    <a:pt x="82447" y="116476"/>
                  </a:lnTo>
                  <a:lnTo>
                    <a:pt x="83902" y="115751"/>
                  </a:lnTo>
                  <a:lnTo>
                    <a:pt x="85579" y="115267"/>
                  </a:lnTo>
                  <a:lnTo>
                    <a:pt x="87403" y="114239"/>
                  </a:lnTo>
                  <a:lnTo>
                    <a:pt x="89324" y="112848"/>
                  </a:lnTo>
                  <a:lnTo>
                    <a:pt x="94108" y="108918"/>
                  </a:lnTo>
                  <a:lnTo>
                    <a:pt x="94500" y="107890"/>
                  </a:lnTo>
                  <a:lnTo>
                    <a:pt x="95053" y="103777"/>
                  </a:lnTo>
                  <a:lnTo>
                    <a:pt x="95285" y="10160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3" name="SMARTInkAnnotation682"/>
            <p:cNvSpPr/>
            <p:nvPr/>
          </p:nvSpPr>
          <p:spPr>
            <a:xfrm>
              <a:off x="2875493" y="3752850"/>
              <a:ext cx="95311" cy="298451"/>
            </a:xfrm>
            <a:custGeom>
              <a:avLst/>
              <a:gdLst/>
              <a:ahLst/>
              <a:cxnLst/>
              <a:rect l="0" t="0" r="0" b="0"/>
              <a:pathLst>
                <a:path w="95311" h="298451">
                  <a:moveTo>
                    <a:pt x="95310" y="0"/>
                  </a:moveTo>
                  <a:lnTo>
                    <a:pt x="95310" y="3371"/>
                  </a:lnTo>
                  <a:lnTo>
                    <a:pt x="94604" y="5069"/>
                  </a:lnTo>
                  <a:lnTo>
                    <a:pt x="91937" y="8838"/>
                  </a:lnTo>
                  <a:lnTo>
                    <a:pt x="90943" y="10831"/>
                  </a:lnTo>
                  <a:lnTo>
                    <a:pt x="88839" y="17006"/>
                  </a:lnTo>
                  <a:lnTo>
                    <a:pt x="87465" y="19098"/>
                  </a:lnTo>
                  <a:lnTo>
                    <a:pt x="85844" y="21199"/>
                  </a:lnTo>
                  <a:lnTo>
                    <a:pt x="84043" y="25414"/>
                  </a:lnTo>
                  <a:lnTo>
                    <a:pt x="83562" y="27526"/>
                  </a:lnTo>
                  <a:lnTo>
                    <a:pt x="81146" y="31754"/>
                  </a:lnTo>
                  <a:lnTo>
                    <a:pt x="79513" y="33869"/>
                  </a:lnTo>
                  <a:lnTo>
                    <a:pt x="77719" y="36691"/>
                  </a:lnTo>
                  <a:lnTo>
                    <a:pt x="75817" y="39983"/>
                  </a:lnTo>
                  <a:lnTo>
                    <a:pt x="73842" y="43588"/>
                  </a:lnTo>
                  <a:lnTo>
                    <a:pt x="71820" y="46698"/>
                  </a:lnTo>
                  <a:lnTo>
                    <a:pt x="69766" y="49476"/>
                  </a:lnTo>
                  <a:lnTo>
                    <a:pt x="67691" y="52034"/>
                  </a:lnTo>
                  <a:lnTo>
                    <a:pt x="65601" y="55151"/>
                  </a:lnTo>
                  <a:lnTo>
                    <a:pt x="63502" y="58639"/>
                  </a:lnTo>
                  <a:lnTo>
                    <a:pt x="61397" y="62376"/>
                  </a:lnTo>
                  <a:lnTo>
                    <a:pt x="57175" y="70291"/>
                  </a:lnTo>
                  <a:lnTo>
                    <a:pt x="42360" y="99509"/>
                  </a:lnTo>
                  <a:lnTo>
                    <a:pt x="40006" y="107961"/>
                  </a:lnTo>
                  <a:lnTo>
                    <a:pt x="38255" y="117127"/>
                  </a:lnTo>
                  <a:lnTo>
                    <a:pt x="36799" y="122534"/>
                  </a:lnTo>
                  <a:lnTo>
                    <a:pt x="35123" y="128256"/>
                  </a:lnTo>
                  <a:lnTo>
                    <a:pt x="33299" y="133482"/>
                  </a:lnTo>
                  <a:lnTo>
                    <a:pt x="31378" y="138377"/>
                  </a:lnTo>
                  <a:lnTo>
                    <a:pt x="29391" y="143051"/>
                  </a:lnTo>
                  <a:lnTo>
                    <a:pt x="27183" y="152008"/>
                  </a:lnTo>
                  <a:lnTo>
                    <a:pt x="26201" y="160692"/>
                  </a:lnTo>
                  <a:lnTo>
                    <a:pt x="25765" y="169256"/>
                  </a:lnTo>
                  <a:lnTo>
                    <a:pt x="25571" y="179647"/>
                  </a:lnTo>
                  <a:lnTo>
                    <a:pt x="25520" y="185381"/>
                  </a:lnTo>
                  <a:lnTo>
                    <a:pt x="24779" y="190615"/>
                  </a:lnTo>
                  <a:lnTo>
                    <a:pt x="23579" y="195515"/>
                  </a:lnTo>
                  <a:lnTo>
                    <a:pt x="21070" y="204018"/>
                  </a:lnTo>
                  <a:lnTo>
                    <a:pt x="19954" y="210149"/>
                  </a:lnTo>
                  <a:lnTo>
                    <a:pt x="17576" y="217107"/>
                  </a:lnTo>
                  <a:lnTo>
                    <a:pt x="14872" y="224903"/>
                  </a:lnTo>
                  <a:lnTo>
                    <a:pt x="13670" y="233072"/>
                  </a:lnTo>
                  <a:lnTo>
                    <a:pt x="11253" y="241406"/>
                  </a:lnTo>
                  <a:lnTo>
                    <a:pt x="8532" y="249108"/>
                  </a:lnTo>
                  <a:lnTo>
                    <a:pt x="6999" y="257411"/>
                  </a:lnTo>
                  <a:lnTo>
                    <a:pt x="6641" y="262101"/>
                  </a:lnTo>
                  <a:lnTo>
                    <a:pt x="4599" y="268419"/>
                  </a:lnTo>
                  <a:lnTo>
                    <a:pt x="2044" y="275225"/>
                  </a:lnTo>
                  <a:lnTo>
                    <a:pt x="606" y="283023"/>
                  </a:lnTo>
                  <a:lnTo>
                    <a:pt x="120" y="291979"/>
                  </a:lnTo>
                  <a:lnTo>
                    <a:pt x="0" y="29845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4" name="SMARTInkAnnotation683"/>
            <p:cNvSpPr/>
            <p:nvPr/>
          </p:nvSpPr>
          <p:spPr>
            <a:xfrm>
              <a:off x="1820744" y="4521223"/>
              <a:ext cx="82595" cy="126978"/>
            </a:xfrm>
            <a:custGeom>
              <a:avLst/>
              <a:gdLst/>
              <a:ahLst/>
              <a:cxnLst/>
              <a:rect l="0" t="0" r="0" b="0"/>
              <a:pathLst>
                <a:path w="82595" h="126978">
                  <a:moveTo>
                    <a:pt x="50824" y="6327"/>
                  </a:moveTo>
                  <a:lnTo>
                    <a:pt x="50824" y="239"/>
                  </a:lnTo>
                  <a:lnTo>
                    <a:pt x="48942" y="93"/>
                  </a:lnTo>
                  <a:lnTo>
                    <a:pt x="45353" y="0"/>
                  </a:lnTo>
                  <a:lnTo>
                    <a:pt x="45059" y="698"/>
                  </a:lnTo>
                  <a:lnTo>
                    <a:pt x="44645" y="4346"/>
                  </a:lnTo>
                  <a:lnTo>
                    <a:pt x="44471" y="8199"/>
                  </a:lnTo>
                  <a:lnTo>
                    <a:pt x="44471" y="9692"/>
                  </a:lnTo>
                  <a:lnTo>
                    <a:pt x="43765" y="11392"/>
                  </a:lnTo>
                  <a:lnTo>
                    <a:pt x="42588" y="13231"/>
                  </a:lnTo>
                  <a:lnTo>
                    <a:pt x="38999" y="17882"/>
                  </a:lnTo>
                  <a:lnTo>
                    <a:pt x="38509" y="20399"/>
                  </a:lnTo>
                  <a:lnTo>
                    <a:pt x="38378" y="22059"/>
                  </a:lnTo>
                  <a:lnTo>
                    <a:pt x="37585" y="23871"/>
                  </a:lnTo>
                  <a:lnTo>
                    <a:pt x="36350" y="25784"/>
                  </a:lnTo>
                  <a:lnTo>
                    <a:pt x="34820" y="27765"/>
                  </a:lnTo>
                  <a:lnTo>
                    <a:pt x="33801" y="30496"/>
                  </a:lnTo>
                  <a:lnTo>
                    <a:pt x="33121" y="33729"/>
                  </a:lnTo>
                  <a:lnTo>
                    <a:pt x="32668" y="37294"/>
                  </a:lnTo>
                  <a:lnTo>
                    <a:pt x="32366" y="40378"/>
                  </a:lnTo>
                  <a:lnTo>
                    <a:pt x="32165" y="43139"/>
                  </a:lnTo>
                  <a:lnTo>
                    <a:pt x="32031" y="45684"/>
                  </a:lnTo>
                  <a:lnTo>
                    <a:pt x="31235" y="48088"/>
                  </a:lnTo>
                  <a:lnTo>
                    <a:pt x="29999" y="50395"/>
                  </a:lnTo>
                  <a:lnTo>
                    <a:pt x="28469" y="52639"/>
                  </a:lnTo>
                  <a:lnTo>
                    <a:pt x="26743" y="54841"/>
                  </a:lnTo>
                  <a:lnTo>
                    <a:pt x="24885" y="57014"/>
                  </a:lnTo>
                  <a:lnTo>
                    <a:pt x="22942" y="59168"/>
                  </a:lnTo>
                  <a:lnTo>
                    <a:pt x="21646" y="62016"/>
                  </a:lnTo>
                  <a:lnTo>
                    <a:pt x="20782" y="65325"/>
                  </a:lnTo>
                  <a:lnTo>
                    <a:pt x="20206" y="68942"/>
                  </a:lnTo>
                  <a:lnTo>
                    <a:pt x="19116" y="72060"/>
                  </a:lnTo>
                  <a:lnTo>
                    <a:pt x="17684" y="74843"/>
                  </a:lnTo>
                  <a:lnTo>
                    <a:pt x="16023" y="77404"/>
                  </a:lnTo>
                  <a:lnTo>
                    <a:pt x="14210" y="80523"/>
                  </a:lnTo>
                  <a:lnTo>
                    <a:pt x="10312" y="87751"/>
                  </a:lnTo>
                  <a:lnTo>
                    <a:pt x="8990" y="90948"/>
                  </a:lnTo>
                  <a:lnTo>
                    <a:pt x="8109" y="93786"/>
                  </a:lnTo>
                  <a:lnTo>
                    <a:pt x="7521" y="96383"/>
                  </a:lnTo>
                  <a:lnTo>
                    <a:pt x="6424" y="98819"/>
                  </a:lnTo>
                  <a:lnTo>
                    <a:pt x="4986" y="101150"/>
                  </a:lnTo>
                  <a:lnTo>
                    <a:pt x="3321" y="103409"/>
                  </a:lnTo>
                  <a:lnTo>
                    <a:pt x="2211" y="105621"/>
                  </a:lnTo>
                  <a:lnTo>
                    <a:pt x="1472" y="107801"/>
                  </a:lnTo>
                  <a:lnTo>
                    <a:pt x="979" y="109959"/>
                  </a:lnTo>
                  <a:lnTo>
                    <a:pt x="650" y="112104"/>
                  </a:lnTo>
                  <a:lnTo>
                    <a:pt x="431" y="114239"/>
                  </a:lnTo>
                  <a:lnTo>
                    <a:pt x="79" y="119365"/>
                  </a:lnTo>
                  <a:lnTo>
                    <a:pt x="31" y="121947"/>
                  </a:lnTo>
                  <a:lnTo>
                    <a:pt x="0" y="125983"/>
                  </a:lnTo>
                  <a:lnTo>
                    <a:pt x="703" y="126314"/>
                  </a:lnTo>
                  <a:lnTo>
                    <a:pt x="1878" y="126535"/>
                  </a:lnTo>
                  <a:lnTo>
                    <a:pt x="5464" y="126890"/>
                  </a:lnTo>
                  <a:lnTo>
                    <a:pt x="7837" y="126938"/>
                  </a:lnTo>
                  <a:lnTo>
                    <a:pt x="40236" y="126977"/>
                  </a:lnTo>
                  <a:lnTo>
                    <a:pt x="42354" y="126272"/>
                  </a:lnTo>
                  <a:lnTo>
                    <a:pt x="44471" y="125096"/>
                  </a:lnTo>
                  <a:lnTo>
                    <a:pt x="46589" y="123606"/>
                  </a:lnTo>
                  <a:lnTo>
                    <a:pt x="48707" y="122613"/>
                  </a:lnTo>
                  <a:lnTo>
                    <a:pt x="50825" y="121951"/>
                  </a:lnTo>
                  <a:lnTo>
                    <a:pt x="52942" y="121510"/>
                  </a:lnTo>
                  <a:lnTo>
                    <a:pt x="55060" y="121215"/>
                  </a:lnTo>
                  <a:lnTo>
                    <a:pt x="57178" y="121019"/>
                  </a:lnTo>
                  <a:lnTo>
                    <a:pt x="59296" y="120889"/>
                  </a:lnTo>
                  <a:lnTo>
                    <a:pt x="61414" y="120096"/>
                  </a:lnTo>
                  <a:lnTo>
                    <a:pt x="63532" y="118861"/>
                  </a:lnTo>
                  <a:lnTo>
                    <a:pt x="65650" y="117333"/>
                  </a:lnTo>
                  <a:lnTo>
                    <a:pt x="67768" y="116314"/>
                  </a:lnTo>
                  <a:lnTo>
                    <a:pt x="69886" y="115635"/>
                  </a:lnTo>
                  <a:lnTo>
                    <a:pt x="72004" y="115183"/>
                  </a:lnTo>
                  <a:lnTo>
                    <a:pt x="74122" y="114881"/>
                  </a:lnTo>
                  <a:lnTo>
                    <a:pt x="76240" y="114679"/>
                  </a:lnTo>
                  <a:lnTo>
                    <a:pt x="78358" y="114545"/>
                  </a:lnTo>
                  <a:lnTo>
                    <a:pt x="79770" y="113750"/>
                  </a:lnTo>
                  <a:lnTo>
                    <a:pt x="80711" y="112515"/>
                  </a:lnTo>
                  <a:lnTo>
                    <a:pt x="82594" y="107927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SMARTInkAnnotation684"/>
            <p:cNvSpPr/>
            <p:nvPr/>
          </p:nvSpPr>
          <p:spPr>
            <a:xfrm>
              <a:off x="1878000" y="4578350"/>
              <a:ext cx="50754" cy="165101"/>
            </a:xfrm>
            <a:custGeom>
              <a:avLst/>
              <a:gdLst/>
              <a:ahLst/>
              <a:cxnLst/>
              <a:rect l="0" t="0" r="0" b="0"/>
              <a:pathLst>
                <a:path w="50754" h="165101">
                  <a:moveTo>
                    <a:pt x="50753" y="0"/>
                  </a:moveTo>
                  <a:lnTo>
                    <a:pt x="47381" y="0"/>
                  </a:lnTo>
                  <a:lnTo>
                    <a:pt x="46387" y="705"/>
                  </a:lnTo>
                  <a:lnTo>
                    <a:pt x="45724" y="1881"/>
                  </a:lnTo>
                  <a:lnTo>
                    <a:pt x="44661" y="5467"/>
                  </a:lnTo>
                  <a:lnTo>
                    <a:pt x="43868" y="6467"/>
                  </a:lnTo>
                  <a:lnTo>
                    <a:pt x="42633" y="7839"/>
                  </a:lnTo>
                  <a:lnTo>
                    <a:pt x="41104" y="9460"/>
                  </a:lnTo>
                  <a:lnTo>
                    <a:pt x="40084" y="11245"/>
                  </a:lnTo>
                  <a:lnTo>
                    <a:pt x="38952" y="15110"/>
                  </a:lnTo>
                  <a:lnTo>
                    <a:pt x="38448" y="19181"/>
                  </a:lnTo>
                  <a:lnTo>
                    <a:pt x="38314" y="21254"/>
                  </a:lnTo>
                  <a:lnTo>
                    <a:pt x="37519" y="23341"/>
                  </a:lnTo>
                  <a:lnTo>
                    <a:pt x="36282" y="25439"/>
                  </a:lnTo>
                  <a:lnTo>
                    <a:pt x="34752" y="27542"/>
                  </a:lnTo>
                  <a:lnTo>
                    <a:pt x="33732" y="30356"/>
                  </a:lnTo>
                  <a:lnTo>
                    <a:pt x="33052" y="33643"/>
                  </a:lnTo>
                  <a:lnTo>
                    <a:pt x="32598" y="37245"/>
                  </a:lnTo>
                  <a:lnTo>
                    <a:pt x="31590" y="41058"/>
                  </a:lnTo>
                  <a:lnTo>
                    <a:pt x="30212" y="45011"/>
                  </a:lnTo>
                  <a:lnTo>
                    <a:pt x="28587" y="49057"/>
                  </a:lnTo>
                  <a:lnTo>
                    <a:pt x="27504" y="52460"/>
                  </a:lnTo>
                  <a:lnTo>
                    <a:pt x="26782" y="55434"/>
                  </a:lnTo>
                  <a:lnTo>
                    <a:pt x="26301" y="58123"/>
                  </a:lnTo>
                  <a:lnTo>
                    <a:pt x="25274" y="61326"/>
                  </a:lnTo>
                  <a:lnTo>
                    <a:pt x="23883" y="64873"/>
                  </a:lnTo>
                  <a:lnTo>
                    <a:pt x="22250" y="68649"/>
                  </a:lnTo>
                  <a:lnTo>
                    <a:pt x="18553" y="76607"/>
                  </a:lnTo>
                  <a:lnTo>
                    <a:pt x="16578" y="80705"/>
                  </a:lnTo>
                  <a:lnTo>
                    <a:pt x="15262" y="84848"/>
                  </a:lnTo>
                  <a:lnTo>
                    <a:pt x="14384" y="89021"/>
                  </a:lnTo>
                  <a:lnTo>
                    <a:pt x="13800" y="93214"/>
                  </a:lnTo>
                  <a:lnTo>
                    <a:pt x="12704" y="96715"/>
                  </a:lnTo>
                  <a:lnTo>
                    <a:pt x="11267" y="99754"/>
                  </a:lnTo>
                  <a:lnTo>
                    <a:pt x="9603" y="102486"/>
                  </a:lnTo>
                  <a:lnTo>
                    <a:pt x="8494" y="105718"/>
                  </a:lnTo>
                  <a:lnTo>
                    <a:pt x="7755" y="109284"/>
                  </a:lnTo>
                  <a:lnTo>
                    <a:pt x="7262" y="113073"/>
                  </a:lnTo>
                  <a:lnTo>
                    <a:pt x="6933" y="116304"/>
                  </a:lnTo>
                  <a:lnTo>
                    <a:pt x="6714" y="119164"/>
                  </a:lnTo>
                  <a:lnTo>
                    <a:pt x="6568" y="121776"/>
                  </a:lnTo>
                  <a:lnTo>
                    <a:pt x="6406" y="128441"/>
                  </a:lnTo>
                  <a:lnTo>
                    <a:pt x="6362" y="132194"/>
                  </a:lnTo>
                  <a:lnTo>
                    <a:pt x="5627" y="135401"/>
                  </a:lnTo>
                  <a:lnTo>
                    <a:pt x="4431" y="138245"/>
                  </a:lnTo>
                  <a:lnTo>
                    <a:pt x="2928" y="140847"/>
                  </a:lnTo>
                  <a:lnTo>
                    <a:pt x="1926" y="143287"/>
                  </a:lnTo>
                  <a:lnTo>
                    <a:pt x="813" y="147879"/>
                  </a:lnTo>
                  <a:lnTo>
                    <a:pt x="318" y="152272"/>
                  </a:lnTo>
                  <a:lnTo>
                    <a:pt x="0" y="157471"/>
                  </a:lnTo>
                  <a:lnTo>
                    <a:pt x="680" y="158603"/>
                  </a:lnTo>
                  <a:lnTo>
                    <a:pt x="1839" y="160063"/>
                  </a:lnTo>
                  <a:lnTo>
                    <a:pt x="6276" y="16510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SMARTInkAnnotation685"/>
            <p:cNvSpPr/>
            <p:nvPr/>
          </p:nvSpPr>
          <p:spPr>
            <a:xfrm>
              <a:off x="2081274" y="4578350"/>
              <a:ext cx="114345" cy="195935"/>
            </a:xfrm>
            <a:custGeom>
              <a:avLst/>
              <a:gdLst/>
              <a:ahLst/>
              <a:cxnLst/>
              <a:rect l="0" t="0" r="0" b="0"/>
              <a:pathLst>
                <a:path w="114345" h="195935">
                  <a:moveTo>
                    <a:pt x="107992" y="31750"/>
                  </a:moveTo>
                  <a:lnTo>
                    <a:pt x="114323" y="31750"/>
                  </a:lnTo>
                  <a:lnTo>
                    <a:pt x="114344" y="26282"/>
                  </a:lnTo>
                  <a:lnTo>
                    <a:pt x="113639" y="25988"/>
                  </a:lnTo>
                  <a:lnTo>
                    <a:pt x="110973" y="25661"/>
                  </a:lnTo>
                  <a:lnTo>
                    <a:pt x="108875" y="25478"/>
                  </a:lnTo>
                  <a:lnTo>
                    <a:pt x="106502" y="23553"/>
                  </a:lnTo>
                  <a:lnTo>
                    <a:pt x="104881" y="22052"/>
                  </a:lnTo>
                  <a:lnTo>
                    <a:pt x="103094" y="21051"/>
                  </a:lnTo>
                  <a:lnTo>
                    <a:pt x="101197" y="20384"/>
                  </a:lnTo>
                  <a:lnTo>
                    <a:pt x="99226" y="19939"/>
                  </a:lnTo>
                  <a:lnTo>
                    <a:pt x="97206" y="19643"/>
                  </a:lnTo>
                  <a:lnTo>
                    <a:pt x="95153" y="19445"/>
                  </a:lnTo>
                  <a:lnTo>
                    <a:pt x="93079" y="19314"/>
                  </a:lnTo>
                  <a:lnTo>
                    <a:pt x="90990" y="18520"/>
                  </a:lnTo>
                  <a:lnTo>
                    <a:pt x="88891" y="17286"/>
                  </a:lnTo>
                  <a:lnTo>
                    <a:pt x="86787" y="15757"/>
                  </a:lnTo>
                  <a:lnTo>
                    <a:pt x="84678" y="14738"/>
                  </a:lnTo>
                  <a:lnTo>
                    <a:pt x="82565" y="14059"/>
                  </a:lnTo>
                  <a:lnTo>
                    <a:pt x="80451" y="13605"/>
                  </a:lnTo>
                  <a:lnTo>
                    <a:pt x="78335" y="13304"/>
                  </a:lnTo>
                  <a:lnTo>
                    <a:pt x="76219" y="13102"/>
                  </a:lnTo>
                  <a:lnTo>
                    <a:pt x="74102" y="12969"/>
                  </a:lnTo>
                  <a:lnTo>
                    <a:pt x="72691" y="12173"/>
                  </a:lnTo>
                  <a:lnTo>
                    <a:pt x="71750" y="10938"/>
                  </a:lnTo>
                  <a:lnTo>
                    <a:pt x="71123" y="9409"/>
                  </a:lnTo>
                  <a:lnTo>
                    <a:pt x="69999" y="8389"/>
                  </a:lnTo>
                  <a:lnTo>
                    <a:pt x="68543" y="7710"/>
                  </a:lnTo>
                  <a:lnTo>
                    <a:pt x="65044" y="6954"/>
                  </a:lnTo>
                  <a:lnTo>
                    <a:pt x="63122" y="6753"/>
                  </a:lnTo>
                  <a:lnTo>
                    <a:pt x="57510" y="6373"/>
                  </a:lnTo>
                  <a:lnTo>
                    <a:pt x="53891" y="6357"/>
                  </a:lnTo>
                  <a:lnTo>
                    <a:pt x="52863" y="5649"/>
                  </a:lnTo>
                  <a:lnTo>
                    <a:pt x="52177" y="4472"/>
                  </a:lnTo>
                  <a:lnTo>
                    <a:pt x="51721" y="2981"/>
                  </a:lnTo>
                  <a:lnTo>
                    <a:pt x="50710" y="1987"/>
                  </a:lnTo>
                  <a:lnTo>
                    <a:pt x="49330" y="1325"/>
                  </a:lnTo>
                  <a:lnTo>
                    <a:pt x="45416" y="262"/>
                  </a:lnTo>
                  <a:lnTo>
                    <a:pt x="42998" y="116"/>
                  </a:lnTo>
                  <a:lnTo>
                    <a:pt x="39067" y="23"/>
                  </a:lnTo>
                  <a:lnTo>
                    <a:pt x="22986" y="0"/>
                  </a:lnTo>
                  <a:lnTo>
                    <a:pt x="21670" y="706"/>
                  </a:lnTo>
                  <a:lnTo>
                    <a:pt x="20792" y="1882"/>
                  </a:lnTo>
                  <a:lnTo>
                    <a:pt x="20207" y="3371"/>
                  </a:lnTo>
                  <a:lnTo>
                    <a:pt x="17674" y="6907"/>
                  </a:lnTo>
                  <a:lnTo>
                    <a:pt x="16011" y="8838"/>
                  </a:lnTo>
                  <a:lnTo>
                    <a:pt x="14901" y="10831"/>
                  </a:lnTo>
                  <a:lnTo>
                    <a:pt x="13341" y="16301"/>
                  </a:lnTo>
                  <a:lnTo>
                    <a:pt x="12975" y="17828"/>
                  </a:lnTo>
                  <a:lnTo>
                    <a:pt x="10930" y="22270"/>
                  </a:lnTo>
                  <a:lnTo>
                    <a:pt x="8374" y="28242"/>
                  </a:lnTo>
                  <a:lnTo>
                    <a:pt x="7238" y="33248"/>
                  </a:lnTo>
                  <a:lnTo>
                    <a:pt x="4851" y="37825"/>
                  </a:lnTo>
                  <a:lnTo>
                    <a:pt x="3225" y="40033"/>
                  </a:lnTo>
                  <a:lnTo>
                    <a:pt x="2142" y="42916"/>
                  </a:lnTo>
                  <a:lnTo>
                    <a:pt x="1420" y="46250"/>
                  </a:lnTo>
                  <a:lnTo>
                    <a:pt x="939" y="49883"/>
                  </a:lnTo>
                  <a:lnTo>
                    <a:pt x="404" y="55802"/>
                  </a:lnTo>
                  <a:lnTo>
                    <a:pt x="166" y="60784"/>
                  </a:lnTo>
                  <a:lnTo>
                    <a:pt x="60" y="65351"/>
                  </a:lnTo>
                  <a:lnTo>
                    <a:pt x="0" y="71887"/>
                  </a:lnTo>
                  <a:lnTo>
                    <a:pt x="698" y="74030"/>
                  </a:lnTo>
                  <a:lnTo>
                    <a:pt x="3356" y="78293"/>
                  </a:lnTo>
                  <a:lnTo>
                    <a:pt x="6448" y="82415"/>
                  </a:lnTo>
                  <a:lnTo>
                    <a:pt x="11723" y="87907"/>
                  </a:lnTo>
                  <a:lnTo>
                    <a:pt x="12749" y="88238"/>
                  </a:lnTo>
                  <a:lnTo>
                    <a:pt x="15772" y="88606"/>
                  </a:lnTo>
                  <a:lnTo>
                    <a:pt x="17566" y="87998"/>
                  </a:lnTo>
                  <a:lnTo>
                    <a:pt x="19468" y="86888"/>
                  </a:lnTo>
                  <a:lnTo>
                    <a:pt x="21443" y="85442"/>
                  </a:lnTo>
                  <a:lnTo>
                    <a:pt x="23465" y="84478"/>
                  </a:lnTo>
                  <a:lnTo>
                    <a:pt x="25519" y="83835"/>
                  </a:lnTo>
                  <a:lnTo>
                    <a:pt x="27594" y="83407"/>
                  </a:lnTo>
                  <a:lnTo>
                    <a:pt x="29684" y="82416"/>
                  </a:lnTo>
                  <a:lnTo>
                    <a:pt x="31783" y="81049"/>
                  </a:lnTo>
                  <a:lnTo>
                    <a:pt x="33888" y="79432"/>
                  </a:lnTo>
                  <a:lnTo>
                    <a:pt x="36704" y="78355"/>
                  </a:lnTo>
                  <a:lnTo>
                    <a:pt x="39993" y="77637"/>
                  </a:lnTo>
                  <a:lnTo>
                    <a:pt x="43597" y="77158"/>
                  </a:lnTo>
                  <a:lnTo>
                    <a:pt x="46706" y="76133"/>
                  </a:lnTo>
                  <a:lnTo>
                    <a:pt x="49485" y="74744"/>
                  </a:lnTo>
                  <a:lnTo>
                    <a:pt x="52044" y="73113"/>
                  </a:lnTo>
                  <a:lnTo>
                    <a:pt x="53750" y="71319"/>
                  </a:lnTo>
                  <a:lnTo>
                    <a:pt x="54887" y="69418"/>
                  </a:lnTo>
                  <a:lnTo>
                    <a:pt x="55644" y="67446"/>
                  </a:lnTo>
                  <a:lnTo>
                    <a:pt x="58369" y="63372"/>
                  </a:lnTo>
                  <a:lnTo>
                    <a:pt x="61934" y="59210"/>
                  </a:lnTo>
                  <a:lnTo>
                    <a:pt x="65871" y="55008"/>
                  </a:lnTo>
                  <a:lnTo>
                    <a:pt x="67910" y="53605"/>
                  </a:lnTo>
                  <a:lnTo>
                    <a:pt x="69975" y="52670"/>
                  </a:lnTo>
                  <a:lnTo>
                    <a:pt x="72058" y="52047"/>
                  </a:lnTo>
                  <a:lnTo>
                    <a:pt x="73446" y="50926"/>
                  </a:lnTo>
                  <a:lnTo>
                    <a:pt x="74371" y="49473"/>
                  </a:lnTo>
                  <a:lnTo>
                    <a:pt x="75857" y="45442"/>
                  </a:lnTo>
                  <a:lnTo>
                    <a:pt x="76685" y="45112"/>
                  </a:lnTo>
                  <a:lnTo>
                    <a:pt x="79487" y="44744"/>
                  </a:lnTo>
                  <a:lnTo>
                    <a:pt x="82496" y="44458"/>
                  </a:lnTo>
                  <a:lnTo>
                    <a:pt x="82552" y="47823"/>
                  </a:lnTo>
                  <a:lnTo>
                    <a:pt x="81855" y="49521"/>
                  </a:lnTo>
                  <a:lnTo>
                    <a:pt x="79196" y="53289"/>
                  </a:lnTo>
                  <a:lnTo>
                    <a:pt x="78205" y="55282"/>
                  </a:lnTo>
                  <a:lnTo>
                    <a:pt x="77103" y="59377"/>
                  </a:lnTo>
                  <a:lnTo>
                    <a:pt x="76614" y="63549"/>
                  </a:lnTo>
                  <a:lnTo>
                    <a:pt x="76484" y="65649"/>
                  </a:lnTo>
                  <a:lnTo>
                    <a:pt x="74456" y="71746"/>
                  </a:lnTo>
                  <a:lnTo>
                    <a:pt x="72927" y="75347"/>
                  </a:lnTo>
                  <a:lnTo>
                    <a:pt x="71228" y="81230"/>
                  </a:lnTo>
                  <a:lnTo>
                    <a:pt x="70775" y="83787"/>
                  </a:lnTo>
                  <a:lnTo>
                    <a:pt x="69767" y="87608"/>
                  </a:lnTo>
                  <a:lnTo>
                    <a:pt x="66764" y="97498"/>
                  </a:lnTo>
                  <a:lnTo>
                    <a:pt x="64975" y="101688"/>
                  </a:lnTo>
                  <a:lnTo>
                    <a:pt x="63076" y="105186"/>
                  </a:lnTo>
                  <a:lnTo>
                    <a:pt x="61105" y="108224"/>
                  </a:lnTo>
                  <a:lnTo>
                    <a:pt x="59789" y="111660"/>
                  </a:lnTo>
                  <a:lnTo>
                    <a:pt x="58913" y="115362"/>
                  </a:lnTo>
                  <a:lnTo>
                    <a:pt x="58329" y="119241"/>
                  </a:lnTo>
                  <a:lnTo>
                    <a:pt x="57234" y="123239"/>
                  </a:lnTo>
                  <a:lnTo>
                    <a:pt x="55797" y="127315"/>
                  </a:lnTo>
                  <a:lnTo>
                    <a:pt x="54134" y="131443"/>
                  </a:lnTo>
                  <a:lnTo>
                    <a:pt x="53025" y="135606"/>
                  </a:lnTo>
                  <a:lnTo>
                    <a:pt x="52285" y="139793"/>
                  </a:lnTo>
                  <a:lnTo>
                    <a:pt x="51793" y="143995"/>
                  </a:lnTo>
                  <a:lnTo>
                    <a:pt x="50758" y="147502"/>
                  </a:lnTo>
                  <a:lnTo>
                    <a:pt x="47726" y="153281"/>
                  </a:lnTo>
                  <a:lnTo>
                    <a:pt x="46634" y="156514"/>
                  </a:lnTo>
                  <a:lnTo>
                    <a:pt x="45907" y="160082"/>
                  </a:lnTo>
                  <a:lnTo>
                    <a:pt x="45423" y="163871"/>
                  </a:lnTo>
                  <a:lnTo>
                    <a:pt x="43001" y="169963"/>
                  </a:lnTo>
                  <a:lnTo>
                    <a:pt x="39572" y="175023"/>
                  </a:lnTo>
                  <a:lnTo>
                    <a:pt x="37669" y="177359"/>
                  </a:lnTo>
                  <a:lnTo>
                    <a:pt x="35694" y="179622"/>
                  </a:lnTo>
                  <a:lnTo>
                    <a:pt x="34377" y="181837"/>
                  </a:lnTo>
                  <a:lnTo>
                    <a:pt x="32915" y="186179"/>
                  </a:lnTo>
                  <a:lnTo>
                    <a:pt x="31819" y="187619"/>
                  </a:lnTo>
                  <a:lnTo>
                    <a:pt x="30382" y="188579"/>
                  </a:lnTo>
                  <a:lnTo>
                    <a:pt x="26377" y="190120"/>
                  </a:lnTo>
                  <a:lnTo>
                    <a:pt x="26754" y="190953"/>
                  </a:lnTo>
                  <a:lnTo>
                    <a:pt x="29952" y="194789"/>
                  </a:lnTo>
                  <a:lnTo>
                    <a:pt x="30948" y="195934"/>
                  </a:lnTo>
                  <a:lnTo>
                    <a:pt x="31214" y="195534"/>
                  </a:lnTo>
                  <a:lnTo>
                    <a:pt x="31588" y="191599"/>
                  </a:lnTo>
                  <a:lnTo>
                    <a:pt x="31745" y="18415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SMARTInkAnnotation686"/>
            <p:cNvSpPr/>
            <p:nvPr/>
          </p:nvSpPr>
          <p:spPr>
            <a:xfrm>
              <a:off x="2265522" y="4578373"/>
              <a:ext cx="120718" cy="171319"/>
            </a:xfrm>
            <a:custGeom>
              <a:avLst/>
              <a:gdLst/>
              <a:ahLst/>
              <a:cxnLst/>
              <a:rect l="0" t="0" r="0" b="0"/>
              <a:pathLst>
                <a:path w="120718" h="171319">
                  <a:moveTo>
                    <a:pt x="114363" y="25377"/>
                  </a:moveTo>
                  <a:lnTo>
                    <a:pt x="114363" y="22006"/>
                  </a:lnTo>
                  <a:lnTo>
                    <a:pt x="113657" y="21013"/>
                  </a:lnTo>
                  <a:lnTo>
                    <a:pt x="112480" y="20351"/>
                  </a:lnTo>
                  <a:lnTo>
                    <a:pt x="110990" y="19909"/>
                  </a:lnTo>
                  <a:lnTo>
                    <a:pt x="107451" y="17537"/>
                  </a:lnTo>
                  <a:lnTo>
                    <a:pt x="105519" y="15917"/>
                  </a:lnTo>
                  <a:lnTo>
                    <a:pt x="103525" y="14837"/>
                  </a:lnTo>
                  <a:lnTo>
                    <a:pt x="101490" y="14117"/>
                  </a:lnTo>
                  <a:lnTo>
                    <a:pt x="99427" y="13637"/>
                  </a:lnTo>
                  <a:lnTo>
                    <a:pt x="97345" y="12612"/>
                  </a:lnTo>
                  <a:lnTo>
                    <a:pt x="95252" y="11222"/>
                  </a:lnTo>
                  <a:lnTo>
                    <a:pt x="93151" y="9590"/>
                  </a:lnTo>
                  <a:lnTo>
                    <a:pt x="91043" y="8502"/>
                  </a:lnTo>
                  <a:lnTo>
                    <a:pt x="88932" y="7777"/>
                  </a:lnTo>
                  <a:lnTo>
                    <a:pt x="86819" y="7294"/>
                  </a:lnTo>
                  <a:lnTo>
                    <a:pt x="84704" y="6971"/>
                  </a:lnTo>
                  <a:lnTo>
                    <a:pt x="82589" y="6756"/>
                  </a:lnTo>
                  <a:lnTo>
                    <a:pt x="80472" y="6613"/>
                  </a:lnTo>
                  <a:lnTo>
                    <a:pt x="77649" y="5812"/>
                  </a:lnTo>
                  <a:lnTo>
                    <a:pt x="74355" y="4572"/>
                  </a:lnTo>
                  <a:lnTo>
                    <a:pt x="70747" y="3040"/>
                  </a:lnTo>
                  <a:lnTo>
                    <a:pt x="67636" y="2019"/>
                  </a:lnTo>
                  <a:lnTo>
                    <a:pt x="64855" y="1339"/>
                  </a:lnTo>
                  <a:lnTo>
                    <a:pt x="62296" y="885"/>
                  </a:lnTo>
                  <a:lnTo>
                    <a:pt x="59884" y="582"/>
                  </a:lnTo>
                  <a:lnTo>
                    <a:pt x="57570" y="380"/>
                  </a:lnTo>
                  <a:lnTo>
                    <a:pt x="55320" y="246"/>
                  </a:lnTo>
                  <a:lnTo>
                    <a:pt x="49056" y="96"/>
                  </a:lnTo>
                  <a:lnTo>
                    <a:pt x="36903" y="0"/>
                  </a:lnTo>
                  <a:lnTo>
                    <a:pt x="34483" y="698"/>
                  </a:lnTo>
                  <a:lnTo>
                    <a:pt x="32164" y="1869"/>
                  </a:lnTo>
                  <a:lnTo>
                    <a:pt x="29912" y="3355"/>
                  </a:lnTo>
                  <a:lnTo>
                    <a:pt x="27704" y="4346"/>
                  </a:lnTo>
                  <a:lnTo>
                    <a:pt x="25526" y="5006"/>
                  </a:lnTo>
                  <a:lnTo>
                    <a:pt x="23369" y="5446"/>
                  </a:lnTo>
                  <a:lnTo>
                    <a:pt x="21224" y="5739"/>
                  </a:lnTo>
                  <a:lnTo>
                    <a:pt x="19089" y="5935"/>
                  </a:lnTo>
                  <a:lnTo>
                    <a:pt x="13962" y="6249"/>
                  </a:lnTo>
                  <a:lnTo>
                    <a:pt x="11378" y="8173"/>
                  </a:lnTo>
                  <a:lnTo>
                    <a:pt x="9700" y="9674"/>
                  </a:lnTo>
                  <a:lnTo>
                    <a:pt x="7876" y="10675"/>
                  </a:lnTo>
                  <a:lnTo>
                    <a:pt x="5954" y="11342"/>
                  </a:lnTo>
                  <a:lnTo>
                    <a:pt x="1169" y="12413"/>
                  </a:lnTo>
                  <a:lnTo>
                    <a:pt x="777" y="13207"/>
                  </a:lnTo>
                  <a:lnTo>
                    <a:pt x="95" y="18121"/>
                  </a:lnTo>
                  <a:lnTo>
                    <a:pt x="12" y="23212"/>
                  </a:lnTo>
                  <a:lnTo>
                    <a:pt x="0" y="24415"/>
                  </a:lnTo>
                  <a:lnTo>
                    <a:pt x="3367" y="28462"/>
                  </a:lnTo>
                  <a:lnTo>
                    <a:pt x="5772" y="30256"/>
                  </a:lnTo>
                  <a:lnTo>
                    <a:pt x="8787" y="32157"/>
                  </a:lnTo>
                  <a:lnTo>
                    <a:pt x="12209" y="34130"/>
                  </a:lnTo>
                  <a:lnTo>
                    <a:pt x="14491" y="36152"/>
                  </a:lnTo>
                  <a:lnTo>
                    <a:pt x="16011" y="38204"/>
                  </a:lnTo>
                  <a:lnTo>
                    <a:pt x="17025" y="40278"/>
                  </a:lnTo>
                  <a:lnTo>
                    <a:pt x="19113" y="42366"/>
                  </a:lnTo>
                  <a:lnTo>
                    <a:pt x="21917" y="44465"/>
                  </a:lnTo>
                  <a:lnTo>
                    <a:pt x="25198" y="46569"/>
                  </a:lnTo>
                  <a:lnTo>
                    <a:pt x="28092" y="48677"/>
                  </a:lnTo>
                  <a:lnTo>
                    <a:pt x="30727" y="50788"/>
                  </a:lnTo>
                  <a:lnTo>
                    <a:pt x="33190" y="52901"/>
                  </a:lnTo>
                  <a:lnTo>
                    <a:pt x="36244" y="55720"/>
                  </a:lnTo>
                  <a:lnTo>
                    <a:pt x="43402" y="62617"/>
                  </a:lnTo>
                  <a:lnTo>
                    <a:pt x="47288" y="65726"/>
                  </a:lnTo>
                  <a:lnTo>
                    <a:pt x="51290" y="68504"/>
                  </a:lnTo>
                  <a:lnTo>
                    <a:pt x="55370" y="71061"/>
                  </a:lnTo>
                  <a:lnTo>
                    <a:pt x="58796" y="73472"/>
                  </a:lnTo>
                  <a:lnTo>
                    <a:pt x="61787" y="75784"/>
                  </a:lnTo>
                  <a:lnTo>
                    <a:pt x="64486" y="78032"/>
                  </a:lnTo>
                  <a:lnTo>
                    <a:pt x="67698" y="80236"/>
                  </a:lnTo>
                  <a:lnTo>
                    <a:pt x="71251" y="82410"/>
                  </a:lnTo>
                  <a:lnTo>
                    <a:pt x="75031" y="84566"/>
                  </a:lnTo>
                  <a:lnTo>
                    <a:pt x="78258" y="86709"/>
                  </a:lnTo>
                  <a:lnTo>
                    <a:pt x="81115" y="88842"/>
                  </a:lnTo>
                  <a:lnTo>
                    <a:pt x="83726" y="90970"/>
                  </a:lnTo>
                  <a:lnTo>
                    <a:pt x="86878" y="93095"/>
                  </a:lnTo>
                  <a:lnTo>
                    <a:pt x="90391" y="95217"/>
                  </a:lnTo>
                  <a:lnTo>
                    <a:pt x="94146" y="97336"/>
                  </a:lnTo>
                  <a:lnTo>
                    <a:pt x="97355" y="100160"/>
                  </a:lnTo>
                  <a:lnTo>
                    <a:pt x="100200" y="103455"/>
                  </a:lnTo>
                  <a:lnTo>
                    <a:pt x="102803" y="107062"/>
                  </a:lnTo>
                  <a:lnTo>
                    <a:pt x="104539" y="110173"/>
                  </a:lnTo>
                  <a:lnTo>
                    <a:pt x="106466" y="115510"/>
                  </a:lnTo>
                  <a:lnTo>
                    <a:pt x="109206" y="120234"/>
                  </a:lnTo>
                  <a:lnTo>
                    <a:pt x="110925" y="122481"/>
                  </a:lnTo>
                  <a:lnTo>
                    <a:pt x="112835" y="126860"/>
                  </a:lnTo>
                  <a:lnTo>
                    <a:pt x="113684" y="131159"/>
                  </a:lnTo>
                  <a:lnTo>
                    <a:pt x="114061" y="135420"/>
                  </a:lnTo>
                  <a:lnTo>
                    <a:pt x="114229" y="139666"/>
                  </a:lnTo>
                  <a:lnTo>
                    <a:pt x="114323" y="146024"/>
                  </a:lnTo>
                  <a:lnTo>
                    <a:pt x="114355" y="151121"/>
                  </a:lnTo>
                  <a:lnTo>
                    <a:pt x="112477" y="153700"/>
                  </a:lnTo>
                  <a:lnTo>
                    <a:pt x="109289" y="157198"/>
                  </a:lnTo>
                  <a:lnTo>
                    <a:pt x="103524" y="163134"/>
                  </a:lnTo>
                  <a:lnTo>
                    <a:pt x="99426" y="167271"/>
                  </a:lnTo>
                  <a:lnTo>
                    <a:pt x="97345" y="168656"/>
                  </a:lnTo>
                  <a:lnTo>
                    <a:pt x="95252" y="169580"/>
                  </a:lnTo>
                  <a:lnTo>
                    <a:pt x="93151" y="170195"/>
                  </a:lnTo>
                  <a:lnTo>
                    <a:pt x="91043" y="170606"/>
                  </a:lnTo>
                  <a:lnTo>
                    <a:pt x="88932" y="170880"/>
                  </a:lnTo>
                  <a:lnTo>
                    <a:pt x="86819" y="171062"/>
                  </a:lnTo>
                  <a:lnTo>
                    <a:pt x="84704" y="171184"/>
                  </a:lnTo>
                  <a:lnTo>
                    <a:pt x="80472" y="171318"/>
                  </a:lnTo>
                  <a:lnTo>
                    <a:pt x="78355" y="170649"/>
                  </a:lnTo>
                  <a:lnTo>
                    <a:pt x="76237" y="169496"/>
                  </a:lnTo>
                  <a:lnTo>
                    <a:pt x="74120" y="168024"/>
                  </a:lnTo>
                  <a:lnTo>
                    <a:pt x="72003" y="167042"/>
                  </a:lnTo>
                  <a:lnTo>
                    <a:pt x="69884" y="166387"/>
                  </a:lnTo>
                  <a:lnTo>
                    <a:pt x="67767" y="165950"/>
                  </a:lnTo>
                  <a:lnTo>
                    <a:pt x="66355" y="164953"/>
                  </a:lnTo>
                  <a:lnTo>
                    <a:pt x="65413" y="163583"/>
                  </a:lnTo>
                  <a:lnTo>
                    <a:pt x="64786" y="161964"/>
                  </a:lnTo>
                  <a:lnTo>
                    <a:pt x="62206" y="158284"/>
                  </a:lnTo>
                  <a:lnTo>
                    <a:pt x="58706" y="154297"/>
                  </a:lnTo>
                  <a:lnTo>
                    <a:pt x="54797" y="150173"/>
                  </a:lnTo>
                  <a:lnTo>
                    <a:pt x="53472" y="148085"/>
                  </a:lnTo>
                  <a:lnTo>
                    <a:pt x="52000" y="143884"/>
                  </a:lnTo>
                  <a:lnTo>
                    <a:pt x="49464" y="139665"/>
                  </a:lnTo>
                  <a:lnTo>
                    <a:pt x="47799" y="137552"/>
                  </a:lnTo>
                  <a:lnTo>
                    <a:pt x="45949" y="133323"/>
                  </a:lnTo>
                  <a:lnTo>
                    <a:pt x="45127" y="129092"/>
                  </a:lnTo>
                  <a:lnTo>
                    <a:pt x="44761" y="124859"/>
                  </a:lnTo>
                  <a:lnTo>
                    <a:pt x="45370" y="122743"/>
                  </a:lnTo>
                  <a:lnTo>
                    <a:pt x="47929" y="118510"/>
                  </a:lnTo>
                  <a:lnTo>
                    <a:pt x="48894" y="115688"/>
                  </a:lnTo>
                  <a:lnTo>
                    <a:pt x="49536" y="112395"/>
                  </a:lnTo>
                  <a:lnTo>
                    <a:pt x="49965" y="108789"/>
                  </a:lnTo>
                  <a:lnTo>
                    <a:pt x="50957" y="105679"/>
                  </a:lnTo>
                  <a:lnTo>
                    <a:pt x="53942" y="100343"/>
                  </a:lnTo>
                  <a:lnTo>
                    <a:pt x="57622" y="95619"/>
                  </a:lnTo>
                  <a:lnTo>
                    <a:pt x="59592" y="93372"/>
                  </a:lnTo>
                  <a:lnTo>
                    <a:pt x="61611" y="91168"/>
                  </a:lnTo>
                  <a:lnTo>
                    <a:pt x="65737" y="86838"/>
                  </a:lnTo>
                  <a:lnTo>
                    <a:pt x="72029" y="80433"/>
                  </a:lnTo>
                  <a:lnTo>
                    <a:pt x="74138" y="77602"/>
                  </a:lnTo>
                  <a:lnTo>
                    <a:pt x="76250" y="74306"/>
                  </a:lnTo>
                  <a:lnTo>
                    <a:pt x="78364" y="70696"/>
                  </a:lnTo>
                  <a:lnTo>
                    <a:pt x="81186" y="67584"/>
                  </a:lnTo>
                  <a:lnTo>
                    <a:pt x="84479" y="64804"/>
                  </a:lnTo>
                  <a:lnTo>
                    <a:pt x="88086" y="62245"/>
                  </a:lnTo>
                  <a:lnTo>
                    <a:pt x="91197" y="59833"/>
                  </a:lnTo>
                  <a:lnTo>
                    <a:pt x="93977" y="57520"/>
                  </a:lnTo>
                  <a:lnTo>
                    <a:pt x="96536" y="55272"/>
                  </a:lnTo>
                  <a:lnTo>
                    <a:pt x="98949" y="52363"/>
                  </a:lnTo>
                  <a:lnTo>
                    <a:pt x="101262" y="49012"/>
                  </a:lnTo>
                  <a:lnTo>
                    <a:pt x="103511" y="45366"/>
                  </a:lnTo>
                  <a:lnTo>
                    <a:pt x="105716" y="42231"/>
                  </a:lnTo>
                  <a:lnTo>
                    <a:pt x="107892" y="39435"/>
                  </a:lnTo>
                  <a:lnTo>
                    <a:pt x="113085" y="33249"/>
                  </a:lnTo>
                  <a:lnTo>
                    <a:pt x="115678" y="30522"/>
                  </a:lnTo>
                  <a:lnTo>
                    <a:pt x="120717" y="25377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SMARTInkAnnotation687"/>
            <p:cNvSpPr/>
            <p:nvPr/>
          </p:nvSpPr>
          <p:spPr>
            <a:xfrm>
              <a:off x="2431687" y="4559307"/>
              <a:ext cx="107048" cy="209536"/>
            </a:xfrm>
            <a:custGeom>
              <a:avLst/>
              <a:gdLst/>
              <a:ahLst/>
              <a:cxnLst/>
              <a:rect l="0" t="0" r="0" b="0"/>
              <a:pathLst>
                <a:path w="107048" h="209536">
                  <a:moveTo>
                    <a:pt x="81631" y="38093"/>
                  </a:moveTo>
                  <a:lnTo>
                    <a:pt x="81631" y="6607"/>
                  </a:lnTo>
                  <a:lnTo>
                    <a:pt x="79748" y="6460"/>
                  </a:lnTo>
                  <a:lnTo>
                    <a:pt x="78258" y="6421"/>
                  </a:lnTo>
                  <a:lnTo>
                    <a:pt x="77264" y="5690"/>
                  </a:lnTo>
                  <a:lnTo>
                    <a:pt x="76602" y="4496"/>
                  </a:lnTo>
                  <a:lnTo>
                    <a:pt x="76160" y="2995"/>
                  </a:lnTo>
                  <a:lnTo>
                    <a:pt x="75160" y="1994"/>
                  </a:lnTo>
                  <a:lnTo>
                    <a:pt x="73787" y="1327"/>
                  </a:lnTo>
                  <a:lnTo>
                    <a:pt x="72165" y="882"/>
                  </a:lnTo>
                  <a:lnTo>
                    <a:pt x="70378" y="586"/>
                  </a:lnTo>
                  <a:lnTo>
                    <a:pt x="68482" y="388"/>
                  </a:lnTo>
                  <a:lnTo>
                    <a:pt x="63737" y="71"/>
                  </a:lnTo>
                  <a:lnTo>
                    <a:pt x="61205" y="28"/>
                  </a:lnTo>
                  <a:lnTo>
                    <a:pt x="53828" y="0"/>
                  </a:lnTo>
                  <a:lnTo>
                    <a:pt x="51799" y="703"/>
                  </a:lnTo>
                  <a:lnTo>
                    <a:pt x="49742" y="1877"/>
                  </a:lnTo>
                  <a:lnTo>
                    <a:pt x="47664" y="3366"/>
                  </a:lnTo>
                  <a:lnTo>
                    <a:pt x="45572" y="4358"/>
                  </a:lnTo>
                  <a:lnTo>
                    <a:pt x="43472" y="5020"/>
                  </a:lnTo>
                  <a:lnTo>
                    <a:pt x="41366" y="5460"/>
                  </a:lnTo>
                  <a:lnTo>
                    <a:pt x="39256" y="5755"/>
                  </a:lnTo>
                  <a:lnTo>
                    <a:pt x="37143" y="5951"/>
                  </a:lnTo>
                  <a:lnTo>
                    <a:pt x="35028" y="6081"/>
                  </a:lnTo>
                  <a:lnTo>
                    <a:pt x="32912" y="6874"/>
                  </a:lnTo>
                  <a:lnTo>
                    <a:pt x="30796" y="8108"/>
                  </a:lnTo>
                  <a:lnTo>
                    <a:pt x="28679" y="9637"/>
                  </a:lnTo>
                  <a:lnTo>
                    <a:pt x="26562" y="10656"/>
                  </a:lnTo>
                  <a:lnTo>
                    <a:pt x="24444" y="11334"/>
                  </a:lnTo>
                  <a:lnTo>
                    <a:pt x="22327" y="11787"/>
                  </a:lnTo>
                  <a:lnTo>
                    <a:pt x="20209" y="12795"/>
                  </a:lnTo>
                  <a:lnTo>
                    <a:pt x="18091" y="14172"/>
                  </a:lnTo>
                  <a:lnTo>
                    <a:pt x="15973" y="15796"/>
                  </a:lnTo>
                  <a:lnTo>
                    <a:pt x="14561" y="17584"/>
                  </a:lnTo>
                  <a:lnTo>
                    <a:pt x="13620" y="19481"/>
                  </a:lnTo>
                  <a:lnTo>
                    <a:pt x="12993" y="21452"/>
                  </a:lnTo>
                  <a:lnTo>
                    <a:pt x="10413" y="25523"/>
                  </a:lnTo>
                  <a:lnTo>
                    <a:pt x="8736" y="27596"/>
                  </a:lnTo>
                  <a:lnTo>
                    <a:pt x="7619" y="29684"/>
                  </a:lnTo>
                  <a:lnTo>
                    <a:pt x="5340" y="35994"/>
                  </a:lnTo>
                  <a:lnTo>
                    <a:pt x="2305" y="40217"/>
                  </a:lnTo>
                  <a:lnTo>
                    <a:pt x="485" y="44446"/>
                  </a:lnTo>
                  <a:lnTo>
                    <a:pt x="0" y="46562"/>
                  </a:lnTo>
                  <a:lnTo>
                    <a:pt x="383" y="49383"/>
                  </a:lnTo>
                  <a:lnTo>
                    <a:pt x="1344" y="52675"/>
                  </a:lnTo>
                  <a:lnTo>
                    <a:pt x="2690" y="56281"/>
                  </a:lnTo>
                  <a:lnTo>
                    <a:pt x="4187" y="62169"/>
                  </a:lnTo>
                  <a:lnTo>
                    <a:pt x="4586" y="64727"/>
                  </a:lnTo>
                  <a:lnTo>
                    <a:pt x="5558" y="67844"/>
                  </a:lnTo>
                  <a:lnTo>
                    <a:pt x="6911" y="71332"/>
                  </a:lnTo>
                  <a:lnTo>
                    <a:pt x="8520" y="75069"/>
                  </a:lnTo>
                  <a:lnTo>
                    <a:pt x="12190" y="82984"/>
                  </a:lnTo>
                  <a:lnTo>
                    <a:pt x="14157" y="87071"/>
                  </a:lnTo>
                  <a:lnTo>
                    <a:pt x="16174" y="90500"/>
                  </a:lnTo>
                  <a:lnTo>
                    <a:pt x="18226" y="93492"/>
                  </a:lnTo>
                  <a:lnTo>
                    <a:pt x="20299" y="96192"/>
                  </a:lnTo>
                  <a:lnTo>
                    <a:pt x="23093" y="98698"/>
                  </a:lnTo>
                  <a:lnTo>
                    <a:pt x="26368" y="101074"/>
                  </a:lnTo>
                  <a:lnTo>
                    <a:pt x="29963" y="103363"/>
                  </a:lnTo>
                  <a:lnTo>
                    <a:pt x="33066" y="106301"/>
                  </a:lnTo>
                  <a:lnTo>
                    <a:pt x="35840" y="109671"/>
                  </a:lnTo>
                  <a:lnTo>
                    <a:pt x="38396" y="113328"/>
                  </a:lnTo>
                  <a:lnTo>
                    <a:pt x="41511" y="116472"/>
                  </a:lnTo>
                  <a:lnTo>
                    <a:pt x="45001" y="119274"/>
                  </a:lnTo>
                  <a:lnTo>
                    <a:pt x="48739" y="121846"/>
                  </a:lnTo>
                  <a:lnTo>
                    <a:pt x="51937" y="124267"/>
                  </a:lnTo>
                  <a:lnTo>
                    <a:pt x="54775" y="126587"/>
                  </a:lnTo>
                  <a:lnTo>
                    <a:pt x="57373" y="128839"/>
                  </a:lnTo>
                  <a:lnTo>
                    <a:pt x="59811" y="131045"/>
                  </a:lnTo>
                  <a:lnTo>
                    <a:pt x="64403" y="135380"/>
                  </a:lnTo>
                  <a:lnTo>
                    <a:pt x="82840" y="153620"/>
                  </a:lnTo>
                  <a:lnTo>
                    <a:pt x="84555" y="156033"/>
                  </a:lnTo>
                  <a:lnTo>
                    <a:pt x="86461" y="160596"/>
                  </a:lnTo>
                  <a:lnTo>
                    <a:pt x="89190" y="164976"/>
                  </a:lnTo>
                  <a:lnTo>
                    <a:pt x="90906" y="167131"/>
                  </a:lnTo>
                  <a:lnTo>
                    <a:pt x="92813" y="171408"/>
                  </a:lnTo>
                  <a:lnTo>
                    <a:pt x="94038" y="176531"/>
                  </a:lnTo>
                  <a:lnTo>
                    <a:pt x="94205" y="180996"/>
                  </a:lnTo>
                  <a:lnTo>
                    <a:pt x="94331" y="195404"/>
                  </a:lnTo>
                  <a:lnTo>
                    <a:pt x="92453" y="198085"/>
                  </a:lnTo>
                  <a:lnTo>
                    <a:pt x="88867" y="202184"/>
                  </a:lnTo>
                  <a:lnTo>
                    <a:pt x="88377" y="204626"/>
                  </a:lnTo>
                  <a:lnTo>
                    <a:pt x="88246" y="206265"/>
                  </a:lnTo>
                  <a:lnTo>
                    <a:pt x="87453" y="207357"/>
                  </a:lnTo>
                  <a:lnTo>
                    <a:pt x="86218" y="208086"/>
                  </a:lnTo>
                  <a:lnTo>
                    <a:pt x="82537" y="209255"/>
                  </a:lnTo>
                  <a:lnTo>
                    <a:pt x="80151" y="209415"/>
                  </a:lnTo>
                  <a:lnTo>
                    <a:pt x="76737" y="209486"/>
                  </a:lnTo>
                  <a:lnTo>
                    <a:pt x="66718" y="209535"/>
                  </a:lnTo>
                  <a:lnTo>
                    <a:pt x="65335" y="208832"/>
                  </a:lnTo>
                  <a:lnTo>
                    <a:pt x="64414" y="207658"/>
                  </a:lnTo>
                  <a:lnTo>
                    <a:pt x="63799" y="206170"/>
                  </a:lnTo>
                  <a:lnTo>
                    <a:pt x="61233" y="202635"/>
                  </a:lnTo>
                  <a:lnTo>
                    <a:pt x="59560" y="200704"/>
                  </a:lnTo>
                  <a:lnTo>
                    <a:pt x="58446" y="198711"/>
                  </a:lnTo>
                  <a:lnTo>
                    <a:pt x="56170" y="192536"/>
                  </a:lnTo>
                  <a:lnTo>
                    <a:pt x="53136" y="188344"/>
                  </a:lnTo>
                  <a:lnTo>
                    <a:pt x="51317" y="184128"/>
                  </a:lnTo>
                  <a:lnTo>
                    <a:pt x="50508" y="179197"/>
                  </a:lnTo>
                  <a:lnTo>
                    <a:pt x="50293" y="175907"/>
                  </a:lnTo>
                  <a:lnTo>
                    <a:pt x="50052" y="169194"/>
                  </a:lnTo>
                  <a:lnTo>
                    <a:pt x="49918" y="161447"/>
                  </a:lnTo>
                  <a:lnTo>
                    <a:pt x="49886" y="156887"/>
                  </a:lnTo>
                  <a:lnTo>
                    <a:pt x="51755" y="150627"/>
                  </a:lnTo>
                  <a:lnTo>
                    <a:pt x="53242" y="146982"/>
                  </a:lnTo>
                  <a:lnTo>
                    <a:pt x="54894" y="141051"/>
                  </a:lnTo>
                  <a:lnTo>
                    <a:pt x="55334" y="138482"/>
                  </a:lnTo>
                  <a:lnTo>
                    <a:pt x="57706" y="133745"/>
                  </a:lnTo>
                  <a:lnTo>
                    <a:pt x="59327" y="131494"/>
                  </a:lnTo>
                  <a:lnTo>
                    <a:pt x="61128" y="125231"/>
                  </a:lnTo>
                  <a:lnTo>
                    <a:pt x="61608" y="121584"/>
                  </a:lnTo>
                  <a:lnTo>
                    <a:pt x="64025" y="115652"/>
                  </a:lnTo>
                  <a:lnTo>
                    <a:pt x="66746" y="110664"/>
                  </a:lnTo>
                  <a:lnTo>
                    <a:pt x="67955" y="106094"/>
                  </a:lnTo>
                  <a:lnTo>
                    <a:pt x="70376" y="101712"/>
                  </a:lnTo>
                  <a:lnTo>
                    <a:pt x="72010" y="99556"/>
                  </a:lnTo>
                  <a:lnTo>
                    <a:pt x="73804" y="97413"/>
                  </a:lnTo>
                  <a:lnTo>
                    <a:pt x="75707" y="95278"/>
                  </a:lnTo>
                  <a:lnTo>
                    <a:pt x="77682" y="93150"/>
                  </a:lnTo>
                  <a:lnTo>
                    <a:pt x="78998" y="91025"/>
                  </a:lnTo>
                  <a:lnTo>
                    <a:pt x="81557" y="84664"/>
                  </a:lnTo>
                  <a:lnTo>
                    <a:pt x="84657" y="80428"/>
                  </a:lnTo>
                  <a:lnTo>
                    <a:pt x="86999" y="77448"/>
                  </a:lnTo>
                  <a:lnTo>
                    <a:pt x="89429" y="74869"/>
                  </a:lnTo>
                  <a:lnTo>
                    <a:pt x="102895" y="61299"/>
                  </a:lnTo>
                  <a:lnTo>
                    <a:pt x="104279" y="59208"/>
                  </a:lnTo>
                  <a:lnTo>
                    <a:pt x="105202" y="57109"/>
                  </a:lnTo>
                  <a:lnTo>
                    <a:pt x="107047" y="50793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SMARTInkAnnotation688"/>
            <p:cNvSpPr/>
            <p:nvPr/>
          </p:nvSpPr>
          <p:spPr>
            <a:xfrm>
              <a:off x="2640421" y="4578350"/>
              <a:ext cx="127056" cy="119743"/>
            </a:xfrm>
            <a:custGeom>
              <a:avLst/>
              <a:gdLst/>
              <a:ahLst/>
              <a:cxnLst/>
              <a:rect l="0" t="0" r="0" b="0"/>
              <a:pathLst>
                <a:path w="127056" h="119743">
                  <a:moveTo>
                    <a:pt x="31746" y="0"/>
                  </a:moveTo>
                  <a:lnTo>
                    <a:pt x="0" y="0"/>
                  </a:lnTo>
                  <a:lnTo>
                    <a:pt x="27536" y="0"/>
                  </a:lnTo>
                  <a:lnTo>
                    <a:pt x="29645" y="705"/>
                  </a:lnTo>
                  <a:lnTo>
                    <a:pt x="31757" y="1881"/>
                  </a:lnTo>
                  <a:lnTo>
                    <a:pt x="33872" y="3370"/>
                  </a:lnTo>
                  <a:lnTo>
                    <a:pt x="35987" y="4364"/>
                  </a:lnTo>
                  <a:lnTo>
                    <a:pt x="38103" y="5026"/>
                  </a:lnTo>
                  <a:lnTo>
                    <a:pt x="40220" y="5467"/>
                  </a:lnTo>
                  <a:lnTo>
                    <a:pt x="42338" y="5761"/>
                  </a:lnTo>
                  <a:lnTo>
                    <a:pt x="44455" y="5957"/>
                  </a:lnTo>
                  <a:lnTo>
                    <a:pt x="46573" y="6088"/>
                  </a:lnTo>
                  <a:lnTo>
                    <a:pt x="50808" y="6234"/>
                  </a:lnTo>
                  <a:lnTo>
                    <a:pt x="52926" y="6272"/>
                  </a:lnTo>
                  <a:lnTo>
                    <a:pt x="55044" y="7003"/>
                  </a:lnTo>
                  <a:lnTo>
                    <a:pt x="57162" y="8197"/>
                  </a:lnTo>
                  <a:lnTo>
                    <a:pt x="59280" y="9697"/>
                  </a:lnTo>
                  <a:lnTo>
                    <a:pt x="61398" y="10698"/>
                  </a:lnTo>
                  <a:lnTo>
                    <a:pt x="63515" y="11366"/>
                  </a:lnTo>
                  <a:lnTo>
                    <a:pt x="65634" y="11810"/>
                  </a:lnTo>
                  <a:lnTo>
                    <a:pt x="67752" y="12107"/>
                  </a:lnTo>
                  <a:lnTo>
                    <a:pt x="69869" y="12304"/>
                  </a:lnTo>
                  <a:lnTo>
                    <a:pt x="71987" y="12436"/>
                  </a:lnTo>
                  <a:lnTo>
                    <a:pt x="73400" y="13230"/>
                  </a:lnTo>
                  <a:lnTo>
                    <a:pt x="74341" y="14464"/>
                  </a:lnTo>
                  <a:lnTo>
                    <a:pt x="74968" y="15993"/>
                  </a:lnTo>
                  <a:lnTo>
                    <a:pt x="77548" y="19572"/>
                  </a:lnTo>
                  <a:lnTo>
                    <a:pt x="81584" y="24249"/>
                  </a:lnTo>
                  <a:lnTo>
                    <a:pt x="82136" y="26770"/>
                  </a:lnTo>
                  <a:lnTo>
                    <a:pt x="82381" y="30242"/>
                  </a:lnTo>
                  <a:lnTo>
                    <a:pt x="82490" y="34137"/>
                  </a:lnTo>
                  <a:lnTo>
                    <a:pt x="81813" y="36163"/>
                  </a:lnTo>
                  <a:lnTo>
                    <a:pt x="80656" y="38220"/>
                  </a:lnTo>
                  <a:lnTo>
                    <a:pt x="79178" y="40296"/>
                  </a:lnTo>
                  <a:lnTo>
                    <a:pt x="78193" y="42387"/>
                  </a:lnTo>
                  <a:lnTo>
                    <a:pt x="77537" y="44486"/>
                  </a:lnTo>
                  <a:lnTo>
                    <a:pt x="77099" y="46590"/>
                  </a:lnTo>
                  <a:lnTo>
                    <a:pt x="76102" y="48699"/>
                  </a:lnTo>
                  <a:lnTo>
                    <a:pt x="74730" y="50811"/>
                  </a:lnTo>
                  <a:lnTo>
                    <a:pt x="70830" y="55898"/>
                  </a:lnTo>
                  <a:lnTo>
                    <a:pt x="68414" y="58475"/>
                  </a:lnTo>
                  <a:lnTo>
                    <a:pt x="54959" y="72044"/>
                  </a:lnTo>
                  <a:lnTo>
                    <a:pt x="52869" y="73430"/>
                  </a:lnTo>
                  <a:lnTo>
                    <a:pt x="50770" y="74353"/>
                  </a:lnTo>
                  <a:lnTo>
                    <a:pt x="48664" y="74969"/>
                  </a:lnTo>
                  <a:lnTo>
                    <a:pt x="47261" y="76085"/>
                  </a:lnTo>
                  <a:lnTo>
                    <a:pt x="46325" y="77534"/>
                  </a:lnTo>
                  <a:lnTo>
                    <a:pt x="45701" y="79206"/>
                  </a:lnTo>
                  <a:lnTo>
                    <a:pt x="44579" y="80321"/>
                  </a:lnTo>
                  <a:lnTo>
                    <a:pt x="43125" y="81064"/>
                  </a:lnTo>
                  <a:lnTo>
                    <a:pt x="38394" y="82463"/>
                  </a:lnTo>
                  <a:lnTo>
                    <a:pt x="38187" y="85895"/>
                  </a:lnTo>
                  <a:lnTo>
                    <a:pt x="38101" y="89553"/>
                  </a:lnTo>
                  <a:lnTo>
                    <a:pt x="38100" y="94361"/>
                  </a:lnTo>
                  <a:lnTo>
                    <a:pt x="39983" y="96736"/>
                  </a:lnTo>
                  <a:lnTo>
                    <a:pt x="41473" y="98358"/>
                  </a:lnTo>
                  <a:lnTo>
                    <a:pt x="43172" y="99439"/>
                  </a:lnTo>
                  <a:lnTo>
                    <a:pt x="46943" y="100639"/>
                  </a:lnTo>
                  <a:lnTo>
                    <a:pt x="48232" y="101665"/>
                  </a:lnTo>
                  <a:lnTo>
                    <a:pt x="49090" y="103055"/>
                  </a:lnTo>
                  <a:lnTo>
                    <a:pt x="49663" y="104686"/>
                  </a:lnTo>
                  <a:lnTo>
                    <a:pt x="50750" y="105774"/>
                  </a:lnTo>
                  <a:lnTo>
                    <a:pt x="52181" y="106500"/>
                  </a:lnTo>
                  <a:lnTo>
                    <a:pt x="53841" y="106983"/>
                  </a:lnTo>
                  <a:lnTo>
                    <a:pt x="57569" y="109402"/>
                  </a:lnTo>
                  <a:lnTo>
                    <a:pt x="59551" y="111035"/>
                  </a:lnTo>
                  <a:lnTo>
                    <a:pt x="61578" y="112123"/>
                  </a:lnTo>
                  <a:lnTo>
                    <a:pt x="63636" y="112849"/>
                  </a:lnTo>
                  <a:lnTo>
                    <a:pt x="65714" y="113333"/>
                  </a:lnTo>
                  <a:lnTo>
                    <a:pt x="67805" y="113655"/>
                  </a:lnTo>
                  <a:lnTo>
                    <a:pt x="69905" y="113871"/>
                  </a:lnTo>
                  <a:lnTo>
                    <a:pt x="72012" y="114014"/>
                  </a:lnTo>
                  <a:lnTo>
                    <a:pt x="74121" y="114815"/>
                  </a:lnTo>
                  <a:lnTo>
                    <a:pt x="76234" y="116054"/>
                  </a:lnTo>
                  <a:lnTo>
                    <a:pt x="78349" y="117587"/>
                  </a:lnTo>
                  <a:lnTo>
                    <a:pt x="80464" y="118608"/>
                  </a:lnTo>
                  <a:lnTo>
                    <a:pt x="82581" y="119288"/>
                  </a:lnTo>
                  <a:lnTo>
                    <a:pt x="84697" y="119742"/>
                  </a:lnTo>
                  <a:lnTo>
                    <a:pt x="86814" y="119339"/>
                  </a:lnTo>
                  <a:lnTo>
                    <a:pt x="88933" y="118365"/>
                  </a:lnTo>
                  <a:lnTo>
                    <a:pt x="91050" y="117010"/>
                  </a:lnTo>
                  <a:lnTo>
                    <a:pt x="93168" y="116107"/>
                  </a:lnTo>
                  <a:lnTo>
                    <a:pt x="95286" y="115505"/>
                  </a:lnTo>
                  <a:lnTo>
                    <a:pt x="97403" y="115103"/>
                  </a:lnTo>
                  <a:lnTo>
                    <a:pt x="100228" y="114130"/>
                  </a:lnTo>
                  <a:lnTo>
                    <a:pt x="103522" y="112776"/>
                  </a:lnTo>
                  <a:lnTo>
                    <a:pt x="107130" y="111167"/>
                  </a:lnTo>
                  <a:lnTo>
                    <a:pt x="110242" y="110095"/>
                  </a:lnTo>
                  <a:lnTo>
                    <a:pt x="113023" y="109380"/>
                  </a:lnTo>
                  <a:lnTo>
                    <a:pt x="115582" y="108903"/>
                  </a:lnTo>
                  <a:lnTo>
                    <a:pt x="117994" y="107880"/>
                  </a:lnTo>
                  <a:lnTo>
                    <a:pt x="120309" y="106492"/>
                  </a:lnTo>
                  <a:lnTo>
                    <a:pt x="127055" y="10160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SMARTInkAnnotation689"/>
            <p:cNvSpPr/>
            <p:nvPr/>
          </p:nvSpPr>
          <p:spPr>
            <a:xfrm>
              <a:off x="2850078" y="4533900"/>
              <a:ext cx="81609" cy="190391"/>
            </a:xfrm>
            <a:custGeom>
              <a:avLst/>
              <a:gdLst/>
              <a:ahLst/>
              <a:cxnLst/>
              <a:rect l="0" t="0" r="0" b="0"/>
              <a:pathLst>
                <a:path w="81609" h="190391">
                  <a:moveTo>
                    <a:pt x="19061" y="0"/>
                  </a:moveTo>
                  <a:lnTo>
                    <a:pt x="12969" y="6088"/>
                  </a:lnTo>
                  <a:lnTo>
                    <a:pt x="10941" y="6233"/>
                  </a:lnTo>
                  <a:lnTo>
                    <a:pt x="6377" y="6349"/>
                  </a:lnTo>
                  <a:lnTo>
                    <a:pt x="40249" y="6350"/>
                  </a:lnTo>
                  <a:lnTo>
                    <a:pt x="42364" y="7055"/>
                  </a:lnTo>
                  <a:lnTo>
                    <a:pt x="44481" y="8231"/>
                  </a:lnTo>
                  <a:lnTo>
                    <a:pt x="49577" y="11817"/>
                  </a:lnTo>
                  <a:lnTo>
                    <a:pt x="50701" y="12111"/>
                  </a:lnTo>
                  <a:lnTo>
                    <a:pt x="52156" y="12307"/>
                  </a:lnTo>
                  <a:lnTo>
                    <a:pt x="53832" y="12438"/>
                  </a:lnTo>
                  <a:lnTo>
                    <a:pt x="55656" y="12525"/>
                  </a:lnTo>
                  <a:lnTo>
                    <a:pt x="59565" y="12622"/>
                  </a:lnTo>
                  <a:lnTo>
                    <a:pt x="69528" y="12698"/>
                  </a:lnTo>
                  <a:lnTo>
                    <a:pt x="69785" y="16070"/>
                  </a:lnTo>
                  <a:lnTo>
                    <a:pt x="69115" y="17769"/>
                  </a:lnTo>
                  <a:lnTo>
                    <a:pt x="67962" y="19607"/>
                  </a:lnTo>
                  <a:lnTo>
                    <a:pt x="64413" y="24255"/>
                  </a:lnTo>
                  <a:lnTo>
                    <a:pt x="62045" y="26772"/>
                  </a:lnTo>
                  <a:lnTo>
                    <a:pt x="54772" y="34137"/>
                  </a:lnTo>
                  <a:lnTo>
                    <a:pt x="52753" y="35458"/>
                  </a:lnTo>
                  <a:lnTo>
                    <a:pt x="50700" y="36339"/>
                  </a:lnTo>
                  <a:lnTo>
                    <a:pt x="48626" y="36926"/>
                  </a:lnTo>
                  <a:lnTo>
                    <a:pt x="46537" y="38022"/>
                  </a:lnTo>
                  <a:lnTo>
                    <a:pt x="44438" y="39459"/>
                  </a:lnTo>
                  <a:lnTo>
                    <a:pt x="42333" y="41123"/>
                  </a:lnTo>
                  <a:lnTo>
                    <a:pt x="40224" y="42938"/>
                  </a:lnTo>
                  <a:lnTo>
                    <a:pt x="38112" y="44852"/>
                  </a:lnTo>
                  <a:lnTo>
                    <a:pt x="35998" y="46835"/>
                  </a:lnTo>
                  <a:lnTo>
                    <a:pt x="33882" y="48157"/>
                  </a:lnTo>
                  <a:lnTo>
                    <a:pt x="31766" y="49038"/>
                  </a:lnTo>
                  <a:lnTo>
                    <a:pt x="29649" y="49625"/>
                  </a:lnTo>
                  <a:lnTo>
                    <a:pt x="28238" y="50722"/>
                  </a:lnTo>
                  <a:lnTo>
                    <a:pt x="27297" y="52160"/>
                  </a:lnTo>
                  <a:lnTo>
                    <a:pt x="26670" y="53823"/>
                  </a:lnTo>
                  <a:lnTo>
                    <a:pt x="25546" y="54932"/>
                  </a:lnTo>
                  <a:lnTo>
                    <a:pt x="24091" y="55671"/>
                  </a:lnTo>
                  <a:lnTo>
                    <a:pt x="22414" y="56164"/>
                  </a:lnTo>
                  <a:lnTo>
                    <a:pt x="21296" y="57198"/>
                  </a:lnTo>
                  <a:lnTo>
                    <a:pt x="20551" y="58593"/>
                  </a:lnTo>
                  <a:lnTo>
                    <a:pt x="19356" y="62531"/>
                  </a:lnTo>
                  <a:lnTo>
                    <a:pt x="19149" y="66584"/>
                  </a:lnTo>
                  <a:lnTo>
                    <a:pt x="19826" y="67672"/>
                  </a:lnTo>
                  <a:lnTo>
                    <a:pt x="20983" y="68398"/>
                  </a:lnTo>
                  <a:lnTo>
                    <a:pt x="22460" y="68882"/>
                  </a:lnTo>
                  <a:lnTo>
                    <a:pt x="23445" y="69910"/>
                  </a:lnTo>
                  <a:lnTo>
                    <a:pt x="24102" y="71301"/>
                  </a:lnTo>
                  <a:lnTo>
                    <a:pt x="24540" y="72934"/>
                  </a:lnTo>
                  <a:lnTo>
                    <a:pt x="26909" y="76630"/>
                  </a:lnTo>
                  <a:lnTo>
                    <a:pt x="28529" y="78603"/>
                  </a:lnTo>
                  <a:lnTo>
                    <a:pt x="30315" y="79918"/>
                  </a:lnTo>
                  <a:lnTo>
                    <a:pt x="32212" y="80796"/>
                  </a:lnTo>
                  <a:lnTo>
                    <a:pt x="34182" y="81381"/>
                  </a:lnTo>
                  <a:lnTo>
                    <a:pt x="36202" y="82476"/>
                  </a:lnTo>
                  <a:lnTo>
                    <a:pt x="38254" y="83912"/>
                  </a:lnTo>
                  <a:lnTo>
                    <a:pt x="40329" y="85574"/>
                  </a:lnTo>
                  <a:lnTo>
                    <a:pt x="42418" y="87388"/>
                  </a:lnTo>
                  <a:lnTo>
                    <a:pt x="44516" y="89303"/>
                  </a:lnTo>
                  <a:lnTo>
                    <a:pt x="46621" y="91286"/>
                  </a:lnTo>
                  <a:lnTo>
                    <a:pt x="48025" y="93313"/>
                  </a:lnTo>
                  <a:lnTo>
                    <a:pt x="49584" y="97446"/>
                  </a:lnTo>
                  <a:lnTo>
                    <a:pt x="50706" y="98831"/>
                  </a:lnTo>
                  <a:lnTo>
                    <a:pt x="52160" y="99753"/>
                  </a:lnTo>
                  <a:lnTo>
                    <a:pt x="53835" y="100369"/>
                  </a:lnTo>
                  <a:lnTo>
                    <a:pt x="55657" y="101485"/>
                  </a:lnTo>
                  <a:lnTo>
                    <a:pt x="57579" y="102934"/>
                  </a:lnTo>
                  <a:lnTo>
                    <a:pt x="59566" y="104606"/>
                  </a:lnTo>
                  <a:lnTo>
                    <a:pt x="61596" y="105721"/>
                  </a:lnTo>
                  <a:lnTo>
                    <a:pt x="63655" y="106464"/>
                  </a:lnTo>
                  <a:lnTo>
                    <a:pt x="65735" y="106959"/>
                  </a:lnTo>
                  <a:lnTo>
                    <a:pt x="67827" y="107995"/>
                  </a:lnTo>
                  <a:lnTo>
                    <a:pt x="69928" y="109391"/>
                  </a:lnTo>
                  <a:lnTo>
                    <a:pt x="72034" y="111027"/>
                  </a:lnTo>
                  <a:lnTo>
                    <a:pt x="73439" y="112824"/>
                  </a:lnTo>
                  <a:lnTo>
                    <a:pt x="74375" y="114727"/>
                  </a:lnTo>
                  <a:lnTo>
                    <a:pt x="74998" y="116701"/>
                  </a:lnTo>
                  <a:lnTo>
                    <a:pt x="76121" y="118018"/>
                  </a:lnTo>
                  <a:lnTo>
                    <a:pt x="77575" y="118895"/>
                  </a:lnTo>
                  <a:lnTo>
                    <a:pt x="79250" y="119480"/>
                  </a:lnTo>
                  <a:lnTo>
                    <a:pt x="80367" y="120576"/>
                  </a:lnTo>
                  <a:lnTo>
                    <a:pt x="81112" y="122012"/>
                  </a:lnTo>
                  <a:lnTo>
                    <a:pt x="81608" y="123674"/>
                  </a:lnTo>
                  <a:lnTo>
                    <a:pt x="81233" y="125488"/>
                  </a:lnTo>
                  <a:lnTo>
                    <a:pt x="78934" y="129386"/>
                  </a:lnTo>
                  <a:lnTo>
                    <a:pt x="77441" y="133470"/>
                  </a:lnTo>
                  <a:lnTo>
                    <a:pt x="77043" y="135546"/>
                  </a:lnTo>
                  <a:lnTo>
                    <a:pt x="74718" y="139736"/>
                  </a:lnTo>
                  <a:lnTo>
                    <a:pt x="73110" y="141840"/>
                  </a:lnTo>
                  <a:lnTo>
                    <a:pt x="71332" y="144655"/>
                  </a:lnTo>
                  <a:lnTo>
                    <a:pt x="69440" y="147942"/>
                  </a:lnTo>
                  <a:lnTo>
                    <a:pt x="67473" y="151545"/>
                  </a:lnTo>
                  <a:lnTo>
                    <a:pt x="65455" y="153946"/>
                  </a:lnTo>
                  <a:lnTo>
                    <a:pt x="63405" y="155548"/>
                  </a:lnTo>
                  <a:lnTo>
                    <a:pt x="61332" y="156616"/>
                  </a:lnTo>
                  <a:lnTo>
                    <a:pt x="59244" y="158032"/>
                  </a:lnTo>
                  <a:lnTo>
                    <a:pt x="57146" y="159683"/>
                  </a:lnTo>
                  <a:lnTo>
                    <a:pt x="55041" y="161488"/>
                  </a:lnTo>
                  <a:lnTo>
                    <a:pt x="52931" y="163398"/>
                  </a:lnTo>
                  <a:lnTo>
                    <a:pt x="48706" y="167401"/>
                  </a:lnTo>
                  <a:lnTo>
                    <a:pt x="45884" y="169456"/>
                  </a:lnTo>
                  <a:lnTo>
                    <a:pt x="42591" y="171532"/>
                  </a:lnTo>
                  <a:lnTo>
                    <a:pt x="38984" y="173621"/>
                  </a:lnTo>
                  <a:lnTo>
                    <a:pt x="35873" y="175720"/>
                  </a:lnTo>
                  <a:lnTo>
                    <a:pt x="33093" y="177824"/>
                  </a:lnTo>
                  <a:lnTo>
                    <a:pt x="30534" y="179933"/>
                  </a:lnTo>
                  <a:lnTo>
                    <a:pt x="28121" y="182045"/>
                  </a:lnTo>
                  <a:lnTo>
                    <a:pt x="25808" y="184157"/>
                  </a:lnTo>
                  <a:lnTo>
                    <a:pt x="23559" y="186272"/>
                  </a:lnTo>
                  <a:lnTo>
                    <a:pt x="21354" y="187682"/>
                  </a:lnTo>
                  <a:lnTo>
                    <a:pt x="19178" y="188621"/>
                  </a:lnTo>
                  <a:lnTo>
                    <a:pt x="17021" y="189247"/>
                  </a:lnTo>
                  <a:lnTo>
                    <a:pt x="14877" y="189665"/>
                  </a:lnTo>
                  <a:lnTo>
                    <a:pt x="12742" y="189943"/>
                  </a:lnTo>
                  <a:lnTo>
                    <a:pt x="7615" y="190390"/>
                  </a:lnTo>
                  <a:lnTo>
                    <a:pt x="6489" y="189721"/>
                  </a:lnTo>
                  <a:lnTo>
                    <a:pt x="5032" y="188570"/>
                  </a:lnTo>
                  <a:lnTo>
                    <a:pt x="3354" y="187097"/>
                  </a:lnTo>
                  <a:lnTo>
                    <a:pt x="2236" y="185409"/>
                  </a:lnTo>
                  <a:lnTo>
                    <a:pt x="1490" y="183578"/>
                  </a:lnTo>
                  <a:lnTo>
                    <a:pt x="0" y="17780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1" name="SMARTInkAnnotation690"/>
            <p:cNvSpPr/>
            <p:nvPr/>
          </p:nvSpPr>
          <p:spPr>
            <a:xfrm>
              <a:off x="2977157" y="4559300"/>
              <a:ext cx="101655" cy="196580"/>
            </a:xfrm>
            <a:custGeom>
              <a:avLst/>
              <a:gdLst/>
              <a:ahLst/>
              <a:cxnLst/>
              <a:rect l="0" t="0" r="0" b="0"/>
              <a:pathLst>
                <a:path w="101655" h="196580">
                  <a:moveTo>
                    <a:pt x="82601" y="0"/>
                  </a:moveTo>
                  <a:lnTo>
                    <a:pt x="82601" y="5467"/>
                  </a:lnTo>
                  <a:lnTo>
                    <a:pt x="81895" y="5762"/>
                  </a:lnTo>
                  <a:lnTo>
                    <a:pt x="79228" y="6088"/>
                  </a:lnTo>
                  <a:lnTo>
                    <a:pt x="78234" y="6881"/>
                  </a:lnTo>
                  <a:lnTo>
                    <a:pt x="77572" y="8116"/>
                  </a:lnTo>
                  <a:lnTo>
                    <a:pt x="77130" y="9644"/>
                  </a:lnTo>
                  <a:lnTo>
                    <a:pt x="74757" y="13223"/>
                  </a:lnTo>
                  <a:lnTo>
                    <a:pt x="73135" y="15165"/>
                  </a:lnTo>
                  <a:lnTo>
                    <a:pt x="71348" y="16460"/>
                  </a:lnTo>
                  <a:lnTo>
                    <a:pt x="69451" y="17323"/>
                  </a:lnTo>
                  <a:lnTo>
                    <a:pt x="67481" y="17899"/>
                  </a:lnTo>
                  <a:lnTo>
                    <a:pt x="65461" y="18988"/>
                  </a:lnTo>
                  <a:lnTo>
                    <a:pt x="63408" y="20420"/>
                  </a:lnTo>
                  <a:lnTo>
                    <a:pt x="61334" y="22080"/>
                  </a:lnTo>
                  <a:lnTo>
                    <a:pt x="59245" y="23892"/>
                  </a:lnTo>
                  <a:lnTo>
                    <a:pt x="57147" y="25806"/>
                  </a:lnTo>
                  <a:lnTo>
                    <a:pt x="52932" y="29814"/>
                  </a:lnTo>
                  <a:lnTo>
                    <a:pt x="48706" y="33947"/>
                  </a:lnTo>
                  <a:lnTo>
                    <a:pt x="46590" y="35331"/>
                  </a:lnTo>
                  <a:lnTo>
                    <a:pt x="44474" y="36254"/>
                  </a:lnTo>
                  <a:lnTo>
                    <a:pt x="42357" y="36869"/>
                  </a:lnTo>
                  <a:lnTo>
                    <a:pt x="40946" y="37985"/>
                  </a:lnTo>
                  <a:lnTo>
                    <a:pt x="40005" y="39435"/>
                  </a:lnTo>
                  <a:lnTo>
                    <a:pt x="39377" y="41106"/>
                  </a:lnTo>
                  <a:lnTo>
                    <a:pt x="38254" y="42221"/>
                  </a:lnTo>
                  <a:lnTo>
                    <a:pt x="36798" y="42964"/>
                  </a:lnTo>
                  <a:lnTo>
                    <a:pt x="35122" y="43459"/>
                  </a:lnTo>
                  <a:lnTo>
                    <a:pt x="34005" y="44496"/>
                  </a:lnTo>
                  <a:lnTo>
                    <a:pt x="33260" y="45891"/>
                  </a:lnTo>
                  <a:lnTo>
                    <a:pt x="32431" y="49324"/>
                  </a:lnTo>
                  <a:lnTo>
                    <a:pt x="31900" y="55395"/>
                  </a:lnTo>
                  <a:lnTo>
                    <a:pt x="31796" y="60174"/>
                  </a:lnTo>
                  <a:lnTo>
                    <a:pt x="31777" y="65886"/>
                  </a:lnTo>
                  <a:lnTo>
                    <a:pt x="32480" y="67913"/>
                  </a:lnTo>
                  <a:lnTo>
                    <a:pt x="35145" y="72046"/>
                  </a:lnTo>
                  <a:lnTo>
                    <a:pt x="36800" y="76236"/>
                  </a:lnTo>
                  <a:lnTo>
                    <a:pt x="37241" y="78340"/>
                  </a:lnTo>
                  <a:lnTo>
                    <a:pt x="39614" y="82561"/>
                  </a:lnTo>
                  <a:lnTo>
                    <a:pt x="41235" y="84674"/>
                  </a:lnTo>
                  <a:lnTo>
                    <a:pt x="43022" y="86788"/>
                  </a:lnTo>
                  <a:lnTo>
                    <a:pt x="44919" y="88903"/>
                  </a:lnTo>
                  <a:lnTo>
                    <a:pt x="48909" y="93135"/>
                  </a:lnTo>
                  <a:lnTo>
                    <a:pt x="61438" y="105833"/>
                  </a:lnTo>
                  <a:lnTo>
                    <a:pt x="65665" y="110067"/>
                  </a:lnTo>
                  <a:lnTo>
                    <a:pt x="67074" y="112183"/>
                  </a:lnTo>
                  <a:lnTo>
                    <a:pt x="68640" y="116417"/>
                  </a:lnTo>
                  <a:lnTo>
                    <a:pt x="71219" y="120650"/>
                  </a:lnTo>
                  <a:lnTo>
                    <a:pt x="72895" y="122767"/>
                  </a:lnTo>
                  <a:lnTo>
                    <a:pt x="75425" y="124883"/>
                  </a:lnTo>
                  <a:lnTo>
                    <a:pt x="78523" y="127000"/>
                  </a:lnTo>
                  <a:lnTo>
                    <a:pt x="82000" y="129116"/>
                  </a:lnTo>
                  <a:lnTo>
                    <a:pt x="84319" y="131234"/>
                  </a:lnTo>
                  <a:lnTo>
                    <a:pt x="85864" y="133350"/>
                  </a:lnTo>
                  <a:lnTo>
                    <a:pt x="86894" y="135467"/>
                  </a:lnTo>
                  <a:lnTo>
                    <a:pt x="88287" y="136878"/>
                  </a:lnTo>
                  <a:lnTo>
                    <a:pt x="89921" y="137819"/>
                  </a:lnTo>
                  <a:lnTo>
                    <a:pt x="91717" y="138446"/>
                  </a:lnTo>
                  <a:lnTo>
                    <a:pt x="93620" y="139569"/>
                  </a:lnTo>
                  <a:lnTo>
                    <a:pt x="95595" y="141024"/>
                  </a:lnTo>
                  <a:lnTo>
                    <a:pt x="97618" y="142699"/>
                  </a:lnTo>
                  <a:lnTo>
                    <a:pt x="98966" y="144522"/>
                  </a:lnTo>
                  <a:lnTo>
                    <a:pt x="101130" y="150635"/>
                  </a:lnTo>
                  <a:lnTo>
                    <a:pt x="101308" y="151223"/>
                  </a:lnTo>
                  <a:lnTo>
                    <a:pt x="101593" y="157237"/>
                  </a:lnTo>
                  <a:lnTo>
                    <a:pt x="101654" y="167296"/>
                  </a:lnTo>
                  <a:lnTo>
                    <a:pt x="100951" y="168681"/>
                  </a:lnTo>
                  <a:lnTo>
                    <a:pt x="99776" y="169604"/>
                  </a:lnTo>
                  <a:lnTo>
                    <a:pt x="98287" y="170219"/>
                  </a:lnTo>
                  <a:lnTo>
                    <a:pt x="97295" y="171335"/>
                  </a:lnTo>
                  <a:lnTo>
                    <a:pt x="96633" y="172785"/>
                  </a:lnTo>
                  <a:lnTo>
                    <a:pt x="96191" y="174456"/>
                  </a:lnTo>
                  <a:lnTo>
                    <a:pt x="95192" y="175571"/>
                  </a:lnTo>
                  <a:lnTo>
                    <a:pt x="93818" y="176314"/>
                  </a:lnTo>
                  <a:lnTo>
                    <a:pt x="92197" y="176809"/>
                  </a:lnTo>
                  <a:lnTo>
                    <a:pt x="90411" y="177845"/>
                  </a:lnTo>
                  <a:lnTo>
                    <a:pt x="88513" y="179241"/>
                  </a:lnTo>
                  <a:lnTo>
                    <a:pt x="86543" y="180877"/>
                  </a:lnTo>
                  <a:lnTo>
                    <a:pt x="84523" y="182674"/>
                  </a:lnTo>
                  <a:lnTo>
                    <a:pt x="80396" y="186551"/>
                  </a:lnTo>
                  <a:lnTo>
                    <a:pt x="78306" y="187868"/>
                  </a:lnTo>
                  <a:lnTo>
                    <a:pt x="76208" y="188745"/>
                  </a:lnTo>
                  <a:lnTo>
                    <a:pt x="74103" y="189330"/>
                  </a:lnTo>
                  <a:lnTo>
                    <a:pt x="71994" y="189720"/>
                  </a:lnTo>
                  <a:lnTo>
                    <a:pt x="69882" y="189980"/>
                  </a:lnTo>
                  <a:lnTo>
                    <a:pt x="67768" y="190153"/>
                  </a:lnTo>
                  <a:lnTo>
                    <a:pt x="65652" y="190974"/>
                  </a:lnTo>
                  <a:lnTo>
                    <a:pt x="63536" y="192227"/>
                  </a:lnTo>
                  <a:lnTo>
                    <a:pt x="61419" y="193768"/>
                  </a:lnTo>
                  <a:lnTo>
                    <a:pt x="59302" y="194796"/>
                  </a:lnTo>
                  <a:lnTo>
                    <a:pt x="57184" y="195480"/>
                  </a:lnTo>
                  <a:lnTo>
                    <a:pt x="55066" y="195937"/>
                  </a:lnTo>
                  <a:lnTo>
                    <a:pt x="52243" y="196241"/>
                  </a:lnTo>
                  <a:lnTo>
                    <a:pt x="48949" y="196445"/>
                  </a:lnTo>
                  <a:lnTo>
                    <a:pt x="45340" y="196579"/>
                  </a:lnTo>
                  <a:lnTo>
                    <a:pt x="42228" y="195964"/>
                  </a:lnTo>
                  <a:lnTo>
                    <a:pt x="39448" y="194848"/>
                  </a:lnTo>
                  <a:lnTo>
                    <a:pt x="36888" y="193399"/>
                  </a:lnTo>
                  <a:lnTo>
                    <a:pt x="34476" y="192432"/>
                  </a:lnTo>
                  <a:lnTo>
                    <a:pt x="32162" y="191789"/>
                  </a:lnTo>
                  <a:lnTo>
                    <a:pt x="29914" y="191359"/>
                  </a:lnTo>
                  <a:lnTo>
                    <a:pt x="27708" y="190367"/>
                  </a:lnTo>
                  <a:lnTo>
                    <a:pt x="25532" y="189001"/>
                  </a:lnTo>
                  <a:lnTo>
                    <a:pt x="23375" y="187384"/>
                  </a:lnTo>
                  <a:lnTo>
                    <a:pt x="21231" y="185601"/>
                  </a:lnTo>
                  <a:lnTo>
                    <a:pt x="19096" y="183706"/>
                  </a:lnTo>
                  <a:lnTo>
                    <a:pt x="16967" y="181737"/>
                  </a:lnTo>
                  <a:lnTo>
                    <a:pt x="14841" y="179013"/>
                  </a:lnTo>
                  <a:lnTo>
                    <a:pt x="12718" y="175787"/>
                  </a:lnTo>
                  <a:lnTo>
                    <a:pt x="10596" y="172224"/>
                  </a:lnTo>
                  <a:lnTo>
                    <a:pt x="8239" y="166385"/>
                  </a:lnTo>
                  <a:lnTo>
                    <a:pt x="6486" y="160732"/>
                  </a:lnTo>
                  <a:lnTo>
                    <a:pt x="5029" y="157249"/>
                  </a:lnTo>
                  <a:lnTo>
                    <a:pt x="3353" y="153517"/>
                  </a:lnTo>
                  <a:lnTo>
                    <a:pt x="2235" y="149616"/>
                  </a:lnTo>
                  <a:lnTo>
                    <a:pt x="1490" y="145605"/>
                  </a:lnTo>
                  <a:lnTo>
                    <a:pt x="0" y="13335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2" name="SMARTInkAnnotation691"/>
            <p:cNvSpPr/>
            <p:nvPr/>
          </p:nvSpPr>
          <p:spPr>
            <a:xfrm>
              <a:off x="3015280" y="4578350"/>
              <a:ext cx="101665" cy="24518"/>
            </a:xfrm>
            <a:custGeom>
              <a:avLst/>
              <a:gdLst/>
              <a:ahLst/>
              <a:cxnLst/>
              <a:rect l="0" t="0" r="0" b="0"/>
              <a:pathLst>
                <a:path w="101665" h="24518">
                  <a:moveTo>
                    <a:pt x="0" y="19050"/>
                  </a:moveTo>
                  <a:lnTo>
                    <a:pt x="9466" y="19050"/>
                  </a:lnTo>
                  <a:lnTo>
                    <a:pt x="11253" y="19755"/>
                  </a:lnTo>
                  <a:lnTo>
                    <a:pt x="13150" y="20931"/>
                  </a:lnTo>
                  <a:lnTo>
                    <a:pt x="15120" y="22421"/>
                  </a:lnTo>
                  <a:lnTo>
                    <a:pt x="17141" y="23414"/>
                  </a:lnTo>
                  <a:lnTo>
                    <a:pt x="19194" y="24076"/>
                  </a:lnTo>
                  <a:lnTo>
                    <a:pt x="21268" y="24517"/>
                  </a:lnTo>
                  <a:lnTo>
                    <a:pt x="23356" y="24106"/>
                  </a:lnTo>
                  <a:lnTo>
                    <a:pt x="25455" y="23126"/>
                  </a:lnTo>
                  <a:lnTo>
                    <a:pt x="30523" y="19855"/>
                  </a:lnTo>
                  <a:lnTo>
                    <a:pt x="33099" y="19408"/>
                  </a:lnTo>
                  <a:lnTo>
                    <a:pt x="34774" y="19288"/>
                  </a:lnTo>
                  <a:lnTo>
                    <a:pt x="37302" y="19209"/>
                  </a:lnTo>
                  <a:lnTo>
                    <a:pt x="43878" y="19121"/>
                  </a:lnTo>
                  <a:lnTo>
                    <a:pt x="46902" y="18391"/>
                  </a:lnTo>
                  <a:lnTo>
                    <a:pt x="49624" y="17200"/>
                  </a:lnTo>
                  <a:lnTo>
                    <a:pt x="52145" y="15699"/>
                  </a:lnTo>
                  <a:lnTo>
                    <a:pt x="54531" y="14699"/>
                  </a:lnTo>
                  <a:lnTo>
                    <a:pt x="56828" y="14033"/>
                  </a:lnTo>
                  <a:lnTo>
                    <a:pt x="59065" y="13588"/>
                  </a:lnTo>
                  <a:lnTo>
                    <a:pt x="61263" y="13292"/>
                  </a:lnTo>
                  <a:lnTo>
                    <a:pt x="63434" y="13095"/>
                  </a:lnTo>
                  <a:lnTo>
                    <a:pt x="65587" y="12963"/>
                  </a:lnTo>
                  <a:lnTo>
                    <a:pt x="69863" y="12817"/>
                  </a:lnTo>
                  <a:lnTo>
                    <a:pt x="71991" y="12778"/>
                  </a:lnTo>
                  <a:lnTo>
                    <a:pt x="74116" y="12047"/>
                  </a:lnTo>
                  <a:lnTo>
                    <a:pt x="76239" y="10853"/>
                  </a:lnTo>
                  <a:lnTo>
                    <a:pt x="78359" y="9352"/>
                  </a:lnTo>
                  <a:lnTo>
                    <a:pt x="80480" y="7645"/>
                  </a:lnTo>
                  <a:lnTo>
                    <a:pt x="82599" y="5803"/>
                  </a:lnTo>
                  <a:lnTo>
                    <a:pt x="84718" y="3869"/>
                  </a:lnTo>
                  <a:lnTo>
                    <a:pt x="87543" y="2579"/>
                  </a:lnTo>
                  <a:lnTo>
                    <a:pt x="90838" y="1719"/>
                  </a:lnTo>
                  <a:lnTo>
                    <a:pt x="101664" y="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3" name="SMARTInkAnnotation692"/>
            <p:cNvSpPr/>
            <p:nvPr/>
          </p:nvSpPr>
          <p:spPr>
            <a:xfrm>
              <a:off x="3510976" y="3771900"/>
              <a:ext cx="100694" cy="214643"/>
            </a:xfrm>
            <a:custGeom>
              <a:avLst/>
              <a:gdLst/>
              <a:ahLst/>
              <a:cxnLst/>
              <a:rect l="0" t="0" r="0" b="0"/>
              <a:pathLst>
                <a:path w="100694" h="214643">
                  <a:moveTo>
                    <a:pt x="95222" y="0"/>
                  </a:moveTo>
                  <a:lnTo>
                    <a:pt x="100693" y="5467"/>
                  </a:lnTo>
                  <a:lnTo>
                    <a:pt x="100281" y="5761"/>
                  </a:lnTo>
                  <a:lnTo>
                    <a:pt x="97942" y="6088"/>
                  </a:lnTo>
                  <a:lnTo>
                    <a:pt x="96028" y="6272"/>
                  </a:lnTo>
                  <a:lnTo>
                    <a:pt x="95760" y="7003"/>
                  </a:lnTo>
                  <a:lnTo>
                    <a:pt x="95329" y="13247"/>
                  </a:lnTo>
                  <a:lnTo>
                    <a:pt x="95293" y="15181"/>
                  </a:lnTo>
                  <a:lnTo>
                    <a:pt x="94564" y="16471"/>
                  </a:lnTo>
                  <a:lnTo>
                    <a:pt x="93371" y="17330"/>
                  </a:lnTo>
                  <a:lnTo>
                    <a:pt x="91870" y="17903"/>
                  </a:lnTo>
                  <a:lnTo>
                    <a:pt x="90870" y="19696"/>
                  </a:lnTo>
                  <a:lnTo>
                    <a:pt x="89758" y="25452"/>
                  </a:lnTo>
                  <a:lnTo>
                    <a:pt x="87381" y="30832"/>
                  </a:lnTo>
                  <a:lnTo>
                    <a:pt x="85759" y="33255"/>
                  </a:lnTo>
                  <a:lnTo>
                    <a:pt x="83957" y="39709"/>
                  </a:lnTo>
                  <a:lnTo>
                    <a:pt x="83476" y="43406"/>
                  </a:lnTo>
                  <a:lnTo>
                    <a:pt x="82450" y="47282"/>
                  </a:lnTo>
                  <a:lnTo>
                    <a:pt x="81059" y="51276"/>
                  </a:lnTo>
                  <a:lnTo>
                    <a:pt x="79427" y="55351"/>
                  </a:lnTo>
                  <a:lnTo>
                    <a:pt x="77632" y="59478"/>
                  </a:lnTo>
                  <a:lnTo>
                    <a:pt x="73755" y="67827"/>
                  </a:lnTo>
                  <a:lnTo>
                    <a:pt x="59199" y="97372"/>
                  </a:lnTo>
                  <a:lnTo>
                    <a:pt x="54973" y="105835"/>
                  </a:lnTo>
                  <a:lnTo>
                    <a:pt x="52858" y="110773"/>
                  </a:lnTo>
                  <a:lnTo>
                    <a:pt x="50741" y="116182"/>
                  </a:lnTo>
                  <a:lnTo>
                    <a:pt x="48624" y="121905"/>
                  </a:lnTo>
                  <a:lnTo>
                    <a:pt x="46507" y="126425"/>
                  </a:lnTo>
                  <a:lnTo>
                    <a:pt x="44390" y="130145"/>
                  </a:lnTo>
                  <a:lnTo>
                    <a:pt x="42272" y="133329"/>
                  </a:lnTo>
                  <a:lnTo>
                    <a:pt x="40154" y="137570"/>
                  </a:lnTo>
                  <a:lnTo>
                    <a:pt x="38036" y="142513"/>
                  </a:lnTo>
                  <a:lnTo>
                    <a:pt x="35918" y="147925"/>
                  </a:lnTo>
                  <a:lnTo>
                    <a:pt x="33094" y="152945"/>
                  </a:lnTo>
                  <a:lnTo>
                    <a:pt x="29800" y="157702"/>
                  </a:lnTo>
                  <a:lnTo>
                    <a:pt x="26191" y="162284"/>
                  </a:lnTo>
                  <a:lnTo>
                    <a:pt x="23786" y="166751"/>
                  </a:lnTo>
                  <a:lnTo>
                    <a:pt x="22182" y="171139"/>
                  </a:lnTo>
                  <a:lnTo>
                    <a:pt x="21113" y="175476"/>
                  </a:lnTo>
                  <a:lnTo>
                    <a:pt x="18043" y="182176"/>
                  </a:lnTo>
                  <a:lnTo>
                    <a:pt x="16235" y="184951"/>
                  </a:lnTo>
                  <a:lnTo>
                    <a:pt x="14324" y="187506"/>
                  </a:lnTo>
                  <a:lnTo>
                    <a:pt x="12345" y="189915"/>
                  </a:lnTo>
                  <a:lnTo>
                    <a:pt x="10319" y="192227"/>
                  </a:lnTo>
                  <a:lnTo>
                    <a:pt x="8968" y="194473"/>
                  </a:lnTo>
                  <a:lnTo>
                    <a:pt x="6361" y="201006"/>
                  </a:lnTo>
                  <a:lnTo>
                    <a:pt x="3250" y="205282"/>
                  </a:lnTo>
                  <a:lnTo>
                    <a:pt x="1396" y="209534"/>
                  </a:lnTo>
                  <a:lnTo>
                    <a:pt x="206" y="214642"/>
                  </a:lnTo>
                  <a:lnTo>
                    <a:pt x="108" y="214356"/>
                  </a:lnTo>
                  <a:lnTo>
                    <a:pt x="0" y="212156"/>
                  </a:lnTo>
                  <a:lnTo>
                    <a:pt x="1834" y="206945"/>
                  </a:lnTo>
                  <a:lnTo>
                    <a:pt x="6267" y="19685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4" name="SMARTInkAnnotation693"/>
            <p:cNvSpPr/>
            <p:nvPr/>
          </p:nvSpPr>
          <p:spPr>
            <a:xfrm>
              <a:off x="3638079" y="3810000"/>
              <a:ext cx="101181" cy="126912"/>
            </a:xfrm>
            <a:custGeom>
              <a:avLst/>
              <a:gdLst/>
              <a:ahLst/>
              <a:cxnLst/>
              <a:rect l="0" t="0" r="0" b="0"/>
              <a:pathLst>
                <a:path w="101181" h="126912">
                  <a:moveTo>
                    <a:pt x="69783" y="0"/>
                  </a:moveTo>
                  <a:lnTo>
                    <a:pt x="66410" y="3371"/>
                  </a:lnTo>
                  <a:lnTo>
                    <a:pt x="64710" y="5775"/>
                  </a:lnTo>
                  <a:lnTo>
                    <a:pt x="62871" y="8789"/>
                  </a:lnTo>
                  <a:lnTo>
                    <a:pt x="60939" y="12210"/>
                  </a:lnTo>
                  <a:lnTo>
                    <a:pt x="59651" y="15901"/>
                  </a:lnTo>
                  <a:lnTo>
                    <a:pt x="58792" y="19773"/>
                  </a:lnTo>
                  <a:lnTo>
                    <a:pt x="58219" y="23765"/>
                  </a:lnTo>
                  <a:lnTo>
                    <a:pt x="57132" y="27132"/>
                  </a:lnTo>
                  <a:lnTo>
                    <a:pt x="55701" y="30083"/>
                  </a:lnTo>
                  <a:lnTo>
                    <a:pt x="54041" y="32755"/>
                  </a:lnTo>
                  <a:lnTo>
                    <a:pt x="51522" y="35948"/>
                  </a:lnTo>
                  <a:lnTo>
                    <a:pt x="48431" y="39488"/>
                  </a:lnTo>
                  <a:lnTo>
                    <a:pt x="44959" y="43259"/>
                  </a:lnTo>
                  <a:lnTo>
                    <a:pt x="37335" y="51211"/>
                  </a:lnTo>
                  <a:lnTo>
                    <a:pt x="33325" y="55307"/>
                  </a:lnTo>
                  <a:lnTo>
                    <a:pt x="29946" y="59449"/>
                  </a:lnTo>
                  <a:lnTo>
                    <a:pt x="26986" y="63622"/>
                  </a:lnTo>
                  <a:lnTo>
                    <a:pt x="24308" y="67815"/>
                  </a:lnTo>
                  <a:lnTo>
                    <a:pt x="21817" y="71315"/>
                  </a:lnTo>
                  <a:lnTo>
                    <a:pt x="19449" y="74355"/>
                  </a:lnTo>
                  <a:lnTo>
                    <a:pt x="17165" y="77086"/>
                  </a:lnTo>
                  <a:lnTo>
                    <a:pt x="14936" y="80319"/>
                  </a:lnTo>
                  <a:lnTo>
                    <a:pt x="12744" y="83885"/>
                  </a:lnTo>
                  <a:lnTo>
                    <a:pt x="10578" y="87673"/>
                  </a:lnTo>
                  <a:lnTo>
                    <a:pt x="8427" y="90905"/>
                  </a:lnTo>
                  <a:lnTo>
                    <a:pt x="6287" y="93764"/>
                  </a:lnTo>
                  <a:lnTo>
                    <a:pt x="4155" y="96376"/>
                  </a:lnTo>
                  <a:lnTo>
                    <a:pt x="2733" y="99529"/>
                  </a:lnTo>
                  <a:lnTo>
                    <a:pt x="1785" y="103041"/>
                  </a:lnTo>
                  <a:lnTo>
                    <a:pt x="1153" y="106794"/>
                  </a:lnTo>
                  <a:lnTo>
                    <a:pt x="731" y="110002"/>
                  </a:lnTo>
                  <a:lnTo>
                    <a:pt x="451" y="112845"/>
                  </a:lnTo>
                  <a:lnTo>
                    <a:pt x="0" y="119109"/>
                  </a:lnTo>
                  <a:lnTo>
                    <a:pt x="1821" y="121846"/>
                  </a:lnTo>
                  <a:lnTo>
                    <a:pt x="3295" y="123565"/>
                  </a:lnTo>
                  <a:lnTo>
                    <a:pt x="4984" y="124710"/>
                  </a:lnTo>
                  <a:lnTo>
                    <a:pt x="6816" y="125473"/>
                  </a:lnTo>
                  <a:lnTo>
                    <a:pt x="8743" y="125983"/>
                  </a:lnTo>
                  <a:lnTo>
                    <a:pt x="10734" y="126322"/>
                  </a:lnTo>
                  <a:lnTo>
                    <a:pt x="12767" y="126548"/>
                  </a:lnTo>
                  <a:lnTo>
                    <a:pt x="14828" y="126699"/>
                  </a:lnTo>
                  <a:lnTo>
                    <a:pt x="16909" y="126799"/>
                  </a:lnTo>
                  <a:lnTo>
                    <a:pt x="21103" y="126911"/>
                  </a:lnTo>
                  <a:lnTo>
                    <a:pt x="23915" y="126235"/>
                  </a:lnTo>
                  <a:lnTo>
                    <a:pt x="27202" y="125079"/>
                  </a:lnTo>
                  <a:lnTo>
                    <a:pt x="30806" y="123603"/>
                  </a:lnTo>
                  <a:lnTo>
                    <a:pt x="34620" y="122619"/>
                  </a:lnTo>
                  <a:lnTo>
                    <a:pt x="38575" y="121963"/>
                  </a:lnTo>
                  <a:lnTo>
                    <a:pt x="42624" y="121525"/>
                  </a:lnTo>
                  <a:lnTo>
                    <a:pt x="46029" y="120528"/>
                  </a:lnTo>
                  <a:lnTo>
                    <a:pt x="49004" y="119157"/>
                  </a:lnTo>
                  <a:lnTo>
                    <a:pt x="51694" y="117538"/>
                  </a:lnTo>
                  <a:lnTo>
                    <a:pt x="54900" y="115754"/>
                  </a:lnTo>
                  <a:lnTo>
                    <a:pt x="62227" y="111889"/>
                  </a:lnTo>
                  <a:lnTo>
                    <a:pt x="65452" y="109870"/>
                  </a:lnTo>
                  <a:lnTo>
                    <a:pt x="68307" y="107819"/>
                  </a:lnTo>
                  <a:lnTo>
                    <a:pt x="70917" y="105746"/>
                  </a:lnTo>
                  <a:lnTo>
                    <a:pt x="73363" y="103659"/>
                  </a:lnTo>
                  <a:lnTo>
                    <a:pt x="75700" y="101561"/>
                  </a:lnTo>
                  <a:lnTo>
                    <a:pt x="77963" y="99458"/>
                  </a:lnTo>
                  <a:lnTo>
                    <a:pt x="80178" y="98055"/>
                  </a:lnTo>
                  <a:lnTo>
                    <a:pt x="82361" y="97120"/>
                  </a:lnTo>
                  <a:lnTo>
                    <a:pt x="84522" y="96497"/>
                  </a:lnTo>
                  <a:lnTo>
                    <a:pt x="86669" y="95376"/>
                  </a:lnTo>
                  <a:lnTo>
                    <a:pt x="88806" y="93923"/>
                  </a:lnTo>
                  <a:lnTo>
                    <a:pt x="90937" y="92248"/>
                  </a:lnTo>
                  <a:lnTo>
                    <a:pt x="93063" y="90427"/>
                  </a:lnTo>
                  <a:lnTo>
                    <a:pt x="95187" y="88507"/>
                  </a:lnTo>
                  <a:lnTo>
                    <a:pt x="97309" y="86521"/>
                  </a:lnTo>
                  <a:lnTo>
                    <a:pt x="98723" y="84492"/>
                  </a:lnTo>
                  <a:lnTo>
                    <a:pt x="99666" y="82434"/>
                  </a:lnTo>
                  <a:lnTo>
                    <a:pt x="100295" y="80356"/>
                  </a:lnTo>
                  <a:lnTo>
                    <a:pt x="100714" y="78265"/>
                  </a:lnTo>
                  <a:lnTo>
                    <a:pt x="100993" y="76166"/>
                  </a:lnTo>
                  <a:lnTo>
                    <a:pt x="101180" y="74061"/>
                  </a:lnTo>
                  <a:lnTo>
                    <a:pt x="100598" y="71952"/>
                  </a:lnTo>
                  <a:lnTo>
                    <a:pt x="99504" y="69840"/>
                  </a:lnTo>
                  <a:lnTo>
                    <a:pt x="96048" y="64753"/>
                  </a:lnTo>
                  <a:lnTo>
                    <a:pt x="93694" y="62175"/>
                  </a:lnTo>
                  <a:lnTo>
                    <a:pt x="92077" y="60501"/>
                  </a:lnTo>
                  <a:lnTo>
                    <a:pt x="91000" y="58678"/>
                  </a:lnTo>
                  <a:lnTo>
                    <a:pt x="89802" y="54772"/>
                  </a:lnTo>
                  <a:lnTo>
                    <a:pt x="88777" y="53448"/>
                  </a:lnTo>
                  <a:lnTo>
                    <a:pt x="87387" y="52565"/>
                  </a:lnTo>
                  <a:lnTo>
                    <a:pt x="85755" y="51977"/>
                  </a:lnTo>
                  <a:lnTo>
                    <a:pt x="83961" y="50879"/>
                  </a:lnTo>
                  <a:lnTo>
                    <a:pt x="82059" y="49442"/>
                  </a:lnTo>
                  <a:lnTo>
                    <a:pt x="80085" y="47778"/>
                  </a:lnTo>
                  <a:lnTo>
                    <a:pt x="78063" y="45963"/>
                  </a:lnTo>
                  <a:lnTo>
                    <a:pt x="71012" y="39275"/>
                  </a:lnTo>
                  <a:lnTo>
                    <a:pt x="69896" y="38884"/>
                  </a:lnTo>
                  <a:lnTo>
                    <a:pt x="66774" y="38448"/>
                  </a:lnTo>
                  <a:lnTo>
                    <a:pt x="64953" y="37627"/>
                  </a:lnTo>
                  <a:lnTo>
                    <a:pt x="63033" y="36374"/>
                  </a:lnTo>
                  <a:lnTo>
                    <a:pt x="61046" y="34833"/>
                  </a:lnTo>
                  <a:lnTo>
                    <a:pt x="59017" y="33805"/>
                  </a:lnTo>
                  <a:lnTo>
                    <a:pt x="56958" y="33120"/>
                  </a:lnTo>
                  <a:lnTo>
                    <a:pt x="54879" y="32664"/>
                  </a:lnTo>
                  <a:lnTo>
                    <a:pt x="53492" y="31653"/>
                  </a:lnTo>
                  <a:lnTo>
                    <a:pt x="52569" y="30275"/>
                  </a:lnTo>
                  <a:lnTo>
                    <a:pt x="51086" y="26363"/>
                  </a:lnTo>
                  <a:lnTo>
                    <a:pt x="49000" y="23947"/>
                  </a:lnTo>
                  <a:lnTo>
                    <a:pt x="44367" y="1905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5" name="SMARTInkAnnotation694"/>
            <p:cNvSpPr/>
            <p:nvPr/>
          </p:nvSpPr>
          <p:spPr>
            <a:xfrm>
              <a:off x="3758978" y="3733800"/>
              <a:ext cx="50548" cy="12701"/>
            </a:xfrm>
            <a:custGeom>
              <a:avLst/>
              <a:gdLst/>
              <a:ahLst/>
              <a:cxnLst/>
              <a:rect l="0" t="0" r="0" b="0"/>
              <a:pathLst>
                <a:path w="50548" h="12701">
                  <a:moveTo>
                    <a:pt x="12423" y="6350"/>
                  </a:moveTo>
                  <a:lnTo>
                    <a:pt x="6952" y="11817"/>
                  </a:lnTo>
                  <a:lnTo>
                    <a:pt x="5952" y="12112"/>
                  </a:lnTo>
                  <a:lnTo>
                    <a:pt x="4579" y="12308"/>
                  </a:lnTo>
                  <a:lnTo>
                    <a:pt x="0" y="12677"/>
                  </a:lnTo>
                  <a:lnTo>
                    <a:pt x="3432" y="12695"/>
                  </a:lnTo>
                  <a:lnTo>
                    <a:pt x="344" y="12699"/>
                  </a:lnTo>
                  <a:lnTo>
                    <a:pt x="14668" y="12700"/>
                  </a:lnTo>
                  <a:lnTo>
                    <a:pt x="16743" y="11995"/>
                  </a:lnTo>
                  <a:lnTo>
                    <a:pt x="18834" y="10819"/>
                  </a:lnTo>
                  <a:lnTo>
                    <a:pt x="20932" y="9329"/>
                  </a:lnTo>
                  <a:lnTo>
                    <a:pt x="23038" y="8336"/>
                  </a:lnTo>
                  <a:lnTo>
                    <a:pt x="25148" y="7674"/>
                  </a:lnTo>
                  <a:lnTo>
                    <a:pt x="27261" y="7233"/>
                  </a:lnTo>
                  <a:lnTo>
                    <a:pt x="29374" y="6938"/>
                  </a:lnTo>
                  <a:lnTo>
                    <a:pt x="31489" y="6742"/>
                  </a:lnTo>
                  <a:lnTo>
                    <a:pt x="33607" y="6612"/>
                  </a:lnTo>
                  <a:lnTo>
                    <a:pt x="35723" y="5819"/>
                  </a:lnTo>
                  <a:lnTo>
                    <a:pt x="37841" y="4585"/>
                  </a:lnTo>
                  <a:lnTo>
                    <a:pt x="39958" y="3056"/>
                  </a:lnTo>
                  <a:lnTo>
                    <a:pt x="42076" y="2037"/>
                  </a:lnTo>
                  <a:lnTo>
                    <a:pt x="44193" y="1358"/>
                  </a:lnTo>
                  <a:lnTo>
                    <a:pt x="50547" y="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6" name="SMARTInkAnnotation695"/>
            <p:cNvSpPr/>
            <p:nvPr/>
          </p:nvSpPr>
          <p:spPr>
            <a:xfrm>
              <a:off x="3835027" y="3702050"/>
              <a:ext cx="95198" cy="113386"/>
            </a:xfrm>
            <a:custGeom>
              <a:avLst/>
              <a:gdLst/>
              <a:ahLst/>
              <a:cxnLst/>
              <a:rect l="0" t="0" r="0" b="0"/>
              <a:pathLst>
                <a:path w="95198" h="113386">
                  <a:moveTo>
                    <a:pt x="44392" y="0"/>
                  </a:moveTo>
                  <a:lnTo>
                    <a:pt x="41019" y="3371"/>
                  </a:lnTo>
                  <a:lnTo>
                    <a:pt x="39319" y="4364"/>
                  </a:lnTo>
                  <a:lnTo>
                    <a:pt x="37480" y="5026"/>
                  </a:lnTo>
                  <a:lnTo>
                    <a:pt x="35548" y="5467"/>
                  </a:lnTo>
                  <a:lnTo>
                    <a:pt x="33554" y="6467"/>
                  </a:lnTo>
                  <a:lnTo>
                    <a:pt x="31519" y="7839"/>
                  </a:lnTo>
                  <a:lnTo>
                    <a:pt x="29456" y="9459"/>
                  </a:lnTo>
                  <a:lnTo>
                    <a:pt x="27374" y="11245"/>
                  </a:lnTo>
                  <a:lnTo>
                    <a:pt x="25281" y="13141"/>
                  </a:lnTo>
                  <a:lnTo>
                    <a:pt x="23179" y="15111"/>
                  </a:lnTo>
                  <a:lnTo>
                    <a:pt x="21778" y="15718"/>
                  </a:lnTo>
                  <a:lnTo>
                    <a:pt x="20844" y="15418"/>
                  </a:lnTo>
                  <a:lnTo>
                    <a:pt x="20221" y="14512"/>
                  </a:lnTo>
                  <a:lnTo>
                    <a:pt x="19100" y="14613"/>
                  </a:lnTo>
                  <a:lnTo>
                    <a:pt x="17646" y="15387"/>
                  </a:lnTo>
                  <a:lnTo>
                    <a:pt x="15972" y="16608"/>
                  </a:lnTo>
                  <a:lnTo>
                    <a:pt x="14149" y="17422"/>
                  </a:lnTo>
                  <a:lnTo>
                    <a:pt x="12228" y="17964"/>
                  </a:lnTo>
                  <a:lnTo>
                    <a:pt x="7445" y="18836"/>
                  </a:lnTo>
                  <a:lnTo>
                    <a:pt x="4908" y="18955"/>
                  </a:lnTo>
                  <a:lnTo>
                    <a:pt x="900" y="19031"/>
                  </a:lnTo>
                  <a:lnTo>
                    <a:pt x="571" y="19743"/>
                  </a:lnTo>
                  <a:lnTo>
                    <a:pt x="206" y="22415"/>
                  </a:lnTo>
                  <a:lnTo>
                    <a:pt x="0" y="24516"/>
                  </a:lnTo>
                  <a:lnTo>
                    <a:pt x="677" y="24811"/>
                  </a:lnTo>
                  <a:lnTo>
                    <a:pt x="3312" y="25138"/>
                  </a:lnTo>
                  <a:lnTo>
                    <a:pt x="4298" y="25931"/>
                  </a:lnTo>
                  <a:lnTo>
                    <a:pt x="4955" y="27165"/>
                  </a:lnTo>
                  <a:lnTo>
                    <a:pt x="5392" y="28693"/>
                  </a:lnTo>
                  <a:lnTo>
                    <a:pt x="6390" y="29712"/>
                  </a:lnTo>
                  <a:lnTo>
                    <a:pt x="7761" y="30392"/>
                  </a:lnTo>
                  <a:lnTo>
                    <a:pt x="9381" y="30844"/>
                  </a:lnTo>
                  <a:lnTo>
                    <a:pt x="11168" y="31852"/>
                  </a:lnTo>
                  <a:lnTo>
                    <a:pt x="13064" y="33229"/>
                  </a:lnTo>
                  <a:lnTo>
                    <a:pt x="15035" y="34853"/>
                  </a:lnTo>
                  <a:lnTo>
                    <a:pt x="17055" y="35935"/>
                  </a:lnTo>
                  <a:lnTo>
                    <a:pt x="19107" y="36657"/>
                  </a:lnTo>
                  <a:lnTo>
                    <a:pt x="21181" y="37138"/>
                  </a:lnTo>
                  <a:lnTo>
                    <a:pt x="23976" y="37459"/>
                  </a:lnTo>
                  <a:lnTo>
                    <a:pt x="27252" y="37673"/>
                  </a:lnTo>
                  <a:lnTo>
                    <a:pt x="33950" y="37910"/>
                  </a:lnTo>
                  <a:lnTo>
                    <a:pt x="39280" y="38016"/>
                  </a:lnTo>
                  <a:lnTo>
                    <a:pt x="42396" y="38749"/>
                  </a:lnTo>
                  <a:lnTo>
                    <a:pt x="45885" y="39944"/>
                  </a:lnTo>
                  <a:lnTo>
                    <a:pt x="49623" y="41446"/>
                  </a:lnTo>
                  <a:lnTo>
                    <a:pt x="52821" y="42447"/>
                  </a:lnTo>
                  <a:lnTo>
                    <a:pt x="55659" y="43115"/>
                  </a:lnTo>
                  <a:lnTo>
                    <a:pt x="58257" y="43560"/>
                  </a:lnTo>
                  <a:lnTo>
                    <a:pt x="60696" y="43857"/>
                  </a:lnTo>
                  <a:lnTo>
                    <a:pt x="63027" y="44055"/>
                  </a:lnTo>
                  <a:lnTo>
                    <a:pt x="65287" y="44186"/>
                  </a:lnTo>
                  <a:lnTo>
                    <a:pt x="67500" y="44980"/>
                  </a:lnTo>
                  <a:lnTo>
                    <a:pt x="69681" y="46214"/>
                  </a:lnTo>
                  <a:lnTo>
                    <a:pt x="71841" y="47743"/>
                  </a:lnTo>
                  <a:lnTo>
                    <a:pt x="73987" y="48762"/>
                  </a:lnTo>
                  <a:lnTo>
                    <a:pt x="76124" y="49441"/>
                  </a:lnTo>
                  <a:lnTo>
                    <a:pt x="78255" y="49894"/>
                  </a:lnTo>
                  <a:lnTo>
                    <a:pt x="80381" y="50902"/>
                  </a:lnTo>
                  <a:lnTo>
                    <a:pt x="82504" y="52279"/>
                  </a:lnTo>
                  <a:lnTo>
                    <a:pt x="87612" y="56188"/>
                  </a:lnTo>
                  <a:lnTo>
                    <a:pt x="90193" y="58604"/>
                  </a:lnTo>
                  <a:lnTo>
                    <a:pt x="94230" y="62533"/>
                  </a:lnTo>
                  <a:lnTo>
                    <a:pt x="94561" y="63561"/>
                  </a:lnTo>
                  <a:lnTo>
                    <a:pt x="94929" y="66585"/>
                  </a:lnTo>
                  <a:lnTo>
                    <a:pt x="95027" y="68379"/>
                  </a:lnTo>
                  <a:lnTo>
                    <a:pt x="95197" y="75031"/>
                  </a:lnTo>
                  <a:lnTo>
                    <a:pt x="93329" y="77562"/>
                  </a:lnTo>
                  <a:lnTo>
                    <a:pt x="91843" y="79225"/>
                  </a:lnTo>
                  <a:lnTo>
                    <a:pt x="90145" y="80333"/>
                  </a:lnTo>
                  <a:lnTo>
                    <a:pt x="88308" y="81072"/>
                  </a:lnTo>
                  <a:lnTo>
                    <a:pt x="86377" y="81565"/>
                  </a:lnTo>
                  <a:lnTo>
                    <a:pt x="85090" y="82599"/>
                  </a:lnTo>
                  <a:lnTo>
                    <a:pt x="84232" y="83993"/>
                  </a:lnTo>
                  <a:lnTo>
                    <a:pt x="83660" y="85629"/>
                  </a:lnTo>
                  <a:lnTo>
                    <a:pt x="82572" y="87425"/>
                  </a:lnTo>
                  <a:lnTo>
                    <a:pt x="81142" y="89327"/>
                  </a:lnTo>
                  <a:lnTo>
                    <a:pt x="79482" y="91302"/>
                  </a:lnTo>
                  <a:lnTo>
                    <a:pt x="77669" y="93324"/>
                  </a:lnTo>
                  <a:lnTo>
                    <a:pt x="73772" y="97451"/>
                  </a:lnTo>
                  <a:lnTo>
                    <a:pt x="72451" y="99540"/>
                  </a:lnTo>
                  <a:lnTo>
                    <a:pt x="71569" y="101638"/>
                  </a:lnTo>
                  <a:lnTo>
                    <a:pt x="70983" y="103742"/>
                  </a:lnTo>
                  <a:lnTo>
                    <a:pt x="69885" y="105145"/>
                  </a:lnTo>
                  <a:lnTo>
                    <a:pt x="68447" y="106080"/>
                  </a:lnTo>
                  <a:lnTo>
                    <a:pt x="66783" y="106703"/>
                  </a:lnTo>
                  <a:lnTo>
                    <a:pt x="64967" y="107119"/>
                  </a:lnTo>
                  <a:lnTo>
                    <a:pt x="63051" y="107396"/>
                  </a:lnTo>
                  <a:lnTo>
                    <a:pt x="61067" y="107581"/>
                  </a:lnTo>
                  <a:lnTo>
                    <a:pt x="59038" y="108409"/>
                  </a:lnTo>
                  <a:lnTo>
                    <a:pt x="56980" y="109668"/>
                  </a:lnTo>
                  <a:lnTo>
                    <a:pt x="54902" y="111212"/>
                  </a:lnTo>
                  <a:lnTo>
                    <a:pt x="52810" y="112242"/>
                  </a:lnTo>
                  <a:lnTo>
                    <a:pt x="50710" y="112928"/>
                  </a:lnTo>
                  <a:lnTo>
                    <a:pt x="48604" y="113385"/>
                  </a:lnTo>
                  <a:lnTo>
                    <a:pt x="46494" y="112985"/>
                  </a:lnTo>
                  <a:lnTo>
                    <a:pt x="44381" y="112012"/>
                  </a:lnTo>
                  <a:lnTo>
                    <a:pt x="42267" y="110658"/>
                  </a:lnTo>
                  <a:lnTo>
                    <a:pt x="40151" y="109756"/>
                  </a:lnTo>
                  <a:lnTo>
                    <a:pt x="38034" y="109153"/>
                  </a:lnTo>
                  <a:lnTo>
                    <a:pt x="32938" y="108188"/>
                  </a:lnTo>
                  <a:lnTo>
                    <a:pt x="30359" y="106175"/>
                  </a:lnTo>
                  <a:lnTo>
                    <a:pt x="28682" y="104650"/>
                  </a:lnTo>
                  <a:lnTo>
                    <a:pt x="24937" y="101074"/>
                  </a:lnTo>
                  <a:lnTo>
                    <a:pt x="18976" y="9525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7" name="SMARTInkAnnotation696"/>
            <p:cNvSpPr/>
            <p:nvPr/>
          </p:nvSpPr>
          <p:spPr>
            <a:xfrm>
              <a:off x="3873948" y="3714750"/>
              <a:ext cx="69011" cy="17884"/>
            </a:xfrm>
            <a:custGeom>
              <a:avLst/>
              <a:gdLst/>
              <a:ahLst/>
              <a:cxnLst/>
              <a:rect l="0" t="0" r="0" b="0"/>
              <a:pathLst>
                <a:path w="69011" h="17884">
                  <a:moveTo>
                    <a:pt x="5471" y="0"/>
                  </a:moveTo>
                  <a:lnTo>
                    <a:pt x="5471" y="9460"/>
                  </a:lnTo>
                  <a:lnTo>
                    <a:pt x="4765" y="11245"/>
                  </a:lnTo>
                  <a:lnTo>
                    <a:pt x="3588" y="13141"/>
                  </a:lnTo>
                  <a:lnTo>
                    <a:pt x="0" y="17883"/>
                  </a:lnTo>
                  <a:lnTo>
                    <a:pt x="412" y="17566"/>
                  </a:lnTo>
                  <a:lnTo>
                    <a:pt x="1392" y="16650"/>
                  </a:lnTo>
                  <a:lnTo>
                    <a:pt x="5232" y="12931"/>
                  </a:lnTo>
                  <a:lnTo>
                    <a:pt x="6723" y="12854"/>
                  </a:lnTo>
                  <a:lnTo>
                    <a:pt x="14862" y="12746"/>
                  </a:lnTo>
                  <a:lnTo>
                    <a:pt x="26493" y="12706"/>
                  </a:lnTo>
                  <a:lnTo>
                    <a:pt x="29369" y="11998"/>
                  </a:lnTo>
                  <a:lnTo>
                    <a:pt x="32699" y="10821"/>
                  </a:lnTo>
                  <a:lnTo>
                    <a:pt x="36331" y="9331"/>
                  </a:lnTo>
                  <a:lnTo>
                    <a:pt x="40164" y="8337"/>
                  </a:lnTo>
                  <a:lnTo>
                    <a:pt x="44132" y="7675"/>
                  </a:lnTo>
                  <a:lnTo>
                    <a:pt x="48188" y="7233"/>
                  </a:lnTo>
                  <a:lnTo>
                    <a:pt x="52305" y="6233"/>
                  </a:lnTo>
                  <a:lnTo>
                    <a:pt x="56462" y="4861"/>
                  </a:lnTo>
                  <a:lnTo>
                    <a:pt x="69010" y="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8" name="SMARTInkAnnotation697"/>
            <p:cNvSpPr/>
            <p:nvPr/>
          </p:nvSpPr>
          <p:spPr>
            <a:xfrm>
              <a:off x="4635547" y="3759200"/>
              <a:ext cx="241437" cy="310856"/>
            </a:xfrm>
            <a:custGeom>
              <a:avLst/>
              <a:gdLst/>
              <a:ahLst/>
              <a:cxnLst/>
              <a:rect l="0" t="0" r="0" b="0"/>
              <a:pathLst>
                <a:path w="241437" h="310856">
                  <a:moveTo>
                    <a:pt x="158841" y="0"/>
                  </a:moveTo>
                  <a:lnTo>
                    <a:pt x="152487" y="0"/>
                  </a:lnTo>
                  <a:lnTo>
                    <a:pt x="165195" y="0"/>
                  </a:lnTo>
                  <a:lnTo>
                    <a:pt x="124047" y="0"/>
                  </a:lnTo>
                  <a:lnTo>
                    <a:pt x="122231" y="705"/>
                  </a:lnTo>
                  <a:lnTo>
                    <a:pt x="118331" y="3371"/>
                  </a:lnTo>
                  <a:lnTo>
                    <a:pt x="112361" y="5026"/>
                  </a:lnTo>
                  <a:lnTo>
                    <a:pt x="108793" y="5468"/>
                  </a:lnTo>
                  <a:lnTo>
                    <a:pt x="105708" y="6467"/>
                  </a:lnTo>
                  <a:lnTo>
                    <a:pt x="100397" y="9460"/>
                  </a:lnTo>
                  <a:lnTo>
                    <a:pt x="95684" y="11260"/>
                  </a:lnTo>
                  <a:lnTo>
                    <a:pt x="90530" y="12766"/>
                  </a:lnTo>
                  <a:lnTo>
                    <a:pt x="83532" y="15787"/>
                  </a:lnTo>
                  <a:lnTo>
                    <a:pt x="77598" y="17600"/>
                  </a:lnTo>
                  <a:lnTo>
                    <a:pt x="75027" y="18083"/>
                  </a:lnTo>
                  <a:lnTo>
                    <a:pt x="70289" y="20502"/>
                  </a:lnTo>
                  <a:lnTo>
                    <a:pt x="63651" y="25830"/>
                  </a:lnTo>
                  <a:lnTo>
                    <a:pt x="57213" y="31878"/>
                  </a:lnTo>
                  <a:lnTo>
                    <a:pt x="52251" y="36040"/>
                  </a:lnTo>
                  <a:lnTo>
                    <a:pt x="45340" y="40242"/>
                  </a:lnTo>
                  <a:lnTo>
                    <a:pt x="39444" y="44461"/>
                  </a:lnTo>
                  <a:lnTo>
                    <a:pt x="36883" y="46575"/>
                  </a:lnTo>
                  <a:lnTo>
                    <a:pt x="35176" y="48689"/>
                  </a:lnTo>
                  <a:lnTo>
                    <a:pt x="34038" y="50803"/>
                  </a:lnTo>
                  <a:lnTo>
                    <a:pt x="30553" y="59032"/>
                  </a:lnTo>
                  <a:lnTo>
                    <a:pt x="26989" y="65748"/>
                  </a:lnTo>
                  <a:lnTo>
                    <a:pt x="21013" y="73495"/>
                  </a:lnTo>
                  <a:lnTo>
                    <a:pt x="16866" y="78056"/>
                  </a:lnTo>
                  <a:lnTo>
                    <a:pt x="15477" y="80259"/>
                  </a:lnTo>
                  <a:lnTo>
                    <a:pt x="11366" y="90747"/>
                  </a:lnTo>
                  <a:lnTo>
                    <a:pt x="8577" y="97482"/>
                  </a:lnTo>
                  <a:lnTo>
                    <a:pt x="6301" y="105946"/>
                  </a:lnTo>
                  <a:lnTo>
                    <a:pt x="3266" y="113174"/>
                  </a:lnTo>
                  <a:lnTo>
                    <a:pt x="1447" y="121091"/>
                  </a:lnTo>
                  <a:lnTo>
                    <a:pt x="639" y="129313"/>
                  </a:lnTo>
                  <a:lnTo>
                    <a:pt x="280" y="137671"/>
                  </a:lnTo>
                  <a:lnTo>
                    <a:pt x="77" y="150309"/>
                  </a:lnTo>
                  <a:lnTo>
                    <a:pt x="0" y="175686"/>
                  </a:lnTo>
                  <a:lnTo>
                    <a:pt x="1878" y="184151"/>
                  </a:lnTo>
                  <a:lnTo>
                    <a:pt x="4360" y="193323"/>
                  </a:lnTo>
                  <a:lnTo>
                    <a:pt x="5022" y="198732"/>
                  </a:lnTo>
                  <a:lnTo>
                    <a:pt x="5464" y="204455"/>
                  </a:lnTo>
                  <a:lnTo>
                    <a:pt x="6464" y="209681"/>
                  </a:lnTo>
                  <a:lnTo>
                    <a:pt x="9458" y="219251"/>
                  </a:lnTo>
                  <a:lnTo>
                    <a:pt x="13142" y="228208"/>
                  </a:lnTo>
                  <a:lnTo>
                    <a:pt x="17133" y="236892"/>
                  </a:lnTo>
                  <a:lnTo>
                    <a:pt x="21260" y="245456"/>
                  </a:lnTo>
                  <a:lnTo>
                    <a:pt x="23564" y="253966"/>
                  </a:lnTo>
                  <a:lnTo>
                    <a:pt x="24179" y="258210"/>
                  </a:lnTo>
                  <a:lnTo>
                    <a:pt x="26744" y="264808"/>
                  </a:lnTo>
                  <a:lnTo>
                    <a:pt x="32158" y="274371"/>
                  </a:lnTo>
                  <a:lnTo>
                    <a:pt x="36174" y="281398"/>
                  </a:lnTo>
                  <a:lnTo>
                    <a:pt x="42404" y="289321"/>
                  </a:lnTo>
                  <a:lnTo>
                    <a:pt x="46611" y="293922"/>
                  </a:lnTo>
                  <a:lnTo>
                    <a:pt x="52716" y="298319"/>
                  </a:lnTo>
                  <a:lnTo>
                    <a:pt x="59431" y="301920"/>
                  </a:lnTo>
                  <a:lnTo>
                    <a:pt x="64768" y="303520"/>
                  </a:lnTo>
                  <a:lnTo>
                    <a:pt x="71377" y="306113"/>
                  </a:lnTo>
                  <a:lnTo>
                    <a:pt x="78315" y="308911"/>
                  </a:lnTo>
                  <a:lnTo>
                    <a:pt x="83751" y="310155"/>
                  </a:lnTo>
                  <a:lnTo>
                    <a:pt x="90403" y="310708"/>
                  </a:lnTo>
                  <a:lnTo>
                    <a:pt x="94154" y="310855"/>
                  </a:lnTo>
                  <a:lnTo>
                    <a:pt x="98067" y="310248"/>
                  </a:lnTo>
                  <a:lnTo>
                    <a:pt x="102087" y="309138"/>
                  </a:lnTo>
                  <a:lnTo>
                    <a:pt x="106179" y="307692"/>
                  </a:lnTo>
                  <a:lnTo>
                    <a:pt x="110320" y="306728"/>
                  </a:lnTo>
                  <a:lnTo>
                    <a:pt x="114491" y="306085"/>
                  </a:lnTo>
                  <a:lnTo>
                    <a:pt x="118685" y="305657"/>
                  </a:lnTo>
                  <a:lnTo>
                    <a:pt x="122892" y="304666"/>
                  </a:lnTo>
                  <a:lnTo>
                    <a:pt x="127110" y="303299"/>
                  </a:lnTo>
                  <a:lnTo>
                    <a:pt x="131333" y="301683"/>
                  </a:lnTo>
                  <a:lnTo>
                    <a:pt x="135560" y="300605"/>
                  </a:lnTo>
                  <a:lnTo>
                    <a:pt x="139791" y="299887"/>
                  </a:lnTo>
                  <a:lnTo>
                    <a:pt x="144023" y="299408"/>
                  </a:lnTo>
                  <a:lnTo>
                    <a:pt x="148256" y="298383"/>
                  </a:lnTo>
                  <a:lnTo>
                    <a:pt x="152491" y="296994"/>
                  </a:lnTo>
                  <a:lnTo>
                    <a:pt x="156726" y="295363"/>
                  </a:lnTo>
                  <a:lnTo>
                    <a:pt x="163314" y="291669"/>
                  </a:lnTo>
                  <a:lnTo>
                    <a:pt x="169301" y="286969"/>
                  </a:lnTo>
                  <a:lnTo>
                    <a:pt x="176669" y="280177"/>
                  </a:lnTo>
                  <a:lnTo>
                    <a:pt x="185382" y="271791"/>
                  </a:lnTo>
                  <a:lnTo>
                    <a:pt x="192052" y="267081"/>
                  </a:lnTo>
                  <a:lnTo>
                    <a:pt x="195808" y="264837"/>
                  </a:lnTo>
                  <a:lnTo>
                    <a:pt x="201864" y="258581"/>
                  </a:lnTo>
                  <a:lnTo>
                    <a:pt x="209242" y="249007"/>
                  </a:lnTo>
                  <a:lnTo>
                    <a:pt x="213717" y="243314"/>
                  </a:lnTo>
                  <a:lnTo>
                    <a:pt x="218060" y="236081"/>
                  </a:lnTo>
                  <a:lnTo>
                    <a:pt x="224474" y="227445"/>
                  </a:lnTo>
                  <a:lnTo>
                    <a:pt x="225894" y="224303"/>
                  </a:lnTo>
                  <a:lnTo>
                    <a:pt x="227472" y="217048"/>
                  </a:lnTo>
                  <a:lnTo>
                    <a:pt x="230056" y="209119"/>
                  </a:lnTo>
                  <a:lnTo>
                    <a:pt x="232852" y="201597"/>
                  </a:lnTo>
                  <a:lnTo>
                    <a:pt x="235132" y="192691"/>
                  </a:lnTo>
                  <a:lnTo>
                    <a:pt x="238167" y="185359"/>
                  </a:lnTo>
                  <a:lnTo>
                    <a:pt x="239988" y="177397"/>
                  </a:lnTo>
                  <a:lnTo>
                    <a:pt x="240796" y="169154"/>
                  </a:lnTo>
                  <a:lnTo>
                    <a:pt x="241155" y="160787"/>
                  </a:lnTo>
                  <a:lnTo>
                    <a:pt x="241358" y="151514"/>
                  </a:lnTo>
                  <a:lnTo>
                    <a:pt x="241436" y="128853"/>
                  </a:lnTo>
                  <a:lnTo>
                    <a:pt x="240732" y="125413"/>
                  </a:lnTo>
                  <a:lnTo>
                    <a:pt x="237075" y="116495"/>
                  </a:lnTo>
                  <a:lnTo>
                    <a:pt x="235972" y="109161"/>
                  </a:lnTo>
                  <a:lnTo>
                    <a:pt x="235482" y="101198"/>
                  </a:lnTo>
                  <a:lnTo>
                    <a:pt x="235263" y="92954"/>
                  </a:lnTo>
                  <a:lnTo>
                    <a:pt x="235167" y="84587"/>
                  </a:lnTo>
                  <a:lnTo>
                    <a:pt x="234435" y="81086"/>
                  </a:lnTo>
                  <a:lnTo>
                    <a:pt x="230737" y="72082"/>
                  </a:lnTo>
                  <a:lnTo>
                    <a:pt x="229625" y="64727"/>
                  </a:lnTo>
                  <a:lnTo>
                    <a:pt x="228999" y="56024"/>
                  </a:lnTo>
                  <a:lnTo>
                    <a:pt x="228813" y="48977"/>
                  </a:lnTo>
                  <a:lnTo>
                    <a:pt x="228081" y="46763"/>
                  </a:lnTo>
                  <a:lnTo>
                    <a:pt x="224383" y="40275"/>
                  </a:lnTo>
                  <a:lnTo>
                    <a:pt x="223272" y="36009"/>
                  </a:lnTo>
                  <a:lnTo>
                    <a:pt x="222644" y="29641"/>
                  </a:lnTo>
                  <a:lnTo>
                    <a:pt x="221851" y="28227"/>
                  </a:lnTo>
                  <a:lnTo>
                    <a:pt x="220615" y="27285"/>
                  </a:lnTo>
                  <a:lnTo>
                    <a:pt x="219086" y="26657"/>
                  </a:lnTo>
                  <a:lnTo>
                    <a:pt x="211559" y="21285"/>
                  </a:lnTo>
                  <a:lnTo>
                    <a:pt x="204662" y="19007"/>
                  </a:lnTo>
                  <a:lnTo>
                    <a:pt x="197798" y="15974"/>
                  </a:lnTo>
                  <a:lnTo>
                    <a:pt x="191922" y="14155"/>
                  </a:lnTo>
                  <a:lnTo>
                    <a:pt x="186252" y="13347"/>
                  </a:lnTo>
                  <a:lnTo>
                    <a:pt x="179025" y="12987"/>
                  </a:lnTo>
                  <a:lnTo>
                    <a:pt x="170392" y="12785"/>
                  </a:lnTo>
                  <a:lnTo>
                    <a:pt x="163362" y="12726"/>
                  </a:lnTo>
                  <a:lnTo>
                    <a:pt x="157086" y="10830"/>
                  </a:lnTo>
                  <a:lnTo>
                    <a:pt x="150295" y="8341"/>
                  </a:lnTo>
                  <a:lnTo>
                    <a:pt x="144924" y="7235"/>
                  </a:lnTo>
                  <a:lnTo>
                    <a:pt x="138301" y="8625"/>
                  </a:lnTo>
                  <a:lnTo>
                    <a:pt x="131356" y="10889"/>
                  </a:lnTo>
                  <a:lnTo>
                    <a:pt x="125917" y="11895"/>
                  </a:lnTo>
                  <a:lnTo>
                    <a:pt x="119263" y="12342"/>
                  </a:lnTo>
                  <a:lnTo>
                    <a:pt x="109461" y="12594"/>
                  </a:lnTo>
                  <a:lnTo>
                    <a:pt x="93269" y="12694"/>
                  </a:lnTo>
                  <a:lnTo>
                    <a:pt x="91123" y="13402"/>
                  </a:lnTo>
                  <a:lnTo>
                    <a:pt x="83856" y="18167"/>
                  </a:lnTo>
                  <a:lnTo>
                    <a:pt x="81272" y="18657"/>
                  </a:lnTo>
                  <a:lnTo>
                    <a:pt x="79595" y="18788"/>
                  </a:lnTo>
                  <a:lnTo>
                    <a:pt x="78477" y="18170"/>
                  </a:lnTo>
                  <a:lnTo>
                    <a:pt x="77731" y="17052"/>
                  </a:lnTo>
                  <a:lnTo>
                    <a:pt x="76240" y="1270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9" name="SMARTInkAnnotation698"/>
            <p:cNvSpPr/>
            <p:nvPr/>
          </p:nvSpPr>
          <p:spPr>
            <a:xfrm>
              <a:off x="3519943" y="4546600"/>
              <a:ext cx="105318" cy="183864"/>
            </a:xfrm>
            <a:custGeom>
              <a:avLst/>
              <a:gdLst/>
              <a:ahLst/>
              <a:cxnLst/>
              <a:rect l="0" t="0" r="0" b="0"/>
              <a:pathLst>
                <a:path w="105318" h="183864">
                  <a:moveTo>
                    <a:pt x="48131" y="0"/>
                  </a:moveTo>
                  <a:lnTo>
                    <a:pt x="48131" y="44163"/>
                  </a:lnTo>
                  <a:lnTo>
                    <a:pt x="50014" y="46204"/>
                  </a:lnTo>
                  <a:lnTo>
                    <a:pt x="54475" y="50789"/>
                  </a:lnTo>
                  <a:lnTo>
                    <a:pt x="54485" y="50799"/>
                  </a:lnTo>
                  <a:lnTo>
                    <a:pt x="59956" y="50800"/>
                  </a:lnTo>
                  <a:lnTo>
                    <a:pt x="60250" y="50094"/>
                  </a:lnTo>
                  <a:lnTo>
                    <a:pt x="60665" y="45730"/>
                  </a:lnTo>
                  <a:lnTo>
                    <a:pt x="60832" y="38439"/>
                  </a:lnTo>
                  <a:lnTo>
                    <a:pt x="60840" y="26362"/>
                  </a:lnTo>
                  <a:lnTo>
                    <a:pt x="60134" y="26041"/>
                  </a:lnTo>
                  <a:lnTo>
                    <a:pt x="57467" y="25685"/>
                  </a:lnTo>
                  <a:lnTo>
                    <a:pt x="55369" y="25484"/>
                  </a:lnTo>
                  <a:lnTo>
                    <a:pt x="52996" y="23556"/>
                  </a:lnTo>
                  <a:lnTo>
                    <a:pt x="49092" y="19940"/>
                  </a:lnTo>
                  <a:lnTo>
                    <a:pt x="46676" y="19445"/>
                  </a:lnTo>
                  <a:lnTo>
                    <a:pt x="45043" y="19314"/>
                  </a:lnTo>
                  <a:lnTo>
                    <a:pt x="43249" y="19226"/>
                  </a:lnTo>
                  <a:lnTo>
                    <a:pt x="39372" y="19128"/>
                  </a:lnTo>
                  <a:lnTo>
                    <a:pt x="26927" y="19057"/>
                  </a:lnTo>
                  <a:lnTo>
                    <a:pt x="25523" y="19760"/>
                  </a:lnTo>
                  <a:lnTo>
                    <a:pt x="24588" y="20934"/>
                  </a:lnTo>
                  <a:lnTo>
                    <a:pt x="23964" y="22423"/>
                  </a:lnTo>
                  <a:lnTo>
                    <a:pt x="22842" y="23415"/>
                  </a:lnTo>
                  <a:lnTo>
                    <a:pt x="21388" y="24077"/>
                  </a:lnTo>
                  <a:lnTo>
                    <a:pt x="19713" y="24518"/>
                  </a:lnTo>
                  <a:lnTo>
                    <a:pt x="17890" y="24812"/>
                  </a:lnTo>
                  <a:lnTo>
                    <a:pt x="15968" y="25008"/>
                  </a:lnTo>
                  <a:lnTo>
                    <a:pt x="13982" y="25139"/>
                  </a:lnTo>
                  <a:lnTo>
                    <a:pt x="11951" y="25931"/>
                  </a:lnTo>
                  <a:lnTo>
                    <a:pt x="9892" y="27165"/>
                  </a:lnTo>
                  <a:lnTo>
                    <a:pt x="4886" y="30844"/>
                  </a:lnTo>
                  <a:lnTo>
                    <a:pt x="4476" y="31852"/>
                  </a:lnTo>
                  <a:lnTo>
                    <a:pt x="3763" y="37138"/>
                  </a:lnTo>
                  <a:lnTo>
                    <a:pt x="3686" y="41186"/>
                  </a:lnTo>
                  <a:lnTo>
                    <a:pt x="2970" y="42980"/>
                  </a:lnTo>
                  <a:lnTo>
                    <a:pt x="291" y="46854"/>
                  </a:lnTo>
                  <a:lnTo>
                    <a:pt x="0" y="48169"/>
                  </a:lnTo>
                  <a:lnTo>
                    <a:pt x="512" y="49046"/>
                  </a:lnTo>
                  <a:lnTo>
                    <a:pt x="1559" y="49630"/>
                  </a:lnTo>
                  <a:lnTo>
                    <a:pt x="2258" y="50726"/>
                  </a:lnTo>
                  <a:lnTo>
                    <a:pt x="3033" y="53825"/>
                  </a:lnTo>
                  <a:lnTo>
                    <a:pt x="3471" y="59536"/>
                  </a:lnTo>
                  <a:lnTo>
                    <a:pt x="3572" y="63619"/>
                  </a:lnTo>
                  <a:lnTo>
                    <a:pt x="3600" y="65696"/>
                  </a:lnTo>
                  <a:lnTo>
                    <a:pt x="4324" y="68492"/>
                  </a:lnTo>
                  <a:lnTo>
                    <a:pt x="5513" y="71767"/>
                  </a:lnTo>
                  <a:lnTo>
                    <a:pt x="7011" y="75361"/>
                  </a:lnTo>
                  <a:lnTo>
                    <a:pt x="8716" y="77758"/>
                  </a:lnTo>
                  <a:lnTo>
                    <a:pt x="10559" y="79355"/>
                  </a:lnTo>
                  <a:lnTo>
                    <a:pt x="12493" y="80420"/>
                  </a:lnTo>
                  <a:lnTo>
                    <a:pt x="14489" y="82541"/>
                  </a:lnTo>
                  <a:lnTo>
                    <a:pt x="16525" y="85366"/>
                  </a:lnTo>
                  <a:lnTo>
                    <a:pt x="18589" y="88660"/>
                  </a:lnTo>
                  <a:lnTo>
                    <a:pt x="20671" y="91563"/>
                  </a:lnTo>
                  <a:lnTo>
                    <a:pt x="22764" y="94203"/>
                  </a:lnTo>
                  <a:lnTo>
                    <a:pt x="24866" y="96668"/>
                  </a:lnTo>
                  <a:lnTo>
                    <a:pt x="27679" y="99018"/>
                  </a:lnTo>
                  <a:lnTo>
                    <a:pt x="30967" y="101290"/>
                  </a:lnTo>
                  <a:lnTo>
                    <a:pt x="34571" y="103510"/>
                  </a:lnTo>
                  <a:lnTo>
                    <a:pt x="37679" y="105695"/>
                  </a:lnTo>
                  <a:lnTo>
                    <a:pt x="40458" y="107858"/>
                  </a:lnTo>
                  <a:lnTo>
                    <a:pt x="43015" y="110005"/>
                  </a:lnTo>
                  <a:lnTo>
                    <a:pt x="45427" y="112142"/>
                  </a:lnTo>
                  <a:lnTo>
                    <a:pt x="49989" y="116399"/>
                  </a:lnTo>
                  <a:lnTo>
                    <a:pt x="56526" y="122761"/>
                  </a:lnTo>
                  <a:lnTo>
                    <a:pt x="59376" y="124880"/>
                  </a:lnTo>
                  <a:lnTo>
                    <a:pt x="62688" y="126998"/>
                  </a:lnTo>
                  <a:lnTo>
                    <a:pt x="66307" y="129115"/>
                  </a:lnTo>
                  <a:lnTo>
                    <a:pt x="69427" y="131232"/>
                  </a:lnTo>
                  <a:lnTo>
                    <a:pt x="72212" y="133349"/>
                  </a:lnTo>
                  <a:lnTo>
                    <a:pt x="74775" y="135466"/>
                  </a:lnTo>
                  <a:lnTo>
                    <a:pt x="77190" y="136877"/>
                  </a:lnTo>
                  <a:lnTo>
                    <a:pt x="79506" y="137818"/>
                  </a:lnTo>
                  <a:lnTo>
                    <a:pt x="81756" y="138445"/>
                  </a:lnTo>
                  <a:lnTo>
                    <a:pt x="83256" y="139569"/>
                  </a:lnTo>
                  <a:lnTo>
                    <a:pt x="84256" y="141024"/>
                  </a:lnTo>
                  <a:lnTo>
                    <a:pt x="84922" y="142699"/>
                  </a:lnTo>
                  <a:lnTo>
                    <a:pt x="87545" y="146442"/>
                  </a:lnTo>
                  <a:lnTo>
                    <a:pt x="89233" y="148428"/>
                  </a:lnTo>
                  <a:lnTo>
                    <a:pt x="90359" y="150457"/>
                  </a:lnTo>
                  <a:lnTo>
                    <a:pt x="91609" y="154594"/>
                  </a:lnTo>
                  <a:lnTo>
                    <a:pt x="92164" y="158784"/>
                  </a:lnTo>
                  <a:lnTo>
                    <a:pt x="92312" y="160889"/>
                  </a:lnTo>
                  <a:lnTo>
                    <a:pt x="91706" y="162293"/>
                  </a:lnTo>
                  <a:lnTo>
                    <a:pt x="90595" y="163228"/>
                  </a:lnTo>
                  <a:lnTo>
                    <a:pt x="89148" y="163852"/>
                  </a:lnTo>
                  <a:lnTo>
                    <a:pt x="88184" y="164973"/>
                  </a:lnTo>
                  <a:lnTo>
                    <a:pt x="87541" y="166427"/>
                  </a:lnTo>
                  <a:lnTo>
                    <a:pt x="87112" y="168101"/>
                  </a:lnTo>
                  <a:lnTo>
                    <a:pt x="86121" y="169217"/>
                  </a:lnTo>
                  <a:lnTo>
                    <a:pt x="84754" y="169962"/>
                  </a:lnTo>
                  <a:lnTo>
                    <a:pt x="83136" y="170457"/>
                  </a:lnTo>
                  <a:lnTo>
                    <a:pt x="82058" y="171494"/>
                  </a:lnTo>
                  <a:lnTo>
                    <a:pt x="81340" y="172890"/>
                  </a:lnTo>
                  <a:lnTo>
                    <a:pt x="80860" y="174527"/>
                  </a:lnTo>
                  <a:lnTo>
                    <a:pt x="79834" y="175618"/>
                  </a:lnTo>
                  <a:lnTo>
                    <a:pt x="78444" y="176345"/>
                  </a:lnTo>
                  <a:lnTo>
                    <a:pt x="76812" y="176830"/>
                  </a:lnTo>
                  <a:lnTo>
                    <a:pt x="75018" y="177859"/>
                  </a:lnTo>
                  <a:lnTo>
                    <a:pt x="73116" y="179250"/>
                  </a:lnTo>
                  <a:lnTo>
                    <a:pt x="71142" y="180884"/>
                  </a:lnTo>
                  <a:lnTo>
                    <a:pt x="69120" y="181972"/>
                  </a:lnTo>
                  <a:lnTo>
                    <a:pt x="67066" y="182698"/>
                  </a:lnTo>
                  <a:lnTo>
                    <a:pt x="64991" y="183182"/>
                  </a:lnTo>
                  <a:lnTo>
                    <a:pt x="62901" y="183504"/>
                  </a:lnTo>
                  <a:lnTo>
                    <a:pt x="60802" y="183720"/>
                  </a:lnTo>
                  <a:lnTo>
                    <a:pt x="58696" y="183863"/>
                  </a:lnTo>
                  <a:lnTo>
                    <a:pt x="56587" y="183253"/>
                  </a:lnTo>
                  <a:lnTo>
                    <a:pt x="54474" y="182141"/>
                  </a:lnTo>
                  <a:lnTo>
                    <a:pt x="49385" y="178658"/>
                  </a:lnTo>
                  <a:lnTo>
                    <a:pt x="46806" y="178181"/>
                  </a:lnTo>
                  <a:lnTo>
                    <a:pt x="45130" y="178053"/>
                  </a:lnTo>
                  <a:lnTo>
                    <a:pt x="43307" y="177263"/>
                  </a:lnTo>
                  <a:lnTo>
                    <a:pt x="41385" y="176031"/>
                  </a:lnTo>
                  <a:lnTo>
                    <a:pt x="36601" y="172355"/>
                  </a:lnTo>
                  <a:lnTo>
                    <a:pt x="34064" y="169971"/>
                  </a:lnTo>
                  <a:lnTo>
                    <a:pt x="32400" y="168347"/>
                  </a:lnTo>
                  <a:lnTo>
                    <a:pt x="31290" y="166559"/>
                  </a:lnTo>
                  <a:lnTo>
                    <a:pt x="30057" y="162691"/>
                  </a:lnTo>
                  <a:lnTo>
                    <a:pt x="29022" y="161377"/>
                  </a:lnTo>
                  <a:lnTo>
                    <a:pt x="27626" y="160501"/>
                  </a:lnTo>
                  <a:lnTo>
                    <a:pt x="25989" y="159917"/>
                  </a:lnTo>
                  <a:lnTo>
                    <a:pt x="24898" y="158823"/>
                  </a:lnTo>
                  <a:lnTo>
                    <a:pt x="24171" y="157387"/>
                  </a:lnTo>
                  <a:lnTo>
                    <a:pt x="23003" y="153385"/>
                  </a:lnTo>
                  <a:lnTo>
                    <a:pt x="22801" y="149320"/>
                  </a:lnTo>
                  <a:lnTo>
                    <a:pt x="23479" y="147525"/>
                  </a:lnTo>
                  <a:lnTo>
                    <a:pt x="26115" y="143648"/>
                  </a:lnTo>
                  <a:lnTo>
                    <a:pt x="29192" y="139774"/>
                  </a:lnTo>
                  <a:lnTo>
                    <a:pt x="32183" y="136676"/>
                  </a:lnTo>
                  <a:lnTo>
                    <a:pt x="33263" y="134862"/>
                  </a:lnTo>
                  <a:lnTo>
                    <a:pt x="34464" y="130964"/>
                  </a:lnTo>
                  <a:lnTo>
                    <a:pt x="36880" y="126880"/>
                  </a:lnTo>
                  <a:lnTo>
                    <a:pt x="38512" y="124803"/>
                  </a:lnTo>
                  <a:lnTo>
                    <a:pt x="40307" y="122713"/>
                  </a:lnTo>
                  <a:lnTo>
                    <a:pt x="42209" y="120614"/>
                  </a:lnTo>
                  <a:lnTo>
                    <a:pt x="46205" y="116401"/>
                  </a:lnTo>
                  <a:lnTo>
                    <a:pt x="50335" y="112176"/>
                  </a:lnTo>
                  <a:lnTo>
                    <a:pt x="53130" y="110768"/>
                  </a:lnTo>
                  <a:lnTo>
                    <a:pt x="56406" y="109828"/>
                  </a:lnTo>
                  <a:lnTo>
                    <a:pt x="60002" y="109202"/>
                  </a:lnTo>
                  <a:lnTo>
                    <a:pt x="63811" y="107374"/>
                  </a:lnTo>
                  <a:lnTo>
                    <a:pt x="67763" y="104743"/>
                  </a:lnTo>
                  <a:lnTo>
                    <a:pt x="71809" y="101579"/>
                  </a:lnTo>
                  <a:lnTo>
                    <a:pt x="75212" y="98764"/>
                  </a:lnTo>
                  <a:lnTo>
                    <a:pt x="78187" y="96181"/>
                  </a:lnTo>
                  <a:lnTo>
                    <a:pt x="80877" y="93754"/>
                  </a:lnTo>
                  <a:lnTo>
                    <a:pt x="84081" y="91430"/>
                  </a:lnTo>
                  <a:lnTo>
                    <a:pt x="87630" y="89176"/>
                  </a:lnTo>
                  <a:lnTo>
                    <a:pt x="91407" y="86967"/>
                  </a:lnTo>
                  <a:lnTo>
                    <a:pt x="94632" y="84789"/>
                  </a:lnTo>
                  <a:lnTo>
                    <a:pt x="97488" y="82631"/>
                  </a:lnTo>
                  <a:lnTo>
                    <a:pt x="105317" y="7620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0" name="SMARTInkAnnotation699"/>
            <p:cNvSpPr/>
            <p:nvPr/>
          </p:nvSpPr>
          <p:spPr>
            <a:xfrm>
              <a:off x="3676092" y="4603750"/>
              <a:ext cx="82602" cy="50801"/>
            </a:xfrm>
            <a:custGeom>
              <a:avLst/>
              <a:gdLst/>
              <a:ahLst/>
              <a:cxnLst/>
              <a:rect l="0" t="0" r="0" b="0"/>
              <a:pathLst>
                <a:path w="82602" h="50801">
                  <a:moveTo>
                    <a:pt x="0" y="0"/>
                  </a:moveTo>
                  <a:lnTo>
                    <a:pt x="0" y="17882"/>
                  </a:lnTo>
                  <a:lnTo>
                    <a:pt x="706" y="18978"/>
                  </a:lnTo>
                  <a:lnTo>
                    <a:pt x="1882" y="20413"/>
                  </a:lnTo>
                  <a:lnTo>
                    <a:pt x="5471" y="24414"/>
                  </a:lnTo>
                  <a:lnTo>
                    <a:pt x="6471" y="24743"/>
                  </a:lnTo>
                  <a:lnTo>
                    <a:pt x="7844" y="24962"/>
                  </a:lnTo>
                  <a:lnTo>
                    <a:pt x="9465" y="25108"/>
                  </a:lnTo>
                  <a:lnTo>
                    <a:pt x="11252" y="25910"/>
                  </a:lnTo>
                  <a:lnTo>
                    <a:pt x="13149" y="27151"/>
                  </a:lnTo>
                  <a:lnTo>
                    <a:pt x="17894" y="30842"/>
                  </a:lnTo>
                  <a:lnTo>
                    <a:pt x="19695" y="31145"/>
                  </a:lnTo>
                  <a:lnTo>
                    <a:pt x="22308" y="31346"/>
                  </a:lnTo>
                  <a:lnTo>
                    <a:pt x="25462" y="31481"/>
                  </a:lnTo>
                  <a:lnTo>
                    <a:pt x="28270" y="32276"/>
                  </a:lnTo>
                  <a:lnTo>
                    <a:pt x="30849" y="33512"/>
                  </a:lnTo>
                  <a:lnTo>
                    <a:pt x="36687" y="37194"/>
                  </a:lnTo>
                  <a:lnTo>
                    <a:pt x="37871" y="37496"/>
                  </a:lnTo>
                  <a:lnTo>
                    <a:pt x="39368" y="37697"/>
                  </a:lnTo>
                  <a:lnTo>
                    <a:pt x="41071" y="37831"/>
                  </a:lnTo>
                  <a:lnTo>
                    <a:pt x="42912" y="38627"/>
                  </a:lnTo>
                  <a:lnTo>
                    <a:pt x="44846" y="39862"/>
                  </a:lnTo>
                  <a:lnTo>
                    <a:pt x="46841" y="41391"/>
                  </a:lnTo>
                  <a:lnTo>
                    <a:pt x="48878" y="42411"/>
                  </a:lnTo>
                  <a:lnTo>
                    <a:pt x="50941" y="43090"/>
                  </a:lnTo>
                  <a:lnTo>
                    <a:pt x="53022" y="43544"/>
                  </a:lnTo>
                  <a:lnTo>
                    <a:pt x="54410" y="44552"/>
                  </a:lnTo>
                  <a:lnTo>
                    <a:pt x="55335" y="45929"/>
                  </a:lnTo>
                  <a:lnTo>
                    <a:pt x="55952" y="47553"/>
                  </a:lnTo>
                  <a:lnTo>
                    <a:pt x="57069" y="48635"/>
                  </a:lnTo>
                  <a:lnTo>
                    <a:pt x="58520" y="49357"/>
                  </a:lnTo>
                  <a:lnTo>
                    <a:pt x="60193" y="49838"/>
                  </a:lnTo>
                  <a:lnTo>
                    <a:pt x="62014" y="50158"/>
                  </a:lnTo>
                  <a:lnTo>
                    <a:pt x="63935" y="50373"/>
                  </a:lnTo>
                  <a:lnTo>
                    <a:pt x="65921" y="50516"/>
                  </a:lnTo>
                  <a:lnTo>
                    <a:pt x="67951" y="50610"/>
                  </a:lnTo>
                  <a:lnTo>
                    <a:pt x="72089" y="50716"/>
                  </a:lnTo>
                  <a:lnTo>
                    <a:pt x="82601" y="5080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1" name="SMARTInkAnnotation700"/>
            <p:cNvSpPr/>
            <p:nvPr/>
          </p:nvSpPr>
          <p:spPr>
            <a:xfrm>
              <a:off x="3707862" y="4584700"/>
              <a:ext cx="76248" cy="107951"/>
            </a:xfrm>
            <a:custGeom>
              <a:avLst/>
              <a:gdLst/>
              <a:ahLst/>
              <a:cxnLst/>
              <a:rect l="0" t="0" r="0" b="0"/>
              <a:pathLst>
                <a:path w="76248" h="107951">
                  <a:moveTo>
                    <a:pt x="76247" y="0"/>
                  </a:moveTo>
                  <a:lnTo>
                    <a:pt x="72875" y="0"/>
                  </a:lnTo>
                  <a:lnTo>
                    <a:pt x="71881" y="705"/>
                  </a:lnTo>
                  <a:lnTo>
                    <a:pt x="71218" y="1881"/>
                  </a:lnTo>
                  <a:lnTo>
                    <a:pt x="70776" y="3370"/>
                  </a:lnTo>
                  <a:lnTo>
                    <a:pt x="69776" y="4364"/>
                  </a:lnTo>
                  <a:lnTo>
                    <a:pt x="68403" y="5026"/>
                  </a:lnTo>
                  <a:lnTo>
                    <a:pt x="66782" y="5467"/>
                  </a:lnTo>
                  <a:lnTo>
                    <a:pt x="64995" y="6467"/>
                  </a:lnTo>
                  <a:lnTo>
                    <a:pt x="63098" y="7839"/>
                  </a:lnTo>
                  <a:lnTo>
                    <a:pt x="61127" y="9460"/>
                  </a:lnTo>
                  <a:lnTo>
                    <a:pt x="59107" y="10540"/>
                  </a:lnTo>
                  <a:lnTo>
                    <a:pt x="57054" y="11260"/>
                  </a:lnTo>
                  <a:lnTo>
                    <a:pt x="54980" y="11740"/>
                  </a:lnTo>
                  <a:lnTo>
                    <a:pt x="53598" y="12765"/>
                  </a:lnTo>
                  <a:lnTo>
                    <a:pt x="52676" y="14155"/>
                  </a:lnTo>
                  <a:lnTo>
                    <a:pt x="52061" y="15787"/>
                  </a:lnTo>
                  <a:lnTo>
                    <a:pt x="50945" y="17580"/>
                  </a:lnTo>
                  <a:lnTo>
                    <a:pt x="49495" y="19481"/>
                  </a:lnTo>
                  <a:lnTo>
                    <a:pt x="47823" y="21455"/>
                  </a:lnTo>
                  <a:lnTo>
                    <a:pt x="46002" y="23475"/>
                  </a:lnTo>
                  <a:lnTo>
                    <a:pt x="42096" y="27602"/>
                  </a:lnTo>
                  <a:lnTo>
                    <a:pt x="40066" y="30396"/>
                  </a:lnTo>
                  <a:lnTo>
                    <a:pt x="38007" y="33669"/>
                  </a:lnTo>
                  <a:lnTo>
                    <a:pt x="35928" y="37263"/>
                  </a:lnTo>
                  <a:lnTo>
                    <a:pt x="34541" y="40365"/>
                  </a:lnTo>
                  <a:lnTo>
                    <a:pt x="33617" y="43137"/>
                  </a:lnTo>
                  <a:lnTo>
                    <a:pt x="33002" y="45691"/>
                  </a:lnTo>
                  <a:lnTo>
                    <a:pt x="31885" y="48099"/>
                  </a:lnTo>
                  <a:lnTo>
                    <a:pt x="30434" y="50411"/>
                  </a:lnTo>
                  <a:lnTo>
                    <a:pt x="28761" y="52658"/>
                  </a:lnTo>
                  <a:lnTo>
                    <a:pt x="26940" y="55566"/>
                  </a:lnTo>
                  <a:lnTo>
                    <a:pt x="25020" y="58917"/>
                  </a:lnTo>
                  <a:lnTo>
                    <a:pt x="23034" y="62561"/>
                  </a:lnTo>
                  <a:lnTo>
                    <a:pt x="21004" y="65696"/>
                  </a:lnTo>
                  <a:lnTo>
                    <a:pt x="18945" y="68492"/>
                  </a:lnTo>
                  <a:lnTo>
                    <a:pt x="16865" y="71062"/>
                  </a:lnTo>
                  <a:lnTo>
                    <a:pt x="15480" y="73480"/>
                  </a:lnTo>
                  <a:lnTo>
                    <a:pt x="14556" y="75798"/>
                  </a:lnTo>
                  <a:lnTo>
                    <a:pt x="13940" y="78048"/>
                  </a:lnTo>
                  <a:lnTo>
                    <a:pt x="12823" y="80254"/>
                  </a:lnTo>
                  <a:lnTo>
                    <a:pt x="11373" y="82431"/>
                  </a:lnTo>
                  <a:lnTo>
                    <a:pt x="9700" y="84587"/>
                  </a:lnTo>
                  <a:lnTo>
                    <a:pt x="8585" y="86730"/>
                  </a:lnTo>
                  <a:lnTo>
                    <a:pt x="7841" y="88864"/>
                  </a:lnTo>
                  <a:lnTo>
                    <a:pt x="7345" y="90993"/>
                  </a:lnTo>
                  <a:lnTo>
                    <a:pt x="7015" y="93118"/>
                  </a:lnTo>
                  <a:lnTo>
                    <a:pt x="6794" y="95240"/>
                  </a:lnTo>
                  <a:lnTo>
                    <a:pt x="6441" y="100344"/>
                  </a:lnTo>
                  <a:lnTo>
                    <a:pt x="4509" y="102923"/>
                  </a:lnTo>
                  <a:lnTo>
                    <a:pt x="0" y="10795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2" name="SMARTInkAnnotation701"/>
            <p:cNvSpPr/>
            <p:nvPr/>
          </p:nvSpPr>
          <p:spPr>
            <a:xfrm>
              <a:off x="3765047" y="4578350"/>
              <a:ext cx="57187" cy="95251"/>
            </a:xfrm>
            <a:custGeom>
              <a:avLst/>
              <a:gdLst/>
              <a:ahLst/>
              <a:cxnLst/>
              <a:rect l="0" t="0" r="0" b="0"/>
              <a:pathLst>
                <a:path w="57187" h="95251">
                  <a:moveTo>
                    <a:pt x="57186" y="0"/>
                  </a:moveTo>
                  <a:lnTo>
                    <a:pt x="57186" y="22059"/>
                  </a:lnTo>
                  <a:lnTo>
                    <a:pt x="56480" y="23172"/>
                  </a:lnTo>
                  <a:lnTo>
                    <a:pt x="55303" y="23915"/>
                  </a:lnTo>
                  <a:lnTo>
                    <a:pt x="53813" y="24410"/>
                  </a:lnTo>
                  <a:lnTo>
                    <a:pt x="52113" y="25446"/>
                  </a:lnTo>
                  <a:lnTo>
                    <a:pt x="50274" y="26841"/>
                  </a:lnTo>
                  <a:lnTo>
                    <a:pt x="48342" y="28477"/>
                  </a:lnTo>
                  <a:lnTo>
                    <a:pt x="47054" y="30274"/>
                  </a:lnTo>
                  <a:lnTo>
                    <a:pt x="46195" y="32177"/>
                  </a:lnTo>
                  <a:lnTo>
                    <a:pt x="45622" y="34151"/>
                  </a:lnTo>
                  <a:lnTo>
                    <a:pt x="44536" y="36879"/>
                  </a:lnTo>
                  <a:lnTo>
                    <a:pt x="43104" y="40108"/>
                  </a:lnTo>
                  <a:lnTo>
                    <a:pt x="41444" y="43672"/>
                  </a:lnTo>
                  <a:lnTo>
                    <a:pt x="39631" y="46753"/>
                  </a:lnTo>
                  <a:lnTo>
                    <a:pt x="37717" y="49514"/>
                  </a:lnTo>
                  <a:lnTo>
                    <a:pt x="35735" y="52059"/>
                  </a:lnTo>
                  <a:lnTo>
                    <a:pt x="33707" y="54461"/>
                  </a:lnTo>
                  <a:lnTo>
                    <a:pt x="31650" y="56769"/>
                  </a:lnTo>
                  <a:lnTo>
                    <a:pt x="29571" y="59013"/>
                  </a:lnTo>
                  <a:lnTo>
                    <a:pt x="27480" y="61919"/>
                  </a:lnTo>
                  <a:lnTo>
                    <a:pt x="25381" y="65268"/>
                  </a:lnTo>
                  <a:lnTo>
                    <a:pt x="23274" y="68912"/>
                  </a:lnTo>
                  <a:lnTo>
                    <a:pt x="21164" y="72047"/>
                  </a:lnTo>
                  <a:lnTo>
                    <a:pt x="19051" y="74843"/>
                  </a:lnTo>
                  <a:lnTo>
                    <a:pt x="16937" y="77412"/>
                  </a:lnTo>
                  <a:lnTo>
                    <a:pt x="14821" y="79830"/>
                  </a:lnTo>
                  <a:lnTo>
                    <a:pt x="12705" y="82148"/>
                  </a:lnTo>
                  <a:lnTo>
                    <a:pt x="10588" y="84398"/>
                  </a:lnTo>
                  <a:lnTo>
                    <a:pt x="9177" y="86604"/>
                  </a:lnTo>
                  <a:lnTo>
                    <a:pt x="8235" y="88780"/>
                  </a:lnTo>
                  <a:lnTo>
                    <a:pt x="7609" y="90937"/>
                  </a:lnTo>
                  <a:lnTo>
                    <a:pt x="6485" y="92375"/>
                  </a:lnTo>
                  <a:lnTo>
                    <a:pt x="5029" y="93333"/>
                  </a:lnTo>
                  <a:lnTo>
                    <a:pt x="0" y="9525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3" name="SMARTInkAnnotation702"/>
            <p:cNvSpPr/>
            <p:nvPr/>
          </p:nvSpPr>
          <p:spPr>
            <a:xfrm>
              <a:off x="3856876" y="4603750"/>
              <a:ext cx="72404" cy="69844"/>
            </a:xfrm>
            <a:custGeom>
              <a:avLst/>
              <a:gdLst/>
              <a:ahLst/>
              <a:cxnLst/>
              <a:rect l="0" t="0" r="0" b="0"/>
              <a:pathLst>
                <a:path w="72404" h="69844">
                  <a:moveTo>
                    <a:pt x="22543" y="0"/>
                  </a:moveTo>
                  <a:lnTo>
                    <a:pt x="22543" y="3370"/>
                  </a:lnTo>
                  <a:lnTo>
                    <a:pt x="21836" y="5069"/>
                  </a:lnTo>
                  <a:lnTo>
                    <a:pt x="20660" y="6907"/>
                  </a:lnTo>
                  <a:lnTo>
                    <a:pt x="19170" y="8838"/>
                  </a:lnTo>
                  <a:lnTo>
                    <a:pt x="17470" y="10831"/>
                  </a:lnTo>
                  <a:lnTo>
                    <a:pt x="15631" y="12865"/>
                  </a:lnTo>
                  <a:lnTo>
                    <a:pt x="13699" y="14926"/>
                  </a:lnTo>
                  <a:lnTo>
                    <a:pt x="12411" y="17007"/>
                  </a:lnTo>
                  <a:lnTo>
                    <a:pt x="11551" y="19098"/>
                  </a:lnTo>
                  <a:lnTo>
                    <a:pt x="10979" y="21199"/>
                  </a:lnTo>
                  <a:lnTo>
                    <a:pt x="10598" y="23305"/>
                  </a:lnTo>
                  <a:lnTo>
                    <a:pt x="10344" y="25414"/>
                  </a:lnTo>
                  <a:lnTo>
                    <a:pt x="10174" y="27526"/>
                  </a:lnTo>
                  <a:lnTo>
                    <a:pt x="9355" y="29640"/>
                  </a:lnTo>
                  <a:lnTo>
                    <a:pt x="8103" y="31754"/>
                  </a:lnTo>
                  <a:lnTo>
                    <a:pt x="6562" y="33869"/>
                  </a:lnTo>
                  <a:lnTo>
                    <a:pt x="5535" y="35985"/>
                  </a:lnTo>
                  <a:lnTo>
                    <a:pt x="4850" y="38102"/>
                  </a:lnTo>
                  <a:lnTo>
                    <a:pt x="4394" y="40218"/>
                  </a:lnTo>
                  <a:lnTo>
                    <a:pt x="3383" y="42334"/>
                  </a:lnTo>
                  <a:lnTo>
                    <a:pt x="2004" y="44450"/>
                  </a:lnTo>
                  <a:lnTo>
                    <a:pt x="378" y="46567"/>
                  </a:lnTo>
                  <a:lnTo>
                    <a:pt x="0" y="48683"/>
                  </a:lnTo>
                  <a:lnTo>
                    <a:pt x="454" y="50800"/>
                  </a:lnTo>
                  <a:lnTo>
                    <a:pt x="1463" y="52917"/>
                  </a:lnTo>
                  <a:lnTo>
                    <a:pt x="2136" y="55034"/>
                  </a:lnTo>
                  <a:lnTo>
                    <a:pt x="2584" y="57150"/>
                  </a:lnTo>
                  <a:lnTo>
                    <a:pt x="3303" y="62246"/>
                  </a:lnTo>
                  <a:lnTo>
                    <a:pt x="4068" y="63369"/>
                  </a:lnTo>
                  <a:lnTo>
                    <a:pt x="5285" y="64824"/>
                  </a:lnTo>
                  <a:lnTo>
                    <a:pt x="6801" y="66499"/>
                  </a:lnTo>
                  <a:lnTo>
                    <a:pt x="8519" y="67616"/>
                  </a:lnTo>
                  <a:lnTo>
                    <a:pt x="10369" y="68361"/>
                  </a:lnTo>
                  <a:lnTo>
                    <a:pt x="12309" y="68857"/>
                  </a:lnTo>
                  <a:lnTo>
                    <a:pt x="14308" y="69188"/>
                  </a:lnTo>
                  <a:lnTo>
                    <a:pt x="16347" y="69409"/>
                  </a:lnTo>
                  <a:lnTo>
                    <a:pt x="18412" y="69556"/>
                  </a:lnTo>
                  <a:lnTo>
                    <a:pt x="20495" y="69654"/>
                  </a:lnTo>
                  <a:lnTo>
                    <a:pt x="24692" y="69763"/>
                  </a:lnTo>
                  <a:lnTo>
                    <a:pt x="37371" y="69843"/>
                  </a:lnTo>
                  <a:lnTo>
                    <a:pt x="39488" y="69140"/>
                  </a:lnTo>
                  <a:lnTo>
                    <a:pt x="41606" y="67965"/>
                  </a:lnTo>
                  <a:lnTo>
                    <a:pt x="43724" y="66477"/>
                  </a:lnTo>
                  <a:lnTo>
                    <a:pt x="45841" y="65485"/>
                  </a:lnTo>
                  <a:lnTo>
                    <a:pt x="47959" y="64823"/>
                  </a:lnTo>
                  <a:lnTo>
                    <a:pt x="50077" y="64382"/>
                  </a:lnTo>
                  <a:lnTo>
                    <a:pt x="52194" y="64088"/>
                  </a:lnTo>
                  <a:lnTo>
                    <a:pt x="54312" y="63892"/>
                  </a:lnTo>
                  <a:lnTo>
                    <a:pt x="56430" y="63761"/>
                  </a:lnTo>
                  <a:lnTo>
                    <a:pt x="57842" y="62969"/>
                  </a:lnTo>
                  <a:lnTo>
                    <a:pt x="58783" y="61735"/>
                  </a:lnTo>
                  <a:lnTo>
                    <a:pt x="59411" y="60207"/>
                  </a:lnTo>
                  <a:lnTo>
                    <a:pt x="60536" y="58482"/>
                  </a:lnTo>
                  <a:lnTo>
                    <a:pt x="61991" y="56627"/>
                  </a:lnTo>
                  <a:lnTo>
                    <a:pt x="66026" y="51951"/>
                  </a:lnTo>
                  <a:lnTo>
                    <a:pt x="68461" y="49431"/>
                  </a:lnTo>
                  <a:lnTo>
                    <a:pt x="70098" y="47770"/>
                  </a:lnTo>
                  <a:lnTo>
                    <a:pt x="71191" y="45958"/>
                  </a:lnTo>
                  <a:lnTo>
                    <a:pt x="71918" y="44044"/>
                  </a:lnTo>
                  <a:lnTo>
                    <a:pt x="72403" y="42063"/>
                  </a:lnTo>
                  <a:lnTo>
                    <a:pt x="72021" y="40742"/>
                  </a:lnTo>
                  <a:lnTo>
                    <a:pt x="71060" y="39861"/>
                  </a:lnTo>
                  <a:lnTo>
                    <a:pt x="69713" y="39274"/>
                  </a:lnTo>
                  <a:lnTo>
                    <a:pt x="68816" y="38177"/>
                  </a:lnTo>
                  <a:lnTo>
                    <a:pt x="68217" y="36740"/>
                  </a:lnTo>
                  <a:lnTo>
                    <a:pt x="67818" y="35077"/>
                  </a:lnTo>
                  <a:lnTo>
                    <a:pt x="66846" y="33262"/>
                  </a:lnTo>
                  <a:lnTo>
                    <a:pt x="65492" y="31347"/>
                  </a:lnTo>
                  <a:lnTo>
                    <a:pt x="63884" y="29365"/>
                  </a:lnTo>
                  <a:lnTo>
                    <a:pt x="62811" y="27338"/>
                  </a:lnTo>
                  <a:lnTo>
                    <a:pt x="62096" y="25281"/>
                  </a:lnTo>
                  <a:lnTo>
                    <a:pt x="61619" y="23204"/>
                  </a:lnTo>
                  <a:lnTo>
                    <a:pt x="60595" y="21114"/>
                  </a:lnTo>
                  <a:lnTo>
                    <a:pt x="59207" y="19014"/>
                  </a:lnTo>
                  <a:lnTo>
                    <a:pt x="57575" y="16910"/>
                  </a:lnTo>
                  <a:lnTo>
                    <a:pt x="55782" y="15506"/>
                  </a:lnTo>
                  <a:lnTo>
                    <a:pt x="53880" y="14571"/>
                  </a:lnTo>
                  <a:lnTo>
                    <a:pt x="51906" y="13947"/>
                  </a:lnTo>
                  <a:lnTo>
                    <a:pt x="50590" y="12826"/>
                  </a:lnTo>
                  <a:lnTo>
                    <a:pt x="49713" y="11373"/>
                  </a:lnTo>
                  <a:lnTo>
                    <a:pt x="49128" y="9699"/>
                  </a:lnTo>
                  <a:lnTo>
                    <a:pt x="48032" y="7877"/>
                  </a:lnTo>
                  <a:lnTo>
                    <a:pt x="46595" y="5957"/>
                  </a:lnTo>
                  <a:lnTo>
                    <a:pt x="41604" y="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4" name="SMARTInkAnnotation703"/>
            <p:cNvSpPr/>
            <p:nvPr/>
          </p:nvSpPr>
          <p:spPr>
            <a:xfrm>
              <a:off x="3949580" y="4502150"/>
              <a:ext cx="50564" cy="6351"/>
            </a:xfrm>
            <a:custGeom>
              <a:avLst/>
              <a:gdLst/>
              <a:ahLst/>
              <a:cxnLst/>
              <a:rect l="0" t="0" r="0" b="0"/>
              <a:pathLst>
                <a:path w="50564" h="6351">
                  <a:moveTo>
                    <a:pt x="12440" y="0"/>
                  </a:moveTo>
                  <a:lnTo>
                    <a:pt x="0" y="0"/>
                  </a:lnTo>
                  <a:lnTo>
                    <a:pt x="34528" y="0"/>
                  </a:lnTo>
                  <a:lnTo>
                    <a:pt x="35637" y="705"/>
                  </a:lnTo>
                  <a:lnTo>
                    <a:pt x="36377" y="1881"/>
                  </a:lnTo>
                  <a:lnTo>
                    <a:pt x="36870" y="3371"/>
                  </a:lnTo>
                  <a:lnTo>
                    <a:pt x="37905" y="4364"/>
                  </a:lnTo>
                  <a:lnTo>
                    <a:pt x="39300" y="5026"/>
                  </a:lnTo>
                  <a:lnTo>
                    <a:pt x="40937" y="5467"/>
                  </a:lnTo>
                  <a:lnTo>
                    <a:pt x="42733" y="5761"/>
                  </a:lnTo>
                  <a:lnTo>
                    <a:pt x="44637" y="5958"/>
                  </a:lnTo>
                  <a:lnTo>
                    <a:pt x="50563" y="635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5" name="SMARTInkAnnotation704"/>
            <p:cNvSpPr/>
            <p:nvPr/>
          </p:nvSpPr>
          <p:spPr>
            <a:xfrm>
              <a:off x="4063684" y="4451350"/>
              <a:ext cx="82602" cy="54582"/>
            </a:xfrm>
            <a:custGeom>
              <a:avLst/>
              <a:gdLst/>
              <a:ahLst/>
              <a:cxnLst/>
              <a:rect l="0" t="0" r="0" b="0"/>
              <a:pathLst>
                <a:path w="82602" h="54582">
                  <a:moveTo>
                    <a:pt x="38123" y="0"/>
                  </a:moveTo>
                  <a:lnTo>
                    <a:pt x="43594" y="0"/>
                  </a:lnTo>
                  <a:lnTo>
                    <a:pt x="32674" y="0"/>
                  </a:lnTo>
                  <a:lnTo>
                    <a:pt x="32373" y="705"/>
                  </a:lnTo>
                  <a:lnTo>
                    <a:pt x="32171" y="1881"/>
                  </a:lnTo>
                  <a:lnTo>
                    <a:pt x="32038" y="3370"/>
                  </a:lnTo>
                  <a:lnTo>
                    <a:pt x="31242" y="4364"/>
                  </a:lnTo>
                  <a:lnTo>
                    <a:pt x="30005" y="5026"/>
                  </a:lnTo>
                  <a:lnTo>
                    <a:pt x="28476" y="5467"/>
                  </a:lnTo>
                  <a:lnTo>
                    <a:pt x="26750" y="5762"/>
                  </a:lnTo>
                  <a:lnTo>
                    <a:pt x="24893" y="5957"/>
                  </a:lnTo>
                  <a:lnTo>
                    <a:pt x="22949" y="6088"/>
                  </a:lnTo>
                  <a:lnTo>
                    <a:pt x="21653" y="6881"/>
                  </a:lnTo>
                  <a:lnTo>
                    <a:pt x="20789" y="8115"/>
                  </a:lnTo>
                  <a:lnTo>
                    <a:pt x="20214" y="9644"/>
                  </a:lnTo>
                  <a:lnTo>
                    <a:pt x="19123" y="11368"/>
                  </a:lnTo>
                  <a:lnTo>
                    <a:pt x="17691" y="13223"/>
                  </a:lnTo>
                  <a:lnTo>
                    <a:pt x="13692" y="17899"/>
                  </a:lnTo>
                  <a:lnTo>
                    <a:pt x="12658" y="18282"/>
                  </a:lnTo>
                  <a:lnTo>
                    <a:pt x="11263" y="18538"/>
                  </a:lnTo>
                  <a:lnTo>
                    <a:pt x="9626" y="18709"/>
                  </a:lnTo>
                  <a:lnTo>
                    <a:pt x="8536" y="19528"/>
                  </a:lnTo>
                  <a:lnTo>
                    <a:pt x="7808" y="20780"/>
                  </a:lnTo>
                  <a:lnTo>
                    <a:pt x="7323" y="22320"/>
                  </a:lnTo>
                  <a:lnTo>
                    <a:pt x="6294" y="23347"/>
                  </a:lnTo>
                  <a:lnTo>
                    <a:pt x="4902" y="24031"/>
                  </a:lnTo>
                  <a:lnTo>
                    <a:pt x="3268" y="24487"/>
                  </a:lnTo>
                  <a:lnTo>
                    <a:pt x="2178" y="25497"/>
                  </a:lnTo>
                  <a:lnTo>
                    <a:pt x="1452" y="26875"/>
                  </a:lnTo>
                  <a:lnTo>
                    <a:pt x="25" y="31666"/>
                  </a:lnTo>
                  <a:lnTo>
                    <a:pt x="0" y="43560"/>
                  </a:lnTo>
                  <a:lnTo>
                    <a:pt x="706" y="44562"/>
                  </a:lnTo>
                  <a:lnTo>
                    <a:pt x="1882" y="45936"/>
                  </a:lnTo>
                  <a:lnTo>
                    <a:pt x="3372" y="47558"/>
                  </a:lnTo>
                  <a:lnTo>
                    <a:pt x="5072" y="48639"/>
                  </a:lnTo>
                  <a:lnTo>
                    <a:pt x="6911" y="49359"/>
                  </a:lnTo>
                  <a:lnTo>
                    <a:pt x="11563" y="50516"/>
                  </a:lnTo>
                  <a:lnTo>
                    <a:pt x="14081" y="50674"/>
                  </a:lnTo>
                  <a:lnTo>
                    <a:pt x="17554" y="50743"/>
                  </a:lnTo>
                  <a:lnTo>
                    <a:pt x="24241" y="50792"/>
                  </a:lnTo>
                  <a:lnTo>
                    <a:pt x="25338" y="51501"/>
                  </a:lnTo>
                  <a:lnTo>
                    <a:pt x="26776" y="52678"/>
                  </a:lnTo>
                  <a:lnTo>
                    <a:pt x="28441" y="54169"/>
                  </a:lnTo>
                  <a:lnTo>
                    <a:pt x="30256" y="54457"/>
                  </a:lnTo>
                  <a:lnTo>
                    <a:pt x="32172" y="53944"/>
                  </a:lnTo>
                  <a:lnTo>
                    <a:pt x="34156" y="52895"/>
                  </a:lnTo>
                  <a:lnTo>
                    <a:pt x="36184" y="52197"/>
                  </a:lnTo>
                  <a:lnTo>
                    <a:pt x="38243" y="51732"/>
                  </a:lnTo>
                  <a:lnTo>
                    <a:pt x="40321" y="51421"/>
                  </a:lnTo>
                  <a:lnTo>
                    <a:pt x="42412" y="51919"/>
                  </a:lnTo>
                  <a:lnTo>
                    <a:pt x="44513" y="52957"/>
                  </a:lnTo>
                  <a:lnTo>
                    <a:pt x="46619" y="54355"/>
                  </a:lnTo>
                  <a:lnTo>
                    <a:pt x="48729" y="54581"/>
                  </a:lnTo>
                  <a:lnTo>
                    <a:pt x="50842" y="54026"/>
                  </a:lnTo>
                  <a:lnTo>
                    <a:pt x="55932" y="51437"/>
                  </a:lnTo>
                  <a:lnTo>
                    <a:pt x="57762" y="51224"/>
                  </a:lnTo>
                  <a:lnTo>
                    <a:pt x="60393" y="51083"/>
                  </a:lnTo>
                  <a:lnTo>
                    <a:pt x="68017" y="50856"/>
                  </a:lnTo>
                  <a:lnTo>
                    <a:pt x="75937" y="50801"/>
                  </a:lnTo>
                  <a:lnTo>
                    <a:pt x="76040" y="50095"/>
                  </a:lnTo>
                  <a:lnTo>
                    <a:pt x="76109" y="48919"/>
                  </a:lnTo>
                  <a:lnTo>
                    <a:pt x="76155" y="47429"/>
                  </a:lnTo>
                  <a:lnTo>
                    <a:pt x="76892" y="45730"/>
                  </a:lnTo>
                  <a:lnTo>
                    <a:pt x="78088" y="43892"/>
                  </a:lnTo>
                  <a:lnTo>
                    <a:pt x="82601" y="3810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6" name="SMARTInkAnnotation705"/>
            <p:cNvSpPr/>
            <p:nvPr/>
          </p:nvSpPr>
          <p:spPr>
            <a:xfrm>
              <a:off x="4139931" y="4445000"/>
              <a:ext cx="50833" cy="139701"/>
            </a:xfrm>
            <a:custGeom>
              <a:avLst/>
              <a:gdLst/>
              <a:ahLst/>
              <a:cxnLst/>
              <a:rect l="0" t="0" r="0" b="0"/>
              <a:pathLst>
                <a:path w="50833" h="139701">
                  <a:moveTo>
                    <a:pt x="50832" y="0"/>
                  </a:moveTo>
                  <a:lnTo>
                    <a:pt x="50832" y="6272"/>
                  </a:lnTo>
                  <a:lnTo>
                    <a:pt x="50126" y="6298"/>
                  </a:lnTo>
                  <a:lnTo>
                    <a:pt x="47459" y="6327"/>
                  </a:lnTo>
                  <a:lnTo>
                    <a:pt x="46465" y="7040"/>
                  </a:lnTo>
                  <a:lnTo>
                    <a:pt x="45803" y="8221"/>
                  </a:lnTo>
                  <a:lnTo>
                    <a:pt x="44740" y="11815"/>
                  </a:lnTo>
                  <a:lnTo>
                    <a:pt x="43947" y="12816"/>
                  </a:lnTo>
                  <a:lnTo>
                    <a:pt x="42711" y="14188"/>
                  </a:lnTo>
                  <a:lnTo>
                    <a:pt x="41182" y="15808"/>
                  </a:lnTo>
                  <a:lnTo>
                    <a:pt x="40163" y="17595"/>
                  </a:lnTo>
                  <a:lnTo>
                    <a:pt x="39030" y="21460"/>
                  </a:lnTo>
                  <a:lnTo>
                    <a:pt x="38526" y="25531"/>
                  </a:lnTo>
                  <a:lnTo>
                    <a:pt x="38392" y="27604"/>
                  </a:lnTo>
                  <a:lnTo>
                    <a:pt x="37597" y="29691"/>
                  </a:lnTo>
                  <a:lnTo>
                    <a:pt x="36361" y="31788"/>
                  </a:lnTo>
                  <a:lnTo>
                    <a:pt x="34830" y="33892"/>
                  </a:lnTo>
                  <a:lnTo>
                    <a:pt x="33810" y="36706"/>
                  </a:lnTo>
                  <a:lnTo>
                    <a:pt x="33131" y="39993"/>
                  </a:lnTo>
                  <a:lnTo>
                    <a:pt x="32677" y="43595"/>
                  </a:lnTo>
                  <a:lnTo>
                    <a:pt x="31668" y="46703"/>
                  </a:lnTo>
                  <a:lnTo>
                    <a:pt x="30290" y="49479"/>
                  </a:lnTo>
                  <a:lnTo>
                    <a:pt x="28666" y="52036"/>
                  </a:lnTo>
                  <a:lnTo>
                    <a:pt x="27582" y="55152"/>
                  </a:lnTo>
                  <a:lnTo>
                    <a:pt x="26860" y="58640"/>
                  </a:lnTo>
                  <a:lnTo>
                    <a:pt x="26379" y="62376"/>
                  </a:lnTo>
                  <a:lnTo>
                    <a:pt x="25352" y="65574"/>
                  </a:lnTo>
                  <a:lnTo>
                    <a:pt x="23961" y="68410"/>
                  </a:lnTo>
                  <a:lnTo>
                    <a:pt x="22328" y="71007"/>
                  </a:lnTo>
                  <a:lnTo>
                    <a:pt x="21239" y="74149"/>
                  </a:lnTo>
                  <a:lnTo>
                    <a:pt x="20514" y="77655"/>
                  </a:lnTo>
                  <a:lnTo>
                    <a:pt x="20029" y="81403"/>
                  </a:lnTo>
                  <a:lnTo>
                    <a:pt x="19001" y="84608"/>
                  </a:lnTo>
                  <a:lnTo>
                    <a:pt x="17609" y="87449"/>
                  </a:lnTo>
                  <a:lnTo>
                    <a:pt x="15975" y="90050"/>
                  </a:lnTo>
                  <a:lnTo>
                    <a:pt x="14886" y="92489"/>
                  </a:lnTo>
                  <a:lnTo>
                    <a:pt x="14160" y="94820"/>
                  </a:lnTo>
                  <a:lnTo>
                    <a:pt x="13676" y="97080"/>
                  </a:lnTo>
                  <a:lnTo>
                    <a:pt x="13353" y="99997"/>
                  </a:lnTo>
                  <a:lnTo>
                    <a:pt x="13138" y="103354"/>
                  </a:lnTo>
                  <a:lnTo>
                    <a:pt x="12995" y="107003"/>
                  </a:lnTo>
                  <a:lnTo>
                    <a:pt x="12193" y="110141"/>
                  </a:lnTo>
                  <a:lnTo>
                    <a:pt x="10953" y="112938"/>
                  </a:lnTo>
                  <a:lnTo>
                    <a:pt x="9419" y="115509"/>
                  </a:lnTo>
                  <a:lnTo>
                    <a:pt x="8398" y="117928"/>
                  </a:lnTo>
                  <a:lnTo>
                    <a:pt x="7717" y="120247"/>
                  </a:lnTo>
                  <a:lnTo>
                    <a:pt x="7262" y="122498"/>
                  </a:lnTo>
                  <a:lnTo>
                    <a:pt x="6959" y="124704"/>
                  </a:lnTo>
                  <a:lnTo>
                    <a:pt x="6623" y="129037"/>
                  </a:lnTo>
                  <a:lnTo>
                    <a:pt x="5827" y="130475"/>
                  </a:lnTo>
                  <a:lnTo>
                    <a:pt x="4591" y="131433"/>
                  </a:lnTo>
                  <a:lnTo>
                    <a:pt x="3060" y="132072"/>
                  </a:lnTo>
                  <a:lnTo>
                    <a:pt x="2040" y="133203"/>
                  </a:lnTo>
                  <a:lnTo>
                    <a:pt x="1360" y="134663"/>
                  </a:lnTo>
                  <a:lnTo>
                    <a:pt x="0" y="13970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7" name="SMARTInkAnnotation706"/>
            <p:cNvSpPr/>
            <p:nvPr/>
          </p:nvSpPr>
          <p:spPr>
            <a:xfrm>
              <a:off x="3421934" y="2990850"/>
              <a:ext cx="63540" cy="209511"/>
            </a:xfrm>
            <a:custGeom>
              <a:avLst/>
              <a:gdLst/>
              <a:ahLst/>
              <a:cxnLst/>
              <a:rect l="0" t="0" r="0" b="0"/>
              <a:pathLst>
                <a:path w="63540" h="209511">
                  <a:moveTo>
                    <a:pt x="63539" y="0"/>
                  </a:moveTo>
                  <a:lnTo>
                    <a:pt x="63539" y="24426"/>
                  </a:lnTo>
                  <a:lnTo>
                    <a:pt x="61656" y="26849"/>
                  </a:lnTo>
                  <a:lnTo>
                    <a:pt x="60166" y="28482"/>
                  </a:lnTo>
                  <a:lnTo>
                    <a:pt x="59172" y="30983"/>
                  </a:lnTo>
                  <a:lnTo>
                    <a:pt x="58068" y="37524"/>
                  </a:lnTo>
                  <a:lnTo>
                    <a:pt x="57068" y="40538"/>
                  </a:lnTo>
                  <a:lnTo>
                    <a:pt x="55694" y="43253"/>
                  </a:lnTo>
                  <a:lnTo>
                    <a:pt x="54074" y="45769"/>
                  </a:lnTo>
                  <a:lnTo>
                    <a:pt x="52273" y="50445"/>
                  </a:lnTo>
                  <a:lnTo>
                    <a:pt x="51471" y="55581"/>
                  </a:lnTo>
                  <a:lnTo>
                    <a:pt x="51258" y="58926"/>
                  </a:lnTo>
                  <a:lnTo>
                    <a:pt x="51116" y="62567"/>
                  </a:lnTo>
                  <a:lnTo>
                    <a:pt x="50315" y="65701"/>
                  </a:lnTo>
                  <a:lnTo>
                    <a:pt x="49075" y="68494"/>
                  </a:lnTo>
                  <a:lnTo>
                    <a:pt x="47543" y="71063"/>
                  </a:lnTo>
                  <a:lnTo>
                    <a:pt x="46521" y="74186"/>
                  </a:lnTo>
                  <a:lnTo>
                    <a:pt x="45840" y="77680"/>
                  </a:lnTo>
                  <a:lnTo>
                    <a:pt x="45385" y="81420"/>
                  </a:lnTo>
                  <a:lnTo>
                    <a:pt x="44377" y="86030"/>
                  </a:lnTo>
                  <a:lnTo>
                    <a:pt x="42998" y="91220"/>
                  </a:lnTo>
                  <a:lnTo>
                    <a:pt x="41373" y="96797"/>
                  </a:lnTo>
                  <a:lnTo>
                    <a:pt x="39584" y="101925"/>
                  </a:lnTo>
                  <a:lnTo>
                    <a:pt x="37685" y="106756"/>
                  </a:lnTo>
                  <a:lnTo>
                    <a:pt x="35713" y="111387"/>
                  </a:lnTo>
                  <a:lnTo>
                    <a:pt x="34399" y="115886"/>
                  </a:lnTo>
                  <a:lnTo>
                    <a:pt x="33522" y="120296"/>
                  </a:lnTo>
                  <a:lnTo>
                    <a:pt x="32938" y="124647"/>
                  </a:lnTo>
                  <a:lnTo>
                    <a:pt x="31842" y="128959"/>
                  </a:lnTo>
                  <a:lnTo>
                    <a:pt x="30406" y="133245"/>
                  </a:lnTo>
                  <a:lnTo>
                    <a:pt x="28743" y="137514"/>
                  </a:lnTo>
                  <a:lnTo>
                    <a:pt x="26928" y="141770"/>
                  </a:lnTo>
                  <a:lnTo>
                    <a:pt x="23028" y="150263"/>
                  </a:lnTo>
                  <a:lnTo>
                    <a:pt x="14773" y="167212"/>
                  </a:lnTo>
                  <a:lnTo>
                    <a:pt x="10566" y="175682"/>
                  </a:lnTo>
                  <a:lnTo>
                    <a:pt x="9162" y="179210"/>
                  </a:lnTo>
                  <a:lnTo>
                    <a:pt x="7602" y="185012"/>
                  </a:lnTo>
                  <a:lnTo>
                    <a:pt x="7186" y="188252"/>
                  </a:lnTo>
                  <a:lnTo>
                    <a:pt x="6908" y="191823"/>
                  </a:lnTo>
                  <a:lnTo>
                    <a:pt x="6723" y="195616"/>
                  </a:lnTo>
                  <a:lnTo>
                    <a:pt x="5894" y="198849"/>
                  </a:lnTo>
                  <a:lnTo>
                    <a:pt x="4635" y="201711"/>
                  </a:lnTo>
                  <a:lnTo>
                    <a:pt x="24" y="209510"/>
                  </a:lnTo>
                  <a:lnTo>
                    <a:pt x="0" y="19685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8" name="SMARTInkAnnotation707"/>
            <p:cNvSpPr/>
            <p:nvPr/>
          </p:nvSpPr>
          <p:spPr>
            <a:xfrm>
              <a:off x="3569035" y="3035300"/>
              <a:ext cx="75288" cy="95251"/>
            </a:xfrm>
            <a:custGeom>
              <a:avLst/>
              <a:gdLst/>
              <a:ahLst/>
              <a:cxnLst/>
              <a:rect l="0" t="0" r="0" b="0"/>
              <a:pathLst>
                <a:path w="75288" h="95251">
                  <a:moveTo>
                    <a:pt x="11748" y="0"/>
                  </a:moveTo>
                  <a:lnTo>
                    <a:pt x="11748" y="8838"/>
                  </a:lnTo>
                  <a:lnTo>
                    <a:pt x="11042" y="10831"/>
                  </a:lnTo>
                  <a:lnTo>
                    <a:pt x="9865" y="12865"/>
                  </a:lnTo>
                  <a:lnTo>
                    <a:pt x="8375" y="14927"/>
                  </a:lnTo>
                  <a:lnTo>
                    <a:pt x="7381" y="17007"/>
                  </a:lnTo>
                  <a:lnTo>
                    <a:pt x="6718" y="19099"/>
                  </a:lnTo>
                  <a:lnTo>
                    <a:pt x="6277" y="21199"/>
                  </a:lnTo>
                  <a:lnTo>
                    <a:pt x="5277" y="23305"/>
                  </a:lnTo>
                  <a:lnTo>
                    <a:pt x="3904" y="25415"/>
                  </a:lnTo>
                  <a:lnTo>
                    <a:pt x="2282" y="27526"/>
                  </a:lnTo>
                  <a:lnTo>
                    <a:pt x="1202" y="29640"/>
                  </a:lnTo>
                  <a:lnTo>
                    <a:pt x="481" y="31754"/>
                  </a:lnTo>
                  <a:lnTo>
                    <a:pt x="0" y="33869"/>
                  </a:lnTo>
                  <a:lnTo>
                    <a:pt x="386" y="35985"/>
                  </a:lnTo>
                  <a:lnTo>
                    <a:pt x="1350" y="38101"/>
                  </a:lnTo>
                  <a:lnTo>
                    <a:pt x="2697" y="40218"/>
                  </a:lnTo>
                  <a:lnTo>
                    <a:pt x="3596" y="42334"/>
                  </a:lnTo>
                  <a:lnTo>
                    <a:pt x="4195" y="44450"/>
                  </a:lnTo>
                  <a:lnTo>
                    <a:pt x="4595" y="46567"/>
                  </a:lnTo>
                  <a:lnTo>
                    <a:pt x="4861" y="48683"/>
                  </a:lnTo>
                  <a:lnTo>
                    <a:pt x="5038" y="50800"/>
                  </a:lnTo>
                  <a:lnTo>
                    <a:pt x="5157" y="52917"/>
                  </a:lnTo>
                  <a:lnTo>
                    <a:pt x="5942" y="55033"/>
                  </a:lnTo>
                  <a:lnTo>
                    <a:pt x="7171" y="57150"/>
                  </a:lnTo>
                  <a:lnTo>
                    <a:pt x="8697" y="59267"/>
                  </a:lnTo>
                  <a:lnTo>
                    <a:pt x="10420" y="61383"/>
                  </a:lnTo>
                  <a:lnTo>
                    <a:pt x="12274" y="63500"/>
                  </a:lnTo>
                  <a:lnTo>
                    <a:pt x="14217" y="65617"/>
                  </a:lnTo>
                  <a:lnTo>
                    <a:pt x="15512" y="67733"/>
                  </a:lnTo>
                  <a:lnTo>
                    <a:pt x="16375" y="69850"/>
                  </a:lnTo>
                  <a:lnTo>
                    <a:pt x="16950" y="71967"/>
                  </a:lnTo>
                  <a:lnTo>
                    <a:pt x="18040" y="73378"/>
                  </a:lnTo>
                  <a:lnTo>
                    <a:pt x="19472" y="74319"/>
                  </a:lnTo>
                  <a:lnTo>
                    <a:pt x="21134" y="74946"/>
                  </a:lnTo>
                  <a:lnTo>
                    <a:pt x="22947" y="76069"/>
                  </a:lnTo>
                  <a:lnTo>
                    <a:pt x="24862" y="77524"/>
                  </a:lnTo>
                  <a:lnTo>
                    <a:pt x="26844" y="79199"/>
                  </a:lnTo>
                  <a:lnTo>
                    <a:pt x="28872" y="81022"/>
                  </a:lnTo>
                  <a:lnTo>
                    <a:pt x="33008" y="84928"/>
                  </a:lnTo>
                  <a:lnTo>
                    <a:pt x="35099" y="86252"/>
                  </a:lnTo>
                  <a:lnTo>
                    <a:pt x="37200" y="87135"/>
                  </a:lnTo>
                  <a:lnTo>
                    <a:pt x="39305" y="87723"/>
                  </a:lnTo>
                  <a:lnTo>
                    <a:pt x="41415" y="88821"/>
                  </a:lnTo>
                  <a:lnTo>
                    <a:pt x="43528" y="90258"/>
                  </a:lnTo>
                  <a:lnTo>
                    <a:pt x="45642" y="91922"/>
                  </a:lnTo>
                  <a:lnTo>
                    <a:pt x="47758" y="93031"/>
                  </a:lnTo>
                  <a:lnTo>
                    <a:pt x="49875" y="93771"/>
                  </a:lnTo>
                  <a:lnTo>
                    <a:pt x="51992" y="94264"/>
                  </a:lnTo>
                  <a:lnTo>
                    <a:pt x="54108" y="94593"/>
                  </a:lnTo>
                  <a:lnTo>
                    <a:pt x="56227" y="94812"/>
                  </a:lnTo>
                  <a:lnTo>
                    <a:pt x="58344" y="94958"/>
                  </a:lnTo>
                  <a:lnTo>
                    <a:pt x="60462" y="95055"/>
                  </a:lnTo>
                  <a:lnTo>
                    <a:pt x="64697" y="95163"/>
                  </a:lnTo>
                  <a:lnTo>
                    <a:pt x="75287" y="9525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9" name="SMARTInkAnnotation708"/>
            <p:cNvSpPr/>
            <p:nvPr/>
          </p:nvSpPr>
          <p:spPr>
            <a:xfrm>
              <a:off x="3536305" y="3009900"/>
              <a:ext cx="127080" cy="146051"/>
            </a:xfrm>
            <a:custGeom>
              <a:avLst/>
              <a:gdLst/>
              <a:ahLst/>
              <a:cxnLst/>
              <a:rect l="0" t="0" r="0" b="0"/>
              <a:pathLst>
                <a:path w="127080" h="146051">
                  <a:moveTo>
                    <a:pt x="127079" y="0"/>
                  </a:moveTo>
                  <a:lnTo>
                    <a:pt x="127079" y="3371"/>
                  </a:lnTo>
                  <a:lnTo>
                    <a:pt x="126373" y="5069"/>
                  </a:lnTo>
                  <a:lnTo>
                    <a:pt x="123706" y="8838"/>
                  </a:lnTo>
                  <a:lnTo>
                    <a:pt x="120167" y="12865"/>
                  </a:lnTo>
                  <a:lnTo>
                    <a:pt x="118235" y="14926"/>
                  </a:lnTo>
                  <a:lnTo>
                    <a:pt x="115535" y="17007"/>
                  </a:lnTo>
                  <a:lnTo>
                    <a:pt x="112323" y="19099"/>
                  </a:lnTo>
                  <a:lnTo>
                    <a:pt x="108770" y="21199"/>
                  </a:lnTo>
                  <a:lnTo>
                    <a:pt x="105695" y="24011"/>
                  </a:lnTo>
                  <a:lnTo>
                    <a:pt x="102939" y="27296"/>
                  </a:lnTo>
                  <a:lnTo>
                    <a:pt x="100396" y="30897"/>
                  </a:lnTo>
                  <a:lnTo>
                    <a:pt x="97994" y="34004"/>
                  </a:lnTo>
                  <a:lnTo>
                    <a:pt x="95687" y="36780"/>
                  </a:lnTo>
                  <a:lnTo>
                    <a:pt x="93443" y="39337"/>
                  </a:lnTo>
                  <a:lnTo>
                    <a:pt x="91241" y="42452"/>
                  </a:lnTo>
                  <a:lnTo>
                    <a:pt x="89067" y="45940"/>
                  </a:lnTo>
                  <a:lnTo>
                    <a:pt x="86912" y="49677"/>
                  </a:lnTo>
                  <a:lnTo>
                    <a:pt x="84063" y="53579"/>
                  </a:lnTo>
                  <a:lnTo>
                    <a:pt x="80752" y="57591"/>
                  </a:lnTo>
                  <a:lnTo>
                    <a:pt x="77132" y="61678"/>
                  </a:lnTo>
                  <a:lnTo>
                    <a:pt x="74013" y="65813"/>
                  </a:lnTo>
                  <a:lnTo>
                    <a:pt x="71228" y="69981"/>
                  </a:lnTo>
                  <a:lnTo>
                    <a:pt x="68665" y="74171"/>
                  </a:lnTo>
                  <a:lnTo>
                    <a:pt x="65545" y="77669"/>
                  </a:lnTo>
                  <a:lnTo>
                    <a:pt x="62052" y="80707"/>
                  </a:lnTo>
                  <a:lnTo>
                    <a:pt x="58312" y="83438"/>
                  </a:lnTo>
                  <a:lnTo>
                    <a:pt x="55113" y="86670"/>
                  </a:lnTo>
                  <a:lnTo>
                    <a:pt x="52273" y="90235"/>
                  </a:lnTo>
                  <a:lnTo>
                    <a:pt x="49675" y="94024"/>
                  </a:lnTo>
                  <a:lnTo>
                    <a:pt x="46530" y="97960"/>
                  </a:lnTo>
                  <a:lnTo>
                    <a:pt x="43022" y="101996"/>
                  </a:lnTo>
                  <a:lnTo>
                    <a:pt x="36065" y="109537"/>
                  </a:lnTo>
                  <a:lnTo>
                    <a:pt x="30619" y="115240"/>
                  </a:lnTo>
                  <a:lnTo>
                    <a:pt x="28179" y="118455"/>
                  </a:lnTo>
                  <a:lnTo>
                    <a:pt x="25845" y="122009"/>
                  </a:lnTo>
                  <a:lnTo>
                    <a:pt x="23584" y="125789"/>
                  </a:lnTo>
                  <a:lnTo>
                    <a:pt x="21370" y="129015"/>
                  </a:lnTo>
                  <a:lnTo>
                    <a:pt x="19189" y="131871"/>
                  </a:lnTo>
                  <a:lnTo>
                    <a:pt x="17028" y="134481"/>
                  </a:lnTo>
                  <a:lnTo>
                    <a:pt x="14883" y="136221"/>
                  </a:lnTo>
                  <a:lnTo>
                    <a:pt x="12745" y="137380"/>
                  </a:lnTo>
                  <a:lnTo>
                    <a:pt x="10615" y="138154"/>
                  </a:lnTo>
                  <a:lnTo>
                    <a:pt x="8488" y="139375"/>
                  </a:lnTo>
                  <a:lnTo>
                    <a:pt x="6365" y="140894"/>
                  </a:lnTo>
                  <a:lnTo>
                    <a:pt x="0" y="14605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0" name="SMARTInkAnnotation709"/>
            <p:cNvSpPr/>
            <p:nvPr/>
          </p:nvSpPr>
          <p:spPr>
            <a:xfrm>
              <a:off x="3758693" y="3067207"/>
              <a:ext cx="50833" cy="114144"/>
            </a:xfrm>
            <a:custGeom>
              <a:avLst/>
              <a:gdLst/>
              <a:ahLst/>
              <a:cxnLst/>
              <a:rect l="0" t="0" r="0" b="0"/>
              <a:pathLst>
                <a:path w="50833" h="114144">
                  <a:moveTo>
                    <a:pt x="50832" y="18893"/>
                  </a:moveTo>
                  <a:lnTo>
                    <a:pt x="50832" y="12805"/>
                  </a:lnTo>
                  <a:lnTo>
                    <a:pt x="48950" y="8896"/>
                  </a:lnTo>
                  <a:lnTo>
                    <a:pt x="44556" y="0"/>
                  </a:lnTo>
                  <a:lnTo>
                    <a:pt x="44501" y="3261"/>
                  </a:lnTo>
                  <a:lnTo>
                    <a:pt x="44479" y="9488"/>
                  </a:lnTo>
                  <a:lnTo>
                    <a:pt x="43773" y="11211"/>
                  </a:lnTo>
                  <a:lnTo>
                    <a:pt x="42596" y="13066"/>
                  </a:lnTo>
                  <a:lnTo>
                    <a:pt x="41105" y="15009"/>
                  </a:lnTo>
                  <a:lnTo>
                    <a:pt x="39405" y="17009"/>
                  </a:lnTo>
                  <a:lnTo>
                    <a:pt x="37566" y="19048"/>
                  </a:lnTo>
                  <a:lnTo>
                    <a:pt x="35634" y="21113"/>
                  </a:lnTo>
                  <a:lnTo>
                    <a:pt x="34346" y="23195"/>
                  </a:lnTo>
                  <a:lnTo>
                    <a:pt x="33488" y="25289"/>
                  </a:lnTo>
                  <a:lnTo>
                    <a:pt x="32915" y="27390"/>
                  </a:lnTo>
                  <a:lnTo>
                    <a:pt x="31827" y="29497"/>
                  </a:lnTo>
                  <a:lnTo>
                    <a:pt x="30397" y="31606"/>
                  </a:lnTo>
                  <a:lnTo>
                    <a:pt x="28736" y="33719"/>
                  </a:lnTo>
                  <a:lnTo>
                    <a:pt x="27629" y="36538"/>
                  </a:lnTo>
                  <a:lnTo>
                    <a:pt x="26892" y="39829"/>
                  </a:lnTo>
                  <a:lnTo>
                    <a:pt x="26400" y="43433"/>
                  </a:lnTo>
                  <a:lnTo>
                    <a:pt x="26072" y="47248"/>
                  </a:lnTo>
                  <a:lnTo>
                    <a:pt x="25854" y="51202"/>
                  </a:lnTo>
                  <a:lnTo>
                    <a:pt x="25707" y="55249"/>
                  </a:lnTo>
                  <a:lnTo>
                    <a:pt x="24904" y="58652"/>
                  </a:lnTo>
                  <a:lnTo>
                    <a:pt x="23663" y="61627"/>
                  </a:lnTo>
                  <a:lnTo>
                    <a:pt x="22129" y="64316"/>
                  </a:lnTo>
                  <a:lnTo>
                    <a:pt x="21107" y="67519"/>
                  </a:lnTo>
                  <a:lnTo>
                    <a:pt x="20425" y="71066"/>
                  </a:lnTo>
                  <a:lnTo>
                    <a:pt x="19971" y="74842"/>
                  </a:lnTo>
                  <a:lnTo>
                    <a:pt x="18962" y="78064"/>
                  </a:lnTo>
                  <a:lnTo>
                    <a:pt x="17583" y="80918"/>
                  </a:lnTo>
                  <a:lnTo>
                    <a:pt x="15958" y="83526"/>
                  </a:lnTo>
                  <a:lnTo>
                    <a:pt x="14875" y="85971"/>
                  </a:lnTo>
                  <a:lnTo>
                    <a:pt x="14153" y="88306"/>
                  </a:lnTo>
                  <a:lnTo>
                    <a:pt x="13671" y="90568"/>
                  </a:lnTo>
                  <a:lnTo>
                    <a:pt x="12644" y="92782"/>
                  </a:lnTo>
                  <a:lnTo>
                    <a:pt x="11254" y="94964"/>
                  </a:lnTo>
                  <a:lnTo>
                    <a:pt x="9620" y="97123"/>
                  </a:lnTo>
                  <a:lnTo>
                    <a:pt x="8532" y="99269"/>
                  </a:lnTo>
                  <a:lnTo>
                    <a:pt x="7806" y="101405"/>
                  </a:lnTo>
                  <a:lnTo>
                    <a:pt x="7322" y="103534"/>
                  </a:lnTo>
                  <a:lnTo>
                    <a:pt x="6999" y="105659"/>
                  </a:lnTo>
                  <a:lnTo>
                    <a:pt x="6784" y="107782"/>
                  </a:lnTo>
                  <a:lnTo>
                    <a:pt x="6641" y="109902"/>
                  </a:lnTo>
                  <a:lnTo>
                    <a:pt x="5839" y="111316"/>
                  </a:lnTo>
                  <a:lnTo>
                    <a:pt x="4599" y="112258"/>
                  </a:lnTo>
                  <a:lnTo>
                    <a:pt x="0" y="114143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1" name="SMARTInkAnnotation710"/>
            <p:cNvSpPr/>
            <p:nvPr/>
          </p:nvSpPr>
          <p:spPr>
            <a:xfrm>
              <a:off x="3847943" y="3048000"/>
              <a:ext cx="94929" cy="120616"/>
            </a:xfrm>
            <a:custGeom>
              <a:avLst/>
              <a:gdLst/>
              <a:ahLst/>
              <a:cxnLst/>
              <a:rect l="0" t="0" r="0" b="0"/>
              <a:pathLst>
                <a:path w="94929" h="120616">
                  <a:moveTo>
                    <a:pt x="37830" y="19050"/>
                  </a:moveTo>
                  <a:lnTo>
                    <a:pt x="37830" y="27888"/>
                  </a:lnTo>
                  <a:lnTo>
                    <a:pt x="37123" y="30587"/>
                  </a:lnTo>
                  <a:lnTo>
                    <a:pt x="35947" y="33797"/>
                  </a:lnTo>
                  <a:lnTo>
                    <a:pt x="34456" y="37348"/>
                  </a:lnTo>
                  <a:lnTo>
                    <a:pt x="32757" y="40421"/>
                  </a:lnTo>
                  <a:lnTo>
                    <a:pt x="30918" y="43175"/>
                  </a:lnTo>
                  <a:lnTo>
                    <a:pt x="28985" y="45717"/>
                  </a:lnTo>
                  <a:lnTo>
                    <a:pt x="26991" y="48822"/>
                  </a:lnTo>
                  <a:lnTo>
                    <a:pt x="24956" y="52304"/>
                  </a:lnTo>
                  <a:lnTo>
                    <a:pt x="22893" y="56036"/>
                  </a:lnTo>
                  <a:lnTo>
                    <a:pt x="18719" y="63946"/>
                  </a:lnTo>
                  <a:lnTo>
                    <a:pt x="10286" y="80521"/>
                  </a:lnTo>
                  <a:lnTo>
                    <a:pt x="8877" y="84020"/>
                  </a:lnTo>
                  <a:lnTo>
                    <a:pt x="7938" y="87057"/>
                  </a:lnTo>
                  <a:lnTo>
                    <a:pt x="7312" y="89788"/>
                  </a:lnTo>
                  <a:lnTo>
                    <a:pt x="6188" y="93020"/>
                  </a:lnTo>
                  <a:lnTo>
                    <a:pt x="4733" y="96586"/>
                  </a:lnTo>
                  <a:lnTo>
                    <a:pt x="3058" y="100374"/>
                  </a:lnTo>
                  <a:lnTo>
                    <a:pt x="1940" y="103605"/>
                  </a:lnTo>
                  <a:lnTo>
                    <a:pt x="1196" y="106464"/>
                  </a:lnTo>
                  <a:lnTo>
                    <a:pt x="699" y="109076"/>
                  </a:lnTo>
                  <a:lnTo>
                    <a:pt x="368" y="111523"/>
                  </a:lnTo>
                  <a:lnTo>
                    <a:pt x="147" y="113860"/>
                  </a:lnTo>
                  <a:lnTo>
                    <a:pt x="0" y="116123"/>
                  </a:lnTo>
                  <a:lnTo>
                    <a:pt x="608" y="117632"/>
                  </a:lnTo>
                  <a:lnTo>
                    <a:pt x="1719" y="118638"/>
                  </a:lnTo>
                  <a:lnTo>
                    <a:pt x="5202" y="120253"/>
                  </a:lnTo>
                  <a:lnTo>
                    <a:pt x="7561" y="120473"/>
                  </a:lnTo>
                  <a:lnTo>
                    <a:pt x="9179" y="120532"/>
                  </a:lnTo>
                  <a:lnTo>
                    <a:pt x="18202" y="120615"/>
                  </a:lnTo>
                  <a:lnTo>
                    <a:pt x="21214" y="119921"/>
                  </a:lnTo>
                  <a:lnTo>
                    <a:pt x="23929" y="118753"/>
                  </a:lnTo>
                  <a:lnTo>
                    <a:pt x="26444" y="117269"/>
                  </a:lnTo>
                  <a:lnTo>
                    <a:pt x="28827" y="115574"/>
                  </a:lnTo>
                  <a:lnTo>
                    <a:pt x="31122" y="113738"/>
                  </a:lnTo>
                  <a:lnTo>
                    <a:pt x="33358" y="111809"/>
                  </a:lnTo>
                  <a:lnTo>
                    <a:pt x="36260" y="110523"/>
                  </a:lnTo>
                  <a:lnTo>
                    <a:pt x="39608" y="109665"/>
                  </a:lnTo>
                  <a:lnTo>
                    <a:pt x="43250" y="109093"/>
                  </a:lnTo>
                  <a:lnTo>
                    <a:pt x="46386" y="107301"/>
                  </a:lnTo>
                  <a:lnTo>
                    <a:pt x="49182" y="104695"/>
                  </a:lnTo>
                  <a:lnTo>
                    <a:pt x="51752" y="101547"/>
                  </a:lnTo>
                  <a:lnTo>
                    <a:pt x="54171" y="98742"/>
                  </a:lnTo>
                  <a:lnTo>
                    <a:pt x="56490" y="96167"/>
                  </a:lnTo>
                  <a:lnTo>
                    <a:pt x="58741" y="93745"/>
                  </a:lnTo>
                  <a:lnTo>
                    <a:pt x="61655" y="91424"/>
                  </a:lnTo>
                  <a:lnTo>
                    <a:pt x="65009" y="89172"/>
                  </a:lnTo>
                  <a:lnTo>
                    <a:pt x="68657" y="86964"/>
                  </a:lnTo>
                  <a:lnTo>
                    <a:pt x="71795" y="84787"/>
                  </a:lnTo>
                  <a:lnTo>
                    <a:pt x="74593" y="82630"/>
                  </a:lnTo>
                  <a:lnTo>
                    <a:pt x="77165" y="80487"/>
                  </a:lnTo>
                  <a:lnTo>
                    <a:pt x="79585" y="78352"/>
                  </a:lnTo>
                  <a:lnTo>
                    <a:pt x="84157" y="74099"/>
                  </a:lnTo>
                  <a:lnTo>
                    <a:pt x="85658" y="71977"/>
                  </a:lnTo>
                  <a:lnTo>
                    <a:pt x="86659" y="69857"/>
                  </a:lnTo>
                  <a:lnTo>
                    <a:pt x="87326" y="67738"/>
                  </a:lnTo>
                  <a:lnTo>
                    <a:pt x="88478" y="65620"/>
                  </a:lnTo>
                  <a:lnTo>
                    <a:pt x="89950" y="63502"/>
                  </a:lnTo>
                  <a:lnTo>
                    <a:pt x="91639" y="61385"/>
                  </a:lnTo>
                  <a:lnTo>
                    <a:pt x="92765" y="59268"/>
                  </a:lnTo>
                  <a:lnTo>
                    <a:pt x="93514" y="57151"/>
                  </a:lnTo>
                  <a:lnTo>
                    <a:pt x="94015" y="55034"/>
                  </a:lnTo>
                  <a:lnTo>
                    <a:pt x="94348" y="52917"/>
                  </a:lnTo>
                  <a:lnTo>
                    <a:pt x="94570" y="50800"/>
                  </a:lnTo>
                  <a:lnTo>
                    <a:pt x="94719" y="48684"/>
                  </a:lnTo>
                  <a:lnTo>
                    <a:pt x="94818" y="46567"/>
                  </a:lnTo>
                  <a:lnTo>
                    <a:pt x="94928" y="42333"/>
                  </a:lnTo>
                  <a:lnTo>
                    <a:pt x="94251" y="40217"/>
                  </a:lnTo>
                  <a:lnTo>
                    <a:pt x="93093" y="38100"/>
                  </a:lnTo>
                  <a:lnTo>
                    <a:pt x="91616" y="35983"/>
                  </a:lnTo>
                  <a:lnTo>
                    <a:pt x="89925" y="33867"/>
                  </a:lnTo>
                  <a:lnTo>
                    <a:pt x="88092" y="31750"/>
                  </a:lnTo>
                  <a:lnTo>
                    <a:pt x="86164" y="29633"/>
                  </a:lnTo>
                  <a:lnTo>
                    <a:pt x="84878" y="27517"/>
                  </a:lnTo>
                  <a:lnTo>
                    <a:pt x="84022" y="25400"/>
                  </a:lnTo>
                  <a:lnTo>
                    <a:pt x="83450" y="23283"/>
                  </a:lnTo>
                  <a:lnTo>
                    <a:pt x="82363" y="21872"/>
                  </a:lnTo>
                  <a:lnTo>
                    <a:pt x="80933" y="20931"/>
                  </a:lnTo>
                  <a:lnTo>
                    <a:pt x="79272" y="20304"/>
                  </a:lnTo>
                  <a:lnTo>
                    <a:pt x="77460" y="19181"/>
                  </a:lnTo>
                  <a:lnTo>
                    <a:pt x="75545" y="17726"/>
                  </a:lnTo>
                  <a:lnTo>
                    <a:pt x="73563" y="16051"/>
                  </a:lnTo>
                  <a:lnTo>
                    <a:pt x="71536" y="14228"/>
                  </a:lnTo>
                  <a:lnTo>
                    <a:pt x="67401" y="10322"/>
                  </a:lnTo>
                  <a:lnTo>
                    <a:pt x="66016" y="8292"/>
                  </a:lnTo>
                  <a:lnTo>
                    <a:pt x="65092" y="6234"/>
                  </a:lnTo>
                  <a:lnTo>
                    <a:pt x="64477" y="4156"/>
                  </a:lnTo>
                  <a:lnTo>
                    <a:pt x="63360" y="2770"/>
                  </a:lnTo>
                  <a:lnTo>
                    <a:pt x="61909" y="1847"/>
                  </a:lnTo>
                  <a:lnTo>
                    <a:pt x="57883" y="365"/>
                  </a:lnTo>
                  <a:lnTo>
                    <a:pt x="55450" y="162"/>
                  </a:lnTo>
                  <a:lnTo>
                    <a:pt x="50537" y="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2" name="SMARTInkAnnotation711"/>
            <p:cNvSpPr/>
            <p:nvPr/>
          </p:nvSpPr>
          <p:spPr>
            <a:xfrm>
              <a:off x="3936611" y="2990850"/>
              <a:ext cx="38118" cy="6351"/>
            </a:xfrm>
            <a:custGeom>
              <a:avLst/>
              <a:gdLst/>
              <a:ahLst/>
              <a:cxnLst/>
              <a:rect l="0" t="0" r="0" b="0"/>
              <a:pathLst>
                <a:path w="38118" h="6351">
                  <a:moveTo>
                    <a:pt x="6347" y="0"/>
                  </a:moveTo>
                  <a:lnTo>
                    <a:pt x="6347" y="5467"/>
                  </a:lnTo>
                  <a:lnTo>
                    <a:pt x="5641" y="5762"/>
                  </a:lnTo>
                  <a:lnTo>
                    <a:pt x="4464" y="5957"/>
                  </a:lnTo>
                  <a:lnTo>
                    <a:pt x="15" y="6348"/>
                  </a:lnTo>
                  <a:lnTo>
                    <a:pt x="0" y="6349"/>
                  </a:lnTo>
                  <a:lnTo>
                    <a:pt x="12362" y="6350"/>
                  </a:lnTo>
                  <a:lnTo>
                    <a:pt x="13180" y="5644"/>
                  </a:lnTo>
                  <a:lnTo>
                    <a:pt x="14433" y="4469"/>
                  </a:lnTo>
                  <a:lnTo>
                    <a:pt x="15974" y="2979"/>
                  </a:lnTo>
                  <a:lnTo>
                    <a:pt x="17707" y="1986"/>
                  </a:lnTo>
                  <a:lnTo>
                    <a:pt x="19568" y="1324"/>
                  </a:lnTo>
                  <a:lnTo>
                    <a:pt x="21515" y="883"/>
                  </a:lnTo>
                  <a:lnTo>
                    <a:pt x="24225" y="588"/>
                  </a:lnTo>
                  <a:lnTo>
                    <a:pt x="27444" y="392"/>
                  </a:lnTo>
                  <a:lnTo>
                    <a:pt x="38117" y="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3" name="SMARTInkAnnotation712"/>
            <p:cNvSpPr/>
            <p:nvPr/>
          </p:nvSpPr>
          <p:spPr>
            <a:xfrm>
              <a:off x="4044621" y="2952750"/>
              <a:ext cx="50833" cy="114301"/>
            </a:xfrm>
            <a:custGeom>
              <a:avLst/>
              <a:gdLst/>
              <a:ahLst/>
              <a:cxnLst/>
              <a:rect l="0" t="0" r="0" b="0"/>
              <a:pathLst>
                <a:path w="50833" h="114301">
                  <a:moveTo>
                    <a:pt x="50832" y="0"/>
                  </a:moveTo>
                  <a:lnTo>
                    <a:pt x="47459" y="3371"/>
                  </a:lnTo>
                  <a:lnTo>
                    <a:pt x="46465" y="5069"/>
                  </a:lnTo>
                  <a:lnTo>
                    <a:pt x="45803" y="6907"/>
                  </a:lnTo>
                  <a:lnTo>
                    <a:pt x="45361" y="8838"/>
                  </a:lnTo>
                  <a:lnTo>
                    <a:pt x="44361" y="10831"/>
                  </a:lnTo>
                  <a:lnTo>
                    <a:pt x="42988" y="12865"/>
                  </a:lnTo>
                  <a:lnTo>
                    <a:pt x="41366" y="14927"/>
                  </a:lnTo>
                  <a:lnTo>
                    <a:pt x="40286" y="17007"/>
                  </a:lnTo>
                  <a:lnTo>
                    <a:pt x="39565" y="19099"/>
                  </a:lnTo>
                  <a:lnTo>
                    <a:pt x="39084" y="21199"/>
                  </a:lnTo>
                  <a:lnTo>
                    <a:pt x="38058" y="24010"/>
                  </a:lnTo>
                  <a:lnTo>
                    <a:pt x="36669" y="27296"/>
                  </a:lnTo>
                  <a:lnTo>
                    <a:pt x="35035" y="30897"/>
                  </a:lnTo>
                  <a:lnTo>
                    <a:pt x="33241" y="34004"/>
                  </a:lnTo>
                  <a:lnTo>
                    <a:pt x="31339" y="36780"/>
                  </a:lnTo>
                  <a:lnTo>
                    <a:pt x="29365" y="39337"/>
                  </a:lnTo>
                  <a:lnTo>
                    <a:pt x="27342" y="41747"/>
                  </a:lnTo>
                  <a:lnTo>
                    <a:pt x="25288" y="44059"/>
                  </a:lnTo>
                  <a:lnTo>
                    <a:pt x="23213" y="46306"/>
                  </a:lnTo>
                  <a:lnTo>
                    <a:pt x="21123" y="49215"/>
                  </a:lnTo>
                  <a:lnTo>
                    <a:pt x="19024" y="52566"/>
                  </a:lnTo>
                  <a:lnTo>
                    <a:pt x="16919" y="56210"/>
                  </a:lnTo>
                  <a:lnTo>
                    <a:pt x="14810" y="59346"/>
                  </a:lnTo>
                  <a:lnTo>
                    <a:pt x="12697" y="62142"/>
                  </a:lnTo>
                  <a:lnTo>
                    <a:pt x="10583" y="64711"/>
                  </a:lnTo>
                  <a:lnTo>
                    <a:pt x="9173" y="67835"/>
                  </a:lnTo>
                  <a:lnTo>
                    <a:pt x="8234" y="71329"/>
                  </a:lnTo>
                  <a:lnTo>
                    <a:pt x="7607" y="75069"/>
                  </a:lnTo>
                  <a:lnTo>
                    <a:pt x="6483" y="78268"/>
                  </a:lnTo>
                  <a:lnTo>
                    <a:pt x="5029" y="81107"/>
                  </a:lnTo>
                  <a:lnTo>
                    <a:pt x="3353" y="83705"/>
                  </a:lnTo>
                  <a:lnTo>
                    <a:pt x="2235" y="86142"/>
                  </a:lnTo>
                  <a:lnTo>
                    <a:pt x="1491" y="88472"/>
                  </a:lnTo>
                  <a:lnTo>
                    <a:pt x="994" y="90731"/>
                  </a:lnTo>
                  <a:lnTo>
                    <a:pt x="662" y="92943"/>
                  </a:lnTo>
                  <a:lnTo>
                    <a:pt x="442" y="95123"/>
                  </a:lnTo>
                  <a:lnTo>
                    <a:pt x="295" y="97282"/>
                  </a:lnTo>
                  <a:lnTo>
                    <a:pt x="196" y="99427"/>
                  </a:lnTo>
                  <a:lnTo>
                    <a:pt x="88" y="103692"/>
                  </a:lnTo>
                  <a:lnTo>
                    <a:pt x="0" y="11430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4" name="SMARTInkAnnotation713"/>
            <p:cNvSpPr/>
            <p:nvPr/>
          </p:nvSpPr>
          <p:spPr>
            <a:xfrm>
              <a:off x="4120876" y="2990850"/>
              <a:ext cx="57177" cy="82280"/>
            </a:xfrm>
            <a:custGeom>
              <a:avLst/>
              <a:gdLst/>
              <a:ahLst/>
              <a:cxnLst/>
              <a:rect l="0" t="0" r="0" b="0"/>
              <a:pathLst>
                <a:path w="57177" h="82280">
                  <a:moveTo>
                    <a:pt x="12701" y="0"/>
                  </a:moveTo>
                  <a:lnTo>
                    <a:pt x="12701" y="15786"/>
                  </a:lnTo>
                  <a:lnTo>
                    <a:pt x="11995" y="17580"/>
                  </a:lnTo>
                  <a:lnTo>
                    <a:pt x="10818" y="19481"/>
                  </a:lnTo>
                  <a:lnTo>
                    <a:pt x="9328" y="21454"/>
                  </a:lnTo>
                  <a:lnTo>
                    <a:pt x="8334" y="23475"/>
                  </a:lnTo>
                  <a:lnTo>
                    <a:pt x="7672" y="25528"/>
                  </a:lnTo>
                  <a:lnTo>
                    <a:pt x="7230" y="27602"/>
                  </a:lnTo>
                  <a:lnTo>
                    <a:pt x="6230" y="29690"/>
                  </a:lnTo>
                  <a:lnTo>
                    <a:pt x="4856" y="31788"/>
                  </a:lnTo>
                  <a:lnTo>
                    <a:pt x="3235" y="33892"/>
                  </a:lnTo>
                  <a:lnTo>
                    <a:pt x="2155" y="36000"/>
                  </a:lnTo>
                  <a:lnTo>
                    <a:pt x="1434" y="38111"/>
                  </a:lnTo>
                  <a:lnTo>
                    <a:pt x="954" y="40224"/>
                  </a:lnTo>
                  <a:lnTo>
                    <a:pt x="633" y="42338"/>
                  </a:lnTo>
                  <a:lnTo>
                    <a:pt x="420" y="44453"/>
                  </a:lnTo>
                  <a:lnTo>
                    <a:pt x="278" y="46569"/>
                  </a:lnTo>
                  <a:lnTo>
                    <a:pt x="183" y="48685"/>
                  </a:lnTo>
                  <a:lnTo>
                    <a:pt x="77" y="52917"/>
                  </a:lnTo>
                  <a:lnTo>
                    <a:pt x="0" y="65617"/>
                  </a:lnTo>
                  <a:lnTo>
                    <a:pt x="704" y="67733"/>
                  </a:lnTo>
                  <a:lnTo>
                    <a:pt x="1879" y="69850"/>
                  </a:lnTo>
                  <a:lnTo>
                    <a:pt x="5464" y="74946"/>
                  </a:lnTo>
                  <a:lnTo>
                    <a:pt x="6465" y="75364"/>
                  </a:lnTo>
                  <a:lnTo>
                    <a:pt x="7838" y="75643"/>
                  </a:lnTo>
                  <a:lnTo>
                    <a:pt x="9459" y="75828"/>
                  </a:lnTo>
                  <a:lnTo>
                    <a:pt x="11245" y="76658"/>
                  </a:lnTo>
                  <a:lnTo>
                    <a:pt x="13143" y="77917"/>
                  </a:lnTo>
                  <a:lnTo>
                    <a:pt x="17887" y="81635"/>
                  </a:lnTo>
                  <a:lnTo>
                    <a:pt x="18982" y="81940"/>
                  </a:lnTo>
                  <a:lnTo>
                    <a:pt x="20418" y="82143"/>
                  </a:lnTo>
                  <a:lnTo>
                    <a:pt x="22082" y="82279"/>
                  </a:lnTo>
                  <a:lnTo>
                    <a:pt x="23897" y="81664"/>
                  </a:lnTo>
                  <a:lnTo>
                    <a:pt x="25812" y="80548"/>
                  </a:lnTo>
                  <a:lnTo>
                    <a:pt x="27796" y="79099"/>
                  </a:lnTo>
                  <a:lnTo>
                    <a:pt x="29824" y="78133"/>
                  </a:lnTo>
                  <a:lnTo>
                    <a:pt x="31882" y="77488"/>
                  </a:lnTo>
                  <a:lnTo>
                    <a:pt x="33960" y="77059"/>
                  </a:lnTo>
                  <a:lnTo>
                    <a:pt x="36052" y="76067"/>
                  </a:lnTo>
                  <a:lnTo>
                    <a:pt x="38152" y="74700"/>
                  </a:lnTo>
                  <a:lnTo>
                    <a:pt x="43222" y="70808"/>
                  </a:lnTo>
                  <a:lnTo>
                    <a:pt x="44344" y="69783"/>
                  </a:lnTo>
                  <a:lnTo>
                    <a:pt x="47474" y="66763"/>
                  </a:lnTo>
                  <a:lnTo>
                    <a:pt x="49296" y="65675"/>
                  </a:lnTo>
                  <a:lnTo>
                    <a:pt x="51217" y="64950"/>
                  </a:lnTo>
                  <a:lnTo>
                    <a:pt x="53204" y="64467"/>
                  </a:lnTo>
                  <a:lnTo>
                    <a:pt x="54529" y="63439"/>
                  </a:lnTo>
                  <a:lnTo>
                    <a:pt x="55412" y="62048"/>
                  </a:lnTo>
                  <a:lnTo>
                    <a:pt x="56001" y="60415"/>
                  </a:lnTo>
                  <a:lnTo>
                    <a:pt x="56393" y="58621"/>
                  </a:lnTo>
                  <a:lnTo>
                    <a:pt x="56655" y="56720"/>
                  </a:lnTo>
                  <a:lnTo>
                    <a:pt x="57075" y="51969"/>
                  </a:lnTo>
                  <a:lnTo>
                    <a:pt x="57132" y="49438"/>
                  </a:lnTo>
                  <a:lnTo>
                    <a:pt x="57176" y="39275"/>
                  </a:lnTo>
                  <a:lnTo>
                    <a:pt x="56470" y="38178"/>
                  </a:lnTo>
                  <a:lnTo>
                    <a:pt x="55294" y="36740"/>
                  </a:lnTo>
                  <a:lnTo>
                    <a:pt x="53804" y="35077"/>
                  </a:lnTo>
                  <a:lnTo>
                    <a:pt x="52811" y="33263"/>
                  </a:lnTo>
                  <a:lnTo>
                    <a:pt x="52149" y="31347"/>
                  </a:lnTo>
                  <a:lnTo>
                    <a:pt x="51707" y="29365"/>
                  </a:lnTo>
                  <a:lnTo>
                    <a:pt x="50707" y="28043"/>
                  </a:lnTo>
                  <a:lnTo>
                    <a:pt x="49334" y="27162"/>
                  </a:lnTo>
                  <a:lnTo>
                    <a:pt x="47713" y="26575"/>
                  </a:lnTo>
                  <a:lnTo>
                    <a:pt x="46632" y="25478"/>
                  </a:lnTo>
                  <a:lnTo>
                    <a:pt x="45912" y="24040"/>
                  </a:lnTo>
                  <a:lnTo>
                    <a:pt x="45431" y="22377"/>
                  </a:lnTo>
                  <a:lnTo>
                    <a:pt x="44405" y="21268"/>
                  </a:lnTo>
                  <a:lnTo>
                    <a:pt x="43015" y="20528"/>
                  </a:lnTo>
                  <a:lnTo>
                    <a:pt x="41382" y="20036"/>
                  </a:lnTo>
                  <a:lnTo>
                    <a:pt x="39587" y="19001"/>
                  </a:lnTo>
                  <a:lnTo>
                    <a:pt x="37685" y="17606"/>
                  </a:lnTo>
                  <a:lnTo>
                    <a:pt x="35711" y="15971"/>
                  </a:lnTo>
                  <a:lnTo>
                    <a:pt x="34395" y="14175"/>
                  </a:lnTo>
                  <a:lnTo>
                    <a:pt x="33518" y="12272"/>
                  </a:lnTo>
                  <a:lnTo>
                    <a:pt x="32933" y="10298"/>
                  </a:lnTo>
                  <a:lnTo>
                    <a:pt x="31836" y="8982"/>
                  </a:lnTo>
                  <a:lnTo>
                    <a:pt x="30400" y="8105"/>
                  </a:lnTo>
                  <a:lnTo>
                    <a:pt x="25409" y="635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5" name="SMARTInkAnnotation714"/>
            <p:cNvSpPr/>
            <p:nvPr/>
          </p:nvSpPr>
          <p:spPr>
            <a:xfrm>
              <a:off x="3377488" y="2254251"/>
              <a:ext cx="88924" cy="126992"/>
            </a:xfrm>
            <a:custGeom>
              <a:avLst/>
              <a:gdLst/>
              <a:ahLst/>
              <a:cxnLst/>
              <a:rect l="0" t="0" r="0" b="0"/>
              <a:pathLst>
                <a:path w="88924" h="126992">
                  <a:moveTo>
                    <a:pt x="82569" y="19049"/>
                  </a:moveTo>
                  <a:lnTo>
                    <a:pt x="88900" y="12722"/>
                  </a:lnTo>
                  <a:lnTo>
                    <a:pt x="88923" y="12699"/>
                  </a:lnTo>
                  <a:lnTo>
                    <a:pt x="88923" y="905"/>
                  </a:lnTo>
                  <a:lnTo>
                    <a:pt x="88218" y="603"/>
                  </a:lnTo>
                  <a:lnTo>
                    <a:pt x="85551" y="268"/>
                  </a:lnTo>
                  <a:lnTo>
                    <a:pt x="83851" y="178"/>
                  </a:lnTo>
                  <a:lnTo>
                    <a:pt x="77360" y="23"/>
                  </a:lnTo>
                  <a:lnTo>
                    <a:pt x="61309" y="0"/>
                  </a:lnTo>
                  <a:lnTo>
                    <a:pt x="59218" y="705"/>
                  </a:lnTo>
                  <a:lnTo>
                    <a:pt x="57118" y="1881"/>
                  </a:lnTo>
                  <a:lnTo>
                    <a:pt x="55011" y="3370"/>
                  </a:lnTo>
                  <a:lnTo>
                    <a:pt x="53608" y="5069"/>
                  </a:lnTo>
                  <a:lnTo>
                    <a:pt x="52672" y="6907"/>
                  </a:lnTo>
                  <a:lnTo>
                    <a:pt x="52048" y="8838"/>
                  </a:lnTo>
                  <a:lnTo>
                    <a:pt x="50220" y="10830"/>
                  </a:lnTo>
                  <a:lnTo>
                    <a:pt x="47589" y="12864"/>
                  </a:lnTo>
                  <a:lnTo>
                    <a:pt x="44423" y="14926"/>
                  </a:lnTo>
                  <a:lnTo>
                    <a:pt x="41607" y="17006"/>
                  </a:lnTo>
                  <a:lnTo>
                    <a:pt x="39023" y="19098"/>
                  </a:lnTo>
                  <a:lnTo>
                    <a:pt x="36594" y="21198"/>
                  </a:lnTo>
                  <a:lnTo>
                    <a:pt x="34270" y="23304"/>
                  </a:lnTo>
                  <a:lnTo>
                    <a:pt x="29804" y="27525"/>
                  </a:lnTo>
                  <a:lnTo>
                    <a:pt x="27624" y="30344"/>
                  </a:lnTo>
                  <a:lnTo>
                    <a:pt x="25466" y="33635"/>
                  </a:lnTo>
                  <a:lnTo>
                    <a:pt x="23320" y="37240"/>
                  </a:lnTo>
                  <a:lnTo>
                    <a:pt x="21184" y="41054"/>
                  </a:lnTo>
                  <a:lnTo>
                    <a:pt x="16928" y="49055"/>
                  </a:lnTo>
                  <a:lnTo>
                    <a:pt x="14804" y="52458"/>
                  </a:lnTo>
                  <a:lnTo>
                    <a:pt x="12683" y="55433"/>
                  </a:lnTo>
                  <a:lnTo>
                    <a:pt x="10563" y="58122"/>
                  </a:lnTo>
                  <a:lnTo>
                    <a:pt x="8443" y="61325"/>
                  </a:lnTo>
                  <a:lnTo>
                    <a:pt x="6324" y="64872"/>
                  </a:lnTo>
                  <a:lnTo>
                    <a:pt x="4205" y="68648"/>
                  </a:lnTo>
                  <a:lnTo>
                    <a:pt x="2792" y="71870"/>
                  </a:lnTo>
                  <a:lnTo>
                    <a:pt x="1851" y="74724"/>
                  </a:lnTo>
                  <a:lnTo>
                    <a:pt x="1223" y="77332"/>
                  </a:lnTo>
                  <a:lnTo>
                    <a:pt x="805" y="80483"/>
                  </a:lnTo>
                  <a:lnTo>
                    <a:pt x="526" y="83994"/>
                  </a:lnTo>
                  <a:lnTo>
                    <a:pt x="216" y="90952"/>
                  </a:lnTo>
                  <a:lnTo>
                    <a:pt x="41" y="98836"/>
                  </a:lnTo>
                  <a:lnTo>
                    <a:pt x="0" y="103429"/>
                  </a:lnTo>
                  <a:lnTo>
                    <a:pt x="696" y="105641"/>
                  </a:lnTo>
                  <a:lnTo>
                    <a:pt x="1865" y="107821"/>
                  </a:lnTo>
                  <a:lnTo>
                    <a:pt x="3351" y="109981"/>
                  </a:lnTo>
                  <a:lnTo>
                    <a:pt x="4340" y="112126"/>
                  </a:lnTo>
                  <a:lnTo>
                    <a:pt x="5001" y="114261"/>
                  </a:lnTo>
                  <a:lnTo>
                    <a:pt x="5442" y="116391"/>
                  </a:lnTo>
                  <a:lnTo>
                    <a:pt x="6441" y="117810"/>
                  </a:lnTo>
                  <a:lnTo>
                    <a:pt x="7813" y="118756"/>
                  </a:lnTo>
                  <a:lnTo>
                    <a:pt x="9434" y="119387"/>
                  </a:lnTo>
                  <a:lnTo>
                    <a:pt x="11220" y="120513"/>
                  </a:lnTo>
                  <a:lnTo>
                    <a:pt x="13118" y="121970"/>
                  </a:lnTo>
                  <a:lnTo>
                    <a:pt x="15089" y="123646"/>
                  </a:lnTo>
                  <a:lnTo>
                    <a:pt x="17108" y="124764"/>
                  </a:lnTo>
                  <a:lnTo>
                    <a:pt x="19160" y="125509"/>
                  </a:lnTo>
                  <a:lnTo>
                    <a:pt x="21235" y="126005"/>
                  </a:lnTo>
                  <a:lnTo>
                    <a:pt x="23324" y="126337"/>
                  </a:lnTo>
                  <a:lnTo>
                    <a:pt x="25422" y="126558"/>
                  </a:lnTo>
                  <a:lnTo>
                    <a:pt x="27527" y="126705"/>
                  </a:lnTo>
                  <a:lnTo>
                    <a:pt x="30343" y="126803"/>
                  </a:lnTo>
                  <a:lnTo>
                    <a:pt x="43124" y="126960"/>
                  </a:lnTo>
                  <a:lnTo>
                    <a:pt x="52656" y="126991"/>
                  </a:lnTo>
                  <a:lnTo>
                    <a:pt x="54861" y="126288"/>
                  </a:lnTo>
                  <a:lnTo>
                    <a:pt x="57037" y="125114"/>
                  </a:lnTo>
                  <a:lnTo>
                    <a:pt x="59194" y="123626"/>
                  </a:lnTo>
                  <a:lnTo>
                    <a:pt x="61338" y="122633"/>
                  </a:lnTo>
                  <a:lnTo>
                    <a:pt x="63473" y="121972"/>
                  </a:lnTo>
                  <a:lnTo>
                    <a:pt x="65602" y="121531"/>
                  </a:lnTo>
                  <a:lnTo>
                    <a:pt x="67728" y="120531"/>
                  </a:lnTo>
                  <a:lnTo>
                    <a:pt x="69850" y="119159"/>
                  </a:lnTo>
                  <a:lnTo>
                    <a:pt x="71972" y="117539"/>
                  </a:lnTo>
                  <a:lnTo>
                    <a:pt x="74093" y="116459"/>
                  </a:lnTo>
                  <a:lnTo>
                    <a:pt x="76212" y="115739"/>
                  </a:lnTo>
                  <a:lnTo>
                    <a:pt x="78331" y="115259"/>
                  </a:lnTo>
                  <a:lnTo>
                    <a:pt x="80450" y="114234"/>
                  </a:lnTo>
                  <a:lnTo>
                    <a:pt x="82568" y="112844"/>
                  </a:lnTo>
                  <a:lnTo>
                    <a:pt x="84687" y="111213"/>
                  </a:lnTo>
                  <a:lnTo>
                    <a:pt x="86099" y="109419"/>
                  </a:lnTo>
                  <a:lnTo>
                    <a:pt x="87040" y="107518"/>
                  </a:lnTo>
                  <a:lnTo>
                    <a:pt x="87668" y="105545"/>
                  </a:lnTo>
                  <a:lnTo>
                    <a:pt x="88086" y="103524"/>
                  </a:lnTo>
                  <a:lnTo>
                    <a:pt x="88366" y="101471"/>
                  </a:lnTo>
                  <a:lnTo>
                    <a:pt x="88813" y="96478"/>
                  </a:lnTo>
                  <a:lnTo>
                    <a:pt x="88874" y="93914"/>
                  </a:lnTo>
                  <a:lnTo>
                    <a:pt x="88921" y="83725"/>
                  </a:lnTo>
                  <a:lnTo>
                    <a:pt x="87039" y="81190"/>
                  </a:lnTo>
                  <a:lnTo>
                    <a:pt x="85549" y="79527"/>
                  </a:lnTo>
                  <a:lnTo>
                    <a:pt x="84556" y="77712"/>
                  </a:lnTo>
                  <a:lnTo>
                    <a:pt x="83452" y="73814"/>
                  </a:lnTo>
                  <a:lnTo>
                    <a:pt x="83158" y="71787"/>
                  </a:lnTo>
                  <a:lnTo>
                    <a:pt x="82962" y="69730"/>
                  </a:lnTo>
                  <a:lnTo>
                    <a:pt x="82831" y="67653"/>
                  </a:lnTo>
                  <a:lnTo>
                    <a:pt x="82038" y="65563"/>
                  </a:lnTo>
                  <a:lnTo>
                    <a:pt x="80802" y="63464"/>
                  </a:lnTo>
                  <a:lnTo>
                    <a:pt x="79274" y="61359"/>
                  </a:lnTo>
                  <a:lnTo>
                    <a:pt x="78254" y="59250"/>
                  </a:lnTo>
                  <a:lnTo>
                    <a:pt x="77574" y="57139"/>
                  </a:lnTo>
                  <a:lnTo>
                    <a:pt x="77122" y="55025"/>
                  </a:lnTo>
                  <a:lnTo>
                    <a:pt x="76820" y="52911"/>
                  </a:lnTo>
                  <a:lnTo>
                    <a:pt x="76618" y="50796"/>
                  </a:lnTo>
                  <a:lnTo>
                    <a:pt x="76484" y="48681"/>
                  </a:lnTo>
                  <a:lnTo>
                    <a:pt x="76394" y="46564"/>
                  </a:lnTo>
                  <a:lnTo>
                    <a:pt x="76295" y="42332"/>
                  </a:lnTo>
                  <a:lnTo>
                    <a:pt x="75562" y="40215"/>
                  </a:lnTo>
                  <a:lnTo>
                    <a:pt x="74368" y="38099"/>
                  </a:lnTo>
                  <a:lnTo>
                    <a:pt x="72866" y="35982"/>
                  </a:lnTo>
                  <a:lnTo>
                    <a:pt x="71865" y="33866"/>
                  </a:lnTo>
                  <a:lnTo>
                    <a:pt x="71196" y="31749"/>
                  </a:lnTo>
                  <a:lnTo>
                    <a:pt x="70125" y="26653"/>
                  </a:lnTo>
                  <a:lnTo>
                    <a:pt x="69978" y="24075"/>
                  </a:lnTo>
                  <a:lnTo>
                    <a:pt x="69862" y="19049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6" name="SMARTInkAnnotation715"/>
            <p:cNvSpPr/>
            <p:nvPr/>
          </p:nvSpPr>
          <p:spPr>
            <a:xfrm>
              <a:off x="3549013" y="2355850"/>
              <a:ext cx="12709" cy="31743"/>
            </a:xfrm>
            <a:custGeom>
              <a:avLst/>
              <a:gdLst/>
              <a:ahLst/>
              <a:cxnLst/>
              <a:rect l="0" t="0" r="0" b="0"/>
              <a:pathLst>
                <a:path w="12709" h="31743">
                  <a:moveTo>
                    <a:pt x="0" y="0"/>
                  </a:moveTo>
                  <a:lnTo>
                    <a:pt x="6276" y="6272"/>
                  </a:lnTo>
                  <a:lnTo>
                    <a:pt x="6302" y="7004"/>
                  </a:lnTo>
                  <a:lnTo>
                    <a:pt x="6353" y="17012"/>
                  </a:lnTo>
                  <a:lnTo>
                    <a:pt x="6353" y="31725"/>
                  </a:lnTo>
                  <a:lnTo>
                    <a:pt x="9727" y="31742"/>
                  </a:lnTo>
                  <a:lnTo>
                    <a:pt x="10720" y="31039"/>
                  </a:lnTo>
                  <a:lnTo>
                    <a:pt x="11382" y="29865"/>
                  </a:lnTo>
                  <a:lnTo>
                    <a:pt x="12708" y="2540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7" name="SMARTInkAnnotation716"/>
            <p:cNvSpPr/>
            <p:nvPr/>
          </p:nvSpPr>
          <p:spPr>
            <a:xfrm>
              <a:off x="3625283" y="2254250"/>
              <a:ext cx="37841" cy="146051"/>
            </a:xfrm>
            <a:custGeom>
              <a:avLst/>
              <a:gdLst/>
              <a:ahLst/>
              <a:cxnLst/>
              <a:rect l="0" t="0" r="0" b="0"/>
              <a:pathLst>
                <a:path w="37841" h="146051">
                  <a:moveTo>
                    <a:pt x="31747" y="0"/>
                  </a:moveTo>
                  <a:lnTo>
                    <a:pt x="37218" y="5467"/>
                  </a:lnTo>
                  <a:lnTo>
                    <a:pt x="37709" y="7839"/>
                  </a:lnTo>
                  <a:lnTo>
                    <a:pt x="37840" y="9459"/>
                  </a:lnTo>
                  <a:lnTo>
                    <a:pt x="37221" y="11245"/>
                  </a:lnTo>
                  <a:lnTo>
                    <a:pt x="36102" y="13141"/>
                  </a:lnTo>
                  <a:lnTo>
                    <a:pt x="32607" y="17883"/>
                  </a:lnTo>
                  <a:lnTo>
                    <a:pt x="32130" y="22294"/>
                  </a:lnTo>
                  <a:lnTo>
                    <a:pt x="32002" y="25446"/>
                  </a:lnTo>
                  <a:lnTo>
                    <a:pt x="31212" y="28253"/>
                  </a:lnTo>
                  <a:lnTo>
                    <a:pt x="29978" y="30830"/>
                  </a:lnTo>
                  <a:lnTo>
                    <a:pt x="28450" y="33253"/>
                  </a:lnTo>
                  <a:lnTo>
                    <a:pt x="27431" y="36280"/>
                  </a:lnTo>
                  <a:lnTo>
                    <a:pt x="26751" y="39709"/>
                  </a:lnTo>
                  <a:lnTo>
                    <a:pt x="26299" y="43406"/>
                  </a:lnTo>
                  <a:lnTo>
                    <a:pt x="25291" y="46576"/>
                  </a:lnTo>
                  <a:lnTo>
                    <a:pt x="23913" y="49395"/>
                  </a:lnTo>
                  <a:lnTo>
                    <a:pt x="22288" y="51980"/>
                  </a:lnTo>
                  <a:lnTo>
                    <a:pt x="21205" y="55114"/>
                  </a:lnTo>
                  <a:lnTo>
                    <a:pt x="20484" y="58615"/>
                  </a:lnTo>
                  <a:lnTo>
                    <a:pt x="20002" y="62360"/>
                  </a:lnTo>
                  <a:lnTo>
                    <a:pt x="18975" y="66268"/>
                  </a:lnTo>
                  <a:lnTo>
                    <a:pt x="17585" y="70284"/>
                  </a:lnTo>
                  <a:lnTo>
                    <a:pt x="15951" y="74373"/>
                  </a:lnTo>
                  <a:lnTo>
                    <a:pt x="14863" y="77804"/>
                  </a:lnTo>
                  <a:lnTo>
                    <a:pt x="14137" y="80797"/>
                  </a:lnTo>
                  <a:lnTo>
                    <a:pt x="13653" y="83498"/>
                  </a:lnTo>
                  <a:lnTo>
                    <a:pt x="12625" y="86710"/>
                  </a:lnTo>
                  <a:lnTo>
                    <a:pt x="11233" y="90262"/>
                  </a:lnTo>
                  <a:lnTo>
                    <a:pt x="9599" y="94042"/>
                  </a:lnTo>
                  <a:lnTo>
                    <a:pt x="8510" y="97972"/>
                  </a:lnTo>
                  <a:lnTo>
                    <a:pt x="7784" y="102004"/>
                  </a:lnTo>
                  <a:lnTo>
                    <a:pt x="7300" y="106102"/>
                  </a:lnTo>
                  <a:lnTo>
                    <a:pt x="6977" y="109540"/>
                  </a:lnTo>
                  <a:lnTo>
                    <a:pt x="6761" y="112538"/>
                  </a:lnTo>
                  <a:lnTo>
                    <a:pt x="6619" y="115242"/>
                  </a:lnTo>
                  <a:lnTo>
                    <a:pt x="6459" y="120128"/>
                  </a:lnTo>
                  <a:lnTo>
                    <a:pt x="6416" y="122419"/>
                  </a:lnTo>
                  <a:lnTo>
                    <a:pt x="5682" y="124651"/>
                  </a:lnTo>
                  <a:lnTo>
                    <a:pt x="4486" y="126845"/>
                  </a:lnTo>
                  <a:lnTo>
                    <a:pt x="2983" y="129013"/>
                  </a:lnTo>
                  <a:lnTo>
                    <a:pt x="1981" y="131164"/>
                  </a:lnTo>
                  <a:lnTo>
                    <a:pt x="868" y="135436"/>
                  </a:lnTo>
                  <a:lnTo>
                    <a:pt x="373" y="139686"/>
                  </a:lnTo>
                  <a:lnTo>
                    <a:pt x="0" y="145677"/>
                  </a:lnTo>
                  <a:lnTo>
                    <a:pt x="698" y="145802"/>
                  </a:lnTo>
                  <a:lnTo>
                    <a:pt x="1870" y="145884"/>
                  </a:lnTo>
                  <a:lnTo>
                    <a:pt x="6331" y="14605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8" name="SMARTInkAnnotation717"/>
            <p:cNvSpPr/>
            <p:nvPr/>
          </p:nvSpPr>
          <p:spPr>
            <a:xfrm>
              <a:off x="3726954" y="2247900"/>
              <a:ext cx="25386" cy="158751"/>
            </a:xfrm>
            <a:custGeom>
              <a:avLst/>
              <a:gdLst/>
              <a:ahLst/>
              <a:cxnLst/>
              <a:rect l="0" t="0" r="0" b="0"/>
              <a:pathLst>
                <a:path w="25386" h="158751">
                  <a:moveTo>
                    <a:pt x="25385" y="0"/>
                  </a:moveTo>
                  <a:lnTo>
                    <a:pt x="25385" y="3371"/>
                  </a:lnTo>
                  <a:lnTo>
                    <a:pt x="24679" y="5070"/>
                  </a:lnTo>
                  <a:lnTo>
                    <a:pt x="23503" y="6907"/>
                  </a:lnTo>
                  <a:lnTo>
                    <a:pt x="22013" y="8838"/>
                  </a:lnTo>
                  <a:lnTo>
                    <a:pt x="21018" y="10831"/>
                  </a:lnTo>
                  <a:lnTo>
                    <a:pt x="20356" y="12865"/>
                  </a:lnTo>
                  <a:lnTo>
                    <a:pt x="19620" y="17007"/>
                  </a:lnTo>
                  <a:lnTo>
                    <a:pt x="19293" y="21199"/>
                  </a:lnTo>
                  <a:lnTo>
                    <a:pt x="19148" y="25415"/>
                  </a:lnTo>
                  <a:lnTo>
                    <a:pt x="19055" y="33869"/>
                  </a:lnTo>
                  <a:lnTo>
                    <a:pt x="18341" y="36691"/>
                  </a:lnTo>
                  <a:lnTo>
                    <a:pt x="17159" y="39983"/>
                  </a:lnTo>
                  <a:lnTo>
                    <a:pt x="15665" y="43589"/>
                  </a:lnTo>
                  <a:lnTo>
                    <a:pt x="14670" y="46698"/>
                  </a:lnTo>
                  <a:lnTo>
                    <a:pt x="14005" y="49477"/>
                  </a:lnTo>
                  <a:lnTo>
                    <a:pt x="13563" y="52034"/>
                  </a:lnTo>
                  <a:lnTo>
                    <a:pt x="13268" y="55151"/>
                  </a:lnTo>
                  <a:lnTo>
                    <a:pt x="13071" y="58639"/>
                  </a:lnTo>
                  <a:lnTo>
                    <a:pt x="12940" y="62376"/>
                  </a:lnTo>
                  <a:lnTo>
                    <a:pt x="12146" y="66279"/>
                  </a:lnTo>
                  <a:lnTo>
                    <a:pt x="10911" y="70291"/>
                  </a:lnTo>
                  <a:lnTo>
                    <a:pt x="9382" y="74378"/>
                  </a:lnTo>
                  <a:lnTo>
                    <a:pt x="7656" y="78513"/>
                  </a:lnTo>
                  <a:lnTo>
                    <a:pt x="5800" y="82681"/>
                  </a:lnTo>
                  <a:lnTo>
                    <a:pt x="3857" y="86871"/>
                  </a:lnTo>
                  <a:lnTo>
                    <a:pt x="2561" y="90369"/>
                  </a:lnTo>
                  <a:lnTo>
                    <a:pt x="1697" y="93407"/>
                  </a:lnTo>
                  <a:lnTo>
                    <a:pt x="1122" y="96138"/>
                  </a:lnTo>
                  <a:lnTo>
                    <a:pt x="738" y="99370"/>
                  </a:lnTo>
                  <a:lnTo>
                    <a:pt x="482" y="102936"/>
                  </a:lnTo>
                  <a:lnTo>
                    <a:pt x="197" y="109955"/>
                  </a:lnTo>
                  <a:lnTo>
                    <a:pt x="71" y="115426"/>
                  </a:lnTo>
                  <a:lnTo>
                    <a:pt x="0" y="125844"/>
                  </a:lnTo>
                  <a:lnTo>
                    <a:pt x="696" y="129052"/>
                  </a:lnTo>
                  <a:lnTo>
                    <a:pt x="1866" y="131895"/>
                  </a:lnTo>
                  <a:lnTo>
                    <a:pt x="3352" y="134497"/>
                  </a:lnTo>
                  <a:lnTo>
                    <a:pt x="4342" y="136937"/>
                  </a:lnTo>
                  <a:lnTo>
                    <a:pt x="5003" y="139269"/>
                  </a:lnTo>
                  <a:lnTo>
                    <a:pt x="5737" y="143742"/>
                  </a:lnTo>
                  <a:lnTo>
                    <a:pt x="6063" y="148082"/>
                  </a:lnTo>
                  <a:lnTo>
                    <a:pt x="6208" y="152362"/>
                  </a:lnTo>
                  <a:lnTo>
                    <a:pt x="6324" y="15875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9" name="SMARTInkAnnotation718"/>
            <p:cNvSpPr/>
            <p:nvPr/>
          </p:nvSpPr>
          <p:spPr>
            <a:xfrm>
              <a:off x="4546671" y="2984764"/>
              <a:ext cx="165117" cy="234687"/>
            </a:xfrm>
            <a:custGeom>
              <a:avLst/>
              <a:gdLst/>
              <a:ahLst/>
              <a:cxnLst/>
              <a:rect l="0" t="0" r="0" b="0"/>
              <a:pathLst>
                <a:path w="165117" h="234687">
                  <a:moveTo>
                    <a:pt x="57099" y="31486"/>
                  </a:moveTo>
                  <a:lnTo>
                    <a:pt x="51006" y="31486"/>
                  </a:lnTo>
                  <a:lnTo>
                    <a:pt x="50760" y="25019"/>
                  </a:lnTo>
                  <a:lnTo>
                    <a:pt x="50752" y="22026"/>
                  </a:lnTo>
                  <a:lnTo>
                    <a:pt x="50043" y="20946"/>
                  </a:lnTo>
                  <a:lnTo>
                    <a:pt x="48865" y="20226"/>
                  </a:lnTo>
                  <a:lnTo>
                    <a:pt x="45275" y="19070"/>
                  </a:lnTo>
                  <a:lnTo>
                    <a:pt x="44980" y="18270"/>
                  </a:lnTo>
                  <a:lnTo>
                    <a:pt x="44468" y="13344"/>
                  </a:lnTo>
                  <a:lnTo>
                    <a:pt x="39372" y="7530"/>
                  </a:lnTo>
                  <a:lnTo>
                    <a:pt x="38927" y="7048"/>
                  </a:lnTo>
                  <a:lnTo>
                    <a:pt x="37924" y="6727"/>
                  </a:lnTo>
                  <a:lnTo>
                    <a:pt x="33125" y="6213"/>
                  </a:lnTo>
                  <a:lnTo>
                    <a:pt x="32644" y="6170"/>
                  </a:lnTo>
                  <a:lnTo>
                    <a:pt x="32324" y="5437"/>
                  </a:lnTo>
                  <a:lnTo>
                    <a:pt x="31708" y="0"/>
                  </a:lnTo>
                  <a:lnTo>
                    <a:pt x="31690" y="3185"/>
                  </a:lnTo>
                  <a:lnTo>
                    <a:pt x="32394" y="4152"/>
                  </a:lnTo>
                  <a:lnTo>
                    <a:pt x="33568" y="4796"/>
                  </a:lnTo>
                  <a:lnTo>
                    <a:pt x="37154" y="5831"/>
                  </a:lnTo>
                  <a:lnTo>
                    <a:pt x="41149" y="9382"/>
                  </a:lnTo>
                  <a:lnTo>
                    <a:pt x="46803" y="14902"/>
                  </a:lnTo>
                  <a:lnTo>
                    <a:pt x="48823" y="16197"/>
                  </a:lnTo>
                  <a:lnTo>
                    <a:pt x="52950" y="17635"/>
                  </a:lnTo>
                  <a:lnTo>
                    <a:pt x="55745" y="18724"/>
                  </a:lnTo>
                  <a:lnTo>
                    <a:pt x="59020" y="20156"/>
                  </a:lnTo>
                  <a:lnTo>
                    <a:pt x="62615" y="21816"/>
                  </a:lnTo>
                  <a:lnTo>
                    <a:pt x="65718" y="22923"/>
                  </a:lnTo>
                  <a:lnTo>
                    <a:pt x="68493" y="23660"/>
                  </a:lnTo>
                  <a:lnTo>
                    <a:pt x="71049" y="24152"/>
                  </a:lnTo>
                  <a:lnTo>
                    <a:pt x="75772" y="26580"/>
                  </a:lnTo>
                  <a:lnTo>
                    <a:pt x="78019" y="28215"/>
                  </a:lnTo>
                  <a:lnTo>
                    <a:pt x="80930" y="29306"/>
                  </a:lnTo>
                  <a:lnTo>
                    <a:pt x="84282" y="30033"/>
                  </a:lnTo>
                  <a:lnTo>
                    <a:pt x="87929" y="30517"/>
                  </a:lnTo>
                  <a:lnTo>
                    <a:pt x="91772" y="31545"/>
                  </a:lnTo>
                  <a:lnTo>
                    <a:pt x="95746" y="32937"/>
                  </a:lnTo>
                  <a:lnTo>
                    <a:pt x="99808" y="34570"/>
                  </a:lnTo>
                  <a:lnTo>
                    <a:pt x="103221" y="35659"/>
                  </a:lnTo>
                  <a:lnTo>
                    <a:pt x="106204" y="36384"/>
                  </a:lnTo>
                  <a:lnTo>
                    <a:pt x="108896" y="36868"/>
                  </a:lnTo>
                  <a:lnTo>
                    <a:pt x="113773" y="39287"/>
                  </a:lnTo>
                  <a:lnTo>
                    <a:pt x="118293" y="42714"/>
                  </a:lnTo>
                  <a:lnTo>
                    <a:pt x="122655" y="46590"/>
                  </a:lnTo>
                  <a:lnTo>
                    <a:pt x="124807" y="47905"/>
                  </a:lnTo>
                  <a:lnTo>
                    <a:pt x="129080" y="49366"/>
                  </a:lnTo>
                  <a:lnTo>
                    <a:pt x="130502" y="50462"/>
                  </a:lnTo>
                  <a:lnTo>
                    <a:pt x="131450" y="51898"/>
                  </a:lnTo>
                  <a:lnTo>
                    <a:pt x="132083" y="53561"/>
                  </a:lnTo>
                  <a:lnTo>
                    <a:pt x="136345" y="59272"/>
                  </a:lnTo>
                  <a:lnTo>
                    <a:pt x="137463" y="61299"/>
                  </a:lnTo>
                  <a:lnTo>
                    <a:pt x="138706" y="65432"/>
                  </a:lnTo>
                  <a:lnTo>
                    <a:pt x="138332" y="68228"/>
                  </a:lnTo>
                  <a:lnTo>
                    <a:pt x="136032" y="75097"/>
                  </a:lnTo>
                  <a:lnTo>
                    <a:pt x="132657" y="80972"/>
                  </a:lnTo>
                  <a:lnTo>
                    <a:pt x="130769" y="83527"/>
                  </a:lnTo>
                  <a:lnTo>
                    <a:pt x="129510" y="86641"/>
                  </a:lnTo>
                  <a:lnTo>
                    <a:pt x="128111" y="93864"/>
                  </a:lnTo>
                  <a:lnTo>
                    <a:pt x="127032" y="97766"/>
                  </a:lnTo>
                  <a:lnTo>
                    <a:pt x="125607" y="101778"/>
                  </a:lnTo>
                  <a:lnTo>
                    <a:pt x="123951" y="105864"/>
                  </a:lnTo>
                  <a:lnTo>
                    <a:pt x="122141" y="109999"/>
                  </a:lnTo>
                  <a:lnTo>
                    <a:pt x="118247" y="118357"/>
                  </a:lnTo>
                  <a:lnTo>
                    <a:pt x="112086" y="130995"/>
                  </a:lnTo>
                  <a:lnTo>
                    <a:pt x="109288" y="135220"/>
                  </a:lnTo>
                  <a:lnTo>
                    <a:pt x="106012" y="139448"/>
                  </a:lnTo>
                  <a:lnTo>
                    <a:pt x="102415" y="143677"/>
                  </a:lnTo>
                  <a:lnTo>
                    <a:pt x="98606" y="147202"/>
                  </a:lnTo>
                  <a:lnTo>
                    <a:pt x="94653" y="150258"/>
                  </a:lnTo>
                  <a:lnTo>
                    <a:pt x="90607" y="153000"/>
                  </a:lnTo>
                  <a:lnTo>
                    <a:pt x="87204" y="156946"/>
                  </a:lnTo>
                  <a:lnTo>
                    <a:pt x="84229" y="161692"/>
                  </a:lnTo>
                  <a:lnTo>
                    <a:pt x="81539" y="166974"/>
                  </a:lnTo>
                  <a:lnTo>
                    <a:pt x="78334" y="171200"/>
                  </a:lnTo>
                  <a:lnTo>
                    <a:pt x="74786" y="174723"/>
                  </a:lnTo>
                  <a:lnTo>
                    <a:pt x="71008" y="177777"/>
                  </a:lnTo>
                  <a:lnTo>
                    <a:pt x="67784" y="180519"/>
                  </a:lnTo>
                  <a:lnTo>
                    <a:pt x="64928" y="183053"/>
                  </a:lnTo>
                  <a:lnTo>
                    <a:pt x="62318" y="185447"/>
                  </a:lnTo>
                  <a:lnTo>
                    <a:pt x="55653" y="191871"/>
                  </a:lnTo>
                  <a:lnTo>
                    <a:pt x="51899" y="195559"/>
                  </a:lnTo>
                  <a:lnTo>
                    <a:pt x="47984" y="198724"/>
                  </a:lnTo>
                  <a:lnTo>
                    <a:pt x="43963" y="201539"/>
                  </a:lnTo>
                  <a:lnTo>
                    <a:pt x="39869" y="204121"/>
                  </a:lnTo>
                  <a:lnTo>
                    <a:pt x="36434" y="206548"/>
                  </a:lnTo>
                  <a:lnTo>
                    <a:pt x="33439" y="208872"/>
                  </a:lnTo>
                  <a:lnTo>
                    <a:pt x="30735" y="211127"/>
                  </a:lnTo>
                  <a:lnTo>
                    <a:pt x="25850" y="213632"/>
                  </a:lnTo>
                  <a:lnTo>
                    <a:pt x="23557" y="214300"/>
                  </a:lnTo>
                  <a:lnTo>
                    <a:pt x="19129" y="216924"/>
                  </a:lnTo>
                  <a:lnTo>
                    <a:pt x="16960" y="218611"/>
                  </a:lnTo>
                  <a:lnTo>
                    <a:pt x="12666" y="220486"/>
                  </a:lnTo>
                  <a:lnTo>
                    <a:pt x="10533" y="220986"/>
                  </a:lnTo>
                  <a:lnTo>
                    <a:pt x="9111" y="222025"/>
                  </a:lnTo>
                  <a:lnTo>
                    <a:pt x="8163" y="223423"/>
                  </a:lnTo>
                  <a:lnTo>
                    <a:pt x="7531" y="225061"/>
                  </a:lnTo>
                  <a:lnTo>
                    <a:pt x="6403" y="226152"/>
                  </a:lnTo>
                  <a:lnTo>
                    <a:pt x="4946" y="226880"/>
                  </a:lnTo>
                  <a:lnTo>
                    <a:pt x="208" y="228251"/>
                  </a:lnTo>
                  <a:lnTo>
                    <a:pt x="0" y="231682"/>
                  </a:lnTo>
                  <a:lnTo>
                    <a:pt x="677" y="232683"/>
                  </a:lnTo>
                  <a:lnTo>
                    <a:pt x="1835" y="233351"/>
                  </a:lnTo>
                  <a:lnTo>
                    <a:pt x="5391" y="234422"/>
                  </a:lnTo>
                  <a:lnTo>
                    <a:pt x="9644" y="234569"/>
                  </a:lnTo>
                  <a:lnTo>
                    <a:pt x="122391" y="234686"/>
                  </a:lnTo>
                  <a:lnTo>
                    <a:pt x="125337" y="233980"/>
                  </a:lnTo>
                  <a:lnTo>
                    <a:pt x="128712" y="232805"/>
                  </a:lnTo>
                  <a:lnTo>
                    <a:pt x="132375" y="231315"/>
                  </a:lnTo>
                  <a:lnTo>
                    <a:pt x="135523" y="229617"/>
                  </a:lnTo>
                  <a:lnTo>
                    <a:pt x="138328" y="227779"/>
                  </a:lnTo>
                  <a:lnTo>
                    <a:pt x="143326" y="223855"/>
                  </a:lnTo>
                  <a:lnTo>
                    <a:pt x="147901" y="219759"/>
                  </a:lnTo>
                  <a:lnTo>
                    <a:pt x="150816" y="217679"/>
                  </a:lnTo>
                  <a:lnTo>
                    <a:pt x="154170" y="215587"/>
                  </a:lnTo>
                  <a:lnTo>
                    <a:pt x="165116" y="209286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0" name="SMARTInkAnnotation719"/>
            <p:cNvSpPr/>
            <p:nvPr/>
          </p:nvSpPr>
          <p:spPr>
            <a:xfrm>
              <a:off x="4788384" y="3009900"/>
              <a:ext cx="174672" cy="215901"/>
            </a:xfrm>
            <a:custGeom>
              <a:avLst/>
              <a:gdLst/>
              <a:ahLst/>
              <a:cxnLst/>
              <a:rect l="0" t="0" r="0" b="0"/>
              <a:pathLst>
                <a:path w="174672" h="215901">
                  <a:moveTo>
                    <a:pt x="133083" y="0"/>
                  </a:moveTo>
                  <a:lnTo>
                    <a:pt x="145690" y="0"/>
                  </a:lnTo>
                  <a:lnTo>
                    <a:pt x="136938" y="0"/>
                  </a:lnTo>
                  <a:lnTo>
                    <a:pt x="134947" y="705"/>
                  </a:lnTo>
                  <a:lnTo>
                    <a:pt x="130852" y="3371"/>
                  </a:lnTo>
                  <a:lnTo>
                    <a:pt x="126679" y="5026"/>
                  </a:lnTo>
                  <a:lnTo>
                    <a:pt x="122471" y="5761"/>
                  </a:lnTo>
                  <a:lnTo>
                    <a:pt x="118248" y="6088"/>
                  </a:lnTo>
                  <a:lnTo>
                    <a:pt x="115427" y="6881"/>
                  </a:lnTo>
                  <a:lnTo>
                    <a:pt x="112134" y="8115"/>
                  </a:lnTo>
                  <a:lnTo>
                    <a:pt x="108527" y="9643"/>
                  </a:lnTo>
                  <a:lnTo>
                    <a:pt x="105417" y="11368"/>
                  </a:lnTo>
                  <a:lnTo>
                    <a:pt x="100078" y="15165"/>
                  </a:lnTo>
                  <a:lnTo>
                    <a:pt x="95352" y="17323"/>
                  </a:lnTo>
                  <a:lnTo>
                    <a:pt x="90191" y="18988"/>
                  </a:lnTo>
                  <a:lnTo>
                    <a:pt x="86839" y="20419"/>
                  </a:lnTo>
                  <a:lnTo>
                    <a:pt x="83192" y="22080"/>
                  </a:lnTo>
                  <a:lnTo>
                    <a:pt x="80055" y="23892"/>
                  </a:lnTo>
                  <a:lnTo>
                    <a:pt x="74686" y="27787"/>
                  </a:lnTo>
                  <a:lnTo>
                    <a:pt x="72972" y="29813"/>
                  </a:lnTo>
                  <a:lnTo>
                    <a:pt x="71829" y="31870"/>
                  </a:lnTo>
                  <a:lnTo>
                    <a:pt x="71067" y="33947"/>
                  </a:lnTo>
                  <a:lnTo>
                    <a:pt x="68338" y="38135"/>
                  </a:lnTo>
                  <a:lnTo>
                    <a:pt x="66622" y="40240"/>
                  </a:lnTo>
                  <a:lnTo>
                    <a:pt x="64772" y="41644"/>
                  </a:lnTo>
                  <a:lnTo>
                    <a:pt x="60834" y="43202"/>
                  </a:lnTo>
                  <a:lnTo>
                    <a:pt x="59501" y="44324"/>
                  </a:lnTo>
                  <a:lnTo>
                    <a:pt x="58612" y="45777"/>
                  </a:lnTo>
                  <a:lnTo>
                    <a:pt x="58020" y="47451"/>
                  </a:lnTo>
                  <a:lnTo>
                    <a:pt x="55479" y="51193"/>
                  </a:lnTo>
                  <a:lnTo>
                    <a:pt x="51469" y="55973"/>
                  </a:lnTo>
                  <a:lnTo>
                    <a:pt x="50920" y="58508"/>
                  </a:lnTo>
                  <a:lnTo>
                    <a:pt x="50611" y="63902"/>
                  </a:lnTo>
                  <a:lnTo>
                    <a:pt x="50568" y="65885"/>
                  </a:lnTo>
                  <a:lnTo>
                    <a:pt x="51246" y="67207"/>
                  </a:lnTo>
                  <a:lnTo>
                    <a:pt x="52403" y="68088"/>
                  </a:lnTo>
                  <a:lnTo>
                    <a:pt x="53880" y="68675"/>
                  </a:lnTo>
                  <a:lnTo>
                    <a:pt x="54865" y="69772"/>
                  </a:lnTo>
                  <a:lnTo>
                    <a:pt x="55522" y="71209"/>
                  </a:lnTo>
                  <a:lnTo>
                    <a:pt x="55960" y="72873"/>
                  </a:lnTo>
                  <a:lnTo>
                    <a:pt x="58329" y="76603"/>
                  </a:lnTo>
                  <a:lnTo>
                    <a:pt x="63633" y="82669"/>
                  </a:lnTo>
                  <a:lnTo>
                    <a:pt x="67623" y="86836"/>
                  </a:lnTo>
                  <a:lnTo>
                    <a:pt x="71749" y="91040"/>
                  </a:lnTo>
                  <a:lnTo>
                    <a:pt x="74544" y="93149"/>
                  </a:lnTo>
                  <a:lnTo>
                    <a:pt x="77819" y="95260"/>
                  </a:lnTo>
                  <a:lnTo>
                    <a:pt x="81414" y="97374"/>
                  </a:lnTo>
                  <a:lnTo>
                    <a:pt x="84518" y="99488"/>
                  </a:lnTo>
                  <a:lnTo>
                    <a:pt x="89848" y="103719"/>
                  </a:lnTo>
                  <a:lnTo>
                    <a:pt x="92964" y="105835"/>
                  </a:lnTo>
                  <a:lnTo>
                    <a:pt x="96453" y="107951"/>
                  </a:lnTo>
                  <a:lnTo>
                    <a:pt x="100191" y="110067"/>
                  </a:lnTo>
                  <a:lnTo>
                    <a:pt x="103389" y="112184"/>
                  </a:lnTo>
                  <a:lnTo>
                    <a:pt x="108825" y="116417"/>
                  </a:lnTo>
                  <a:lnTo>
                    <a:pt x="111970" y="118533"/>
                  </a:lnTo>
                  <a:lnTo>
                    <a:pt x="115478" y="120650"/>
                  </a:lnTo>
                  <a:lnTo>
                    <a:pt x="119228" y="122767"/>
                  </a:lnTo>
                  <a:lnTo>
                    <a:pt x="122435" y="124178"/>
                  </a:lnTo>
                  <a:lnTo>
                    <a:pt x="127880" y="125746"/>
                  </a:lnTo>
                  <a:lnTo>
                    <a:pt x="131026" y="126869"/>
                  </a:lnTo>
                  <a:lnTo>
                    <a:pt x="134536" y="128324"/>
                  </a:lnTo>
                  <a:lnTo>
                    <a:pt x="138288" y="129999"/>
                  </a:lnTo>
                  <a:lnTo>
                    <a:pt x="141495" y="131822"/>
                  </a:lnTo>
                  <a:lnTo>
                    <a:pt x="146941" y="135728"/>
                  </a:lnTo>
                  <a:lnTo>
                    <a:pt x="151715" y="139816"/>
                  </a:lnTo>
                  <a:lnTo>
                    <a:pt x="153976" y="141894"/>
                  </a:lnTo>
                  <a:lnTo>
                    <a:pt x="156190" y="143279"/>
                  </a:lnTo>
                  <a:lnTo>
                    <a:pt x="160532" y="144818"/>
                  </a:lnTo>
                  <a:lnTo>
                    <a:pt x="161972" y="145935"/>
                  </a:lnTo>
                  <a:lnTo>
                    <a:pt x="162933" y="147384"/>
                  </a:lnTo>
                  <a:lnTo>
                    <a:pt x="163573" y="149056"/>
                  </a:lnTo>
                  <a:lnTo>
                    <a:pt x="167846" y="154780"/>
                  </a:lnTo>
                  <a:lnTo>
                    <a:pt x="172647" y="160109"/>
                  </a:lnTo>
                  <a:lnTo>
                    <a:pt x="174285" y="161772"/>
                  </a:lnTo>
                  <a:lnTo>
                    <a:pt x="174671" y="163587"/>
                  </a:lnTo>
                  <a:lnTo>
                    <a:pt x="174223" y="165503"/>
                  </a:lnTo>
                  <a:lnTo>
                    <a:pt x="173217" y="167485"/>
                  </a:lnTo>
                  <a:lnTo>
                    <a:pt x="172100" y="171569"/>
                  </a:lnTo>
                  <a:lnTo>
                    <a:pt x="171472" y="177835"/>
                  </a:lnTo>
                  <a:lnTo>
                    <a:pt x="171383" y="179940"/>
                  </a:lnTo>
                  <a:lnTo>
                    <a:pt x="170619" y="181344"/>
                  </a:lnTo>
                  <a:lnTo>
                    <a:pt x="169403" y="182279"/>
                  </a:lnTo>
                  <a:lnTo>
                    <a:pt x="167886" y="182902"/>
                  </a:lnTo>
                  <a:lnTo>
                    <a:pt x="164319" y="185477"/>
                  </a:lnTo>
                  <a:lnTo>
                    <a:pt x="160380" y="188973"/>
                  </a:lnTo>
                  <a:lnTo>
                    <a:pt x="156275" y="192879"/>
                  </a:lnTo>
                  <a:lnTo>
                    <a:pt x="153486" y="194202"/>
                  </a:lnTo>
                  <a:lnTo>
                    <a:pt x="150215" y="195085"/>
                  </a:lnTo>
                  <a:lnTo>
                    <a:pt x="146623" y="195673"/>
                  </a:lnTo>
                  <a:lnTo>
                    <a:pt x="143522" y="196771"/>
                  </a:lnTo>
                  <a:lnTo>
                    <a:pt x="138193" y="199872"/>
                  </a:lnTo>
                  <a:lnTo>
                    <a:pt x="135078" y="200982"/>
                  </a:lnTo>
                  <a:lnTo>
                    <a:pt x="131589" y="201721"/>
                  </a:lnTo>
                  <a:lnTo>
                    <a:pt x="127851" y="202214"/>
                  </a:lnTo>
                  <a:lnTo>
                    <a:pt x="124653" y="203248"/>
                  </a:lnTo>
                  <a:lnTo>
                    <a:pt x="119218" y="206279"/>
                  </a:lnTo>
                  <a:lnTo>
                    <a:pt x="116074" y="207369"/>
                  </a:lnTo>
                  <a:lnTo>
                    <a:pt x="112565" y="208096"/>
                  </a:lnTo>
                  <a:lnTo>
                    <a:pt x="108814" y="208581"/>
                  </a:lnTo>
                  <a:lnTo>
                    <a:pt x="104903" y="208904"/>
                  </a:lnTo>
                  <a:lnTo>
                    <a:pt x="100882" y="209119"/>
                  </a:lnTo>
                  <a:lnTo>
                    <a:pt x="92650" y="209359"/>
                  </a:lnTo>
                  <a:lnTo>
                    <a:pt x="84284" y="209465"/>
                  </a:lnTo>
                  <a:lnTo>
                    <a:pt x="80077" y="210199"/>
                  </a:lnTo>
                  <a:lnTo>
                    <a:pt x="75860" y="211394"/>
                  </a:lnTo>
                  <a:lnTo>
                    <a:pt x="71636" y="212896"/>
                  </a:lnTo>
                  <a:lnTo>
                    <a:pt x="67409" y="213897"/>
                  </a:lnTo>
                  <a:lnTo>
                    <a:pt x="63179" y="214565"/>
                  </a:lnTo>
                  <a:lnTo>
                    <a:pt x="58946" y="215010"/>
                  </a:lnTo>
                  <a:lnTo>
                    <a:pt x="55419" y="215306"/>
                  </a:lnTo>
                  <a:lnTo>
                    <a:pt x="52361" y="215504"/>
                  </a:lnTo>
                  <a:lnTo>
                    <a:pt x="49617" y="215636"/>
                  </a:lnTo>
                  <a:lnTo>
                    <a:pt x="42802" y="215783"/>
                  </a:lnTo>
                  <a:lnTo>
                    <a:pt x="9364" y="215900"/>
                  </a:lnTo>
                  <a:lnTo>
                    <a:pt x="7538" y="215194"/>
                  </a:lnTo>
                  <a:lnTo>
                    <a:pt x="2301" y="211536"/>
                  </a:lnTo>
                  <a:lnTo>
                    <a:pt x="829" y="210433"/>
                  </a:lnTo>
                  <a:lnTo>
                    <a:pt x="436" y="209433"/>
                  </a:lnTo>
                  <a:lnTo>
                    <a:pt x="0" y="206441"/>
                  </a:lnTo>
                  <a:lnTo>
                    <a:pt x="589" y="204655"/>
                  </a:lnTo>
                  <a:lnTo>
                    <a:pt x="4086" y="198771"/>
                  </a:lnTo>
                  <a:lnTo>
                    <a:pt x="6142" y="192558"/>
                  </a:lnTo>
                  <a:lnTo>
                    <a:pt x="7508" y="190461"/>
                  </a:lnTo>
                  <a:lnTo>
                    <a:pt x="12358" y="18415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1" name="SMARTInkAnnotation720"/>
            <p:cNvSpPr/>
            <p:nvPr/>
          </p:nvSpPr>
          <p:spPr>
            <a:xfrm>
              <a:off x="4883344" y="3016250"/>
              <a:ext cx="203327" cy="50801"/>
            </a:xfrm>
            <a:custGeom>
              <a:avLst/>
              <a:gdLst/>
              <a:ahLst/>
              <a:cxnLst/>
              <a:rect l="0" t="0" r="0" b="0"/>
              <a:pathLst>
                <a:path w="203327" h="50801">
                  <a:moveTo>
                    <a:pt x="19061" y="50800"/>
                  </a:moveTo>
                  <a:lnTo>
                    <a:pt x="7" y="50800"/>
                  </a:lnTo>
                  <a:lnTo>
                    <a:pt x="0" y="45333"/>
                  </a:lnTo>
                  <a:lnTo>
                    <a:pt x="706" y="45038"/>
                  </a:lnTo>
                  <a:lnTo>
                    <a:pt x="6471" y="44502"/>
                  </a:lnTo>
                  <a:lnTo>
                    <a:pt x="9465" y="44473"/>
                  </a:lnTo>
                  <a:lnTo>
                    <a:pt x="10546" y="43760"/>
                  </a:lnTo>
                  <a:lnTo>
                    <a:pt x="11266" y="42578"/>
                  </a:lnTo>
                  <a:lnTo>
                    <a:pt x="11747" y="41086"/>
                  </a:lnTo>
                  <a:lnTo>
                    <a:pt x="12773" y="40091"/>
                  </a:lnTo>
                  <a:lnTo>
                    <a:pt x="14163" y="39427"/>
                  </a:lnTo>
                  <a:lnTo>
                    <a:pt x="17591" y="38690"/>
                  </a:lnTo>
                  <a:lnTo>
                    <a:pt x="23489" y="38275"/>
                  </a:lnTo>
                  <a:lnTo>
                    <a:pt x="27618" y="38178"/>
                  </a:lnTo>
                  <a:lnTo>
                    <a:pt x="93217" y="38100"/>
                  </a:lnTo>
                  <a:lnTo>
                    <a:pt x="97444" y="37394"/>
                  </a:lnTo>
                  <a:lnTo>
                    <a:pt x="101674" y="36219"/>
                  </a:lnTo>
                  <a:lnTo>
                    <a:pt x="105907" y="34729"/>
                  </a:lnTo>
                  <a:lnTo>
                    <a:pt x="110140" y="33736"/>
                  </a:lnTo>
                  <a:lnTo>
                    <a:pt x="114374" y="33074"/>
                  </a:lnTo>
                  <a:lnTo>
                    <a:pt x="118609" y="32633"/>
                  </a:lnTo>
                  <a:lnTo>
                    <a:pt x="122845" y="32338"/>
                  </a:lnTo>
                  <a:lnTo>
                    <a:pt x="127080" y="32142"/>
                  </a:lnTo>
                  <a:lnTo>
                    <a:pt x="131315" y="32012"/>
                  </a:lnTo>
                  <a:lnTo>
                    <a:pt x="135551" y="31219"/>
                  </a:lnTo>
                  <a:lnTo>
                    <a:pt x="139787" y="29985"/>
                  </a:lnTo>
                  <a:lnTo>
                    <a:pt x="144022" y="28456"/>
                  </a:lnTo>
                  <a:lnTo>
                    <a:pt x="148259" y="27438"/>
                  </a:lnTo>
                  <a:lnTo>
                    <a:pt x="152495" y="26758"/>
                  </a:lnTo>
                  <a:lnTo>
                    <a:pt x="156730" y="26306"/>
                  </a:lnTo>
                  <a:lnTo>
                    <a:pt x="160260" y="26004"/>
                  </a:lnTo>
                  <a:lnTo>
                    <a:pt x="166065" y="25668"/>
                  </a:lnTo>
                  <a:lnTo>
                    <a:pt x="170999" y="25519"/>
                  </a:lnTo>
                  <a:lnTo>
                    <a:pt x="173302" y="25480"/>
                  </a:lnTo>
                  <a:lnTo>
                    <a:pt x="175544" y="24747"/>
                  </a:lnTo>
                  <a:lnTo>
                    <a:pt x="177745" y="23554"/>
                  </a:lnTo>
                  <a:lnTo>
                    <a:pt x="179917" y="22053"/>
                  </a:lnTo>
                  <a:lnTo>
                    <a:pt x="182073" y="21052"/>
                  </a:lnTo>
                  <a:lnTo>
                    <a:pt x="186350" y="19939"/>
                  </a:lnTo>
                  <a:lnTo>
                    <a:pt x="190603" y="19446"/>
                  </a:lnTo>
                  <a:lnTo>
                    <a:pt x="192726" y="19314"/>
                  </a:lnTo>
                  <a:lnTo>
                    <a:pt x="194848" y="18520"/>
                  </a:lnTo>
                  <a:lnTo>
                    <a:pt x="196968" y="17286"/>
                  </a:lnTo>
                  <a:lnTo>
                    <a:pt x="202070" y="13606"/>
                  </a:lnTo>
                  <a:lnTo>
                    <a:pt x="202489" y="12598"/>
                  </a:lnTo>
                  <a:lnTo>
                    <a:pt x="202768" y="11221"/>
                  </a:lnTo>
                  <a:lnTo>
                    <a:pt x="203216" y="7312"/>
                  </a:lnTo>
                  <a:lnTo>
                    <a:pt x="203252" y="6286"/>
                  </a:lnTo>
                  <a:lnTo>
                    <a:pt x="203326" y="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2" name="SMARTInkAnnotation721"/>
            <p:cNvSpPr/>
            <p:nvPr/>
          </p:nvSpPr>
          <p:spPr>
            <a:xfrm>
              <a:off x="4700259" y="4470400"/>
              <a:ext cx="151239" cy="241268"/>
            </a:xfrm>
            <a:custGeom>
              <a:avLst/>
              <a:gdLst/>
              <a:ahLst/>
              <a:cxnLst/>
              <a:rect l="0" t="0" r="0" b="0"/>
              <a:pathLst>
                <a:path w="151239" h="241268">
                  <a:moveTo>
                    <a:pt x="144961" y="19050"/>
                  </a:moveTo>
                  <a:lnTo>
                    <a:pt x="151238" y="19050"/>
                  </a:lnTo>
                  <a:lnTo>
                    <a:pt x="145837" y="19050"/>
                  </a:lnTo>
                  <a:lnTo>
                    <a:pt x="145546" y="18344"/>
                  </a:lnTo>
                  <a:lnTo>
                    <a:pt x="145038" y="13583"/>
                  </a:lnTo>
                  <a:lnTo>
                    <a:pt x="144307" y="13288"/>
                  </a:lnTo>
                  <a:lnTo>
                    <a:pt x="141611" y="12962"/>
                  </a:lnTo>
                  <a:lnTo>
                    <a:pt x="139904" y="12169"/>
                  </a:lnTo>
                  <a:lnTo>
                    <a:pt x="136124" y="9406"/>
                  </a:lnTo>
                  <a:lnTo>
                    <a:pt x="131774" y="5823"/>
                  </a:lnTo>
                  <a:lnTo>
                    <a:pt x="128980" y="3058"/>
                  </a:lnTo>
                  <a:lnTo>
                    <a:pt x="127248" y="2039"/>
                  </a:lnTo>
                  <a:lnTo>
                    <a:pt x="123439" y="906"/>
                  </a:lnTo>
                  <a:lnTo>
                    <a:pt x="119394" y="403"/>
                  </a:lnTo>
                  <a:lnTo>
                    <a:pt x="115242" y="179"/>
                  </a:lnTo>
                  <a:lnTo>
                    <a:pt x="111043" y="79"/>
                  </a:lnTo>
                  <a:lnTo>
                    <a:pt x="54871" y="0"/>
                  </a:lnTo>
                  <a:lnTo>
                    <a:pt x="51720" y="705"/>
                  </a:lnTo>
                  <a:lnTo>
                    <a:pt x="48206" y="1881"/>
                  </a:lnTo>
                  <a:lnTo>
                    <a:pt x="44451" y="3370"/>
                  </a:lnTo>
                  <a:lnTo>
                    <a:pt x="40537" y="4364"/>
                  </a:lnTo>
                  <a:lnTo>
                    <a:pt x="36515" y="5026"/>
                  </a:lnTo>
                  <a:lnTo>
                    <a:pt x="32422" y="5467"/>
                  </a:lnTo>
                  <a:lnTo>
                    <a:pt x="28987" y="6467"/>
                  </a:lnTo>
                  <a:lnTo>
                    <a:pt x="25992" y="7839"/>
                  </a:lnTo>
                  <a:lnTo>
                    <a:pt x="23288" y="9459"/>
                  </a:lnTo>
                  <a:lnTo>
                    <a:pt x="20780" y="11245"/>
                  </a:lnTo>
                  <a:lnTo>
                    <a:pt x="16111" y="15110"/>
                  </a:lnTo>
                  <a:lnTo>
                    <a:pt x="14583" y="17129"/>
                  </a:lnTo>
                  <a:lnTo>
                    <a:pt x="11727" y="23341"/>
                  </a:lnTo>
                  <a:lnTo>
                    <a:pt x="8557" y="27542"/>
                  </a:lnTo>
                  <a:lnTo>
                    <a:pt x="4794" y="31761"/>
                  </a:lnTo>
                  <a:lnTo>
                    <a:pt x="2803" y="33874"/>
                  </a:lnTo>
                  <a:lnTo>
                    <a:pt x="1475" y="35988"/>
                  </a:lnTo>
                  <a:lnTo>
                    <a:pt x="0" y="40219"/>
                  </a:lnTo>
                  <a:lnTo>
                    <a:pt x="313" y="42335"/>
                  </a:lnTo>
                  <a:lnTo>
                    <a:pt x="1227" y="44451"/>
                  </a:lnTo>
                  <a:lnTo>
                    <a:pt x="2543" y="46567"/>
                  </a:lnTo>
                  <a:lnTo>
                    <a:pt x="4005" y="52681"/>
                  </a:lnTo>
                  <a:lnTo>
                    <a:pt x="4394" y="56287"/>
                  </a:lnTo>
                  <a:lnTo>
                    <a:pt x="5360" y="59397"/>
                  </a:lnTo>
                  <a:lnTo>
                    <a:pt x="9386" y="66439"/>
                  </a:lnTo>
                  <a:lnTo>
                    <a:pt x="11599" y="69545"/>
                  </a:lnTo>
                  <a:lnTo>
                    <a:pt x="14618" y="72772"/>
                  </a:lnTo>
                  <a:lnTo>
                    <a:pt x="16412" y="73914"/>
                  </a:lnTo>
                  <a:lnTo>
                    <a:pt x="20288" y="75184"/>
                  </a:lnTo>
                  <a:lnTo>
                    <a:pt x="23016" y="75523"/>
                  </a:lnTo>
                  <a:lnTo>
                    <a:pt x="26246" y="75748"/>
                  </a:lnTo>
                  <a:lnTo>
                    <a:pt x="32895" y="75999"/>
                  </a:lnTo>
                  <a:lnTo>
                    <a:pt x="38203" y="76111"/>
                  </a:lnTo>
                  <a:lnTo>
                    <a:pt x="48534" y="76173"/>
                  </a:lnTo>
                  <a:lnTo>
                    <a:pt x="51730" y="75476"/>
                  </a:lnTo>
                  <a:lnTo>
                    <a:pt x="54567" y="74307"/>
                  </a:lnTo>
                  <a:lnTo>
                    <a:pt x="57165" y="72821"/>
                  </a:lnTo>
                  <a:lnTo>
                    <a:pt x="59602" y="71830"/>
                  </a:lnTo>
                  <a:lnTo>
                    <a:pt x="64193" y="70730"/>
                  </a:lnTo>
                  <a:lnTo>
                    <a:pt x="67112" y="69731"/>
                  </a:lnTo>
                  <a:lnTo>
                    <a:pt x="70470" y="68359"/>
                  </a:lnTo>
                  <a:lnTo>
                    <a:pt x="74121" y="66739"/>
                  </a:lnTo>
                  <a:lnTo>
                    <a:pt x="77260" y="64954"/>
                  </a:lnTo>
                  <a:lnTo>
                    <a:pt x="80059" y="63058"/>
                  </a:lnTo>
                  <a:lnTo>
                    <a:pt x="82631" y="61089"/>
                  </a:lnTo>
                  <a:lnTo>
                    <a:pt x="85052" y="59070"/>
                  </a:lnTo>
                  <a:lnTo>
                    <a:pt x="89625" y="54945"/>
                  </a:lnTo>
                  <a:lnTo>
                    <a:pt x="94010" y="50761"/>
                  </a:lnTo>
                  <a:lnTo>
                    <a:pt x="96168" y="48657"/>
                  </a:lnTo>
                  <a:lnTo>
                    <a:pt x="98312" y="47255"/>
                  </a:lnTo>
                  <a:lnTo>
                    <a:pt x="102578" y="45697"/>
                  </a:lnTo>
                  <a:lnTo>
                    <a:pt x="103998" y="44576"/>
                  </a:lnTo>
                  <a:lnTo>
                    <a:pt x="104944" y="43122"/>
                  </a:lnTo>
                  <a:lnTo>
                    <a:pt x="106463" y="39092"/>
                  </a:lnTo>
                  <a:lnTo>
                    <a:pt x="111130" y="33932"/>
                  </a:lnTo>
                  <a:lnTo>
                    <a:pt x="113189" y="31753"/>
                  </a:lnTo>
                  <a:lnTo>
                    <a:pt x="113189" y="31752"/>
                  </a:lnTo>
                  <a:lnTo>
                    <a:pt x="113191" y="35121"/>
                  </a:lnTo>
                  <a:lnTo>
                    <a:pt x="112485" y="36114"/>
                  </a:lnTo>
                  <a:lnTo>
                    <a:pt x="111309" y="36776"/>
                  </a:lnTo>
                  <a:lnTo>
                    <a:pt x="109818" y="37217"/>
                  </a:lnTo>
                  <a:lnTo>
                    <a:pt x="108825" y="38217"/>
                  </a:lnTo>
                  <a:lnTo>
                    <a:pt x="108161" y="39589"/>
                  </a:lnTo>
                  <a:lnTo>
                    <a:pt x="107426" y="42995"/>
                  </a:lnTo>
                  <a:lnTo>
                    <a:pt x="107012" y="48879"/>
                  </a:lnTo>
                  <a:lnTo>
                    <a:pt x="106915" y="53004"/>
                  </a:lnTo>
                  <a:lnTo>
                    <a:pt x="104989" y="59070"/>
                  </a:lnTo>
                  <a:lnTo>
                    <a:pt x="102485" y="65765"/>
                  </a:lnTo>
                  <a:lnTo>
                    <a:pt x="101373" y="71091"/>
                  </a:lnTo>
                  <a:lnTo>
                    <a:pt x="98996" y="77692"/>
                  </a:lnTo>
                  <a:lnTo>
                    <a:pt x="97374" y="81428"/>
                  </a:lnTo>
                  <a:lnTo>
                    <a:pt x="96292" y="85330"/>
                  </a:lnTo>
                  <a:lnTo>
                    <a:pt x="95572" y="89342"/>
                  </a:lnTo>
                  <a:lnTo>
                    <a:pt x="95091" y="93428"/>
                  </a:lnTo>
                  <a:lnTo>
                    <a:pt x="92674" y="99849"/>
                  </a:lnTo>
                  <a:lnTo>
                    <a:pt x="89247" y="105761"/>
                  </a:lnTo>
                  <a:lnTo>
                    <a:pt x="85370" y="113092"/>
                  </a:lnTo>
                  <a:lnTo>
                    <a:pt x="83348" y="117728"/>
                  </a:lnTo>
                  <a:lnTo>
                    <a:pt x="81294" y="122935"/>
                  </a:lnTo>
                  <a:lnTo>
                    <a:pt x="79218" y="128523"/>
                  </a:lnTo>
                  <a:lnTo>
                    <a:pt x="77129" y="133660"/>
                  </a:lnTo>
                  <a:lnTo>
                    <a:pt x="75029" y="138495"/>
                  </a:lnTo>
                  <a:lnTo>
                    <a:pt x="72924" y="143130"/>
                  </a:lnTo>
                  <a:lnTo>
                    <a:pt x="71521" y="147631"/>
                  </a:lnTo>
                  <a:lnTo>
                    <a:pt x="70585" y="152043"/>
                  </a:lnTo>
                  <a:lnTo>
                    <a:pt x="69961" y="156395"/>
                  </a:lnTo>
                  <a:lnTo>
                    <a:pt x="68839" y="160708"/>
                  </a:lnTo>
                  <a:lnTo>
                    <a:pt x="67385" y="164994"/>
                  </a:lnTo>
                  <a:lnTo>
                    <a:pt x="65710" y="169263"/>
                  </a:lnTo>
                  <a:lnTo>
                    <a:pt x="64593" y="173520"/>
                  </a:lnTo>
                  <a:lnTo>
                    <a:pt x="63849" y="177769"/>
                  </a:lnTo>
                  <a:lnTo>
                    <a:pt x="63353" y="182012"/>
                  </a:lnTo>
                  <a:lnTo>
                    <a:pt x="62315" y="186252"/>
                  </a:lnTo>
                  <a:lnTo>
                    <a:pt x="60918" y="190491"/>
                  </a:lnTo>
                  <a:lnTo>
                    <a:pt x="59280" y="194727"/>
                  </a:lnTo>
                  <a:lnTo>
                    <a:pt x="57482" y="198962"/>
                  </a:lnTo>
                  <a:lnTo>
                    <a:pt x="53602" y="207432"/>
                  </a:lnTo>
                  <a:lnTo>
                    <a:pt x="51408" y="214018"/>
                  </a:lnTo>
                  <a:lnTo>
                    <a:pt x="50822" y="216762"/>
                  </a:lnTo>
                  <a:lnTo>
                    <a:pt x="48289" y="221692"/>
                  </a:lnTo>
                  <a:lnTo>
                    <a:pt x="46626" y="223995"/>
                  </a:lnTo>
                  <a:lnTo>
                    <a:pt x="44777" y="228435"/>
                  </a:lnTo>
                  <a:lnTo>
                    <a:pt x="44284" y="230606"/>
                  </a:lnTo>
                  <a:lnTo>
                    <a:pt x="41853" y="234901"/>
                  </a:lnTo>
                  <a:lnTo>
                    <a:pt x="36969" y="241267"/>
                  </a:lnTo>
                  <a:lnTo>
                    <a:pt x="40324" y="237919"/>
                  </a:lnTo>
                  <a:lnTo>
                    <a:pt x="41315" y="236224"/>
                  </a:lnTo>
                  <a:lnTo>
                    <a:pt x="43416" y="230467"/>
                  </a:lnTo>
                  <a:lnTo>
                    <a:pt x="44789" y="228434"/>
                  </a:lnTo>
                  <a:lnTo>
                    <a:pt x="49651" y="22225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3" name="SMARTInkAnnotation722"/>
            <p:cNvSpPr/>
            <p:nvPr/>
          </p:nvSpPr>
          <p:spPr>
            <a:xfrm>
              <a:off x="4851574" y="4648200"/>
              <a:ext cx="31770" cy="38101"/>
            </a:xfrm>
            <a:custGeom>
              <a:avLst/>
              <a:gdLst/>
              <a:ahLst/>
              <a:cxnLst/>
              <a:rect l="0" t="0" r="0" b="0"/>
              <a:pathLst>
                <a:path w="31770" h="38101">
                  <a:moveTo>
                    <a:pt x="31769" y="0"/>
                  </a:moveTo>
                  <a:lnTo>
                    <a:pt x="28396" y="0"/>
                  </a:lnTo>
                  <a:lnTo>
                    <a:pt x="27403" y="705"/>
                  </a:lnTo>
                  <a:lnTo>
                    <a:pt x="26740" y="1881"/>
                  </a:lnTo>
                  <a:lnTo>
                    <a:pt x="26299" y="3370"/>
                  </a:lnTo>
                  <a:lnTo>
                    <a:pt x="25298" y="4364"/>
                  </a:lnTo>
                  <a:lnTo>
                    <a:pt x="23926" y="5026"/>
                  </a:lnTo>
                  <a:lnTo>
                    <a:pt x="20022" y="6088"/>
                  </a:lnTo>
                  <a:lnTo>
                    <a:pt x="18996" y="7586"/>
                  </a:lnTo>
                  <a:lnTo>
                    <a:pt x="17607" y="9997"/>
                  </a:lnTo>
                  <a:lnTo>
                    <a:pt x="12995" y="18520"/>
                  </a:lnTo>
                  <a:lnTo>
                    <a:pt x="12193" y="18697"/>
                  </a:lnTo>
                  <a:lnTo>
                    <a:pt x="10952" y="18814"/>
                  </a:lnTo>
                  <a:lnTo>
                    <a:pt x="9420" y="18893"/>
                  </a:lnTo>
                  <a:lnTo>
                    <a:pt x="8398" y="19651"/>
                  </a:lnTo>
                  <a:lnTo>
                    <a:pt x="7717" y="20862"/>
                  </a:lnTo>
                  <a:lnTo>
                    <a:pt x="6377" y="25321"/>
                  </a:lnTo>
                  <a:lnTo>
                    <a:pt x="2988" y="28748"/>
                  </a:lnTo>
                  <a:lnTo>
                    <a:pt x="1992" y="30454"/>
                  </a:lnTo>
                  <a:lnTo>
                    <a:pt x="1328" y="32297"/>
                  </a:lnTo>
                  <a:lnTo>
                    <a:pt x="5" y="38080"/>
                  </a:lnTo>
                  <a:lnTo>
                    <a:pt x="1" y="38097"/>
                  </a:lnTo>
                  <a:lnTo>
                    <a:pt x="0" y="38100"/>
                  </a:lnTo>
                  <a:lnTo>
                    <a:pt x="0" y="29262"/>
                  </a:lnTo>
                  <a:lnTo>
                    <a:pt x="706" y="27268"/>
                  </a:lnTo>
                  <a:lnTo>
                    <a:pt x="1883" y="25235"/>
                  </a:lnTo>
                  <a:lnTo>
                    <a:pt x="6354" y="1905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4" name="SMARTInkAnnotation723"/>
            <p:cNvSpPr/>
            <p:nvPr/>
          </p:nvSpPr>
          <p:spPr>
            <a:xfrm>
              <a:off x="4979539" y="4508500"/>
              <a:ext cx="170665" cy="181459"/>
            </a:xfrm>
            <a:custGeom>
              <a:avLst/>
              <a:gdLst/>
              <a:ahLst/>
              <a:cxnLst/>
              <a:rect l="0" t="0" r="0" b="0"/>
              <a:pathLst>
                <a:path w="170665" h="181459">
                  <a:moveTo>
                    <a:pt x="18176" y="6350"/>
                  </a:moveTo>
                  <a:lnTo>
                    <a:pt x="18176" y="2"/>
                  </a:lnTo>
                  <a:lnTo>
                    <a:pt x="11845" y="0"/>
                  </a:lnTo>
                  <a:lnTo>
                    <a:pt x="11822" y="9697"/>
                  </a:lnTo>
                  <a:lnTo>
                    <a:pt x="12528" y="10698"/>
                  </a:lnTo>
                  <a:lnTo>
                    <a:pt x="13705" y="11366"/>
                  </a:lnTo>
                  <a:lnTo>
                    <a:pt x="15195" y="11810"/>
                  </a:lnTo>
                  <a:lnTo>
                    <a:pt x="16189" y="12812"/>
                  </a:lnTo>
                  <a:lnTo>
                    <a:pt x="16851" y="14186"/>
                  </a:lnTo>
                  <a:lnTo>
                    <a:pt x="17293" y="15807"/>
                  </a:lnTo>
                  <a:lnTo>
                    <a:pt x="18293" y="16889"/>
                  </a:lnTo>
                  <a:lnTo>
                    <a:pt x="19666" y="17609"/>
                  </a:lnTo>
                  <a:lnTo>
                    <a:pt x="23074" y="18409"/>
                  </a:lnTo>
                  <a:lnTo>
                    <a:pt x="26942" y="18766"/>
                  </a:lnTo>
                  <a:lnTo>
                    <a:pt x="29668" y="19565"/>
                  </a:lnTo>
                  <a:lnTo>
                    <a:pt x="32897" y="20805"/>
                  </a:lnTo>
                  <a:lnTo>
                    <a:pt x="36463" y="22337"/>
                  </a:lnTo>
                  <a:lnTo>
                    <a:pt x="39545" y="23358"/>
                  </a:lnTo>
                  <a:lnTo>
                    <a:pt x="44852" y="24492"/>
                  </a:lnTo>
                  <a:lnTo>
                    <a:pt x="47963" y="24795"/>
                  </a:lnTo>
                  <a:lnTo>
                    <a:pt x="51447" y="24996"/>
                  </a:lnTo>
                  <a:lnTo>
                    <a:pt x="58379" y="25220"/>
                  </a:lnTo>
                  <a:lnTo>
                    <a:pt x="68582" y="25364"/>
                  </a:lnTo>
                  <a:lnTo>
                    <a:pt x="77395" y="25393"/>
                  </a:lnTo>
                  <a:lnTo>
                    <a:pt x="79541" y="26101"/>
                  </a:lnTo>
                  <a:lnTo>
                    <a:pt x="83809" y="28769"/>
                  </a:lnTo>
                  <a:lnTo>
                    <a:pt x="88059" y="30425"/>
                  </a:lnTo>
                  <a:lnTo>
                    <a:pt x="92301" y="31161"/>
                  </a:lnTo>
                  <a:lnTo>
                    <a:pt x="96539" y="31488"/>
                  </a:lnTo>
                  <a:lnTo>
                    <a:pt x="100776" y="31633"/>
                  </a:lnTo>
                  <a:lnTo>
                    <a:pt x="105876" y="31727"/>
                  </a:lnTo>
                  <a:lnTo>
                    <a:pt x="108456" y="33621"/>
                  </a:lnTo>
                  <a:lnTo>
                    <a:pt x="112492" y="37215"/>
                  </a:lnTo>
                  <a:lnTo>
                    <a:pt x="112823" y="38215"/>
                  </a:lnTo>
                  <a:lnTo>
                    <a:pt x="113192" y="41209"/>
                  </a:lnTo>
                  <a:lnTo>
                    <a:pt x="112583" y="42995"/>
                  </a:lnTo>
                  <a:lnTo>
                    <a:pt x="109060" y="48173"/>
                  </a:lnTo>
                  <a:lnTo>
                    <a:pt x="104012" y="53825"/>
                  </a:lnTo>
                  <a:lnTo>
                    <a:pt x="73241" y="84668"/>
                  </a:lnTo>
                  <a:lnTo>
                    <a:pt x="71124" y="86079"/>
                  </a:lnTo>
                  <a:lnTo>
                    <a:pt x="66889" y="87646"/>
                  </a:lnTo>
                  <a:lnTo>
                    <a:pt x="62654" y="90224"/>
                  </a:lnTo>
                  <a:lnTo>
                    <a:pt x="58418" y="93722"/>
                  </a:lnTo>
                  <a:lnTo>
                    <a:pt x="54182" y="97628"/>
                  </a:lnTo>
                  <a:lnTo>
                    <a:pt x="51357" y="99657"/>
                  </a:lnTo>
                  <a:lnTo>
                    <a:pt x="48063" y="101716"/>
                  </a:lnTo>
                  <a:lnTo>
                    <a:pt x="44454" y="103794"/>
                  </a:lnTo>
                  <a:lnTo>
                    <a:pt x="41343" y="105885"/>
                  </a:lnTo>
                  <a:lnTo>
                    <a:pt x="38562" y="107984"/>
                  </a:lnTo>
                  <a:lnTo>
                    <a:pt x="33591" y="112198"/>
                  </a:lnTo>
                  <a:lnTo>
                    <a:pt x="29028" y="116423"/>
                  </a:lnTo>
                  <a:lnTo>
                    <a:pt x="26822" y="117832"/>
                  </a:lnTo>
                  <a:lnTo>
                    <a:pt x="22489" y="119397"/>
                  </a:lnTo>
                  <a:lnTo>
                    <a:pt x="19454" y="120279"/>
                  </a:lnTo>
                  <a:lnTo>
                    <a:pt x="15181" y="123911"/>
                  </a:lnTo>
                  <a:lnTo>
                    <a:pt x="10382" y="128474"/>
                  </a:lnTo>
                  <a:lnTo>
                    <a:pt x="0" y="138815"/>
                  </a:lnTo>
                  <a:lnTo>
                    <a:pt x="411" y="139110"/>
                  </a:lnTo>
                  <a:lnTo>
                    <a:pt x="2750" y="139438"/>
                  </a:lnTo>
                  <a:lnTo>
                    <a:pt x="4362" y="140231"/>
                  </a:lnTo>
                  <a:lnTo>
                    <a:pt x="9297" y="144012"/>
                  </a:lnTo>
                  <a:lnTo>
                    <a:pt x="10700" y="145144"/>
                  </a:lnTo>
                  <a:lnTo>
                    <a:pt x="13205" y="145648"/>
                  </a:lnTo>
                  <a:lnTo>
                    <a:pt x="14863" y="145781"/>
                  </a:lnTo>
                  <a:lnTo>
                    <a:pt x="15967" y="146576"/>
                  </a:lnTo>
                  <a:lnTo>
                    <a:pt x="16703" y="147812"/>
                  </a:lnTo>
                  <a:lnTo>
                    <a:pt x="17194" y="149341"/>
                  </a:lnTo>
                  <a:lnTo>
                    <a:pt x="18227" y="150361"/>
                  </a:lnTo>
                  <a:lnTo>
                    <a:pt x="19623" y="151040"/>
                  </a:lnTo>
                  <a:lnTo>
                    <a:pt x="21258" y="151493"/>
                  </a:lnTo>
                  <a:lnTo>
                    <a:pt x="24959" y="153879"/>
                  </a:lnTo>
                  <a:lnTo>
                    <a:pt x="26933" y="155503"/>
                  </a:lnTo>
                  <a:lnTo>
                    <a:pt x="28957" y="156585"/>
                  </a:lnTo>
                  <a:lnTo>
                    <a:pt x="33087" y="157787"/>
                  </a:lnTo>
                  <a:lnTo>
                    <a:pt x="35882" y="158109"/>
                  </a:lnTo>
                  <a:lnTo>
                    <a:pt x="39158" y="158322"/>
                  </a:lnTo>
                  <a:lnTo>
                    <a:pt x="45857" y="158560"/>
                  </a:lnTo>
                  <a:lnTo>
                    <a:pt x="54304" y="158694"/>
                  </a:lnTo>
                  <a:lnTo>
                    <a:pt x="61531" y="158725"/>
                  </a:lnTo>
                  <a:lnTo>
                    <a:pt x="64729" y="159439"/>
                  </a:lnTo>
                  <a:lnTo>
                    <a:pt x="67567" y="160620"/>
                  </a:lnTo>
                  <a:lnTo>
                    <a:pt x="70166" y="162113"/>
                  </a:lnTo>
                  <a:lnTo>
                    <a:pt x="73310" y="163109"/>
                  </a:lnTo>
                  <a:lnTo>
                    <a:pt x="76817" y="163773"/>
                  </a:lnTo>
                  <a:lnTo>
                    <a:pt x="80568" y="164215"/>
                  </a:lnTo>
                  <a:lnTo>
                    <a:pt x="83775" y="164510"/>
                  </a:lnTo>
                  <a:lnTo>
                    <a:pt x="86618" y="164707"/>
                  </a:lnTo>
                  <a:lnTo>
                    <a:pt x="89219" y="164838"/>
                  </a:lnTo>
                  <a:lnTo>
                    <a:pt x="95876" y="164984"/>
                  </a:lnTo>
                  <a:lnTo>
                    <a:pt x="108282" y="165077"/>
                  </a:lnTo>
                  <a:lnTo>
                    <a:pt x="110722" y="165790"/>
                  </a:lnTo>
                  <a:lnTo>
                    <a:pt x="115316" y="168464"/>
                  </a:lnTo>
                  <a:lnTo>
                    <a:pt x="119712" y="170123"/>
                  </a:lnTo>
                  <a:lnTo>
                    <a:pt x="124724" y="170860"/>
                  </a:lnTo>
                  <a:lnTo>
                    <a:pt x="128038" y="171057"/>
                  </a:lnTo>
                  <a:lnTo>
                    <a:pt x="134779" y="171275"/>
                  </a:lnTo>
                  <a:lnTo>
                    <a:pt x="140128" y="171372"/>
                  </a:lnTo>
                  <a:lnTo>
                    <a:pt x="142543" y="172103"/>
                  </a:lnTo>
                  <a:lnTo>
                    <a:pt x="147110" y="174798"/>
                  </a:lnTo>
                  <a:lnTo>
                    <a:pt x="151492" y="176466"/>
                  </a:lnTo>
                  <a:lnTo>
                    <a:pt x="155793" y="177207"/>
                  </a:lnTo>
                  <a:lnTo>
                    <a:pt x="160058" y="177536"/>
                  </a:lnTo>
                  <a:lnTo>
                    <a:pt x="164949" y="177795"/>
                  </a:lnTo>
                  <a:lnTo>
                    <a:pt x="170648" y="177800"/>
                  </a:lnTo>
                  <a:lnTo>
                    <a:pt x="170664" y="181170"/>
                  </a:lnTo>
                  <a:lnTo>
                    <a:pt x="169960" y="181458"/>
                  </a:lnTo>
                  <a:lnTo>
                    <a:pt x="168785" y="180944"/>
                  </a:lnTo>
                  <a:lnTo>
                    <a:pt x="164578" y="177984"/>
                  </a:lnTo>
                  <a:lnTo>
                    <a:pt x="164394" y="174484"/>
                  </a:lnTo>
                  <a:lnTo>
                    <a:pt x="164317" y="15875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5" name="SMARTInkAnnotation724"/>
            <p:cNvSpPr/>
            <p:nvPr/>
          </p:nvSpPr>
          <p:spPr>
            <a:xfrm>
              <a:off x="4495752" y="2438400"/>
              <a:ext cx="12709" cy="43543"/>
            </a:xfrm>
            <a:custGeom>
              <a:avLst/>
              <a:gdLst/>
              <a:ahLst/>
              <a:cxnLst/>
              <a:rect l="0" t="0" r="0" b="0"/>
              <a:pathLst>
                <a:path w="12709" h="43543">
                  <a:moveTo>
                    <a:pt x="12708" y="0"/>
                  </a:moveTo>
                  <a:lnTo>
                    <a:pt x="9335" y="0"/>
                  </a:lnTo>
                  <a:lnTo>
                    <a:pt x="8342" y="705"/>
                  </a:lnTo>
                  <a:lnTo>
                    <a:pt x="7679" y="1881"/>
                  </a:lnTo>
                  <a:lnTo>
                    <a:pt x="6615" y="5467"/>
                  </a:lnTo>
                  <a:lnTo>
                    <a:pt x="6529" y="6467"/>
                  </a:lnTo>
                  <a:lnTo>
                    <a:pt x="6470" y="7839"/>
                  </a:lnTo>
                  <a:lnTo>
                    <a:pt x="6377" y="11740"/>
                  </a:lnTo>
                  <a:lnTo>
                    <a:pt x="6354" y="24492"/>
                  </a:lnTo>
                  <a:lnTo>
                    <a:pt x="5648" y="25500"/>
                  </a:lnTo>
                  <a:lnTo>
                    <a:pt x="4471" y="26878"/>
                  </a:lnTo>
                  <a:lnTo>
                    <a:pt x="883" y="30788"/>
                  </a:lnTo>
                  <a:lnTo>
                    <a:pt x="589" y="31814"/>
                  </a:lnTo>
                  <a:lnTo>
                    <a:pt x="393" y="33204"/>
                  </a:lnTo>
                  <a:lnTo>
                    <a:pt x="23" y="37813"/>
                  </a:lnTo>
                  <a:lnTo>
                    <a:pt x="2" y="43542"/>
                  </a:lnTo>
                  <a:lnTo>
                    <a:pt x="0" y="38338"/>
                  </a:lnTo>
                  <a:lnTo>
                    <a:pt x="706" y="37553"/>
                  </a:lnTo>
                  <a:lnTo>
                    <a:pt x="3373" y="34799"/>
                  </a:lnTo>
                  <a:lnTo>
                    <a:pt x="4367" y="33077"/>
                  </a:lnTo>
                  <a:lnTo>
                    <a:pt x="5030" y="31224"/>
                  </a:lnTo>
                  <a:lnTo>
                    <a:pt x="6354" y="2540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6" name="SMARTInkAnnotation725"/>
            <p:cNvSpPr/>
            <p:nvPr/>
          </p:nvSpPr>
          <p:spPr>
            <a:xfrm>
              <a:off x="4629478" y="2286000"/>
              <a:ext cx="88399" cy="145166"/>
            </a:xfrm>
            <a:custGeom>
              <a:avLst/>
              <a:gdLst/>
              <a:ahLst/>
              <a:cxnLst/>
              <a:rect l="0" t="0" r="0" b="0"/>
              <a:pathLst>
                <a:path w="88399" h="145166">
                  <a:moveTo>
                    <a:pt x="50539" y="6350"/>
                  </a:moveTo>
                  <a:lnTo>
                    <a:pt x="50539" y="78"/>
                  </a:lnTo>
                  <a:lnTo>
                    <a:pt x="48656" y="34"/>
                  </a:lnTo>
                  <a:lnTo>
                    <a:pt x="38717" y="0"/>
                  </a:lnTo>
                  <a:lnTo>
                    <a:pt x="38422" y="706"/>
                  </a:lnTo>
                  <a:lnTo>
                    <a:pt x="38094" y="3371"/>
                  </a:lnTo>
                  <a:lnTo>
                    <a:pt x="37300" y="5070"/>
                  </a:lnTo>
                  <a:lnTo>
                    <a:pt x="36066" y="6908"/>
                  </a:lnTo>
                  <a:lnTo>
                    <a:pt x="32384" y="11556"/>
                  </a:lnTo>
                  <a:lnTo>
                    <a:pt x="29998" y="14073"/>
                  </a:lnTo>
                  <a:lnTo>
                    <a:pt x="22713" y="21438"/>
                  </a:lnTo>
                  <a:lnTo>
                    <a:pt x="21398" y="23464"/>
                  </a:lnTo>
                  <a:lnTo>
                    <a:pt x="19938" y="27597"/>
                  </a:lnTo>
                  <a:lnTo>
                    <a:pt x="18843" y="28981"/>
                  </a:lnTo>
                  <a:lnTo>
                    <a:pt x="17406" y="29905"/>
                  </a:lnTo>
                  <a:lnTo>
                    <a:pt x="15743" y="30520"/>
                  </a:lnTo>
                  <a:lnTo>
                    <a:pt x="13927" y="31635"/>
                  </a:lnTo>
                  <a:lnTo>
                    <a:pt x="12011" y="33085"/>
                  </a:lnTo>
                  <a:lnTo>
                    <a:pt x="10028" y="34757"/>
                  </a:lnTo>
                  <a:lnTo>
                    <a:pt x="8706" y="36576"/>
                  </a:lnTo>
                  <a:lnTo>
                    <a:pt x="7237" y="40480"/>
                  </a:lnTo>
                  <a:lnTo>
                    <a:pt x="6139" y="41804"/>
                  </a:lnTo>
                  <a:lnTo>
                    <a:pt x="4701" y="42686"/>
                  </a:lnTo>
                  <a:lnTo>
                    <a:pt x="3037" y="43274"/>
                  </a:lnTo>
                  <a:lnTo>
                    <a:pt x="1927" y="44372"/>
                  </a:lnTo>
                  <a:lnTo>
                    <a:pt x="1187" y="45809"/>
                  </a:lnTo>
                  <a:lnTo>
                    <a:pt x="0" y="49814"/>
                  </a:lnTo>
                  <a:lnTo>
                    <a:pt x="1720" y="52244"/>
                  </a:lnTo>
                  <a:lnTo>
                    <a:pt x="5204" y="56181"/>
                  </a:lnTo>
                  <a:lnTo>
                    <a:pt x="5680" y="58601"/>
                  </a:lnTo>
                  <a:lnTo>
                    <a:pt x="5807" y="60234"/>
                  </a:lnTo>
                  <a:lnTo>
                    <a:pt x="6598" y="61323"/>
                  </a:lnTo>
                  <a:lnTo>
                    <a:pt x="7832" y="62048"/>
                  </a:lnTo>
                  <a:lnTo>
                    <a:pt x="9359" y="62532"/>
                  </a:lnTo>
                  <a:lnTo>
                    <a:pt x="11084" y="62855"/>
                  </a:lnTo>
                  <a:lnTo>
                    <a:pt x="12940" y="63070"/>
                  </a:lnTo>
                  <a:lnTo>
                    <a:pt x="14883" y="63213"/>
                  </a:lnTo>
                  <a:lnTo>
                    <a:pt x="16885" y="64014"/>
                  </a:lnTo>
                  <a:lnTo>
                    <a:pt x="18924" y="65254"/>
                  </a:lnTo>
                  <a:lnTo>
                    <a:pt x="20991" y="66786"/>
                  </a:lnTo>
                  <a:lnTo>
                    <a:pt x="23074" y="67807"/>
                  </a:lnTo>
                  <a:lnTo>
                    <a:pt x="25169" y="68488"/>
                  </a:lnTo>
                  <a:lnTo>
                    <a:pt x="27272" y="68942"/>
                  </a:lnTo>
                  <a:lnTo>
                    <a:pt x="29380" y="69951"/>
                  </a:lnTo>
                  <a:lnTo>
                    <a:pt x="31491" y="71328"/>
                  </a:lnTo>
                  <a:lnTo>
                    <a:pt x="33605" y="72952"/>
                  </a:lnTo>
                  <a:lnTo>
                    <a:pt x="35719" y="74035"/>
                  </a:lnTo>
                  <a:lnTo>
                    <a:pt x="37835" y="74757"/>
                  </a:lnTo>
                  <a:lnTo>
                    <a:pt x="39952" y="75238"/>
                  </a:lnTo>
                  <a:lnTo>
                    <a:pt x="42069" y="75558"/>
                  </a:lnTo>
                  <a:lnTo>
                    <a:pt x="44187" y="75772"/>
                  </a:lnTo>
                  <a:lnTo>
                    <a:pt x="46304" y="75915"/>
                  </a:lnTo>
                  <a:lnTo>
                    <a:pt x="48422" y="76010"/>
                  </a:lnTo>
                  <a:lnTo>
                    <a:pt x="52658" y="76116"/>
                  </a:lnTo>
                  <a:lnTo>
                    <a:pt x="59011" y="76175"/>
                  </a:lnTo>
                  <a:lnTo>
                    <a:pt x="61129" y="76889"/>
                  </a:lnTo>
                  <a:lnTo>
                    <a:pt x="63247" y="78071"/>
                  </a:lnTo>
                  <a:lnTo>
                    <a:pt x="65365" y="79564"/>
                  </a:lnTo>
                  <a:lnTo>
                    <a:pt x="67483" y="80559"/>
                  </a:lnTo>
                  <a:lnTo>
                    <a:pt x="69601" y="81223"/>
                  </a:lnTo>
                  <a:lnTo>
                    <a:pt x="71719" y="81665"/>
                  </a:lnTo>
                  <a:lnTo>
                    <a:pt x="73837" y="81960"/>
                  </a:lnTo>
                  <a:lnTo>
                    <a:pt x="75955" y="82157"/>
                  </a:lnTo>
                  <a:lnTo>
                    <a:pt x="78073" y="82288"/>
                  </a:lnTo>
                  <a:lnTo>
                    <a:pt x="79485" y="83081"/>
                  </a:lnTo>
                  <a:lnTo>
                    <a:pt x="80426" y="84315"/>
                  </a:lnTo>
                  <a:lnTo>
                    <a:pt x="82199" y="88632"/>
                  </a:lnTo>
                  <a:lnTo>
                    <a:pt x="84143" y="90662"/>
                  </a:lnTo>
                  <a:lnTo>
                    <a:pt x="85650" y="92191"/>
                  </a:lnTo>
                  <a:lnTo>
                    <a:pt x="86654" y="93917"/>
                  </a:lnTo>
                  <a:lnTo>
                    <a:pt x="87770" y="97715"/>
                  </a:lnTo>
                  <a:lnTo>
                    <a:pt x="88398" y="100449"/>
                  </a:lnTo>
                  <a:lnTo>
                    <a:pt x="86663" y="102970"/>
                  </a:lnTo>
                  <a:lnTo>
                    <a:pt x="85211" y="104630"/>
                  </a:lnTo>
                  <a:lnTo>
                    <a:pt x="84244" y="106442"/>
                  </a:lnTo>
                  <a:lnTo>
                    <a:pt x="83168" y="110337"/>
                  </a:lnTo>
                  <a:lnTo>
                    <a:pt x="82691" y="114420"/>
                  </a:lnTo>
                  <a:lnTo>
                    <a:pt x="82563" y="116497"/>
                  </a:lnTo>
                  <a:lnTo>
                    <a:pt x="81773" y="117881"/>
                  </a:lnTo>
                  <a:lnTo>
                    <a:pt x="80539" y="118804"/>
                  </a:lnTo>
                  <a:lnTo>
                    <a:pt x="79011" y="119419"/>
                  </a:lnTo>
                  <a:lnTo>
                    <a:pt x="77993" y="120535"/>
                  </a:lnTo>
                  <a:lnTo>
                    <a:pt x="77313" y="121985"/>
                  </a:lnTo>
                  <a:lnTo>
                    <a:pt x="76860" y="123656"/>
                  </a:lnTo>
                  <a:lnTo>
                    <a:pt x="75853" y="124771"/>
                  </a:lnTo>
                  <a:lnTo>
                    <a:pt x="74475" y="125514"/>
                  </a:lnTo>
                  <a:lnTo>
                    <a:pt x="72850" y="126009"/>
                  </a:lnTo>
                  <a:lnTo>
                    <a:pt x="71061" y="127045"/>
                  </a:lnTo>
                  <a:lnTo>
                    <a:pt x="69162" y="128441"/>
                  </a:lnTo>
                  <a:lnTo>
                    <a:pt x="67191" y="130078"/>
                  </a:lnTo>
                  <a:lnTo>
                    <a:pt x="65170" y="131168"/>
                  </a:lnTo>
                  <a:lnTo>
                    <a:pt x="63117" y="131896"/>
                  </a:lnTo>
                  <a:lnTo>
                    <a:pt x="61043" y="132380"/>
                  </a:lnTo>
                  <a:lnTo>
                    <a:pt x="58954" y="133409"/>
                  </a:lnTo>
                  <a:lnTo>
                    <a:pt x="56854" y="134800"/>
                  </a:lnTo>
                  <a:lnTo>
                    <a:pt x="54750" y="136434"/>
                  </a:lnTo>
                  <a:lnTo>
                    <a:pt x="52640" y="137522"/>
                  </a:lnTo>
                  <a:lnTo>
                    <a:pt x="50528" y="138248"/>
                  </a:lnTo>
                  <a:lnTo>
                    <a:pt x="48414" y="138732"/>
                  </a:lnTo>
                  <a:lnTo>
                    <a:pt x="46298" y="139055"/>
                  </a:lnTo>
                  <a:lnTo>
                    <a:pt x="44182" y="139270"/>
                  </a:lnTo>
                  <a:lnTo>
                    <a:pt x="39085" y="139615"/>
                  </a:lnTo>
                  <a:lnTo>
                    <a:pt x="36506" y="139662"/>
                  </a:lnTo>
                  <a:lnTo>
                    <a:pt x="34830" y="139675"/>
                  </a:lnTo>
                  <a:lnTo>
                    <a:pt x="33006" y="140389"/>
                  </a:lnTo>
                  <a:lnTo>
                    <a:pt x="31085" y="141571"/>
                  </a:lnTo>
                  <a:lnTo>
                    <a:pt x="26301" y="145165"/>
                  </a:lnTo>
                  <a:lnTo>
                    <a:pt x="25202" y="144755"/>
                  </a:lnTo>
                  <a:lnTo>
                    <a:pt x="23764" y="143775"/>
                  </a:lnTo>
                  <a:lnTo>
                    <a:pt x="19062" y="139939"/>
                  </a:lnTo>
                  <a:lnTo>
                    <a:pt x="17017" y="139806"/>
                  </a:lnTo>
                  <a:lnTo>
                    <a:pt x="15483" y="139771"/>
                  </a:lnTo>
                  <a:lnTo>
                    <a:pt x="14461" y="139042"/>
                  </a:lnTo>
                  <a:lnTo>
                    <a:pt x="13779" y="137850"/>
                  </a:lnTo>
                  <a:lnTo>
                    <a:pt x="13021" y="134644"/>
                  </a:lnTo>
                  <a:lnTo>
                    <a:pt x="12685" y="130868"/>
                  </a:lnTo>
                  <a:lnTo>
                    <a:pt x="12536" y="126838"/>
                  </a:lnTo>
                  <a:lnTo>
                    <a:pt x="12415" y="11430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7" name="SMARTInkAnnotation726"/>
            <p:cNvSpPr/>
            <p:nvPr/>
          </p:nvSpPr>
          <p:spPr>
            <a:xfrm>
              <a:off x="4654602" y="2279650"/>
              <a:ext cx="101663" cy="31483"/>
            </a:xfrm>
            <a:custGeom>
              <a:avLst/>
              <a:gdLst/>
              <a:ahLst/>
              <a:cxnLst/>
              <a:rect l="0" t="0" r="0" b="0"/>
              <a:pathLst>
                <a:path w="101663" h="31483">
                  <a:moveTo>
                    <a:pt x="0" y="19050"/>
                  </a:moveTo>
                  <a:lnTo>
                    <a:pt x="0" y="25139"/>
                  </a:lnTo>
                  <a:lnTo>
                    <a:pt x="705" y="25931"/>
                  </a:lnTo>
                  <a:lnTo>
                    <a:pt x="5471" y="30844"/>
                  </a:lnTo>
                  <a:lnTo>
                    <a:pt x="7177" y="31146"/>
                  </a:lnTo>
                  <a:lnTo>
                    <a:pt x="9726" y="31347"/>
                  </a:lnTo>
                  <a:lnTo>
                    <a:pt x="12838" y="31482"/>
                  </a:lnTo>
                  <a:lnTo>
                    <a:pt x="15618" y="30865"/>
                  </a:lnTo>
                  <a:lnTo>
                    <a:pt x="18178" y="29749"/>
                  </a:lnTo>
                  <a:lnTo>
                    <a:pt x="20591" y="28299"/>
                  </a:lnTo>
                  <a:lnTo>
                    <a:pt x="22905" y="27333"/>
                  </a:lnTo>
                  <a:lnTo>
                    <a:pt x="25153" y="26689"/>
                  </a:lnTo>
                  <a:lnTo>
                    <a:pt x="27359" y="26259"/>
                  </a:lnTo>
                  <a:lnTo>
                    <a:pt x="29535" y="25972"/>
                  </a:lnTo>
                  <a:lnTo>
                    <a:pt x="31691" y="25782"/>
                  </a:lnTo>
                  <a:lnTo>
                    <a:pt x="33835" y="25655"/>
                  </a:lnTo>
                  <a:lnTo>
                    <a:pt x="38100" y="25513"/>
                  </a:lnTo>
                  <a:lnTo>
                    <a:pt x="46353" y="25434"/>
                  </a:lnTo>
                  <a:lnTo>
                    <a:pt x="49964" y="25422"/>
                  </a:lnTo>
                  <a:lnTo>
                    <a:pt x="53077" y="24709"/>
                  </a:lnTo>
                  <a:lnTo>
                    <a:pt x="55859" y="23528"/>
                  </a:lnTo>
                  <a:lnTo>
                    <a:pt x="58418" y="22036"/>
                  </a:lnTo>
                  <a:lnTo>
                    <a:pt x="60831" y="20335"/>
                  </a:lnTo>
                  <a:lnTo>
                    <a:pt x="63146" y="18495"/>
                  </a:lnTo>
                  <a:lnTo>
                    <a:pt x="65395" y="16564"/>
                  </a:lnTo>
                  <a:lnTo>
                    <a:pt x="67600" y="14570"/>
                  </a:lnTo>
                  <a:lnTo>
                    <a:pt x="71933" y="10474"/>
                  </a:lnTo>
                  <a:lnTo>
                    <a:pt x="74783" y="9099"/>
                  </a:lnTo>
                  <a:lnTo>
                    <a:pt x="78095" y="8183"/>
                  </a:lnTo>
                  <a:lnTo>
                    <a:pt x="81715" y="7572"/>
                  </a:lnTo>
                  <a:lnTo>
                    <a:pt x="85540" y="6459"/>
                  </a:lnTo>
                  <a:lnTo>
                    <a:pt x="89502" y="5012"/>
                  </a:lnTo>
                  <a:lnTo>
                    <a:pt x="101662" y="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8" name="SMARTInkAnnotation727"/>
            <p:cNvSpPr/>
            <p:nvPr/>
          </p:nvSpPr>
          <p:spPr>
            <a:xfrm>
              <a:off x="4851574" y="2247900"/>
              <a:ext cx="158765" cy="234038"/>
            </a:xfrm>
            <a:custGeom>
              <a:avLst/>
              <a:gdLst/>
              <a:ahLst/>
              <a:cxnLst/>
              <a:rect l="0" t="0" r="0" b="0"/>
              <a:pathLst>
                <a:path w="158765" h="234038">
                  <a:moveTo>
                    <a:pt x="0" y="6350"/>
                  </a:moveTo>
                  <a:lnTo>
                    <a:pt x="0" y="12698"/>
                  </a:lnTo>
                  <a:lnTo>
                    <a:pt x="5471" y="12700"/>
                  </a:lnTo>
                  <a:lnTo>
                    <a:pt x="5765" y="11994"/>
                  </a:lnTo>
                  <a:lnTo>
                    <a:pt x="6093" y="9329"/>
                  </a:lnTo>
                  <a:lnTo>
                    <a:pt x="6886" y="8336"/>
                  </a:lnTo>
                  <a:lnTo>
                    <a:pt x="8121" y="7674"/>
                  </a:lnTo>
                  <a:lnTo>
                    <a:pt x="11375" y="6938"/>
                  </a:lnTo>
                  <a:lnTo>
                    <a:pt x="15175" y="6612"/>
                  </a:lnTo>
                  <a:lnTo>
                    <a:pt x="19217" y="6466"/>
                  </a:lnTo>
                  <a:lnTo>
                    <a:pt x="27565" y="6373"/>
                  </a:lnTo>
                  <a:lnTo>
                    <a:pt x="37270" y="6357"/>
                  </a:lnTo>
                  <a:lnTo>
                    <a:pt x="40379" y="5649"/>
                  </a:lnTo>
                  <a:lnTo>
                    <a:pt x="43157" y="4472"/>
                  </a:lnTo>
                  <a:lnTo>
                    <a:pt x="45715" y="2981"/>
                  </a:lnTo>
                  <a:lnTo>
                    <a:pt x="50440" y="1325"/>
                  </a:lnTo>
                  <a:lnTo>
                    <a:pt x="52688" y="883"/>
                  </a:lnTo>
                  <a:lnTo>
                    <a:pt x="55599" y="589"/>
                  </a:lnTo>
                  <a:lnTo>
                    <a:pt x="58952" y="393"/>
                  </a:lnTo>
                  <a:lnTo>
                    <a:pt x="65737" y="174"/>
                  </a:lnTo>
                  <a:lnTo>
                    <a:pt x="74231" y="52"/>
                  </a:lnTo>
                  <a:lnTo>
                    <a:pt x="120430" y="0"/>
                  </a:lnTo>
                  <a:lnTo>
                    <a:pt x="120708" y="6467"/>
                  </a:lnTo>
                  <a:lnTo>
                    <a:pt x="120724" y="17883"/>
                  </a:lnTo>
                  <a:lnTo>
                    <a:pt x="118842" y="20413"/>
                  </a:lnTo>
                  <a:lnTo>
                    <a:pt x="117352" y="22075"/>
                  </a:lnTo>
                  <a:lnTo>
                    <a:pt x="116358" y="23889"/>
                  </a:lnTo>
                  <a:lnTo>
                    <a:pt x="114254" y="29813"/>
                  </a:lnTo>
                  <a:lnTo>
                    <a:pt x="109473" y="36037"/>
                  </a:lnTo>
                  <a:lnTo>
                    <a:pt x="105605" y="40240"/>
                  </a:lnTo>
                  <a:lnTo>
                    <a:pt x="104291" y="42349"/>
                  </a:lnTo>
                  <a:lnTo>
                    <a:pt x="102831" y="46574"/>
                  </a:lnTo>
                  <a:lnTo>
                    <a:pt x="101030" y="48688"/>
                  </a:lnTo>
                  <a:lnTo>
                    <a:pt x="98417" y="50803"/>
                  </a:lnTo>
                  <a:lnTo>
                    <a:pt x="95263" y="52919"/>
                  </a:lnTo>
                  <a:lnTo>
                    <a:pt x="92455" y="55035"/>
                  </a:lnTo>
                  <a:lnTo>
                    <a:pt x="89877" y="57151"/>
                  </a:lnTo>
                  <a:lnTo>
                    <a:pt x="87452" y="59267"/>
                  </a:lnTo>
                  <a:lnTo>
                    <a:pt x="85129" y="60678"/>
                  </a:lnTo>
                  <a:lnTo>
                    <a:pt x="80666" y="62246"/>
                  </a:lnTo>
                  <a:lnTo>
                    <a:pt x="76328" y="64824"/>
                  </a:lnTo>
                  <a:lnTo>
                    <a:pt x="72048" y="68322"/>
                  </a:lnTo>
                  <a:lnTo>
                    <a:pt x="67792" y="72228"/>
                  </a:lnTo>
                  <a:lnTo>
                    <a:pt x="64800" y="75023"/>
                  </a:lnTo>
                  <a:lnTo>
                    <a:pt x="63673" y="75415"/>
                  </a:lnTo>
                  <a:lnTo>
                    <a:pt x="59422" y="75968"/>
                  </a:lnTo>
                  <a:lnTo>
                    <a:pt x="58179" y="76097"/>
                  </a:lnTo>
                  <a:lnTo>
                    <a:pt x="57848" y="76837"/>
                  </a:lnTo>
                  <a:lnTo>
                    <a:pt x="57193" y="82472"/>
                  </a:lnTo>
                  <a:lnTo>
                    <a:pt x="57188" y="85898"/>
                  </a:lnTo>
                  <a:lnTo>
                    <a:pt x="57893" y="86899"/>
                  </a:lnTo>
                  <a:lnTo>
                    <a:pt x="59069" y="87566"/>
                  </a:lnTo>
                  <a:lnTo>
                    <a:pt x="62657" y="88636"/>
                  </a:lnTo>
                  <a:lnTo>
                    <a:pt x="66651" y="92193"/>
                  </a:lnTo>
                  <a:lnTo>
                    <a:pt x="68437" y="93212"/>
                  </a:lnTo>
                  <a:lnTo>
                    <a:pt x="72306" y="94344"/>
                  </a:lnTo>
                  <a:lnTo>
                    <a:pt x="76379" y="96729"/>
                  </a:lnTo>
                  <a:lnTo>
                    <a:pt x="78453" y="98353"/>
                  </a:lnTo>
                  <a:lnTo>
                    <a:pt x="82640" y="100157"/>
                  </a:lnTo>
                  <a:lnTo>
                    <a:pt x="86854" y="100959"/>
                  </a:lnTo>
                  <a:lnTo>
                    <a:pt x="91081" y="101315"/>
                  </a:lnTo>
                  <a:lnTo>
                    <a:pt x="93196" y="102115"/>
                  </a:lnTo>
                  <a:lnTo>
                    <a:pt x="97430" y="104886"/>
                  </a:lnTo>
                  <a:lnTo>
                    <a:pt x="101664" y="108470"/>
                  </a:lnTo>
                  <a:lnTo>
                    <a:pt x="103782" y="110413"/>
                  </a:lnTo>
                  <a:lnTo>
                    <a:pt x="105899" y="111709"/>
                  </a:lnTo>
                  <a:lnTo>
                    <a:pt x="110135" y="113148"/>
                  </a:lnTo>
                  <a:lnTo>
                    <a:pt x="114371" y="115670"/>
                  </a:lnTo>
                  <a:lnTo>
                    <a:pt x="116489" y="117330"/>
                  </a:lnTo>
                  <a:lnTo>
                    <a:pt x="119313" y="118437"/>
                  </a:lnTo>
                  <a:lnTo>
                    <a:pt x="122608" y="119175"/>
                  </a:lnTo>
                  <a:lnTo>
                    <a:pt x="126216" y="119666"/>
                  </a:lnTo>
                  <a:lnTo>
                    <a:pt x="129328" y="120700"/>
                  </a:lnTo>
                  <a:lnTo>
                    <a:pt x="132108" y="122094"/>
                  </a:lnTo>
                  <a:lnTo>
                    <a:pt x="138270" y="126031"/>
                  </a:lnTo>
                  <a:lnTo>
                    <a:pt x="142710" y="130084"/>
                  </a:lnTo>
                  <a:lnTo>
                    <a:pt x="147572" y="134801"/>
                  </a:lnTo>
                  <a:lnTo>
                    <a:pt x="149213" y="136435"/>
                  </a:lnTo>
                  <a:lnTo>
                    <a:pt x="150307" y="138228"/>
                  </a:lnTo>
                  <a:lnTo>
                    <a:pt x="152552" y="144125"/>
                  </a:lnTo>
                  <a:lnTo>
                    <a:pt x="157396" y="150556"/>
                  </a:lnTo>
                  <a:lnTo>
                    <a:pt x="157880" y="151171"/>
                  </a:lnTo>
                  <a:lnTo>
                    <a:pt x="158418" y="153735"/>
                  </a:lnTo>
                  <a:lnTo>
                    <a:pt x="158722" y="159146"/>
                  </a:lnTo>
                  <a:lnTo>
                    <a:pt x="158764" y="161131"/>
                  </a:lnTo>
                  <a:lnTo>
                    <a:pt x="158086" y="163159"/>
                  </a:lnTo>
                  <a:lnTo>
                    <a:pt x="154465" y="169385"/>
                  </a:lnTo>
                  <a:lnTo>
                    <a:pt x="153371" y="173590"/>
                  </a:lnTo>
                  <a:lnTo>
                    <a:pt x="152373" y="174993"/>
                  </a:lnTo>
                  <a:lnTo>
                    <a:pt x="151002" y="175929"/>
                  </a:lnTo>
                  <a:lnTo>
                    <a:pt x="149382" y="176553"/>
                  </a:lnTo>
                  <a:lnTo>
                    <a:pt x="148301" y="177674"/>
                  </a:lnTo>
                  <a:lnTo>
                    <a:pt x="147581" y="179127"/>
                  </a:lnTo>
                  <a:lnTo>
                    <a:pt x="147101" y="180801"/>
                  </a:lnTo>
                  <a:lnTo>
                    <a:pt x="144685" y="184543"/>
                  </a:lnTo>
                  <a:lnTo>
                    <a:pt x="143053" y="186529"/>
                  </a:lnTo>
                  <a:lnTo>
                    <a:pt x="141258" y="187852"/>
                  </a:lnTo>
                  <a:lnTo>
                    <a:pt x="137381" y="189324"/>
                  </a:lnTo>
                  <a:lnTo>
                    <a:pt x="134653" y="190421"/>
                  </a:lnTo>
                  <a:lnTo>
                    <a:pt x="131423" y="191859"/>
                  </a:lnTo>
                  <a:lnTo>
                    <a:pt x="127857" y="193522"/>
                  </a:lnTo>
                  <a:lnTo>
                    <a:pt x="124773" y="195337"/>
                  </a:lnTo>
                  <a:lnTo>
                    <a:pt x="122012" y="197252"/>
                  </a:lnTo>
                  <a:lnTo>
                    <a:pt x="119465" y="199235"/>
                  </a:lnTo>
                  <a:lnTo>
                    <a:pt x="116355" y="201262"/>
                  </a:lnTo>
                  <a:lnTo>
                    <a:pt x="112871" y="203319"/>
                  </a:lnTo>
                  <a:lnTo>
                    <a:pt x="109134" y="205396"/>
                  </a:lnTo>
                  <a:lnTo>
                    <a:pt x="105938" y="206781"/>
                  </a:lnTo>
                  <a:lnTo>
                    <a:pt x="103101" y="207704"/>
                  </a:lnTo>
                  <a:lnTo>
                    <a:pt x="100504" y="208319"/>
                  </a:lnTo>
                  <a:lnTo>
                    <a:pt x="97360" y="209435"/>
                  </a:lnTo>
                  <a:lnTo>
                    <a:pt x="93853" y="210884"/>
                  </a:lnTo>
                  <a:lnTo>
                    <a:pt x="90102" y="212556"/>
                  </a:lnTo>
                  <a:lnTo>
                    <a:pt x="86190" y="213671"/>
                  </a:lnTo>
                  <a:lnTo>
                    <a:pt x="82170" y="214414"/>
                  </a:lnTo>
                  <a:lnTo>
                    <a:pt x="78077" y="214909"/>
                  </a:lnTo>
                  <a:lnTo>
                    <a:pt x="74644" y="215945"/>
                  </a:lnTo>
                  <a:lnTo>
                    <a:pt x="71648" y="217341"/>
                  </a:lnTo>
                  <a:lnTo>
                    <a:pt x="68945" y="218977"/>
                  </a:lnTo>
                  <a:lnTo>
                    <a:pt x="64059" y="222677"/>
                  </a:lnTo>
                  <a:lnTo>
                    <a:pt x="61768" y="224651"/>
                  </a:lnTo>
                  <a:lnTo>
                    <a:pt x="59535" y="225968"/>
                  </a:lnTo>
                  <a:lnTo>
                    <a:pt x="55170" y="227430"/>
                  </a:lnTo>
                  <a:lnTo>
                    <a:pt x="50877" y="228080"/>
                  </a:lnTo>
                  <a:lnTo>
                    <a:pt x="48744" y="228253"/>
                  </a:lnTo>
                  <a:lnTo>
                    <a:pt x="46615" y="229074"/>
                  </a:lnTo>
                  <a:lnTo>
                    <a:pt x="42369" y="231868"/>
                  </a:lnTo>
                  <a:lnTo>
                    <a:pt x="38128" y="233580"/>
                  </a:lnTo>
                  <a:lnTo>
                    <a:pt x="36009" y="234037"/>
                  </a:lnTo>
                  <a:lnTo>
                    <a:pt x="34596" y="233636"/>
                  </a:lnTo>
                  <a:lnTo>
                    <a:pt x="33653" y="232663"/>
                  </a:lnTo>
                  <a:lnTo>
                    <a:pt x="32142" y="229402"/>
                  </a:lnTo>
                  <a:lnTo>
                    <a:pt x="28507" y="225467"/>
                  </a:lnTo>
                  <a:lnTo>
                    <a:pt x="28182" y="224394"/>
                  </a:lnTo>
                  <a:lnTo>
                    <a:pt x="28672" y="223680"/>
                  </a:lnTo>
                  <a:lnTo>
                    <a:pt x="29705" y="223203"/>
                  </a:lnTo>
                  <a:lnTo>
                    <a:pt x="30393" y="222180"/>
                  </a:lnTo>
                  <a:lnTo>
                    <a:pt x="31770" y="21590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9" name="SMARTInkAnnotation728"/>
            <p:cNvSpPr/>
            <p:nvPr/>
          </p:nvSpPr>
          <p:spPr>
            <a:xfrm>
              <a:off x="5869098" y="698502"/>
              <a:ext cx="119836" cy="209549"/>
            </a:xfrm>
            <a:custGeom>
              <a:avLst/>
              <a:gdLst/>
              <a:ahLst/>
              <a:cxnLst/>
              <a:rect l="0" t="0" r="0" b="0"/>
              <a:pathLst>
                <a:path w="119836" h="209549">
                  <a:moveTo>
                    <a:pt x="69003" y="6348"/>
                  </a:moveTo>
                  <a:lnTo>
                    <a:pt x="69003" y="881"/>
                  </a:lnTo>
                  <a:lnTo>
                    <a:pt x="68297" y="586"/>
                  </a:lnTo>
                  <a:lnTo>
                    <a:pt x="64636" y="172"/>
                  </a:lnTo>
                  <a:lnTo>
                    <a:pt x="62672" y="0"/>
                  </a:lnTo>
                  <a:lnTo>
                    <a:pt x="62649" y="21436"/>
                  </a:lnTo>
                  <a:lnTo>
                    <a:pt x="61943" y="22756"/>
                  </a:lnTo>
                  <a:lnTo>
                    <a:pt x="60766" y="23637"/>
                  </a:lnTo>
                  <a:lnTo>
                    <a:pt x="59276" y="24224"/>
                  </a:lnTo>
                  <a:lnTo>
                    <a:pt x="58282" y="26026"/>
                  </a:lnTo>
                  <a:lnTo>
                    <a:pt x="57177" y="31792"/>
                  </a:lnTo>
                  <a:lnTo>
                    <a:pt x="56687" y="37177"/>
                  </a:lnTo>
                  <a:lnTo>
                    <a:pt x="56556" y="39601"/>
                  </a:lnTo>
                  <a:lnTo>
                    <a:pt x="55764" y="41922"/>
                  </a:lnTo>
                  <a:lnTo>
                    <a:pt x="52999" y="46383"/>
                  </a:lnTo>
                  <a:lnTo>
                    <a:pt x="51301" y="50717"/>
                  </a:lnTo>
                  <a:lnTo>
                    <a:pt x="49839" y="55701"/>
                  </a:lnTo>
                  <a:lnTo>
                    <a:pt x="48461" y="59005"/>
                  </a:lnTo>
                  <a:lnTo>
                    <a:pt x="46837" y="62620"/>
                  </a:lnTo>
                  <a:lnTo>
                    <a:pt x="45754" y="66440"/>
                  </a:lnTo>
                  <a:lnTo>
                    <a:pt x="45031" y="70398"/>
                  </a:lnTo>
                  <a:lnTo>
                    <a:pt x="44550" y="74448"/>
                  </a:lnTo>
                  <a:lnTo>
                    <a:pt x="43523" y="78559"/>
                  </a:lnTo>
                  <a:lnTo>
                    <a:pt x="42132" y="82711"/>
                  </a:lnTo>
                  <a:lnTo>
                    <a:pt x="40499" y="86890"/>
                  </a:lnTo>
                  <a:lnTo>
                    <a:pt x="39410" y="91087"/>
                  </a:lnTo>
                  <a:lnTo>
                    <a:pt x="38684" y="95296"/>
                  </a:lnTo>
                  <a:lnTo>
                    <a:pt x="38200" y="99513"/>
                  </a:lnTo>
                  <a:lnTo>
                    <a:pt x="37172" y="103031"/>
                  </a:lnTo>
                  <a:lnTo>
                    <a:pt x="32351" y="112763"/>
                  </a:lnTo>
                  <a:lnTo>
                    <a:pt x="30449" y="117508"/>
                  </a:lnTo>
                  <a:lnTo>
                    <a:pt x="28475" y="122788"/>
                  </a:lnTo>
                  <a:lnTo>
                    <a:pt x="26452" y="127719"/>
                  </a:lnTo>
                  <a:lnTo>
                    <a:pt x="24398" y="132418"/>
                  </a:lnTo>
                  <a:lnTo>
                    <a:pt x="22323" y="136961"/>
                  </a:lnTo>
                  <a:lnTo>
                    <a:pt x="20939" y="141401"/>
                  </a:lnTo>
                  <a:lnTo>
                    <a:pt x="20017" y="145772"/>
                  </a:lnTo>
                  <a:lnTo>
                    <a:pt x="19401" y="150098"/>
                  </a:lnTo>
                  <a:lnTo>
                    <a:pt x="18285" y="153687"/>
                  </a:lnTo>
                  <a:lnTo>
                    <a:pt x="15163" y="159556"/>
                  </a:lnTo>
                  <a:lnTo>
                    <a:pt x="13304" y="164516"/>
                  </a:lnTo>
                  <a:lnTo>
                    <a:pt x="11772" y="169778"/>
                  </a:lnTo>
                  <a:lnTo>
                    <a:pt x="10375" y="173157"/>
                  </a:lnTo>
                  <a:lnTo>
                    <a:pt x="8738" y="176821"/>
                  </a:lnTo>
                  <a:lnTo>
                    <a:pt x="6919" y="182773"/>
                  </a:lnTo>
                  <a:lnTo>
                    <a:pt x="5750" y="188972"/>
                  </a:lnTo>
                  <a:lnTo>
                    <a:pt x="5548" y="193417"/>
                  </a:lnTo>
                  <a:lnTo>
                    <a:pt x="4814" y="194561"/>
                  </a:lnTo>
                  <a:lnTo>
                    <a:pt x="3618" y="195323"/>
                  </a:lnTo>
                  <a:lnTo>
                    <a:pt x="2116" y="195831"/>
                  </a:lnTo>
                  <a:lnTo>
                    <a:pt x="1113" y="196876"/>
                  </a:lnTo>
                  <a:lnTo>
                    <a:pt x="446" y="198278"/>
                  </a:lnTo>
                  <a:lnTo>
                    <a:pt x="0" y="199918"/>
                  </a:lnTo>
                  <a:lnTo>
                    <a:pt x="409" y="201011"/>
                  </a:lnTo>
                  <a:lnTo>
                    <a:pt x="1388" y="201740"/>
                  </a:lnTo>
                  <a:lnTo>
                    <a:pt x="4658" y="202910"/>
                  </a:lnTo>
                  <a:lnTo>
                    <a:pt x="4927" y="203712"/>
                  </a:lnTo>
                  <a:lnTo>
                    <a:pt x="5225" y="206484"/>
                  </a:lnTo>
                  <a:lnTo>
                    <a:pt x="6010" y="207505"/>
                  </a:lnTo>
                  <a:lnTo>
                    <a:pt x="7240" y="208186"/>
                  </a:lnTo>
                  <a:lnTo>
                    <a:pt x="10913" y="209279"/>
                  </a:lnTo>
                  <a:lnTo>
                    <a:pt x="13298" y="209428"/>
                  </a:lnTo>
                  <a:lnTo>
                    <a:pt x="16712" y="209495"/>
                  </a:lnTo>
                  <a:lnTo>
                    <a:pt x="76589" y="209548"/>
                  </a:lnTo>
                  <a:lnTo>
                    <a:pt x="78296" y="208842"/>
                  </a:lnTo>
                  <a:lnTo>
                    <a:pt x="79435" y="207667"/>
                  </a:lnTo>
                  <a:lnTo>
                    <a:pt x="80194" y="206177"/>
                  </a:lnTo>
                  <a:lnTo>
                    <a:pt x="81405" y="205184"/>
                  </a:lnTo>
                  <a:lnTo>
                    <a:pt x="82919" y="204522"/>
                  </a:lnTo>
                  <a:lnTo>
                    <a:pt x="86484" y="203786"/>
                  </a:lnTo>
                  <a:lnTo>
                    <a:pt x="88422" y="203590"/>
                  </a:lnTo>
                  <a:lnTo>
                    <a:pt x="93234" y="203276"/>
                  </a:lnTo>
                  <a:lnTo>
                    <a:pt x="95774" y="203232"/>
                  </a:lnTo>
                  <a:lnTo>
                    <a:pt x="97441" y="203221"/>
                  </a:lnTo>
                  <a:lnTo>
                    <a:pt x="99257" y="202508"/>
                  </a:lnTo>
                  <a:lnTo>
                    <a:pt x="101174" y="201327"/>
                  </a:lnTo>
                  <a:lnTo>
                    <a:pt x="103159" y="199834"/>
                  </a:lnTo>
                  <a:lnTo>
                    <a:pt x="105188" y="198839"/>
                  </a:lnTo>
                  <a:lnTo>
                    <a:pt x="107246" y="198175"/>
                  </a:lnTo>
                  <a:lnTo>
                    <a:pt x="109324" y="197733"/>
                  </a:lnTo>
                  <a:lnTo>
                    <a:pt x="111416" y="197438"/>
                  </a:lnTo>
                  <a:lnTo>
                    <a:pt x="113516" y="197241"/>
                  </a:lnTo>
                  <a:lnTo>
                    <a:pt x="119835" y="196848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0" name="SMARTInkAnnotation729"/>
            <p:cNvSpPr/>
            <p:nvPr/>
          </p:nvSpPr>
          <p:spPr>
            <a:xfrm>
              <a:off x="6040025" y="768350"/>
              <a:ext cx="50571" cy="133351"/>
            </a:xfrm>
            <a:custGeom>
              <a:avLst/>
              <a:gdLst/>
              <a:ahLst/>
              <a:cxnLst/>
              <a:rect l="0" t="0" r="0" b="0"/>
              <a:pathLst>
                <a:path w="50571" h="133351">
                  <a:moveTo>
                    <a:pt x="6093" y="0"/>
                  </a:moveTo>
                  <a:lnTo>
                    <a:pt x="2720" y="0"/>
                  </a:lnTo>
                  <a:lnTo>
                    <a:pt x="1726" y="705"/>
                  </a:lnTo>
                  <a:lnTo>
                    <a:pt x="1064" y="1881"/>
                  </a:lnTo>
                  <a:lnTo>
                    <a:pt x="328" y="5069"/>
                  </a:lnTo>
                  <a:lnTo>
                    <a:pt x="0" y="8838"/>
                  </a:lnTo>
                  <a:lnTo>
                    <a:pt x="619" y="10125"/>
                  </a:lnTo>
                  <a:lnTo>
                    <a:pt x="1738" y="10984"/>
                  </a:lnTo>
                  <a:lnTo>
                    <a:pt x="3190" y="11556"/>
                  </a:lnTo>
                  <a:lnTo>
                    <a:pt x="4157" y="13348"/>
                  </a:lnTo>
                  <a:lnTo>
                    <a:pt x="4802" y="15954"/>
                  </a:lnTo>
                  <a:lnTo>
                    <a:pt x="5233" y="19103"/>
                  </a:lnTo>
                  <a:lnTo>
                    <a:pt x="5519" y="21907"/>
                  </a:lnTo>
                  <a:lnTo>
                    <a:pt x="5711" y="24483"/>
                  </a:lnTo>
                  <a:lnTo>
                    <a:pt x="5837" y="26905"/>
                  </a:lnTo>
                  <a:lnTo>
                    <a:pt x="5980" y="33360"/>
                  </a:lnTo>
                  <a:lnTo>
                    <a:pt x="6017" y="37056"/>
                  </a:lnTo>
                  <a:lnTo>
                    <a:pt x="6748" y="40226"/>
                  </a:lnTo>
                  <a:lnTo>
                    <a:pt x="7942" y="43045"/>
                  </a:lnTo>
                  <a:lnTo>
                    <a:pt x="9444" y="45630"/>
                  </a:lnTo>
                  <a:lnTo>
                    <a:pt x="10445" y="48765"/>
                  </a:lnTo>
                  <a:lnTo>
                    <a:pt x="11112" y="52265"/>
                  </a:lnTo>
                  <a:lnTo>
                    <a:pt x="11557" y="56010"/>
                  </a:lnTo>
                  <a:lnTo>
                    <a:pt x="11854" y="59918"/>
                  </a:lnTo>
                  <a:lnTo>
                    <a:pt x="12051" y="63934"/>
                  </a:lnTo>
                  <a:lnTo>
                    <a:pt x="12183" y="68023"/>
                  </a:lnTo>
                  <a:lnTo>
                    <a:pt x="12976" y="72160"/>
                  </a:lnTo>
                  <a:lnTo>
                    <a:pt x="14212" y="76329"/>
                  </a:lnTo>
                  <a:lnTo>
                    <a:pt x="15741" y="80519"/>
                  </a:lnTo>
                  <a:lnTo>
                    <a:pt x="16762" y="84724"/>
                  </a:lnTo>
                  <a:lnTo>
                    <a:pt x="17441" y="88938"/>
                  </a:lnTo>
                  <a:lnTo>
                    <a:pt x="17894" y="93159"/>
                  </a:lnTo>
                  <a:lnTo>
                    <a:pt x="18902" y="96678"/>
                  </a:lnTo>
                  <a:lnTo>
                    <a:pt x="20280" y="99730"/>
                  </a:lnTo>
                  <a:lnTo>
                    <a:pt x="21905" y="102470"/>
                  </a:lnTo>
                  <a:lnTo>
                    <a:pt x="23694" y="105708"/>
                  </a:lnTo>
                  <a:lnTo>
                    <a:pt x="27565" y="113068"/>
                  </a:lnTo>
                  <a:lnTo>
                    <a:pt x="29586" y="116301"/>
                  </a:lnTo>
                  <a:lnTo>
                    <a:pt x="31638" y="119162"/>
                  </a:lnTo>
                  <a:lnTo>
                    <a:pt x="36634" y="125452"/>
                  </a:lnTo>
                  <a:lnTo>
                    <a:pt x="37749" y="126673"/>
                  </a:lnTo>
                  <a:lnTo>
                    <a:pt x="40871" y="129912"/>
                  </a:lnTo>
                  <a:lnTo>
                    <a:pt x="42692" y="131058"/>
                  </a:lnTo>
                  <a:lnTo>
                    <a:pt x="44612" y="131822"/>
                  </a:lnTo>
                  <a:lnTo>
                    <a:pt x="50570" y="13335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1" name="SMARTInkAnnotation730"/>
            <p:cNvSpPr/>
            <p:nvPr/>
          </p:nvSpPr>
          <p:spPr>
            <a:xfrm>
              <a:off x="6047001" y="647970"/>
              <a:ext cx="278692" cy="272781"/>
            </a:xfrm>
            <a:custGeom>
              <a:avLst/>
              <a:gdLst/>
              <a:ahLst/>
              <a:cxnLst/>
              <a:rect l="0" t="0" r="0" b="0"/>
              <a:pathLst>
                <a:path w="278692" h="272781">
                  <a:moveTo>
                    <a:pt x="5471" y="107680"/>
                  </a:moveTo>
                  <a:lnTo>
                    <a:pt x="5471" y="104309"/>
                  </a:lnTo>
                  <a:lnTo>
                    <a:pt x="4765" y="102610"/>
                  </a:lnTo>
                  <a:lnTo>
                    <a:pt x="1104" y="96849"/>
                  </a:lnTo>
                  <a:lnTo>
                    <a:pt x="0" y="92753"/>
                  </a:lnTo>
                  <a:lnTo>
                    <a:pt x="412" y="90673"/>
                  </a:lnTo>
                  <a:lnTo>
                    <a:pt x="3658" y="83669"/>
                  </a:lnTo>
                  <a:lnTo>
                    <a:pt x="4665" y="76782"/>
                  </a:lnTo>
                  <a:lnTo>
                    <a:pt x="5232" y="68343"/>
                  </a:lnTo>
                  <a:lnTo>
                    <a:pt x="6018" y="65933"/>
                  </a:lnTo>
                  <a:lnTo>
                    <a:pt x="10496" y="58465"/>
                  </a:lnTo>
                  <a:lnTo>
                    <a:pt x="14294" y="51469"/>
                  </a:lnTo>
                  <a:lnTo>
                    <a:pt x="20401" y="42969"/>
                  </a:lnTo>
                  <a:lnTo>
                    <a:pt x="22696" y="38232"/>
                  </a:lnTo>
                  <a:lnTo>
                    <a:pt x="23308" y="35981"/>
                  </a:lnTo>
                  <a:lnTo>
                    <a:pt x="25871" y="31599"/>
                  </a:lnTo>
                  <a:lnTo>
                    <a:pt x="27543" y="29443"/>
                  </a:lnTo>
                  <a:lnTo>
                    <a:pt x="33166" y="25165"/>
                  </a:lnTo>
                  <a:lnTo>
                    <a:pt x="39666" y="21618"/>
                  </a:lnTo>
                  <a:lnTo>
                    <a:pt x="47294" y="18915"/>
                  </a:lnTo>
                  <a:lnTo>
                    <a:pt x="54025" y="13959"/>
                  </a:lnTo>
                  <a:lnTo>
                    <a:pt x="58349" y="10052"/>
                  </a:lnTo>
                  <a:lnTo>
                    <a:pt x="60491" y="8728"/>
                  </a:lnTo>
                  <a:lnTo>
                    <a:pt x="64753" y="7257"/>
                  </a:lnTo>
                  <a:lnTo>
                    <a:pt x="70884" y="6603"/>
                  </a:lnTo>
                  <a:lnTo>
                    <a:pt x="74495" y="6429"/>
                  </a:lnTo>
                  <a:lnTo>
                    <a:pt x="82274" y="4353"/>
                  </a:lnTo>
                  <a:lnTo>
                    <a:pt x="89730" y="1785"/>
                  </a:lnTo>
                  <a:lnTo>
                    <a:pt x="95399" y="643"/>
                  </a:lnTo>
                  <a:lnTo>
                    <a:pt x="102154" y="136"/>
                  </a:lnTo>
                  <a:lnTo>
                    <a:pt x="105932" y="0"/>
                  </a:lnTo>
                  <a:lnTo>
                    <a:pt x="109156" y="616"/>
                  </a:lnTo>
                  <a:lnTo>
                    <a:pt x="117774" y="4147"/>
                  </a:lnTo>
                  <a:lnTo>
                    <a:pt x="125042" y="5221"/>
                  </a:lnTo>
                  <a:lnTo>
                    <a:pt x="133698" y="5825"/>
                  </a:lnTo>
                  <a:lnTo>
                    <a:pt x="140734" y="6004"/>
                  </a:lnTo>
                  <a:lnTo>
                    <a:pt x="142948" y="6735"/>
                  </a:lnTo>
                  <a:lnTo>
                    <a:pt x="147291" y="9428"/>
                  </a:lnTo>
                  <a:lnTo>
                    <a:pt x="155831" y="16201"/>
                  </a:lnTo>
                  <a:lnTo>
                    <a:pt x="162197" y="18721"/>
                  </a:lnTo>
                  <a:lnTo>
                    <a:pt x="166436" y="21811"/>
                  </a:lnTo>
                  <a:lnTo>
                    <a:pt x="167848" y="23623"/>
                  </a:lnTo>
                  <a:lnTo>
                    <a:pt x="168791" y="25536"/>
                  </a:lnTo>
                  <a:lnTo>
                    <a:pt x="169837" y="29544"/>
                  </a:lnTo>
                  <a:lnTo>
                    <a:pt x="170426" y="36472"/>
                  </a:lnTo>
                  <a:lnTo>
                    <a:pt x="170600" y="46443"/>
                  </a:lnTo>
                  <a:lnTo>
                    <a:pt x="170641" y="51771"/>
                  </a:lnTo>
                  <a:lnTo>
                    <a:pt x="169946" y="54179"/>
                  </a:lnTo>
                  <a:lnTo>
                    <a:pt x="166300" y="60940"/>
                  </a:lnTo>
                  <a:lnTo>
                    <a:pt x="164200" y="68117"/>
                  </a:lnTo>
                  <a:lnTo>
                    <a:pt x="161208" y="75045"/>
                  </a:lnTo>
                  <a:lnTo>
                    <a:pt x="158715" y="78162"/>
                  </a:lnTo>
                  <a:lnTo>
                    <a:pt x="152180" y="83507"/>
                  </a:lnTo>
                  <a:lnTo>
                    <a:pt x="149873" y="85920"/>
                  </a:lnTo>
                  <a:lnTo>
                    <a:pt x="148334" y="88234"/>
                  </a:lnTo>
                  <a:lnTo>
                    <a:pt x="145919" y="92687"/>
                  </a:lnTo>
                  <a:lnTo>
                    <a:pt x="142492" y="97018"/>
                  </a:lnTo>
                  <a:lnTo>
                    <a:pt x="136734" y="101295"/>
                  </a:lnTo>
                  <a:lnTo>
                    <a:pt x="130173" y="105548"/>
                  </a:lnTo>
                  <a:lnTo>
                    <a:pt x="121805" y="111909"/>
                  </a:lnTo>
                  <a:lnTo>
                    <a:pt x="114596" y="116144"/>
                  </a:lnTo>
                  <a:lnTo>
                    <a:pt x="108567" y="118497"/>
                  </a:lnTo>
                  <a:lnTo>
                    <a:pt x="105971" y="119125"/>
                  </a:lnTo>
                  <a:lnTo>
                    <a:pt x="101205" y="121704"/>
                  </a:lnTo>
                  <a:lnTo>
                    <a:pt x="95765" y="125737"/>
                  </a:lnTo>
                  <a:lnTo>
                    <a:pt x="93139" y="126288"/>
                  </a:lnTo>
                  <a:lnTo>
                    <a:pt x="91450" y="126436"/>
                  </a:lnTo>
                  <a:lnTo>
                    <a:pt x="90324" y="127239"/>
                  </a:lnTo>
                  <a:lnTo>
                    <a:pt x="89573" y="128481"/>
                  </a:lnTo>
                  <a:lnTo>
                    <a:pt x="89073" y="130014"/>
                  </a:lnTo>
                  <a:lnTo>
                    <a:pt x="88034" y="131036"/>
                  </a:lnTo>
                  <a:lnTo>
                    <a:pt x="86634" y="131717"/>
                  </a:lnTo>
                  <a:lnTo>
                    <a:pt x="83197" y="132474"/>
                  </a:lnTo>
                  <a:lnTo>
                    <a:pt x="75468" y="133073"/>
                  </a:lnTo>
                  <a:lnTo>
                    <a:pt x="69014" y="139427"/>
                  </a:lnTo>
                  <a:lnTo>
                    <a:pt x="69011" y="139429"/>
                  </a:lnTo>
                  <a:lnTo>
                    <a:pt x="78475" y="148889"/>
                  </a:lnTo>
                  <a:lnTo>
                    <a:pt x="80263" y="149969"/>
                  </a:lnTo>
                  <a:lnTo>
                    <a:pt x="86150" y="152195"/>
                  </a:lnTo>
                  <a:lnTo>
                    <a:pt x="93197" y="157513"/>
                  </a:lnTo>
                  <a:lnTo>
                    <a:pt x="100808" y="161564"/>
                  </a:lnTo>
                  <a:lnTo>
                    <a:pt x="108633" y="167233"/>
                  </a:lnTo>
                  <a:lnTo>
                    <a:pt x="113213" y="169426"/>
                  </a:lnTo>
                  <a:lnTo>
                    <a:pt x="118308" y="171106"/>
                  </a:lnTo>
                  <a:lnTo>
                    <a:pt x="125278" y="174204"/>
                  </a:lnTo>
                  <a:lnTo>
                    <a:pt x="133769" y="179916"/>
                  </a:lnTo>
                  <a:lnTo>
                    <a:pt x="140755" y="186076"/>
                  </a:lnTo>
                  <a:lnTo>
                    <a:pt x="142962" y="187461"/>
                  </a:lnTo>
                  <a:lnTo>
                    <a:pt x="153459" y="191564"/>
                  </a:lnTo>
                  <a:lnTo>
                    <a:pt x="160199" y="195056"/>
                  </a:lnTo>
                  <a:lnTo>
                    <a:pt x="168668" y="200989"/>
                  </a:lnTo>
                  <a:lnTo>
                    <a:pt x="175901" y="205125"/>
                  </a:lnTo>
                  <a:lnTo>
                    <a:pt x="181939" y="207433"/>
                  </a:lnTo>
                  <a:lnTo>
                    <a:pt x="184538" y="208049"/>
                  </a:lnTo>
                  <a:lnTo>
                    <a:pt x="189308" y="210614"/>
                  </a:lnTo>
                  <a:lnTo>
                    <a:pt x="197845" y="216025"/>
                  </a:lnTo>
                  <a:lnTo>
                    <a:pt x="204636" y="220039"/>
                  </a:lnTo>
                  <a:lnTo>
                    <a:pt x="213134" y="226265"/>
                  </a:lnTo>
                  <a:lnTo>
                    <a:pt x="220373" y="230470"/>
                  </a:lnTo>
                  <a:lnTo>
                    <a:pt x="229014" y="236803"/>
                  </a:lnTo>
                  <a:lnTo>
                    <a:pt x="233785" y="239151"/>
                  </a:lnTo>
                  <a:lnTo>
                    <a:pt x="242323" y="242355"/>
                  </a:lnTo>
                  <a:lnTo>
                    <a:pt x="249114" y="245852"/>
                  </a:lnTo>
                  <a:lnTo>
                    <a:pt x="257342" y="251965"/>
                  </a:lnTo>
                  <a:lnTo>
                    <a:pt x="264401" y="257861"/>
                  </a:lnTo>
                  <a:lnTo>
                    <a:pt x="268339" y="259094"/>
                  </a:lnTo>
                  <a:lnTo>
                    <a:pt x="269672" y="260128"/>
                  </a:lnTo>
                  <a:lnTo>
                    <a:pt x="270560" y="261523"/>
                  </a:lnTo>
                  <a:lnTo>
                    <a:pt x="271152" y="263159"/>
                  </a:lnTo>
                  <a:lnTo>
                    <a:pt x="272253" y="264249"/>
                  </a:lnTo>
                  <a:lnTo>
                    <a:pt x="273693" y="264976"/>
                  </a:lnTo>
                  <a:lnTo>
                    <a:pt x="278398" y="266345"/>
                  </a:lnTo>
                  <a:lnTo>
                    <a:pt x="278691" y="27278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2" name="SMARTInkAnnotation731"/>
            <p:cNvSpPr/>
            <p:nvPr/>
          </p:nvSpPr>
          <p:spPr>
            <a:xfrm>
              <a:off x="5804676" y="1346200"/>
              <a:ext cx="165170" cy="323851"/>
            </a:xfrm>
            <a:custGeom>
              <a:avLst/>
              <a:gdLst/>
              <a:ahLst/>
              <a:cxnLst/>
              <a:rect l="0" t="0" r="0" b="0"/>
              <a:pathLst>
                <a:path w="165170" h="323851">
                  <a:moveTo>
                    <a:pt x="50824" y="0"/>
                  </a:moveTo>
                  <a:lnTo>
                    <a:pt x="44469" y="0"/>
                  </a:lnTo>
                  <a:lnTo>
                    <a:pt x="44469" y="3371"/>
                  </a:lnTo>
                  <a:lnTo>
                    <a:pt x="45175" y="4364"/>
                  </a:lnTo>
                  <a:lnTo>
                    <a:pt x="46353" y="5026"/>
                  </a:lnTo>
                  <a:lnTo>
                    <a:pt x="49940" y="6088"/>
                  </a:lnTo>
                  <a:lnTo>
                    <a:pt x="53934" y="6272"/>
                  </a:lnTo>
                  <a:lnTo>
                    <a:pt x="77499" y="6348"/>
                  </a:lnTo>
                  <a:lnTo>
                    <a:pt x="103488" y="6350"/>
                  </a:lnTo>
                  <a:lnTo>
                    <a:pt x="106407" y="7055"/>
                  </a:lnTo>
                  <a:lnTo>
                    <a:pt x="109766" y="8231"/>
                  </a:lnTo>
                  <a:lnTo>
                    <a:pt x="113416" y="9721"/>
                  </a:lnTo>
                  <a:lnTo>
                    <a:pt x="116555" y="10714"/>
                  </a:lnTo>
                  <a:lnTo>
                    <a:pt x="119355" y="11376"/>
                  </a:lnTo>
                  <a:lnTo>
                    <a:pt x="121927" y="11817"/>
                  </a:lnTo>
                  <a:lnTo>
                    <a:pt x="125053" y="12111"/>
                  </a:lnTo>
                  <a:lnTo>
                    <a:pt x="128550" y="12308"/>
                  </a:lnTo>
                  <a:lnTo>
                    <a:pt x="132292" y="12438"/>
                  </a:lnTo>
                  <a:lnTo>
                    <a:pt x="135494" y="13231"/>
                  </a:lnTo>
                  <a:lnTo>
                    <a:pt x="138335" y="14465"/>
                  </a:lnTo>
                  <a:lnTo>
                    <a:pt x="144592" y="18144"/>
                  </a:lnTo>
                  <a:lnTo>
                    <a:pt x="149049" y="22153"/>
                  </a:lnTo>
                  <a:lnTo>
                    <a:pt x="154841" y="27809"/>
                  </a:lnTo>
                  <a:lnTo>
                    <a:pt x="156174" y="29828"/>
                  </a:lnTo>
                  <a:lnTo>
                    <a:pt x="158757" y="36041"/>
                  </a:lnTo>
                  <a:lnTo>
                    <a:pt x="162973" y="42350"/>
                  </a:lnTo>
                  <a:lnTo>
                    <a:pt x="164207" y="46574"/>
                  </a:lnTo>
                  <a:lnTo>
                    <a:pt x="165000" y="55035"/>
                  </a:lnTo>
                  <a:lnTo>
                    <a:pt x="165156" y="63500"/>
                  </a:lnTo>
                  <a:lnTo>
                    <a:pt x="165169" y="65617"/>
                  </a:lnTo>
                  <a:lnTo>
                    <a:pt x="163300" y="71732"/>
                  </a:lnTo>
                  <a:lnTo>
                    <a:pt x="160116" y="78447"/>
                  </a:lnTo>
                  <a:lnTo>
                    <a:pt x="156348" y="83784"/>
                  </a:lnTo>
                  <a:lnTo>
                    <a:pt x="152320" y="90389"/>
                  </a:lnTo>
                  <a:lnTo>
                    <a:pt x="148883" y="97323"/>
                  </a:lnTo>
                  <a:lnTo>
                    <a:pt x="147355" y="102756"/>
                  </a:lnTo>
                  <a:lnTo>
                    <a:pt x="145536" y="105193"/>
                  </a:lnTo>
                  <a:lnTo>
                    <a:pt x="142911" y="107523"/>
                  </a:lnTo>
                  <a:lnTo>
                    <a:pt x="139748" y="109782"/>
                  </a:lnTo>
                  <a:lnTo>
                    <a:pt x="136935" y="112699"/>
                  </a:lnTo>
                  <a:lnTo>
                    <a:pt x="131926" y="119703"/>
                  </a:lnTo>
                  <a:lnTo>
                    <a:pt x="128895" y="122841"/>
                  </a:lnTo>
                  <a:lnTo>
                    <a:pt x="125463" y="125638"/>
                  </a:lnTo>
                  <a:lnTo>
                    <a:pt x="121763" y="128209"/>
                  </a:lnTo>
                  <a:lnTo>
                    <a:pt x="118590" y="130628"/>
                  </a:lnTo>
                  <a:lnTo>
                    <a:pt x="115769" y="132946"/>
                  </a:lnTo>
                  <a:lnTo>
                    <a:pt x="113182" y="135198"/>
                  </a:lnTo>
                  <a:lnTo>
                    <a:pt x="110046" y="137404"/>
                  </a:lnTo>
                  <a:lnTo>
                    <a:pt x="106543" y="139580"/>
                  </a:lnTo>
                  <a:lnTo>
                    <a:pt x="102796" y="141737"/>
                  </a:lnTo>
                  <a:lnTo>
                    <a:pt x="98885" y="144586"/>
                  </a:lnTo>
                  <a:lnTo>
                    <a:pt x="94866" y="147896"/>
                  </a:lnTo>
                  <a:lnTo>
                    <a:pt x="87342" y="154632"/>
                  </a:lnTo>
                  <a:lnTo>
                    <a:pt x="81645" y="159977"/>
                  </a:lnTo>
                  <a:lnTo>
                    <a:pt x="78430" y="161685"/>
                  </a:lnTo>
                  <a:lnTo>
                    <a:pt x="74876" y="162823"/>
                  </a:lnTo>
                  <a:lnTo>
                    <a:pt x="71094" y="163582"/>
                  </a:lnTo>
                  <a:lnTo>
                    <a:pt x="67867" y="164794"/>
                  </a:lnTo>
                  <a:lnTo>
                    <a:pt x="65010" y="166307"/>
                  </a:lnTo>
                  <a:lnTo>
                    <a:pt x="59952" y="169870"/>
                  </a:lnTo>
                  <a:lnTo>
                    <a:pt x="55352" y="173805"/>
                  </a:lnTo>
                  <a:lnTo>
                    <a:pt x="50941" y="177696"/>
                  </a:lnTo>
                  <a:lnTo>
                    <a:pt x="45810" y="177786"/>
                  </a:lnTo>
                  <a:lnTo>
                    <a:pt x="45363" y="177791"/>
                  </a:lnTo>
                  <a:lnTo>
                    <a:pt x="50018" y="177799"/>
                  </a:lnTo>
                  <a:lnTo>
                    <a:pt x="50287" y="178505"/>
                  </a:lnTo>
                  <a:lnTo>
                    <a:pt x="50584" y="181171"/>
                  </a:lnTo>
                  <a:lnTo>
                    <a:pt x="51370" y="182164"/>
                  </a:lnTo>
                  <a:lnTo>
                    <a:pt x="52600" y="182826"/>
                  </a:lnTo>
                  <a:lnTo>
                    <a:pt x="54126" y="183267"/>
                  </a:lnTo>
                  <a:lnTo>
                    <a:pt x="57704" y="185639"/>
                  </a:lnTo>
                  <a:lnTo>
                    <a:pt x="59646" y="187259"/>
                  </a:lnTo>
                  <a:lnTo>
                    <a:pt x="61647" y="188340"/>
                  </a:lnTo>
                  <a:lnTo>
                    <a:pt x="65754" y="189540"/>
                  </a:lnTo>
                  <a:lnTo>
                    <a:pt x="69932" y="190073"/>
                  </a:lnTo>
                  <a:lnTo>
                    <a:pt x="72034" y="190215"/>
                  </a:lnTo>
                  <a:lnTo>
                    <a:pt x="74142" y="191016"/>
                  </a:lnTo>
                  <a:lnTo>
                    <a:pt x="78367" y="193787"/>
                  </a:lnTo>
                  <a:lnTo>
                    <a:pt x="82597" y="195488"/>
                  </a:lnTo>
                  <a:lnTo>
                    <a:pt x="87537" y="196950"/>
                  </a:lnTo>
                  <a:lnTo>
                    <a:pt x="90830" y="198328"/>
                  </a:lnTo>
                  <a:lnTo>
                    <a:pt x="99516" y="202238"/>
                  </a:lnTo>
                  <a:lnTo>
                    <a:pt x="104394" y="206286"/>
                  </a:lnTo>
                  <a:lnTo>
                    <a:pt x="108285" y="209981"/>
                  </a:lnTo>
                  <a:lnTo>
                    <a:pt x="110311" y="211954"/>
                  </a:lnTo>
                  <a:lnTo>
                    <a:pt x="112368" y="213269"/>
                  </a:lnTo>
                  <a:lnTo>
                    <a:pt x="116535" y="214731"/>
                  </a:lnTo>
                  <a:lnTo>
                    <a:pt x="120741" y="217262"/>
                  </a:lnTo>
                  <a:lnTo>
                    <a:pt x="124963" y="220738"/>
                  </a:lnTo>
                  <a:lnTo>
                    <a:pt x="129194" y="224636"/>
                  </a:lnTo>
                  <a:lnTo>
                    <a:pt x="133294" y="228522"/>
                  </a:lnTo>
                  <a:lnTo>
                    <a:pt x="136426" y="231623"/>
                  </a:lnTo>
                  <a:lnTo>
                    <a:pt x="137543" y="233437"/>
                  </a:lnTo>
                  <a:lnTo>
                    <a:pt x="138785" y="237335"/>
                  </a:lnTo>
                  <a:lnTo>
                    <a:pt x="139582" y="245586"/>
                  </a:lnTo>
                  <a:lnTo>
                    <a:pt x="139739" y="254010"/>
                  </a:lnTo>
                  <a:lnTo>
                    <a:pt x="139776" y="268817"/>
                  </a:lnTo>
                  <a:lnTo>
                    <a:pt x="139071" y="270934"/>
                  </a:lnTo>
                  <a:lnTo>
                    <a:pt x="136404" y="275167"/>
                  </a:lnTo>
                  <a:lnTo>
                    <a:pt x="132867" y="279400"/>
                  </a:lnTo>
                  <a:lnTo>
                    <a:pt x="128941" y="283633"/>
                  </a:lnTo>
                  <a:lnTo>
                    <a:pt x="120668" y="292100"/>
                  </a:lnTo>
                  <a:lnTo>
                    <a:pt x="105888" y="306917"/>
                  </a:lnTo>
                  <a:lnTo>
                    <a:pt x="103065" y="309033"/>
                  </a:lnTo>
                  <a:lnTo>
                    <a:pt x="99771" y="311150"/>
                  </a:lnTo>
                  <a:lnTo>
                    <a:pt x="96163" y="313267"/>
                  </a:lnTo>
                  <a:lnTo>
                    <a:pt x="93052" y="314677"/>
                  </a:lnTo>
                  <a:lnTo>
                    <a:pt x="90272" y="315619"/>
                  </a:lnTo>
                  <a:lnTo>
                    <a:pt x="87712" y="316245"/>
                  </a:lnTo>
                  <a:lnTo>
                    <a:pt x="84594" y="317369"/>
                  </a:lnTo>
                  <a:lnTo>
                    <a:pt x="81103" y="318824"/>
                  </a:lnTo>
                  <a:lnTo>
                    <a:pt x="77364" y="320499"/>
                  </a:lnTo>
                  <a:lnTo>
                    <a:pt x="73459" y="321616"/>
                  </a:lnTo>
                  <a:lnTo>
                    <a:pt x="69444" y="322361"/>
                  </a:lnTo>
                  <a:lnTo>
                    <a:pt x="65354" y="322857"/>
                  </a:lnTo>
                  <a:lnTo>
                    <a:pt x="61924" y="323188"/>
                  </a:lnTo>
                  <a:lnTo>
                    <a:pt x="58930" y="323409"/>
                  </a:lnTo>
                  <a:lnTo>
                    <a:pt x="56227" y="323556"/>
                  </a:lnTo>
                  <a:lnTo>
                    <a:pt x="51342" y="323719"/>
                  </a:lnTo>
                  <a:lnTo>
                    <a:pt x="42740" y="323811"/>
                  </a:lnTo>
                  <a:lnTo>
                    <a:pt x="294" y="323850"/>
                  </a:lnTo>
                  <a:lnTo>
                    <a:pt x="18" y="315012"/>
                  </a:lnTo>
                  <a:lnTo>
                    <a:pt x="0" y="308923"/>
                  </a:lnTo>
                  <a:lnTo>
                    <a:pt x="703" y="306843"/>
                  </a:lnTo>
                  <a:lnTo>
                    <a:pt x="1878" y="304751"/>
                  </a:lnTo>
                  <a:lnTo>
                    <a:pt x="6346" y="29845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3" name="SMARTInkAnnotation732"/>
            <p:cNvSpPr/>
            <p:nvPr/>
          </p:nvSpPr>
          <p:spPr>
            <a:xfrm>
              <a:off x="6103303" y="1367736"/>
              <a:ext cx="12710" cy="372165"/>
            </a:xfrm>
            <a:custGeom>
              <a:avLst/>
              <a:gdLst/>
              <a:ahLst/>
              <a:cxnLst/>
              <a:rect l="0" t="0" r="0" b="0"/>
              <a:pathLst>
                <a:path w="12710" h="372165">
                  <a:moveTo>
                    <a:pt x="6355" y="3864"/>
                  </a:moveTo>
                  <a:lnTo>
                    <a:pt x="6355" y="493"/>
                  </a:lnTo>
                  <a:lnTo>
                    <a:pt x="6355" y="22829"/>
                  </a:lnTo>
                  <a:lnTo>
                    <a:pt x="6355" y="16823"/>
                  </a:lnTo>
                  <a:lnTo>
                    <a:pt x="11826" y="185"/>
                  </a:lnTo>
                  <a:lnTo>
                    <a:pt x="12120" y="0"/>
                  </a:lnTo>
                  <a:lnTo>
                    <a:pt x="12316" y="582"/>
                  </a:lnTo>
                  <a:lnTo>
                    <a:pt x="12675" y="10483"/>
                  </a:lnTo>
                  <a:lnTo>
                    <a:pt x="12709" y="229362"/>
                  </a:lnTo>
                  <a:lnTo>
                    <a:pt x="12003" y="234629"/>
                  </a:lnTo>
                  <a:lnTo>
                    <a:pt x="10825" y="240258"/>
                  </a:lnTo>
                  <a:lnTo>
                    <a:pt x="9336" y="246126"/>
                  </a:lnTo>
                  <a:lnTo>
                    <a:pt x="8342" y="251450"/>
                  </a:lnTo>
                  <a:lnTo>
                    <a:pt x="7679" y="256410"/>
                  </a:lnTo>
                  <a:lnTo>
                    <a:pt x="7237" y="261128"/>
                  </a:lnTo>
                  <a:lnTo>
                    <a:pt x="6943" y="264979"/>
                  </a:lnTo>
                  <a:lnTo>
                    <a:pt x="6616" y="271139"/>
                  </a:lnTo>
                  <a:lnTo>
                    <a:pt x="6432" y="281945"/>
                  </a:lnTo>
                  <a:lnTo>
                    <a:pt x="6355" y="322494"/>
                  </a:lnTo>
                  <a:lnTo>
                    <a:pt x="5649" y="324940"/>
                  </a:lnTo>
                  <a:lnTo>
                    <a:pt x="4472" y="327275"/>
                  </a:lnTo>
                  <a:lnTo>
                    <a:pt x="2982" y="329538"/>
                  </a:lnTo>
                  <a:lnTo>
                    <a:pt x="1988" y="331753"/>
                  </a:lnTo>
                  <a:lnTo>
                    <a:pt x="1325" y="333934"/>
                  </a:lnTo>
                  <a:lnTo>
                    <a:pt x="884" y="336094"/>
                  </a:lnTo>
                  <a:lnTo>
                    <a:pt x="590" y="338240"/>
                  </a:lnTo>
                  <a:lnTo>
                    <a:pt x="262" y="342505"/>
                  </a:lnTo>
                  <a:lnTo>
                    <a:pt x="35" y="353111"/>
                  </a:lnTo>
                  <a:lnTo>
                    <a:pt x="0" y="372164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4" name="SMARTInkAnnotation733"/>
            <p:cNvSpPr/>
            <p:nvPr/>
          </p:nvSpPr>
          <p:spPr>
            <a:xfrm>
              <a:off x="5715712" y="2482850"/>
              <a:ext cx="63541" cy="38100"/>
            </a:xfrm>
            <a:custGeom>
              <a:avLst/>
              <a:gdLst/>
              <a:ahLst/>
              <a:cxnLst/>
              <a:rect l="0" t="0" r="0" b="0"/>
              <a:pathLst>
                <a:path w="63541" h="38100">
                  <a:moveTo>
                    <a:pt x="6354" y="6350"/>
                  </a:moveTo>
                  <a:lnTo>
                    <a:pt x="6354" y="0"/>
                  </a:lnTo>
                  <a:lnTo>
                    <a:pt x="6354" y="6350"/>
                  </a:lnTo>
                  <a:lnTo>
                    <a:pt x="0" y="6350"/>
                  </a:lnTo>
                  <a:lnTo>
                    <a:pt x="0" y="18972"/>
                  </a:lnTo>
                  <a:lnTo>
                    <a:pt x="1884" y="20897"/>
                  </a:lnTo>
                  <a:lnTo>
                    <a:pt x="3373" y="22398"/>
                  </a:lnTo>
                  <a:lnTo>
                    <a:pt x="4367" y="24104"/>
                  </a:lnTo>
                  <a:lnTo>
                    <a:pt x="5030" y="25947"/>
                  </a:lnTo>
                  <a:lnTo>
                    <a:pt x="6093" y="30604"/>
                  </a:lnTo>
                  <a:lnTo>
                    <a:pt x="6885" y="30986"/>
                  </a:lnTo>
                  <a:lnTo>
                    <a:pt x="8120" y="31241"/>
                  </a:lnTo>
                  <a:lnTo>
                    <a:pt x="9650" y="31410"/>
                  </a:lnTo>
                  <a:lnTo>
                    <a:pt x="11375" y="31524"/>
                  </a:lnTo>
                  <a:lnTo>
                    <a:pt x="13232" y="31599"/>
                  </a:lnTo>
                  <a:lnTo>
                    <a:pt x="17910" y="31720"/>
                  </a:lnTo>
                  <a:lnTo>
                    <a:pt x="19000" y="32436"/>
                  </a:lnTo>
                  <a:lnTo>
                    <a:pt x="20433" y="33618"/>
                  </a:lnTo>
                  <a:lnTo>
                    <a:pt x="24432" y="37215"/>
                  </a:lnTo>
                  <a:lnTo>
                    <a:pt x="25465" y="37510"/>
                  </a:lnTo>
                  <a:lnTo>
                    <a:pt x="26862" y="37707"/>
                  </a:lnTo>
                  <a:lnTo>
                    <a:pt x="30800" y="38022"/>
                  </a:lnTo>
                  <a:lnTo>
                    <a:pt x="33221" y="38065"/>
                  </a:lnTo>
                  <a:lnTo>
                    <a:pt x="43509" y="38099"/>
                  </a:lnTo>
                  <a:lnTo>
                    <a:pt x="43833" y="37394"/>
                  </a:lnTo>
                  <a:lnTo>
                    <a:pt x="44047" y="36218"/>
                  </a:lnTo>
                  <a:lnTo>
                    <a:pt x="44191" y="34729"/>
                  </a:lnTo>
                  <a:lnTo>
                    <a:pt x="44993" y="33736"/>
                  </a:lnTo>
                  <a:lnTo>
                    <a:pt x="46233" y="33074"/>
                  </a:lnTo>
                  <a:lnTo>
                    <a:pt x="49924" y="32011"/>
                  </a:lnTo>
                  <a:lnTo>
                    <a:pt x="50933" y="31924"/>
                  </a:lnTo>
                  <a:lnTo>
                    <a:pt x="52311" y="31866"/>
                  </a:lnTo>
                  <a:lnTo>
                    <a:pt x="53936" y="31828"/>
                  </a:lnTo>
                  <a:lnTo>
                    <a:pt x="55019" y="31096"/>
                  </a:lnTo>
                  <a:lnTo>
                    <a:pt x="55742" y="29903"/>
                  </a:lnTo>
                  <a:lnTo>
                    <a:pt x="56223" y="28402"/>
                  </a:lnTo>
                  <a:lnTo>
                    <a:pt x="57250" y="26696"/>
                  </a:lnTo>
                  <a:lnTo>
                    <a:pt x="58641" y="24853"/>
                  </a:lnTo>
                  <a:lnTo>
                    <a:pt x="62573" y="20196"/>
                  </a:lnTo>
                  <a:lnTo>
                    <a:pt x="62895" y="19109"/>
                  </a:lnTo>
                  <a:lnTo>
                    <a:pt x="63110" y="17678"/>
                  </a:lnTo>
                  <a:lnTo>
                    <a:pt x="63533" y="12786"/>
                  </a:lnTo>
                  <a:lnTo>
                    <a:pt x="63540" y="6614"/>
                  </a:lnTo>
                  <a:lnTo>
                    <a:pt x="62834" y="5820"/>
                  </a:lnTo>
                  <a:lnTo>
                    <a:pt x="58068" y="906"/>
                  </a:lnTo>
                  <a:lnTo>
                    <a:pt x="57069" y="604"/>
                  </a:lnTo>
                  <a:lnTo>
                    <a:pt x="55696" y="402"/>
                  </a:lnTo>
                  <a:lnTo>
                    <a:pt x="51793" y="79"/>
                  </a:lnTo>
                  <a:lnTo>
                    <a:pt x="49377" y="35"/>
                  </a:lnTo>
                  <a:lnTo>
                    <a:pt x="45445" y="7"/>
                  </a:lnTo>
                  <a:lnTo>
                    <a:pt x="44417" y="710"/>
                  </a:lnTo>
                  <a:lnTo>
                    <a:pt x="43025" y="1885"/>
                  </a:lnTo>
                  <a:lnTo>
                    <a:pt x="41392" y="3373"/>
                  </a:lnTo>
                  <a:lnTo>
                    <a:pt x="39596" y="4365"/>
                  </a:lnTo>
                  <a:lnTo>
                    <a:pt x="37693" y="5027"/>
                  </a:lnTo>
                  <a:lnTo>
                    <a:pt x="32941" y="6089"/>
                  </a:lnTo>
                  <a:lnTo>
                    <a:pt x="31845" y="6176"/>
                  </a:lnTo>
                  <a:lnTo>
                    <a:pt x="30408" y="6234"/>
                  </a:lnTo>
                  <a:lnTo>
                    <a:pt x="28744" y="6272"/>
                  </a:lnTo>
                  <a:lnTo>
                    <a:pt x="26929" y="7004"/>
                  </a:lnTo>
                  <a:lnTo>
                    <a:pt x="25013" y="8197"/>
                  </a:lnTo>
                  <a:lnTo>
                    <a:pt x="19410" y="12436"/>
                  </a:lnTo>
                  <a:lnTo>
                    <a:pt x="13622" y="18144"/>
                  </a:lnTo>
                  <a:lnTo>
                    <a:pt x="13317" y="19152"/>
                  </a:lnTo>
                  <a:lnTo>
                    <a:pt x="13115" y="20529"/>
                  </a:lnTo>
                  <a:lnTo>
                    <a:pt x="12979" y="22153"/>
                  </a:lnTo>
                  <a:lnTo>
                    <a:pt x="13594" y="23235"/>
                  </a:lnTo>
                  <a:lnTo>
                    <a:pt x="14711" y="23957"/>
                  </a:lnTo>
                  <a:lnTo>
                    <a:pt x="16161" y="24438"/>
                  </a:lnTo>
                  <a:lnTo>
                    <a:pt x="17128" y="25464"/>
                  </a:lnTo>
                  <a:lnTo>
                    <a:pt x="17773" y="26854"/>
                  </a:lnTo>
                  <a:lnTo>
                    <a:pt x="18808" y="30783"/>
                  </a:lnTo>
                  <a:lnTo>
                    <a:pt x="19598" y="31105"/>
                  </a:lnTo>
                  <a:lnTo>
                    <a:pt x="20832" y="31320"/>
                  </a:lnTo>
                  <a:lnTo>
                    <a:pt x="24511" y="31665"/>
                  </a:lnTo>
                  <a:lnTo>
                    <a:pt x="25518" y="32399"/>
                  </a:lnTo>
                  <a:lnTo>
                    <a:pt x="26896" y="33594"/>
                  </a:lnTo>
                  <a:lnTo>
                    <a:pt x="30808" y="37210"/>
                  </a:lnTo>
                  <a:lnTo>
                    <a:pt x="31834" y="36801"/>
                  </a:lnTo>
                  <a:lnTo>
                    <a:pt x="33225" y="35823"/>
                  </a:lnTo>
                  <a:lnTo>
                    <a:pt x="37157" y="32555"/>
                  </a:lnTo>
                  <a:lnTo>
                    <a:pt x="38185" y="32286"/>
                  </a:lnTo>
                  <a:lnTo>
                    <a:pt x="39577" y="32107"/>
                  </a:lnTo>
                  <a:lnTo>
                    <a:pt x="43510" y="31821"/>
                  </a:lnTo>
                  <a:lnTo>
                    <a:pt x="43833" y="31092"/>
                  </a:lnTo>
                  <a:lnTo>
                    <a:pt x="44047" y="29900"/>
                  </a:lnTo>
                  <a:lnTo>
                    <a:pt x="44478" y="2540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5" name="SMARTInkAnnotation734"/>
            <p:cNvSpPr/>
            <p:nvPr/>
          </p:nvSpPr>
          <p:spPr>
            <a:xfrm>
              <a:off x="5855500" y="2260678"/>
              <a:ext cx="139787" cy="184073"/>
            </a:xfrm>
            <a:custGeom>
              <a:avLst/>
              <a:gdLst/>
              <a:ahLst/>
              <a:cxnLst/>
              <a:rect l="0" t="0" r="0" b="0"/>
              <a:pathLst>
                <a:path w="139787" h="184073">
                  <a:moveTo>
                    <a:pt x="19061" y="38022"/>
                  </a:moveTo>
                  <a:lnTo>
                    <a:pt x="13589" y="38022"/>
                  </a:lnTo>
                  <a:lnTo>
                    <a:pt x="13296" y="37316"/>
                  </a:lnTo>
                  <a:lnTo>
                    <a:pt x="12882" y="32952"/>
                  </a:lnTo>
                  <a:lnTo>
                    <a:pt x="12714" y="25661"/>
                  </a:lnTo>
                  <a:lnTo>
                    <a:pt x="12708" y="19884"/>
                  </a:lnTo>
                  <a:lnTo>
                    <a:pt x="17074" y="14788"/>
                  </a:lnTo>
                  <a:lnTo>
                    <a:pt x="20827" y="10867"/>
                  </a:lnTo>
                  <a:lnTo>
                    <a:pt x="24508" y="7180"/>
                  </a:lnTo>
                  <a:lnTo>
                    <a:pt x="26895" y="6675"/>
                  </a:lnTo>
                  <a:lnTo>
                    <a:pt x="30308" y="6451"/>
                  </a:lnTo>
                  <a:lnTo>
                    <a:pt x="34180" y="6352"/>
                  </a:lnTo>
                  <a:lnTo>
                    <a:pt x="36200" y="5620"/>
                  </a:lnTo>
                  <a:lnTo>
                    <a:pt x="40327" y="2925"/>
                  </a:lnTo>
                  <a:lnTo>
                    <a:pt x="43247" y="811"/>
                  </a:lnTo>
                  <a:lnTo>
                    <a:pt x="45813" y="317"/>
                  </a:lnTo>
                  <a:lnTo>
                    <a:pt x="49307" y="98"/>
                  </a:lnTo>
                  <a:lnTo>
                    <a:pt x="53213" y="0"/>
                  </a:lnTo>
                  <a:lnTo>
                    <a:pt x="55242" y="680"/>
                  </a:lnTo>
                  <a:lnTo>
                    <a:pt x="59380" y="3316"/>
                  </a:lnTo>
                  <a:lnTo>
                    <a:pt x="63573" y="4958"/>
                  </a:lnTo>
                  <a:lnTo>
                    <a:pt x="67790" y="5688"/>
                  </a:lnTo>
                  <a:lnTo>
                    <a:pt x="72018" y="6012"/>
                  </a:lnTo>
                  <a:lnTo>
                    <a:pt x="74133" y="6804"/>
                  </a:lnTo>
                  <a:lnTo>
                    <a:pt x="78366" y="9566"/>
                  </a:lnTo>
                  <a:lnTo>
                    <a:pt x="82601" y="13145"/>
                  </a:lnTo>
                  <a:lnTo>
                    <a:pt x="84719" y="15087"/>
                  </a:lnTo>
                  <a:lnTo>
                    <a:pt x="86837" y="16382"/>
                  </a:lnTo>
                  <a:lnTo>
                    <a:pt x="91073" y="17821"/>
                  </a:lnTo>
                  <a:lnTo>
                    <a:pt x="92484" y="19616"/>
                  </a:lnTo>
                  <a:lnTo>
                    <a:pt x="93425" y="22224"/>
                  </a:lnTo>
                  <a:lnTo>
                    <a:pt x="94053" y="25373"/>
                  </a:lnTo>
                  <a:lnTo>
                    <a:pt x="96633" y="30754"/>
                  </a:lnTo>
                  <a:lnTo>
                    <a:pt x="98309" y="33176"/>
                  </a:lnTo>
                  <a:lnTo>
                    <a:pt x="100173" y="37750"/>
                  </a:lnTo>
                  <a:lnTo>
                    <a:pt x="100669" y="39957"/>
                  </a:lnTo>
                  <a:lnTo>
                    <a:pt x="103103" y="44291"/>
                  </a:lnTo>
                  <a:lnTo>
                    <a:pt x="104741" y="46435"/>
                  </a:lnTo>
                  <a:lnTo>
                    <a:pt x="105833" y="49275"/>
                  </a:lnTo>
                  <a:lnTo>
                    <a:pt x="106561" y="52580"/>
                  </a:lnTo>
                  <a:lnTo>
                    <a:pt x="107046" y="56194"/>
                  </a:lnTo>
                  <a:lnTo>
                    <a:pt x="106664" y="60014"/>
                  </a:lnTo>
                  <a:lnTo>
                    <a:pt x="105702" y="63972"/>
                  </a:lnTo>
                  <a:lnTo>
                    <a:pt x="104356" y="68022"/>
                  </a:lnTo>
                  <a:lnTo>
                    <a:pt x="103458" y="71428"/>
                  </a:lnTo>
                  <a:lnTo>
                    <a:pt x="102460" y="77093"/>
                  </a:lnTo>
                  <a:lnTo>
                    <a:pt x="102194" y="80297"/>
                  </a:lnTo>
                  <a:lnTo>
                    <a:pt x="102017" y="83844"/>
                  </a:lnTo>
                  <a:lnTo>
                    <a:pt x="101899" y="87620"/>
                  </a:lnTo>
                  <a:lnTo>
                    <a:pt x="101114" y="90843"/>
                  </a:lnTo>
                  <a:lnTo>
                    <a:pt x="98359" y="96305"/>
                  </a:lnTo>
                  <a:lnTo>
                    <a:pt x="97342" y="99455"/>
                  </a:lnTo>
                  <a:lnTo>
                    <a:pt x="96664" y="102966"/>
                  </a:lnTo>
                  <a:lnTo>
                    <a:pt x="96213" y="106718"/>
                  </a:lnTo>
                  <a:lnTo>
                    <a:pt x="95205" y="109925"/>
                  </a:lnTo>
                  <a:lnTo>
                    <a:pt x="92202" y="115370"/>
                  </a:lnTo>
                  <a:lnTo>
                    <a:pt x="88516" y="120141"/>
                  </a:lnTo>
                  <a:lnTo>
                    <a:pt x="86544" y="122402"/>
                  </a:lnTo>
                  <a:lnTo>
                    <a:pt x="83817" y="124614"/>
                  </a:lnTo>
                  <a:lnTo>
                    <a:pt x="80588" y="126794"/>
                  </a:lnTo>
                  <a:lnTo>
                    <a:pt x="77023" y="128953"/>
                  </a:lnTo>
                  <a:lnTo>
                    <a:pt x="73940" y="131098"/>
                  </a:lnTo>
                  <a:lnTo>
                    <a:pt x="71179" y="133234"/>
                  </a:lnTo>
                  <a:lnTo>
                    <a:pt x="68632" y="135363"/>
                  </a:lnTo>
                  <a:lnTo>
                    <a:pt x="65523" y="137488"/>
                  </a:lnTo>
                  <a:lnTo>
                    <a:pt x="62037" y="139611"/>
                  </a:lnTo>
                  <a:lnTo>
                    <a:pt x="58302" y="141731"/>
                  </a:lnTo>
                  <a:lnTo>
                    <a:pt x="55811" y="143850"/>
                  </a:lnTo>
                  <a:lnTo>
                    <a:pt x="54151" y="145969"/>
                  </a:lnTo>
                  <a:lnTo>
                    <a:pt x="53044" y="148086"/>
                  </a:lnTo>
                  <a:lnTo>
                    <a:pt x="50895" y="149498"/>
                  </a:lnTo>
                  <a:lnTo>
                    <a:pt x="48049" y="150440"/>
                  </a:lnTo>
                  <a:lnTo>
                    <a:pt x="44741" y="151067"/>
                  </a:lnTo>
                  <a:lnTo>
                    <a:pt x="41829" y="152191"/>
                  </a:lnTo>
                  <a:lnTo>
                    <a:pt x="39181" y="153646"/>
                  </a:lnTo>
                  <a:lnTo>
                    <a:pt x="36710" y="155321"/>
                  </a:lnTo>
                  <a:lnTo>
                    <a:pt x="33652" y="156438"/>
                  </a:lnTo>
                  <a:lnTo>
                    <a:pt x="30200" y="157183"/>
                  </a:lnTo>
                  <a:lnTo>
                    <a:pt x="26487" y="157679"/>
                  </a:lnTo>
                  <a:lnTo>
                    <a:pt x="23305" y="158010"/>
                  </a:lnTo>
                  <a:lnTo>
                    <a:pt x="20479" y="158231"/>
                  </a:lnTo>
                  <a:lnTo>
                    <a:pt x="17888" y="158378"/>
                  </a:lnTo>
                  <a:lnTo>
                    <a:pt x="15455" y="159181"/>
                  </a:lnTo>
                  <a:lnTo>
                    <a:pt x="13127" y="160423"/>
                  </a:lnTo>
                  <a:lnTo>
                    <a:pt x="10869" y="161956"/>
                  </a:lnTo>
                  <a:lnTo>
                    <a:pt x="8658" y="162978"/>
                  </a:lnTo>
                  <a:lnTo>
                    <a:pt x="4318" y="164113"/>
                  </a:lnTo>
                  <a:lnTo>
                    <a:pt x="2878" y="163711"/>
                  </a:lnTo>
                  <a:lnTo>
                    <a:pt x="1919" y="162737"/>
                  </a:lnTo>
                  <a:lnTo>
                    <a:pt x="3" y="158681"/>
                  </a:lnTo>
                  <a:lnTo>
                    <a:pt x="2" y="158678"/>
                  </a:lnTo>
                  <a:lnTo>
                    <a:pt x="0" y="158676"/>
                  </a:lnTo>
                  <a:lnTo>
                    <a:pt x="0" y="158675"/>
                  </a:lnTo>
                  <a:lnTo>
                    <a:pt x="0" y="158674"/>
                  </a:lnTo>
                  <a:lnTo>
                    <a:pt x="8843" y="158672"/>
                  </a:lnTo>
                  <a:lnTo>
                    <a:pt x="10837" y="159378"/>
                  </a:lnTo>
                  <a:lnTo>
                    <a:pt x="14935" y="162043"/>
                  </a:lnTo>
                  <a:lnTo>
                    <a:pt x="17722" y="163036"/>
                  </a:lnTo>
                  <a:lnTo>
                    <a:pt x="20993" y="163698"/>
                  </a:lnTo>
                  <a:lnTo>
                    <a:pt x="24585" y="164139"/>
                  </a:lnTo>
                  <a:lnTo>
                    <a:pt x="28392" y="164434"/>
                  </a:lnTo>
                  <a:lnTo>
                    <a:pt x="32341" y="164630"/>
                  </a:lnTo>
                  <a:lnTo>
                    <a:pt x="42763" y="164906"/>
                  </a:lnTo>
                  <a:lnTo>
                    <a:pt x="55983" y="164999"/>
                  </a:lnTo>
                  <a:lnTo>
                    <a:pt x="59208" y="165712"/>
                  </a:lnTo>
                  <a:lnTo>
                    <a:pt x="62063" y="166893"/>
                  </a:lnTo>
                  <a:lnTo>
                    <a:pt x="64674" y="168386"/>
                  </a:lnTo>
                  <a:lnTo>
                    <a:pt x="67825" y="169381"/>
                  </a:lnTo>
                  <a:lnTo>
                    <a:pt x="71338" y="170045"/>
                  </a:lnTo>
                  <a:lnTo>
                    <a:pt x="75092" y="170488"/>
                  </a:lnTo>
                  <a:lnTo>
                    <a:pt x="78301" y="170782"/>
                  </a:lnTo>
                  <a:lnTo>
                    <a:pt x="81147" y="170979"/>
                  </a:lnTo>
                  <a:lnTo>
                    <a:pt x="83749" y="171110"/>
                  </a:lnTo>
                  <a:lnTo>
                    <a:pt x="86190" y="171903"/>
                  </a:lnTo>
                  <a:lnTo>
                    <a:pt x="88523" y="173137"/>
                  </a:lnTo>
                  <a:lnTo>
                    <a:pt x="90785" y="174665"/>
                  </a:lnTo>
                  <a:lnTo>
                    <a:pt x="92999" y="175684"/>
                  </a:lnTo>
                  <a:lnTo>
                    <a:pt x="97341" y="176816"/>
                  </a:lnTo>
                  <a:lnTo>
                    <a:pt x="101624" y="177320"/>
                  </a:lnTo>
                  <a:lnTo>
                    <a:pt x="103755" y="177454"/>
                  </a:lnTo>
                  <a:lnTo>
                    <a:pt x="105882" y="178249"/>
                  </a:lnTo>
                  <a:lnTo>
                    <a:pt x="110127" y="181013"/>
                  </a:lnTo>
                  <a:lnTo>
                    <a:pt x="114367" y="182713"/>
                  </a:lnTo>
                  <a:lnTo>
                    <a:pt x="118605" y="183468"/>
                  </a:lnTo>
                  <a:lnTo>
                    <a:pt x="122842" y="183804"/>
                  </a:lnTo>
                  <a:lnTo>
                    <a:pt x="127078" y="183953"/>
                  </a:lnTo>
                  <a:lnTo>
                    <a:pt x="133301" y="184056"/>
                  </a:lnTo>
                  <a:lnTo>
                    <a:pt x="139786" y="184072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6" name="SMARTInkAnnotation735"/>
            <p:cNvSpPr/>
            <p:nvPr/>
          </p:nvSpPr>
          <p:spPr>
            <a:xfrm>
              <a:off x="6039765" y="2292350"/>
              <a:ext cx="101649" cy="133264"/>
            </a:xfrm>
            <a:custGeom>
              <a:avLst/>
              <a:gdLst/>
              <a:ahLst/>
              <a:cxnLst/>
              <a:rect l="0" t="0" r="0" b="0"/>
              <a:pathLst>
                <a:path w="101649" h="133264">
                  <a:moveTo>
                    <a:pt x="57185" y="6350"/>
                  </a:moveTo>
                  <a:lnTo>
                    <a:pt x="57185" y="78"/>
                  </a:lnTo>
                  <a:lnTo>
                    <a:pt x="53420" y="35"/>
                  </a:lnTo>
                  <a:lnTo>
                    <a:pt x="35679" y="0"/>
                  </a:lnTo>
                  <a:lnTo>
                    <a:pt x="34375" y="706"/>
                  </a:lnTo>
                  <a:lnTo>
                    <a:pt x="33507" y="1881"/>
                  </a:lnTo>
                  <a:lnTo>
                    <a:pt x="32928" y="3371"/>
                  </a:lnTo>
                  <a:lnTo>
                    <a:pt x="31835" y="4364"/>
                  </a:lnTo>
                  <a:lnTo>
                    <a:pt x="30401" y="5026"/>
                  </a:lnTo>
                  <a:lnTo>
                    <a:pt x="26400" y="6089"/>
                  </a:lnTo>
                  <a:lnTo>
                    <a:pt x="23970" y="8115"/>
                  </a:lnTo>
                  <a:lnTo>
                    <a:pt x="20030" y="11794"/>
                  </a:lnTo>
                  <a:lnTo>
                    <a:pt x="15975" y="15803"/>
                  </a:lnTo>
                  <a:lnTo>
                    <a:pt x="14886" y="17591"/>
                  </a:lnTo>
                  <a:lnTo>
                    <a:pt x="13676" y="21459"/>
                  </a:lnTo>
                  <a:lnTo>
                    <a:pt x="11255" y="25530"/>
                  </a:lnTo>
                  <a:lnTo>
                    <a:pt x="9621" y="27603"/>
                  </a:lnTo>
                  <a:lnTo>
                    <a:pt x="8532" y="29691"/>
                  </a:lnTo>
                  <a:lnTo>
                    <a:pt x="7806" y="31788"/>
                  </a:lnTo>
                  <a:lnTo>
                    <a:pt x="7322" y="33892"/>
                  </a:lnTo>
                  <a:lnTo>
                    <a:pt x="6998" y="36706"/>
                  </a:lnTo>
                  <a:lnTo>
                    <a:pt x="6783" y="39993"/>
                  </a:lnTo>
                  <a:lnTo>
                    <a:pt x="6545" y="46702"/>
                  </a:lnTo>
                  <a:lnTo>
                    <a:pt x="6438" y="52036"/>
                  </a:lnTo>
                  <a:lnTo>
                    <a:pt x="5704" y="55152"/>
                  </a:lnTo>
                  <a:lnTo>
                    <a:pt x="4508" y="58640"/>
                  </a:lnTo>
                  <a:lnTo>
                    <a:pt x="3005" y="62377"/>
                  </a:lnTo>
                  <a:lnTo>
                    <a:pt x="2003" y="65573"/>
                  </a:lnTo>
                  <a:lnTo>
                    <a:pt x="1335" y="68410"/>
                  </a:lnTo>
                  <a:lnTo>
                    <a:pt x="889" y="71007"/>
                  </a:lnTo>
                  <a:lnTo>
                    <a:pt x="593" y="73443"/>
                  </a:lnTo>
                  <a:lnTo>
                    <a:pt x="394" y="75773"/>
                  </a:lnTo>
                  <a:lnTo>
                    <a:pt x="263" y="78032"/>
                  </a:lnTo>
                  <a:lnTo>
                    <a:pt x="116" y="84305"/>
                  </a:lnTo>
                  <a:lnTo>
                    <a:pt x="0" y="109987"/>
                  </a:lnTo>
                  <a:lnTo>
                    <a:pt x="706" y="112130"/>
                  </a:lnTo>
                  <a:lnTo>
                    <a:pt x="1883" y="114265"/>
                  </a:lnTo>
                  <a:lnTo>
                    <a:pt x="3373" y="116393"/>
                  </a:lnTo>
                  <a:lnTo>
                    <a:pt x="4366" y="118518"/>
                  </a:lnTo>
                  <a:lnTo>
                    <a:pt x="5028" y="120639"/>
                  </a:lnTo>
                  <a:lnTo>
                    <a:pt x="5471" y="122760"/>
                  </a:lnTo>
                  <a:lnTo>
                    <a:pt x="6470" y="124173"/>
                  </a:lnTo>
                  <a:lnTo>
                    <a:pt x="7843" y="125115"/>
                  </a:lnTo>
                  <a:lnTo>
                    <a:pt x="9464" y="125743"/>
                  </a:lnTo>
                  <a:lnTo>
                    <a:pt x="11251" y="126868"/>
                  </a:lnTo>
                  <a:lnTo>
                    <a:pt x="13148" y="128323"/>
                  </a:lnTo>
                  <a:lnTo>
                    <a:pt x="15119" y="129998"/>
                  </a:lnTo>
                  <a:lnTo>
                    <a:pt x="17845" y="131116"/>
                  </a:lnTo>
                  <a:lnTo>
                    <a:pt x="21074" y="131861"/>
                  </a:lnTo>
                  <a:lnTo>
                    <a:pt x="24639" y="132357"/>
                  </a:lnTo>
                  <a:lnTo>
                    <a:pt x="27722" y="132688"/>
                  </a:lnTo>
                  <a:lnTo>
                    <a:pt x="30483" y="132909"/>
                  </a:lnTo>
                  <a:lnTo>
                    <a:pt x="33029" y="133056"/>
                  </a:lnTo>
                  <a:lnTo>
                    <a:pt x="37741" y="133219"/>
                  </a:lnTo>
                  <a:lnTo>
                    <a:pt x="39986" y="133263"/>
                  </a:lnTo>
                  <a:lnTo>
                    <a:pt x="42189" y="132586"/>
                  </a:lnTo>
                  <a:lnTo>
                    <a:pt x="44363" y="131430"/>
                  </a:lnTo>
                  <a:lnTo>
                    <a:pt x="46519" y="129953"/>
                  </a:lnTo>
                  <a:lnTo>
                    <a:pt x="48663" y="128968"/>
                  </a:lnTo>
                  <a:lnTo>
                    <a:pt x="50797" y="128313"/>
                  </a:lnTo>
                  <a:lnTo>
                    <a:pt x="52926" y="127875"/>
                  </a:lnTo>
                  <a:lnTo>
                    <a:pt x="55758" y="126878"/>
                  </a:lnTo>
                  <a:lnTo>
                    <a:pt x="59057" y="125507"/>
                  </a:lnTo>
                  <a:lnTo>
                    <a:pt x="62669" y="123888"/>
                  </a:lnTo>
                  <a:lnTo>
                    <a:pt x="65782" y="122103"/>
                  </a:lnTo>
                  <a:lnTo>
                    <a:pt x="68564" y="120208"/>
                  </a:lnTo>
                  <a:lnTo>
                    <a:pt x="71125" y="118238"/>
                  </a:lnTo>
                  <a:lnTo>
                    <a:pt x="73538" y="116926"/>
                  </a:lnTo>
                  <a:lnTo>
                    <a:pt x="75852" y="116050"/>
                  </a:lnTo>
                  <a:lnTo>
                    <a:pt x="78102" y="115467"/>
                  </a:lnTo>
                  <a:lnTo>
                    <a:pt x="80308" y="114372"/>
                  </a:lnTo>
                  <a:lnTo>
                    <a:pt x="82484" y="112937"/>
                  </a:lnTo>
                  <a:lnTo>
                    <a:pt x="84641" y="111275"/>
                  </a:lnTo>
                  <a:lnTo>
                    <a:pt x="86078" y="109461"/>
                  </a:lnTo>
                  <a:lnTo>
                    <a:pt x="87037" y="107546"/>
                  </a:lnTo>
                  <a:lnTo>
                    <a:pt x="87676" y="105564"/>
                  </a:lnTo>
                  <a:lnTo>
                    <a:pt x="89514" y="103537"/>
                  </a:lnTo>
                  <a:lnTo>
                    <a:pt x="92151" y="101480"/>
                  </a:lnTo>
                  <a:lnTo>
                    <a:pt x="95321" y="99403"/>
                  </a:lnTo>
                  <a:lnTo>
                    <a:pt x="97435" y="97313"/>
                  </a:lnTo>
                  <a:lnTo>
                    <a:pt x="98844" y="95215"/>
                  </a:lnTo>
                  <a:lnTo>
                    <a:pt x="99784" y="93110"/>
                  </a:lnTo>
                  <a:lnTo>
                    <a:pt x="100409" y="91001"/>
                  </a:lnTo>
                  <a:lnTo>
                    <a:pt x="100828" y="88889"/>
                  </a:lnTo>
                  <a:lnTo>
                    <a:pt x="101497" y="83802"/>
                  </a:lnTo>
                  <a:lnTo>
                    <a:pt x="101589" y="81225"/>
                  </a:lnTo>
                  <a:lnTo>
                    <a:pt x="101648" y="73822"/>
                  </a:lnTo>
                  <a:lnTo>
                    <a:pt x="100947" y="71792"/>
                  </a:lnTo>
                  <a:lnTo>
                    <a:pt x="98285" y="67656"/>
                  </a:lnTo>
                  <a:lnTo>
                    <a:pt x="97293" y="65565"/>
                  </a:lnTo>
                  <a:lnTo>
                    <a:pt x="96631" y="63466"/>
                  </a:lnTo>
                  <a:lnTo>
                    <a:pt x="96190" y="61360"/>
                  </a:lnTo>
                  <a:lnTo>
                    <a:pt x="95190" y="59251"/>
                  </a:lnTo>
                  <a:lnTo>
                    <a:pt x="93818" y="57140"/>
                  </a:lnTo>
                  <a:lnTo>
                    <a:pt x="89916" y="52052"/>
                  </a:lnTo>
                  <a:lnTo>
                    <a:pt x="87499" y="49475"/>
                  </a:lnTo>
                  <a:lnTo>
                    <a:pt x="76533" y="38387"/>
                  </a:lnTo>
                  <a:lnTo>
                    <a:pt x="74491" y="38228"/>
                  </a:lnTo>
                  <a:lnTo>
                    <a:pt x="69893" y="3810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7" name="SMARTInkAnnotation736"/>
            <p:cNvSpPr/>
            <p:nvPr/>
          </p:nvSpPr>
          <p:spPr>
            <a:xfrm>
              <a:off x="6217937" y="2254273"/>
              <a:ext cx="177650" cy="260328"/>
            </a:xfrm>
            <a:custGeom>
              <a:avLst/>
              <a:gdLst/>
              <a:ahLst/>
              <a:cxnLst/>
              <a:rect l="0" t="0" r="0" b="0"/>
              <a:pathLst>
                <a:path w="177650" h="260328">
                  <a:moveTo>
                    <a:pt x="18800" y="19027"/>
                  </a:moveTo>
                  <a:lnTo>
                    <a:pt x="18800" y="13560"/>
                  </a:lnTo>
                  <a:lnTo>
                    <a:pt x="18094" y="13265"/>
                  </a:lnTo>
                  <a:lnTo>
                    <a:pt x="13328" y="12755"/>
                  </a:lnTo>
                  <a:lnTo>
                    <a:pt x="8254" y="8328"/>
                  </a:lnTo>
                  <a:lnTo>
                    <a:pt x="2721" y="2958"/>
                  </a:lnTo>
                  <a:lnTo>
                    <a:pt x="0" y="239"/>
                  </a:lnTo>
                  <a:lnTo>
                    <a:pt x="5231" y="0"/>
                  </a:lnTo>
                  <a:lnTo>
                    <a:pt x="10289" y="4346"/>
                  </a:lnTo>
                  <a:lnTo>
                    <a:pt x="15535" y="9437"/>
                  </a:lnTo>
                  <a:lnTo>
                    <a:pt x="17329" y="10517"/>
                  </a:lnTo>
                  <a:lnTo>
                    <a:pt x="23934" y="12742"/>
                  </a:lnTo>
                  <a:lnTo>
                    <a:pt x="27164" y="14132"/>
                  </a:lnTo>
                  <a:lnTo>
                    <a:pt x="30730" y="15764"/>
                  </a:lnTo>
                  <a:lnTo>
                    <a:pt x="33813" y="16851"/>
                  </a:lnTo>
                  <a:lnTo>
                    <a:pt x="39121" y="18060"/>
                  </a:lnTo>
                  <a:lnTo>
                    <a:pt x="42231" y="19088"/>
                  </a:lnTo>
                  <a:lnTo>
                    <a:pt x="45716" y="20479"/>
                  </a:lnTo>
                  <a:lnTo>
                    <a:pt x="49452" y="22112"/>
                  </a:lnTo>
                  <a:lnTo>
                    <a:pt x="52648" y="23200"/>
                  </a:lnTo>
                  <a:lnTo>
                    <a:pt x="58083" y="24410"/>
                  </a:lnTo>
                  <a:lnTo>
                    <a:pt x="61225" y="25437"/>
                  </a:lnTo>
                  <a:lnTo>
                    <a:pt x="64734" y="26828"/>
                  </a:lnTo>
                  <a:lnTo>
                    <a:pt x="68484" y="28461"/>
                  </a:lnTo>
                  <a:lnTo>
                    <a:pt x="71690" y="30255"/>
                  </a:lnTo>
                  <a:lnTo>
                    <a:pt x="77135" y="34131"/>
                  </a:lnTo>
                  <a:lnTo>
                    <a:pt x="81909" y="36323"/>
                  </a:lnTo>
                  <a:lnTo>
                    <a:pt x="87090" y="38003"/>
                  </a:lnTo>
                  <a:lnTo>
                    <a:pt x="90448" y="39439"/>
                  </a:lnTo>
                  <a:lnTo>
                    <a:pt x="94099" y="41101"/>
                  </a:lnTo>
                  <a:lnTo>
                    <a:pt x="97239" y="42915"/>
                  </a:lnTo>
                  <a:lnTo>
                    <a:pt x="102611" y="46813"/>
                  </a:lnTo>
                  <a:lnTo>
                    <a:pt x="107444" y="50699"/>
                  </a:lnTo>
                  <a:lnTo>
                    <a:pt x="113092" y="56141"/>
                  </a:lnTo>
                  <a:lnTo>
                    <a:pt x="113431" y="57175"/>
                  </a:lnTo>
                  <a:lnTo>
                    <a:pt x="113975" y="63905"/>
                  </a:lnTo>
                  <a:lnTo>
                    <a:pt x="114082" y="72028"/>
                  </a:lnTo>
                  <a:lnTo>
                    <a:pt x="113385" y="74117"/>
                  </a:lnTo>
                  <a:lnTo>
                    <a:pt x="110728" y="78319"/>
                  </a:lnTo>
                  <a:lnTo>
                    <a:pt x="109031" y="79722"/>
                  </a:lnTo>
                  <a:lnTo>
                    <a:pt x="107193" y="80657"/>
                  </a:lnTo>
                  <a:lnTo>
                    <a:pt x="105263" y="81280"/>
                  </a:lnTo>
                  <a:lnTo>
                    <a:pt x="103270" y="83107"/>
                  </a:lnTo>
                  <a:lnTo>
                    <a:pt x="99172" y="88899"/>
                  </a:lnTo>
                  <a:lnTo>
                    <a:pt x="94998" y="94296"/>
                  </a:lnTo>
                  <a:lnTo>
                    <a:pt x="92896" y="96723"/>
                  </a:lnTo>
                  <a:lnTo>
                    <a:pt x="90083" y="99047"/>
                  </a:lnTo>
                  <a:lnTo>
                    <a:pt x="86796" y="101301"/>
                  </a:lnTo>
                  <a:lnTo>
                    <a:pt x="83192" y="103510"/>
                  </a:lnTo>
                  <a:lnTo>
                    <a:pt x="80084" y="105688"/>
                  </a:lnTo>
                  <a:lnTo>
                    <a:pt x="74748" y="109989"/>
                  </a:lnTo>
                  <a:lnTo>
                    <a:pt x="70022" y="114253"/>
                  </a:lnTo>
                  <a:lnTo>
                    <a:pt x="65569" y="118500"/>
                  </a:lnTo>
                  <a:lnTo>
                    <a:pt x="54828" y="129092"/>
                  </a:lnTo>
                  <a:lnTo>
                    <a:pt x="51997" y="131209"/>
                  </a:lnTo>
                  <a:lnTo>
                    <a:pt x="48697" y="133326"/>
                  </a:lnTo>
                  <a:lnTo>
                    <a:pt x="45085" y="135443"/>
                  </a:lnTo>
                  <a:lnTo>
                    <a:pt x="41971" y="136855"/>
                  </a:lnTo>
                  <a:lnTo>
                    <a:pt x="36629" y="138423"/>
                  </a:lnTo>
                  <a:lnTo>
                    <a:pt x="34922" y="139546"/>
                  </a:lnTo>
                  <a:lnTo>
                    <a:pt x="33783" y="141001"/>
                  </a:lnTo>
                  <a:lnTo>
                    <a:pt x="33024" y="142676"/>
                  </a:lnTo>
                  <a:lnTo>
                    <a:pt x="28584" y="148405"/>
                  </a:lnTo>
                  <a:lnTo>
                    <a:pt x="26170" y="151200"/>
                  </a:lnTo>
                  <a:lnTo>
                    <a:pt x="25605" y="153735"/>
                  </a:lnTo>
                  <a:lnTo>
                    <a:pt x="25455" y="155399"/>
                  </a:lnTo>
                  <a:lnTo>
                    <a:pt x="26060" y="157214"/>
                  </a:lnTo>
                  <a:lnTo>
                    <a:pt x="28616" y="161112"/>
                  </a:lnTo>
                  <a:lnTo>
                    <a:pt x="34023" y="167273"/>
                  </a:lnTo>
                  <a:lnTo>
                    <a:pt x="38038" y="171462"/>
                  </a:lnTo>
                  <a:lnTo>
                    <a:pt x="64515" y="198062"/>
                  </a:lnTo>
                  <a:lnTo>
                    <a:pt x="67632" y="200472"/>
                  </a:lnTo>
                  <a:lnTo>
                    <a:pt x="71123" y="202785"/>
                  </a:lnTo>
                  <a:lnTo>
                    <a:pt x="74861" y="205033"/>
                  </a:lnTo>
                  <a:lnTo>
                    <a:pt x="78766" y="207236"/>
                  </a:lnTo>
                  <a:lnTo>
                    <a:pt x="86870" y="211566"/>
                  </a:lnTo>
                  <a:lnTo>
                    <a:pt x="99370" y="217971"/>
                  </a:lnTo>
                  <a:lnTo>
                    <a:pt x="102872" y="220095"/>
                  </a:lnTo>
                  <a:lnTo>
                    <a:pt x="105911" y="222217"/>
                  </a:lnTo>
                  <a:lnTo>
                    <a:pt x="108643" y="224337"/>
                  </a:lnTo>
                  <a:lnTo>
                    <a:pt x="111877" y="225750"/>
                  </a:lnTo>
                  <a:lnTo>
                    <a:pt x="115445" y="226693"/>
                  </a:lnTo>
                  <a:lnTo>
                    <a:pt x="119235" y="227321"/>
                  </a:lnTo>
                  <a:lnTo>
                    <a:pt x="123174" y="228445"/>
                  </a:lnTo>
                  <a:lnTo>
                    <a:pt x="127213" y="229900"/>
                  </a:lnTo>
                  <a:lnTo>
                    <a:pt x="131316" y="231576"/>
                  </a:lnTo>
                  <a:lnTo>
                    <a:pt x="134758" y="233399"/>
                  </a:lnTo>
                  <a:lnTo>
                    <a:pt x="137760" y="235319"/>
                  </a:lnTo>
                  <a:lnTo>
                    <a:pt x="140466" y="237305"/>
                  </a:lnTo>
                  <a:lnTo>
                    <a:pt x="143682" y="239334"/>
                  </a:lnTo>
                  <a:lnTo>
                    <a:pt x="147238" y="241393"/>
                  </a:lnTo>
                  <a:lnTo>
                    <a:pt x="156345" y="246396"/>
                  </a:lnTo>
                  <a:lnTo>
                    <a:pt x="161296" y="250633"/>
                  </a:lnTo>
                  <a:lnTo>
                    <a:pt x="163217" y="251748"/>
                  </a:lnTo>
                  <a:lnTo>
                    <a:pt x="167233" y="252986"/>
                  </a:lnTo>
                  <a:lnTo>
                    <a:pt x="171372" y="255418"/>
                  </a:lnTo>
                  <a:lnTo>
                    <a:pt x="177649" y="260327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8" name="SMARTInkAnnotation737"/>
            <p:cNvSpPr/>
            <p:nvPr/>
          </p:nvSpPr>
          <p:spPr>
            <a:xfrm>
              <a:off x="5798337" y="2914650"/>
              <a:ext cx="177888" cy="342901"/>
            </a:xfrm>
            <a:custGeom>
              <a:avLst/>
              <a:gdLst/>
              <a:ahLst/>
              <a:cxnLst/>
              <a:rect l="0" t="0" r="0" b="0"/>
              <a:pathLst>
                <a:path w="177888" h="342901">
                  <a:moveTo>
                    <a:pt x="6330" y="0"/>
                  </a:moveTo>
                  <a:lnTo>
                    <a:pt x="6330" y="6273"/>
                  </a:lnTo>
                  <a:lnTo>
                    <a:pt x="6330" y="22"/>
                  </a:lnTo>
                  <a:lnTo>
                    <a:pt x="0" y="0"/>
                  </a:lnTo>
                  <a:lnTo>
                    <a:pt x="6069" y="0"/>
                  </a:lnTo>
                  <a:lnTo>
                    <a:pt x="6308" y="5467"/>
                  </a:lnTo>
                  <a:lnTo>
                    <a:pt x="7021" y="5761"/>
                  </a:lnTo>
                  <a:lnTo>
                    <a:pt x="11799" y="6273"/>
                  </a:lnTo>
                  <a:lnTo>
                    <a:pt x="15796" y="6327"/>
                  </a:lnTo>
                  <a:lnTo>
                    <a:pt x="105879" y="6350"/>
                  </a:lnTo>
                  <a:lnTo>
                    <a:pt x="110114" y="5644"/>
                  </a:lnTo>
                  <a:lnTo>
                    <a:pt x="114349" y="4469"/>
                  </a:lnTo>
                  <a:lnTo>
                    <a:pt x="118585" y="2979"/>
                  </a:lnTo>
                  <a:lnTo>
                    <a:pt x="122820" y="1986"/>
                  </a:lnTo>
                  <a:lnTo>
                    <a:pt x="127057" y="1324"/>
                  </a:lnTo>
                  <a:lnTo>
                    <a:pt x="131293" y="883"/>
                  </a:lnTo>
                  <a:lnTo>
                    <a:pt x="134822" y="588"/>
                  </a:lnTo>
                  <a:lnTo>
                    <a:pt x="137881" y="392"/>
                  </a:lnTo>
                  <a:lnTo>
                    <a:pt x="143164" y="174"/>
                  </a:lnTo>
                  <a:lnTo>
                    <a:pt x="150106" y="52"/>
                  </a:lnTo>
                  <a:lnTo>
                    <a:pt x="177887" y="0"/>
                  </a:lnTo>
                  <a:lnTo>
                    <a:pt x="177887" y="27547"/>
                  </a:lnTo>
                  <a:lnTo>
                    <a:pt x="177182" y="29654"/>
                  </a:lnTo>
                  <a:lnTo>
                    <a:pt x="173521" y="35989"/>
                  </a:lnTo>
                  <a:lnTo>
                    <a:pt x="172416" y="40219"/>
                  </a:lnTo>
                  <a:lnTo>
                    <a:pt x="171795" y="49938"/>
                  </a:lnTo>
                  <a:lnTo>
                    <a:pt x="171003" y="53048"/>
                  </a:lnTo>
                  <a:lnTo>
                    <a:pt x="167219" y="61501"/>
                  </a:lnTo>
                  <a:lnTo>
                    <a:pt x="166087" y="68726"/>
                  </a:lnTo>
                  <a:lnTo>
                    <a:pt x="163699" y="76641"/>
                  </a:lnTo>
                  <a:lnTo>
                    <a:pt x="160992" y="84863"/>
                  </a:lnTo>
                  <a:lnTo>
                    <a:pt x="159788" y="93220"/>
                  </a:lnTo>
                  <a:lnTo>
                    <a:pt x="157370" y="101639"/>
                  </a:lnTo>
                  <a:lnTo>
                    <a:pt x="153943" y="110084"/>
                  </a:lnTo>
                  <a:lnTo>
                    <a:pt x="150066" y="118541"/>
                  </a:lnTo>
                  <a:lnTo>
                    <a:pt x="143915" y="131236"/>
                  </a:lnTo>
                  <a:lnTo>
                    <a:pt x="139726" y="141583"/>
                  </a:lnTo>
                  <a:lnTo>
                    <a:pt x="137620" y="147305"/>
                  </a:lnTo>
                  <a:lnTo>
                    <a:pt x="133399" y="157427"/>
                  </a:lnTo>
                  <a:lnTo>
                    <a:pt x="129169" y="167334"/>
                  </a:lnTo>
                  <a:lnTo>
                    <a:pt x="124935" y="178793"/>
                  </a:lnTo>
                  <a:lnTo>
                    <a:pt x="120701" y="189060"/>
                  </a:lnTo>
                  <a:lnTo>
                    <a:pt x="116466" y="198327"/>
                  </a:lnTo>
                  <a:lnTo>
                    <a:pt x="107994" y="215774"/>
                  </a:lnTo>
                  <a:lnTo>
                    <a:pt x="86814" y="258231"/>
                  </a:lnTo>
                  <a:lnTo>
                    <a:pt x="82578" y="264818"/>
                  </a:lnTo>
                  <a:lnTo>
                    <a:pt x="80460" y="267562"/>
                  </a:lnTo>
                  <a:lnTo>
                    <a:pt x="78107" y="272492"/>
                  </a:lnTo>
                  <a:lnTo>
                    <a:pt x="77061" y="277741"/>
                  </a:lnTo>
                  <a:lnTo>
                    <a:pt x="76595" y="284778"/>
                  </a:lnTo>
                  <a:lnTo>
                    <a:pt x="75766" y="287218"/>
                  </a:lnTo>
                  <a:lnTo>
                    <a:pt x="74507" y="288846"/>
                  </a:lnTo>
                  <a:lnTo>
                    <a:pt x="72961" y="289931"/>
                  </a:lnTo>
                  <a:lnTo>
                    <a:pt x="71931" y="292065"/>
                  </a:lnTo>
                  <a:lnTo>
                    <a:pt x="70786" y="298199"/>
                  </a:lnTo>
                  <a:lnTo>
                    <a:pt x="69775" y="300400"/>
                  </a:lnTo>
                  <a:lnTo>
                    <a:pt x="68395" y="301866"/>
                  </a:lnTo>
                  <a:lnTo>
                    <a:pt x="66769" y="302844"/>
                  </a:lnTo>
                  <a:lnTo>
                    <a:pt x="65684" y="304202"/>
                  </a:lnTo>
                  <a:lnTo>
                    <a:pt x="64962" y="305812"/>
                  </a:lnTo>
                  <a:lnTo>
                    <a:pt x="64159" y="309483"/>
                  </a:lnTo>
                  <a:lnTo>
                    <a:pt x="63601" y="316305"/>
                  </a:lnTo>
                  <a:lnTo>
                    <a:pt x="58499" y="322369"/>
                  </a:lnTo>
                  <a:lnTo>
                    <a:pt x="58053" y="322863"/>
                  </a:lnTo>
                  <a:lnTo>
                    <a:pt x="57558" y="325293"/>
                  </a:lnTo>
                  <a:lnTo>
                    <a:pt x="57167" y="335905"/>
                  </a:lnTo>
                  <a:lnTo>
                    <a:pt x="57163" y="342900"/>
                  </a:lnTo>
                  <a:lnTo>
                    <a:pt x="57163" y="327974"/>
                  </a:lnTo>
                  <a:lnTo>
                    <a:pt x="57868" y="325893"/>
                  </a:lnTo>
                  <a:lnTo>
                    <a:pt x="60536" y="321701"/>
                  </a:lnTo>
                  <a:lnTo>
                    <a:pt x="62192" y="315604"/>
                  </a:lnTo>
                  <a:lnTo>
                    <a:pt x="63516" y="30480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9" name="SMARTInkAnnotation738"/>
            <p:cNvSpPr/>
            <p:nvPr/>
          </p:nvSpPr>
          <p:spPr>
            <a:xfrm>
              <a:off x="5849226" y="4387850"/>
              <a:ext cx="139674" cy="272787"/>
            </a:xfrm>
            <a:custGeom>
              <a:avLst/>
              <a:gdLst/>
              <a:ahLst/>
              <a:cxnLst/>
              <a:rect l="0" t="0" r="0" b="0"/>
              <a:pathLst>
                <a:path w="139674" h="272787">
                  <a:moveTo>
                    <a:pt x="25335" y="0"/>
                  </a:moveTo>
                  <a:lnTo>
                    <a:pt x="25335" y="6350"/>
                  </a:lnTo>
                  <a:lnTo>
                    <a:pt x="49921" y="6350"/>
                  </a:lnTo>
                  <a:lnTo>
                    <a:pt x="53021" y="7055"/>
                  </a:lnTo>
                  <a:lnTo>
                    <a:pt x="55795" y="8231"/>
                  </a:lnTo>
                  <a:lnTo>
                    <a:pt x="58349" y="9721"/>
                  </a:lnTo>
                  <a:lnTo>
                    <a:pt x="61464" y="10714"/>
                  </a:lnTo>
                  <a:lnTo>
                    <a:pt x="64953" y="11376"/>
                  </a:lnTo>
                  <a:lnTo>
                    <a:pt x="68691" y="11817"/>
                  </a:lnTo>
                  <a:lnTo>
                    <a:pt x="72595" y="12112"/>
                  </a:lnTo>
                  <a:lnTo>
                    <a:pt x="76609" y="12308"/>
                  </a:lnTo>
                  <a:lnTo>
                    <a:pt x="80698" y="12438"/>
                  </a:lnTo>
                  <a:lnTo>
                    <a:pt x="84835" y="13231"/>
                  </a:lnTo>
                  <a:lnTo>
                    <a:pt x="89006" y="14465"/>
                  </a:lnTo>
                  <a:lnTo>
                    <a:pt x="93198" y="15994"/>
                  </a:lnTo>
                  <a:lnTo>
                    <a:pt x="96699" y="17718"/>
                  </a:lnTo>
                  <a:lnTo>
                    <a:pt x="99738" y="19572"/>
                  </a:lnTo>
                  <a:lnTo>
                    <a:pt x="102471" y="21515"/>
                  </a:lnTo>
                  <a:lnTo>
                    <a:pt x="105705" y="22810"/>
                  </a:lnTo>
                  <a:lnTo>
                    <a:pt x="109273" y="23673"/>
                  </a:lnTo>
                  <a:lnTo>
                    <a:pt x="113063" y="24249"/>
                  </a:lnTo>
                  <a:lnTo>
                    <a:pt x="116296" y="24633"/>
                  </a:lnTo>
                  <a:lnTo>
                    <a:pt x="119158" y="24888"/>
                  </a:lnTo>
                  <a:lnTo>
                    <a:pt x="121771" y="25059"/>
                  </a:lnTo>
                  <a:lnTo>
                    <a:pt x="124220" y="25878"/>
                  </a:lnTo>
                  <a:lnTo>
                    <a:pt x="126558" y="27130"/>
                  </a:lnTo>
                  <a:lnTo>
                    <a:pt x="128822" y="28670"/>
                  </a:lnTo>
                  <a:lnTo>
                    <a:pt x="131038" y="29697"/>
                  </a:lnTo>
                  <a:lnTo>
                    <a:pt x="135384" y="30837"/>
                  </a:lnTo>
                  <a:lnTo>
                    <a:pt x="136824" y="31847"/>
                  </a:lnTo>
                  <a:lnTo>
                    <a:pt x="137785" y="33225"/>
                  </a:lnTo>
                  <a:lnTo>
                    <a:pt x="138852" y="36640"/>
                  </a:lnTo>
                  <a:lnTo>
                    <a:pt x="139631" y="44377"/>
                  </a:lnTo>
                  <a:lnTo>
                    <a:pt x="139673" y="47475"/>
                  </a:lnTo>
                  <a:lnTo>
                    <a:pt x="138978" y="49288"/>
                  </a:lnTo>
                  <a:lnTo>
                    <a:pt x="135333" y="55213"/>
                  </a:lnTo>
                  <a:lnTo>
                    <a:pt x="133232" y="61437"/>
                  </a:lnTo>
                  <a:lnTo>
                    <a:pt x="130240" y="65640"/>
                  </a:lnTo>
                  <a:lnTo>
                    <a:pt x="126556" y="69861"/>
                  </a:lnTo>
                  <a:lnTo>
                    <a:pt x="122565" y="74088"/>
                  </a:lnTo>
                  <a:lnTo>
                    <a:pt x="118439" y="78318"/>
                  </a:lnTo>
                  <a:lnTo>
                    <a:pt x="116350" y="79729"/>
                  </a:lnTo>
                  <a:lnTo>
                    <a:pt x="112147" y="81296"/>
                  </a:lnTo>
                  <a:lnTo>
                    <a:pt x="107925" y="83874"/>
                  </a:lnTo>
                  <a:lnTo>
                    <a:pt x="103695" y="87372"/>
                  </a:lnTo>
                  <a:lnTo>
                    <a:pt x="99462" y="91278"/>
                  </a:lnTo>
                  <a:lnTo>
                    <a:pt x="97345" y="92602"/>
                  </a:lnTo>
                  <a:lnTo>
                    <a:pt x="93110" y="94073"/>
                  </a:lnTo>
                  <a:lnTo>
                    <a:pt x="88875" y="96608"/>
                  </a:lnTo>
                  <a:lnTo>
                    <a:pt x="84639" y="100087"/>
                  </a:lnTo>
                  <a:lnTo>
                    <a:pt x="80402" y="103985"/>
                  </a:lnTo>
                  <a:lnTo>
                    <a:pt x="71067" y="113069"/>
                  </a:lnTo>
                  <a:lnTo>
                    <a:pt x="66812" y="117306"/>
                  </a:lnTo>
                  <a:lnTo>
                    <a:pt x="64988" y="118421"/>
                  </a:lnTo>
                  <a:lnTo>
                    <a:pt x="61079" y="119659"/>
                  </a:lnTo>
                  <a:lnTo>
                    <a:pt x="58282" y="120356"/>
                  </a:lnTo>
                  <a:lnTo>
                    <a:pt x="57889" y="121160"/>
                  </a:lnTo>
                  <a:lnTo>
                    <a:pt x="57208" y="126091"/>
                  </a:lnTo>
                  <a:lnTo>
                    <a:pt x="57114" y="132387"/>
                  </a:lnTo>
                  <a:lnTo>
                    <a:pt x="60481" y="136436"/>
                  </a:lnTo>
                  <a:lnTo>
                    <a:pt x="64018" y="140131"/>
                  </a:lnTo>
                  <a:lnTo>
                    <a:pt x="68667" y="144880"/>
                  </a:lnTo>
                  <a:lnTo>
                    <a:pt x="70462" y="145976"/>
                  </a:lnTo>
                  <a:lnTo>
                    <a:pt x="73069" y="147412"/>
                  </a:lnTo>
                  <a:lnTo>
                    <a:pt x="76220" y="149075"/>
                  </a:lnTo>
                  <a:lnTo>
                    <a:pt x="79026" y="150183"/>
                  </a:lnTo>
                  <a:lnTo>
                    <a:pt x="81603" y="150922"/>
                  </a:lnTo>
                  <a:lnTo>
                    <a:pt x="84027" y="151414"/>
                  </a:lnTo>
                  <a:lnTo>
                    <a:pt x="86349" y="152449"/>
                  </a:lnTo>
                  <a:lnTo>
                    <a:pt x="88603" y="153843"/>
                  </a:lnTo>
                  <a:lnTo>
                    <a:pt x="90811" y="155479"/>
                  </a:lnTo>
                  <a:lnTo>
                    <a:pt x="95148" y="159177"/>
                  </a:lnTo>
                  <a:lnTo>
                    <a:pt x="97292" y="161152"/>
                  </a:lnTo>
                  <a:lnTo>
                    <a:pt x="99429" y="162468"/>
                  </a:lnTo>
                  <a:lnTo>
                    <a:pt x="103684" y="163930"/>
                  </a:lnTo>
                  <a:lnTo>
                    <a:pt x="107929" y="166462"/>
                  </a:lnTo>
                  <a:lnTo>
                    <a:pt x="113034" y="170465"/>
                  </a:lnTo>
                  <a:lnTo>
                    <a:pt x="117291" y="174528"/>
                  </a:lnTo>
                  <a:lnTo>
                    <a:pt x="118409" y="176325"/>
                  </a:lnTo>
                  <a:lnTo>
                    <a:pt x="120688" y="182223"/>
                  </a:lnTo>
                  <a:lnTo>
                    <a:pt x="124814" y="187734"/>
                  </a:lnTo>
                  <a:lnTo>
                    <a:pt x="126028" y="189271"/>
                  </a:lnTo>
                  <a:lnTo>
                    <a:pt x="126567" y="191835"/>
                  </a:lnTo>
                  <a:lnTo>
                    <a:pt x="126913" y="199230"/>
                  </a:lnTo>
                  <a:lnTo>
                    <a:pt x="126236" y="201259"/>
                  </a:lnTo>
                  <a:lnTo>
                    <a:pt x="121957" y="207703"/>
                  </a:lnTo>
                  <a:lnTo>
                    <a:pt x="119151" y="210884"/>
                  </a:lnTo>
                  <a:lnTo>
                    <a:pt x="111878" y="218280"/>
                  </a:lnTo>
                  <a:lnTo>
                    <a:pt x="109857" y="219603"/>
                  </a:lnTo>
                  <a:lnTo>
                    <a:pt x="105731" y="221074"/>
                  </a:lnTo>
                  <a:lnTo>
                    <a:pt x="101544" y="223609"/>
                  </a:lnTo>
                  <a:lnTo>
                    <a:pt x="99438" y="225273"/>
                  </a:lnTo>
                  <a:lnTo>
                    <a:pt x="96623" y="226382"/>
                  </a:lnTo>
                  <a:lnTo>
                    <a:pt x="93334" y="227121"/>
                  </a:lnTo>
                  <a:lnTo>
                    <a:pt x="89730" y="227614"/>
                  </a:lnTo>
                  <a:lnTo>
                    <a:pt x="86620" y="229354"/>
                  </a:lnTo>
                  <a:lnTo>
                    <a:pt x="83842" y="231925"/>
                  </a:lnTo>
                  <a:lnTo>
                    <a:pt x="81283" y="235050"/>
                  </a:lnTo>
                  <a:lnTo>
                    <a:pt x="78872" y="237133"/>
                  </a:lnTo>
                  <a:lnTo>
                    <a:pt x="76558" y="238522"/>
                  </a:lnTo>
                  <a:lnTo>
                    <a:pt x="74310" y="239448"/>
                  </a:lnTo>
                  <a:lnTo>
                    <a:pt x="71399" y="240771"/>
                  </a:lnTo>
                  <a:lnTo>
                    <a:pt x="64399" y="244122"/>
                  </a:lnTo>
                  <a:lnTo>
                    <a:pt x="61261" y="245298"/>
                  </a:lnTo>
                  <a:lnTo>
                    <a:pt x="58464" y="246082"/>
                  </a:lnTo>
                  <a:lnTo>
                    <a:pt x="55893" y="246605"/>
                  </a:lnTo>
                  <a:lnTo>
                    <a:pt x="53473" y="247659"/>
                  </a:lnTo>
                  <a:lnTo>
                    <a:pt x="51153" y="249067"/>
                  </a:lnTo>
                  <a:lnTo>
                    <a:pt x="48901" y="250711"/>
                  </a:lnTo>
                  <a:lnTo>
                    <a:pt x="46693" y="251807"/>
                  </a:lnTo>
                  <a:lnTo>
                    <a:pt x="42358" y="253026"/>
                  </a:lnTo>
                  <a:lnTo>
                    <a:pt x="39508" y="254055"/>
                  </a:lnTo>
                  <a:lnTo>
                    <a:pt x="36196" y="255448"/>
                  </a:lnTo>
                  <a:lnTo>
                    <a:pt x="32575" y="257082"/>
                  </a:lnTo>
                  <a:lnTo>
                    <a:pt x="29456" y="258171"/>
                  </a:lnTo>
                  <a:lnTo>
                    <a:pt x="26670" y="258897"/>
                  </a:lnTo>
                  <a:lnTo>
                    <a:pt x="24107" y="259382"/>
                  </a:lnTo>
                  <a:lnTo>
                    <a:pt x="21692" y="260410"/>
                  </a:lnTo>
                  <a:lnTo>
                    <a:pt x="19376" y="261801"/>
                  </a:lnTo>
                  <a:lnTo>
                    <a:pt x="17126" y="263434"/>
                  </a:lnTo>
                  <a:lnTo>
                    <a:pt x="14920" y="264523"/>
                  </a:lnTo>
                  <a:lnTo>
                    <a:pt x="10587" y="265732"/>
                  </a:lnTo>
                  <a:lnTo>
                    <a:pt x="6651" y="266615"/>
                  </a:lnTo>
                  <a:lnTo>
                    <a:pt x="3013" y="270046"/>
                  </a:lnTo>
                  <a:lnTo>
                    <a:pt x="191" y="272786"/>
                  </a:lnTo>
                  <a:lnTo>
                    <a:pt x="0" y="269601"/>
                  </a:lnTo>
                  <a:lnTo>
                    <a:pt x="678" y="268634"/>
                  </a:lnTo>
                  <a:lnTo>
                    <a:pt x="1838" y="267989"/>
                  </a:lnTo>
                  <a:lnTo>
                    <a:pt x="3316" y="267560"/>
                  </a:lnTo>
                  <a:lnTo>
                    <a:pt x="4302" y="266567"/>
                  </a:lnTo>
                  <a:lnTo>
                    <a:pt x="4959" y="265201"/>
                  </a:lnTo>
                  <a:lnTo>
                    <a:pt x="5397" y="263584"/>
                  </a:lnTo>
                  <a:lnTo>
                    <a:pt x="7766" y="259906"/>
                  </a:lnTo>
                  <a:lnTo>
                    <a:pt x="9386" y="257937"/>
                  </a:lnTo>
                  <a:lnTo>
                    <a:pt x="11879" y="255919"/>
                  </a:lnTo>
                  <a:lnTo>
                    <a:pt x="14952" y="253868"/>
                  </a:lnTo>
                  <a:lnTo>
                    <a:pt x="25335" y="24765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0" name="SMARTInkAnnotation739"/>
            <p:cNvSpPr/>
            <p:nvPr/>
          </p:nvSpPr>
          <p:spPr>
            <a:xfrm>
              <a:off x="6071803" y="4597400"/>
              <a:ext cx="31493" cy="57050"/>
            </a:xfrm>
            <a:custGeom>
              <a:avLst/>
              <a:gdLst/>
              <a:ahLst/>
              <a:cxnLst/>
              <a:rect l="0" t="0" r="0" b="0"/>
              <a:pathLst>
                <a:path w="31493" h="57050">
                  <a:moveTo>
                    <a:pt x="18793" y="0"/>
                  </a:moveTo>
                  <a:lnTo>
                    <a:pt x="22166" y="0"/>
                  </a:lnTo>
                  <a:lnTo>
                    <a:pt x="23865" y="705"/>
                  </a:lnTo>
                  <a:lnTo>
                    <a:pt x="25705" y="1881"/>
                  </a:lnTo>
                  <a:lnTo>
                    <a:pt x="30356" y="5467"/>
                  </a:lnTo>
                  <a:lnTo>
                    <a:pt x="30737" y="6467"/>
                  </a:lnTo>
                  <a:lnTo>
                    <a:pt x="30992" y="7839"/>
                  </a:lnTo>
                  <a:lnTo>
                    <a:pt x="31400" y="11740"/>
                  </a:lnTo>
                  <a:lnTo>
                    <a:pt x="31433" y="12765"/>
                  </a:lnTo>
                  <a:lnTo>
                    <a:pt x="31492" y="18083"/>
                  </a:lnTo>
                  <a:lnTo>
                    <a:pt x="30788" y="18405"/>
                  </a:lnTo>
                  <a:lnTo>
                    <a:pt x="29614" y="18621"/>
                  </a:lnTo>
                  <a:lnTo>
                    <a:pt x="28125" y="18763"/>
                  </a:lnTo>
                  <a:lnTo>
                    <a:pt x="27132" y="19564"/>
                  </a:lnTo>
                  <a:lnTo>
                    <a:pt x="26471" y="20804"/>
                  </a:lnTo>
                  <a:lnTo>
                    <a:pt x="26029" y="22336"/>
                  </a:lnTo>
                  <a:lnTo>
                    <a:pt x="25735" y="24062"/>
                  </a:lnTo>
                  <a:lnTo>
                    <a:pt x="25539" y="25920"/>
                  </a:lnTo>
                  <a:lnTo>
                    <a:pt x="25408" y="27863"/>
                  </a:lnTo>
                  <a:lnTo>
                    <a:pt x="25321" y="29864"/>
                  </a:lnTo>
                  <a:lnTo>
                    <a:pt x="25224" y="33969"/>
                  </a:lnTo>
                  <a:lnTo>
                    <a:pt x="24493" y="36052"/>
                  </a:lnTo>
                  <a:lnTo>
                    <a:pt x="23299" y="38145"/>
                  </a:lnTo>
                  <a:lnTo>
                    <a:pt x="21797" y="40247"/>
                  </a:lnTo>
                  <a:lnTo>
                    <a:pt x="20089" y="41648"/>
                  </a:lnTo>
                  <a:lnTo>
                    <a:pt x="18245" y="42582"/>
                  </a:lnTo>
                  <a:lnTo>
                    <a:pt x="13586" y="44081"/>
                  </a:lnTo>
                  <a:lnTo>
                    <a:pt x="12497" y="44910"/>
                  </a:lnTo>
                  <a:lnTo>
                    <a:pt x="11066" y="46167"/>
                  </a:lnTo>
                  <a:lnTo>
                    <a:pt x="9405" y="47711"/>
                  </a:lnTo>
                  <a:lnTo>
                    <a:pt x="8298" y="49447"/>
                  </a:lnTo>
                  <a:lnTo>
                    <a:pt x="7561" y="51308"/>
                  </a:lnTo>
                  <a:lnTo>
                    <a:pt x="6376" y="55997"/>
                  </a:lnTo>
                  <a:lnTo>
                    <a:pt x="5573" y="56381"/>
                  </a:lnTo>
                  <a:lnTo>
                    <a:pt x="4332" y="56637"/>
                  </a:lnTo>
                  <a:lnTo>
                    <a:pt x="640" y="57049"/>
                  </a:lnTo>
                  <a:lnTo>
                    <a:pt x="336" y="56377"/>
                  </a:lnTo>
                  <a:lnTo>
                    <a:pt x="135" y="55223"/>
                  </a:lnTo>
                  <a:lnTo>
                    <a:pt x="0" y="53749"/>
                  </a:lnTo>
                  <a:lnTo>
                    <a:pt x="616" y="52060"/>
                  </a:lnTo>
                  <a:lnTo>
                    <a:pt x="1732" y="50229"/>
                  </a:lnTo>
                  <a:lnTo>
                    <a:pt x="6085" y="4445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1" name="SMARTInkAnnotation740"/>
            <p:cNvSpPr/>
            <p:nvPr/>
          </p:nvSpPr>
          <p:spPr>
            <a:xfrm>
              <a:off x="6205077" y="4413519"/>
              <a:ext cx="152124" cy="266408"/>
            </a:xfrm>
            <a:custGeom>
              <a:avLst/>
              <a:gdLst/>
              <a:ahLst/>
              <a:cxnLst/>
              <a:rect l="0" t="0" r="0" b="0"/>
              <a:pathLst>
                <a:path w="152124" h="266408">
                  <a:moveTo>
                    <a:pt x="146031" y="44181"/>
                  </a:moveTo>
                  <a:lnTo>
                    <a:pt x="151502" y="38714"/>
                  </a:lnTo>
                  <a:lnTo>
                    <a:pt x="151992" y="36342"/>
                  </a:lnTo>
                  <a:lnTo>
                    <a:pt x="152123" y="34721"/>
                  </a:lnTo>
                  <a:lnTo>
                    <a:pt x="151504" y="33641"/>
                  </a:lnTo>
                  <a:lnTo>
                    <a:pt x="150386" y="32921"/>
                  </a:lnTo>
                  <a:lnTo>
                    <a:pt x="148934" y="32441"/>
                  </a:lnTo>
                  <a:lnTo>
                    <a:pt x="147967" y="30709"/>
                  </a:lnTo>
                  <a:lnTo>
                    <a:pt x="146891" y="25023"/>
                  </a:lnTo>
                  <a:lnTo>
                    <a:pt x="145898" y="22942"/>
                  </a:lnTo>
                  <a:lnTo>
                    <a:pt x="144530" y="21555"/>
                  </a:lnTo>
                  <a:lnTo>
                    <a:pt x="141128" y="19308"/>
                  </a:lnTo>
                  <a:lnTo>
                    <a:pt x="137262" y="15958"/>
                  </a:lnTo>
                  <a:lnTo>
                    <a:pt x="133395" y="12422"/>
                  </a:lnTo>
                  <a:lnTo>
                    <a:pt x="130296" y="9370"/>
                  </a:lnTo>
                  <a:lnTo>
                    <a:pt x="128481" y="8274"/>
                  </a:lnTo>
                  <a:lnTo>
                    <a:pt x="124582" y="7055"/>
                  </a:lnTo>
                  <a:lnTo>
                    <a:pt x="120495" y="6514"/>
                  </a:lnTo>
                  <a:lnTo>
                    <a:pt x="118417" y="6370"/>
                  </a:lnTo>
                  <a:lnTo>
                    <a:pt x="115619" y="5567"/>
                  </a:lnTo>
                  <a:lnTo>
                    <a:pt x="112343" y="4327"/>
                  </a:lnTo>
                  <a:lnTo>
                    <a:pt x="108746" y="2796"/>
                  </a:lnTo>
                  <a:lnTo>
                    <a:pt x="105642" y="1774"/>
                  </a:lnTo>
                  <a:lnTo>
                    <a:pt x="102867" y="1093"/>
                  </a:lnTo>
                  <a:lnTo>
                    <a:pt x="100311" y="639"/>
                  </a:lnTo>
                  <a:lnTo>
                    <a:pt x="95588" y="134"/>
                  </a:lnTo>
                  <a:lnTo>
                    <a:pt x="93340" y="0"/>
                  </a:lnTo>
                  <a:lnTo>
                    <a:pt x="91136" y="615"/>
                  </a:lnTo>
                  <a:lnTo>
                    <a:pt x="86804" y="3182"/>
                  </a:lnTo>
                  <a:lnTo>
                    <a:pt x="83954" y="4148"/>
                  </a:lnTo>
                  <a:lnTo>
                    <a:pt x="80643" y="4792"/>
                  </a:lnTo>
                  <a:lnTo>
                    <a:pt x="77023" y="5222"/>
                  </a:lnTo>
                  <a:lnTo>
                    <a:pt x="73903" y="5508"/>
                  </a:lnTo>
                  <a:lnTo>
                    <a:pt x="71118" y="5699"/>
                  </a:lnTo>
                  <a:lnTo>
                    <a:pt x="68556" y="5826"/>
                  </a:lnTo>
                  <a:lnTo>
                    <a:pt x="63825" y="5968"/>
                  </a:lnTo>
                  <a:lnTo>
                    <a:pt x="61575" y="6006"/>
                  </a:lnTo>
                  <a:lnTo>
                    <a:pt x="58663" y="6736"/>
                  </a:lnTo>
                  <a:lnTo>
                    <a:pt x="55310" y="7929"/>
                  </a:lnTo>
                  <a:lnTo>
                    <a:pt x="51662" y="9430"/>
                  </a:lnTo>
                  <a:lnTo>
                    <a:pt x="48525" y="10430"/>
                  </a:lnTo>
                  <a:lnTo>
                    <a:pt x="45727" y="11097"/>
                  </a:lnTo>
                  <a:lnTo>
                    <a:pt x="43156" y="11541"/>
                  </a:lnTo>
                  <a:lnTo>
                    <a:pt x="38416" y="12035"/>
                  </a:lnTo>
                  <a:lnTo>
                    <a:pt x="36164" y="12167"/>
                  </a:lnTo>
                  <a:lnTo>
                    <a:pt x="33956" y="12961"/>
                  </a:lnTo>
                  <a:lnTo>
                    <a:pt x="29621" y="15724"/>
                  </a:lnTo>
                  <a:lnTo>
                    <a:pt x="25340" y="19303"/>
                  </a:lnTo>
                  <a:lnTo>
                    <a:pt x="21085" y="23246"/>
                  </a:lnTo>
                  <a:lnTo>
                    <a:pt x="12600" y="31527"/>
                  </a:lnTo>
                  <a:lnTo>
                    <a:pt x="4126" y="39956"/>
                  </a:lnTo>
                  <a:lnTo>
                    <a:pt x="2714" y="42070"/>
                  </a:lnTo>
                  <a:lnTo>
                    <a:pt x="1145" y="46300"/>
                  </a:lnTo>
                  <a:lnTo>
                    <a:pt x="261" y="52649"/>
                  </a:lnTo>
                  <a:lnTo>
                    <a:pt x="0" y="58998"/>
                  </a:lnTo>
                  <a:lnTo>
                    <a:pt x="669" y="61114"/>
                  </a:lnTo>
                  <a:lnTo>
                    <a:pt x="3295" y="65348"/>
                  </a:lnTo>
                  <a:lnTo>
                    <a:pt x="6816" y="69581"/>
                  </a:lnTo>
                  <a:lnTo>
                    <a:pt x="8743" y="71697"/>
                  </a:lnTo>
                  <a:lnTo>
                    <a:pt x="10734" y="73109"/>
                  </a:lnTo>
                  <a:lnTo>
                    <a:pt x="14828" y="74677"/>
                  </a:lnTo>
                  <a:lnTo>
                    <a:pt x="19002" y="75374"/>
                  </a:lnTo>
                  <a:lnTo>
                    <a:pt x="23210" y="75683"/>
                  </a:lnTo>
                  <a:lnTo>
                    <a:pt x="27434" y="75821"/>
                  </a:lnTo>
                  <a:lnTo>
                    <a:pt x="45603" y="75921"/>
                  </a:lnTo>
                  <a:lnTo>
                    <a:pt x="48721" y="75219"/>
                  </a:lnTo>
                  <a:lnTo>
                    <a:pt x="52212" y="74045"/>
                  </a:lnTo>
                  <a:lnTo>
                    <a:pt x="55951" y="72557"/>
                  </a:lnTo>
                  <a:lnTo>
                    <a:pt x="59856" y="71565"/>
                  </a:lnTo>
                  <a:lnTo>
                    <a:pt x="63871" y="70903"/>
                  </a:lnTo>
                  <a:lnTo>
                    <a:pt x="67960" y="70463"/>
                  </a:lnTo>
                  <a:lnTo>
                    <a:pt x="71392" y="69463"/>
                  </a:lnTo>
                  <a:lnTo>
                    <a:pt x="74385" y="68091"/>
                  </a:lnTo>
                  <a:lnTo>
                    <a:pt x="77087" y="66471"/>
                  </a:lnTo>
                  <a:lnTo>
                    <a:pt x="79594" y="65391"/>
                  </a:lnTo>
                  <a:lnTo>
                    <a:pt x="84263" y="64191"/>
                  </a:lnTo>
                  <a:lnTo>
                    <a:pt x="88692" y="61776"/>
                  </a:lnTo>
                  <a:lnTo>
                    <a:pt x="90861" y="60144"/>
                  </a:lnTo>
                  <a:lnTo>
                    <a:pt x="92307" y="58351"/>
                  </a:lnTo>
                  <a:lnTo>
                    <a:pt x="93271" y="56450"/>
                  </a:lnTo>
                  <a:lnTo>
                    <a:pt x="93914" y="54476"/>
                  </a:lnTo>
                  <a:lnTo>
                    <a:pt x="96510" y="50403"/>
                  </a:lnTo>
                  <a:lnTo>
                    <a:pt x="100557" y="45410"/>
                  </a:lnTo>
                  <a:lnTo>
                    <a:pt x="104632" y="41174"/>
                  </a:lnTo>
                  <a:lnTo>
                    <a:pt x="114141" y="31600"/>
                  </a:lnTo>
                  <a:lnTo>
                    <a:pt x="114254" y="31488"/>
                  </a:lnTo>
                  <a:lnTo>
                    <a:pt x="114260" y="36949"/>
                  </a:lnTo>
                  <a:lnTo>
                    <a:pt x="109894" y="42726"/>
                  </a:lnTo>
                  <a:lnTo>
                    <a:pt x="108790" y="46591"/>
                  </a:lnTo>
                  <a:lnTo>
                    <a:pt x="108081" y="54823"/>
                  </a:lnTo>
                  <a:lnTo>
                    <a:pt x="107959" y="61132"/>
                  </a:lnTo>
                  <a:lnTo>
                    <a:pt x="107907" y="143951"/>
                  </a:lnTo>
                  <a:lnTo>
                    <a:pt x="107201" y="147384"/>
                  </a:lnTo>
                  <a:lnTo>
                    <a:pt x="104534" y="153078"/>
                  </a:lnTo>
                  <a:lnTo>
                    <a:pt x="102878" y="159843"/>
                  </a:lnTo>
                  <a:lnTo>
                    <a:pt x="102142" y="166848"/>
                  </a:lnTo>
                  <a:lnTo>
                    <a:pt x="101814" y="172312"/>
                  </a:lnTo>
                  <a:lnTo>
                    <a:pt x="101669" y="178974"/>
                  </a:lnTo>
                  <a:lnTo>
                    <a:pt x="101554" y="216840"/>
                  </a:lnTo>
                  <a:lnTo>
                    <a:pt x="102259" y="218554"/>
                  </a:lnTo>
                  <a:lnTo>
                    <a:pt x="103436" y="219696"/>
                  </a:lnTo>
                  <a:lnTo>
                    <a:pt x="104926" y="220457"/>
                  </a:lnTo>
                  <a:lnTo>
                    <a:pt x="105920" y="221671"/>
                  </a:lnTo>
                  <a:lnTo>
                    <a:pt x="106582" y="223185"/>
                  </a:lnTo>
                  <a:lnTo>
                    <a:pt x="107318" y="226750"/>
                  </a:lnTo>
                  <a:lnTo>
                    <a:pt x="107790" y="234787"/>
                  </a:lnTo>
                  <a:lnTo>
                    <a:pt x="107900" y="246133"/>
                  </a:lnTo>
                  <a:lnTo>
                    <a:pt x="107907" y="259794"/>
                  </a:lnTo>
                  <a:lnTo>
                    <a:pt x="112273" y="264388"/>
                  </a:lnTo>
                  <a:lnTo>
                    <a:pt x="114238" y="266407"/>
                  </a:lnTo>
                  <a:lnTo>
                    <a:pt x="114261" y="260081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2" name="SMARTInkAnnotation741"/>
            <p:cNvSpPr/>
            <p:nvPr/>
          </p:nvSpPr>
          <p:spPr>
            <a:xfrm>
              <a:off x="5734800" y="3752850"/>
              <a:ext cx="177885" cy="228601"/>
            </a:xfrm>
            <a:custGeom>
              <a:avLst/>
              <a:gdLst/>
              <a:ahLst/>
              <a:cxnLst/>
              <a:rect l="0" t="0" r="0" b="0"/>
              <a:pathLst>
                <a:path w="177885" h="228601">
                  <a:moveTo>
                    <a:pt x="63514" y="25400"/>
                  </a:moveTo>
                  <a:lnTo>
                    <a:pt x="51767" y="25400"/>
                  </a:lnTo>
                  <a:lnTo>
                    <a:pt x="57153" y="25400"/>
                  </a:lnTo>
                  <a:lnTo>
                    <a:pt x="57159" y="13589"/>
                  </a:lnTo>
                  <a:lnTo>
                    <a:pt x="57865" y="13293"/>
                  </a:lnTo>
                  <a:lnTo>
                    <a:pt x="60533" y="12963"/>
                  </a:lnTo>
                  <a:lnTo>
                    <a:pt x="61526" y="12170"/>
                  </a:lnTo>
                  <a:lnTo>
                    <a:pt x="62189" y="10935"/>
                  </a:lnTo>
                  <a:lnTo>
                    <a:pt x="62631" y="9407"/>
                  </a:lnTo>
                  <a:lnTo>
                    <a:pt x="63630" y="8388"/>
                  </a:lnTo>
                  <a:lnTo>
                    <a:pt x="65003" y="7708"/>
                  </a:lnTo>
                  <a:lnTo>
                    <a:pt x="68411" y="6953"/>
                  </a:lnTo>
                  <a:lnTo>
                    <a:pt x="73593" y="6529"/>
                  </a:lnTo>
                  <a:lnTo>
                    <a:pt x="77585" y="6385"/>
                  </a:lnTo>
                  <a:lnTo>
                    <a:pt x="84963" y="6357"/>
                  </a:lnTo>
                  <a:lnTo>
                    <a:pt x="86991" y="5649"/>
                  </a:lnTo>
                  <a:lnTo>
                    <a:pt x="91127" y="2981"/>
                  </a:lnTo>
                  <a:lnTo>
                    <a:pt x="95319" y="1325"/>
                  </a:lnTo>
                  <a:lnTo>
                    <a:pt x="100241" y="589"/>
                  </a:lnTo>
                  <a:lnTo>
                    <a:pt x="103530" y="392"/>
                  </a:lnTo>
                  <a:lnTo>
                    <a:pt x="110244" y="174"/>
                  </a:lnTo>
                  <a:lnTo>
                    <a:pt x="119183" y="23"/>
                  </a:lnTo>
                  <a:lnTo>
                    <a:pt x="139469" y="0"/>
                  </a:lnTo>
                  <a:lnTo>
                    <a:pt x="144752" y="5026"/>
                  </a:lnTo>
                  <a:lnTo>
                    <a:pt x="145205" y="5467"/>
                  </a:lnTo>
                  <a:lnTo>
                    <a:pt x="145509" y="6467"/>
                  </a:lnTo>
                  <a:lnTo>
                    <a:pt x="145995" y="13141"/>
                  </a:lnTo>
                  <a:lnTo>
                    <a:pt x="146098" y="18978"/>
                  </a:lnTo>
                  <a:lnTo>
                    <a:pt x="146108" y="22075"/>
                  </a:lnTo>
                  <a:lnTo>
                    <a:pt x="145404" y="23889"/>
                  </a:lnTo>
                  <a:lnTo>
                    <a:pt x="141746" y="29813"/>
                  </a:lnTo>
                  <a:lnTo>
                    <a:pt x="139643" y="36037"/>
                  </a:lnTo>
                  <a:lnTo>
                    <a:pt x="134863" y="42349"/>
                  </a:lnTo>
                  <a:lnTo>
                    <a:pt x="130994" y="46574"/>
                  </a:lnTo>
                  <a:lnTo>
                    <a:pt x="124848" y="52919"/>
                  </a:lnTo>
                  <a:lnTo>
                    <a:pt x="120660" y="59032"/>
                  </a:lnTo>
                  <a:lnTo>
                    <a:pt x="116446" y="65748"/>
                  </a:lnTo>
                  <a:lnTo>
                    <a:pt x="112219" y="71084"/>
                  </a:lnTo>
                  <a:lnTo>
                    <a:pt x="107988" y="77689"/>
                  </a:lnTo>
                  <a:lnTo>
                    <a:pt x="105871" y="81426"/>
                  </a:lnTo>
                  <a:lnTo>
                    <a:pt x="103047" y="84623"/>
                  </a:lnTo>
                  <a:lnTo>
                    <a:pt x="99754" y="87460"/>
                  </a:lnTo>
                  <a:lnTo>
                    <a:pt x="96145" y="90057"/>
                  </a:lnTo>
                  <a:lnTo>
                    <a:pt x="93033" y="93199"/>
                  </a:lnTo>
                  <a:lnTo>
                    <a:pt x="90254" y="96705"/>
                  </a:lnTo>
                  <a:lnTo>
                    <a:pt x="85282" y="103657"/>
                  </a:lnTo>
                  <a:lnTo>
                    <a:pt x="80719" y="109100"/>
                  </a:lnTo>
                  <a:lnTo>
                    <a:pt x="77807" y="112244"/>
                  </a:lnTo>
                  <a:lnTo>
                    <a:pt x="70807" y="119501"/>
                  </a:lnTo>
                  <a:lnTo>
                    <a:pt x="66964" y="122706"/>
                  </a:lnTo>
                  <a:lnTo>
                    <a:pt x="62990" y="125548"/>
                  </a:lnTo>
                  <a:lnTo>
                    <a:pt x="58929" y="128149"/>
                  </a:lnTo>
                  <a:lnTo>
                    <a:pt x="55515" y="130588"/>
                  </a:lnTo>
                  <a:lnTo>
                    <a:pt x="52534" y="132920"/>
                  </a:lnTo>
                  <a:lnTo>
                    <a:pt x="49839" y="135180"/>
                  </a:lnTo>
                  <a:lnTo>
                    <a:pt x="46631" y="137392"/>
                  </a:lnTo>
                  <a:lnTo>
                    <a:pt x="43081" y="139572"/>
                  </a:lnTo>
                  <a:lnTo>
                    <a:pt x="39302" y="141731"/>
                  </a:lnTo>
                  <a:lnTo>
                    <a:pt x="36076" y="143876"/>
                  </a:lnTo>
                  <a:lnTo>
                    <a:pt x="30610" y="148141"/>
                  </a:lnTo>
                  <a:lnTo>
                    <a:pt x="25827" y="150507"/>
                  </a:lnTo>
                  <a:lnTo>
                    <a:pt x="23564" y="151138"/>
                  </a:lnTo>
                  <a:lnTo>
                    <a:pt x="19165" y="153720"/>
                  </a:lnTo>
                  <a:lnTo>
                    <a:pt x="17004" y="155397"/>
                  </a:lnTo>
                  <a:lnTo>
                    <a:pt x="12720" y="157260"/>
                  </a:lnTo>
                  <a:lnTo>
                    <a:pt x="10590" y="157756"/>
                  </a:lnTo>
                  <a:lnTo>
                    <a:pt x="9169" y="158793"/>
                  </a:lnTo>
                  <a:lnTo>
                    <a:pt x="8222" y="160190"/>
                  </a:lnTo>
                  <a:lnTo>
                    <a:pt x="7591" y="161826"/>
                  </a:lnTo>
                  <a:lnTo>
                    <a:pt x="6464" y="162918"/>
                  </a:lnTo>
                  <a:lnTo>
                    <a:pt x="5006" y="163645"/>
                  </a:lnTo>
                  <a:lnTo>
                    <a:pt x="0" y="165092"/>
                  </a:lnTo>
                  <a:lnTo>
                    <a:pt x="3355" y="168468"/>
                  </a:lnTo>
                  <a:lnTo>
                    <a:pt x="5052" y="169463"/>
                  </a:lnTo>
                  <a:lnTo>
                    <a:pt x="10107" y="170861"/>
                  </a:lnTo>
                  <a:lnTo>
                    <a:pt x="11538" y="171188"/>
                  </a:lnTo>
                  <a:lnTo>
                    <a:pt x="15939" y="171333"/>
                  </a:lnTo>
                  <a:lnTo>
                    <a:pt x="19089" y="171372"/>
                  </a:lnTo>
                  <a:lnTo>
                    <a:pt x="21189" y="172103"/>
                  </a:lnTo>
                  <a:lnTo>
                    <a:pt x="22588" y="173296"/>
                  </a:lnTo>
                  <a:lnTo>
                    <a:pt x="23523" y="174797"/>
                  </a:lnTo>
                  <a:lnTo>
                    <a:pt x="25557" y="175798"/>
                  </a:lnTo>
                  <a:lnTo>
                    <a:pt x="28326" y="176465"/>
                  </a:lnTo>
                  <a:lnTo>
                    <a:pt x="31583" y="176910"/>
                  </a:lnTo>
                  <a:lnTo>
                    <a:pt x="37085" y="177404"/>
                  </a:lnTo>
                  <a:lnTo>
                    <a:pt x="39541" y="177536"/>
                  </a:lnTo>
                  <a:lnTo>
                    <a:pt x="42589" y="178330"/>
                  </a:lnTo>
                  <a:lnTo>
                    <a:pt x="46034" y="179564"/>
                  </a:lnTo>
                  <a:lnTo>
                    <a:pt x="49742" y="181093"/>
                  </a:lnTo>
                  <a:lnTo>
                    <a:pt x="52920" y="182111"/>
                  </a:lnTo>
                  <a:lnTo>
                    <a:pt x="58334" y="183244"/>
                  </a:lnTo>
                  <a:lnTo>
                    <a:pt x="61473" y="184251"/>
                  </a:lnTo>
                  <a:lnTo>
                    <a:pt x="64977" y="185629"/>
                  </a:lnTo>
                  <a:lnTo>
                    <a:pt x="68725" y="187252"/>
                  </a:lnTo>
                  <a:lnTo>
                    <a:pt x="71930" y="188335"/>
                  </a:lnTo>
                  <a:lnTo>
                    <a:pt x="77373" y="189538"/>
                  </a:lnTo>
                  <a:lnTo>
                    <a:pt x="82145" y="191953"/>
                  </a:lnTo>
                  <a:lnTo>
                    <a:pt x="84406" y="193585"/>
                  </a:lnTo>
                  <a:lnTo>
                    <a:pt x="87326" y="194673"/>
                  </a:lnTo>
                  <a:lnTo>
                    <a:pt x="90684" y="195399"/>
                  </a:lnTo>
                  <a:lnTo>
                    <a:pt x="94336" y="195883"/>
                  </a:lnTo>
                  <a:lnTo>
                    <a:pt x="97475" y="196205"/>
                  </a:lnTo>
                  <a:lnTo>
                    <a:pt x="102847" y="196563"/>
                  </a:lnTo>
                  <a:lnTo>
                    <a:pt x="105268" y="197364"/>
                  </a:lnTo>
                  <a:lnTo>
                    <a:pt x="109840" y="200136"/>
                  </a:lnTo>
                  <a:lnTo>
                    <a:pt x="114226" y="201838"/>
                  </a:lnTo>
                  <a:lnTo>
                    <a:pt x="116383" y="202292"/>
                  </a:lnTo>
                  <a:lnTo>
                    <a:pt x="120664" y="204678"/>
                  </a:lnTo>
                  <a:lnTo>
                    <a:pt x="122793" y="206302"/>
                  </a:lnTo>
                  <a:lnTo>
                    <a:pt x="127043" y="208106"/>
                  </a:lnTo>
                  <a:lnTo>
                    <a:pt x="131284" y="208908"/>
                  </a:lnTo>
                  <a:lnTo>
                    <a:pt x="135523" y="209265"/>
                  </a:lnTo>
                  <a:lnTo>
                    <a:pt x="137642" y="210065"/>
                  </a:lnTo>
                  <a:lnTo>
                    <a:pt x="141878" y="212836"/>
                  </a:lnTo>
                  <a:lnTo>
                    <a:pt x="146115" y="214538"/>
                  </a:lnTo>
                  <a:lnTo>
                    <a:pt x="148233" y="214992"/>
                  </a:lnTo>
                  <a:lnTo>
                    <a:pt x="149645" y="216000"/>
                  </a:lnTo>
                  <a:lnTo>
                    <a:pt x="150585" y="217378"/>
                  </a:lnTo>
                  <a:lnTo>
                    <a:pt x="151214" y="219002"/>
                  </a:lnTo>
                  <a:lnTo>
                    <a:pt x="152338" y="220084"/>
                  </a:lnTo>
                  <a:lnTo>
                    <a:pt x="153794" y="220807"/>
                  </a:lnTo>
                  <a:lnTo>
                    <a:pt x="155470" y="221287"/>
                  </a:lnTo>
                  <a:lnTo>
                    <a:pt x="159215" y="223703"/>
                  </a:lnTo>
                  <a:lnTo>
                    <a:pt x="161202" y="225335"/>
                  </a:lnTo>
                  <a:lnTo>
                    <a:pt x="163233" y="226423"/>
                  </a:lnTo>
                  <a:lnTo>
                    <a:pt x="167372" y="227633"/>
                  </a:lnTo>
                  <a:lnTo>
                    <a:pt x="171565" y="228170"/>
                  </a:lnTo>
                  <a:lnTo>
                    <a:pt x="177884" y="22860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3" name="SMARTInkAnnotation742"/>
            <p:cNvSpPr/>
            <p:nvPr/>
          </p:nvSpPr>
          <p:spPr>
            <a:xfrm>
              <a:off x="6027056" y="3905250"/>
              <a:ext cx="19064" cy="63501"/>
            </a:xfrm>
            <a:custGeom>
              <a:avLst/>
              <a:gdLst/>
              <a:ahLst/>
              <a:cxnLst/>
              <a:rect l="0" t="0" r="0" b="0"/>
              <a:pathLst>
                <a:path w="19064" h="63501">
                  <a:moveTo>
                    <a:pt x="19063" y="0"/>
                  </a:moveTo>
                  <a:lnTo>
                    <a:pt x="19063" y="8838"/>
                  </a:lnTo>
                  <a:lnTo>
                    <a:pt x="18356" y="10831"/>
                  </a:lnTo>
                  <a:lnTo>
                    <a:pt x="17179" y="12865"/>
                  </a:lnTo>
                  <a:lnTo>
                    <a:pt x="13591" y="17828"/>
                  </a:lnTo>
                  <a:lnTo>
                    <a:pt x="13297" y="18941"/>
                  </a:lnTo>
                  <a:lnTo>
                    <a:pt x="13101" y="20388"/>
                  </a:lnTo>
                  <a:lnTo>
                    <a:pt x="12970" y="22059"/>
                  </a:lnTo>
                  <a:lnTo>
                    <a:pt x="12177" y="23172"/>
                  </a:lnTo>
                  <a:lnTo>
                    <a:pt x="10942" y="23915"/>
                  </a:lnTo>
                  <a:lnTo>
                    <a:pt x="9412" y="24410"/>
                  </a:lnTo>
                  <a:lnTo>
                    <a:pt x="8393" y="25446"/>
                  </a:lnTo>
                  <a:lnTo>
                    <a:pt x="7714" y="26841"/>
                  </a:lnTo>
                  <a:lnTo>
                    <a:pt x="7261" y="28478"/>
                  </a:lnTo>
                  <a:lnTo>
                    <a:pt x="6958" y="30274"/>
                  </a:lnTo>
                  <a:lnTo>
                    <a:pt x="6757" y="32177"/>
                  </a:lnTo>
                  <a:lnTo>
                    <a:pt x="6434" y="36930"/>
                  </a:lnTo>
                  <a:lnTo>
                    <a:pt x="5701" y="38026"/>
                  </a:lnTo>
                  <a:lnTo>
                    <a:pt x="4507" y="39462"/>
                  </a:lnTo>
                  <a:lnTo>
                    <a:pt x="3005" y="41124"/>
                  </a:lnTo>
                  <a:lnTo>
                    <a:pt x="2003" y="42938"/>
                  </a:lnTo>
                  <a:lnTo>
                    <a:pt x="1336" y="44853"/>
                  </a:lnTo>
                  <a:lnTo>
                    <a:pt x="264" y="49625"/>
                  </a:lnTo>
                  <a:lnTo>
                    <a:pt x="176" y="50722"/>
                  </a:lnTo>
                  <a:lnTo>
                    <a:pt x="117" y="52159"/>
                  </a:lnTo>
                  <a:lnTo>
                    <a:pt x="7" y="56858"/>
                  </a:lnTo>
                  <a:lnTo>
                    <a:pt x="0" y="6350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4" name="SMARTInkAnnotation743"/>
            <p:cNvSpPr/>
            <p:nvPr/>
          </p:nvSpPr>
          <p:spPr>
            <a:xfrm>
              <a:off x="6122365" y="3759200"/>
              <a:ext cx="196971" cy="247651"/>
            </a:xfrm>
            <a:custGeom>
              <a:avLst/>
              <a:gdLst/>
              <a:ahLst/>
              <a:cxnLst/>
              <a:rect l="0" t="0" r="0" b="0"/>
              <a:pathLst>
                <a:path w="196971" h="247651">
                  <a:moveTo>
                    <a:pt x="6354" y="6350"/>
                  </a:moveTo>
                  <a:lnTo>
                    <a:pt x="52" y="12648"/>
                  </a:lnTo>
                  <a:lnTo>
                    <a:pt x="2" y="12698"/>
                  </a:lnTo>
                  <a:lnTo>
                    <a:pt x="0" y="12699"/>
                  </a:lnTo>
                  <a:lnTo>
                    <a:pt x="5472" y="12700"/>
                  </a:lnTo>
                  <a:lnTo>
                    <a:pt x="11252" y="8336"/>
                  </a:lnTo>
                  <a:lnTo>
                    <a:pt x="17310" y="6742"/>
                  </a:lnTo>
                  <a:lnTo>
                    <a:pt x="18989" y="6524"/>
                  </a:lnTo>
                  <a:lnTo>
                    <a:pt x="24610" y="6401"/>
                  </a:lnTo>
                  <a:lnTo>
                    <a:pt x="70846" y="6350"/>
                  </a:lnTo>
                  <a:lnTo>
                    <a:pt x="74764" y="5644"/>
                  </a:lnTo>
                  <a:lnTo>
                    <a:pt x="79495" y="4468"/>
                  </a:lnTo>
                  <a:lnTo>
                    <a:pt x="84767" y="2979"/>
                  </a:lnTo>
                  <a:lnTo>
                    <a:pt x="89693" y="1986"/>
                  </a:lnTo>
                  <a:lnTo>
                    <a:pt x="94389" y="1324"/>
                  </a:lnTo>
                  <a:lnTo>
                    <a:pt x="98931" y="882"/>
                  </a:lnTo>
                  <a:lnTo>
                    <a:pt x="102666" y="588"/>
                  </a:lnTo>
                  <a:lnTo>
                    <a:pt x="108698" y="261"/>
                  </a:lnTo>
                  <a:lnTo>
                    <a:pt x="115615" y="116"/>
                  </a:lnTo>
                  <a:lnTo>
                    <a:pt x="164286" y="0"/>
                  </a:lnTo>
                  <a:lnTo>
                    <a:pt x="163886" y="705"/>
                  </a:lnTo>
                  <a:lnTo>
                    <a:pt x="161558" y="3370"/>
                  </a:lnTo>
                  <a:lnTo>
                    <a:pt x="160655" y="5069"/>
                  </a:lnTo>
                  <a:lnTo>
                    <a:pt x="159652" y="8838"/>
                  </a:lnTo>
                  <a:lnTo>
                    <a:pt x="158678" y="10125"/>
                  </a:lnTo>
                  <a:lnTo>
                    <a:pt x="157323" y="10983"/>
                  </a:lnTo>
                  <a:lnTo>
                    <a:pt x="155714" y="11555"/>
                  </a:lnTo>
                  <a:lnTo>
                    <a:pt x="154641" y="12642"/>
                  </a:lnTo>
                  <a:lnTo>
                    <a:pt x="153925" y="14072"/>
                  </a:lnTo>
                  <a:lnTo>
                    <a:pt x="153449" y="15732"/>
                  </a:lnTo>
                  <a:lnTo>
                    <a:pt x="151036" y="19457"/>
                  </a:lnTo>
                  <a:lnTo>
                    <a:pt x="145709" y="25520"/>
                  </a:lnTo>
                  <a:lnTo>
                    <a:pt x="139659" y="31785"/>
                  </a:lnTo>
                  <a:lnTo>
                    <a:pt x="137584" y="33890"/>
                  </a:lnTo>
                  <a:lnTo>
                    <a:pt x="135494" y="35293"/>
                  </a:lnTo>
                  <a:lnTo>
                    <a:pt x="131290" y="36852"/>
                  </a:lnTo>
                  <a:lnTo>
                    <a:pt x="127068" y="39427"/>
                  </a:lnTo>
                  <a:lnTo>
                    <a:pt x="124954" y="41101"/>
                  </a:lnTo>
                  <a:lnTo>
                    <a:pt x="122838" y="42217"/>
                  </a:lnTo>
                  <a:lnTo>
                    <a:pt x="118604" y="43458"/>
                  </a:lnTo>
                  <a:lnTo>
                    <a:pt x="114371" y="45890"/>
                  </a:lnTo>
                  <a:lnTo>
                    <a:pt x="110135" y="49323"/>
                  </a:lnTo>
                  <a:lnTo>
                    <a:pt x="105899" y="53201"/>
                  </a:lnTo>
                  <a:lnTo>
                    <a:pt x="103782" y="54517"/>
                  </a:lnTo>
                  <a:lnTo>
                    <a:pt x="99545" y="55980"/>
                  </a:lnTo>
                  <a:lnTo>
                    <a:pt x="95309" y="58512"/>
                  </a:lnTo>
                  <a:lnTo>
                    <a:pt x="91074" y="61988"/>
                  </a:lnTo>
                  <a:lnTo>
                    <a:pt x="86837" y="65885"/>
                  </a:lnTo>
                  <a:lnTo>
                    <a:pt x="80483" y="72046"/>
                  </a:lnTo>
                  <a:lnTo>
                    <a:pt x="78366" y="73431"/>
                  </a:lnTo>
                  <a:lnTo>
                    <a:pt x="74129" y="74969"/>
                  </a:lnTo>
                  <a:lnTo>
                    <a:pt x="72718" y="76085"/>
                  </a:lnTo>
                  <a:lnTo>
                    <a:pt x="71777" y="77534"/>
                  </a:lnTo>
                  <a:lnTo>
                    <a:pt x="71149" y="79206"/>
                  </a:lnTo>
                  <a:lnTo>
                    <a:pt x="70024" y="80320"/>
                  </a:lnTo>
                  <a:lnTo>
                    <a:pt x="68569" y="81063"/>
                  </a:lnTo>
                  <a:lnTo>
                    <a:pt x="66892" y="81559"/>
                  </a:lnTo>
                  <a:lnTo>
                    <a:pt x="65775" y="82595"/>
                  </a:lnTo>
                  <a:lnTo>
                    <a:pt x="65029" y="83991"/>
                  </a:lnTo>
                  <a:lnTo>
                    <a:pt x="63833" y="87930"/>
                  </a:lnTo>
                  <a:lnTo>
                    <a:pt x="63547" y="94963"/>
                  </a:lnTo>
                  <a:lnTo>
                    <a:pt x="69011" y="100692"/>
                  </a:lnTo>
                  <a:lnTo>
                    <a:pt x="73006" y="104702"/>
                  </a:lnTo>
                  <a:lnTo>
                    <a:pt x="74792" y="105784"/>
                  </a:lnTo>
                  <a:lnTo>
                    <a:pt x="80680" y="108014"/>
                  </a:lnTo>
                  <a:lnTo>
                    <a:pt x="84807" y="111035"/>
                  </a:lnTo>
                  <a:lnTo>
                    <a:pt x="87602" y="112123"/>
                  </a:lnTo>
                  <a:lnTo>
                    <a:pt x="90876" y="112849"/>
                  </a:lnTo>
                  <a:lnTo>
                    <a:pt x="94472" y="113333"/>
                  </a:lnTo>
                  <a:lnTo>
                    <a:pt x="100350" y="113870"/>
                  </a:lnTo>
                  <a:lnTo>
                    <a:pt x="102906" y="114013"/>
                  </a:lnTo>
                  <a:lnTo>
                    <a:pt x="105316" y="114814"/>
                  </a:lnTo>
                  <a:lnTo>
                    <a:pt x="109876" y="117586"/>
                  </a:lnTo>
                  <a:lnTo>
                    <a:pt x="112787" y="118607"/>
                  </a:lnTo>
                  <a:lnTo>
                    <a:pt x="116139" y="119288"/>
                  </a:lnTo>
                  <a:lnTo>
                    <a:pt x="119786" y="119742"/>
                  </a:lnTo>
                  <a:lnTo>
                    <a:pt x="123629" y="120044"/>
                  </a:lnTo>
                  <a:lnTo>
                    <a:pt x="127604" y="120246"/>
                  </a:lnTo>
                  <a:lnTo>
                    <a:pt x="138060" y="120530"/>
                  </a:lnTo>
                  <a:lnTo>
                    <a:pt x="140753" y="120570"/>
                  </a:lnTo>
                  <a:lnTo>
                    <a:pt x="143255" y="121302"/>
                  </a:lnTo>
                  <a:lnTo>
                    <a:pt x="147918" y="123997"/>
                  </a:lnTo>
                  <a:lnTo>
                    <a:pt x="150855" y="124998"/>
                  </a:lnTo>
                  <a:lnTo>
                    <a:pt x="154226" y="125665"/>
                  </a:lnTo>
                  <a:lnTo>
                    <a:pt x="163035" y="126736"/>
                  </a:lnTo>
                  <a:lnTo>
                    <a:pt x="166122" y="128764"/>
                  </a:lnTo>
                  <a:lnTo>
                    <a:pt x="167934" y="130292"/>
                  </a:lnTo>
                  <a:lnTo>
                    <a:pt x="169847" y="130606"/>
                  </a:lnTo>
                  <a:lnTo>
                    <a:pt x="171829" y="130110"/>
                  </a:lnTo>
                  <a:lnTo>
                    <a:pt x="173856" y="129073"/>
                  </a:lnTo>
                  <a:lnTo>
                    <a:pt x="175913" y="129087"/>
                  </a:lnTo>
                  <a:lnTo>
                    <a:pt x="177992" y="129803"/>
                  </a:lnTo>
                  <a:lnTo>
                    <a:pt x="180082" y="130985"/>
                  </a:lnTo>
                  <a:lnTo>
                    <a:pt x="184289" y="132299"/>
                  </a:lnTo>
                  <a:lnTo>
                    <a:pt x="189368" y="133142"/>
                  </a:lnTo>
                  <a:lnTo>
                    <a:pt x="193621" y="133288"/>
                  </a:lnTo>
                  <a:lnTo>
                    <a:pt x="194739" y="134014"/>
                  </a:lnTo>
                  <a:lnTo>
                    <a:pt x="195483" y="135204"/>
                  </a:lnTo>
                  <a:lnTo>
                    <a:pt x="196679" y="138811"/>
                  </a:lnTo>
                  <a:lnTo>
                    <a:pt x="196934" y="146490"/>
                  </a:lnTo>
                  <a:lnTo>
                    <a:pt x="196970" y="155425"/>
                  </a:lnTo>
                  <a:lnTo>
                    <a:pt x="196265" y="157239"/>
                  </a:lnTo>
                  <a:lnTo>
                    <a:pt x="191899" y="163163"/>
                  </a:lnTo>
                  <a:lnTo>
                    <a:pt x="186134" y="169386"/>
                  </a:lnTo>
                  <a:lnTo>
                    <a:pt x="173653" y="182038"/>
                  </a:lnTo>
                  <a:lnTo>
                    <a:pt x="169429" y="186269"/>
                  </a:lnTo>
                  <a:lnTo>
                    <a:pt x="163316" y="190501"/>
                  </a:lnTo>
                  <a:lnTo>
                    <a:pt x="159709" y="192617"/>
                  </a:lnTo>
                  <a:lnTo>
                    <a:pt x="155892" y="194733"/>
                  </a:lnTo>
                  <a:lnTo>
                    <a:pt x="147886" y="198967"/>
                  </a:lnTo>
                  <a:lnTo>
                    <a:pt x="122811" y="211666"/>
                  </a:lnTo>
                  <a:lnTo>
                    <a:pt x="119292" y="213783"/>
                  </a:lnTo>
                  <a:lnTo>
                    <a:pt x="113499" y="218016"/>
                  </a:lnTo>
                  <a:lnTo>
                    <a:pt x="110259" y="220133"/>
                  </a:lnTo>
                  <a:lnTo>
                    <a:pt x="106688" y="222250"/>
                  </a:lnTo>
                  <a:lnTo>
                    <a:pt x="102895" y="224366"/>
                  </a:lnTo>
                  <a:lnTo>
                    <a:pt x="98955" y="225777"/>
                  </a:lnTo>
                  <a:lnTo>
                    <a:pt x="94915" y="226718"/>
                  </a:lnTo>
                  <a:lnTo>
                    <a:pt x="90811" y="227345"/>
                  </a:lnTo>
                  <a:lnTo>
                    <a:pt x="87369" y="228469"/>
                  </a:lnTo>
                  <a:lnTo>
                    <a:pt x="81660" y="231599"/>
                  </a:lnTo>
                  <a:lnTo>
                    <a:pt x="76771" y="235342"/>
                  </a:lnTo>
                  <a:lnTo>
                    <a:pt x="74478" y="237328"/>
                  </a:lnTo>
                  <a:lnTo>
                    <a:pt x="72244" y="238652"/>
                  </a:lnTo>
                  <a:lnTo>
                    <a:pt x="67879" y="240123"/>
                  </a:lnTo>
                  <a:lnTo>
                    <a:pt x="65021" y="240515"/>
                  </a:lnTo>
                  <a:lnTo>
                    <a:pt x="61703" y="240777"/>
                  </a:lnTo>
                  <a:lnTo>
                    <a:pt x="58079" y="240951"/>
                  </a:lnTo>
                  <a:lnTo>
                    <a:pt x="54957" y="241773"/>
                  </a:lnTo>
                  <a:lnTo>
                    <a:pt x="49606" y="244567"/>
                  </a:lnTo>
                  <a:lnTo>
                    <a:pt x="44874" y="246280"/>
                  </a:lnTo>
                  <a:lnTo>
                    <a:pt x="40418" y="247041"/>
                  </a:lnTo>
                  <a:lnTo>
                    <a:pt x="34646" y="247469"/>
                  </a:lnTo>
                  <a:lnTo>
                    <a:pt x="31770" y="24765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5" name="SMARTInkAnnotation744"/>
            <p:cNvSpPr/>
            <p:nvPr/>
          </p:nvSpPr>
          <p:spPr>
            <a:xfrm>
              <a:off x="7081813" y="692150"/>
              <a:ext cx="63540" cy="221886"/>
            </a:xfrm>
            <a:custGeom>
              <a:avLst/>
              <a:gdLst/>
              <a:ahLst/>
              <a:cxnLst/>
              <a:rect l="0" t="0" r="0" b="0"/>
              <a:pathLst>
                <a:path w="63540" h="221886">
                  <a:moveTo>
                    <a:pt x="63539" y="0"/>
                  </a:moveTo>
                  <a:lnTo>
                    <a:pt x="63539" y="9643"/>
                  </a:lnTo>
                  <a:lnTo>
                    <a:pt x="62128" y="10662"/>
                  </a:lnTo>
                  <a:lnTo>
                    <a:pt x="59774" y="11342"/>
                  </a:lnTo>
                  <a:lnTo>
                    <a:pt x="52597" y="12432"/>
                  </a:lnTo>
                  <a:lnTo>
                    <a:pt x="52009" y="13227"/>
                  </a:lnTo>
                  <a:lnTo>
                    <a:pt x="50987" y="18144"/>
                  </a:lnTo>
                  <a:lnTo>
                    <a:pt x="49017" y="20529"/>
                  </a:lnTo>
                  <a:lnTo>
                    <a:pt x="45374" y="24438"/>
                  </a:lnTo>
                  <a:lnTo>
                    <a:pt x="44877" y="26854"/>
                  </a:lnTo>
                  <a:lnTo>
                    <a:pt x="44595" y="32181"/>
                  </a:lnTo>
                  <a:lnTo>
                    <a:pt x="44512" y="38228"/>
                  </a:lnTo>
                  <a:lnTo>
                    <a:pt x="44501" y="40302"/>
                  </a:lnTo>
                  <a:lnTo>
                    <a:pt x="43788" y="42390"/>
                  </a:lnTo>
                  <a:lnTo>
                    <a:pt x="42606" y="44488"/>
                  </a:lnTo>
                  <a:lnTo>
                    <a:pt x="41110" y="46592"/>
                  </a:lnTo>
                  <a:lnTo>
                    <a:pt x="39451" y="52693"/>
                  </a:lnTo>
                  <a:lnTo>
                    <a:pt x="38714" y="59402"/>
                  </a:lnTo>
                  <a:lnTo>
                    <a:pt x="38386" y="64736"/>
                  </a:lnTo>
                  <a:lnTo>
                    <a:pt x="37592" y="67146"/>
                  </a:lnTo>
                  <a:lnTo>
                    <a:pt x="36358" y="69459"/>
                  </a:lnTo>
                  <a:lnTo>
                    <a:pt x="34829" y="71706"/>
                  </a:lnTo>
                  <a:lnTo>
                    <a:pt x="33129" y="77966"/>
                  </a:lnTo>
                  <a:lnTo>
                    <a:pt x="32676" y="81610"/>
                  </a:lnTo>
                  <a:lnTo>
                    <a:pt x="31668" y="84746"/>
                  </a:lnTo>
                  <a:lnTo>
                    <a:pt x="30289" y="87542"/>
                  </a:lnTo>
                  <a:lnTo>
                    <a:pt x="28665" y="90111"/>
                  </a:lnTo>
                  <a:lnTo>
                    <a:pt x="26859" y="94848"/>
                  </a:lnTo>
                  <a:lnTo>
                    <a:pt x="26057" y="100010"/>
                  </a:lnTo>
                  <a:lnTo>
                    <a:pt x="25844" y="103362"/>
                  </a:lnTo>
                  <a:lnTo>
                    <a:pt x="25700" y="107008"/>
                  </a:lnTo>
                  <a:lnTo>
                    <a:pt x="24900" y="110144"/>
                  </a:lnTo>
                  <a:lnTo>
                    <a:pt x="23659" y="112941"/>
                  </a:lnTo>
                  <a:lnTo>
                    <a:pt x="22126" y="115510"/>
                  </a:lnTo>
                  <a:lnTo>
                    <a:pt x="20423" y="120247"/>
                  </a:lnTo>
                  <a:lnTo>
                    <a:pt x="19667" y="125410"/>
                  </a:lnTo>
                  <a:lnTo>
                    <a:pt x="19464" y="128762"/>
                  </a:lnTo>
                  <a:lnTo>
                    <a:pt x="19240" y="135544"/>
                  </a:lnTo>
                  <a:lnTo>
                    <a:pt x="19141" y="140910"/>
                  </a:lnTo>
                  <a:lnTo>
                    <a:pt x="17214" y="147529"/>
                  </a:lnTo>
                  <a:lnTo>
                    <a:pt x="15712" y="151269"/>
                  </a:lnTo>
                  <a:lnTo>
                    <a:pt x="14043" y="157307"/>
                  </a:lnTo>
                  <a:lnTo>
                    <a:pt x="13301" y="162342"/>
                  </a:lnTo>
                  <a:lnTo>
                    <a:pt x="12884" y="169143"/>
                  </a:lnTo>
                  <a:lnTo>
                    <a:pt x="12760" y="175627"/>
                  </a:lnTo>
                  <a:lnTo>
                    <a:pt x="12715" y="186259"/>
                  </a:lnTo>
                  <a:lnTo>
                    <a:pt x="12007" y="188379"/>
                  </a:lnTo>
                  <a:lnTo>
                    <a:pt x="10828" y="190497"/>
                  </a:lnTo>
                  <a:lnTo>
                    <a:pt x="9336" y="192615"/>
                  </a:lnTo>
                  <a:lnTo>
                    <a:pt x="7680" y="196849"/>
                  </a:lnTo>
                  <a:lnTo>
                    <a:pt x="6528" y="203069"/>
                  </a:lnTo>
                  <a:lnTo>
                    <a:pt x="6431" y="206199"/>
                  </a:lnTo>
                  <a:lnTo>
                    <a:pt x="5699" y="208022"/>
                  </a:lnTo>
                  <a:lnTo>
                    <a:pt x="4505" y="209942"/>
                  </a:lnTo>
                  <a:lnTo>
                    <a:pt x="3004" y="211928"/>
                  </a:lnTo>
                  <a:lnTo>
                    <a:pt x="1334" y="216016"/>
                  </a:lnTo>
                  <a:lnTo>
                    <a:pt x="78" y="221885"/>
                  </a:lnTo>
                  <a:lnTo>
                    <a:pt x="0" y="21590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6" name="SMARTInkAnnotation745"/>
            <p:cNvSpPr/>
            <p:nvPr/>
          </p:nvSpPr>
          <p:spPr>
            <a:xfrm>
              <a:off x="7189829" y="711598"/>
              <a:ext cx="158851" cy="164693"/>
            </a:xfrm>
            <a:custGeom>
              <a:avLst/>
              <a:gdLst/>
              <a:ahLst/>
              <a:cxnLst/>
              <a:rect l="0" t="0" r="0" b="0"/>
              <a:pathLst>
                <a:path w="158851" h="164693">
                  <a:moveTo>
                    <a:pt x="31771" y="44052"/>
                  </a:moveTo>
                  <a:lnTo>
                    <a:pt x="37241" y="44052"/>
                  </a:lnTo>
                  <a:lnTo>
                    <a:pt x="37535" y="44757"/>
                  </a:lnTo>
                  <a:lnTo>
                    <a:pt x="38047" y="49519"/>
                  </a:lnTo>
                  <a:lnTo>
                    <a:pt x="42476" y="54591"/>
                  </a:lnTo>
                  <a:lnTo>
                    <a:pt x="43589" y="55792"/>
                  </a:lnTo>
                  <a:lnTo>
                    <a:pt x="43179" y="56817"/>
                  </a:lnTo>
                  <a:lnTo>
                    <a:pt x="39332" y="61651"/>
                  </a:lnTo>
                  <a:lnTo>
                    <a:pt x="38929" y="62135"/>
                  </a:lnTo>
                  <a:lnTo>
                    <a:pt x="38482" y="64553"/>
                  </a:lnTo>
                  <a:lnTo>
                    <a:pt x="38364" y="66186"/>
                  </a:lnTo>
                  <a:lnTo>
                    <a:pt x="37577" y="67980"/>
                  </a:lnTo>
                  <a:lnTo>
                    <a:pt x="34822" y="71855"/>
                  </a:lnTo>
                  <a:lnTo>
                    <a:pt x="33805" y="74582"/>
                  </a:lnTo>
                  <a:lnTo>
                    <a:pt x="33125" y="77811"/>
                  </a:lnTo>
                  <a:lnTo>
                    <a:pt x="32675" y="81374"/>
                  </a:lnTo>
                  <a:lnTo>
                    <a:pt x="31667" y="84456"/>
                  </a:lnTo>
                  <a:lnTo>
                    <a:pt x="30289" y="87216"/>
                  </a:lnTo>
                  <a:lnTo>
                    <a:pt x="28665" y="89761"/>
                  </a:lnTo>
                  <a:lnTo>
                    <a:pt x="27582" y="92869"/>
                  </a:lnTo>
                  <a:lnTo>
                    <a:pt x="26859" y="96352"/>
                  </a:lnTo>
                  <a:lnTo>
                    <a:pt x="26379" y="100085"/>
                  </a:lnTo>
                  <a:lnTo>
                    <a:pt x="25352" y="103280"/>
                  </a:lnTo>
                  <a:lnTo>
                    <a:pt x="23962" y="106115"/>
                  </a:lnTo>
                  <a:lnTo>
                    <a:pt x="22328" y="108711"/>
                  </a:lnTo>
                  <a:lnTo>
                    <a:pt x="21239" y="111852"/>
                  </a:lnTo>
                  <a:lnTo>
                    <a:pt x="20514" y="115358"/>
                  </a:lnTo>
                  <a:lnTo>
                    <a:pt x="20029" y="119106"/>
                  </a:lnTo>
                  <a:lnTo>
                    <a:pt x="19001" y="123015"/>
                  </a:lnTo>
                  <a:lnTo>
                    <a:pt x="17609" y="127033"/>
                  </a:lnTo>
                  <a:lnTo>
                    <a:pt x="15976" y="131123"/>
                  </a:lnTo>
                  <a:lnTo>
                    <a:pt x="14180" y="134555"/>
                  </a:lnTo>
                  <a:lnTo>
                    <a:pt x="12278" y="137548"/>
                  </a:lnTo>
                  <a:lnTo>
                    <a:pt x="10304" y="140249"/>
                  </a:lnTo>
                  <a:lnTo>
                    <a:pt x="6227" y="145132"/>
                  </a:lnTo>
                  <a:lnTo>
                    <a:pt x="4151" y="147422"/>
                  </a:lnTo>
                  <a:lnTo>
                    <a:pt x="2768" y="149654"/>
                  </a:lnTo>
                  <a:lnTo>
                    <a:pt x="1231" y="154016"/>
                  </a:lnTo>
                  <a:lnTo>
                    <a:pt x="547" y="158306"/>
                  </a:lnTo>
                  <a:lnTo>
                    <a:pt x="4" y="164653"/>
                  </a:lnTo>
                  <a:lnTo>
                    <a:pt x="1" y="164692"/>
                  </a:lnTo>
                  <a:lnTo>
                    <a:pt x="0" y="152492"/>
                  </a:lnTo>
                  <a:lnTo>
                    <a:pt x="1412" y="148801"/>
                  </a:lnTo>
                  <a:lnTo>
                    <a:pt x="3765" y="144929"/>
                  </a:lnTo>
                  <a:lnTo>
                    <a:pt x="6746" y="140936"/>
                  </a:lnTo>
                  <a:lnTo>
                    <a:pt x="9440" y="137569"/>
                  </a:lnTo>
                  <a:lnTo>
                    <a:pt x="11941" y="134619"/>
                  </a:lnTo>
                  <a:lnTo>
                    <a:pt x="14315" y="131947"/>
                  </a:lnTo>
                  <a:lnTo>
                    <a:pt x="16604" y="128048"/>
                  </a:lnTo>
                  <a:lnTo>
                    <a:pt x="18835" y="123333"/>
                  </a:lnTo>
                  <a:lnTo>
                    <a:pt x="21029" y="118072"/>
                  </a:lnTo>
                  <a:lnTo>
                    <a:pt x="23197" y="113154"/>
                  </a:lnTo>
                  <a:lnTo>
                    <a:pt x="27489" y="103927"/>
                  </a:lnTo>
                  <a:lnTo>
                    <a:pt x="29623" y="98785"/>
                  </a:lnTo>
                  <a:lnTo>
                    <a:pt x="31750" y="93241"/>
                  </a:lnTo>
                  <a:lnTo>
                    <a:pt x="35997" y="81436"/>
                  </a:lnTo>
                  <a:lnTo>
                    <a:pt x="40238" y="69134"/>
                  </a:lnTo>
                  <a:lnTo>
                    <a:pt x="42358" y="63595"/>
                  </a:lnTo>
                  <a:lnTo>
                    <a:pt x="44476" y="58492"/>
                  </a:lnTo>
                  <a:lnTo>
                    <a:pt x="46595" y="53678"/>
                  </a:lnTo>
                  <a:lnTo>
                    <a:pt x="50832" y="44567"/>
                  </a:lnTo>
                  <a:lnTo>
                    <a:pt x="52950" y="40162"/>
                  </a:lnTo>
                  <a:lnTo>
                    <a:pt x="55068" y="36520"/>
                  </a:lnTo>
                  <a:lnTo>
                    <a:pt x="57186" y="33386"/>
                  </a:lnTo>
                  <a:lnTo>
                    <a:pt x="59304" y="30591"/>
                  </a:lnTo>
                  <a:lnTo>
                    <a:pt x="60716" y="27317"/>
                  </a:lnTo>
                  <a:lnTo>
                    <a:pt x="61657" y="23723"/>
                  </a:lnTo>
                  <a:lnTo>
                    <a:pt x="62285" y="19916"/>
                  </a:lnTo>
                  <a:lnTo>
                    <a:pt x="63410" y="16672"/>
                  </a:lnTo>
                  <a:lnTo>
                    <a:pt x="64865" y="13804"/>
                  </a:lnTo>
                  <a:lnTo>
                    <a:pt x="67658" y="8736"/>
                  </a:lnTo>
                  <a:lnTo>
                    <a:pt x="68901" y="4132"/>
                  </a:lnTo>
                  <a:lnTo>
                    <a:pt x="69600" y="944"/>
                  </a:lnTo>
                  <a:lnTo>
                    <a:pt x="70404" y="497"/>
                  </a:lnTo>
                  <a:lnTo>
                    <a:pt x="73180" y="0"/>
                  </a:lnTo>
                  <a:lnTo>
                    <a:pt x="74202" y="572"/>
                  </a:lnTo>
                  <a:lnTo>
                    <a:pt x="74885" y="1660"/>
                  </a:lnTo>
                  <a:lnTo>
                    <a:pt x="75979" y="5104"/>
                  </a:lnTo>
                  <a:lnTo>
                    <a:pt x="74246" y="9338"/>
                  </a:lnTo>
                  <a:lnTo>
                    <a:pt x="72795" y="12443"/>
                  </a:lnTo>
                  <a:lnTo>
                    <a:pt x="71828" y="15218"/>
                  </a:lnTo>
                  <a:lnTo>
                    <a:pt x="70753" y="20183"/>
                  </a:lnTo>
                  <a:lnTo>
                    <a:pt x="70468" y="23906"/>
                  </a:lnTo>
                  <a:lnTo>
                    <a:pt x="70276" y="28505"/>
                  </a:lnTo>
                  <a:lnTo>
                    <a:pt x="70149" y="33687"/>
                  </a:lnTo>
                  <a:lnTo>
                    <a:pt x="69358" y="38553"/>
                  </a:lnTo>
                  <a:lnTo>
                    <a:pt x="68124" y="43208"/>
                  </a:lnTo>
                  <a:lnTo>
                    <a:pt x="66596" y="47723"/>
                  </a:lnTo>
                  <a:lnTo>
                    <a:pt x="65577" y="52143"/>
                  </a:lnTo>
                  <a:lnTo>
                    <a:pt x="64898" y="56502"/>
                  </a:lnTo>
                  <a:lnTo>
                    <a:pt x="64445" y="60819"/>
                  </a:lnTo>
                  <a:lnTo>
                    <a:pt x="63438" y="65813"/>
                  </a:lnTo>
                  <a:lnTo>
                    <a:pt x="62061" y="71259"/>
                  </a:lnTo>
                  <a:lnTo>
                    <a:pt x="60435" y="77007"/>
                  </a:lnTo>
                  <a:lnTo>
                    <a:pt x="59353" y="82955"/>
                  </a:lnTo>
                  <a:lnTo>
                    <a:pt x="58631" y="89037"/>
                  </a:lnTo>
                  <a:lnTo>
                    <a:pt x="58149" y="95209"/>
                  </a:lnTo>
                  <a:lnTo>
                    <a:pt x="57829" y="100734"/>
                  </a:lnTo>
                  <a:lnTo>
                    <a:pt x="57472" y="110637"/>
                  </a:lnTo>
                  <a:lnTo>
                    <a:pt x="57271" y="124145"/>
                  </a:lnTo>
                  <a:lnTo>
                    <a:pt x="57212" y="137084"/>
                  </a:lnTo>
                  <a:lnTo>
                    <a:pt x="57908" y="140646"/>
                  </a:lnTo>
                  <a:lnTo>
                    <a:pt x="59080" y="143725"/>
                  </a:lnTo>
                  <a:lnTo>
                    <a:pt x="60567" y="146484"/>
                  </a:lnTo>
                  <a:lnTo>
                    <a:pt x="62218" y="151431"/>
                  </a:lnTo>
                  <a:lnTo>
                    <a:pt x="62659" y="153738"/>
                  </a:lnTo>
                  <a:lnTo>
                    <a:pt x="65032" y="158183"/>
                  </a:lnTo>
                  <a:lnTo>
                    <a:pt x="66652" y="160356"/>
                  </a:lnTo>
                  <a:lnTo>
                    <a:pt x="68439" y="161804"/>
                  </a:lnTo>
                  <a:lnTo>
                    <a:pt x="70336" y="162770"/>
                  </a:lnTo>
                  <a:lnTo>
                    <a:pt x="72307" y="163414"/>
                  </a:lnTo>
                  <a:lnTo>
                    <a:pt x="74327" y="163138"/>
                  </a:lnTo>
                  <a:lnTo>
                    <a:pt x="76379" y="162248"/>
                  </a:lnTo>
                  <a:lnTo>
                    <a:pt x="78454" y="160949"/>
                  </a:lnTo>
                  <a:lnTo>
                    <a:pt x="82641" y="159506"/>
                  </a:lnTo>
                  <a:lnTo>
                    <a:pt x="86856" y="158865"/>
                  </a:lnTo>
                  <a:lnTo>
                    <a:pt x="91082" y="158580"/>
                  </a:lnTo>
                  <a:lnTo>
                    <a:pt x="93197" y="157798"/>
                  </a:lnTo>
                  <a:lnTo>
                    <a:pt x="97431" y="155048"/>
                  </a:lnTo>
                  <a:lnTo>
                    <a:pt x="101664" y="151474"/>
                  </a:lnTo>
                  <a:lnTo>
                    <a:pt x="106606" y="146828"/>
                  </a:lnTo>
                  <a:lnTo>
                    <a:pt x="121960" y="131687"/>
                  </a:lnTo>
                  <a:lnTo>
                    <a:pt x="124373" y="128581"/>
                  </a:lnTo>
                  <a:lnTo>
                    <a:pt x="126687" y="125099"/>
                  </a:lnTo>
                  <a:lnTo>
                    <a:pt x="128937" y="121367"/>
                  </a:lnTo>
                  <a:lnTo>
                    <a:pt x="130435" y="118173"/>
                  </a:lnTo>
                  <a:lnTo>
                    <a:pt x="131435" y="115338"/>
                  </a:lnTo>
                  <a:lnTo>
                    <a:pt x="132102" y="112743"/>
                  </a:lnTo>
                  <a:lnTo>
                    <a:pt x="133252" y="109601"/>
                  </a:lnTo>
                  <a:lnTo>
                    <a:pt x="134725" y="106096"/>
                  </a:lnTo>
                  <a:lnTo>
                    <a:pt x="136412" y="102348"/>
                  </a:lnTo>
                  <a:lnTo>
                    <a:pt x="137538" y="99144"/>
                  </a:lnTo>
                  <a:lnTo>
                    <a:pt x="138287" y="96302"/>
                  </a:lnTo>
                  <a:lnTo>
                    <a:pt x="138788" y="93702"/>
                  </a:lnTo>
                  <a:lnTo>
                    <a:pt x="139827" y="90557"/>
                  </a:lnTo>
                  <a:lnTo>
                    <a:pt x="141226" y="87050"/>
                  </a:lnTo>
                  <a:lnTo>
                    <a:pt x="142865" y="83301"/>
                  </a:lnTo>
                  <a:lnTo>
                    <a:pt x="143957" y="80095"/>
                  </a:lnTo>
                  <a:lnTo>
                    <a:pt x="144685" y="77253"/>
                  </a:lnTo>
                  <a:lnTo>
                    <a:pt x="145494" y="72214"/>
                  </a:lnTo>
                  <a:lnTo>
                    <a:pt x="145853" y="67622"/>
                  </a:lnTo>
                  <a:lnTo>
                    <a:pt x="146015" y="63229"/>
                  </a:lnTo>
                  <a:lnTo>
                    <a:pt x="146116" y="54660"/>
                  </a:lnTo>
                  <a:lnTo>
                    <a:pt x="146139" y="41937"/>
                  </a:lnTo>
                  <a:lnTo>
                    <a:pt x="146846" y="39820"/>
                  </a:lnTo>
                  <a:lnTo>
                    <a:pt x="149514" y="35586"/>
                  </a:lnTo>
                  <a:lnTo>
                    <a:pt x="152613" y="31483"/>
                  </a:lnTo>
                  <a:lnTo>
                    <a:pt x="155606" y="28352"/>
                  </a:lnTo>
                  <a:lnTo>
                    <a:pt x="156688" y="26530"/>
                  </a:lnTo>
                  <a:lnTo>
                    <a:pt x="157409" y="24609"/>
                  </a:lnTo>
                  <a:lnTo>
                    <a:pt x="158850" y="18652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7" name="SMARTInkAnnotation746"/>
            <p:cNvSpPr/>
            <p:nvPr/>
          </p:nvSpPr>
          <p:spPr>
            <a:xfrm>
              <a:off x="7355149" y="698500"/>
              <a:ext cx="113360" cy="139699"/>
            </a:xfrm>
            <a:custGeom>
              <a:avLst/>
              <a:gdLst/>
              <a:ahLst/>
              <a:cxnLst/>
              <a:rect l="0" t="0" r="0" b="0"/>
              <a:pathLst>
                <a:path w="113360" h="139699">
                  <a:moveTo>
                    <a:pt x="88839" y="0"/>
                  </a:moveTo>
                  <a:lnTo>
                    <a:pt x="94310" y="0"/>
                  </a:lnTo>
                  <a:lnTo>
                    <a:pt x="94800" y="3763"/>
                  </a:lnTo>
                  <a:lnTo>
                    <a:pt x="95116" y="10935"/>
                  </a:lnTo>
                  <a:lnTo>
                    <a:pt x="94435" y="11523"/>
                  </a:lnTo>
                  <a:lnTo>
                    <a:pt x="93275" y="11915"/>
                  </a:lnTo>
                  <a:lnTo>
                    <a:pt x="91797" y="12177"/>
                  </a:lnTo>
                  <a:lnTo>
                    <a:pt x="88271" y="14349"/>
                  </a:lnTo>
                  <a:lnTo>
                    <a:pt x="86343" y="15916"/>
                  </a:lnTo>
                  <a:lnTo>
                    <a:pt x="84350" y="16960"/>
                  </a:lnTo>
                  <a:lnTo>
                    <a:pt x="82316" y="17657"/>
                  </a:lnTo>
                  <a:lnTo>
                    <a:pt x="80255" y="18121"/>
                  </a:lnTo>
                  <a:lnTo>
                    <a:pt x="78174" y="19136"/>
                  </a:lnTo>
                  <a:lnTo>
                    <a:pt x="76081" y="20519"/>
                  </a:lnTo>
                  <a:lnTo>
                    <a:pt x="73980" y="22146"/>
                  </a:lnTo>
                  <a:lnTo>
                    <a:pt x="71873" y="23936"/>
                  </a:lnTo>
                  <a:lnTo>
                    <a:pt x="69763" y="25835"/>
                  </a:lnTo>
                  <a:lnTo>
                    <a:pt x="67651" y="27807"/>
                  </a:lnTo>
                  <a:lnTo>
                    <a:pt x="64828" y="29827"/>
                  </a:lnTo>
                  <a:lnTo>
                    <a:pt x="61536" y="31879"/>
                  </a:lnTo>
                  <a:lnTo>
                    <a:pt x="57930" y="33952"/>
                  </a:lnTo>
                  <a:lnTo>
                    <a:pt x="54819" y="36746"/>
                  </a:lnTo>
                  <a:lnTo>
                    <a:pt x="52040" y="40020"/>
                  </a:lnTo>
                  <a:lnTo>
                    <a:pt x="49480" y="43613"/>
                  </a:lnTo>
                  <a:lnTo>
                    <a:pt x="45656" y="46714"/>
                  </a:lnTo>
                  <a:lnTo>
                    <a:pt x="40989" y="49487"/>
                  </a:lnTo>
                  <a:lnTo>
                    <a:pt x="35759" y="52041"/>
                  </a:lnTo>
                  <a:lnTo>
                    <a:pt x="32273" y="55155"/>
                  </a:lnTo>
                  <a:lnTo>
                    <a:pt x="29950" y="58642"/>
                  </a:lnTo>
                  <a:lnTo>
                    <a:pt x="28400" y="62378"/>
                  </a:lnTo>
                  <a:lnTo>
                    <a:pt x="25954" y="65574"/>
                  </a:lnTo>
                  <a:lnTo>
                    <a:pt x="22912" y="68411"/>
                  </a:lnTo>
                  <a:lnTo>
                    <a:pt x="19473" y="71007"/>
                  </a:lnTo>
                  <a:lnTo>
                    <a:pt x="16472" y="74149"/>
                  </a:lnTo>
                  <a:lnTo>
                    <a:pt x="13768" y="77655"/>
                  </a:lnTo>
                  <a:lnTo>
                    <a:pt x="11258" y="81403"/>
                  </a:lnTo>
                  <a:lnTo>
                    <a:pt x="8878" y="85313"/>
                  </a:lnTo>
                  <a:lnTo>
                    <a:pt x="6586" y="89331"/>
                  </a:lnTo>
                  <a:lnTo>
                    <a:pt x="4353" y="93421"/>
                  </a:lnTo>
                  <a:lnTo>
                    <a:pt x="2863" y="96853"/>
                  </a:lnTo>
                  <a:lnTo>
                    <a:pt x="1870" y="99846"/>
                  </a:lnTo>
                  <a:lnTo>
                    <a:pt x="1209" y="102547"/>
                  </a:lnTo>
                  <a:lnTo>
                    <a:pt x="767" y="105054"/>
                  </a:lnTo>
                  <a:lnTo>
                    <a:pt x="473" y="107430"/>
                  </a:lnTo>
                  <a:lnTo>
                    <a:pt x="276" y="109720"/>
                  </a:lnTo>
                  <a:lnTo>
                    <a:pt x="145" y="111952"/>
                  </a:lnTo>
                  <a:lnTo>
                    <a:pt x="0" y="116314"/>
                  </a:lnTo>
                  <a:lnTo>
                    <a:pt x="667" y="119170"/>
                  </a:lnTo>
                  <a:lnTo>
                    <a:pt x="1819" y="122486"/>
                  </a:lnTo>
                  <a:lnTo>
                    <a:pt x="3292" y="126107"/>
                  </a:lnTo>
                  <a:lnTo>
                    <a:pt x="4980" y="128522"/>
                  </a:lnTo>
                  <a:lnTo>
                    <a:pt x="6812" y="130131"/>
                  </a:lnTo>
                  <a:lnTo>
                    <a:pt x="8739" y="131204"/>
                  </a:lnTo>
                  <a:lnTo>
                    <a:pt x="10729" y="132625"/>
                  </a:lnTo>
                  <a:lnTo>
                    <a:pt x="12762" y="134278"/>
                  </a:lnTo>
                  <a:lnTo>
                    <a:pt x="14824" y="136085"/>
                  </a:lnTo>
                  <a:lnTo>
                    <a:pt x="16903" y="137290"/>
                  </a:lnTo>
                  <a:lnTo>
                    <a:pt x="18996" y="138093"/>
                  </a:lnTo>
                  <a:lnTo>
                    <a:pt x="21098" y="138629"/>
                  </a:lnTo>
                  <a:lnTo>
                    <a:pt x="23911" y="138986"/>
                  </a:lnTo>
                  <a:lnTo>
                    <a:pt x="27197" y="139224"/>
                  </a:lnTo>
                  <a:lnTo>
                    <a:pt x="30801" y="139383"/>
                  </a:lnTo>
                  <a:lnTo>
                    <a:pt x="38569" y="139559"/>
                  </a:lnTo>
                  <a:lnTo>
                    <a:pt x="77004" y="139698"/>
                  </a:lnTo>
                  <a:lnTo>
                    <a:pt x="79538" y="138993"/>
                  </a:lnTo>
                  <a:lnTo>
                    <a:pt x="81932" y="137818"/>
                  </a:lnTo>
                  <a:lnTo>
                    <a:pt x="84234" y="136328"/>
                  </a:lnTo>
                  <a:lnTo>
                    <a:pt x="87181" y="135336"/>
                  </a:lnTo>
                  <a:lnTo>
                    <a:pt x="90558" y="134674"/>
                  </a:lnTo>
                  <a:lnTo>
                    <a:pt x="94221" y="134233"/>
                  </a:lnTo>
                  <a:lnTo>
                    <a:pt x="97369" y="133938"/>
                  </a:lnTo>
                  <a:lnTo>
                    <a:pt x="100173" y="133742"/>
                  </a:lnTo>
                  <a:lnTo>
                    <a:pt x="107767" y="133357"/>
                  </a:lnTo>
                  <a:lnTo>
                    <a:pt x="113359" y="133351"/>
                  </a:lnTo>
                  <a:lnTo>
                    <a:pt x="112953" y="132645"/>
                  </a:lnTo>
                  <a:lnTo>
                    <a:pt x="111974" y="131469"/>
                  </a:lnTo>
                  <a:lnTo>
                    <a:pt x="107901" y="12700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8" name="SMARTInkAnnotation747"/>
            <p:cNvSpPr/>
            <p:nvPr/>
          </p:nvSpPr>
          <p:spPr>
            <a:xfrm>
              <a:off x="7628330" y="724185"/>
              <a:ext cx="95233" cy="209153"/>
            </a:xfrm>
            <a:custGeom>
              <a:avLst/>
              <a:gdLst/>
              <a:ahLst/>
              <a:cxnLst/>
              <a:rect l="0" t="0" r="0" b="0"/>
              <a:pathLst>
                <a:path w="95233" h="209153">
                  <a:moveTo>
                    <a:pt x="25338" y="12415"/>
                  </a:moveTo>
                  <a:lnTo>
                    <a:pt x="25338" y="27342"/>
                  </a:lnTo>
                  <a:lnTo>
                    <a:pt x="23456" y="33395"/>
                  </a:lnTo>
                  <a:lnTo>
                    <a:pt x="21966" y="36985"/>
                  </a:lnTo>
                  <a:lnTo>
                    <a:pt x="20971" y="40789"/>
                  </a:lnTo>
                  <a:lnTo>
                    <a:pt x="20309" y="44737"/>
                  </a:lnTo>
                  <a:lnTo>
                    <a:pt x="19867" y="48779"/>
                  </a:lnTo>
                  <a:lnTo>
                    <a:pt x="19574" y="53591"/>
                  </a:lnTo>
                  <a:lnTo>
                    <a:pt x="19246" y="64582"/>
                  </a:lnTo>
                  <a:lnTo>
                    <a:pt x="18453" y="70476"/>
                  </a:lnTo>
                  <a:lnTo>
                    <a:pt x="17218" y="76523"/>
                  </a:lnTo>
                  <a:lnTo>
                    <a:pt x="15689" y="82670"/>
                  </a:lnTo>
                  <a:lnTo>
                    <a:pt x="14669" y="88885"/>
                  </a:lnTo>
                  <a:lnTo>
                    <a:pt x="13990" y="95145"/>
                  </a:lnTo>
                  <a:lnTo>
                    <a:pt x="13538" y="101435"/>
                  </a:lnTo>
                  <a:lnTo>
                    <a:pt x="12529" y="107745"/>
                  </a:lnTo>
                  <a:lnTo>
                    <a:pt x="11151" y="114068"/>
                  </a:lnTo>
                  <a:lnTo>
                    <a:pt x="9527" y="120400"/>
                  </a:lnTo>
                  <a:lnTo>
                    <a:pt x="8443" y="126033"/>
                  </a:lnTo>
                  <a:lnTo>
                    <a:pt x="7721" y="131199"/>
                  </a:lnTo>
                  <a:lnTo>
                    <a:pt x="7239" y="136054"/>
                  </a:lnTo>
                  <a:lnTo>
                    <a:pt x="6919" y="141408"/>
                  </a:lnTo>
                  <a:lnTo>
                    <a:pt x="6562" y="153001"/>
                  </a:lnTo>
                  <a:lnTo>
                    <a:pt x="6315" y="177074"/>
                  </a:lnTo>
                  <a:lnTo>
                    <a:pt x="6277" y="209152"/>
                  </a:lnTo>
                  <a:lnTo>
                    <a:pt x="8160" y="207333"/>
                  </a:lnTo>
                  <a:lnTo>
                    <a:pt x="9650" y="205860"/>
                  </a:lnTo>
                  <a:lnTo>
                    <a:pt x="9938" y="204173"/>
                  </a:lnTo>
                  <a:lnTo>
                    <a:pt x="9423" y="202342"/>
                  </a:lnTo>
                  <a:lnTo>
                    <a:pt x="8375" y="200417"/>
                  </a:lnTo>
                  <a:lnTo>
                    <a:pt x="8381" y="198427"/>
                  </a:lnTo>
                  <a:lnTo>
                    <a:pt x="9091" y="196395"/>
                  </a:lnTo>
                  <a:lnTo>
                    <a:pt x="10271" y="194335"/>
                  </a:lnTo>
                  <a:lnTo>
                    <a:pt x="10352" y="192256"/>
                  </a:lnTo>
                  <a:lnTo>
                    <a:pt x="9699" y="190165"/>
                  </a:lnTo>
                  <a:lnTo>
                    <a:pt x="8559" y="188065"/>
                  </a:lnTo>
                  <a:lnTo>
                    <a:pt x="7291" y="181969"/>
                  </a:lnTo>
                  <a:lnTo>
                    <a:pt x="6953" y="178367"/>
                  </a:lnTo>
                  <a:lnTo>
                    <a:pt x="6728" y="174555"/>
                  </a:lnTo>
                  <a:lnTo>
                    <a:pt x="6476" y="166557"/>
                  </a:lnTo>
                  <a:lnTo>
                    <a:pt x="6278" y="104389"/>
                  </a:lnTo>
                  <a:lnTo>
                    <a:pt x="5572" y="99836"/>
                  </a:lnTo>
                  <a:lnTo>
                    <a:pt x="4394" y="95390"/>
                  </a:lnTo>
                  <a:lnTo>
                    <a:pt x="2904" y="91015"/>
                  </a:lnTo>
                  <a:lnTo>
                    <a:pt x="1910" y="86687"/>
                  </a:lnTo>
                  <a:lnTo>
                    <a:pt x="1248" y="82391"/>
                  </a:lnTo>
                  <a:lnTo>
                    <a:pt x="807" y="78116"/>
                  </a:lnTo>
                  <a:lnTo>
                    <a:pt x="511" y="73854"/>
                  </a:lnTo>
                  <a:lnTo>
                    <a:pt x="315" y="69602"/>
                  </a:lnTo>
                  <a:lnTo>
                    <a:pt x="39" y="58757"/>
                  </a:lnTo>
                  <a:lnTo>
                    <a:pt x="0" y="56010"/>
                  </a:lnTo>
                  <a:lnTo>
                    <a:pt x="680" y="52767"/>
                  </a:lnTo>
                  <a:lnTo>
                    <a:pt x="1841" y="49194"/>
                  </a:lnTo>
                  <a:lnTo>
                    <a:pt x="3320" y="45401"/>
                  </a:lnTo>
                  <a:lnTo>
                    <a:pt x="4961" y="39305"/>
                  </a:lnTo>
                  <a:lnTo>
                    <a:pt x="5693" y="34244"/>
                  </a:lnTo>
                  <a:lnTo>
                    <a:pt x="6016" y="29643"/>
                  </a:lnTo>
                  <a:lnTo>
                    <a:pt x="6809" y="28133"/>
                  </a:lnTo>
                  <a:lnTo>
                    <a:pt x="8043" y="27127"/>
                  </a:lnTo>
                  <a:lnTo>
                    <a:pt x="9573" y="26456"/>
                  </a:lnTo>
                  <a:lnTo>
                    <a:pt x="11298" y="25304"/>
                  </a:lnTo>
                  <a:lnTo>
                    <a:pt x="13154" y="23830"/>
                  </a:lnTo>
                  <a:lnTo>
                    <a:pt x="15097" y="22141"/>
                  </a:lnTo>
                  <a:lnTo>
                    <a:pt x="17099" y="20310"/>
                  </a:lnTo>
                  <a:lnTo>
                    <a:pt x="24114" y="13594"/>
                  </a:lnTo>
                  <a:lnTo>
                    <a:pt x="25228" y="13201"/>
                  </a:lnTo>
                  <a:lnTo>
                    <a:pt x="26676" y="12939"/>
                  </a:lnTo>
                  <a:lnTo>
                    <a:pt x="28349" y="12764"/>
                  </a:lnTo>
                  <a:lnTo>
                    <a:pt x="30169" y="11942"/>
                  </a:lnTo>
                  <a:lnTo>
                    <a:pt x="32088" y="10689"/>
                  </a:lnTo>
                  <a:lnTo>
                    <a:pt x="34074" y="9147"/>
                  </a:lnTo>
                  <a:lnTo>
                    <a:pt x="36104" y="8120"/>
                  </a:lnTo>
                  <a:lnTo>
                    <a:pt x="38163" y="7435"/>
                  </a:lnTo>
                  <a:lnTo>
                    <a:pt x="40242" y="6978"/>
                  </a:lnTo>
                  <a:lnTo>
                    <a:pt x="42334" y="5968"/>
                  </a:lnTo>
                  <a:lnTo>
                    <a:pt x="44435" y="4589"/>
                  </a:lnTo>
                  <a:lnTo>
                    <a:pt x="46541" y="2964"/>
                  </a:lnTo>
                  <a:lnTo>
                    <a:pt x="48652" y="1881"/>
                  </a:lnTo>
                  <a:lnTo>
                    <a:pt x="50764" y="1159"/>
                  </a:lnTo>
                  <a:lnTo>
                    <a:pt x="52879" y="678"/>
                  </a:lnTo>
                  <a:lnTo>
                    <a:pt x="54995" y="357"/>
                  </a:lnTo>
                  <a:lnTo>
                    <a:pt x="57112" y="143"/>
                  </a:lnTo>
                  <a:lnTo>
                    <a:pt x="59229" y="0"/>
                  </a:lnTo>
                  <a:lnTo>
                    <a:pt x="60639" y="611"/>
                  </a:lnTo>
                  <a:lnTo>
                    <a:pt x="61580" y="1723"/>
                  </a:lnTo>
                  <a:lnTo>
                    <a:pt x="62208" y="3170"/>
                  </a:lnTo>
                  <a:lnTo>
                    <a:pt x="63332" y="4135"/>
                  </a:lnTo>
                  <a:lnTo>
                    <a:pt x="64786" y="4778"/>
                  </a:lnTo>
                  <a:lnTo>
                    <a:pt x="66464" y="5207"/>
                  </a:lnTo>
                  <a:lnTo>
                    <a:pt x="68287" y="6199"/>
                  </a:lnTo>
                  <a:lnTo>
                    <a:pt x="70209" y="7565"/>
                  </a:lnTo>
                  <a:lnTo>
                    <a:pt x="74993" y="11457"/>
                  </a:lnTo>
                  <a:lnTo>
                    <a:pt x="75385" y="12482"/>
                  </a:lnTo>
                  <a:lnTo>
                    <a:pt x="75937" y="17295"/>
                  </a:lnTo>
                  <a:lnTo>
                    <a:pt x="76066" y="21169"/>
                  </a:lnTo>
                  <a:lnTo>
                    <a:pt x="75396" y="23190"/>
                  </a:lnTo>
                  <a:lnTo>
                    <a:pt x="72767" y="27317"/>
                  </a:lnTo>
                  <a:lnTo>
                    <a:pt x="71128" y="33384"/>
                  </a:lnTo>
                  <a:lnTo>
                    <a:pt x="70690" y="36978"/>
                  </a:lnTo>
                  <a:lnTo>
                    <a:pt x="70205" y="42852"/>
                  </a:lnTo>
                  <a:lnTo>
                    <a:pt x="70075" y="45406"/>
                  </a:lnTo>
                  <a:lnTo>
                    <a:pt x="69284" y="47815"/>
                  </a:lnTo>
                  <a:lnTo>
                    <a:pt x="66519" y="52372"/>
                  </a:lnTo>
                  <a:lnTo>
                    <a:pt x="64821" y="56750"/>
                  </a:lnTo>
                  <a:lnTo>
                    <a:pt x="63864" y="63181"/>
                  </a:lnTo>
                  <a:lnTo>
                    <a:pt x="63582" y="69555"/>
                  </a:lnTo>
                  <a:lnTo>
                    <a:pt x="63542" y="71675"/>
                  </a:lnTo>
                  <a:lnTo>
                    <a:pt x="62810" y="73794"/>
                  </a:lnTo>
                  <a:lnTo>
                    <a:pt x="60113" y="78030"/>
                  </a:lnTo>
                  <a:lnTo>
                    <a:pt x="58443" y="82264"/>
                  </a:lnTo>
                  <a:lnTo>
                    <a:pt x="57504" y="88615"/>
                  </a:lnTo>
                  <a:lnTo>
                    <a:pt x="57226" y="94965"/>
                  </a:lnTo>
                  <a:lnTo>
                    <a:pt x="57131" y="103431"/>
                  </a:lnTo>
                  <a:lnTo>
                    <a:pt x="57830" y="105548"/>
                  </a:lnTo>
                  <a:lnTo>
                    <a:pt x="60488" y="109782"/>
                  </a:lnTo>
                  <a:lnTo>
                    <a:pt x="62141" y="114015"/>
                  </a:lnTo>
                  <a:lnTo>
                    <a:pt x="63070" y="120365"/>
                  </a:lnTo>
                  <a:lnTo>
                    <a:pt x="63201" y="122482"/>
                  </a:lnTo>
                  <a:lnTo>
                    <a:pt x="63994" y="124598"/>
                  </a:lnTo>
                  <a:lnTo>
                    <a:pt x="66758" y="128832"/>
                  </a:lnTo>
                  <a:lnTo>
                    <a:pt x="68456" y="133065"/>
                  </a:lnTo>
                  <a:lnTo>
                    <a:pt x="68909" y="135182"/>
                  </a:lnTo>
                  <a:lnTo>
                    <a:pt x="71296" y="139415"/>
                  </a:lnTo>
                  <a:lnTo>
                    <a:pt x="75208" y="144511"/>
                  </a:lnTo>
                  <a:lnTo>
                    <a:pt x="77625" y="147089"/>
                  </a:lnTo>
                  <a:lnTo>
                    <a:pt x="79258" y="148764"/>
                  </a:lnTo>
                  <a:lnTo>
                    <a:pt x="80347" y="150587"/>
                  </a:lnTo>
                  <a:lnTo>
                    <a:pt x="81557" y="154493"/>
                  </a:lnTo>
                  <a:lnTo>
                    <a:pt x="82237" y="160659"/>
                  </a:lnTo>
                  <a:lnTo>
                    <a:pt x="83039" y="162750"/>
                  </a:lnTo>
                  <a:lnTo>
                    <a:pt x="85812" y="166955"/>
                  </a:lnTo>
                  <a:lnTo>
                    <a:pt x="88608" y="170795"/>
                  </a:lnTo>
                  <a:lnTo>
                    <a:pt x="88855" y="176600"/>
                  </a:lnTo>
                  <a:lnTo>
                    <a:pt x="89569" y="176905"/>
                  </a:lnTo>
                  <a:lnTo>
                    <a:pt x="92244" y="177244"/>
                  </a:lnTo>
                  <a:lnTo>
                    <a:pt x="95232" y="177515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9" name="SMARTInkAnnotation748"/>
            <p:cNvSpPr/>
            <p:nvPr/>
          </p:nvSpPr>
          <p:spPr>
            <a:xfrm>
              <a:off x="7799811" y="768350"/>
              <a:ext cx="38124" cy="139701"/>
            </a:xfrm>
            <a:custGeom>
              <a:avLst/>
              <a:gdLst/>
              <a:ahLst/>
              <a:cxnLst/>
              <a:rect l="0" t="0" r="0" b="0"/>
              <a:pathLst>
                <a:path w="38124" h="139701">
                  <a:moveTo>
                    <a:pt x="38123" y="0"/>
                  </a:moveTo>
                  <a:lnTo>
                    <a:pt x="38123" y="9459"/>
                  </a:lnTo>
                  <a:lnTo>
                    <a:pt x="37418" y="11245"/>
                  </a:lnTo>
                  <a:lnTo>
                    <a:pt x="36240" y="13141"/>
                  </a:lnTo>
                  <a:lnTo>
                    <a:pt x="34750" y="15111"/>
                  </a:lnTo>
                  <a:lnTo>
                    <a:pt x="33756" y="17835"/>
                  </a:lnTo>
                  <a:lnTo>
                    <a:pt x="33094" y="21062"/>
                  </a:lnTo>
                  <a:lnTo>
                    <a:pt x="32651" y="24625"/>
                  </a:lnTo>
                  <a:lnTo>
                    <a:pt x="32358" y="27705"/>
                  </a:lnTo>
                  <a:lnTo>
                    <a:pt x="32162" y="30465"/>
                  </a:lnTo>
                  <a:lnTo>
                    <a:pt x="32030" y="33010"/>
                  </a:lnTo>
                  <a:lnTo>
                    <a:pt x="31238" y="35412"/>
                  </a:lnTo>
                  <a:lnTo>
                    <a:pt x="30003" y="37719"/>
                  </a:lnTo>
                  <a:lnTo>
                    <a:pt x="28473" y="39963"/>
                  </a:lnTo>
                  <a:lnTo>
                    <a:pt x="27454" y="42870"/>
                  </a:lnTo>
                  <a:lnTo>
                    <a:pt x="26775" y="46218"/>
                  </a:lnTo>
                  <a:lnTo>
                    <a:pt x="26322" y="49862"/>
                  </a:lnTo>
                  <a:lnTo>
                    <a:pt x="25314" y="53703"/>
                  </a:lnTo>
                  <a:lnTo>
                    <a:pt x="23935" y="57674"/>
                  </a:lnTo>
                  <a:lnTo>
                    <a:pt x="22312" y="61733"/>
                  </a:lnTo>
                  <a:lnTo>
                    <a:pt x="21227" y="65144"/>
                  </a:lnTo>
                  <a:lnTo>
                    <a:pt x="20505" y="68124"/>
                  </a:lnTo>
                  <a:lnTo>
                    <a:pt x="20023" y="70816"/>
                  </a:lnTo>
                  <a:lnTo>
                    <a:pt x="18997" y="74022"/>
                  </a:lnTo>
                  <a:lnTo>
                    <a:pt x="17606" y="77570"/>
                  </a:lnTo>
                  <a:lnTo>
                    <a:pt x="15974" y="81347"/>
                  </a:lnTo>
                  <a:lnTo>
                    <a:pt x="14885" y="84570"/>
                  </a:lnTo>
                  <a:lnTo>
                    <a:pt x="14159" y="87425"/>
                  </a:lnTo>
                  <a:lnTo>
                    <a:pt x="13675" y="90033"/>
                  </a:lnTo>
                  <a:lnTo>
                    <a:pt x="12646" y="93183"/>
                  </a:lnTo>
                  <a:lnTo>
                    <a:pt x="11255" y="96694"/>
                  </a:lnTo>
                  <a:lnTo>
                    <a:pt x="9621" y="100446"/>
                  </a:lnTo>
                  <a:lnTo>
                    <a:pt x="7826" y="103653"/>
                  </a:lnTo>
                  <a:lnTo>
                    <a:pt x="5923" y="106496"/>
                  </a:lnTo>
                  <a:lnTo>
                    <a:pt x="3949" y="109098"/>
                  </a:lnTo>
                  <a:lnTo>
                    <a:pt x="2631" y="112243"/>
                  </a:lnTo>
                  <a:lnTo>
                    <a:pt x="1755" y="115751"/>
                  </a:lnTo>
                  <a:lnTo>
                    <a:pt x="1170" y="119501"/>
                  </a:lnTo>
                  <a:lnTo>
                    <a:pt x="780" y="122706"/>
                  </a:lnTo>
                  <a:lnTo>
                    <a:pt x="519" y="125548"/>
                  </a:lnTo>
                  <a:lnTo>
                    <a:pt x="102" y="131809"/>
                  </a:lnTo>
                  <a:lnTo>
                    <a:pt x="45" y="134547"/>
                  </a:lnTo>
                  <a:lnTo>
                    <a:pt x="0" y="13970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0" name="SMARTInkAnnotation749"/>
            <p:cNvSpPr/>
            <p:nvPr/>
          </p:nvSpPr>
          <p:spPr>
            <a:xfrm>
              <a:off x="7857030" y="768589"/>
              <a:ext cx="107695" cy="157599"/>
            </a:xfrm>
            <a:custGeom>
              <a:avLst/>
              <a:gdLst/>
              <a:ahLst/>
              <a:cxnLst/>
              <a:rect l="0" t="0" r="0" b="0"/>
              <a:pathLst>
                <a:path w="107695" h="157599">
                  <a:moveTo>
                    <a:pt x="69858" y="6111"/>
                  </a:moveTo>
                  <a:lnTo>
                    <a:pt x="78703" y="6111"/>
                  </a:lnTo>
                  <a:lnTo>
                    <a:pt x="79991" y="5405"/>
                  </a:lnTo>
                  <a:lnTo>
                    <a:pt x="80850" y="4230"/>
                  </a:lnTo>
                  <a:lnTo>
                    <a:pt x="82467" y="23"/>
                  </a:lnTo>
                  <a:lnTo>
                    <a:pt x="84405" y="1759"/>
                  </a:lnTo>
                  <a:lnTo>
                    <a:pt x="85910" y="3209"/>
                  </a:lnTo>
                  <a:lnTo>
                    <a:pt x="86208" y="4177"/>
                  </a:lnTo>
                  <a:lnTo>
                    <a:pt x="85701" y="4821"/>
                  </a:lnTo>
                  <a:lnTo>
                    <a:pt x="84655" y="5251"/>
                  </a:lnTo>
                  <a:lnTo>
                    <a:pt x="83253" y="4832"/>
                  </a:lnTo>
                  <a:lnTo>
                    <a:pt x="81613" y="3847"/>
                  </a:lnTo>
                  <a:lnTo>
                    <a:pt x="79813" y="2485"/>
                  </a:lnTo>
                  <a:lnTo>
                    <a:pt x="77907" y="1577"/>
                  </a:lnTo>
                  <a:lnTo>
                    <a:pt x="75931" y="972"/>
                  </a:lnTo>
                  <a:lnTo>
                    <a:pt x="73906" y="568"/>
                  </a:lnTo>
                  <a:lnTo>
                    <a:pt x="71852" y="299"/>
                  </a:lnTo>
                  <a:lnTo>
                    <a:pt x="69775" y="120"/>
                  </a:lnTo>
                  <a:lnTo>
                    <a:pt x="67686" y="0"/>
                  </a:lnTo>
                  <a:lnTo>
                    <a:pt x="65586" y="626"/>
                  </a:lnTo>
                  <a:lnTo>
                    <a:pt x="63480" y="1749"/>
                  </a:lnTo>
                  <a:lnTo>
                    <a:pt x="61370" y="3203"/>
                  </a:lnTo>
                  <a:lnTo>
                    <a:pt x="59257" y="4172"/>
                  </a:lnTo>
                  <a:lnTo>
                    <a:pt x="57143" y="4818"/>
                  </a:lnTo>
                  <a:lnTo>
                    <a:pt x="55029" y="5249"/>
                  </a:lnTo>
                  <a:lnTo>
                    <a:pt x="52206" y="5537"/>
                  </a:lnTo>
                  <a:lnTo>
                    <a:pt x="48912" y="5728"/>
                  </a:lnTo>
                  <a:lnTo>
                    <a:pt x="45305" y="5856"/>
                  </a:lnTo>
                  <a:lnTo>
                    <a:pt x="42193" y="6646"/>
                  </a:lnTo>
                  <a:lnTo>
                    <a:pt x="39414" y="7879"/>
                  </a:lnTo>
                  <a:lnTo>
                    <a:pt x="36854" y="9406"/>
                  </a:lnTo>
                  <a:lnTo>
                    <a:pt x="33736" y="10425"/>
                  </a:lnTo>
                  <a:lnTo>
                    <a:pt x="30246" y="11103"/>
                  </a:lnTo>
                  <a:lnTo>
                    <a:pt x="26507" y="11556"/>
                  </a:lnTo>
                  <a:lnTo>
                    <a:pt x="23308" y="12563"/>
                  </a:lnTo>
                  <a:lnTo>
                    <a:pt x="20469" y="13940"/>
                  </a:lnTo>
                  <a:lnTo>
                    <a:pt x="17870" y="15564"/>
                  </a:lnTo>
                  <a:lnTo>
                    <a:pt x="15432" y="17352"/>
                  </a:lnTo>
                  <a:lnTo>
                    <a:pt x="13100" y="19249"/>
                  </a:lnTo>
                  <a:lnTo>
                    <a:pt x="10840" y="21220"/>
                  </a:lnTo>
                  <a:lnTo>
                    <a:pt x="8628" y="23239"/>
                  </a:lnTo>
                  <a:lnTo>
                    <a:pt x="1246" y="30282"/>
                  </a:lnTo>
                  <a:lnTo>
                    <a:pt x="819" y="31397"/>
                  </a:lnTo>
                  <a:lnTo>
                    <a:pt x="345" y="34518"/>
                  </a:lnTo>
                  <a:lnTo>
                    <a:pt x="134" y="38257"/>
                  </a:lnTo>
                  <a:lnTo>
                    <a:pt x="40" y="42270"/>
                  </a:lnTo>
                  <a:lnTo>
                    <a:pt x="0" y="46406"/>
                  </a:lnTo>
                  <a:lnTo>
                    <a:pt x="694" y="48496"/>
                  </a:lnTo>
                  <a:lnTo>
                    <a:pt x="3348" y="52701"/>
                  </a:lnTo>
                  <a:lnTo>
                    <a:pt x="5045" y="55515"/>
                  </a:lnTo>
                  <a:lnTo>
                    <a:pt x="6881" y="58803"/>
                  </a:lnTo>
                  <a:lnTo>
                    <a:pt x="8813" y="62406"/>
                  </a:lnTo>
                  <a:lnTo>
                    <a:pt x="11512" y="65513"/>
                  </a:lnTo>
                  <a:lnTo>
                    <a:pt x="14723" y="68290"/>
                  </a:lnTo>
                  <a:lnTo>
                    <a:pt x="18276" y="70847"/>
                  </a:lnTo>
                  <a:lnTo>
                    <a:pt x="21350" y="73257"/>
                  </a:lnTo>
                  <a:lnTo>
                    <a:pt x="24107" y="75570"/>
                  </a:lnTo>
                  <a:lnTo>
                    <a:pt x="26648" y="77817"/>
                  </a:lnTo>
                  <a:lnTo>
                    <a:pt x="29758" y="80020"/>
                  </a:lnTo>
                  <a:lnTo>
                    <a:pt x="33240" y="82195"/>
                  </a:lnTo>
                  <a:lnTo>
                    <a:pt x="36975" y="84350"/>
                  </a:lnTo>
                  <a:lnTo>
                    <a:pt x="44890" y="88627"/>
                  </a:lnTo>
                  <a:lnTo>
                    <a:pt x="48977" y="90755"/>
                  </a:lnTo>
                  <a:lnTo>
                    <a:pt x="52407" y="92879"/>
                  </a:lnTo>
                  <a:lnTo>
                    <a:pt x="55401" y="95001"/>
                  </a:lnTo>
                  <a:lnTo>
                    <a:pt x="58102" y="97121"/>
                  </a:lnTo>
                  <a:lnTo>
                    <a:pt x="61315" y="99240"/>
                  </a:lnTo>
                  <a:lnTo>
                    <a:pt x="64869" y="101358"/>
                  </a:lnTo>
                  <a:lnTo>
                    <a:pt x="68650" y="103476"/>
                  </a:lnTo>
                  <a:lnTo>
                    <a:pt x="76618" y="107710"/>
                  </a:lnTo>
                  <a:lnTo>
                    <a:pt x="80718" y="109827"/>
                  </a:lnTo>
                  <a:lnTo>
                    <a:pt x="84159" y="111944"/>
                  </a:lnTo>
                  <a:lnTo>
                    <a:pt x="87158" y="114061"/>
                  </a:lnTo>
                  <a:lnTo>
                    <a:pt x="89862" y="116178"/>
                  </a:lnTo>
                  <a:lnTo>
                    <a:pt x="91668" y="118294"/>
                  </a:lnTo>
                  <a:lnTo>
                    <a:pt x="92870" y="120411"/>
                  </a:lnTo>
                  <a:lnTo>
                    <a:pt x="93672" y="122528"/>
                  </a:lnTo>
                  <a:lnTo>
                    <a:pt x="94912" y="123939"/>
                  </a:lnTo>
                  <a:lnTo>
                    <a:pt x="96444" y="124879"/>
                  </a:lnTo>
                  <a:lnTo>
                    <a:pt x="98173" y="125507"/>
                  </a:lnTo>
                  <a:lnTo>
                    <a:pt x="99325" y="126630"/>
                  </a:lnTo>
                  <a:lnTo>
                    <a:pt x="100094" y="128085"/>
                  </a:lnTo>
                  <a:lnTo>
                    <a:pt x="100604" y="129760"/>
                  </a:lnTo>
                  <a:lnTo>
                    <a:pt x="101652" y="130877"/>
                  </a:lnTo>
                  <a:lnTo>
                    <a:pt x="103057" y="131622"/>
                  </a:lnTo>
                  <a:lnTo>
                    <a:pt x="104699" y="132118"/>
                  </a:lnTo>
                  <a:lnTo>
                    <a:pt x="105793" y="133155"/>
                  </a:lnTo>
                  <a:lnTo>
                    <a:pt x="106523" y="134551"/>
                  </a:lnTo>
                  <a:lnTo>
                    <a:pt x="107694" y="138491"/>
                  </a:lnTo>
                  <a:lnTo>
                    <a:pt x="105972" y="140911"/>
                  </a:lnTo>
                  <a:lnTo>
                    <a:pt x="102853" y="144339"/>
                  </a:lnTo>
                  <a:lnTo>
                    <a:pt x="96413" y="150991"/>
                  </a:lnTo>
                  <a:lnTo>
                    <a:pt x="95327" y="151381"/>
                  </a:lnTo>
                  <a:lnTo>
                    <a:pt x="92239" y="151815"/>
                  </a:lnTo>
                  <a:lnTo>
                    <a:pt x="90427" y="152636"/>
                  </a:lnTo>
                  <a:lnTo>
                    <a:pt x="88513" y="153888"/>
                  </a:lnTo>
                  <a:lnTo>
                    <a:pt x="86531" y="155429"/>
                  </a:lnTo>
                  <a:lnTo>
                    <a:pt x="84504" y="156457"/>
                  </a:lnTo>
                  <a:lnTo>
                    <a:pt x="82446" y="157141"/>
                  </a:lnTo>
                  <a:lnTo>
                    <a:pt x="80368" y="157598"/>
                  </a:lnTo>
                  <a:lnTo>
                    <a:pt x="77571" y="157197"/>
                  </a:lnTo>
                  <a:lnTo>
                    <a:pt x="74294" y="156224"/>
                  </a:lnTo>
                  <a:lnTo>
                    <a:pt x="70697" y="154869"/>
                  </a:lnTo>
                  <a:lnTo>
                    <a:pt x="67594" y="153967"/>
                  </a:lnTo>
                  <a:lnTo>
                    <a:pt x="64819" y="153365"/>
                  </a:lnTo>
                  <a:lnTo>
                    <a:pt x="62263" y="152964"/>
                  </a:lnTo>
                  <a:lnTo>
                    <a:pt x="60560" y="151990"/>
                  </a:lnTo>
                  <a:lnTo>
                    <a:pt x="59422" y="150636"/>
                  </a:lnTo>
                  <a:lnTo>
                    <a:pt x="58666" y="149028"/>
                  </a:lnTo>
                  <a:lnTo>
                    <a:pt x="55942" y="145359"/>
                  </a:lnTo>
                  <a:lnTo>
                    <a:pt x="54227" y="143393"/>
                  </a:lnTo>
                  <a:lnTo>
                    <a:pt x="53084" y="141377"/>
                  </a:lnTo>
                  <a:lnTo>
                    <a:pt x="50768" y="134463"/>
                  </a:lnTo>
                  <a:lnTo>
                    <a:pt x="49366" y="131190"/>
                  </a:lnTo>
                  <a:lnTo>
                    <a:pt x="44444" y="120411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1" name="SMARTInkAnnotation750"/>
            <p:cNvSpPr/>
            <p:nvPr/>
          </p:nvSpPr>
          <p:spPr>
            <a:xfrm>
              <a:off x="8073030" y="774700"/>
              <a:ext cx="18955" cy="127001"/>
            </a:xfrm>
            <a:custGeom>
              <a:avLst/>
              <a:gdLst/>
              <a:ahLst/>
              <a:cxnLst/>
              <a:rect l="0" t="0" r="0" b="0"/>
              <a:pathLst>
                <a:path w="18955" h="127001">
                  <a:moveTo>
                    <a:pt x="0" y="0"/>
                  </a:moveTo>
                  <a:lnTo>
                    <a:pt x="3373" y="0"/>
                  </a:lnTo>
                  <a:lnTo>
                    <a:pt x="5073" y="706"/>
                  </a:lnTo>
                  <a:lnTo>
                    <a:pt x="6911" y="1881"/>
                  </a:lnTo>
                  <a:lnTo>
                    <a:pt x="8844" y="3371"/>
                  </a:lnTo>
                  <a:lnTo>
                    <a:pt x="10837" y="5070"/>
                  </a:lnTo>
                  <a:lnTo>
                    <a:pt x="12873" y="6908"/>
                  </a:lnTo>
                  <a:lnTo>
                    <a:pt x="14936" y="8838"/>
                  </a:lnTo>
                  <a:lnTo>
                    <a:pt x="16311" y="10831"/>
                  </a:lnTo>
                  <a:lnTo>
                    <a:pt x="17228" y="12865"/>
                  </a:lnTo>
                  <a:lnTo>
                    <a:pt x="17839" y="14927"/>
                  </a:lnTo>
                  <a:lnTo>
                    <a:pt x="18246" y="17007"/>
                  </a:lnTo>
                  <a:lnTo>
                    <a:pt x="18519" y="19099"/>
                  </a:lnTo>
                  <a:lnTo>
                    <a:pt x="18699" y="21199"/>
                  </a:lnTo>
                  <a:lnTo>
                    <a:pt x="18820" y="23305"/>
                  </a:lnTo>
                  <a:lnTo>
                    <a:pt x="18954" y="27526"/>
                  </a:lnTo>
                  <a:lnTo>
                    <a:pt x="18285" y="30345"/>
                  </a:lnTo>
                  <a:lnTo>
                    <a:pt x="17131" y="33636"/>
                  </a:lnTo>
                  <a:lnTo>
                    <a:pt x="15657" y="37241"/>
                  </a:lnTo>
                  <a:lnTo>
                    <a:pt x="14674" y="41055"/>
                  </a:lnTo>
                  <a:lnTo>
                    <a:pt x="14018" y="45009"/>
                  </a:lnTo>
                  <a:lnTo>
                    <a:pt x="13582" y="49056"/>
                  </a:lnTo>
                  <a:lnTo>
                    <a:pt x="13290" y="53165"/>
                  </a:lnTo>
                  <a:lnTo>
                    <a:pt x="13095" y="57315"/>
                  </a:lnTo>
                  <a:lnTo>
                    <a:pt x="12966" y="61494"/>
                  </a:lnTo>
                  <a:lnTo>
                    <a:pt x="12173" y="65690"/>
                  </a:lnTo>
                  <a:lnTo>
                    <a:pt x="10939" y="69899"/>
                  </a:lnTo>
                  <a:lnTo>
                    <a:pt x="9412" y="74116"/>
                  </a:lnTo>
                  <a:lnTo>
                    <a:pt x="8392" y="78338"/>
                  </a:lnTo>
                  <a:lnTo>
                    <a:pt x="7713" y="82564"/>
                  </a:lnTo>
                  <a:lnTo>
                    <a:pt x="7259" y="86793"/>
                  </a:lnTo>
                  <a:lnTo>
                    <a:pt x="6251" y="90317"/>
                  </a:lnTo>
                  <a:lnTo>
                    <a:pt x="4874" y="93373"/>
                  </a:lnTo>
                  <a:lnTo>
                    <a:pt x="3249" y="96115"/>
                  </a:lnTo>
                  <a:lnTo>
                    <a:pt x="2166" y="98649"/>
                  </a:lnTo>
                  <a:lnTo>
                    <a:pt x="1444" y="101044"/>
                  </a:lnTo>
                  <a:lnTo>
                    <a:pt x="962" y="103346"/>
                  </a:lnTo>
                  <a:lnTo>
                    <a:pt x="642" y="105586"/>
                  </a:lnTo>
                  <a:lnTo>
                    <a:pt x="428" y="107785"/>
                  </a:lnTo>
                  <a:lnTo>
                    <a:pt x="286" y="109957"/>
                  </a:lnTo>
                  <a:lnTo>
                    <a:pt x="190" y="112110"/>
                  </a:lnTo>
                  <a:lnTo>
                    <a:pt x="26" y="119386"/>
                  </a:lnTo>
                  <a:lnTo>
                    <a:pt x="2" y="126006"/>
                  </a:lnTo>
                  <a:lnTo>
                    <a:pt x="707" y="126337"/>
                  </a:lnTo>
                  <a:lnTo>
                    <a:pt x="1883" y="126558"/>
                  </a:lnTo>
                  <a:lnTo>
                    <a:pt x="6354" y="12700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2" name="SMARTInkAnnotation751"/>
            <p:cNvSpPr/>
            <p:nvPr/>
          </p:nvSpPr>
          <p:spPr>
            <a:xfrm>
              <a:off x="8098448" y="774700"/>
              <a:ext cx="101639" cy="149688"/>
            </a:xfrm>
            <a:custGeom>
              <a:avLst/>
              <a:gdLst/>
              <a:ahLst/>
              <a:cxnLst/>
              <a:rect l="0" t="0" r="0" b="0"/>
              <a:pathLst>
                <a:path w="101639" h="149688">
                  <a:moveTo>
                    <a:pt x="82600" y="0"/>
                  </a:moveTo>
                  <a:lnTo>
                    <a:pt x="91443" y="0"/>
                  </a:lnTo>
                  <a:lnTo>
                    <a:pt x="92731" y="706"/>
                  </a:lnTo>
                  <a:lnTo>
                    <a:pt x="93590" y="1881"/>
                  </a:lnTo>
                  <a:lnTo>
                    <a:pt x="95277" y="6272"/>
                  </a:lnTo>
                  <a:lnTo>
                    <a:pt x="97176" y="6316"/>
                  </a:lnTo>
                  <a:lnTo>
                    <a:pt x="100775" y="6343"/>
                  </a:lnTo>
                  <a:lnTo>
                    <a:pt x="101070" y="7051"/>
                  </a:lnTo>
                  <a:lnTo>
                    <a:pt x="101545" y="11375"/>
                  </a:lnTo>
                  <a:lnTo>
                    <a:pt x="101638" y="15809"/>
                  </a:lnTo>
                  <a:lnTo>
                    <a:pt x="100940" y="17595"/>
                  </a:lnTo>
                  <a:lnTo>
                    <a:pt x="98282" y="21461"/>
                  </a:lnTo>
                  <a:lnTo>
                    <a:pt x="95189" y="25327"/>
                  </a:lnTo>
                  <a:lnTo>
                    <a:pt x="92195" y="28425"/>
                  </a:lnTo>
                  <a:lnTo>
                    <a:pt x="80395" y="40296"/>
                  </a:lnTo>
                  <a:lnTo>
                    <a:pt x="77599" y="42386"/>
                  </a:lnTo>
                  <a:lnTo>
                    <a:pt x="74324" y="44485"/>
                  </a:lnTo>
                  <a:lnTo>
                    <a:pt x="70729" y="46590"/>
                  </a:lnTo>
                  <a:lnTo>
                    <a:pt x="67626" y="48699"/>
                  </a:lnTo>
                  <a:lnTo>
                    <a:pt x="64851" y="50810"/>
                  </a:lnTo>
                  <a:lnTo>
                    <a:pt x="62295" y="52924"/>
                  </a:lnTo>
                  <a:lnTo>
                    <a:pt x="59179" y="55038"/>
                  </a:lnTo>
                  <a:lnTo>
                    <a:pt x="55691" y="57153"/>
                  </a:lnTo>
                  <a:lnTo>
                    <a:pt x="51952" y="59269"/>
                  </a:lnTo>
                  <a:lnTo>
                    <a:pt x="49459" y="61385"/>
                  </a:lnTo>
                  <a:lnTo>
                    <a:pt x="47798" y="63501"/>
                  </a:lnTo>
                  <a:lnTo>
                    <a:pt x="46691" y="65617"/>
                  </a:lnTo>
                  <a:lnTo>
                    <a:pt x="44541" y="68439"/>
                  </a:lnTo>
                  <a:lnTo>
                    <a:pt x="41695" y="71732"/>
                  </a:lnTo>
                  <a:lnTo>
                    <a:pt x="38386" y="75338"/>
                  </a:lnTo>
                  <a:lnTo>
                    <a:pt x="34767" y="78447"/>
                  </a:lnTo>
                  <a:lnTo>
                    <a:pt x="30944" y="81226"/>
                  </a:lnTo>
                  <a:lnTo>
                    <a:pt x="26983" y="83784"/>
                  </a:lnTo>
                  <a:lnTo>
                    <a:pt x="23635" y="85489"/>
                  </a:lnTo>
                  <a:lnTo>
                    <a:pt x="20699" y="86626"/>
                  </a:lnTo>
                  <a:lnTo>
                    <a:pt x="18035" y="87384"/>
                  </a:lnTo>
                  <a:lnTo>
                    <a:pt x="15552" y="88595"/>
                  </a:lnTo>
                  <a:lnTo>
                    <a:pt x="13191" y="90108"/>
                  </a:lnTo>
                  <a:lnTo>
                    <a:pt x="10912" y="91822"/>
                  </a:lnTo>
                  <a:lnTo>
                    <a:pt x="9392" y="93670"/>
                  </a:lnTo>
                  <a:lnTo>
                    <a:pt x="8378" y="95608"/>
                  </a:lnTo>
                  <a:lnTo>
                    <a:pt x="7703" y="97605"/>
                  </a:lnTo>
                  <a:lnTo>
                    <a:pt x="5070" y="101706"/>
                  </a:lnTo>
                  <a:lnTo>
                    <a:pt x="3379" y="103787"/>
                  </a:lnTo>
                  <a:lnTo>
                    <a:pt x="2251" y="105880"/>
                  </a:lnTo>
                  <a:lnTo>
                    <a:pt x="999" y="110088"/>
                  </a:lnTo>
                  <a:lnTo>
                    <a:pt x="444" y="114309"/>
                  </a:lnTo>
                  <a:lnTo>
                    <a:pt x="86" y="119398"/>
                  </a:lnTo>
                  <a:lnTo>
                    <a:pt x="24" y="123650"/>
                  </a:lnTo>
                  <a:lnTo>
                    <a:pt x="0" y="135544"/>
                  </a:lnTo>
                  <a:lnTo>
                    <a:pt x="705" y="137635"/>
                  </a:lnTo>
                  <a:lnTo>
                    <a:pt x="3371" y="141840"/>
                  </a:lnTo>
                  <a:lnTo>
                    <a:pt x="5071" y="143243"/>
                  </a:lnTo>
                  <a:lnTo>
                    <a:pt x="6909" y="144179"/>
                  </a:lnTo>
                  <a:lnTo>
                    <a:pt x="8841" y="144803"/>
                  </a:lnTo>
                  <a:lnTo>
                    <a:pt x="11542" y="145218"/>
                  </a:lnTo>
                  <a:lnTo>
                    <a:pt x="14753" y="145495"/>
                  </a:lnTo>
                  <a:lnTo>
                    <a:pt x="21382" y="145804"/>
                  </a:lnTo>
                  <a:lnTo>
                    <a:pt x="26681" y="145941"/>
                  </a:lnTo>
                  <a:lnTo>
                    <a:pt x="29788" y="146683"/>
                  </a:lnTo>
                  <a:lnTo>
                    <a:pt x="33273" y="147883"/>
                  </a:lnTo>
                  <a:lnTo>
                    <a:pt x="37006" y="149389"/>
                  </a:lnTo>
                  <a:lnTo>
                    <a:pt x="40909" y="149687"/>
                  </a:lnTo>
                  <a:lnTo>
                    <a:pt x="44922" y="149180"/>
                  </a:lnTo>
                  <a:lnTo>
                    <a:pt x="49009" y="148137"/>
                  </a:lnTo>
                  <a:lnTo>
                    <a:pt x="53145" y="147441"/>
                  </a:lnTo>
                  <a:lnTo>
                    <a:pt x="57316" y="146978"/>
                  </a:lnTo>
                  <a:lnTo>
                    <a:pt x="61507" y="146668"/>
                  </a:lnTo>
                  <a:lnTo>
                    <a:pt x="68047" y="146325"/>
                  </a:lnTo>
                  <a:lnTo>
                    <a:pt x="70780" y="146233"/>
                  </a:lnTo>
                  <a:lnTo>
                    <a:pt x="74014" y="145467"/>
                  </a:lnTo>
                  <a:lnTo>
                    <a:pt x="77582" y="144250"/>
                  </a:lnTo>
                  <a:lnTo>
                    <a:pt x="88953" y="13970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3" name="SMARTInkAnnotation752"/>
            <p:cNvSpPr/>
            <p:nvPr/>
          </p:nvSpPr>
          <p:spPr>
            <a:xfrm>
              <a:off x="6878486" y="1358900"/>
              <a:ext cx="120614" cy="260080"/>
            </a:xfrm>
            <a:custGeom>
              <a:avLst/>
              <a:gdLst/>
              <a:ahLst/>
              <a:cxnLst/>
              <a:rect l="0" t="0" r="0" b="0"/>
              <a:pathLst>
                <a:path w="120614" h="260080">
                  <a:moveTo>
                    <a:pt x="25416" y="12700"/>
                  </a:moveTo>
                  <a:lnTo>
                    <a:pt x="28789" y="12700"/>
                  </a:lnTo>
                  <a:lnTo>
                    <a:pt x="30488" y="11994"/>
                  </a:lnTo>
                  <a:lnTo>
                    <a:pt x="32327" y="10818"/>
                  </a:lnTo>
                  <a:lnTo>
                    <a:pt x="34259" y="9329"/>
                  </a:lnTo>
                  <a:lnTo>
                    <a:pt x="36254" y="8336"/>
                  </a:lnTo>
                  <a:lnTo>
                    <a:pt x="38289" y="7674"/>
                  </a:lnTo>
                  <a:lnTo>
                    <a:pt x="40352" y="7233"/>
                  </a:lnTo>
                  <a:lnTo>
                    <a:pt x="42433" y="6938"/>
                  </a:lnTo>
                  <a:lnTo>
                    <a:pt x="44526" y="6742"/>
                  </a:lnTo>
                  <a:lnTo>
                    <a:pt x="46629" y="6612"/>
                  </a:lnTo>
                  <a:lnTo>
                    <a:pt x="50847" y="6466"/>
                  </a:lnTo>
                  <a:lnTo>
                    <a:pt x="52959" y="6428"/>
                  </a:lnTo>
                  <a:lnTo>
                    <a:pt x="55075" y="5696"/>
                  </a:lnTo>
                  <a:lnTo>
                    <a:pt x="57190" y="4503"/>
                  </a:lnTo>
                  <a:lnTo>
                    <a:pt x="59306" y="3002"/>
                  </a:lnTo>
                  <a:lnTo>
                    <a:pt x="61424" y="2001"/>
                  </a:lnTo>
                  <a:lnTo>
                    <a:pt x="63541" y="1334"/>
                  </a:lnTo>
                  <a:lnTo>
                    <a:pt x="65659" y="889"/>
                  </a:lnTo>
                  <a:lnTo>
                    <a:pt x="67776" y="593"/>
                  </a:lnTo>
                  <a:lnTo>
                    <a:pt x="69895" y="395"/>
                  </a:lnTo>
                  <a:lnTo>
                    <a:pt x="72012" y="263"/>
                  </a:lnTo>
                  <a:lnTo>
                    <a:pt x="76248" y="117"/>
                  </a:lnTo>
                  <a:lnTo>
                    <a:pt x="84484" y="35"/>
                  </a:lnTo>
                  <a:lnTo>
                    <a:pt x="110996" y="0"/>
                  </a:lnTo>
                  <a:lnTo>
                    <a:pt x="112121" y="706"/>
                  </a:lnTo>
                  <a:lnTo>
                    <a:pt x="112872" y="1881"/>
                  </a:lnTo>
                  <a:lnTo>
                    <a:pt x="113704" y="5069"/>
                  </a:lnTo>
                  <a:lnTo>
                    <a:pt x="114076" y="8838"/>
                  </a:lnTo>
                  <a:lnTo>
                    <a:pt x="113469" y="10831"/>
                  </a:lnTo>
                  <a:lnTo>
                    <a:pt x="110911" y="14927"/>
                  </a:lnTo>
                  <a:lnTo>
                    <a:pt x="107420" y="20980"/>
                  </a:lnTo>
                  <a:lnTo>
                    <a:pt x="105502" y="24570"/>
                  </a:lnTo>
                  <a:lnTo>
                    <a:pt x="103517" y="27669"/>
                  </a:lnTo>
                  <a:lnTo>
                    <a:pt x="101486" y="30440"/>
                  </a:lnTo>
                  <a:lnTo>
                    <a:pt x="99427" y="32994"/>
                  </a:lnTo>
                  <a:lnTo>
                    <a:pt x="96643" y="36107"/>
                  </a:lnTo>
                  <a:lnTo>
                    <a:pt x="89783" y="43329"/>
                  </a:lnTo>
                  <a:lnTo>
                    <a:pt x="86683" y="47230"/>
                  </a:lnTo>
                  <a:lnTo>
                    <a:pt x="83911" y="51242"/>
                  </a:lnTo>
                  <a:lnTo>
                    <a:pt x="81357" y="55328"/>
                  </a:lnTo>
                  <a:lnTo>
                    <a:pt x="78242" y="58758"/>
                  </a:lnTo>
                  <a:lnTo>
                    <a:pt x="74752" y="61750"/>
                  </a:lnTo>
                  <a:lnTo>
                    <a:pt x="71015" y="64450"/>
                  </a:lnTo>
                  <a:lnTo>
                    <a:pt x="67111" y="67661"/>
                  </a:lnTo>
                  <a:lnTo>
                    <a:pt x="63097" y="71213"/>
                  </a:lnTo>
                  <a:lnTo>
                    <a:pt x="55577" y="78217"/>
                  </a:lnTo>
                  <a:lnTo>
                    <a:pt x="46668" y="86832"/>
                  </a:lnTo>
                  <a:lnTo>
                    <a:pt x="13988" y="119370"/>
                  </a:lnTo>
                  <a:lnTo>
                    <a:pt x="13562" y="120502"/>
                  </a:lnTo>
                  <a:lnTo>
                    <a:pt x="12961" y="125467"/>
                  </a:lnTo>
                  <a:lnTo>
                    <a:pt x="12820" y="129376"/>
                  </a:lnTo>
                  <a:lnTo>
                    <a:pt x="13489" y="130700"/>
                  </a:lnTo>
                  <a:lnTo>
                    <a:pt x="14641" y="131584"/>
                  </a:lnTo>
                  <a:lnTo>
                    <a:pt x="16114" y="132172"/>
                  </a:lnTo>
                  <a:lnTo>
                    <a:pt x="19635" y="134708"/>
                  </a:lnTo>
                  <a:lnTo>
                    <a:pt x="21562" y="136372"/>
                  </a:lnTo>
                  <a:lnTo>
                    <a:pt x="23553" y="138187"/>
                  </a:lnTo>
                  <a:lnTo>
                    <a:pt x="27647" y="142085"/>
                  </a:lnTo>
                  <a:lnTo>
                    <a:pt x="29727" y="143407"/>
                  </a:lnTo>
                  <a:lnTo>
                    <a:pt x="31820" y="144288"/>
                  </a:lnTo>
                  <a:lnTo>
                    <a:pt x="33922" y="144875"/>
                  </a:lnTo>
                  <a:lnTo>
                    <a:pt x="36734" y="145972"/>
                  </a:lnTo>
                  <a:lnTo>
                    <a:pt x="40020" y="147409"/>
                  </a:lnTo>
                  <a:lnTo>
                    <a:pt x="43625" y="149073"/>
                  </a:lnTo>
                  <a:lnTo>
                    <a:pt x="47439" y="150182"/>
                  </a:lnTo>
                  <a:lnTo>
                    <a:pt x="51393" y="150921"/>
                  </a:lnTo>
                  <a:lnTo>
                    <a:pt x="55442" y="151414"/>
                  </a:lnTo>
                  <a:lnTo>
                    <a:pt x="59553" y="152448"/>
                  </a:lnTo>
                  <a:lnTo>
                    <a:pt x="63705" y="153843"/>
                  </a:lnTo>
                  <a:lnTo>
                    <a:pt x="67886" y="155479"/>
                  </a:lnTo>
                  <a:lnTo>
                    <a:pt x="71380" y="156569"/>
                  </a:lnTo>
                  <a:lnTo>
                    <a:pt x="74414" y="157296"/>
                  </a:lnTo>
                  <a:lnTo>
                    <a:pt x="77144" y="157781"/>
                  </a:lnTo>
                  <a:lnTo>
                    <a:pt x="79669" y="158809"/>
                  </a:lnTo>
                  <a:lnTo>
                    <a:pt x="82059" y="160201"/>
                  </a:lnTo>
                  <a:lnTo>
                    <a:pt x="84358" y="161834"/>
                  </a:lnTo>
                  <a:lnTo>
                    <a:pt x="87302" y="162923"/>
                  </a:lnTo>
                  <a:lnTo>
                    <a:pt x="90678" y="163648"/>
                  </a:lnTo>
                  <a:lnTo>
                    <a:pt x="94340" y="164132"/>
                  </a:lnTo>
                  <a:lnTo>
                    <a:pt x="97487" y="165160"/>
                  </a:lnTo>
                  <a:lnTo>
                    <a:pt x="100291" y="166551"/>
                  </a:lnTo>
                  <a:lnTo>
                    <a:pt x="102866" y="168184"/>
                  </a:lnTo>
                  <a:lnTo>
                    <a:pt x="105290" y="169978"/>
                  </a:lnTo>
                  <a:lnTo>
                    <a:pt x="107611" y="171880"/>
                  </a:lnTo>
                  <a:lnTo>
                    <a:pt x="109864" y="173853"/>
                  </a:lnTo>
                  <a:lnTo>
                    <a:pt x="112073" y="175874"/>
                  </a:lnTo>
                  <a:lnTo>
                    <a:pt x="116410" y="180002"/>
                  </a:lnTo>
                  <a:lnTo>
                    <a:pt x="117847" y="182090"/>
                  </a:lnTo>
                  <a:lnTo>
                    <a:pt x="119447" y="186292"/>
                  </a:lnTo>
                  <a:lnTo>
                    <a:pt x="120346" y="192624"/>
                  </a:lnTo>
                  <a:lnTo>
                    <a:pt x="120613" y="198969"/>
                  </a:lnTo>
                  <a:lnTo>
                    <a:pt x="119944" y="201085"/>
                  </a:lnTo>
                  <a:lnTo>
                    <a:pt x="116337" y="207434"/>
                  </a:lnTo>
                  <a:lnTo>
                    <a:pt x="114248" y="213783"/>
                  </a:lnTo>
                  <a:lnTo>
                    <a:pt x="111258" y="218017"/>
                  </a:lnTo>
                  <a:lnTo>
                    <a:pt x="108766" y="220133"/>
                  </a:lnTo>
                  <a:lnTo>
                    <a:pt x="105692" y="222250"/>
                  </a:lnTo>
                  <a:lnTo>
                    <a:pt x="102231" y="224367"/>
                  </a:lnTo>
                  <a:lnTo>
                    <a:pt x="99218" y="226483"/>
                  </a:lnTo>
                  <a:lnTo>
                    <a:pt x="96503" y="228600"/>
                  </a:lnTo>
                  <a:lnTo>
                    <a:pt x="93987" y="230717"/>
                  </a:lnTo>
                  <a:lnTo>
                    <a:pt x="90898" y="232833"/>
                  </a:lnTo>
                  <a:lnTo>
                    <a:pt x="87426" y="234950"/>
                  </a:lnTo>
                  <a:lnTo>
                    <a:pt x="83700" y="237067"/>
                  </a:lnTo>
                  <a:lnTo>
                    <a:pt x="80510" y="239183"/>
                  </a:lnTo>
                  <a:lnTo>
                    <a:pt x="77678" y="241300"/>
                  </a:lnTo>
                  <a:lnTo>
                    <a:pt x="75083" y="243417"/>
                  </a:lnTo>
                  <a:lnTo>
                    <a:pt x="72648" y="245533"/>
                  </a:lnTo>
                  <a:lnTo>
                    <a:pt x="70317" y="247650"/>
                  </a:lnTo>
                  <a:lnTo>
                    <a:pt x="68057" y="249767"/>
                  </a:lnTo>
                  <a:lnTo>
                    <a:pt x="65140" y="251178"/>
                  </a:lnTo>
                  <a:lnTo>
                    <a:pt x="61783" y="252118"/>
                  </a:lnTo>
                  <a:lnTo>
                    <a:pt x="58132" y="252746"/>
                  </a:lnTo>
                  <a:lnTo>
                    <a:pt x="54286" y="253164"/>
                  </a:lnTo>
                  <a:lnTo>
                    <a:pt x="50312" y="253443"/>
                  </a:lnTo>
                  <a:lnTo>
                    <a:pt x="46249" y="253628"/>
                  </a:lnTo>
                  <a:lnTo>
                    <a:pt x="42834" y="254458"/>
                  </a:lnTo>
                  <a:lnTo>
                    <a:pt x="39851" y="255716"/>
                  </a:lnTo>
                  <a:lnTo>
                    <a:pt x="37159" y="257261"/>
                  </a:lnTo>
                  <a:lnTo>
                    <a:pt x="34656" y="258291"/>
                  </a:lnTo>
                  <a:lnTo>
                    <a:pt x="32281" y="258977"/>
                  </a:lnTo>
                  <a:lnTo>
                    <a:pt x="29994" y="259435"/>
                  </a:lnTo>
                  <a:lnTo>
                    <a:pt x="27761" y="259740"/>
                  </a:lnTo>
                  <a:lnTo>
                    <a:pt x="25567" y="259943"/>
                  </a:lnTo>
                  <a:lnTo>
                    <a:pt x="23400" y="260079"/>
                  </a:lnTo>
                  <a:lnTo>
                    <a:pt x="20541" y="259464"/>
                  </a:lnTo>
                  <a:lnTo>
                    <a:pt x="17224" y="258348"/>
                  </a:lnTo>
                  <a:lnTo>
                    <a:pt x="13601" y="256899"/>
                  </a:lnTo>
                  <a:lnTo>
                    <a:pt x="10480" y="255932"/>
                  </a:lnTo>
                  <a:lnTo>
                    <a:pt x="7692" y="255288"/>
                  </a:lnTo>
                  <a:lnTo>
                    <a:pt x="5128" y="254859"/>
                  </a:lnTo>
                  <a:lnTo>
                    <a:pt x="3419" y="253867"/>
                  </a:lnTo>
                  <a:lnTo>
                    <a:pt x="2279" y="252500"/>
                  </a:lnTo>
                  <a:lnTo>
                    <a:pt x="1520" y="250883"/>
                  </a:lnTo>
                  <a:lnTo>
                    <a:pt x="675" y="247205"/>
                  </a:lnTo>
                  <a:lnTo>
                    <a:pt x="0" y="24130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4" name="SMARTInkAnnotation753"/>
            <p:cNvSpPr/>
            <p:nvPr/>
          </p:nvSpPr>
          <p:spPr>
            <a:xfrm>
              <a:off x="7081813" y="1562100"/>
              <a:ext cx="25307" cy="50801"/>
            </a:xfrm>
            <a:custGeom>
              <a:avLst/>
              <a:gdLst/>
              <a:ahLst/>
              <a:cxnLst/>
              <a:rect l="0" t="0" r="0" b="0"/>
              <a:pathLst>
                <a:path w="25307" h="50801">
                  <a:moveTo>
                    <a:pt x="0" y="0"/>
                  </a:moveTo>
                  <a:lnTo>
                    <a:pt x="3373" y="3371"/>
                  </a:lnTo>
                  <a:lnTo>
                    <a:pt x="5072" y="4364"/>
                  </a:lnTo>
                  <a:lnTo>
                    <a:pt x="6912" y="5026"/>
                  </a:lnTo>
                  <a:lnTo>
                    <a:pt x="8843" y="5467"/>
                  </a:lnTo>
                  <a:lnTo>
                    <a:pt x="10837" y="6467"/>
                  </a:lnTo>
                  <a:lnTo>
                    <a:pt x="12873" y="7839"/>
                  </a:lnTo>
                  <a:lnTo>
                    <a:pt x="14936" y="9459"/>
                  </a:lnTo>
                  <a:lnTo>
                    <a:pt x="17017" y="11245"/>
                  </a:lnTo>
                  <a:lnTo>
                    <a:pt x="19111" y="13141"/>
                  </a:lnTo>
                  <a:lnTo>
                    <a:pt x="21213" y="15111"/>
                  </a:lnTo>
                  <a:lnTo>
                    <a:pt x="22613" y="17129"/>
                  </a:lnTo>
                  <a:lnTo>
                    <a:pt x="23547" y="19181"/>
                  </a:lnTo>
                  <a:lnTo>
                    <a:pt x="24170" y="21254"/>
                  </a:lnTo>
                  <a:lnTo>
                    <a:pt x="24586" y="23341"/>
                  </a:lnTo>
                  <a:lnTo>
                    <a:pt x="24862" y="25439"/>
                  </a:lnTo>
                  <a:lnTo>
                    <a:pt x="25046" y="27543"/>
                  </a:lnTo>
                  <a:lnTo>
                    <a:pt x="25169" y="29651"/>
                  </a:lnTo>
                  <a:lnTo>
                    <a:pt x="25306" y="33874"/>
                  </a:lnTo>
                  <a:lnTo>
                    <a:pt x="24636" y="35283"/>
                  </a:lnTo>
                  <a:lnTo>
                    <a:pt x="23484" y="36222"/>
                  </a:lnTo>
                  <a:lnTo>
                    <a:pt x="22010" y="36848"/>
                  </a:lnTo>
                  <a:lnTo>
                    <a:pt x="21027" y="37971"/>
                  </a:lnTo>
                  <a:lnTo>
                    <a:pt x="20372" y="39425"/>
                  </a:lnTo>
                  <a:lnTo>
                    <a:pt x="19936" y="41100"/>
                  </a:lnTo>
                  <a:lnTo>
                    <a:pt x="19643" y="42922"/>
                  </a:lnTo>
                  <a:lnTo>
                    <a:pt x="19450" y="44843"/>
                  </a:lnTo>
                  <a:lnTo>
                    <a:pt x="19062" y="5080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5" name="SMARTInkAnnotation754"/>
            <p:cNvSpPr/>
            <p:nvPr/>
          </p:nvSpPr>
          <p:spPr>
            <a:xfrm>
              <a:off x="7189837" y="1390650"/>
              <a:ext cx="98946" cy="214985"/>
            </a:xfrm>
            <a:custGeom>
              <a:avLst/>
              <a:gdLst/>
              <a:ahLst/>
              <a:cxnLst/>
              <a:rect l="0" t="0" r="0" b="0"/>
              <a:pathLst>
                <a:path w="98946" h="214985">
                  <a:moveTo>
                    <a:pt x="31763" y="0"/>
                  </a:moveTo>
                  <a:lnTo>
                    <a:pt x="9690" y="0"/>
                  </a:lnTo>
                  <a:lnTo>
                    <a:pt x="8575" y="1411"/>
                  </a:lnTo>
                  <a:lnTo>
                    <a:pt x="7338" y="6742"/>
                  </a:lnTo>
                  <a:lnTo>
                    <a:pt x="6301" y="8728"/>
                  </a:lnTo>
                  <a:lnTo>
                    <a:pt x="4904" y="10052"/>
                  </a:lnTo>
                  <a:lnTo>
                    <a:pt x="963" y="12177"/>
                  </a:lnTo>
                  <a:lnTo>
                    <a:pt x="639" y="11646"/>
                  </a:lnTo>
                  <a:lnTo>
                    <a:pt x="0" y="6423"/>
                  </a:lnTo>
                  <a:lnTo>
                    <a:pt x="1878" y="6383"/>
                  </a:lnTo>
                  <a:lnTo>
                    <a:pt x="9458" y="6352"/>
                  </a:lnTo>
                  <a:lnTo>
                    <a:pt x="11245" y="5646"/>
                  </a:lnTo>
                  <a:lnTo>
                    <a:pt x="13143" y="4469"/>
                  </a:lnTo>
                  <a:lnTo>
                    <a:pt x="15113" y="2979"/>
                  </a:lnTo>
                  <a:lnTo>
                    <a:pt x="17133" y="1986"/>
                  </a:lnTo>
                  <a:lnTo>
                    <a:pt x="19186" y="1324"/>
                  </a:lnTo>
                  <a:lnTo>
                    <a:pt x="21260" y="883"/>
                  </a:lnTo>
                  <a:lnTo>
                    <a:pt x="24054" y="588"/>
                  </a:lnTo>
                  <a:lnTo>
                    <a:pt x="27330" y="392"/>
                  </a:lnTo>
                  <a:lnTo>
                    <a:pt x="34028" y="174"/>
                  </a:lnTo>
                  <a:lnTo>
                    <a:pt x="44082" y="34"/>
                  </a:lnTo>
                  <a:lnTo>
                    <a:pt x="46329" y="23"/>
                  </a:lnTo>
                  <a:lnTo>
                    <a:pt x="48534" y="721"/>
                  </a:lnTo>
                  <a:lnTo>
                    <a:pt x="50709" y="1892"/>
                  </a:lnTo>
                  <a:lnTo>
                    <a:pt x="52865" y="3378"/>
                  </a:lnTo>
                  <a:lnTo>
                    <a:pt x="55715" y="4368"/>
                  </a:lnTo>
                  <a:lnTo>
                    <a:pt x="59027" y="5029"/>
                  </a:lnTo>
                  <a:lnTo>
                    <a:pt x="62647" y="5469"/>
                  </a:lnTo>
                  <a:lnTo>
                    <a:pt x="65767" y="5763"/>
                  </a:lnTo>
                  <a:lnTo>
                    <a:pt x="68552" y="5959"/>
                  </a:lnTo>
                  <a:lnTo>
                    <a:pt x="71114" y="6089"/>
                  </a:lnTo>
                  <a:lnTo>
                    <a:pt x="73529" y="6882"/>
                  </a:lnTo>
                  <a:lnTo>
                    <a:pt x="75844" y="8115"/>
                  </a:lnTo>
                  <a:lnTo>
                    <a:pt x="78095" y="9644"/>
                  </a:lnTo>
                  <a:lnTo>
                    <a:pt x="80300" y="10662"/>
                  </a:lnTo>
                  <a:lnTo>
                    <a:pt x="82477" y="11341"/>
                  </a:lnTo>
                  <a:lnTo>
                    <a:pt x="84634" y="11794"/>
                  </a:lnTo>
                  <a:lnTo>
                    <a:pt x="86072" y="12802"/>
                  </a:lnTo>
                  <a:lnTo>
                    <a:pt x="87030" y="14179"/>
                  </a:lnTo>
                  <a:lnTo>
                    <a:pt x="87669" y="15803"/>
                  </a:lnTo>
                  <a:lnTo>
                    <a:pt x="88802" y="16885"/>
                  </a:lnTo>
                  <a:lnTo>
                    <a:pt x="90263" y="17607"/>
                  </a:lnTo>
                  <a:lnTo>
                    <a:pt x="91943" y="18088"/>
                  </a:lnTo>
                  <a:lnTo>
                    <a:pt x="93061" y="19114"/>
                  </a:lnTo>
                  <a:lnTo>
                    <a:pt x="93808" y="20504"/>
                  </a:lnTo>
                  <a:lnTo>
                    <a:pt x="94638" y="23929"/>
                  </a:lnTo>
                  <a:lnTo>
                    <a:pt x="95214" y="30581"/>
                  </a:lnTo>
                  <a:lnTo>
                    <a:pt x="97145" y="33112"/>
                  </a:lnTo>
                  <a:lnTo>
                    <a:pt x="98649" y="34774"/>
                  </a:lnTo>
                  <a:lnTo>
                    <a:pt x="98945" y="37294"/>
                  </a:lnTo>
                  <a:lnTo>
                    <a:pt x="97392" y="43857"/>
                  </a:lnTo>
                  <a:lnTo>
                    <a:pt x="96231" y="49595"/>
                  </a:lnTo>
                  <a:lnTo>
                    <a:pt x="95714" y="54498"/>
                  </a:lnTo>
                  <a:lnTo>
                    <a:pt x="95485" y="59029"/>
                  </a:lnTo>
                  <a:lnTo>
                    <a:pt x="95356" y="68917"/>
                  </a:lnTo>
                  <a:lnTo>
                    <a:pt x="94632" y="72756"/>
                  </a:lnTo>
                  <a:lnTo>
                    <a:pt x="93443" y="76726"/>
                  </a:lnTo>
                  <a:lnTo>
                    <a:pt x="91945" y="80784"/>
                  </a:lnTo>
                  <a:lnTo>
                    <a:pt x="90240" y="84900"/>
                  </a:lnTo>
                  <a:lnTo>
                    <a:pt x="88397" y="89056"/>
                  </a:lnTo>
                  <a:lnTo>
                    <a:pt x="84468" y="97436"/>
                  </a:lnTo>
                  <a:lnTo>
                    <a:pt x="61411" y="143934"/>
                  </a:lnTo>
                  <a:lnTo>
                    <a:pt x="59294" y="147462"/>
                  </a:lnTo>
                  <a:lnTo>
                    <a:pt x="57177" y="150519"/>
                  </a:lnTo>
                  <a:lnTo>
                    <a:pt x="55060" y="153262"/>
                  </a:lnTo>
                  <a:lnTo>
                    <a:pt x="53648" y="156503"/>
                  </a:lnTo>
                  <a:lnTo>
                    <a:pt x="52707" y="160074"/>
                  </a:lnTo>
                  <a:lnTo>
                    <a:pt x="52079" y="163866"/>
                  </a:lnTo>
                  <a:lnTo>
                    <a:pt x="50954" y="167805"/>
                  </a:lnTo>
                  <a:lnTo>
                    <a:pt x="49500" y="171842"/>
                  </a:lnTo>
                  <a:lnTo>
                    <a:pt x="47823" y="175945"/>
                  </a:lnTo>
                  <a:lnTo>
                    <a:pt x="45999" y="179385"/>
                  </a:lnTo>
                  <a:lnTo>
                    <a:pt x="44077" y="182385"/>
                  </a:lnTo>
                  <a:lnTo>
                    <a:pt x="42091" y="185090"/>
                  </a:lnTo>
                  <a:lnTo>
                    <a:pt x="40060" y="187599"/>
                  </a:lnTo>
                  <a:lnTo>
                    <a:pt x="38000" y="189977"/>
                  </a:lnTo>
                  <a:lnTo>
                    <a:pt x="35921" y="192268"/>
                  </a:lnTo>
                  <a:lnTo>
                    <a:pt x="31728" y="196695"/>
                  </a:lnTo>
                  <a:lnTo>
                    <a:pt x="29622" y="198863"/>
                  </a:lnTo>
                  <a:lnTo>
                    <a:pt x="28217" y="201014"/>
                  </a:lnTo>
                  <a:lnTo>
                    <a:pt x="25964" y="207655"/>
                  </a:lnTo>
                  <a:lnTo>
                    <a:pt x="25518" y="209176"/>
                  </a:lnTo>
                  <a:lnTo>
                    <a:pt x="25418" y="214984"/>
                  </a:lnTo>
                  <a:lnTo>
                    <a:pt x="25409" y="20955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6" name="SMARTInkAnnotation755"/>
            <p:cNvSpPr/>
            <p:nvPr/>
          </p:nvSpPr>
          <p:spPr>
            <a:xfrm>
              <a:off x="7361387" y="1390650"/>
              <a:ext cx="101631" cy="174919"/>
            </a:xfrm>
            <a:custGeom>
              <a:avLst/>
              <a:gdLst/>
              <a:ahLst/>
              <a:cxnLst/>
              <a:rect l="0" t="0" r="0" b="0"/>
              <a:pathLst>
                <a:path w="101631" h="174919">
                  <a:moveTo>
                    <a:pt x="76247" y="0"/>
                  </a:moveTo>
                  <a:lnTo>
                    <a:pt x="76247" y="5467"/>
                  </a:lnTo>
                  <a:lnTo>
                    <a:pt x="75541" y="5762"/>
                  </a:lnTo>
                  <a:lnTo>
                    <a:pt x="72874" y="6088"/>
                  </a:lnTo>
                  <a:lnTo>
                    <a:pt x="71881" y="6881"/>
                  </a:lnTo>
                  <a:lnTo>
                    <a:pt x="71218" y="8115"/>
                  </a:lnTo>
                  <a:lnTo>
                    <a:pt x="70776" y="9643"/>
                  </a:lnTo>
                  <a:lnTo>
                    <a:pt x="68403" y="13223"/>
                  </a:lnTo>
                  <a:lnTo>
                    <a:pt x="66783" y="15165"/>
                  </a:lnTo>
                  <a:lnTo>
                    <a:pt x="64995" y="16460"/>
                  </a:lnTo>
                  <a:lnTo>
                    <a:pt x="63098" y="17323"/>
                  </a:lnTo>
                  <a:lnTo>
                    <a:pt x="61127" y="17899"/>
                  </a:lnTo>
                  <a:lnTo>
                    <a:pt x="59107" y="18988"/>
                  </a:lnTo>
                  <a:lnTo>
                    <a:pt x="57054" y="20420"/>
                  </a:lnTo>
                  <a:lnTo>
                    <a:pt x="54980" y="22080"/>
                  </a:lnTo>
                  <a:lnTo>
                    <a:pt x="52891" y="23187"/>
                  </a:lnTo>
                  <a:lnTo>
                    <a:pt x="50792" y="23925"/>
                  </a:lnTo>
                  <a:lnTo>
                    <a:pt x="48688" y="24416"/>
                  </a:lnTo>
                  <a:lnTo>
                    <a:pt x="46578" y="25450"/>
                  </a:lnTo>
                  <a:lnTo>
                    <a:pt x="44466" y="26844"/>
                  </a:lnTo>
                  <a:lnTo>
                    <a:pt x="42351" y="28479"/>
                  </a:lnTo>
                  <a:lnTo>
                    <a:pt x="40236" y="30275"/>
                  </a:lnTo>
                  <a:lnTo>
                    <a:pt x="38120" y="32178"/>
                  </a:lnTo>
                  <a:lnTo>
                    <a:pt x="36003" y="34152"/>
                  </a:lnTo>
                  <a:lnTo>
                    <a:pt x="33886" y="35468"/>
                  </a:lnTo>
                  <a:lnTo>
                    <a:pt x="31769" y="36345"/>
                  </a:lnTo>
                  <a:lnTo>
                    <a:pt x="29652" y="36930"/>
                  </a:lnTo>
                  <a:lnTo>
                    <a:pt x="27533" y="38026"/>
                  </a:lnTo>
                  <a:lnTo>
                    <a:pt x="25416" y="39461"/>
                  </a:lnTo>
                  <a:lnTo>
                    <a:pt x="23297" y="41124"/>
                  </a:lnTo>
                  <a:lnTo>
                    <a:pt x="21886" y="42938"/>
                  </a:lnTo>
                  <a:lnTo>
                    <a:pt x="20945" y="44853"/>
                  </a:lnTo>
                  <a:lnTo>
                    <a:pt x="20317" y="46836"/>
                  </a:lnTo>
                  <a:lnTo>
                    <a:pt x="17737" y="50919"/>
                  </a:lnTo>
                  <a:lnTo>
                    <a:pt x="16061" y="52996"/>
                  </a:lnTo>
                  <a:lnTo>
                    <a:pt x="14943" y="55086"/>
                  </a:lnTo>
                  <a:lnTo>
                    <a:pt x="13701" y="59290"/>
                  </a:lnTo>
                  <a:lnTo>
                    <a:pt x="11266" y="63510"/>
                  </a:lnTo>
                  <a:lnTo>
                    <a:pt x="7324" y="68598"/>
                  </a:lnTo>
                  <a:lnTo>
                    <a:pt x="8668" y="73056"/>
                  </a:lnTo>
                  <a:lnTo>
                    <a:pt x="10014" y="76221"/>
                  </a:lnTo>
                  <a:lnTo>
                    <a:pt x="11512" y="81619"/>
                  </a:lnTo>
                  <a:lnTo>
                    <a:pt x="11910" y="84046"/>
                  </a:lnTo>
                  <a:lnTo>
                    <a:pt x="14236" y="88624"/>
                  </a:lnTo>
                  <a:lnTo>
                    <a:pt x="15845" y="90833"/>
                  </a:lnTo>
                  <a:lnTo>
                    <a:pt x="17622" y="93011"/>
                  </a:lnTo>
                  <a:lnTo>
                    <a:pt x="19514" y="95168"/>
                  </a:lnTo>
                  <a:lnTo>
                    <a:pt x="21481" y="97312"/>
                  </a:lnTo>
                  <a:lnTo>
                    <a:pt x="25550" y="101576"/>
                  </a:lnTo>
                  <a:lnTo>
                    <a:pt x="33914" y="110062"/>
                  </a:lnTo>
                  <a:lnTo>
                    <a:pt x="36728" y="112180"/>
                  </a:lnTo>
                  <a:lnTo>
                    <a:pt x="40019" y="114298"/>
                  </a:lnTo>
                  <a:lnTo>
                    <a:pt x="43623" y="116415"/>
                  </a:lnTo>
                  <a:lnTo>
                    <a:pt x="46731" y="118532"/>
                  </a:lnTo>
                  <a:lnTo>
                    <a:pt x="49510" y="120649"/>
                  </a:lnTo>
                  <a:lnTo>
                    <a:pt x="52068" y="122766"/>
                  </a:lnTo>
                  <a:lnTo>
                    <a:pt x="55187" y="124883"/>
                  </a:lnTo>
                  <a:lnTo>
                    <a:pt x="58677" y="127000"/>
                  </a:lnTo>
                  <a:lnTo>
                    <a:pt x="62416" y="129116"/>
                  </a:lnTo>
                  <a:lnTo>
                    <a:pt x="65614" y="131233"/>
                  </a:lnTo>
                  <a:lnTo>
                    <a:pt x="68452" y="133350"/>
                  </a:lnTo>
                  <a:lnTo>
                    <a:pt x="71050" y="135467"/>
                  </a:lnTo>
                  <a:lnTo>
                    <a:pt x="73489" y="137583"/>
                  </a:lnTo>
                  <a:lnTo>
                    <a:pt x="75821" y="139700"/>
                  </a:lnTo>
                  <a:lnTo>
                    <a:pt x="78081" y="141817"/>
                  </a:lnTo>
                  <a:lnTo>
                    <a:pt x="80294" y="143228"/>
                  </a:lnTo>
                  <a:lnTo>
                    <a:pt x="82474" y="144168"/>
                  </a:lnTo>
                  <a:lnTo>
                    <a:pt x="84634" y="144796"/>
                  </a:lnTo>
                  <a:lnTo>
                    <a:pt x="86781" y="145919"/>
                  </a:lnTo>
                  <a:lnTo>
                    <a:pt x="88918" y="147374"/>
                  </a:lnTo>
                  <a:lnTo>
                    <a:pt x="91048" y="149049"/>
                  </a:lnTo>
                  <a:lnTo>
                    <a:pt x="93174" y="150166"/>
                  </a:lnTo>
                  <a:lnTo>
                    <a:pt x="95298" y="150911"/>
                  </a:lnTo>
                  <a:lnTo>
                    <a:pt x="97419" y="151407"/>
                  </a:lnTo>
                  <a:lnTo>
                    <a:pt x="98834" y="152444"/>
                  </a:lnTo>
                  <a:lnTo>
                    <a:pt x="99778" y="153840"/>
                  </a:lnTo>
                  <a:lnTo>
                    <a:pt x="101553" y="158463"/>
                  </a:lnTo>
                  <a:lnTo>
                    <a:pt x="101630" y="162036"/>
                  </a:lnTo>
                  <a:lnTo>
                    <a:pt x="100936" y="163057"/>
                  </a:lnTo>
                  <a:lnTo>
                    <a:pt x="99766" y="163738"/>
                  </a:lnTo>
                  <a:lnTo>
                    <a:pt x="98281" y="164192"/>
                  </a:lnTo>
                  <a:lnTo>
                    <a:pt x="96583" y="165200"/>
                  </a:lnTo>
                  <a:lnTo>
                    <a:pt x="94747" y="166578"/>
                  </a:lnTo>
                  <a:lnTo>
                    <a:pt x="92816" y="168202"/>
                  </a:lnTo>
                  <a:lnTo>
                    <a:pt x="90824" y="169285"/>
                  </a:lnTo>
                  <a:lnTo>
                    <a:pt x="88788" y="170006"/>
                  </a:lnTo>
                  <a:lnTo>
                    <a:pt x="86727" y="170488"/>
                  </a:lnTo>
                  <a:lnTo>
                    <a:pt x="83939" y="171514"/>
                  </a:lnTo>
                  <a:lnTo>
                    <a:pt x="80669" y="172904"/>
                  </a:lnTo>
                  <a:lnTo>
                    <a:pt x="77077" y="174536"/>
                  </a:lnTo>
                  <a:lnTo>
                    <a:pt x="73976" y="174918"/>
                  </a:lnTo>
                  <a:lnTo>
                    <a:pt x="71204" y="174468"/>
                  </a:lnTo>
                  <a:lnTo>
                    <a:pt x="68648" y="173462"/>
                  </a:lnTo>
                  <a:lnTo>
                    <a:pt x="65533" y="172791"/>
                  </a:lnTo>
                  <a:lnTo>
                    <a:pt x="62044" y="172344"/>
                  </a:lnTo>
                  <a:lnTo>
                    <a:pt x="58307" y="172046"/>
                  </a:lnTo>
                  <a:lnTo>
                    <a:pt x="55109" y="171847"/>
                  </a:lnTo>
                  <a:lnTo>
                    <a:pt x="49673" y="171627"/>
                  </a:lnTo>
                  <a:lnTo>
                    <a:pt x="45823" y="170862"/>
                  </a:lnTo>
                  <a:lnTo>
                    <a:pt x="41138" y="169647"/>
                  </a:lnTo>
                  <a:lnTo>
                    <a:pt x="35897" y="168131"/>
                  </a:lnTo>
                  <a:lnTo>
                    <a:pt x="31697" y="165710"/>
                  </a:lnTo>
                  <a:lnTo>
                    <a:pt x="28192" y="162684"/>
                  </a:lnTo>
                  <a:lnTo>
                    <a:pt x="25148" y="159256"/>
                  </a:lnTo>
                  <a:lnTo>
                    <a:pt x="21001" y="156265"/>
                  </a:lnTo>
                  <a:lnTo>
                    <a:pt x="16119" y="153566"/>
                  </a:lnTo>
                  <a:lnTo>
                    <a:pt x="0" y="14605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7" name="SMARTInkAnnotation756"/>
            <p:cNvSpPr/>
            <p:nvPr/>
          </p:nvSpPr>
          <p:spPr>
            <a:xfrm>
              <a:off x="7367741" y="1397000"/>
              <a:ext cx="127080" cy="31744"/>
            </a:xfrm>
            <a:custGeom>
              <a:avLst/>
              <a:gdLst/>
              <a:ahLst/>
              <a:cxnLst/>
              <a:rect l="0" t="0" r="0" b="0"/>
              <a:pathLst>
                <a:path w="127080" h="31744">
                  <a:moveTo>
                    <a:pt x="0" y="25400"/>
                  </a:moveTo>
                  <a:lnTo>
                    <a:pt x="6745" y="28771"/>
                  </a:lnTo>
                  <a:lnTo>
                    <a:pt x="9440" y="29764"/>
                  </a:lnTo>
                  <a:lnTo>
                    <a:pt x="11940" y="30426"/>
                  </a:lnTo>
                  <a:lnTo>
                    <a:pt x="14315" y="30867"/>
                  </a:lnTo>
                  <a:lnTo>
                    <a:pt x="16604" y="31161"/>
                  </a:lnTo>
                  <a:lnTo>
                    <a:pt x="18834" y="31358"/>
                  </a:lnTo>
                  <a:lnTo>
                    <a:pt x="21028" y="31488"/>
                  </a:lnTo>
                  <a:lnTo>
                    <a:pt x="27230" y="31634"/>
                  </a:lnTo>
                  <a:lnTo>
                    <a:pt x="55173" y="31743"/>
                  </a:lnTo>
                  <a:lnTo>
                    <a:pt x="58668" y="31040"/>
                  </a:lnTo>
                  <a:lnTo>
                    <a:pt x="61705" y="29865"/>
                  </a:lnTo>
                  <a:lnTo>
                    <a:pt x="64433" y="28377"/>
                  </a:lnTo>
                  <a:lnTo>
                    <a:pt x="75022" y="22911"/>
                  </a:lnTo>
                  <a:lnTo>
                    <a:pt x="79666" y="20918"/>
                  </a:lnTo>
                  <a:lnTo>
                    <a:pt x="84881" y="18884"/>
                  </a:lnTo>
                  <a:lnTo>
                    <a:pt x="90474" y="16823"/>
                  </a:lnTo>
                  <a:lnTo>
                    <a:pt x="95617" y="14743"/>
                  </a:lnTo>
                  <a:lnTo>
                    <a:pt x="100456" y="12651"/>
                  </a:lnTo>
                  <a:lnTo>
                    <a:pt x="109598" y="8445"/>
                  </a:lnTo>
                  <a:lnTo>
                    <a:pt x="127079" y="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8" name="SMARTInkAnnotation757"/>
            <p:cNvSpPr/>
            <p:nvPr/>
          </p:nvSpPr>
          <p:spPr>
            <a:xfrm>
              <a:off x="7825228" y="1390650"/>
              <a:ext cx="139786" cy="165101"/>
            </a:xfrm>
            <a:custGeom>
              <a:avLst/>
              <a:gdLst/>
              <a:ahLst/>
              <a:cxnLst/>
              <a:rect l="0" t="0" r="0" b="0"/>
              <a:pathLst>
                <a:path w="139786" h="165101">
                  <a:moveTo>
                    <a:pt x="108015" y="12700"/>
                  </a:moveTo>
                  <a:lnTo>
                    <a:pt x="108015" y="6350"/>
                  </a:lnTo>
                  <a:lnTo>
                    <a:pt x="114369" y="6350"/>
                  </a:lnTo>
                  <a:lnTo>
                    <a:pt x="108898" y="6350"/>
                  </a:lnTo>
                  <a:lnTo>
                    <a:pt x="108604" y="5644"/>
                  </a:lnTo>
                  <a:lnTo>
                    <a:pt x="108093" y="883"/>
                  </a:lnTo>
                  <a:lnTo>
                    <a:pt x="107361" y="588"/>
                  </a:lnTo>
                  <a:lnTo>
                    <a:pt x="102996" y="116"/>
                  </a:lnTo>
                  <a:lnTo>
                    <a:pt x="100174" y="34"/>
                  </a:lnTo>
                  <a:lnTo>
                    <a:pt x="79573" y="0"/>
                  </a:lnTo>
                  <a:lnTo>
                    <a:pt x="77758" y="705"/>
                  </a:lnTo>
                  <a:lnTo>
                    <a:pt x="73857" y="3371"/>
                  </a:lnTo>
                  <a:lnTo>
                    <a:pt x="69771" y="5026"/>
                  </a:lnTo>
                  <a:lnTo>
                    <a:pt x="65602" y="5761"/>
                  </a:lnTo>
                  <a:lnTo>
                    <a:pt x="61395" y="6088"/>
                  </a:lnTo>
                  <a:lnTo>
                    <a:pt x="59285" y="6881"/>
                  </a:lnTo>
                  <a:lnTo>
                    <a:pt x="55058" y="9643"/>
                  </a:lnTo>
                  <a:lnTo>
                    <a:pt x="52238" y="10662"/>
                  </a:lnTo>
                  <a:lnTo>
                    <a:pt x="48944" y="11341"/>
                  </a:lnTo>
                  <a:lnTo>
                    <a:pt x="45337" y="11794"/>
                  </a:lnTo>
                  <a:lnTo>
                    <a:pt x="42225" y="12802"/>
                  </a:lnTo>
                  <a:lnTo>
                    <a:pt x="39445" y="14179"/>
                  </a:lnTo>
                  <a:lnTo>
                    <a:pt x="36886" y="15802"/>
                  </a:lnTo>
                  <a:lnTo>
                    <a:pt x="34474" y="16885"/>
                  </a:lnTo>
                  <a:lnTo>
                    <a:pt x="32161" y="17607"/>
                  </a:lnTo>
                  <a:lnTo>
                    <a:pt x="29911" y="18088"/>
                  </a:lnTo>
                  <a:lnTo>
                    <a:pt x="27706" y="19114"/>
                  </a:lnTo>
                  <a:lnTo>
                    <a:pt x="23373" y="22136"/>
                  </a:lnTo>
                  <a:lnTo>
                    <a:pt x="19093" y="23949"/>
                  </a:lnTo>
                  <a:lnTo>
                    <a:pt x="13967" y="25113"/>
                  </a:lnTo>
                  <a:lnTo>
                    <a:pt x="9705" y="28686"/>
                  </a:lnTo>
                  <a:lnTo>
                    <a:pt x="6308" y="31850"/>
                  </a:lnTo>
                  <a:lnTo>
                    <a:pt x="968" y="37137"/>
                  </a:lnTo>
                  <a:lnTo>
                    <a:pt x="645" y="38164"/>
                  </a:lnTo>
                  <a:lnTo>
                    <a:pt x="189" y="42979"/>
                  </a:lnTo>
                  <a:lnTo>
                    <a:pt x="83" y="46854"/>
                  </a:lnTo>
                  <a:lnTo>
                    <a:pt x="0" y="65624"/>
                  </a:lnTo>
                  <a:lnTo>
                    <a:pt x="705" y="67738"/>
                  </a:lnTo>
                  <a:lnTo>
                    <a:pt x="3372" y="71969"/>
                  </a:lnTo>
                  <a:lnTo>
                    <a:pt x="5027" y="76201"/>
                  </a:lnTo>
                  <a:lnTo>
                    <a:pt x="5762" y="80434"/>
                  </a:lnTo>
                  <a:lnTo>
                    <a:pt x="6090" y="84667"/>
                  </a:lnTo>
                  <a:lnTo>
                    <a:pt x="6235" y="88900"/>
                  </a:lnTo>
                  <a:lnTo>
                    <a:pt x="6274" y="91017"/>
                  </a:lnTo>
                  <a:lnTo>
                    <a:pt x="7005" y="93133"/>
                  </a:lnTo>
                  <a:lnTo>
                    <a:pt x="9702" y="97367"/>
                  </a:lnTo>
                  <a:lnTo>
                    <a:pt x="10703" y="100189"/>
                  </a:lnTo>
                  <a:lnTo>
                    <a:pt x="11370" y="103481"/>
                  </a:lnTo>
                  <a:lnTo>
                    <a:pt x="11816" y="107088"/>
                  </a:lnTo>
                  <a:lnTo>
                    <a:pt x="12818" y="109492"/>
                  </a:lnTo>
                  <a:lnTo>
                    <a:pt x="14193" y="111094"/>
                  </a:lnTo>
                  <a:lnTo>
                    <a:pt x="17602" y="113581"/>
                  </a:lnTo>
                  <a:lnTo>
                    <a:pt x="21471" y="117038"/>
                  </a:lnTo>
                  <a:lnTo>
                    <a:pt x="25543" y="120926"/>
                  </a:lnTo>
                  <a:lnTo>
                    <a:pt x="46596" y="141821"/>
                  </a:lnTo>
                  <a:lnTo>
                    <a:pt x="48712" y="143231"/>
                  </a:lnTo>
                  <a:lnTo>
                    <a:pt x="52948" y="144797"/>
                  </a:lnTo>
                  <a:lnTo>
                    <a:pt x="55772" y="145920"/>
                  </a:lnTo>
                  <a:lnTo>
                    <a:pt x="59066" y="147375"/>
                  </a:lnTo>
                  <a:lnTo>
                    <a:pt x="62674" y="149050"/>
                  </a:lnTo>
                  <a:lnTo>
                    <a:pt x="65785" y="150167"/>
                  </a:lnTo>
                  <a:lnTo>
                    <a:pt x="68566" y="150911"/>
                  </a:lnTo>
                  <a:lnTo>
                    <a:pt x="71126" y="151407"/>
                  </a:lnTo>
                  <a:lnTo>
                    <a:pt x="73538" y="152444"/>
                  </a:lnTo>
                  <a:lnTo>
                    <a:pt x="75853" y="153840"/>
                  </a:lnTo>
                  <a:lnTo>
                    <a:pt x="78101" y="155477"/>
                  </a:lnTo>
                  <a:lnTo>
                    <a:pt x="80307" y="156568"/>
                  </a:lnTo>
                  <a:lnTo>
                    <a:pt x="84640" y="157780"/>
                  </a:lnTo>
                  <a:lnTo>
                    <a:pt x="88919" y="158319"/>
                  </a:lnTo>
                  <a:lnTo>
                    <a:pt x="93174" y="158558"/>
                  </a:lnTo>
                  <a:lnTo>
                    <a:pt x="97418" y="158665"/>
                  </a:lnTo>
                  <a:lnTo>
                    <a:pt x="99538" y="159399"/>
                  </a:lnTo>
                  <a:lnTo>
                    <a:pt x="103777" y="162096"/>
                  </a:lnTo>
                  <a:lnTo>
                    <a:pt x="108015" y="163765"/>
                  </a:lnTo>
                  <a:lnTo>
                    <a:pt x="112251" y="164507"/>
                  </a:lnTo>
                  <a:lnTo>
                    <a:pt x="116487" y="164836"/>
                  </a:lnTo>
                  <a:lnTo>
                    <a:pt x="120351" y="165077"/>
                  </a:lnTo>
                  <a:lnTo>
                    <a:pt x="126997" y="165100"/>
                  </a:lnTo>
                  <a:lnTo>
                    <a:pt x="127061" y="160030"/>
                  </a:lnTo>
                  <a:lnTo>
                    <a:pt x="127076" y="153544"/>
                  </a:lnTo>
                  <a:lnTo>
                    <a:pt x="128959" y="151027"/>
                  </a:lnTo>
                  <a:lnTo>
                    <a:pt x="132149" y="147556"/>
                  </a:lnTo>
                  <a:lnTo>
                    <a:pt x="139785" y="13970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9" name="SMARTInkAnnotation758"/>
            <p:cNvSpPr/>
            <p:nvPr/>
          </p:nvSpPr>
          <p:spPr>
            <a:xfrm>
              <a:off x="8016758" y="1403350"/>
              <a:ext cx="138875" cy="139701"/>
            </a:xfrm>
            <a:custGeom>
              <a:avLst/>
              <a:gdLst/>
              <a:ahLst/>
              <a:cxnLst/>
              <a:rect l="0" t="0" r="0" b="0"/>
              <a:pathLst>
                <a:path w="138875" h="139701">
                  <a:moveTo>
                    <a:pt x="138874" y="12700"/>
                  </a:moveTo>
                  <a:lnTo>
                    <a:pt x="138874" y="9329"/>
                  </a:lnTo>
                  <a:lnTo>
                    <a:pt x="137462" y="8336"/>
                  </a:lnTo>
                  <a:lnTo>
                    <a:pt x="135109" y="7674"/>
                  </a:lnTo>
                  <a:lnTo>
                    <a:pt x="126689" y="6427"/>
                  </a:lnTo>
                  <a:lnTo>
                    <a:pt x="122947" y="3002"/>
                  </a:lnTo>
                  <a:lnTo>
                    <a:pt x="121196" y="2001"/>
                  </a:lnTo>
                  <a:lnTo>
                    <a:pt x="117368" y="889"/>
                  </a:lnTo>
                  <a:lnTo>
                    <a:pt x="113524" y="175"/>
                  </a:lnTo>
                  <a:lnTo>
                    <a:pt x="110428" y="78"/>
                  </a:lnTo>
                  <a:lnTo>
                    <a:pt x="90144" y="1"/>
                  </a:lnTo>
                  <a:lnTo>
                    <a:pt x="75313" y="0"/>
                  </a:lnTo>
                  <a:lnTo>
                    <a:pt x="72496" y="705"/>
                  </a:lnTo>
                  <a:lnTo>
                    <a:pt x="69913" y="1881"/>
                  </a:lnTo>
                  <a:lnTo>
                    <a:pt x="67484" y="3371"/>
                  </a:lnTo>
                  <a:lnTo>
                    <a:pt x="65159" y="4364"/>
                  </a:lnTo>
                  <a:lnTo>
                    <a:pt x="62902" y="5026"/>
                  </a:lnTo>
                  <a:lnTo>
                    <a:pt x="60693" y="5467"/>
                  </a:lnTo>
                  <a:lnTo>
                    <a:pt x="57807" y="6467"/>
                  </a:lnTo>
                  <a:lnTo>
                    <a:pt x="54471" y="7839"/>
                  </a:lnTo>
                  <a:lnTo>
                    <a:pt x="50836" y="9459"/>
                  </a:lnTo>
                  <a:lnTo>
                    <a:pt x="47706" y="11245"/>
                  </a:lnTo>
                  <a:lnTo>
                    <a:pt x="44913" y="13141"/>
                  </a:lnTo>
                  <a:lnTo>
                    <a:pt x="42345" y="15111"/>
                  </a:lnTo>
                  <a:lnTo>
                    <a:pt x="39928" y="16424"/>
                  </a:lnTo>
                  <a:lnTo>
                    <a:pt x="37610" y="17299"/>
                  </a:lnTo>
                  <a:lnTo>
                    <a:pt x="35359" y="17883"/>
                  </a:lnTo>
                  <a:lnTo>
                    <a:pt x="33151" y="18977"/>
                  </a:lnTo>
                  <a:lnTo>
                    <a:pt x="28817" y="22075"/>
                  </a:lnTo>
                  <a:lnTo>
                    <a:pt x="24537" y="25804"/>
                  </a:lnTo>
                  <a:lnTo>
                    <a:pt x="22408" y="27786"/>
                  </a:lnTo>
                  <a:lnTo>
                    <a:pt x="20988" y="29813"/>
                  </a:lnTo>
                  <a:lnTo>
                    <a:pt x="19410" y="33946"/>
                  </a:lnTo>
                  <a:lnTo>
                    <a:pt x="16827" y="38135"/>
                  </a:lnTo>
                  <a:lnTo>
                    <a:pt x="15149" y="40240"/>
                  </a:lnTo>
                  <a:lnTo>
                    <a:pt x="13325" y="41643"/>
                  </a:lnTo>
                  <a:lnTo>
                    <a:pt x="11402" y="42579"/>
                  </a:lnTo>
                  <a:lnTo>
                    <a:pt x="9416" y="43202"/>
                  </a:lnTo>
                  <a:lnTo>
                    <a:pt x="8090" y="44324"/>
                  </a:lnTo>
                  <a:lnTo>
                    <a:pt x="7206" y="45777"/>
                  </a:lnTo>
                  <a:lnTo>
                    <a:pt x="6225" y="49273"/>
                  </a:lnTo>
                  <a:lnTo>
                    <a:pt x="5790" y="53179"/>
                  </a:lnTo>
                  <a:lnTo>
                    <a:pt x="4967" y="55208"/>
                  </a:lnTo>
                  <a:lnTo>
                    <a:pt x="2170" y="59344"/>
                  </a:lnTo>
                  <a:lnTo>
                    <a:pt x="457" y="63534"/>
                  </a:lnTo>
                  <a:lnTo>
                    <a:pt x="0" y="65640"/>
                  </a:lnTo>
                  <a:lnTo>
                    <a:pt x="401" y="67043"/>
                  </a:lnTo>
                  <a:lnTo>
                    <a:pt x="1375" y="67979"/>
                  </a:lnTo>
                  <a:lnTo>
                    <a:pt x="2730" y="68602"/>
                  </a:lnTo>
                  <a:lnTo>
                    <a:pt x="3634" y="69724"/>
                  </a:lnTo>
                  <a:lnTo>
                    <a:pt x="4235" y="71177"/>
                  </a:lnTo>
                  <a:lnTo>
                    <a:pt x="4638" y="72851"/>
                  </a:lnTo>
                  <a:lnTo>
                    <a:pt x="6966" y="76593"/>
                  </a:lnTo>
                  <a:lnTo>
                    <a:pt x="10355" y="80608"/>
                  </a:lnTo>
                  <a:lnTo>
                    <a:pt x="14214" y="84744"/>
                  </a:lnTo>
                  <a:lnTo>
                    <a:pt x="22444" y="93149"/>
                  </a:lnTo>
                  <a:lnTo>
                    <a:pt x="26646" y="97373"/>
                  </a:lnTo>
                  <a:lnTo>
                    <a:pt x="29462" y="99488"/>
                  </a:lnTo>
                  <a:lnTo>
                    <a:pt x="32751" y="101603"/>
                  </a:lnTo>
                  <a:lnTo>
                    <a:pt x="36355" y="103718"/>
                  </a:lnTo>
                  <a:lnTo>
                    <a:pt x="39464" y="105835"/>
                  </a:lnTo>
                  <a:lnTo>
                    <a:pt x="42243" y="107951"/>
                  </a:lnTo>
                  <a:lnTo>
                    <a:pt x="44801" y="110067"/>
                  </a:lnTo>
                  <a:lnTo>
                    <a:pt x="47919" y="111478"/>
                  </a:lnTo>
                  <a:lnTo>
                    <a:pt x="51409" y="112419"/>
                  </a:lnTo>
                  <a:lnTo>
                    <a:pt x="55149" y="113046"/>
                  </a:lnTo>
                  <a:lnTo>
                    <a:pt x="58347" y="114169"/>
                  </a:lnTo>
                  <a:lnTo>
                    <a:pt x="61185" y="115624"/>
                  </a:lnTo>
                  <a:lnTo>
                    <a:pt x="63784" y="117299"/>
                  </a:lnTo>
                  <a:lnTo>
                    <a:pt x="66928" y="118416"/>
                  </a:lnTo>
                  <a:lnTo>
                    <a:pt x="70435" y="119161"/>
                  </a:lnTo>
                  <a:lnTo>
                    <a:pt x="74186" y="119657"/>
                  </a:lnTo>
                  <a:lnTo>
                    <a:pt x="77392" y="120694"/>
                  </a:lnTo>
                  <a:lnTo>
                    <a:pt x="80237" y="122090"/>
                  </a:lnTo>
                  <a:lnTo>
                    <a:pt x="82838" y="123727"/>
                  </a:lnTo>
                  <a:lnTo>
                    <a:pt x="85278" y="124818"/>
                  </a:lnTo>
                  <a:lnTo>
                    <a:pt x="87611" y="125545"/>
                  </a:lnTo>
                  <a:lnTo>
                    <a:pt x="89873" y="126030"/>
                  </a:lnTo>
                  <a:lnTo>
                    <a:pt x="92087" y="127059"/>
                  </a:lnTo>
                  <a:lnTo>
                    <a:pt x="94269" y="128450"/>
                  </a:lnTo>
                  <a:lnTo>
                    <a:pt x="96429" y="130084"/>
                  </a:lnTo>
                  <a:lnTo>
                    <a:pt x="100712" y="131898"/>
                  </a:lnTo>
                  <a:lnTo>
                    <a:pt x="102843" y="132382"/>
                  </a:lnTo>
                  <a:lnTo>
                    <a:pt x="107093" y="134801"/>
                  </a:lnTo>
                  <a:lnTo>
                    <a:pt x="109214" y="136434"/>
                  </a:lnTo>
                  <a:lnTo>
                    <a:pt x="113454" y="138249"/>
                  </a:lnTo>
                  <a:lnTo>
                    <a:pt x="118556" y="139413"/>
                  </a:lnTo>
                  <a:lnTo>
                    <a:pt x="122813" y="139615"/>
                  </a:lnTo>
                  <a:lnTo>
                    <a:pt x="126209" y="139683"/>
                  </a:lnTo>
                  <a:lnTo>
                    <a:pt x="137965" y="139700"/>
                  </a:lnTo>
                  <a:lnTo>
                    <a:pt x="135232" y="139700"/>
                  </a:lnTo>
                  <a:lnTo>
                    <a:pt x="135034" y="138994"/>
                  </a:lnTo>
                  <a:lnTo>
                    <a:pt x="135607" y="137819"/>
                  </a:lnTo>
                  <a:lnTo>
                    <a:pt x="138228" y="134233"/>
                  </a:lnTo>
                  <a:lnTo>
                    <a:pt x="138587" y="131861"/>
                  </a:lnTo>
                  <a:lnTo>
                    <a:pt x="138874" y="12700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0" name="SMARTInkAnnotation759"/>
            <p:cNvSpPr/>
            <p:nvPr/>
          </p:nvSpPr>
          <p:spPr>
            <a:xfrm>
              <a:off x="7920534" y="2209800"/>
              <a:ext cx="101666" cy="215901"/>
            </a:xfrm>
            <a:custGeom>
              <a:avLst/>
              <a:gdLst/>
              <a:ahLst/>
              <a:cxnLst/>
              <a:rect l="0" t="0" r="0" b="0"/>
              <a:pathLst>
                <a:path w="101666" h="215901">
                  <a:moveTo>
                    <a:pt x="19063" y="0"/>
                  </a:moveTo>
                  <a:lnTo>
                    <a:pt x="19063" y="55389"/>
                  </a:lnTo>
                  <a:lnTo>
                    <a:pt x="18357" y="59504"/>
                  </a:lnTo>
                  <a:lnTo>
                    <a:pt x="17180" y="63658"/>
                  </a:lnTo>
                  <a:lnTo>
                    <a:pt x="15689" y="67839"/>
                  </a:lnTo>
                  <a:lnTo>
                    <a:pt x="14696" y="72037"/>
                  </a:lnTo>
                  <a:lnTo>
                    <a:pt x="14034" y="76247"/>
                  </a:lnTo>
                  <a:lnTo>
                    <a:pt x="13591" y="80465"/>
                  </a:lnTo>
                  <a:lnTo>
                    <a:pt x="13297" y="85393"/>
                  </a:lnTo>
                  <a:lnTo>
                    <a:pt x="12969" y="96513"/>
                  </a:lnTo>
                  <a:lnTo>
                    <a:pt x="12731" y="124623"/>
                  </a:lnTo>
                  <a:lnTo>
                    <a:pt x="12710" y="150260"/>
                  </a:lnTo>
                  <a:lnTo>
                    <a:pt x="12004" y="154502"/>
                  </a:lnTo>
                  <a:lnTo>
                    <a:pt x="10827" y="158740"/>
                  </a:lnTo>
                  <a:lnTo>
                    <a:pt x="9336" y="162977"/>
                  </a:lnTo>
                  <a:lnTo>
                    <a:pt x="8342" y="167212"/>
                  </a:lnTo>
                  <a:lnTo>
                    <a:pt x="7680" y="171447"/>
                  </a:lnTo>
                  <a:lnTo>
                    <a:pt x="7238" y="175681"/>
                  </a:lnTo>
                  <a:lnTo>
                    <a:pt x="6746" y="182267"/>
                  </a:lnTo>
                  <a:lnTo>
                    <a:pt x="6529" y="187547"/>
                  </a:lnTo>
                  <a:lnTo>
                    <a:pt x="6407" y="194485"/>
                  </a:lnTo>
                  <a:lnTo>
                    <a:pt x="6377" y="198857"/>
                  </a:lnTo>
                  <a:lnTo>
                    <a:pt x="5664" y="201010"/>
                  </a:lnTo>
                  <a:lnTo>
                    <a:pt x="2988" y="205284"/>
                  </a:lnTo>
                  <a:lnTo>
                    <a:pt x="1328" y="209535"/>
                  </a:lnTo>
                  <a:lnTo>
                    <a:pt x="8" y="215867"/>
                  </a:lnTo>
                  <a:lnTo>
                    <a:pt x="0" y="200789"/>
                  </a:lnTo>
                  <a:lnTo>
                    <a:pt x="1883" y="194838"/>
                  </a:lnTo>
                  <a:lnTo>
                    <a:pt x="3374" y="191275"/>
                  </a:lnTo>
                  <a:lnTo>
                    <a:pt x="4368" y="187489"/>
                  </a:lnTo>
                  <a:lnTo>
                    <a:pt x="5030" y="183554"/>
                  </a:lnTo>
                  <a:lnTo>
                    <a:pt x="5472" y="179519"/>
                  </a:lnTo>
                  <a:lnTo>
                    <a:pt x="5962" y="173155"/>
                  </a:lnTo>
                  <a:lnTo>
                    <a:pt x="6181" y="167269"/>
                  </a:lnTo>
                  <a:lnTo>
                    <a:pt x="6332" y="147895"/>
                  </a:lnTo>
                  <a:lnTo>
                    <a:pt x="6354" y="83761"/>
                  </a:lnTo>
                  <a:lnTo>
                    <a:pt x="7060" y="80535"/>
                  </a:lnTo>
                  <a:lnTo>
                    <a:pt x="9728" y="75069"/>
                  </a:lnTo>
                  <a:lnTo>
                    <a:pt x="11383" y="68407"/>
                  </a:lnTo>
                  <a:lnTo>
                    <a:pt x="11826" y="64654"/>
                  </a:lnTo>
                  <a:lnTo>
                    <a:pt x="12317" y="58604"/>
                  </a:lnTo>
                  <a:lnTo>
                    <a:pt x="12534" y="53563"/>
                  </a:lnTo>
                  <a:lnTo>
                    <a:pt x="12656" y="46758"/>
                  </a:lnTo>
                  <a:lnTo>
                    <a:pt x="12707" y="29641"/>
                  </a:lnTo>
                  <a:lnTo>
                    <a:pt x="13414" y="28227"/>
                  </a:lnTo>
                  <a:lnTo>
                    <a:pt x="14590" y="27285"/>
                  </a:lnTo>
                  <a:lnTo>
                    <a:pt x="18179" y="25772"/>
                  </a:lnTo>
                  <a:lnTo>
                    <a:pt x="18473" y="24943"/>
                  </a:lnTo>
                  <a:lnTo>
                    <a:pt x="19060" y="19074"/>
                  </a:lnTo>
                  <a:lnTo>
                    <a:pt x="19061" y="19057"/>
                  </a:lnTo>
                  <a:lnTo>
                    <a:pt x="28527" y="28510"/>
                  </a:lnTo>
                  <a:lnTo>
                    <a:pt x="29608" y="30295"/>
                  </a:lnTo>
                  <a:lnTo>
                    <a:pt x="31486" y="36933"/>
                  </a:lnTo>
                  <a:lnTo>
                    <a:pt x="33526" y="39463"/>
                  </a:lnTo>
                  <a:lnTo>
                    <a:pt x="35059" y="41125"/>
                  </a:lnTo>
                  <a:lnTo>
                    <a:pt x="36080" y="43645"/>
                  </a:lnTo>
                  <a:lnTo>
                    <a:pt x="37216" y="50207"/>
                  </a:lnTo>
                  <a:lnTo>
                    <a:pt x="39604" y="55946"/>
                  </a:lnTo>
                  <a:lnTo>
                    <a:pt x="41228" y="58464"/>
                  </a:lnTo>
                  <a:lnTo>
                    <a:pt x="43019" y="61554"/>
                  </a:lnTo>
                  <a:lnTo>
                    <a:pt x="46889" y="68750"/>
                  </a:lnTo>
                  <a:lnTo>
                    <a:pt x="48203" y="72644"/>
                  </a:lnTo>
                  <a:lnTo>
                    <a:pt x="49080" y="76652"/>
                  </a:lnTo>
                  <a:lnTo>
                    <a:pt x="49665" y="80735"/>
                  </a:lnTo>
                  <a:lnTo>
                    <a:pt x="52196" y="87152"/>
                  </a:lnTo>
                  <a:lnTo>
                    <a:pt x="53859" y="89852"/>
                  </a:lnTo>
                  <a:lnTo>
                    <a:pt x="55674" y="93062"/>
                  </a:lnTo>
                  <a:lnTo>
                    <a:pt x="59573" y="100393"/>
                  </a:lnTo>
                  <a:lnTo>
                    <a:pt x="61602" y="103617"/>
                  </a:lnTo>
                  <a:lnTo>
                    <a:pt x="63661" y="106473"/>
                  </a:lnTo>
                  <a:lnTo>
                    <a:pt x="65739" y="109082"/>
                  </a:lnTo>
                  <a:lnTo>
                    <a:pt x="67830" y="112232"/>
                  </a:lnTo>
                  <a:lnTo>
                    <a:pt x="69930" y="115744"/>
                  </a:lnTo>
                  <a:lnTo>
                    <a:pt x="72036" y="119496"/>
                  </a:lnTo>
                  <a:lnTo>
                    <a:pt x="73441" y="123408"/>
                  </a:lnTo>
                  <a:lnTo>
                    <a:pt x="74376" y="127428"/>
                  </a:lnTo>
                  <a:lnTo>
                    <a:pt x="75000" y="131519"/>
                  </a:lnTo>
                  <a:lnTo>
                    <a:pt x="76123" y="135657"/>
                  </a:lnTo>
                  <a:lnTo>
                    <a:pt x="77576" y="139827"/>
                  </a:lnTo>
                  <a:lnTo>
                    <a:pt x="79251" y="144018"/>
                  </a:lnTo>
                  <a:lnTo>
                    <a:pt x="80368" y="148223"/>
                  </a:lnTo>
                  <a:lnTo>
                    <a:pt x="81113" y="152438"/>
                  </a:lnTo>
                  <a:lnTo>
                    <a:pt x="81609" y="156658"/>
                  </a:lnTo>
                  <a:lnTo>
                    <a:pt x="82161" y="163230"/>
                  </a:lnTo>
                  <a:lnTo>
                    <a:pt x="82308" y="165970"/>
                  </a:lnTo>
                  <a:lnTo>
                    <a:pt x="83112" y="169208"/>
                  </a:lnTo>
                  <a:lnTo>
                    <a:pt x="84355" y="172777"/>
                  </a:lnTo>
                  <a:lnTo>
                    <a:pt x="85888" y="176568"/>
                  </a:lnTo>
                  <a:lnTo>
                    <a:pt x="87593" y="182662"/>
                  </a:lnTo>
                  <a:lnTo>
                    <a:pt x="88048" y="185275"/>
                  </a:lnTo>
                  <a:lnTo>
                    <a:pt x="90435" y="190059"/>
                  </a:lnTo>
                  <a:lnTo>
                    <a:pt x="92061" y="192323"/>
                  </a:lnTo>
                  <a:lnTo>
                    <a:pt x="93867" y="196719"/>
                  </a:lnTo>
                  <a:lnTo>
                    <a:pt x="94883" y="203161"/>
                  </a:lnTo>
                  <a:lnTo>
                    <a:pt x="95025" y="205291"/>
                  </a:lnTo>
                  <a:lnTo>
                    <a:pt x="95826" y="206711"/>
                  </a:lnTo>
                  <a:lnTo>
                    <a:pt x="97066" y="207657"/>
                  </a:lnTo>
                  <a:lnTo>
                    <a:pt x="100755" y="209176"/>
                  </a:lnTo>
                  <a:lnTo>
                    <a:pt x="101059" y="210006"/>
                  </a:lnTo>
                  <a:lnTo>
                    <a:pt x="101665" y="21590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1" name="SMARTInkAnnotation760"/>
            <p:cNvSpPr/>
            <p:nvPr/>
          </p:nvSpPr>
          <p:spPr>
            <a:xfrm>
              <a:off x="7952306" y="2343150"/>
              <a:ext cx="19062" cy="19051"/>
            </a:xfrm>
            <a:custGeom>
              <a:avLst/>
              <a:gdLst/>
              <a:ahLst/>
              <a:cxnLst/>
              <a:rect l="0" t="0" r="0" b="0"/>
              <a:pathLst>
                <a:path w="19062" h="19051">
                  <a:moveTo>
                    <a:pt x="6353" y="19050"/>
                  </a:moveTo>
                  <a:lnTo>
                    <a:pt x="0" y="19050"/>
                  </a:lnTo>
                  <a:lnTo>
                    <a:pt x="5470" y="19050"/>
                  </a:lnTo>
                  <a:lnTo>
                    <a:pt x="6469" y="18344"/>
                  </a:lnTo>
                  <a:lnTo>
                    <a:pt x="7842" y="17169"/>
                  </a:lnTo>
                  <a:lnTo>
                    <a:pt x="9464" y="15679"/>
                  </a:lnTo>
                  <a:lnTo>
                    <a:pt x="10545" y="13980"/>
                  </a:lnTo>
                  <a:lnTo>
                    <a:pt x="11265" y="12143"/>
                  </a:lnTo>
                  <a:lnTo>
                    <a:pt x="11746" y="10212"/>
                  </a:lnTo>
                  <a:lnTo>
                    <a:pt x="12773" y="8219"/>
                  </a:lnTo>
                  <a:lnTo>
                    <a:pt x="14162" y="6185"/>
                  </a:lnTo>
                  <a:lnTo>
                    <a:pt x="19061" y="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2" name="SMARTInkAnnotation761"/>
            <p:cNvSpPr/>
            <p:nvPr/>
          </p:nvSpPr>
          <p:spPr>
            <a:xfrm>
              <a:off x="8085761" y="2247900"/>
              <a:ext cx="127057" cy="190501"/>
            </a:xfrm>
            <a:custGeom>
              <a:avLst/>
              <a:gdLst/>
              <a:ahLst/>
              <a:cxnLst/>
              <a:rect l="0" t="0" r="0" b="0"/>
              <a:pathLst>
                <a:path w="127057" h="190501">
                  <a:moveTo>
                    <a:pt x="19038" y="171450"/>
                  </a:moveTo>
                  <a:lnTo>
                    <a:pt x="15665" y="171450"/>
                  </a:lnTo>
                  <a:lnTo>
                    <a:pt x="14671" y="172155"/>
                  </a:lnTo>
                  <a:lnTo>
                    <a:pt x="14009" y="173331"/>
                  </a:lnTo>
                  <a:lnTo>
                    <a:pt x="12763" y="177539"/>
                  </a:lnTo>
                  <a:lnTo>
                    <a:pt x="9334" y="177722"/>
                  </a:lnTo>
                  <a:lnTo>
                    <a:pt x="5677" y="177799"/>
                  </a:lnTo>
                  <a:lnTo>
                    <a:pt x="2980" y="177799"/>
                  </a:lnTo>
                  <a:lnTo>
                    <a:pt x="1979" y="177094"/>
                  </a:lnTo>
                  <a:lnTo>
                    <a:pt x="1312" y="175918"/>
                  </a:lnTo>
                  <a:lnTo>
                    <a:pt x="569" y="172730"/>
                  </a:lnTo>
                  <a:lnTo>
                    <a:pt x="152" y="166969"/>
                  </a:lnTo>
                  <a:lnTo>
                    <a:pt x="0" y="159972"/>
                  </a:lnTo>
                  <a:lnTo>
                    <a:pt x="1869" y="157411"/>
                  </a:lnTo>
                  <a:lnTo>
                    <a:pt x="3356" y="155741"/>
                  </a:lnTo>
                  <a:lnTo>
                    <a:pt x="4348" y="153922"/>
                  </a:lnTo>
                  <a:lnTo>
                    <a:pt x="5450" y="150019"/>
                  </a:lnTo>
                  <a:lnTo>
                    <a:pt x="5939" y="145933"/>
                  </a:lnTo>
                  <a:lnTo>
                    <a:pt x="6157" y="141764"/>
                  </a:lnTo>
                  <a:lnTo>
                    <a:pt x="6253" y="137560"/>
                  </a:lnTo>
                  <a:lnTo>
                    <a:pt x="6330" y="108812"/>
                  </a:lnTo>
                  <a:lnTo>
                    <a:pt x="7036" y="105703"/>
                  </a:lnTo>
                  <a:lnTo>
                    <a:pt x="10698" y="97955"/>
                  </a:lnTo>
                  <a:lnTo>
                    <a:pt x="11801" y="93395"/>
                  </a:lnTo>
                  <a:lnTo>
                    <a:pt x="12292" y="89016"/>
                  </a:lnTo>
                  <a:lnTo>
                    <a:pt x="12510" y="84013"/>
                  </a:lnTo>
                  <a:lnTo>
                    <a:pt x="12607" y="77085"/>
                  </a:lnTo>
                  <a:lnTo>
                    <a:pt x="13338" y="73968"/>
                  </a:lnTo>
                  <a:lnTo>
                    <a:pt x="17036" y="66210"/>
                  </a:lnTo>
                  <a:lnTo>
                    <a:pt x="18149" y="61647"/>
                  </a:lnTo>
                  <a:lnTo>
                    <a:pt x="18643" y="57267"/>
                  </a:lnTo>
                  <a:lnTo>
                    <a:pt x="18775" y="55112"/>
                  </a:lnTo>
                  <a:lnTo>
                    <a:pt x="19568" y="52969"/>
                  </a:lnTo>
                  <a:lnTo>
                    <a:pt x="22333" y="48706"/>
                  </a:lnTo>
                  <a:lnTo>
                    <a:pt x="24033" y="44460"/>
                  </a:lnTo>
                  <a:lnTo>
                    <a:pt x="24788" y="40221"/>
                  </a:lnTo>
                  <a:lnTo>
                    <a:pt x="25214" y="34574"/>
                  </a:lnTo>
                  <a:lnTo>
                    <a:pt x="25313" y="33005"/>
                  </a:lnTo>
                  <a:lnTo>
                    <a:pt x="27239" y="30426"/>
                  </a:lnTo>
                  <a:lnTo>
                    <a:pt x="30856" y="26393"/>
                  </a:lnTo>
                  <a:lnTo>
                    <a:pt x="31351" y="23960"/>
                  </a:lnTo>
                  <a:lnTo>
                    <a:pt x="31482" y="22323"/>
                  </a:lnTo>
                  <a:lnTo>
                    <a:pt x="32276" y="21232"/>
                  </a:lnTo>
                  <a:lnTo>
                    <a:pt x="33512" y="20505"/>
                  </a:lnTo>
                  <a:lnTo>
                    <a:pt x="35042" y="20020"/>
                  </a:lnTo>
                  <a:lnTo>
                    <a:pt x="36061" y="18991"/>
                  </a:lnTo>
                  <a:lnTo>
                    <a:pt x="36741" y="17600"/>
                  </a:lnTo>
                  <a:lnTo>
                    <a:pt x="37194" y="15966"/>
                  </a:lnTo>
                  <a:lnTo>
                    <a:pt x="38202" y="14878"/>
                  </a:lnTo>
                  <a:lnTo>
                    <a:pt x="39580" y="14152"/>
                  </a:lnTo>
                  <a:lnTo>
                    <a:pt x="41205" y="13668"/>
                  </a:lnTo>
                  <a:lnTo>
                    <a:pt x="42288" y="12640"/>
                  </a:lnTo>
                  <a:lnTo>
                    <a:pt x="43010" y="11249"/>
                  </a:lnTo>
                  <a:lnTo>
                    <a:pt x="44168" y="7318"/>
                  </a:lnTo>
                  <a:lnTo>
                    <a:pt x="44971" y="6995"/>
                  </a:lnTo>
                  <a:lnTo>
                    <a:pt x="48765" y="6541"/>
                  </a:lnTo>
                  <a:lnTo>
                    <a:pt x="50539" y="6375"/>
                  </a:lnTo>
                  <a:lnTo>
                    <a:pt x="54102" y="2986"/>
                  </a:lnTo>
                  <a:lnTo>
                    <a:pt x="57159" y="3"/>
                  </a:lnTo>
                  <a:lnTo>
                    <a:pt x="57161" y="1"/>
                  </a:lnTo>
                  <a:lnTo>
                    <a:pt x="66812" y="0"/>
                  </a:lnTo>
                  <a:lnTo>
                    <a:pt x="67831" y="706"/>
                  </a:lnTo>
                  <a:lnTo>
                    <a:pt x="68510" y="1882"/>
                  </a:lnTo>
                  <a:lnTo>
                    <a:pt x="68964" y="3371"/>
                  </a:lnTo>
                  <a:lnTo>
                    <a:pt x="69971" y="4364"/>
                  </a:lnTo>
                  <a:lnTo>
                    <a:pt x="71350" y="5026"/>
                  </a:lnTo>
                  <a:lnTo>
                    <a:pt x="72974" y="5467"/>
                  </a:lnTo>
                  <a:lnTo>
                    <a:pt x="74058" y="7173"/>
                  </a:lnTo>
                  <a:lnTo>
                    <a:pt x="75262" y="12831"/>
                  </a:lnTo>
                  <a:lnTo>
                    <a:pt x="75938" y="17207"/>
                  </a:lnTo>
                  <a:lnTo>
                    <a:pt x="77980" y="21994"/>
                  </a:lnTo>
                  <a:lnTo>
                    <a:pt x="79513" y="25246"/>
                  </a:lnTo>
                  <a:lnTo>
                    <a:pt x="81216" y="30741"/>
                  </a:lnTo>
                  <a:lnTo>
                    <a:pt x="82678" y="36240"/>
                  </a:lnTo>
                  <a:lnTo>
                    <a:pt x="84057" y="39682"/>
                  </a:lnTo>
                  <a:lnTo>
                    <a:pt x="85682" y="43388"/>
                  </a:lnTo>
                  <a:lnTo>
                    <a:pt x="86766" y="47270"/>
                  </a:lnTo>
                  <a:lnTo>
                    <a:pt x="87488" y="51269"/>
                  </a:lnTo>
                  <a:lnTo>
                    <a:pt x="87970" y="55346"/>
                  </a:lnTo>
                  <a:lnTo>
                    <a:pt x="88290" y="59475"/>
                  </a:lnTo>
                  <a:lnTo>
                    <a:pt x="88504" y="63639"/>
                  </a:lnTo>
                  <a:lnTo>
                    <a:pt x="88647" y="67826"/>
                  </a:lnTo>
                  <a:lnTo>
                    <a:pt x="89448" y="72029"/>
                  </a:lnTo>
                  <a:lnTo>
                    <a:pt x="90688" y="76241"/>
                  </a:lnTo>
                  <a:lnTo>
                    <a:pt x="92220" y="80461"/>
                  </a:lnTo>
                  <a:lnTo>
                    <a:pt x="93949" y="83979"/>
                  </a:lnTo>
                  <a:lnTo>
                    <a:pt x="97750" y="89770"/>
                  </a:lnTo>
                  <a:lnTo>
                    <a:pt x="99047" y="93008"/>
                  </a:lnTo>
                  <a:lnTo>
                    <a:pt x="99912" y="96578"/>
                  </a:lnTo>
                  <a:lnTo>
                    <a:pt x="100487" y="100368"/>
                  </a:lnTo>
                  <a:lnTo>
                    <a:pt x="100872" y="104307"/>
                  </a:lnTo>
                  <a:lnTo>
                    <a:pt x="101128" y="108344"/>
                  </a:lnTo>
                  <a:lnTo>
                    <a:pt x="101298" y="112446"/>
                  </a:lnTo>
                  <a:lnTo>
                    <a:pt x="102118" y="116592"/>
                  </a:lnTo>
                  <a:lnTo>
                    <a:pt x="103372" y="120767"/>
                  </a:lnTo>
                  <a:lnTo>
                    <a:pt x="104912" y="124961"/>
                  </a:lnTo>
                  <a:lnTo>
                    <a:pt x="105940" y="128463"/>
                  </a:lnTo>
                  <a:lnTo>
                    <a:pt x="107081" y="134235"/>
                  </a:lnTo>
                  <a:lnTo>
                    <a:pt x="107588" y="139153"/>
                  </a:lnTo>
                  <a:lnTo>
                    <a:pt x="107813" y="143690"/>
                  </a:lnTo>
                  <a:lnTo>
                    <a:pt x="107913" y="148058"/>
                  </a:lnTo>
                  <a:lnTo>
                    <a:pt x="108647" y="150211"/>
                  </a:lnTo>
                  <a:lnTo>
                    <a:pt x="111343" y="154484"/>
                  </a:lnTo>
                  <a:lnTo>
                    <a:pt x="113012" y="158736"/>
                  </a:lnTo>
                  <a:lnTo>
                    <a:pt x="113754" y="162977"/>
                  </a:lnTo>
                  <a:lnTo>
                    <a:pt x="114084" y="167214"/>
                  </a:lnTo>
                  <a:lnTo>
                    <a:pt x="114231" y="171449"/>
                  </a:lnTo>
                  <a:lnTo>
                    <a:pt x="114332" y="177669"/>
                  </a:lnTo>
                  <a:lnTo>
                    <a:pt x="114347" y="183856"/>
                  </a:lnTo>
                  <a:lnTo>
                    <a:pt x="117720" y="187434"/>
                  </a:lnTo>
                  <a:lnTo>
                    <a:pt x="120679" y="190476"/>
                  </a:lnTo>
                  <a:lnTo>
                    <a:pt x="127056" y="19050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3" name="SMARTInkAnnotation762"/>
            <p:cNvSpPr/>
            <p:nvPr/>
          </p:nvSpPr>
          <p:spPr>
            <a:xfrm>
              <a:off x="8112061" y="2362200"/>
              <a:ext cx="75341" cy="6351"/>
            </a:xfrm>
            <a:custGeom>
              <a:avLst/>
              <a:gdLst/>
              <a:ahLst/>
              <a:cxnLst/>
              <a:rect l="0" t="0" r="0" b="0"/>
              <a:pathLst>
                <a:path w="75341" h="6351">
                  <a:moveTo>
                    <a:pt x="11801" y="6350"/>
                  </a:moveTo>
                  <a:lnTo>
                    <a:pt x="0" y="6350"/>
                  </a:lnTo>
                  <a:lnTo>
                    <a:pt x="51166" y="6350"/>
                  </a:lnTo>
                  <a:lnTo>
                    <a:pt x="53575" y="5644"/>
                  </a:lnTo>
                  <a:lnTo>
                    <a:pt x="55888" y="4469"/>
                  </a:lnTo>
                  <a:lnTo>
                    <a:pt x="58136" y="2979"/>
                  </a:lnTo>
                  <a:lnTo>
                    <a:pt x="61047" y="1986"/>
                  </a:lnTo>
                  <a:lnTo>
                    <a:pt x="64399" y="1324"/>
                  </a:lnTo>
                  <a:lnTo>
                    <a:pt x="75340" y="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4" name="SMARTInkAnnotation763"/>
            <p:cNvSpPr/>
            <p:nvPr/>
          </p:nvSpPr>
          <p:spPr>
            <a:xfrm>
              <a:off x="8015844" y="3003550"/>
              <a:ext cx="12702" cy="215901"/>
            </a:xfrm>
            <a:custGeom>
              <a:avLst/>
              <a:gdLst/>
              <a:ahLst/>
              <a:cxnLst/>
              <a:rect l="0" t="0" r="0" b="0"/>
              <a:pathLst>
                <a:path w="12702" h="215901">
                  <a:moveTo>
                    <a:pt x="6355" y="0"/>
                  </a:moveTo>
                  <a:lnTo>
                    <a:pt x="12701" y="0"/>
                  </a:lnTo>
                  <a:lnTo>
                    <a:pt x="9334" y="3371"/>
                  </a:lnTo>
                  <a:lnTo>
                    <a:pt x="9047" y="4364"/>
                  </a:lnTo>
                  <a:lnTo>
                    <a:pt x="9561" y="5026"/>
                  </a:lnTo>
                  <a:lnTo>
                    <a:pt x="10610" y="5467"/>
                  </a:lnTo>
                  <a:lnTo>
                    <a:pt x="10603" y="6467"/>
                  </a:lnTo>
                  <a:lnTo>
                    <a:pt x="9894" y="7839"/>
                  </a:lnTo>
                  <a:lnTo>
                    <a:pt x="8714" y="9460"/>
                  </a:lnTo>
                  <a:lnTo>
                    <a:pt x="7927" y="11245"/>
                  </a:lnTo>
                  <a:lnTo>
                    <a:pt x="7403" y="13141"/>
                  </a:lnTo>
                  <a:lnTo>
                    <a:pt x="7053" y="15111"/>
                  </a:lnTo>
                  <a:lnTo>
                    <a:pt x="6114" y="17129"/>
                  </a:lnTo>
                  <a:lnTo>
                    <a:pt x="4782" y="19181"/>
                  </a:lnTo>
                  <a:lnTo>
                    <a:pt x="3188" y="21254"/>
                  </a:lnTo>
                  <a:lnTo>
                    <a:pt x="2126" y="24047"/>
                  </a:lnTo>
                  <a:lnTo>
                    <a:pt x="1417" y="27320"/>
                  </a:lnTo>
                  <a:lnTo>
                    <a:pt x="946" y="30914"/>
                  </a:lnTo>
                  <a:lnTo>
                    <a:pt x="630" y="34720"/>
                  </a:lnTo>
                  <a:lnTo>
                    <a:pt x="419" y="38669"/>
                  </a:lnTo>
                  <a:lnTo>
                    <a:pt x="187" y="46820"/>
                  </a:lnTo>
                  <a:lnTo>
                    <a:pt x="11" y="76215"/>
                  </a:lnTo>
                  <a:lnTo>
                    <a:pt x="8" y="80443"/>
                  </a:lnTo>
                  <a:lnTo>
                    <a:pt x="712" y="85379"/>
                  </a:lnTo>
                  <a:lnTo>
                    <a:pt x="1886" y="90786"/>
                  </a:lnTo>
                  <a:lnTo>
                    <a:pt x="3375" y="96507"/>
                  </a:lnTo>
                  <a:lnTo>
                    <a:pt x="4369" y="101732"/>
                  </a:lnTo>
                  <a:lnTo>
                    <a:pt x="5031" y="106627"/>
                  </a:lnTo>
                  <a:lnTo>
                    <a:pt x="5472" y="111302"/>
                  </a:lnTo>
                  <a:lnTo>
                    <a:pt x="5766" y="115829"/>
                  </a:lnTo>
                  <a:lnTo>
                    <a:pt x="5962" y="120258"/>
                  </a:lnTo>
                  <a:lnTo>
                    <a:pt x="6180" y="129648"/>
                  </a:lnTo>
                  <a:lnTo>
                    <a:pt x="6353" y="175865"/>
                  </a:lnTo>
                  <a:lnTo>
                    <a:pt x="7059" y="180038"/>
                  </a:lnTo>
                  <a:lnTo>
                    <a:pt x="8236" y="184231"/>
                  </a:lnTo>
                  <a:lnTo>
                    <a:pt x="9727" y="188437"/>
                  </a:lnTo>
                  <a:lnTo>
                    <a:pt x="10015" y="191947"/>
                  </a:lnTo>
                  <a:lnTo>
                    <a:pt x="9500" y="194992"/>
                  </a:lnTo>
                  <a:lnTo>
                    <a:pt x="8452" y="197728"/>
                  </a:lnTo>
                  <a:lnTo>
                    <a:pt x="7753" y="200258"/>
                  </a:lnTo>
                  <a:lnTo>
                    <a:pt x="7287" y="202649"/>
                  </a:lnTo>
                  <a:lnTo>
                    <a:pt x="6976" y="204950"/>
                  </a:lnTo>
                  <a:lnTo>
                    <a:pt x="6631" y="209387"/>
                  </a:lnTo>
                  <a:lnTo>
                    <a:pt x="6355" y="215866"/>
                  </a:lnTo>
                  <a:lnTo>
                    <a:pt x="0" y="21590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5" name="SMARTInkAnnotation764"/>
            <p:cNvSpPr/>
            <p:nvPr/>
          </p:nvSpPr>
          <p:spPr>
            <a:xfrm>
              <a:off x="7945953" y="3022600"/>
              <a:ext cx="108017" cy="19050"/>
            </a:xfrm>
            <a:custGeom>
              <a:avLst/>
              <a:gdLst/>
              <a:ahLst/>
              <a:cxnLst/>
              <a:rect l="0" t="0" r="0" b="0"/>
              <a:pathLst>
                <a:path w="108017" h="19050">
                  <a:moveTo>
                    <a:pt x="6352" y="12700"/>
                  </a:moveTo>
                  <a:lnTo>
                    <a:pt x="50" y="18998"/>
                  </a:lnTo>
                  <a:lnTo>
                    <a:pt x="1" y="19047"/>
                  </a:lnTo>
                  <a:lnTo>
                    <a:pt x="0" y="19048"/>
                  </a:lnTo>
                  <a:lnTo>
                    <a:pt x="3373" y="19049"/>
                  </a:lnTo>
                  <a:lnTo>
                    <a:pt x="4366" y="18344"/>
                  </a:lnTo>
                  <a:lnTo>
                    <a:pt x="5027" y="17168"/>
                  </a:lnTo>
                  <a:lnTo>
                    <a:pt x="5469" y="15679"/>
                  </a:lnTo>
                  <a:lnTo>
                    <a:pt x="6469" y="14686"/>
                  </a:lnTo>
                  <a:lnTo>
                    <a:pt x="7842" y="14024"/>
                  </a:lnTo>
                  <a:lnTo>
                    <a:pt x="9464" y="13583"/>
                  </a:lnTo>
                  <a:lnTo>
                    <a:pt x="11250" y="13289"/>
                  </a:lnTo>
                  <a:lnTo>
                    <a:pt x="13147" y="13092"/>
                  </a:lnTo>
                  <a:lnTo>
                    <a:pt x="15118" y="12962"/>
                  </a:lnTo>
                  <a:lnTo>
                    <a:pt x="17138" y="12169"/>
                  </a:lnTo>
                  <a:lnTo>
                    <a:pt x="19191" y="10935"/>
                  </a:lnTo>
                  <a:lnTo>
                    <a:pt x="21265" y="9406"/>
                  </a:lnTo>
                  <a:lnTo>
                    <a:pt x="24061" y="8388"/>
                  </a:lnTo>
                  <a:lnTo>
                    <a:pt x="27336" y="7709"/>
                  </a:lnTo>
                  <a:lnTo>
                    <a:pt x="30931" y="7256"/>
                  </a:lnTo>
                  <a:lnTo>
                    <a:pt x="34740" y="6248"/>
                  </a:lnTo>
                  <a:lnTo>
                    <a:pt x="38691" y="4871"/>
                  </a:lnTo>
                  <a:lnTo>
                    <a:pt x="42738" y="3247"/>
                  </a:lnTo>
                  <a:lnTo>
                    <a:pt x="46141" y="2165"/>
                  </a:lnTo>
                  <a:lnTo>
                    <a:pt x="49116" y="1443"/>
                  </a:lnTo>
                  <a:lnTo>
                    <a:pt x="51805" y="962"/>
                  </a:lnTo>
                  <a:lnTo>
                    <a:pt x="55011" y="641"/>
                  </a:lnTo>
                  <a:lnTo>
                    <a:pt x="58558" y="427"/>
                  </a:lnTo>
                  <a:lnTo>
                    <a:pt x="66266" y="190"/>
                  </a:lnTo>
                  <a:lnTo>
                    <a:pt x="91125" y="17"/>
                  </a:lnTo>
                  <a:lnTo>
                    <a:pt x="108016" y="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6" name="SMARTInkAnnotation765"/>
            <p:cNvSpPr/>
            <p:nvPr/>
          </p:nvSpPr>
          <p:spPr>
            <a:xfrm>
              <a:off x="8145621" y="2978150"/>
              <a:ext cx="41782" cy="241191"/>
            </a:xfrm>
            <a:custGeom>
              <a:avLst/>
              <a:gdLst/>
              <a:ahLst/>
              <a:cxnLst/>
              <a:rect l="0" t="0" r="0" b="0"/>
              <a:pathLst>
                <a:path w="41782" h="241191">
                  <a:moveTo>
                    <a:pt x="41781" y="0"/>
                  </a:moveTo>
                  <a:lnTo>
                    <a:pt x="41781" y="11556"/>
                  </a:lnTo>
                  <a:lnTo>
                    <a:pt x="41075" y="12642"/>
                  </a:lnTo>
                  <a:lnTo>
                    <a:pt x="39898" y="14073"/>
                  </a:lnTo>
                  <a:lnTo>
                    <a:pt x="38407" y="15732"/>
                  </a:lnTo>
                  <a:lnTo>
                    <a:pt x="37414" y="18249"/>
                  </a:lnTo>
                  <a:lnTo>
                    <a:pt x="36309" y="24809"/>
                  </a:lnTo>
                  <a:lnTo>
                    <a:pt x="35819" y="30547"/>
                  </a:lnTo>
                  <a:lnTo>
                    <a:pt x="35688" y="33064"/>
                  </a:lnTo>
                  <a:lnTo>
                    <a:pt x="34896" y="35448"/>
                  </a:lnTo>
                  <a:lnTo>
                    <a:pt x="33660" y="37743"/>
                  </a:lnTo>
                  <a:lnTo>
                    <a:pt x="32131" y="39979"/>
                  </a:lnTo>
                  <a:lnTo>
                    <a:pt x="31112" y="42880"/>
                  </a:lnTo>
                  <a:lnTo>
                    <a:pt x="29979" y="49867"/>
                  </a:lnTo>
                  <a:lnTo>
                    <a:pt x="28972" y="53000"/>
                  </a:lnTo>
                  <a:lnTo>
                    <a:pt x="27593" y="55794"/>
                  </a:lnTo>
                  <a:lnTo>
                    <a:pt x="25968" y="58363"/>
                  </a:lnTo>
                  <a:lnTo>
                    <a:pt x="24885" y="61486"/>
                  </a:lnTo>
                  <a:lnTo>
                    <a:pt x="23681" y="68720"/>
                  </a:lnTo>
                  <a:lnTo>
                    <a:pt x="22654" y="72624"/>
                  </a:lnTo>
                  <a:lnTo>
                    <a:pt x="21263" y="76638"/>
                  </a:lnTo>
                  <a:lnTo>
                    <a:pt x="19631" y="80726"/>
                  </a:lnTo>
                  <a:lnTo>
                    <a:pt x="18542" y="84861"/>
                  </a:lnTo>
                  <a:lnTo>
                    <a:pt x="17816" y="89030"/>
                  </a:lnTo>
                  <a:lnTo>
                    <a:pt x="17332" y="93220"/>
                  </a:lnTo>
                  <a:lnTo>
                    <a:pt x="16303" y="97424"/>
                  </a:lnTo>
                  <a:lnTo>
                    <a:pt x="14911" y="101639"/>
                  </a:lnTo>
                  <a:lnTo>
                    <a:pt x="13278" y="105859"/>
                  </a:lnTo>
                  <a:lnTo>
                    <a:pt x="12189" y="110084"/>
                  </a:lnTo>
                  <a:lnTo>
                    <a:pt x="11462" y="114311"/>
                  </a:lnTo>
                  <a:lnTo>
                    <a:pt x="10979" y="118541"/>
                  </a:lnTo>
                  <a:lnTo>
                    <a:pt x="10656" y="122772"/>
                  </a:lnTo>
                  <a:lnTo>
                    <a:pt x="10442" y="127003"/>
                  </a:lnTo>
                  <a:lnTo>
                    <a:pt x="10297" y="131236"/>
                  </a:lnTo>
                  <a:lnTo>
                    <a:pt x="9495" y="135468"/>
                  </a:lnTo>
                  <a:lnTo>
                    <a:pt x="8255" y="139701"/>
                  </a:lnTo>
                  <a:lnTo>
                    <a:pt x="6722" y="143934"/>
                  </a:lnTo>
                  <a:lnTo>
                    <a:pt x="5700" y="148873"/>
                  </a:lnTo>
                  <a:lnTo>
                    <a:pt x="5019" y="154282"/>
                  </a:lnTo>
                  <a:lnTo>
                    <a:pt x="4565" y="160004"/>
                  </a:lnTo>
                  <a:lnTo>
                    <a:pt x="4262" y="165231"/>
                  </a:lnTo>
                  <a:lnTo>
                    <a:pt x="3926" y="174801"/>
                  </a:lnTo>
                  <a:lnTo>
                    <a:pt x="3709" y="192442"/>
                  </a:lnTo>
                  <a:lnTo>
                    <a:pt x="3679" y="201006"/>
                  </a:lnTo>
                  <a:lnTo>
                    <a:pt x="2966" y="204560"/>
                  </a:lnTo>
                  <a:lnTo>
                    <a:pt x="1784" y="207634"/>
                  </a:lnTo>
                  <a:lnTo>
                    <a:pt x="290" y="210389"/>
                  </a:lnTo>
                  <a:lnTo>
                    <a:pt x="0" y="212932"/>
                  </a:lnTo>
                  <a:lnTo>
                    <a:pt x="514" y="215332"/>
                  </a:lnTo>
                  <a:lnTo>
                    <a:pt x="1561" y="217638"/>
                  </a:lnTo>
                  <a:lnTo>
                    <a:pt x="2725" y="222082"/>
                  </a:lnTo>
                  <a:lnTo>
                    <a:pt x="3380" y="228550"/>
                  </a:lnTo>
                  <a:lnTo>
                    <a:pt x="3574" y="234935"/>
                  </a:lnTo>
                  <a:lnTo>
                    <a:pt x="3655" y="241190"/>
                  </a:lnTo>
                  <a:lnTo>
                    <a:pt x="3656" y="22860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7" name="SMARTInkAnnotation766"/>
            <p:cNvSpPr/>
            <p:nvPr/>
          </p:nvSpPr>
          <p:spPr>
            <a:xfrm>
              <a:off x="8098452" y="2997200"/>
              <a:ext cx="139782" cy="50801"/>
            </a:xfrm>
            <a:custGeom>
              <a:avLst/>
              <a:gdLst/>
              <a:ahLst/>
              <a:cxnLst/>
              <a:rect l="0" t="0" r="0" b="0"/>
              <a:pathLst>
                <a:path w="139782" h="50801">
                  <a:moveTo>
                    <a:pt x="12701" y="50800"/>
                  </a:moveTo>
                  <a:lnTo>
                    <a:pt x="7229" y="45333"/>
                  </a:lnTo>
                  <a:lnTo>
                    <a:pt x="4857" y="44842"/>
                  </a:lnTo>
                  <a:lnTo>
                    <a:pt x="954" y="44527"/>
                  </a:lnTo>
                  <a:lnTo>
                    <a:pt x="633" y="43796"/>
                  </a:lnTo>
                  <a:lnTo>
                    <a:pt x="420" y="42603"/>
                  </a:lnTo>
                  <a:lnTo>
                    <a:pt x="0" y="38178"/>
                  </a:lnTo>
                  <a:lnTo>
                    <a:pt x="1879" y="36253"/>
                  </a:lnTo>
                  <a:lnTo>
                    <a:pt x="5464" y="32639"/>
                  </a:lnTo>
                  <a:lnTo>
                    <a:pt x="7838" y="32146"/>
                  </a:lnTo>
                  <a:lnTo>
                    <a:pt x="11246" y="31926"/>
                  </a:lnTo>
                  <a:lnTo>
                    <a:pt x="15114" y="31828"/>
                  </a:lnTo>
                  <a:lnTo>
                    <a:pt x="16427" y="31097"/>
                  </a:lnTo>
                  <a:lnTo>
                    <a:pt x="17304" y="29903"/>
                  </a:lnTo>
                  <a:lnTo>
                    <a:pt x="17887" y="28402"/>
                  </a:lnTo>
                  <a:lnTo>
                    <a:pt x="18982" y="27401"/>
                  </a:lnTo>
                  <a:lnTo>
                    <a:pt x="20418" y="26734"/>
                  </a:lnTo>
                  <a:lnTo>
                    <a:pt x="24604" y="25993"/>
                  </a:lnTo>
                  <a:lnTo>
                    <a:pt x="27696" y="25795"/>
                  </a:lnTo>
                  <a:lnTo>
                    <a:pt x="34192" y="25576"/>
                  </a:lnTo>
                  <a:lnTo>
                    <a:pt x="39432" y="25478"/>
                  </a:lnTo>
                  <a:lnTo>
                    <a:pt x="41818" y="24747"/>
                  </a:lnTo>
                  <a:lnTo>
                    <a:pt x="44115" y="23553"/>
                  </a:lnTo>
                  <a:lnTo>
                    <a:pt x="46351" y="22052"/>
                  </a:lnTo>
                  <a:lnTo>
                    <a:pt x="49255" y="21051"/>
                  </a:lnTo>
                  <a:lnTo>
                    <a:pt x="52602" y="20384"/>
                  </a:lnTo>
                  <a:lnTo>
                    <a:pt x="56246" y="19939"/>
                  </a:lnTo>
                  <a:lnTo>
                    <a:pt x="59382" y="19643"/>
                  </a:lnTo>
                  <a:lnTo>
                    <a:pt x="62177" y="19446"/>
                  </a:lnTo>
                  <a:lnTo>
                    <a:pt x="64747" y="19314"/>
                  </a:lnTo>
                  <a:lnTo>
                    <a:pt x="67872" y="18520"/>
                  </a:lnTo>
                  <a:lnTo>
                    <a:pt x="71368" y="17286"/>
                  </a:lnTo>
                  <a:lnTo>
                    <a:pt x="75111" y="15757"/>
                  </a:lnTo>
                  <a:lnTo>
                    <a:pt x="79018" y="14738"/>
                  </a:lnTo>
                  <a:lnTo>
                    <a:pt x="83034" y="14059"/>
                  </a:lnTo>
                  <a:lnTo>
                    <a:pt x="87123" y="13606"/>
                  </a:lnTo>
                  <a:lnTo>
                    <a:pt x="90556" y="13304"/>
                  </a:lnTo>
                  <a:lnTo>
                    <a:pt x="93550" y="13102"/>
                  </a:lnTo>
                  <a:lnTo>
                    <a:pt x="96252" y="12968"/>
                  </a:lnTo>
                  <a:lnTo>
                    <a:pt x="98760" y="12173"/>
                  </a:lnTo>
                  <a:lnTo>
                    <a:pt x="101138" y="10938"/>
                  </a:lnTo>
                  <a:lnTo>
                    <a:pt x="103430" y="9409"/>
                  </a:lnTo>
                  <a:lnTo>
                    <a:pt x="106369" y="8389"/>
                  </a:lnTo>
                  <a:lnTo>
                    <a:pt x="109741" y="7709"/>
                  </a:lnTo>
                  <a:lnTo>
                    <a:pt x="113400" y="7256"/>
                  </a:lnTo>
                  <a:lnTo>
                    <a:pt x="117251" y="6249"/>
                  </a:lnTo>
                  <a:lnTo>
                    <a:pt x="121232" y="4871"/>
                  </a:lnTo>
                  <a:lnTo>
                    <a:pt x="125296" y="3248"/>
                  </a:lnTo>
                  <a:lnTo>
                    <a:pt x="128713" y="2165"/>
                  </a:lnTo>
                  <a:lnTo>
                    <a:pt x="131697" y="1443"/>
                  </a:lnTo>
                  <a:lnTo>
                    <a:pt x="139781" y="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8" name="SMARTInkAnnotation767"/>
            <p:cNvSpPr/>
            <p:nvPr/>
          </p:nvSpPr>
          <p:spPr>
            <a:xfrm>
              <a:off x="7984075" y="3746526"/>
              <a:ext cx="126173" cy="241275"/>
            </a:xfrm>
            <a:custGeom>
              <a:avLst/>
              <a:gdLst/>
              <a:ahLst/>
              <a:cxnLst/>
              <a:rect l="0" t="0" r="0" b="0"/>
              <a:pathLst>
                <a:path w="126173" h="241275">
                  <a:moveTo>
                    <a:pt x="6354" y="31724"/>
                  </a:moveTo>
                  <a:lnTo>
                    <a:pt x="12630" y="25451"/>
                  </a:lnTo>
                  <a:lnTo>
                    <a:pt x="12701" y="30848"/>
                  </a:lnTo>
                  <a:lnTo>
                    <a:pt x="13409" y="31140"/>
                  </a:lnTo>
                  <a:lnTo>
                    <a:pt x="16079" y="31464"/>
                  </a:lnTo>
                  <a:lnTo>
                    <a:pt x="16368" y="32257"/>
                  </a:lnTo>
                  <a:lnTo>
                    <a:pt x="15854" y="33490"/>
                  </a:lnTo>
                  <a:lnTo>
                    <a:pt x="14804" y="35018"/>
                  </a:lnTo>
                  <a:lnTo>
                    <a:pt x="13640" y="38597"/>
                  </a:lnTo>
                  <a:lnTo>
                    <a:pt x="12983" y="44579"/>
                  </a:lnTo>
                  <a:lnTo>
                    <a:pt x="12790" y="50820"/>
                  </a:lnTo>
                  <a:lnTo>
                    <a:pt x="12708" y="172286"/>
                  </a:lnTo>
                  <a:lnTo>
                    <a:pt x="12002" y="174821"/>
                  </a:lnTo>
                  <a:lnTo>
                    <a:pt x="8341" y="181759"/>
                  </a:lnTo>
                  <a:lnTo>
                    <a:pt x="7236" y="186130"/>
                  </a:lnTo>
                  <a:lnTo>
                    <a:pt x="6615" y="192558"/>
                  </a:lnTo>
                  <a:lnTo>
                    <a:pt x="6431" y="198931"/>
                  </a:lnTo>
                  <a:lnTo>
                    <a:pt x="6355" y="203063"/>
                  </a:lnTo>
                  <a:lnTo>
                    <a:pt x="6355" y="199770"/>
                  </a:lnTo>
                  <a:lnTo>
                    <a:pt x="5648" y="198082"/>
                  </a:lnTo>
                  <a:lnTo>
                    <a:pt x="1987" y="192337"/>
                  </a:lnTo>
                  <a:lnTo>
                    <a:pt x="883" y="188244"/>
                  </a:lnTo>
                  <a:lnTo>
                    <a:pt x="262" y="181973"/>
                  </a:lnTo>
                  <a:lnTo>
                    <a:pt x="77" y="175647"/>
                  </a:lnTo>
                  <a:lnTo>
                    <a:pt x="0" y="62635"/>
                  </a:lnTo>
                  <a:lnTo>
                    <a:pt x="707" y="60092"/>
                  </a:lnTo>
                  <a:lnTo>
                    <a:pt x="3374" y="55386"/>
                  </a:lnTo>
                  <a:lnTo>
                    <a:pt x="5030" y="49061"/>
                  </a:lnTo>
                  <a:lnTo>
                    <a:pt x="5766" y="41546"/>
                  </a:lnTo>
                  <a:lnTo>
                    <a:pt x="5962" y="37567"/>
                  </a:lnTo>
                  <a:lnTo>
                    <a:pt x="6237" y="27105"/>
                  </a:lnTo>
                  <a:lnTo>
                    <a:pt x="6352" y="7608"/>
                  </a:lnTo>
                  <a:lnTo>
                    <a:pt x="6354" y="969"/>
                  </a:lnTo>
                  <a:lnTo>
                    <a:pt x="7059" y="637"/>
                  </a:lnTo>
                  <a:lnTo>
                    <a:pt x="10721" y="170"/>
                  </a:lnTo>
                  <a:lnTo>
                    <a:pt x="12446" y="0"/>
                  </a:lnTo>
                  <a:lnTo>
                    <a:pt x="16003" y="3352"/>
                  </a:lnTo>
                  <a:lnTo>
                    <a:pt x="17728" y="4343"/>
                  </a:lnTo>
                  <a:lnTo>
                    <a:pt x="21529" y="5444"/>
                  </a:lnTo>
                  <a:lnTo>
                    <a:pt x="23530" y="6443"/>
                  </a:lnTo>
                  <a:lnTo>
                    <a:pt x="25571" y="7814"/>
                  </a:lnTo>
                  <a:lnTo>
                    <a:pt x="27638" y="9434"/>
                  </a:lnTo>
                  <a:lnTo>
                    <a:pt x="29014" y="11925"/>
                  </a:lnTo>
                  <a:lnTo>
                    <a:pt x="30544" y="18456"/>
                  </a:lnTo>
                  <a:lnTo>
                    <a:pt x="33108" y="24181"/>
                  </a:lnTo>
                  <a:lnTo>
                    <a:pt x="36601" y="29783"/>
                  </a:lnTo>
                  <a:lnTo>
                    <a:pt x="40505" y="36976"/>
                  </a:lnTo>
                  <a:lnTo>
                    <a:pt x="50866" y="57258"/>
                  </a:lnTo>
                  <a:lnTo>
                    <a:pt x="52972" y="61447"/>
                  </a:lnTo>
                  <a:lnTo>
                    <a:pt x="55082" y="66356"/>
                  </a:lnTo>
                  <a:lnTo>
                    <a:pt x="57195" y="71745"/>
                  </a:lnTo>
                  <a:lnTo>
                    <a:pt x="59311" y="77455"/>
                  </a:lnTo>
                  <a:lnTo>
                    <a:pt x="60720" y="82672"/>
                  </a:lnTo>
                  <a:lnTo>
                    <a:pt x="61659" y="87562"/>
                  </a:lnTo>
                  <a:lnTo>
                    <a:pt x="62287" y="92232"/>
                  </a:lnTo>
                  <a:lnTo>
                    <a:pt x="63409" y="97463"/>
                  </a:lnTo>
                  <a:lnTo>
                    <a:pt x="64865" y="103067"/>
                  </a:lnTo>
                  <a:lnTo>
                    <a:pt x="66541" y="108919"/>
                  </a:lnTo>
                  <a:lnTo>
                    <a:pt x="68364" y="114231"/>
                  </a:lnTo>
                  <a:lnTo>
                    <a:pt x="70286" y="119185"/>
                  </a:lnTo>
                  <a:lnTo>
                    <a:pt x="72273" y="123898"/>
                  </a:lnTo>
                  <a:lnTo>
                    <a:pt x="75009" y="128451"/>
                  </a:lnTo>
                  <a:lnTo>
                    <a:pt x="78246" y="132898"/>
                  </a:lnTo>
                  <a:lnTo>
                    <a:pt x="81816" y="137273"/>
                  </a:lnTo>
                  <a:lnTo>
                    <a:pt x="84901" y="141601"/>
                  </a:lnTo>
                  <a:lnTo>
                    <a:pt x="87666" y="145898"/>
                  </a:lnTo>
                  <a:lnTo>
                    <a:pt x="90213" y="150173"/>
                  </a:lnTo>
                  <a:lnTo>
                    <a:pt x="92617" y="154434"/>
                  </a:lnTo>
                  <a:lnTo>
                    <a:pt x="97172" y="162932"/>
                  </a:lnTo>
                  <a:lnTo>
                    <a:pt x="110112" y="188355"/>
                  </a:lnTo>
                  <a:lnTo>
                    <a:pt x="112477" y="194942"/>
                  </a:lnTo>
                  <a:lnTo>
                    <a:pt x="113529" y="200221"/>
                  </a:lnTo>
                  <a:lnTo>
                    <a:pt x="113997" y="204919"/>
                  </a:lnTo>
                  <a:lnTo>
                    <a:pt x="114827" y="207159"/>
                  </a:lnTo>
                  <a:lnTo>
                    <a:pt x="118664" y="213684"/>
                  </a:lnTo>
                  <a:lnTo>
                    <a:pt x="119808" y="217958"/>
                  </a:lnTo>
                  <a:lnTo>
                    <a:pt x="120453" y="224331"/>
                  </a:lnTo>
                  <a:lnTo>
                    <a:pt x="121250" y="226451"/>
                  </a:lnTo>
                  <a:lnTo>
                    <a:pt x="125038" y="232100"/>
                  </a:lnTo>
                  <a:lnTo>
                    <a:pt x="126172" y="233669"/>
                  </a:lnTo>
                  <a:lnTo>
                    <a:pt x="125768" y="234793"/>
                  </a:lnTo>
                  <a:lnTo>
                    <a:pt x="121930" y="239785"/>
                  </a:lnTo>
                  <a:lnTo>
                    <a:pt x="120724" y="241274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9" name="SMARTInkAnnotation768"/>
            <p:cNvSpPr/>
            <p:nvPr/>
          </p:nvSpPr>
          <p:spPr>
            <a:xfrm>
              <a:off x="8015870" y="3879850"/>
              <a:ext cx="44453" cy="38101"/>
            </a:xfrm>
            <a:custGeom>
              <a:avLst/>
              <a:gdLst/>
              <a:ahLst/>
              <a:cxnLst/>
              <a:rect l="0" t="0" r="0" b="0"/>
              <a:pathLst>
                <a:path w="44453" h="38101">
                  <a:moveTo>
                    <a:pt x="12683" y="38100"/>
                  </a:moveTo>
                  <a:lnTo>
                    <a:pt x="12683" y="34730"/>
                  </a:lnTo>
                  <a:lnTo>
                    <a:pt x="11976" y="33736"/>
                  </a:lnTo>
                  <a:lnTo>
                    <a:pt x="10800" y="33074"/>
                  </a:lnTo>
                  <a:lnTo>
                    <a:pt x="7211" y="32012"/>
                  </a:lnTo>
                  <a:lnTo>
                    <a:pt x="6212" y="31219"/>
                  </a:lnTo>
                  <a:lnTo>
                    <a:pt x="4839" y="29985"/>
                  </a:lnTo>
                  <a:lnTo>
                    <a:pt x="59" y="25480"/>
                  </a:lnTo>
                  <a:lnTo>
                    <a:pt x="31" y="24748"/>
                  </a:lnTo>
                  <a:lnTo>
                    <a:pt x="0" y="22053"/>
                  </a:lnTo>
                  <a:lnTo>
                    <a:pt x="697" y="21052"/>
                  </a:lnTo>
                  <a:lnTo>
                    <a:pt x="1869" y="20385"/>
                  </a:lnTo>
                  <a:lnTo>
                    <a:pt x="3355" y="19939"/>
                  </a:lnTo>
                  <a:lnTo>
                    <a:pt x="4347" y="18938"/>
                  </a:lnTo>
                  <a:lnTo>
                    <a:pt x="5006" y="17564"/>
                  </a:lnTo>
                  <a:lnTo>
                    <a:pt x="6067" y="13661"/>
                  </a:lnTo>
                  <a:lnTo>
                    <a:pt x="6860" y="13341"/>
                  </a:lnTo>
                  <a:lnTo>
                    <a:pt x="8094" y="13127"/>
                  </a:lnTo>
                  <a:lnTo>
                    <a:pt x="9624" y="12985"/>
                  </a:lnTo>
                  <a:lnTo>
                    <a:pt x="11349" y="12185"/>
                  </a:lnTo>
                  <a:lnTo>
                    <a:pt x="13206" y="10945"/>
                  </a:lnTo>
                  <a:lnTo>
                    <a:pt x="15148" y="9414"/>
                  </a:lnTo>
                  <a:lnTo>
                    <a:pt x="17151" y="8393"/>
                  </a:lnTo>
                  <a:lnTo>
                    <a:pt x="19191" y="7712"/>
                  </a:lnTo>
                  <a:lnTo>
                    <a:pt x="21257" y="7258"/>
                  </a:lnTo>
                  <a:lnTo>
                    <a:pt x="23341" y="6250"/>
                  </a:lnTo>
                  <a:lnTo>
                    <a:pt x="25436" y="4873"/>
                  </a:lnTo>
                  <a:lnTo>
                    <a:pt x="27538" y="3248"/>
                  </a:lnTo>
                  <a:lnTo>
                    <a:pt x="29647" y="2166"/>
                  </a:lnTo>
                  <a:lnTo>
                    <a:pt x="31758" y="1444"/>
                  </a:lnTo>
                  <a:lnTo>
                    <a:pt x="33872" y="963"/>
                  </a:lnTo>
                  <a:lnTo>
                    <a:pt x="35986" y="642"/>
                  </a:lnTo>
                  <a:lnTo>
                    <a:pt x="38102" y="428"/>
                  </a:lnTo>
                  <a:lnTo>
                    <a:pt x="44452" y="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0" name="SMARTInkAnnotation769"/>
            <p:cNvSpPr/>
            <p:nvPr/>
          </p:nvSpPr>
          <p:spPr>
            <a:xfrm>
              <a:off x="8155632" y="3791031"/>
              <a:ext cx="133434" cy="228520"/>
            </a:xfrm>
            <a:custGeom>
              <a:avLst/>
              <a:gdLst/>
              <a:ahLst/>
              <a:cxnLst/>
              <a:rect l="0" t="0" r="0" b="0"/>
              <a:pathLst>
                <a:path w="133434" h="228520">
                  <a:moveTo>
                    <a:pt x="0" y="222169"/>
                  </a:moveTo>
                  <a:lnTo>
                    <a:pt x="6092" y="222169"/>
                  </a:lnTo>
                  <a:lnTo>
                    <a:pt x="6338" y="215702"/>
                  </a:lnTo>
                  <a:lnTo>
                    <a:pt x="6353" y="200915"/>
                  </a:lnTo>
                  <a:lnTo>
                    <a:pt x="5647" y="198828"/>
                  </a:lnTo>
                  <a:lnTo>
                    <a:pt x="2980" y="194627"/>
                  </a:lnTo>
                  <a:lnTo>
                    <a:pt x="2692" y="191813"/>
                  </a:lnTo>
                  <a:lnTo>
                    <a:pt x="4256" y="184924"/>
                  </a:lnTo>
                  <a:lnTo>
                    <a:pt x="5421" y="179040"/>
                  </a:lnTo>
                  <a:lnTo>
                    <a:pt x="5732" y="176483"/>
                  </a:lnTo>
                  <a:lnTo>
                    <a:pt x="5233" y="174073"/>
                  </a:lnTo>
                  <a:lnTo>
                    <a:pt x="2796" y="169514"/>
                  </a:lnTo>
                  <a:lnTo>
                    <a:pt x="1243" y="163254"/>
                  </a:lnTo>
                  <a:lnTo>
                    <a:pt x="828" y="159609"/>
                  </a:lnTo>
                  <a:lnTo>
                    <a:pt x="1258" y="155768"/>
                  </a:lnTo>
                  <a:lnTo>
                    <a:pt x="2251" y="151796"/>
                  </a:lnTo>
                  <a:lnTo>
                    <a:pt x="3618" y="147737"/>
                  </a:lnTo>
                  <a:lnTo>
                    <a:pt x="4530" y="143620"/>
                  </a:lnTo>
                  <a:lnTo>
                    <a:pt x="5138" y="139464"/>
                  </a:lnTo>
                  <a:lnTo>
                    <a:pt x="5543" y="135283"/>
                  </a:lnTo>
                  <a:lnTo>
                    <a:pt x="5813" y="131084"/>
                  </a:lnTo>
                  <a:lnTo>
                    <a:pt x="5994" y="126874"/>
                  </a:lnTo>
                  <a:lnTo>
                    <a:pt x="6194" y="118432"/>
                  </a:lnTo>
                  <a:lnTo>
                    <a:pt x="6333" y="97283"/>
                  </a:lnTo>
                  <a:lnTo>
                    <a:pt x="7045" y="93051"/>
                  </a:lnTo>
                  <a:lnTo>
                    <a:pt x="8227" y="88818"/>
                  </a:lnTo>
                  <a:lnTo>
                    <a:pt x="9721" y="84585"/>
                  </a:lnTo>
                  <a:lnTo>
                    <a:pt x="10715" y="80352"/>
                  </a:lnTo>
                  <a:lnTo>
                    <a:pt x="11380" y="76119"/>
                  </a:lnTo>
                  <a:lnTo>
                    <a:pt x="11822" y="71886"/>
                  </a:lnTo>
                  <a:lnTo>
                    <a:pt x="12824" y="67652"/>
                  </a:lnTo>
                  <a:lnTo>
                    <a:pt x="14196" y="63419"/>
                  </a:lnTo>
                  <a:lnTo>
                    <a:pt x="15818" y="59186"/>
                  </a:lnTo>
                  <a:lnTo>
                    <a:pt x="16899" y="54953"/>
                  </a:lnTo>
                  <a:lnTo>
                    <a:pt x="17620" y="50719"/>
                  </a:lnTo>
                  <a:lnTo>
                    <a:pt x="18100" y="46486"/>
                  </a:lnTo>
                  <a:lnTo>
                    <a:pt x="20517" y="39901"/>
                  </a:lnTo>
                  <a:lnTo>
                    <a:pt x="23239" y="34622"/>
                  </a:lnTo>
                  <a:lnTo>
                    <a:pt x="25476" y="27684"/>
                  </a:lnTo>
                  <a:lnTo>
                    <a:pt x="28502" y="23313"/>
                  </a:lnTo>
                  <a:lnTo>
                    <a:pt x="32199" y="19018"/>
                  </a:lnTo>
                  <a:lnTo>
                    <a:pt x="34174" y="16885"/>
                  </a:lnTo>
                  <a:lnTo>
                    <a:pt x="35491" y="14757"/>
                  </a:lnTo>
                  <a:lnTo>
                    <a:pt x="37604" y="8155"/>
                  </a:lnTo>
                  <a:lnTo>
                    <a:pt x="37776" y="7527"/>
                  </a:lnTo>
                  <a:lnTo>
                    <a:pt x="38597" y="7107"/>
                  </a:lnTo>
                  <a:lnTo>
                    <a:pt x="41393" y="6642"/>
                  </a:lnTo>
                  <a:lnTo>
                    <a:pt x="42422" y="5812"/>
                  </a:lnTo>
                  <a:lnTo>
                    <a:pt x="43107" y="4553"/>
                  </a:lnTo>
                  <a:lnTo>
                    <a:pt x="44206" y="834"/>
                  </a:lnTo>
                  <a:lnTo>
                    <a:pt x="45002" y="529"/>
                  </a:lnTo>
                  <a:lnTo>
                    <a:pt x="48790" y="100"/>
                  </a:lnTo>
                  <a:lnTo>
                    <a:pt x="49925" y="0"/>
                  </a:lnTo>
                  <a:lnTo>
                    <a:pt x="53935" y="3314"/>
                  </a:lnTo>
                  <a:lnTo>
                    <a:pt x="55018" y="5005"/>
                  </a:lnTo>
                  <a:lnTo>
                    <a:pt x="56222" y="8765"/>
                  </a:lnTo>
                  <a:lnTo>
                    <a:pt x="57250" y="10049"/>
                  </a:lnTo>
                  <a:lnTo>
                    <a:pt x="58640" y="10906"/>
                  </a:lnTo>
                  <a:lnTo>
                    <a:pt x="60273" y="11477"/>
                  </a:lnTo>
                  <a:lnTo>
                    <a:pt x="61362" y="12563"/>
                  </a:lnTo>
                  <a:lnTo>
                    <a:pt x="62088" y="13993"/>
                  </a:lnTo>
                  <a:lnTo>
                    <a:pt x="62572" y="15652"/>
                  </a:lnTo>
                  <a:lnTo>
                    <a:pt x="64992" y="19377"/>
                  </a:lnTo>
                  <a:lnTo>
                    <a:pt x="68421" y="24089"/>
                  </a:lnTo>
                  <a:lnTo>
                    <a:pt x="72298" y="30888"/>
                  </a:lnTo>
                  <a:lnTo>
                    <a:pt x="74491" y="36731"/>
                  </a:lnTo>
                  <a:lnTo>
                    <a:pt x="76172" y="42386"/>
                  </a:lnTo>
                  <a:lnTo>
                    <a:pt x="77608" y="45869"/>
                  </a:lnTo>
                  <a:lnTo>
                    <a:pt x="79273" y="49602"/>
                  </a:lnTo>
                  <a:lnTo>
                    <a:pt x="80382" y="53503"/>
                  </a:lnTo>
                  <a:lnTo>
                    <a:pt x="81122" y="57514"/>
                  </a:lnTo>
                  <a:lnTo>
                    <a:pt x="81616" y="61599"/>
                  </a:lnTo>
                  <a:lnTo>
                    <a:pt x="82650" y="65734"/>
                  </a:lnTo>
                  <a:lnTo>
                    <a:pt x="84045" y="69901"/>
                  </a:lnTo>
                  <a:lnTo>
                    <a:pt x="85682" y="74090"/>
                  </a:lnTo>
                  <a:lnTo>
                    <a:pt x="87479" y="78294"/>
                  </a:lnTo>
                  <a:lnTo>
                    <a:pt x="91358" y="86729"/>
                  </a:lnTo>
                  <a:lnTo>
                    <a:pt x="92675" y="91659"/>
                  </a:lnTo>
                  <a:lnTo>
                    <a:pt x="93553" y="97062"/>
                  </a:lnTo>
                  <a:lnTo>
                    <a:pt x="94139" y="102781"/>
                  </a:lnTo>
                  <a:lnTo>
                    <a:pt x="95234" y="108005"/>
                  </a:lnTo>
                  <a:lnTo>
                    <a:pt x="96670" y="112899"/>
                  </a:lnTo>
                  <a:lnTo>
                    <a:pt x="98336" y="117572"/>
                  </a:lnTo>
                  <a:lnTo>
                    <a:pt x="99445" y="122099"/>
                  </a:lnTo>
                  <a:lnTo>
                    <a:pt x="100184" y="126528"/>
                  </a:lnTo>
                  <a:lnTo>
                    <a:pt x="100676" y="130892"/>
                  </a:lnTo>
                  <a:lnTo>
                    <a:pt x="101711" y="135212"/>
                  </a:lnTo>
                  <a:lnTo>
                    <a:pt x="103107" y="139503"/>
                  </a:lnTo>
                  <a:lnTo>
                    <a:pt x="104744" y="143775"/>
                  </a:lnTo>
                  <a:lnTo>
                    <a:pt x="105835" y="148034"/>
                  </a:lnTo>
                  <a:lnTo>
                    <a:pt x="106562" y="152285"/>
                  </a:lnTo>
                  <a:lnTo>
                    <a:pt x="107047" y="156530"/>
                  </a:lnTo>
                  <a:lnTo>
                    <a:pt x="109468" y="163128"/>
                  </a:lnTo>
                  <a:lnTo>
                    <a:pt x="111102" y="165875"/>
                  </a:lnTo>
                  <a:lnTo>
                    <a:pt x="112918" y="172690"/>
                  </a:lnTo>
                  <a:lnTo>
                    <a:pt x="113402" y="176483"/>
                  </a:lnTo>
                  <a:lnTo>
                    <a:pt x="114431" y="180423"/>
                  </a:lnTo>
                  <a:lnTo>
                    <a:pt x="115823" y="184461"/>
                  </a:lnTo>
                  <a:lnTo>
                    <a:pt x="117457" y="188564"/>
                  </a:lnTo>
                  <a:lnTo>
                    <a:pt x="121155" y="195004"/>
                  </a:lnTo>
                  <a:lnTo>
                    <a:pt x="124446" y="200218"/>
                  </a:lnTo>
                  <a:lnTo>
                    <a:pt x="125908" y="204887"/>
                  </a:lnTo>
                  <a:lnTo>
                    <a:pt x="126732" y="211483"/>
                  </a:lnTo>
                  <a:lnTo>
                    <a:pt x="127553" y="213634"/>
                  </a:lnTo>
                  <a:lnTo>
                    <a:pt x="131378" y="219327"/>
                  </a:lnTo>
                  <a:lnTo>
                    <a:pt x="133352" y="222059"/>
                  </a:lnTo>
                  <a:lnTo>
                    <a:pt x="133433" y="228519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1" name="SMARTInkAnnotation770"/>
            <p:cNvSpPr/>
            <p:nvPr/>
          </p:nvSpPr>
          <p:spPr>
            <a:xfrm>
              <a:off x="8194018" y="3917950"/>
              <a:ext cx="56924" cy="6351"/>
            </a:xfrm>
            <a:custGeom>
              <a:avLst/>
              <a:gdLst/>
              <a:ahLst/>
              <a:cxnLst/>
              <a:rect l="0" t="0" r="0" b="0"/>
              <a:pathLst>
                <a:path w="56924" h="6351">
                  <a:moveTo>
                    <a:pt x="12446" y="0"/>
                  </a:moveTo>
                  <a:lnTo>
                    <a:pt x="0" y="0"/>
                  </a:lnTo>
                  <a:lnTo>
                    <a:pt x="3189" y="0"/>
                  </a:lnTo>
                  <a:lnTo>
                    <a:pt x="4862" y="705"/>
                  </a:lnTo>
                  <a:lnTo>
                    <a:pt x="6685" y="1881"/>
                  </a:lnTo>
                  <a:lnTo>
                    <a:pt x="8605" y="3371"/>
                  </a:lnTo>
                  <a:lnTo>
                    <a:pt x="10591" y="4364"/>
                  </a:lnTo>
                  <a:lnTo>
                    <a:pt x="12621" y="5026"/>
                  </a:lnTo>
                  <a:lnTo>
                    <a:pt x="14680" y="5467"/>
                  </a:lnTo>
                  <a:lnTo>
                    <a:pt x="16759" y="5762"/>
                  </a:lnTo>
                  <a:lnTo>
                    <a:pt x="18852" y="5958"/>
                  </a:lnTo>
                  <a:lnTo>
                    <a:pt x="20952" y="6088"/>
                  </a:lnTo>
                  <a:lnTo>
                    <a:pt x="25169" y="6234"/>
                  </a:lnTo>
                  <a:lnTo>
                    <a:pt x="33394" y="6316"/>
                  </a:lnTo>
                  <a:lnTo>
                    <a:pt x="56923" y="635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2" name="SMARTInkAnnotation771"/>
            <p:cNvSpPr/>
            <p:nvPr/>
          </p:nvSpPr>
          <p:spPr>
            <a:xfrm>
              <a:off x="8060354" y="4457700"/>
              <a:ext cx="168615" cy="171363"/>
            </a:xfrm>
            <a:custGeom>
              <a:avLst/>
              <a:gdLst/>
              <a:ahLst/>
              <a:cxnLst/>
              <a:rect l="0" t="0" r="0" b="0"/>
              <a:pathLst>
                <a:path w="168615" h="171363">
                  <a:moveTo>
                    <a:pt x="95278" y="19050"/>
                  </a:moveTo>
                  <a:lnTo>
                    <a:pt x="95278" y="7233"/>
                  </a:lnTo>
                  <a:lnTo>
                    <a:pt x="90910" y="2160"/>
                  </a:lnTo>
                  <a:lnTo>
                    <a:pt x="89185" y="284"/>
                  </a:lnTo>
                  <a:lnTo>
                    <a:pt x="83930" y="38"/>
                  </a:lnTo>
                  <a:lnTo>
                    <a:pt x="79275" y="2"/>
                  </a:lnTo>
                  <a:lnTo>
                    <a:pt x="61360" y="0"/>
                  </a:lnTo>
                  <a:lnTo>
                    <a:pt x="59251" y="705"/>
                  </a:lnTo>
                  <a:lnTo>
                    <a:pt x="55026" y="3371"/>
                  </a:lnTo>
                  <a:lnTo>
                    <a:pt x="53617" y="5069"/>
                  </a:lnTo>
                  <a:lnTo>
                    <a:pt x="52678" y="6907"/>
                  </a:lnTo>
                  <a:lnTo>
                    <a:pt x="52052" y="8838"/>
                  </a:lnTo>
                  <a:lnTo>
                    <a:pt x="50928" y="10125"/>
                  </a:lnTo>
                  <a:lnTo>
                    <a:pt x="49474" y="10984"/>
                  </a:lnTo>
                  <a:lnTo>
                    <a:pt x="47798" y="11556"/>
                  </a:lnTo>
                  <a:lnTo>
                    <a:pt x="44053" y="14073"/>
                  </a:lnTo>
                  <a:lnTo>
                    <a:pt x="40035" y="17544"/>
                  </a:lnTo>
                  <a:lnTo>
                    <a:pt x="35896" y="21438"/>
                  </a:lnTo>
                  <a:lnTo>
                    <a:pt x="23259" y="33890"/>
                  </a:lnTo>
                  <a:lnTo>
                    <a:pt x="21850" y="36705"/>
                  </a:lnTo>
                  <a:lnTo>
                    <a:pt x="20909" y="39992"/>
                  </a:lnTo>
                  <a:lnTo>
                    <a:pt x="20283" y="43595"/>
                  </a:lnTo>
                  <a:lnTo>
                    <a:pt x="19159" y="46702"/>
                  </a:lnTo>
                  <a:lnTo>
                    <a:pt x="16028" y="52036"/>
                  </a:lnTo>
                  <a:lnTo>
                    <a:pt x="12283" y="56759"/>
                  </a:lnTo>
                  <a:lnTo>
                    <a:pt x="8265" y="61915"/>
                  </a:lnTo>
                  <a:lnTo>
                    <a:pt x="6206" y="65265"/>
                  </a:lnTo>
                  <a:lnTo>
                    <a:pt x="4127" y="68910"/>
                  </a:lnTo>
                  <a:lnTo>
                    <a:pt x="2741" y="72046"/>
                  </a:lnTo>
                  <a:lnTo>
                    <a:pt x="1816" y="74841"/>
                  </a:lnTo>
                  <a:lnTo>
                    <a:pt x="1200" y="77411"/>
                  </a:lnTo>
                  <a:lnTo>
                    <a:pt x="790" y="80535"/>
                  </a:lnTo>
                  <a:lnTo>
                    <a:pt x="515" y="84029"/>
                  </a:lnTo>
                  <a:lnTo>
                    <a:pt x="211" y="90968"/>
                  </a:lnTo>
                  <a:lnTo>
                    <a:pt x="76" y="96405"/>
                  </a:lnTo>
                  <a:lnTo>
                    <a:pt x="0" y="106802"/>
                  </a:lnTo>
                  <a:lnTo>
                    <a:pt x="696" y="110007"/>
                  </a:lnTo>
                  <a:lnTo>
                    <a:pt x="1864" y="112849"/>
                  </a:lnTo>
                  <a:lnTo>
                    <a:pt x="5047" y="117888"/>
                  </a:lnTo>
                  <a:lnTo>
                    <a:pt x="8815" y="122480"/>
                  </a:lnTo>
                  <a:lnTo>
                    <a:pt x="10102" y="125397"/>
                  </a:lnTo>
                  <a:lnTo>
                    <a:pt x="10961" y="128754"/>
                  </a:lnTo>
                  <a:lnTo>
                    <a:pt x="11532" y="132402"/>
                  </a:lnTo>
                  <a:lnTo>
                    <a:pt x="13325" y="135541"/>
                  </a:lnTo>
                  <a:lnTo>
                    <a:pt x="15933" y="138338"/>
                  </a:lnTo>
                  <a:lnTo>
                    <a:pt x="19084" y="140908"/>
                  </a:lnTo>
                  <a:lnTo>
                    <a:pt x="21890" y="143328"/>
                  </a:lnTo>
                  <a:lnTo>
                    <a:pt x="26890" y="147897"/>
                  </a:lnTo>
                  <a:lnTo>
                    <a:pt x="33675" y="154437"/>
                  </a:lnTo>
                  <a:lnTo>
                    <a:pt x="40155" y="160843"/>
                  </a:lnTo>
                  <a:lnTo>
                    <a:pt x="42292" y="162262"/>
                  </a:lnTo>
                  <a:lnTo>
                    <a:pt x="46548" y="163838"/>
                  </a:lnTo>
                  <a:lnTo>
                    <a:pt x="49377" y="164964"/>
                  </a:lnTo>
                  <a:lnTo>
                    <a:pt x="52676" y="166420"/>
                  </a:lnTo>
                  <a:lnTo>
                    <a:pt x="56286" y="168097"/>
                  </a:lnTo>
                  <a:lnTo>
                    <a:pt x="59399" y="169214"/>
                  </a:lnTo>
                  <a:lnTo>
                    <a:pt x="62180" y="169960"/>
                  </a:lnTo>
                  <a:lnTo>
                    <a:pt x="64742" y="170457"/>
                  </a:lnTo>
                  <a:lnTo>
                    <a:pt x="67859" y="170788"/>
                  </a:lnTo>
                  <a:lnTo>
                    <a:pt x="71351" y="171008"/>
                  </a:lnTo>
                  <a:lnTo>
                    <a:pt x="75090" y="171155"/>
                  </a:lnTo>
                  <a:lnTo>
                    <a:pt x="83011" y="171319"/>
                  </a:lnTo>
                  <a:lnTo>
                    <a:pt x="87100" y="171362"/>
                  </a:lnTo>
                  <a:lnTo>
                    <a:pt x="91238" y="170686"/>
                  </a:lnTo>
                  <a:lnTo>
                    <a:pt x="95409" y="169529"/>
                  </a:lnTo>
                  <a:lnTo>
                    <a:pt x="99601" y="168053"/>
                  </a:lnTo>
                  <a:lnTo>
                    <a:pt x="103103" y="167069"/>
                  </a:lnTo>
                  <a:lnTo>
                    <a:pt x="106141" y="166413"/>
                  </a:lnTo>
                  <a:lnTo>
                    <a:pt x="108874" y="165975"/>
                  </a:lnTo>
                  <a:lnTo>
                    <a:pt x="112108" y="164978"/>
                  </a:lnTo>
                  <a:lnTo>
                    <a:pt x="115676" y="163607"/>
                  </a:lnTo>
                  <a:lnTo>
                    <a:pt x="119466" y="161989"/>
                  </a:lnTo>
                  <a:lnTo>
                    <a:pt x="122698" y="160908"/>
                  </a:lnTo>
                  <a:lnTo>
                    <a:pt x="125561" y="160189"/>
                  </a:lnTo>
                  <a:lnTo>
                    <a:pt x="128174" y="159710"/>
                  </a:lnTo>
                  <a:lnTo>
                    <a:pt x="131329" y="159389"/>
                  </a:lnTo>
                  <a:lnTo>
                    <a:pt x="134843" y="159176"/>
                  </a:lnTo>
                  <a:lnTo>
                    <a:pt x="138599" y="159034"/>
                  </a:lnTo>
                  <a:lnTo>
                    <a:pt x="142514" y="158234"/>
                  </a:lnTo>
                  <a:lnTo>
                    <a:pt x="146537" y="156994"/>
                  </a:lnTo>
                  <a:lnTo>
                    <a:pt x="156390" y="153307"/>
                  </a:lnTo>
                  <a:lnTo>
                    <a:pt x="161471" y="149298"/>
                  </a:lnTo>
                  <a:lnTo>
                    <a:pt x="166566" y="144596"/>
                  </a:lnTo>
                  <a:lnTo>
                    <a:pt x="168219" y="142964"/>
                  </a:lnTo>
                  <a:lnTo>
                    <a:pt x="168614" y="141876"/>
                  </a:lnTo>
                  <a:lnTo>
                    <a:pt x="168172" y="141150"/>
                  </a:lnTo>
                  <a:lnTo>
                    <a:pt x="167172" y="140667"/>
                  </a:lnTo>
                  <a:lnTo>
                    <a:pt x="166505" y="139639"/>
                  </a:lnTo>
                  <a:lnTo>
                    <a:pt x="165763" y="136615"/>
                  </a:lnTo>
                  <a:lnTo>
                    <a:pt x="164860" y="135527"/>
                  </a:lnTo>
                  <a:lnTo>
                    <a:pt x="163552" y="134801"/>
                  </a:lnTo>
                  <a:lnTo>
                    <a:pt x="161974" y="134317"/>
                  </a:lnTo>
                  <a:lnTo>
                    <a:pt x="158337" y="131898"/>
                  </a:lnTo>
                  <a:lnTo>
                    <a:pt x="156379" y="130266"/>
                  </a:lnTo>
                  <a:lnTo>
                    <a:pt x="154368" y="129177"/>
                  </a:lnTo>
                  <a:lnTo>
                    <a:pt x="150250" y="127967"/>
                  </a:lnTo>
                  <a:lnTo>
                    <a:pt x="147457" y="127645"/>
                  </a:lnTo>
                  <a:lnTo>
                    <a:pt x="144184" y="127429"/>
                  </a:lnTo>
                  <a:lnTo>
                    <a:pt x="137488" y="127191"/>
                  </a:lnTo>
                  <a:lnTo>
                    <a:pt x="132158" y="127085"/>
                  </a:lnTo>
                  <a:lnTo>
                    <a:pt x="129042" y="126351"/>
                  </a:lnTo>
                  <a:lnTo>
                    <a:pt x="125553" y="125156"/>
                  </a:lnTo>
                  <a:lnTo>
                    <a:pt x="121815" y="123654"/>
                  </a:lnTo>
                  <a:lnTo>
                    <a:pt x="117911" y="123358"/>
                  </a:lnTo>
                  <a:lnTo>
                    <a:pt x="113896" y="123866"/>
                  </a:lnTo>
                  <a:lnTo>
                    <a:pt x="109808" y="124911"/>
                  </a:lnTo>
                  <a:lnTo>
                    <a:pt x="106377" y="125607"/>
                  </a:lnTo>
                  <a:lnTo>
                    <a:pt x="103383" y="126071"/>
                  </a:lnTo>
                  <a:lnTo>
                    <a:pt x="100681" y="126381"/>
                  </a:lnTo>
                  <a:lnTo>
                    <a:pt x="97468" y="126587"/>
                  </a:lnTo>
                  <a:lnTo>
                    <a:pt x="93914" y="126725"/>
                  </a:lnTo>
                  <a:lnTo>
                    <a:pt x="84810" y="126946"/>
                  </a:lnTo>
                  <a:lnTo>
                    <a:pt x="58064" y="127000"/>
                  </a:lnTo>
                  <a:lnTo>
                    <a:pt x="66078" y="127000"/>
                  </a:lnTo>
                  <a:lnTo>
                    <a:pt x="67339" y="126295"/>
                  </a:lnTo>
                  <a:lnTo>
                    <a:pt x="68179" y="125119"/>
                  </a:lnTo>
                  <a:lnTo>
                    <a:pt x="68741" y="123629"/>
                  </a:lnTo>
                  <a:lnTo>
                    <a:pt x="69820" y="122636"/>
                  </a:lnTo>
                  <a:lnTo>
                    <a:pt x="71247" y="121974"/>
                  </a:lnTo>
                  <a:lnTo>
                    <a:pt x="74713" y="121238"/>
                  </a:lnTo>
                  <a:lnTo>
                    <a:pt x="78607" y="120912"/>
                  </a:lnTo>
                  <a:lnTo>
                    <a:pt x="82690" y="120766"/>
                  </a:lnTo>
                  <a:lnTo>
                    <a:pt x="90843" y="120684"/>
                  </a:lnTo>
                  <a:lnTo>
                    <a:pt x="94439" y="120673"/>
                  </a:lnTo>
                  <a:lnTo>
                    <a:pt x="98249" y="119960"/>
                  </a:lnTo>
                  <a:lnTo>
                    <a:pt x="102200" y="118778"/>
                  </a:lnTo>
                  <a:lnTo>
                    <a:pt x="114339" y="11430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3" name="SMARTInkAnnotation772"/>
            <p:cNvSpPr/>
            <p:nvPr/>
          </p:nvSpPr>
          <p:spPr>
            <a:xfrm>
              <a:off x="8251850" y="4508762"/>
              <a:ext cx="138876" cy="133081"/>
            </a:xfrm>
            <a:custGeom>
              <a:avLst/>
              <a:gdLst/>
              <a:ahLst/>
              <a:cxnLst/>
              <a:rect l="0" t="0" r="0" b="0"/>
              <a:pathLst>
                <a:path w="138876" h="133081">
                  <a:moveTo>
                    <a:pt x="94400" y="12438"/>
                  </a:moveTo>
                  <a:lnTo>
                    <a:pt x="106824" y="12438"/>
                  </a:lnTo>
                  <a:lnTo>
                    <a:pt x="103651" y="9067"/>
                  </a:lnTo>
                  <a:lnTo>
                    <a:pt x="100829" y="6166"/>
                  </a:lnTo>
                  <a:lnTo>
                    <a:pt x="97403" y="6111"/>
                  </a:lnTo>
                  <a:lnTo>
                    <a:pt x="95696" y="5398"/>
                  </a:lnTo>
                  <a:lnTo>
                    <a:pt x="91916" y="2723"/>
                  </a:lnTo>
                  <a:lnTo>
                    <a:pt x="89921" y="1729"/>
                  </a:lnTo>
                  <a:lnTo>
                    <a:pt x="85819" y="623"/>
                  </a:lnTo>
                  <a:lnTo>
                    <a:pt x="82916" y="0"/>
                  </a:lnTo>
                  <a:lnTo>
                    <a:pt x="81802" y="618"/>
                  </a:lnTo>
                  <a:lnTo>
                    <a:pt x="77567" y="4154"/>
                  </a:lnTo>
                  <a:lnTo>
                    <a:pt x="76328" y="5228"/>
                  </a:lnTo>
                  <a:lnTo>
                    <a:pt x="72013" y="5706"/>
                  </a:lnTo>
                  <a:lnTo>
                    <a:pt x="64483" y="6012"/>
                  </a:lnTo>
                  <a:lnTo>
                    <a:pt x="62453" y="6743"/>
                  </a:lnTo>
                  <a:lnTo>
                    <a:pt x="59688" y="7936"/>
                  </a:lnTo>
                  <a:lnTo>
                    <a:pt x="51852" y="11549"/>
                  </a:lnTo>
                  <a:lnTo>
                    <a:pt x="49797" y="11845"/>
                  </a:lnTo>
                  <a:lnTo>
                    <a:pt x="47014" y="12043"/>
                  </a:lnTo>
                  <a:lnTo>
                    <a:pt x="43748" y="12174"/>
                  </a:lnTo>
                  <a:lnTo>
                    <a:pt x="41570" y="12967"/>
                  </a:lnTo>
                  <a:lnTo>
                    <a:pt x="40119" y="14202"/>
                  </a:lnTo>
                  <a:lnTo>
                    <a:pt x="37800" y="17456"/>
                  </a:lnTo>
                  <a:lnTo>
                    <a:pt x="34416" y="21253"/>
                  </a:lnTo>
                  <a:lnTo>
                    <a:pt x="30558" y="25293"/>
                  </a:lnTo>
                  <a:lnTo>
                    <a:pt x="28541" y="27358"/>
                  </a:lnTo>
                  <a:lnTo>
                    <a:pt x="26490" y="28734"/>
                  </a:lnTo>
                  <a:lnTo>
                    <a:pt x="22328" y="30264"/>
                  </a:lnTo>
                  <a:lnTo>
                    <a:pt x="18125" y="32826"/>
                  </a:lnTo>
                  <a:lnTo>
                    <a:pt x="16017" y="34496"/>
                  </a:lnTo>
                  <a:lnTo>
                    <a:pt x="14611" y="36316"/>
                  </a:lnTo>
                  <a:lnTo>
                    <a:pt x="13673" y="38234"/>
                  </a:lnTo>
                  <a:lnTo>
                    <a:pt x="13048" y="40219"/>
                  </a:lnTo>
                  <a:lnTo>
                    <a:pt x="11925" y="41542"/>
                  </a:lnTo>
                  <a:lnTo>
                    <a:pt x="10471" y="42424"/>
                  </a:lnTo>
                  <a:lnTo>
                    <a:pt x="8796" y="43012"/>
                  </a:lnTo>
                  <a:lnTo>
                    <a:pt x="7678" y="44110"/>
                  </a:lnTo>
                  <a:lnTo>
                    <a:pt x="6934" y="45547"/>
                  </a:lnTo>
                  <a:lnTo>
                    <a:pt x="6106" y="49025"/>
                  </a:lnTo>
                  <a:lnTo>
                    <a:pt x="5738" y="52923"/>
                  </a:lnTo>
                  <a:lnTo>
                    <a:pt x="4935" y="54245"/>
                  </a:lnTo>
                  <a:lnTo>
                    <a:pt x="3693" y="55126"/>
                  </a:lnTo>
                  <a:lnTo>
                    <a:pt x="2159" y="55713"/>
                  </a:lnTo>
                  <a:lnTo>
                    <a:pt x="1136" y="56810"/>
                  </a:lnTo>
                  <a:lnTo>
                    <a:pt x="455" y="58248"/>
                  </a:lnTo>
                  <a:lnTo>
                    <a:pt x="0" y="59911"/>
                  </a:lnTo>
                  <a:lnTo>
                    <a:pt x="404" y="61726"/>
                  </a:lnTo>
                  <a:lnTo>
                    <a:pt x="2733" y="65623"/>
                  </a:lnTo>
                  <a:lnTo>
                    <a:pt x="6123" y="69707"/>
                  </a:lnTo>
                  <a:lnTo>
                    <a:pt x="8015" y="71784"/>
                  </a:lnTo>
                  <a:lnTo>
                    <a:pt x="9276" y="73874"/>
                  </a:lnTo>
                  <a:lnTo>
                    <a:pt x="10117" y="75973"/>
                  </a:lnTo>
                  <a:lnTo>
                    <a:pt x="10678" y="78078"/>
                  </a:lnTo>
                  <a:lnTo>
                    <a:pt x="11758" y="80187"/>
                  </a:lnTo>
                  <a:lnTo>
                    <a:pt x="13183" y="82298"/>
                  </a:lnTo>
                  <a:lnTo>
                    <a:pt x="14840" y="84412"/>
                  </a:lnTo>
                  <a:lnTo>
                    <a:pt x="15944" y="86526"/>
                  </a:lnTo>
                  <a:lnTo>
                    <a:pt x="16679" y="88641"/>
                  </a:lnTo>
                  <a:lnTo>
                    <a:pt x="17171" y="90756"/>
                  </a:lnTo>
                  <a:lnTo>
                    <a:pt x="18203" y="92872"/>
                  </a:lnTo>
                  <a:lnTo>
                    <a:pt x="19599" y="94989"/>
                  </a:lnTo>
                  <a:lnTo>
                    <a:pt x="21235" y="97105"/>
                  </a:lnTo>
                  <a:lnTo>
                    <a:pt x="22325" y="99221"/>
                  </a:lnTo>
                  <a:lnTo>
                    <a:pt x="23052" y="101338"/>
                  </a:lnTo>
                  <a:lnTo>
                    <a:pt x="23537" y="103455"/>
                  </a:lnTo>
                  <a:lnTo>
                    <a:pt x="25272" y="104866"/>
                  </a:lnTo>
                  <a:lnTo>
                    <a:pt x="27842" y="105807"/>
                  </a:lnTo>
                  <a:lnTo>
                    <a:pt x="30965" y="106434"/>
                  </a:lnTo>
                  <a:lnTo>
                    <a:pt x="33049" y="108262"/>
                  </a:lnTo>
                  <a:lnTo>
                    <a:pt x="34437" y="110893"/>
                  </a:lnTo>
                  <a:lnTo>
                    <a:pt x="35363" y="114059"/>
                  </a:lnTo>
                  <a:lnTo>
                    <a:pt x="36687" y="116168"/>
                  </a:lnTo>
                  <a:lnTo>
                    <a:pt x="38274" y="117574"/>
                  </a:lnTo>
                  <a:lnTo>
                    <a:pt x="41921" y="119843"/>
                  </a:lnTo>
                  <a:lnTo>
                    <a:pt x="45895" y="123203"/>
                  </a:lnTo>
                  <a:lnTo>
                    <a:pt x="47943" y="124381"/>
                  </a:lnTo>
                  <a:lnTo>
                    <a:pt x="52103" y="125690"/>
                  </a:lnTo>
                  <a:lnTo>
                    <a:pt x="56304" y="128153"/>
                  </a:lnTo>
                  <a:lnTo>
                    <a:pt x="58412" y="129799"/>
                  </a:lnTo>
                  <a:lnTo>
                    <a:pt x="61229" y="130895"/>
                  </a:lnTo>
                  <a:lnTo>
                    <a:pt x="64521" y="131626"/>
                  </a:lnTo>
                  <a:lnTo>
                    <a:pt x="68127" y="132113"/>
                  </a:lnTo>
                  <a:lnTo>
                    <a:pt x="71237" y="132438"/>
                  </a:lnTo>
                  <a:lnTo>
                    <a:pt x="74016" y="132655"/>
                  </a:lnTo>
                  <a:lnTo>
                    <a:pt x="80176" y="133002"/>
                  </a:lnTo>
                  <a:lnTo>
                    <a:pt x="82901" y="133050"/>
                  </a:lnTo>
                  <a:lnTo>
                    <a:pt x="90403" y="133080"/>
                  </a:lnTo>
                  <a:lnTo>
                    <a:pt x="93147" y="132377"/>
                  </a:lnTo>
                  <a:lnTo>
                    <a:pt x="96388" y="131203"/>
                  </a:lnTo>
                  <a:lnTo>
                    <a:pt x="99961" y="129715"/>
                  </a:lnTo>
                  <a:lnTo>
                    <a:pt x="103050" y="128722"/>
                  </a:lnTo>
                  <a:lnTo>
                    <a:pt x="105814" y="128061"/>
                  </a:lnTo>
                  <a:lnTo>
                    <a:pt x="108364" y="127620"/>
                  </a:lnTo>
                  <a:lnTo>
                    <a:pt x="110769" y="126621"/>
                  </a:lnTo>
                  <a:lnTo>
                    <a:pt x="113078" y="125248"/>
                  </a:lnTo>
                  <a:lnTo>
                    <a:pt x="118485" y="121348"/>
                  </a:lnTo>
                  <a:lnTo>
                    <a:pt x="120341" y="120323"/>
                  </a:lnTo>
                  <a:lnTo>
                    <a:pt x="126168" y="117301"/>
                  </a:lnTo>
                  <a:lnTo>
                    <a:pt x="128287" y="115508"/>
                  </a:lnTo>
                  <a:lnTo>
                    <a:pt x="129698" y="113607"/>
                  </a:lnTo>
                  <a:lnTo>
                    <a:pt x="130641" y="111633"/>
                  </a:lnTo>
                  <a:lnTo>
                    <a:pt x="131975" y="110319"/>
                  </a:lnTo>
                  <a:lnTo>
                    <a:pt x="133570" y="109441"/>
                  </a:lnTo>
                  <a:lnTo>
                    <a:pt x="135339" y="108857"/>
                  </a:lnTo>
                  <a:lnTo>
                    <a:pt x="136518" y="107762"/>
                  </a:lnTo>
                  <a:lnTo>
                    <a:pt x="137305" y="106326"/>
                  </a:lnTo>
                  <a:lnTo>
                    <a:pt x="138178" y="102850"/>
                  </a:lnTo>
                  <a:lnTo>
                    <a:pt x="138567" y="98952"/>
                  </a:lnTo>
                  <a:lnTo>
                    <a:pt x="138816" y="95066"/>
                  </a:lnTo>
                  <a:lnTo>
                    <a:pt x="138875" y="85559"/>
                  </a:lnTo>
                  <a:lnTo>
                    <a:pt x="138170" y="84468"/>
                  </a:lnTo>
                  <a:lnTo>
                    <a:pt x="136995" y="83742"/>
                  </a:lnTo>
                  <a:lnTo>
                    <a:pt x="133804" y="82934"/>
                  </a:lnTo>
                  <a:lnTo>
                    <a:pt x="130035" y="82575"/>
                  </a:lnTo>
                  <a:lnTo>
                    <a:pt x="128746" y="81774"/>
                  </a:lnTo>
                  <a:lnTo>
                    <a:pt x="127887" y="80534"/>
                  </a:lnTo>
                  <a:lnTo>
                    <a:pt x="127315" y="79002"/>
                  </a:lnTo>
                  <a:lnTo>
                    <a:pt x="126227" y="77981"/>
                  </a:lnTo>
                  <a:lnTo>
                    <a:pt x="124795" y="77300"/>
                  </a:lnTo>
                  <a:lnTo>
                    <a:pt x="121323" y="76543"/>
                  </a:lnTo>
                  <a:lnTo>
                    <a:pt x="117426" y="76207"/>
                  </a:lnTo>
                  <a:lnTo>
                    <a:pt x="114693" y="76822"/>
                  </a:lnTo>
                  <a:lnTo>
                    <a:pt x="111458" y="77939"/>
                  </a:lnTo>
                  <a:lnTo>
                    <a:pt x="107891" y="79388"/>
                  </a:lnTo>
                  <a:lnTo>
                    <a:pt x="104806" y="80355"/>
                  </a:lnTo>
                  <a:lnTo>
                    <a:pt x="102043" y="80999"/>
                  </a:lnTo>
                  <a:lnTo>
                    <a:pt x="99495" y="81429"/>
                  </a:lnTo>
                  <a:lnTo>
                    <a:pt x="97090" y="81715"/>
                  </a:lnTo>
                  <a:lnTo>
                    <a:pt x="94782" y="81906"/>
                  </a:lnTo>
                  <a:lnTo>
                    <a:pt x="92537" y="82033"/>
                  </a:lnTo>
                  <a:lnTo>
                    <a:pt x="88160" y="82174"/>
                  </a:lnTo>
                  <a:lnTo>
                    <a:pt x="86003" y="82212"/>
                  </a:lnTo>
                  <a:lnTo>
                    <a:pt x="83860" y="82943"/>
                  </a:lnTo>
                  <a:lnTo>
                    <a:pt x="79596" y="85637"/>
                  </a:lnTo>
                  <a:lnTo>
                    <a:pt x="75712" y="88374"/>
                  </a:lnTo>
                  <a:lnTo>
                    <a:pt x="72076" y="88560"/>
                  </a:lnTo>
                  <a:lnTo>
                    <a:pt x="69901" y="88615"/>
                  </a:lnTo>
                  <a:lnTo>
                    <a:pt x="74134" y="88635"/>
                  </a:lnTo>
                  <a:lnTo>
                    <a:pt x="78473" y="88637"/>
                  </a:lnTo>
                  <a:lnTo>
                    <a:pt x="79546" y="87932"/>
                  </a:lnTo>
                  <a:lnTo>
                    <a:pt x="80262" y="86756"/>
                  </a:lnTo>
                  <a:lnTo>
                    <a:pt x="80738" y="85267"/>
                  </a:lnTo>
                  <a:lnTo>
                    <a:pt x="81761" y="84274"/>
                  </a:lnTo>
                  <a:lnTo>
                    <a:pt x="83151" y="83612"/>
                  </a:lnTo>
                  <a:lnTo>
                    <a:pt x="88046" y="82288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4" name="SMARTInkAnnotation773"/>
            <p:cNvSpPr/>
            <p:nvPr/>
          </p:nvSpPr>
          <p:spPr>
            <a:xfrm>
              <a:off x="7672730" y="3143250"/>
              <a:ext cx="19064" cy="158386"/>
            </a:xfrm>
            <a:custGeom>
              <a:avLst/>
              <a:gdLst/>
              <a:ahLst/>
              <a:cxnLst/>
              <a:rect l="0" t="0" r="0" b="0"/>
              <a:pathLst>
                <a:path w="19064" h="158386">
                  <a:moveTo>
                    <a:pt x="12709" y="0"/>
                  </a:moveTo>
                  <a:lnTo>
                    <a:pt x="1145" y="0"/>
                  </a:lnTo>
                  <a:lnTo>
                    <a:pt x="764" y="705"/>
                  </a:lnTo>
                  <a:lnTo>
                    <a:pt x="226" y="4364"/>
                  </a:lnTo>
                  <a:lnTo>
                    <a:pt x="45" y="7839"/>
                  </a:lnTo>
                  <a:lnTo>
                    <a:pt x="0" y="40297"/>
                  </a:lnTo>
                  <a:lnTo>
                    <a:pt x="707" y="42387"/>
                  </a:lnTo>
                  <a:lnTo>
                    <a:pt x="1884" y="44485"/>
                  </a:lnTo>
                  <a:lnTo>
                    <a:pt x="3374" y="46590"/>
                  </a:lnTo>
                  <a:lnTo>
                    <a:pt x="4367" y="48699"/>
                  </a:lnTo>
                  <a:lnTo>
                    <a:pt x="5029" y="50811"/>
                  </a:lnTo>
                  <a:lnTo>
                    <a:pt x="5472" y="52924"/>
                  </a:lnTo>
                  <a:lnTo>
                    <a:pt x="5766" y="55744"/>
                  </a:lnTo>
                  <a:lnTo>
                    <a:pt x="5963" y="59035"/>
                  </a:lnTo>
                  <a:lnTo>
                    <a:pt x="6180" y="65749"/>
                  </a:lnTo>
                  <a:lnTo>
                    <a:pt x="6320" y="75808"/>
                  </a:lnTo>
                  <a:lnTo>
                    <a:pt x="6353" y="102827"/>
                  </a:lnTo>
                  <a:lnTo>
                    <a:pt x="7061" y="105240"/>
                  </a:lnTo>
                  <a:lnTo>
                    <a:pt x="8238" y="107555"/>
                  </a:lnTo>
                  <a:lnTo>
                    <a:pt x="9727" y="109803"/>
                  </a:lnTo>
                  <a:lnTo>
                    <a:pt x="10721" y="112008"/>
                  </a:lnTo>
                  <a:lnTo>
                    <a:pt x="11384" y="114183"/>
                  </a:lnTo>
                  <a:lnTo>
                    <a:pt x="11825" y="116339"/>
                  </a:lnTo>
                  <a:lnTo>
                    <a:pt x="12316" y="120615"/>
                  </a:lnTo>
                  <a:lnTo>
                    <a:pt x="12534" y="124868"/>
                  </a:lnTo>
                  <a:lnTo>
                    <a:pt x="12631" y="129110"/>
                  </a:lnTo>
                  <a:lnTo>
                    <a:pt x="12701" y="138445"/>
                  </a:lnTo>
                  <a:lnTo>
                    <a:pt x="13409" y="139569"/>
                  </a:lnTo>
                  <a:lnTo>
                    <a:pt x="14588" y="141024"/>
                  </a:lnTo>
                  <a:lnTo>
                    <a:pt x="16079" y="142699"/>
                  </a:lnTo>
                  <a:lnTo>
                    <a:pt x="17074" y="144521"/>
                  </a:lnTo>
                  <a:lnTo>
                    <a:pt x="17737" y="146442"/>
                  </a:lnTo>
                  <a:lnTo>
                    <a:pt x="18178" y="148429"/>
                  </a:lnTo>
                  <a:lnTo>
                    <a:pt x="18670" y="152516"/>
                  </a:lnTo>
                  <a:lnTo>
                    <a:pt x="19040" y="158385"/>
                  </a:lnTo>
                  <a:lnTo>
                    <a:pt x="19063" y="15240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5" name="SMARTInkAnnotation774"/>
            <p:cNvSpPr/>
            <p:nvPr/>
          </p:nvSpPr>
          <p:spPr>
            <a:xfrm>
              <a:off x="7621980" y="3105150"/>
              <a:ext cx="171470" cy="203201"/>
            </a:xfrm>
            <a:custGeom>
              <a:avLst/>
              <a:gdLst/>
              <a:ahLst/>
              <a:cxnLst/>
              <a:rect l="0" t="0" r="0" b="0"/>
              <a:pathLst>
                <a:path w="171470" h="203201">
                  <a:moveTo>
                    <a:pt x="12627" y="25400"/>
                  </a:moveTo>
                  <a:lnTo>
                    <a:pt x="7156" y="25400"/>
                  </a:lnTo>
                  <a:lnTo>
                    <a:pt x="6862" y="24694"/>
                  </a:lnTo>
                  <a:lnTo>
                    <a:pt x="6535" y="22029"/>
                  </a:lnTo>
                  <a:lnTo>
                    <a:pt x="5742" y="20331"/>
                  </a:lnTo>
                  <a:lnTo>
                    <a:pt x="1279" y="14417"/>
                  </a:lnTo>
                  <a:lnTo>
                    <a:pt x="827" y="13845"/>
                  </a:lnTo>
                  <a:lnTo>
                    <a:pt x="321" y="11327"/>
                  </a:lnTo>
                  <a:lnTo>
                    <a:pt x="0" y="7333"/>
                  </a:lnTo>
                  <a:lnTo>
                    <a:pt x="1838" y="4906"/>
                  </a:lnTo>
                  <a:lnTo>
                    <a:pt x="6013" y="287"/>
                  </a:lnTo>
                  <a:lnTo>
                    <a:pt x="11295" y="57"/>
                  </a:lnTo>
                  <a:lnTo>
                    <a:pt x="40239" y="0"/>
                  </a:lnTo>
                  <a:lnTo>
                    <a:pt x="42331" y="706"/>
                  </a:lnTo>
                  <a:lnTo>
                    <a:pt x="46538" y="3371"/>
                  </a:lnTo>
                  <a:lnTo>
                    <a:pt x="49355" y="4364"/>
                  </a:lnTo>
                  <a:lnTo>
                    <a:pt x="52644" y="5026"/>
                  </a:lnTo>
                  <a:lnTo>
                    <a:pt x="56249" y="5467"/>
                  </a:lnTo>
                  <a:lnTo>
                    <a:pt x="59358" y="5762"/>
                  </a:lnTo>
                  <a:lnTo>
                    <a:pt x="64696" y="6088"/>
                  </a:lnTo>
                  <a:lnTo>
                    <a:pt x="67814" y="6881"/>
                  </a:lnTo>
                  <a:lnTo>
                    <a:pt x="71305" y="8115"/>
                  </a:lnTo>
                  <a:lnTo>
                    <a:pt x="75043" y="9644"/>
                  </a:lnTo>
                  <a:lnTo>
                    <a:pt x="78241" y="11368"/>
                  </a:lnTo>
                  <a:lnTo>
                    <a:pt x="81080" y="13223"/>
                  </a:lnTo>
                  <a:lnTo>
                    <a:pt x="83678" y="15165"/>
                  </a:lnTo>
                  <a:lnTo>
                    <a:pt x="88448" y="17323"/>
                  </a:lnTo>
                  <a:lnTo>
                    <a:pt x="93627" y="18283"/>
                  </a:lnTo>
                  <a:lnTo>
                    <a:pt x="96985" y="18538"/>
                  </a:lnTo>
                  <a:lnTo>
                    <a:pt x="100635" y="18709"/>
                  </a:lnTo>
                  <a:lnTo>
                    <a:pt x="103776" y="19528"/>
                  </a:lnTo>
                  <a:lnTo>
                    <a:pt x="106575" y="20780"/>
                  </a:lnTo>
                  <a:lnTo>
                    <a:pt x="111567" y="24052"/>
                  </a:lnTo>
                  <a:lnTo>
                    <a:pt x="116139" y="27859"/>
                  </a:lnTo>
                  <a:lnTo>
                    <a:pt x="118347" y="29156"/>
                  </a:lnTo>
                  <a:lnTo>
                    <a:pt x="122682" y="30597"/>
                  </a:lnTo>
                  <a:lnTo>
                    <a:pt x="126963" y="33119"/>
                  </a:lnTo>
                  <a:lnTo>
                    <a:pt x="131219" y="36592"/>
                  </a:lnTo>
                  <a:lnTo>
                    <a:pt x="135464" y="40487"/>
                  </a:lnTo>
                  <a:lnTo>
                    <a:pt x="136878" y="42513"/>
                  </a:lnTo>
                  <a:lnTo>
                    <a:pt x="139575" y="48737"/>
                  </a:lnTo>
                  <a:lnTo>
                    <a:pt x="144531" y="55049"/>
                  </a:lnTo>
                  <a:lnTo>
                    <a:pt x="148440" y="59274"/>
                  </a:lnTo>
                  <a:lnTo>
                    <a:pt x="149764" y="61388"/>
                  </a:lnTo>
                  <a:lnTo>
                    <a:pt x="152335" y="67735"/>
                  </a:lnTo>
                  <a:lnTo>
                    <a:pt x="156548" y="74084"/>
                  </a:lnTo>
                  <a:lnTo>
                    <a:pt x="158816" y="80433"/>
                  </a:lnTo>
                  <a:lnTo>
                    <a:pt x="162940" y="86783"/>
                  </a:lnTo>
                  <a:lnTo>
                    <a:pt x="164152" y="91017"/>
                  </a:lnTo>
                  <a:lnTo>
                    <a:pt x="164835" y="97367"/>
                  </a:lnTo>
                  <a:lnTo>
                    <a:pt x="165037" y="103717"/>
                  </a:lnTo>
                  <a:lnTo>
                    <a:pt x="165771" y="105833"/>
                  </a:lnTo>
                  <a:lnTo>
                    <a:pt x="169472" y="112183"/>
                  </a:lnTo>
                  <a:lnTo>
                    <a:pt x="170882" y="117828"/>
                  </a:lnTo>
                  <a:lnTo>
                    <a:pt x="171300" y="120520"/>
                  </a:lnTo>
                  <a:lnTo>
                    <a:pt x="171424" y="125472"/>
                  </a:lnTo>
                  <a:lnTo>
                    <a:pt x="171469" y="132173"/>
                  </a:lnTo>
                  <a:lnTo>
                    <a:pt x="169590" y="134708"/>
                  </a:lnTo>
                  <a:lnTo>
                    <a:pt x="168102" y="136372"/>
                  </a:lnTo>
                  <a:lnTo>
                    <a:pt x="167107" y="138187"/>
                  </a:lnTo>
                  <a:lnTo>
                    <a:pt x="165514" y="144288"/>
                  </a:lnTo>
                  <a:lnTo>
                    <a:pt x="165383" y="144875"/>
                  </a:lnTo>
                  <a:lnTo>
                    <a:pt x="160102" y="150888"/>
                  </a:lnTo>
                  <a:lnTo>
                    <a:pt x="151043" y="160110"/>
                  </a:lnTo>
                  <a:lnTo>
                    <a:pt x="143672" y="167486"/>
                  </a:lnTo>
                  <a:lnTo>
                    <a:pt x="141645" y="168807"/>
                  </a:lnTo>
                  <a:lnTo>
                    <a:pt x="137508" y="170276"/>
                  </a:lnTo>
                  <a:lnTo>
                    <a:pt x="134710" y="171372"/>
                  </a:lnTo>
                  <a:lnTo>
                    <a:pt x="131434" y="172810"/>
                  </a:lnTo>
                  <a:lnTo>
                    <a:pt x="127837" y="174473"/>
                  </a:lnTo>
                  <a:lnTo>
                    <a:pt x="124733" y="176288"/>
                  </a:lnTo>
                  <a:lnTo>
                    <a:pt x="119403" y="180185"/>
                  </a:lnTo>
                  <a:lnTo>
                    <a:pt x="114680" y="182388"/>
                  </a:lnTo>
                  <a:lnTo>
                    <a:pt x="112432" y="182975"/>
                  </a:lnTo>
                  <a:lnTo>
                    <a:pt x="108052" y="185510"/>
                  </a:lnTo>
                  <a:lnTo>
                    <a:pt x="105896" y="187173"/>
                  </a:lnTo>
                  <a:lnTo>
                    <a:pt x="101618" y="189021"/>
                  </a:lnTo>
                  <a:lnTo>
                    <a:pt x="97362" y="189843"/>
                  </a:lnTo>
                  <a:lnTo>
                    <a:pt x="93117" y="190208"/>
                  </a:lnTo>
                  <a:lnTo>
                    <a:pt x="91704" y="191011"/>
                  </a:lnTo>
                  <a:lnTo>
                    <a:pt x="90760" y="192252"/>
                  </a:lnTo>
                  <a:lnTo>
                    <a:pt x="90131" y="193784"/>
                  </a:lnTo>
                  <a:lnTo>
                    <a:pt x="89006" y="194806"/>
                  </a:lnTo>
                  <a:lnTo>
                    <a:pt x="87551" y="195487"/>
                  </a:lnTo>
                  <a:lnTo>
                    <a:pt x="85874" y="195942"/>
                  </a:lnTo>
                  <a:lnTo>
                    <a:pt x="82129" y="198327"/>
                  </a:lnTo>
                  <a:lnTo>
                    <a:pt x="76516" y="202915"/>
                  </a:lnTo>
                  <a:lnTo>
                    <a:pt x="71183" y="203162"/>
                  </a:lnTo>
                  <a:lnTo>
                    <a:pt x="66464" y="203199"/>
                  </a:lnTo>
                  <a:lnTo>
                    <a:pt x="63459" y="20320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6" name="SMARTInkAnnotation775"/>
            <p:cNvSpPr/>
            <p:nvPr/>
          </p:nvSpPr>
          <p:spPr>
            <a:xfrm>
              <a:off x="7583776" y="3079750"/>
              <a:ext cx="19062" cy="50801"/>
            </a:xfrm>
            <a:custGeom>
              <a:avLst/>
              <a:gdLst/>
              <a:ahLst/>
              <a:cxnLst/>
              <a:rect l="0" t="0" r="0" b="0"/>
              <a:pathLst>
                <a:path w="19062" h="50801">
                  <a:moveTo>
                    <a:pt x="19061" y="0"/>
                  </a:moveTo>
                  <a:lnTo>
                    <a:pt x="19061" y="14926"/>
                  </a:lnTo>
                  <a:lnTo>
                    <a:pt x="18355" y="16301"/>
                  </a:lnTo>
                  <a:lnTo>
                    <a:pt x="17178" y="17217"/>
                  </a:lnTo>
                  <a:lnTo>
                    <a:pt x="15688" y="17828"/>
                  </a:lnTo>
                  <a:lnTo>
                    <a:pt x="14694" y="18941"/>
                  </a:lnTo>
                  <a:lnTo>
                    <a:pt x="14032" y="20388"/>
                  </a:lnTo>
                  <a:lnTo>
                    <a:pt x="13590" y="22059"/>
                  </a:lnTo>
                  <a:lnTo>
                    <a:pt x="12590" y="23878"/>
                  </a:lnTo>
                  <a:lnTo>
                    <a:pt x="11217" y="25796"/>
                  </a:lnTo>
                  <a:lnTo>
                    <a:pt x="9596" y="27781"/>
                  </a:lnTo>
                  <a:lnTo>
                    <a:pt x="8516" y="29809"/>
                  </a:lnTo>
                  <a:lnTo>
                    <a:pt x="7795" y="31867"/>
                  </a:lnTo>
                  <a:lnTo>
                    <a:pt x="7315" y="33945"/>
                  </a:lnTo>
                  <a:lnTo>
                    <a:pt x="6994" y="36035"/>
                  </a:lnTo>
                  <a:lnTo>
                    <a:pt x="6781" y="38135"/>
                  </a:lnTo>
                  <a:lnTo>
                    <a:pt x="6638" y="40240"/>
                  </a:lnTo>
                  <a:lnTo>
                    <a:pt x="6544" y="42349"/>
                  </a:lnTo>
                  <a:lnTo>
                    <a:pt x="6437" y="46574"/>
                  </a:lnTo>
                  <a:lnTo>
                    <a:pt x="5704" y="47982"/>
                  </a:lnTo>
                  <a:lnTo>
                    <a:pt x="4508" y="48922"/>
                  </a:lnTo>
                  <a:lnTo>
                    <a:pt x="0" y="5080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7" name="SMARTInkAnnotation776"/>
            <p:cNvSpPr/>
            <p:nvPr/>
          </p:nvSpPr>
          <p:spPr>
            <a:xfrm>
              <a:off x="7787102" y="3073400"/>
              <a:ext cx="31771" cy="38101"/>
            </a:xfrm>
            <a:custGeom>
              <a:avLst/>
              <a:gdLst/>
              <a:ahLst/>
              <a:cxnLst/>
              <a:rect l="0" t="0" r="0" b="0"/>
              <a:pathLst>
                <a:path w="31771" h="38101">
                  <a:moveTo>
                    <a:pt x="31770" y="0"/>
                  </a:moveTo>
                  <a:lnTo>
                    <a:pt x="28397" y="3371"/>
                  </a:lnTo>
                  <a:lnTo>
                    <a:pt x="26698" y="5775"/>
                  </a:lnTo>
                  <a:lnTo>
                    <a:pt x="24858" y="8789"/>
                  </a:lnTo>
                  <a:lnTo>
                    <a:pt x="22927" y="12209"/>
                  </a:lnTo>
                  <a:lnTo>
                    <a:pt x="20932" y="14489"/>
                  </a:lnTo>
                  <a:lnTo>
                    <a:pt x="18897" y="16009"/>
                  </a:lnTo>
                  <a:lnTo>
                    <a:pt x="16833" y="17023"/>
                  </a:lnTo>
                  <a:lnTo>
                    <a:pt x="14753" y="18404"/>
                  </a:lnTo>
                  <a:lnTo>
                    <a:pt x="12659" y="20031"/>
                  </a:lnTo>
                  <a:lnTo>
                    <a:pt x="10558" y="21821"/>
                  </a:lnTo>
                  <a:lnTo>
                    <a:pt x="8452" y="24425"/>
                  </a:lnTo>
                  <a:lnTo>
                    <a:pt x="6340" y="27572"/>
                  </a:lnTo>
                  <a:lnTo>
                    <a:pt x="0" y="3810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8" name="SMARTInkAnnotation777"/>
            <p:cNvSpPr/>
            <p:nvPr/>
          </p:nvSpPr>
          <p:spPr>
            <a:xfrm>
              <a:off x="7799811" y="3092450"/>
              <a:ext cx="69631" cy="50801"/>
            </a:xfrm>
            <a:custGeom>
              <a:avLst/>
              <a:gdLst/>
              <a:ahLst/>
              <a:cxnLst/>
              <a:rect l="0" t="0" r="0" b="0"/>
              <a:pathLst>
                <a:path w="69631" h="50801">
                  <a:moveTo>
                    <a:pt x="63538" y="0"/>
                  </a:moveTo>
                  <a:lnTo>
                    <a:pt x="66912" y="0"/>
                  </a:lnTo>
                  <a:lnTo>
                    <a:pt x="67905" y="705"/>
                  </a:lnTo>
                  <a:lnTo>
                    <a:pt x="68567" y="1881"/>
                  </a:lnTo>
                  <a:lnTo>
                    <a:pt x="69630" y="5467"/>
                  </a:lnTo>
                  <a:lnTo>
                    <a:pt x="69012" y="6467"/>
                  </a:lnTo>
                  <a:lnTo>
                    <a:pt x="67893" y="7839"/>
                  </a:lnTo>
                  <a:lnTo>
                    <a:pt x="66441" y="9459"/>
                  </a:lnTo>
                  <a:lnTo>
                    <a:pt x="62946" y="13141"/>
                  </a:lnTo>
                  <a:lnTo>
                    <a:pt x="48678" y="27543"/>
                  </a:lnTo>
                  <a:lnTo>
                    <a:pt x="45865" y="29651"/>
                  </a:lnTo>
                  <a:lnTo>
                    <a:pt x="42579" y="31761"/>
                  </a:lnTo>
                  <a:lnTo>
                    <a:pt x="38975" y="33874"/>
                  </a:lnTo>
                  <a:lnTo>
                    <a:pt x="35867" y="35988"/>
                  </a:lnTo>
                  <a:lnTo>
                    <a:pt x="33089" y="38103"/>
                  </a:lnTo>
                  <a:lnTo>
                    <a:pt x="30530" y="40219"/>
                  </a:lnTo>
                  <a:lnTo>
                    <a:pt x="28120" y="42335"/>
                  </a:lnTo>
                  <a:lnTo>
                    <a:pt x="25806" y="44451"/>
                  </a:lnTo>
                  <a:lnTo>
                    <a:pt x="23558" y="46567"/>
                  </a:lnTo>
                  <a:lnTo>
                    <a:pt x="21353" y="47978"/>
                  </a:lnTo>
                  <a:lnTo>
                    <a:pt x="19176" y="48919"/>
                  </a:lnTo>
                  <a:lnTo>
                    <a:pt x="17020" y="49546"/>
                  </a:lnTo>
                  <a:lnTo>
                    <a:pt x="14876" y="49964"/>
                  </a:lnTo>
                  <a:lnTo>
                    <a:pt x="12741" y="50243"/>
                  </a:lnTo>
                  <a:lnTo>
                    <a:pt x="10612" y="50428"/>
                  </a:lnTo>
                  <a:lnTo>
                    <a:pt x="8486" y="50552"/>
                  </a:lnTo>
                  <a:lnTo>
                    <a:pt x="0" y="5080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9" name="SMARTInkAnnotation778"/>
            <p:cNvSpPr/>
            <p:nvPr/>
          </p:nvSpPr>
          <p:spPr>
            <a:xfrm>
              <a:off x="7526589" y="3060700"/>
              <a:ext cx="12709" cy="44451"/>
            </a:xfrm>
            <a:custGeom>
              <a:avLst/>
              <a:gdLst/>
              <a:ahLst/>
              <a:cxnLst/>
              <a:rect l="0" t="0" r="0" b="0"/>
              <a:pathLst>
                <a:path w="12709" h="44451">
                  <a:moveTo>
                    <a:pt x="6354" y="0"/>
                  </a:moveTo>
                  <a:lnTo>
                    <a:pt x="0" y="0"/>
                  </a:lnTo>
                  <a:lnTo>
                    <a:pt x="0" y="5467"/>
                  </a:lnTo>
                  <a:lnTo>
                    <a:pt x="707" y="6467"/>
                  </a:lnTo>
                  <a:lnTo>
                    <a:pt x="1883" y="7839"/>
                  </a:lnTo>
                  <a:lnTo>
                    <a:pt x="3374" y="9459"/>
                  </a:lnTo>
                  <a:lnTo>
                    <a:pt x="4367" y="11245"/>
                  </a:lnTo>
                  <a:lnTo>
                    <a:pt x="5030" y="13141"/>
                  </a:lnTo>
                  <a:lnTo>
                    <a:pt x="6092" y="17883"/>
                  </a:lnTo>
                  <a:lnTo>
                    <a:pt x="6180" y="18977"/>
                  </a:lnTo>
                  <a:lnTo>
                    <a:pt x="6237" y="20413"/>
                  </a:lnTo>
                  <a:lnTo>
                    <a:pt x="6320" y="25804"/>
                  </a:lnTo>
                  <a:lnTo>
                    <a:pt x="6347" y="33946"/>
                  </a:lnTo>
                  <a:lnTo>
                    <a:pt x="7055" y="35331"/>
                  </a:lnTo>
                  <a:lnTo>
                    <a:pt x="8234" y="36254"/>
                  </a:lnTo>
                  <a:lnTo>
                    <a:pt x="9725" y="36869"/>
                  </a:lnTo>
                  <a:lnTo>
                    <a:pt x="10720" y="37985"/>
                  </a:lnTo>
                  <a:lnTo>
                    <a:pt x="11383" y="39434"/>
                  </a:lnTo>
                  <a:lnTo>
                    <a:pt x="12708" y="4445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0" name="SMARTInkAnnotation779"/>
            <p:cNvSpPr/>
            <p:nvPr/>
          </p:nvSpPr>
          <p:spPr>
            <a:xfrm>
              <a:off x="6954734" y="2933700"/>
              <a:ext cx="216036" cy="259443"/>
            </a:xfrm>
            <a:custGeom>
              <a:avLst/>
              <a:gdLst/>
              <a:ahLst/>
              <a:cxnLst/>
              <a:rect l="0" t="0" r="0" b="0"/>
              <a:pathLst>
                <a:path w="216036" h="259443">
                  <a:moveTo>
                    <a:pt x="101663" y="25400"/>
                  </a:moveTo>
                  <a:lnTo>
                    <a:pt x="101663" y="7312"/>
                  </a:lnTo>
                  <a:lnTo>
                    <a:pt x="102369" y="6991"/>
                  </a:lnTo>
                  <a:lnTo>
                    <a:pt x="107134" y="6434"/>
                  </a:lnTo>
                  <a:lnTo>
                    <a:pt x="107428" y="5701"/>
                  </a:lnTo>
                  <a:lnTo>
                    <a:pt x="108016" y="23"/>
                  </a:lnTo>
                  <a:lnTo>
                    <a:pt x="108016" y="7"/>
                  </a:lnTo>
                  <a:lnTo>
                    <a:pt x="108016" y="5"/>
                  </a:lnTo>
                  <a:lnTo>
                    <a:pt x="108016" y="0"/>
                  </a:lnTo>
                  <a:lnTo>
                    <a:pt x="108016" y="9460"/>
                  </a:lnTo>
                  <a:lnTo>
                    <a:pt x="107311" y="10539"/>
                  </a:lnTo>
                  <a:lnTo>
                    <a:pt x="106133" y="11260"/>
                  </a:lnTo>
                  <a:lnTo>
                    <a:pt x="104644" y="11740"/>
                  </a:lnTo>
                  <a:lnTo>
                    <a:pt x="103650" y="12765"/>
                  </a:lnTo>
                  <a:lnTo>
                    <a:pt x="102988" y="14155"/>
                  </a:lnTo>
                  <a:lnTo>
                    <a:pt x="101924" y="18083"/>
                  </a:lnTo>
                  <a:lnTo>
                    <a:pt x="97348" y="23929"/>
                  </a:lnTo>
                  <a:lnTo>
                    <a:pt x="95207" y="29824"/>
                  </a:lnTo>
                  <a:lnTo>
                    <a:pt x="91121" y="36040"/>
                  </a:lnTo>
                  <a:lnTo>
                    <a:pt x="88890" y="42350"/>
                  </a:lnTo>
                  <a:lnTo>
                    <a:pt x="84072" y="48688"/>
                  </a:lnTo>
                  <a:lnTo>
                    <a:pt x="80196" y="52919"/>
                  </a:lnTo>
                  <a:lnTo>
                    <a:pt x="78879" y="55035"/>
                  </a:lnTo>
                  <a:lnTo>
                    <a:pt x="77417" y="59267"/>
                  </a:lnTo>
                  <a:lnTo>
                    <a:pt x="75615" y="61384"/>
                  </a:lnTo>
                  <a:lnTo>
                    <a:pt x="69847" y="65617"/>
                  </a:lnTo>
                  <a:lnTo>
                    <a:pt x="67744" y="67733"/>
                  </a:lnTo>
                  <a:lnTo>
                    <a:pt x="66343" y="69850"/>
                  </a:lnTo>
                  <a:lnTo>
                    <a:pt x="64079" y="74789"/>
                  </a:lnTo>
                  <a:lnTo>
                    <a:pt x="60719" y="81687"/>
                  </a:lnTo>
                  <a:lnTo>
                    <a:pt x="56873" y="87576"/>
                  </a:lnTo>
                  <a:lnTo>
                    <a:pt x="54858" y="90134"/>
                  </a:lnTo>
                  <a:lnTo>
                    <a:pt x="52621" y="94858"/>
                  </a:lnTo>
                  <a:lnTo>
                    <a:pt x="50921" y="100014"/>
                  </a:lnTo>
                  <a:lnTo>
                    <a:pt x="47812" y="107010"/>
                  </a:lnTo>
                  <a:lnTo>
                    <a:pt x="45960" y="112942"/>
                  </a:lnTo>
                  <a:lnTo>
                    <a:pt x="45466" y="115511"/>
                  </a:lnTo>
                  <a:lnTo>
                    <a:pt x="43034" y="120248"/>
                  </a:lnTo>
                  <a:lnTo>
                    <a:pt x="39599" y="125410"/>
                  </a:lnTo>
                  <a:lnTo>
                    <a:pt x="35721" y="132408"/>
                  </a:lnTo>
                  <a:lnTo>
                    <a:pt x="33525" y="138341"/>
                  </a:lnTo>
                  <a:lnTo>
                    <a:pt x="32940" y="140910"/>
                  </a:lnTo>
                  <a:lnTo>
                    <a:pt x="30407" y="145647"/>
                  </a:lnTo>
                  <a:lnTo>
                    <a:pt x="25012" y="152281"/>
                  </a:lnTo>
                  <a:lnTo>
                    <a:pt x="23029" y="154437"/>
                  </a:lnTo>
                  <a:lnTo>
                    <a:pt x="21706" y="157286"/>
                  </a:lnTo>
                  <a:lnTo>
                    <a:pt x="20236" y="164214"/>
                  </a:lnTo>
                  <a:lnTo>
                    <a:pt x="17702" y="170116"/>
                  </a:lnTo>
                  <a:lnTo>
                    <a:pt x="14927" y="175090"/>
                  </a:lnTo>
                  <a:lnTo>
                    <a:pt x="12659" y="181858"/>
                  </a:lnTo>
                  <a:lnTo>
                    <a:pt x="8535" y="188331"/>
                  </a:lnTo>
                  <a:lnTo>
                    <a:pt x="6294" y="194718"/>
                  </a:lnTo>
                  <a:lnTo>
                    <a:pt x="2179" y="201079"/>
                  </a:lnTo>
                  <a:lnTo>
                    <a:pt x="969" y="205315"/>
                  </a:lnTo>
                  <a:lnTo>
                    <a:pt x="286" y="211666"/>
                  </a:lnTo>
                  <a:lnTo>
                    <a:pt x="56" y="219428"/>
                  </a:lnTo>
                  <a:lnTo>
                    <a:pt x="3" y="227111"/>
                  </a:lnTo>
                  <a:lnTo>
                    <a:pt x="0" y="237351"/>
                  </a:lnTo>
                  <a:lnTo>
                    <a:pt x="706" y="238667"/>
                  </a:lnTo>
                  <a:lnTo>
                    <a:pt x="1882" y="239545"/>
                  </a:lnTo>
                  <a:lnTo>
                    <a:pt x="3373" y="240130"/>
                  </a:lnTo>
                  <a:lnTo>
                    <a:pt x="8843" y="244324"/>
                  </a:lnTo>
                  <a:lnTo>
                    <a:pt x="10837" y="245433"/>
                  </a:lnTo>
                  <a:lnTo>
                    <a:pt x="17017" y="247699"/>
                  </a:lnTo>
                  <a:lnTo>
                    <a:pt x="21213" y="250729"/>
                  </a:lnTo>
                  <a:lnTo>
                    <a:pt x="24025" y="251819"/>
                  </a:lnTo>
                  <a:lnTo>
                    <a:pt x="27312" y="252546"/>
                  </a:lnTo>
                  <a:lnTo>
                    <a:pt x="30916" y="253031"/>
                  </a:lnTo>
                  <a:lnTo>
                    <a:pt x="34730" y="253354"/>
                  </a:lnTo>
                  <a:lnTo>
                    <a:pt x="38685" y="253569"/>
                  </a:lnTo>
                  <a:lnTo>
                    <a:pt x="42733" y="253713"/>
                  </a:lnTo>
                  <a:lnTo>
                    <a:pt x="46845" y="254514"/>
                  </a:lnTo>
                  <a:lnTo>
                    <a:pt x="50997" y="255754"/>
                  </a:lnTo>
                  <a:lnTo>
                    <a:pt x="55178" y="257286"/>
                  </a:lnTo>
                  <a:lnTo>
                    <a:pt x="59377" y="258307"/>
                  </a:lnTo>
                  <a:lnTo>
                    <a:pt x="63588" y="258988"/>
                  </a:lnTo>
                  <a:lnTo>
                    <a:pt x="67808" y="259442"/>
                  </a:lnTo>
                  <a:lnTo>
                    <a:pt x="72739" y="259039"/>
                  </a:lnTo>
                  <a:lnTo>
                    <a:pt x="78144" y="258065"/>
                  </a:lnTo>
                  <a:lnTo>
                    <a:pt x="83867" y="256710"/>
                  </a:lnTo>
                  <a:lnTo>
                    <a:pt x="88386" y="255807"/>
                  </a:lnTo>
                  <a:lnTo>
                    <a:pt x="92106" y="255204"/>
                  </a:lnTo>
                  <a:lnTo>
                    <a:pt x="95291" y="254803"/>
                  </a:lnTo>
                  <a:lnTo>
                    <a:pt x="99533" y="254535"/>
                  </a:lnTo>
                  <a:lnTo>
                    <a:pt x="109895" y="254238"/>
                  </a:lnTo>
                  <a:lnTo>
                    <a:pt x="137400" y="254014"/>
                  </a:lnTo>
                  <a:lnTo>
                    <a:pt x="164040" y="254000"/>
                  </a:lnTo>
                  <a:lnTo>
                    <a:pt x="167251" y="253295"/>
                  </a:lnTo>
                  <a:lnTo>
                    <a:pt x="175145" y="249636"/>
                  </a:lnTo>
                  <a:lnTo>
                    <a:pt x="179740" y="248533"/>
                  </a:lnTo>
                  <a:lnTo>
                    <a:pt x="186296" y="247912"/>
                  </a:lnTo>
                  <a:lnTo>
                    <a:pt x="191931" y="247685"/>
                  </a:lnTo>
                  <a:lnTo>
                    <a:pt x="202978" y="247651"/>
                  </a:lnTo>
                  <a:lnTo>
                    <a:pt x="209657" y="253977"/>
                  </a:lnTo>
                  <a:lnTo>
                    <a:pt x="216011" y="254000"/>
                  </a:lnTo>
                  <a:lnTo>
                    <a:pt x="216035" y="23495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1" name="SMARTInkAnnotation780"/>
            <p:cNvSpPr/>
            <p:nvPr/>
          </p:nvSpPr>
          <p:spPr>
            <a:xfrm>
              <a:off x="7075459" y="2952750"/>
              <a:ext cx="76248" cy="488818"/>
            </a:xfrm>
            <a:custGeom>
              <a:avLst/>
              <a:gdLst/>
              <a:ahLst/>
              <a:cxnLst/>
              <a:rect l="0" t="0" r="0" b="0"/>
              <a:pathLst>
                <a:path w="76248" h="488818">
                  <a:moveTo>
                    <a:pt x="76247" y="0"/>
                  </a:moveTo>
                  <a:lnTo>
                    <a:pt x="69900" y="0"/>
                  </a:lnTo>
                  <a:lnTo>
                    <a:pt x="69893" y="15111"/>
                  </a:lnTo>
                  <a:lnTo>
                    <a:pt x="68010" y="21062"/>
                  </a:lnTo>
                  <a:lnTo>
                    <a:pt x="66521" y="24625"/>
                  </a:lnTo>
                  <a:lnTo>
                    <a:pt x="64421" y="33010"/>
                  </a:lnTo>
                  <a:lnTo>
                    <a:pt x="63715" y="47234"/>
                  </a:lnTo>
                  <a:lnTo>
                    <a:pt x="63618" y="55330"/>
                  </a:lnTo>
                  <a:lnTo>
                    <a:pt x="61691" y="63632"/>
                  </a:lnTo>
                  <a:lnTo>
                    <a:pt x="60189" y="67821"/>
                  </a:lnTo>
                  <a:lnTo>
                    <a:pt x="57072" y="84684"/>
                  </a:lnTo>
                  <a:lnTo>
                    <a:pt x="55699" y="88912"/>
                  </a:lnTo>
                  <a:lnTo>
                    <a:pt x="54076" y="93141"/>
                  </a:lnTo>
                  <a:lnTo>
                    <a:pt x="50391" y="103485"/>
                  </a:lnTo>
                  <a:lnTo>
                    <a:pt x="48420" y="109206"/>
                  </a:lnTo>
                  <a:lnTo>
                    <a:pt x="46230" y="121209"/>
                  </a:lnTo>
                  <a:lnTo>
                    <a:pt x="44550" y="132893"/>
                  </a:lnTo>
                  <a:lnTo>
                    <a:pt x="43113" y="137984"/>
                  </a:lnTo>
                  <a:lnTo>
                    <a:pt x="41449" y="142789"/>
                  </a:lnTo>
                  <a:lnTo>
                    <a:pt x="39602" y="153773"/>
                  </a:lnTo>
                  <a:lnTo>
                    <a:pt x="38780" y="165710"/>
                  </a:lnTo>
                  <a:lnTo>
                    <a:pt x="38416" y="178071"/>
                  </a:lnTo>
                  <a:lnTo>
                    <a:pt x="36370" y="190621"/>
                  </a:lnTo>
                  <a:lnTo>
                    <a:pt x="34836" y="196930"/>
                  </a:lnTo>
                  <a:lnTo>
                    <a:pt x="33132" y="209586"/>
                  </a:lnTo>
                  <a:lnTo>
                    <a:pt x="31670" y="222266"/>
                  </a:lnTo>
                  <a:lnTo>
                    <a:pt x="30290" y="228611"/>
                  </a:lnTo>
                  <a:lnTo>
                    <a:pt x="28666" y="234957"/>
                  </a:lnTo>
                  <a:lnTo>
                    <a:pt x="26859" y="247653"/>
                  </a:lnTo>
                  <a:lnTo>
                    <a:pt x="26057" y="260351"/>
                  </a:lnTo>
                  <a:lnTo>
                    <a:pt x="25701" y="273051"/>
                  </a:lnTo>
                  <a:lnTo>
                    <a:pt x="23659" y="285750"/>
                  </a:lnTo>
                  <a:lnTo>
                    <a:pt x="22126" y="292100"/>
                  </a:lnTo>
                  <a:lnTo>
                    <a:pt x="20423" y="306682"/>
                  </a:lnTo>
                  <a:lnTo>
                    <a:pt x="19667" y="321159"/>
                  </a:lnTo>
                  <a:lnTo>
                    <a:pt x="19331" y="332296"/>
                  </a:lnTo>
                  <a:lnTo>
                    <a:pt x="19141" y="349871"/>
                  </a:lnTo>
                  <a:lnTo>
                    <a:pt x="17214" y="362226"/>
                  </a:lnTo>
                  <a:lnTo>
                    <a:pt x="15712" y="368484"/>
                  </a:lnTo>
                  <a:lnTo>
                    <a:pt x="14043" y="379200"/>
                  </a:lnTo>
                  <a:lnTo>
                    <a:pt x="12595" y="389372"/>
                  </a:lnTo>
                  <a:lnTo>
                    <a:pt x="11221" y="395048"/>
                  </a:lnTo>
                  <a:lnTo>
                    <a:pt x="9598" y="400949"/>
                  </a:lnTo>
                  <a:lnTo>
                    <a:pt x="7316" y="415995"/>
                  </a:lnTo>
                  <a:lnTo>
                    <a:pt x="6638" y="429390"/>
                  </a:lnTo>
                  <a:lnTo>
                    <a:pt x="6410" y="445853"/>
                  </a:lnTo>
                  <a:lnTo>
                    <a:pt x="6361" y="458937"/>
                  </a:lnTo>
                  <a:lnTo>
                    <a:pt x="5652" y="461180"/>
                  </a:lnTo>
                  <a:lnTo>
                    <a:pt x="4474" y="463381"/>
                  </a:lnTo>
                  <a:lnTo>
                    <a:pt x="2983" y="465555"/>
                  </a:lnTo>
                  <a:lnTo>
                    <a:pt x="1325" y="471731"/>
                  </a:lnTo>
                  <a:lnTo>
                    <a:pt x="116" y="486672"/>
                  </a:lnTo>
                  <a:lnTo>
                    <a:pt x="7" y="488817"/>
                  </a:lnTo>
                  <a:lnTo>
                    <a:pt x="0" y="48260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2" name="SMARTInkAnnotation781"/>
            <p:cNvSpPr/>
            <p:nvPr/>
          </p:nvSpPr>
          <p:spPr>
            <a:xfrm>
              <a:off x="6967441" y="4305300"/>
              <a:ext cx="101664" cy="323849"/>
            </a:xfrm>
            <a:custGeom>
              <a:avLst/>
              <a:gdLst/>
              <a:ahLst/>
              <a:cxnLst/>
              <a:rect l="0" t="0" r="0" b="0"/>
              <a:pathLst>
                <a:path w="101664" h="323849">
                  <a:moveTo>
                    <a:pt x="101663" y="0"/>
                  </a:moveTo>
                  <a:lnTo>
                    <a:pt x="101663" y="12439"/>
                  </a:lnTo>
                  <a:lnTo>
                    <a:pt x="99780" y="14465"/>
                  </a:lnTo>
                  <a:lnTo>
                    <a:pt x="98291" y="15994"/>
                  </a:lnTo>
                  <a:lnTo>
                    <a:pt x="97297" y="17718"/>
                  </a:lnTo>
                  <a:lnTo>
                    <a:pt x="95571" y="24249"/>
                  </a:lnTo>
                  <a:lnTo>
                    <a:pt x="93544" y="26770"/>
                  </a:lnTo>
                  <a:lnTo>
                    <a:pt x="92014" y="28430"/>
                  </a:lnTo>
                  <a:lnTo>
                    <a:pt x="90995" y="30242"/>
                  </a:lnTo>
                  <a:lnTo>
                    <a:pt x="88854" y="36164"/>
                  </a:lnTo>
                  <a:lnTo>
                    <a:pt x="85852" y="40297"/>
                  </a:lnTo>
                  <a:lnTo>
                    <a:pt x="84046" y="44486"/>
                  </a:lnTo>
                  <a:lnTo>
                    <a:pt x="83244" y="49405"/>
                  </a:lnTo>
                  <a:lnTo>
                    <a:pt x="82887" y="56295"/>
                  </a:lnTo>
                  <a:lnTo>
                    <a:pt x="82086" y="59403"/>
                  </a:lnTo>
                  <a:lnTo>
                    <a:pt x="79313" y="64736"/>
                  </a:lnTo>
                  <a:lnTo>
                    <a:pt x="77585" y="67852"/>
                  </a:lnTo>
                  <a:lnTo>
                    <a:pt x="73783" y="75077"/>
                  </a:lnTo>
                  <a:lnTo>
                    <a:pt x="71622" y="81110"/>
                  </a:lnTo>
                  <a:lnTo>
                    <a:pt x="69956" y="87555"/>
                  </a:lnTo>
                  <a:lnTo>
                    <a:pt x="66861" y="97474"/>
                  </a:lnTo>
                  <a:lnTo>
                    <a:pt x="65048" y="101672"/>
                  </a:lnTo>
                  <a:lnTo>
                    <a:pt x="63133" y="105176"/>
                  </a:lnTo>
                  <a:lnTo>
                    <a:pt x="61151" y="108217"/>
                  </a:lnTo>
                  <a:lnTo>
                    <a:pt x="58948" y="117241"/>
                  </a:lnTo>
                  <a:lnTo>
                    <a:pt x="58360" y="122611"/>
                  </a:lnTo>
                  <a:lnTo>
                    <a:pt x="55826" y="132340"/>
                  </a:lnTo>
                  <a:lnTo>
                    <a:pt x="54161" y="136910"/>
                  </a:lnTo>
                  <a:lnTo>
                    <a:pt x="52346" y="141368"/>
                  </a:lnTo>
                  <a:lnTo>
                    <a:pt x="50428" y="145751"/>
                  </a:lnTo>
                  <a:lnTo>
                    <a:pt x="48445" y="150084"/>
                  </a:lnTo>
                  <a:lnTo>
                    <a:pt x="47124" y="155089"/>
                  </a:lnTo>
                  <a:lnTo>
                    <a:pt x="46241" y="160543"/>
                  </a:lnTo>
                  <a:lnTo>
                    <a:pt x="45653" y="166296"/>
                  </a:lnTo>
                  <a:lnTo>
                    <a:pt x="44557" y="171541"/>
                  </a:lnTo>
                  <a:lnTo>
                    <a:pt x="41453" y="181134"/>
                  </a:lnTo>
                  <a:lnTo>
                    <a:pt x="39637" y="185667"/>
                  </a:lnTo>
                  <a:lnTo>
                    <a:pt x="37721" y="190100"/>
                  </a:lnTo>
                  <a:lnTo>
                    <a:pt x="35737" y="194467"/>
                  </a:lnTo>
                  <a:lnTo>
                    <a:pt x="33533" y="203081"/>
                  </a:lnTo>
                  <a:lnTo>
                    <a:pt x="31848" y="211614"/>
                  </a:lnTo>
                  <a:lnTo>
                    <a:pt x="28746" y="220110"/>
                  </a:lnTo>
                  <a:lnTo>
                    <a:pt x="26896" y="228590"/>
                  </a:lnTo>
                  <a:lnTo>
                    <a:pt x="25368" y="237062"/>
                  </a:lnTo>
                  <a:lnTo>
                    <a:pt x="22335" y="245531"/>
                  </a:lnTo>
                  <a:lnTo>
                    <a:pt x="20032" y="254862"/>
                  </a:lnTo>
                  <a:lnTo>
                    <a:pt x="17612" y="259792"/>
                  </a:lnTo>
                  <a:lnTo>
                    <a:pt x="15977" y="262095"/>
                  </a:lnTo>
                  <a:lnTo>
                    <a:pt x="14161" y="268416"/>
                  </a:lnTo>
                  <a:lnTo>
                    <a:pt x="13138" y="278028"/>
                  </a:lnTo>
                  <a:lnTo>
                    <a:pt x="12996" y="280601"/>
                  </a:lnTo>
                  <a:lnTo>
                    <a:pt x="12193" y="283023"/>
                  </a:lnTo>
                  <a:lnTo>
                    <a:pt x="9421" y="287595"/>
                  </a:lnTo>
                  <a:lnTo>
                    <a:pt x="7716" y="291980"/>
                  </a:lnTo>
                  <a:lnTo>
                    <a:pt x="6624" y="300543"/>
                  </a:lnTo>
                  <a:lnTo>
                    <a:pt x="5828" y="302668"/>
                  </a:lnTo>
                  <a:lnTo>
                    <a:pt x="3061" y="306910"/>
                  </a:lnTo>
                  <a:lnTo>
                    <a:pt x="907" y="309893"/>
                  </a:lnTo>
                  <a:lnTo>
                    <a:pt x="404" y="312473"/>
                  </a:lnTo>
                  <a:lnTo>
                    <a:pt x="3" y="322488"/>
                  </a:lnTo>
                  <a:lnTo>
                    <a:pt x="0" y="323848"/>
                  </a:lnTo>
                  <a:lnTo>
                    <a:pt x="0" y="314390"/>
                  </a:lnTo>
                  <a:lnTo>
                    <a:pt x="707" y="313310"/>
                  </a:lnTo>
                  <a:lnTo>
                    <a:pt x="1883" y="312590"/>
                  </a:lnTo>
                  <a:lnTo>
                    <a:pt x="3375" y="312110"/>
                  </a:lnTo>
                  <a:lnTo>
                    <a:pt x="4368" y="311084"/>
                  </a:lnTo>
                  <a:lnTo>
                    <a:pt x="5030" y="309695"/>
                  </a:lnTo>
                  <a:lnTo>
                    <a:pt x="6355" y="30480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3" name="SMARTInkAnnotation782"/>
            <p:cNvSpPr/>
            <p:nvPr/>
          </p:nvSpPr>
          <p:spPr>
            <a:xfrm>
              <a:off x="7088190" y="4565650"/>
              <a:ext cx="19040" cy="49911"/>
            </a:xfrm>
            <a:custGeom>
              <a:avLst/>
              <a:gdLst/>
              <a:ahLst/>
              <a:cxnLst/>
              <a:rect l="0" t="0" r="0" b="0"/>
              <a:pathLst>
                <a:path w="19040" h="49911">
                  <a:moveTo>
                    <a:pt x="19039" y="0"/>
                  </a:moveTo>
                  <a:lnTo>
                    <a:pt x="19039" y="3371"/>
                  </a:lnTo>
                  <a:lnTo>
                    <a:pt x="18333" y="5069"/>
                  </a:lnTo>
                  <a:lnTo>
                    <a:pt x="17156" y="6907"/>
                  </a:lnTo>
                  <a:lnTo>
                    <a:pt x="13567" y="11556"/>
                  </a:lnTo>
                  <a:lnTo>
                    <a:pt x="13273" y="12643"/>
                  </a:lnTo>
                  <a:lnTo>
                    <a:pt x="13077" y="14073"/>
                  </a:lnTo>
                  <a:lnTo>
                    <a:pt x="12762" y="18067"/>
                  </a:lnTo>
                  <a:lnTo>
                    <a:pt x="12719" y="20494"/>
                  </a:lnTo>
                  <a:lnTo>
                    <a:pt x="12708" y="22130"/>
                  </a:lnTo>
                  <a:lnTo>
                    <a:pt x="11994" y="23925"/>
                  </a:lnTo>
                  <a:lnTo>
                    <a:pt x="10812" y="25828"/>
                  </a:lnTo>
                  <a:lnTo>
                    <a:pt x="6592" y="31404"/>
                  </a:lnTo>
                  <a:lnTo>
                    <a:pt x="6506" y="32224"/>
                  </a:lnTo>
                  <a:lnTo>
                    <a:pt x="6447" y="33477"/>
                  </a:lnTo>
                  <a:lnTo>
                    <a:pt x="6354" y="37187"/>
                  </a:lnTo>
                  <a:lnTo>
                    <a:pt x="6330" y="44366"/>
                  </a:lnTo>
                  <a:lnTo>
                    <a:pt x="4447" y="46294"/>
                  </a:lnTo>
                  <a:lnTo>
                    <a:pt x="859" y="49910"/>
                  </a:lnTo>
                  <a:lnTo>
                    <a:pt x="565" y="49501"/>
                  </a:lnTo>
                  <a:lnTo>
                    <a:pt x="369" y="48523"/>
                  </a:lnTo>
                  <a:lnTo>
                    <a:pt x="0" y="44688"/>
                  </a:lnTo>
                  <a:lnTo>
                    <a:pt x="697" y="44609"/>
                  </a:lnTo>
                  <a:lnTo>
                    <a:pt x="1869" y="44556"/>
                  </a:lnTo>
                  <a:lnTo>
                    <a:pt x="6330" y="4445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4" name="SMARTInkAnnotation783"/>
            <p:cNvSpPr/>
            <p:nvPr/>
          </p:nvSpPr>
          <p:spPr>
            <a:xfrm>
              <a:off x="7189830" y="4349750"/>
              <a:ext cx="152471" cy="285748"/>
            </a:xfrm>
            <a:custGeom>
              <a:avLst/>
              <a:gdLst/>
              <a:ahLst/>
              <a:cxnLst/>
              <a:rect l="0" t="0" r="0" b="0"/>
              <a:pathLst>
                <a:path w="152471" h="285748">
                  <a:moveTo>
                    <a:pt x="69893" y="6350"/>
                  </a:moveTo>
                  <a:lnTo>
                    <a:pt x="69893" y="262"/>
                  </a:lnTo>
                  <a:lnTo>
                    <a:pt x="74260" y="52"/>
                  </a:lnTo>
                  <a:lnTo>
                    <a:pt x="76240" y="0"/>
                  </a:lnTo>
                  <a:lnTo>
                    <a:pt x="76247" y="9698"/>
                  </a:lnTo>
                  <a:lnTo>
                    <a:pt x="75542" y="11404"/>
                  </a:lnTo>
                  <a:lnTo>
                    <a:pt x="71217" y="17330"/>
                  </a:lnTo>
                  <a:lnTo>
                    <a:pt x="70776" y="17904"/>
                  </a:lnTo>
                  <a:lnTo>
                    <a:pt x="66782" y="25452"/>
                  </a:lnTo>
                  <a:lnTo>
                    <a:pt x="60451" y="37939"/>
                  </a:lnTo>
                  <a:lnTo>
                    <a:pt x="56754" y="43438"/>
                  </a:lnTo>
                  <a:lnTo>
                    <a:pt x="52759" y="48939"/>
                  </a:lnTo>
                  <a:lnTo>
                    <a:pt x="48629" y="56087"/>
                  </a:lnTo>
                  <a:lnTo>
                    <a:pt x="44439" y="63969"/>
                  </a:lnTo>
                  <a:lnTo>
                    <a:pt x="35999" y="80526"/>
                  </a:lnTo>
                  <a:lnTo>
                    <a:pt x="31766" y="87060"/>
                  </a:lnTo>
                  <a:lnTo>
                    <a:pt x="27533" y="93021"/>
                  </a:lnTo>
                  <a:lnTo>
                    <a:pt x="23297" y="100374"/>
                  </a:lnTo>
                  <a:lnTo>
                    <a:pt x="19062" y="108346"/>
                  </a:lnTo>
                  <a:lnTo>
                    <a:pt x="16943" y="112447"/>
                  </a:lnTo>
                  <a:lnTo>
                    <a:pt x="14591" y="120767"/>
                  </a:lnTo>
                  <a:lnTo>
                    <a:pt x="12839" y="129169"/>
                  </a:lnTo>
                  <a:lnTo>
                    <a:pt x="9707" y="137607"/>
                  </a:lnTo>
                  <a:lnTo>
                    <a:pt x="5961" y="144179"/>
                  </a:lnTo>
                  <a:lnTo>
                    <a:pt x="3974" y="146919"/>
                  </a:lnTo>
                  <a:lnTo>
                    <a:pt x="1766" y="153727"/>
                  </a:lnTo>
                  <a:lnTo>
                    <a:pt x="785" y="160751"/>
                  </a:lnTo>
                  <a:lnTo>
                    <a:pt x="232" y="169377"/>
                  </a:lnTo>
                  <a:lnTo>
                    <a:pt x="68" y="179851"/>
                  </a:lnTo>
                  <a:lnTo>
                    <a:pt x="0" y="221303"/>
                  </a:lnTo>
                  <a:lnTo>
                    <a:pt x="707" y="224441"/>
                  </a:lnTo>
                  <a:lnTo>
                    <a:pt x="5073" y="232933"/>
                  </a:lnTo>
                  <a:lnTo>
                    <a:pt x="8844" y="240168"/>
                  </a:lnTo>
                  <a:lnTo>
                    <a:pt x="12872" y="246207"/>
                  </a:lnTo>
                  <a:lnTo>
                    <a:pt x="17017" y="251242"/>
                  </a:lnTo>
                  <a:lnTo>
                    <a:pt x="21213" y="255831"/>
                  </a:lnTo>
                  <a:lnTo>
                    <a:pt x="24026" y="257337"/>
                  </a:lnTo>
                  <a:lnTo>
                    <a:pt x="27313" y="258342"/>
                  </a:lnTo>
                  <a:lnTo>
                    <a:pt x="30916" y="259011"/>
                  </a:lnTo>
                  <a:lnTo>
                    <a:pt x="34025" y="260163"/>
                  </a:lnTo>
                  <a:lnTo>
                    <a:pt x="36803" y="261636"/>
                  </a:lnTo>
                  <a:lnTo>
                    <a:pt x="39361" y="263324"/>
                  </a:lnTo>
                  <a:lnTo>
                    <a:pt x="42479" y="265155"/>
                  </a:lnTo>
                  <a:lnTo>
                    <a:pt x="45969" y="267081"/>
                  </a:lnTo>
                  <a:lnTo>
                    <a:pt x="49707" y="269071"/>
                  </a:lnTo>
                  <a:lnTo>
                    <a:pt x="52907" y="271102"/>
                  </a:lnTo>
                  <a:lnTo>
                    <a:pt x="55744" y="273163"/>
                  </a:lnTo>
                  <a:lnTo>
                    <a:pt x="58343" y="275242"/>
                  </a:lnTo>
                  <a:lnTo>
                    <a:pt x="61487" y="277333"/>
                  </a:lnTo>
                  <a:lnTo>
                    <a:pt x="64994" y="279433"/>
                  </a:lnTo>
                  <a:lnTo>
                    <a:pt x="68746" y="281539"/>
                  </a:lnTo>
                  <a:lnTo>
                    <a:pt x="71952" y="282943"/>
                  </a:lnTo>
                  <a:lnTo>
                    <a:pt x="74796" y="283878"/>
                  </a:lnTo>
                  <a:lnTo>
                    <a:pt x="77398" y="284502"/>
                  </a:lnTo>
                  <a:lnTo>
                    <a:pt x="80545" y="284918"/>
                  </a:lnTo>
                  <a:lnTo>
                    <a:pt x="84054" y="285195"/>
                  </a:lnTo>
                  <a:lnTo>
                    <a:pt x="91013" y="285503"/>
                  </a:lnTo>
                  <a:lnTo>
                    <a:pt x="98900" y="285677"/>
                  </a:lnTo>
                  <a:lnTo>
                    <a:pt x="116464" y="285747"/>
                  </a:lnTo>
                  <a:lnTo>
                    <a:pt x="119296" y="285042"/>
                  </a:lnTo>
                  <a:lnTo>
                    <a:pt x="122596" y="283867"/>
                  </a:lnTo>
                  <a:lnTo>
                    <a:pt x="126209" y="282378"/>
                  </a:lnTo>
                  <a:lnTo>
                    <a:pt x="129323" y="281385"/>
                  </a:lnTo>
                  <a:lnTo>
                    <a:pt x="132104" y="280723"/>
                  </a:lnTo>
                  <a:lnTo>
                    <a:pt x="134666" y="280282"/>
                  </a:lnTo>
                  <a:lnTo>
                    <a:pt x="136373" y="279282"/>
                  </a:lnTo>
                  <a:lnTo>
                    <a:pt x="137510" y="277910"/>
                  </a:lnTo>
                  <a:lnTo>
                    <a:pt x="138270" y="276290"/>
                  </a:lnTo>
                  <a:lnTo>
                    <a:pt x="142711" y="270639"/>
                  </a:lnTo>
                  <a:lnTo>
                    <a:pt x="143854" y="268620"/>
                  </a:lnTo>
                  <a:lnTo>
                    <a:pt x="145125" y="264495"/>
                  </a:lnTo>
                  <a:lnTo>
                    <a:pt x="146169" y="263114"/>
                  </a:lnTo>
                  <a:lnTo>
                    <a:pt x="147572" y="262193"/>
                  </a:lnTo>
                  <a:lnTo>
                    <a:pt x="149213" y="261579"/>
                  </a:lnTo>
                  <a:lnTo>
                    <a:pt x="150307" y="260464"/>
                  </a:lnTo>
                  <a:lnTo>
                    <a:pt x="151037" y="259015"/>
                  </a:lnTo>
                  <a:lnTo>
                    <a:pt x="152207" y="254991"/>
                  </a:lnTo>
                  <a:lnTo>
                    <a:pt x="152457" y="247223"/>
                  </a:lnTo>
                  <a:lnTo>
                    <a:pt x="152470" y="245249"/>
                  </a:lnTo>
                  <a:lnTo>
                    <a:pt x="151773" y="243932"/>
                  </a:lnTo>
                  <a:lnTo>
                    <a:pt x="150601" y="243055"/>
                  </a:lnTo>
                  <a:lnTo>
                    <a:pt x="149115" y="242470"/>
                  </a:lnTo>
                  <a:lnTo>
                    <a:pt x="148124" y="241374"/>
                  </a:lnTo>
                  <a:lnTo>
                    <a:pt x="147463" y="239938"/>
                  </a:lnTo>
                  <a:lnTo>
                    <a:pt x="147022" y="238276"/>
                  </a:lnTo>
                  <a:lnTo>
                    <a:pt x="146023" y="237167"/>
                  </a:lnTo>
                  <a:lnTo>
                    <a:pt x="144650" y="236428"/>
                  </a:lnTo>
                  <a:lnTo>
                    <a:pt x="143030" y="235935"/>
                  </a:lnTo>
                  <a:lnTo>
                    <a:pt x="139345" y="233507"/>
                  </a:lnTo>
                  <a:lnTo>
                    <a:pt x="137375" y="231871"/>
                  </a:lnTo>
                  <a:lnTo>
                    <a:pt x="135354" y="230780"/>
                  </a:lnTo>
                  <a:lnTo>
                    <a:pt x="131229" y="229569"/>
                  </a:lnTo>
                  <a:lnTo>
                    <a:pt x="127041" y="229031"/>
                  </a:lnTo>
                  <a:lnTo>
                    <a:pt x="122827" y="228791"/>
                  </a:lnTo>
                  <a:lnTo>
                    <a:pt x="118599" y="228685"/>
                  </a:lnTo>
                  <a:lnTo>
                    <a:pt x="98662" y="228600"/>
                  </a:lnTo>
                  <a:lnTo>
                    <a:pt x="97545" y="229306"/>
                  </a:lnTo>
                  <a:lnTo>
                    <a:pt x="96799" y="230482"/>
                  </a:lnTo>
                  <a:lnTo>
                    <a:pt x="95604" y="234067"/>
                  </a:lnTo>
                  <a:lnTo>
                    <a:pt x="94801" y="234361"/>
                  </a:lnTo>
                  <a:lnTo>
                    <a:pt x="92024" y="234688"/>
                  </a:lnTo>
                  <a:lnTo>
                    <a:pt x="91001" y="235481"/>
                  </a:lnTo>
                  <a:lnTo>
                    <a:pt x="90319" y="236715"/>
                  </a:lnTo>
                  <a:lnTo>
                    <a:pt x="89036" y="241031"/>
                  </a:lnTo>
                  <a:lnTo>
                    <a:pt x="88958" y="249129"/>
                  </a:lnTo>
                  <a:lnTo>
                    <a:pt x="88955" y="25400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5" name="SMARTInkAnnotation784"/>
            <p:cNvSpPr/>
            <p:nvPr/>
          </p:nvSpPr>
          <p:spPr>
            <a:xfrm>
              <a:off x="7488554" y="4349828"/>
              <a:ext cx="158761" cy="361871"/>
            </a:xfrm>
            <a:custGeom>
              <a:avLst/>
              <a:gdLst/>
              <a:ahLst/>
              <a:cxnLst/>
              <a:rect l="0" t="0" r="0" b="0"/>
              <a:pathLst>
                <a:path w="158761" h="361871">
                  <a:moveTo>
                    <a:pt x="158760" y="63422"/>
                  </a:moveTo>
                  <a:lnTo>
                    <a:pt x="158760" y="56680"/>
                  </a:lnTo>
                  <a:lnTo>
                    <a:pt x="158055" y="53988"/>
                  </a:lnTo>
                  <a:lnTo>
                    <a:pt x="154393" y="46829"/>
                  </a:lnTo>
                  <a:lnTo>
                    <a:pt x="153289" y="42407"/>
                  </a:lnTo>
                  <a:lnTo>
                    <a:pt x="152668" y="35950"/>
                  </a:lnTo>
                  <a:lnTo>
                    <a:pt x="151875" y="33818"/>
                  </a:lnTo>
                  <a:lnTo>
                    <a:pt x="148091" y="27447"/>
                  </a:lnTo>
                  <a:lnTo>
                    <a:pt x="146960" y="23210"/>
                  </a:lnTo>
                  <a:lnTo>
                    <a:pt x="145951" y="21796"/>
                  </a:lnTo>
                  <a:lnTo>
                    <a:pt x="144573" y="20855"/>
                  </a:lnTo>
                  <a:lnTo>
                    <a:pt x="142948" y="20227"/>
                  </a:lnTo>
                  <a:lnTo>
                    <a:pt x="139260" y="17649"/>
                  </a:lnTo>
                  <a:lnTo>
                    <a:pt x="134512" y="13615"/>
                  </a:lnTo>
                  <a:lnTo>
                    <a:pt x="130317" y="9545"/>
                  </a:lnTo>
                  <a:lnTo>
                    <a:pt x="128504" y="8454"/>
                  </a:lnTo>
                  <a:lnTo>
                    <a:pt x="124603" y="7242"/>
                  </a:lnTo>
                  <a:lnTo>
                    <a:pt x="120517" y="6703"/>
                  </a:lnTo>
                  <a:lnTo>
                    <a:pt x="115642" y="6463"/>
                  </a:lnTo>
                  <a:lnTo>
                    <a:pt x="102889" y="6310"/>
                  </a:lnTo>
                  <a:lnTo>
                    <a:pt x="100333" y="6297"/>
                  </a:lnTo>
                  <a:lnTo>
                    <a:pt x="97216" y="5583"/>
                  </a:lnTo>
                  <a:lnTo>
                    <a:pt x="93728" y="4402"/>
                  </a:lnTo>
                  <a:lnTo>
                    <a:pt x="89989" y="2908"/>
                  </a:lnTo>
                  <a:lnTo>
                    <a:pt x="86791" y="1913"/>
                  </a:lnTo>
                  <a:lnTo>
                    <a:pt x="83954" y="1249"/>
                  </a:lnTo>
                  <a:lnTo>
                    <a:pt x="81354" y="807"/>
                  </a:lnTo>
                  <a:lnTo>
                    <a:pt x="78211" y="512"/>
                  </a:lnTo>
                  <a:lnTo>
                    <a:pt x="74703" y="315"/>
                  </a:lnTo>
                  <a:lnTo>
                    <a:pt x="67746" y="97"/>
                  </a:lnTo>
                  <a:lnTo>
                    <a:pt x="62301" y="0"/>
                  </a:lnTo>
                  <a:lnTo>
                    <a:pt x="59154" y="679"/>
                  </a:lnTo>
                  <a:lnTo>
                    <a:pt x="55644" y="1838"/>
                  </a:lnTo>
                  <a:lnTo>
                    <a:pt x="51893" y="3316"/>
                  </a:lnTo>
                  <a:lnTo>
                    <a:pt x="48686" y="4301"/>
                  </a:lnTo>
                  <a:lnTo>
                    <a:pt x="45841" y="4959"/>
                  </a:lnTo>
                  <a:lnTo>
                    <a:pt x="43240" y="5396"/>
                  </a:lnTo>
                  <a:lnTo>
                    <a:pt x="38466" y="5883"/>
                  </a:lnTo>
                  <a:lnTo>
                    <a:pt x="36205" y="6012"/>
                  </a:lnTo>
                  <a:lnTo>
                    <a:pt x="33991" y="6805"/>
                  </a:lnTo>
                  <a:lnTo>
                    <a:pt x="29649" y="9566"/>
                  </a:lnTo>
                  <a:lnTo>
                    <a:pt x="25366" y="13146"/>
                  </a:lnTo>
                  <a:lnTo>
                    <a:pt x="21109" y="17088"/>
                  </a:lnTo>
                  <a:lnTo>
                    <a:pt x="12623" y="25368"/>
                  </a:lnTo>
                  <a:lnTo>
                    <a:pt x="10504" y="27470"/>
                  </a:lnTo>
                  <a:lnTo>
                    <a:pt x="9091" y="29576"/>
                  </a:lnTo>
                  <a:lnTo>
                    <a:pt x="6397" y="35911"/>
                  </a:lnTo>
                  <a:lnTo>
                    <a:pt x="2148" y="42257"/>
                  </a:lnTo>
                  <a:lnTo>
                    <a:pt x="905" y="46490"/>
                  </a:lnTo>
                  <a:lnTo>
                    <a:pt x="206" y="56210"/>
                  </a:lnTo>
                  <a:lnTo>
                    <a:pt x="0" y="64656"/>
                  </a:lnTo>
                  <a:lnTo>
                    <a:pt x="676" y="67067"/>
                  </a:lnTo>
                  <a:lnTo>
                    <a:pt x="4296" y="73831"/>
                  </a:lnTo>
                  <a:lnTo>
                    <a:pt x="5389" y="78161"/>
                  </a:lnTo>
                  <a:lnTo>
                    <a:pt x="6388" y="79599"/>
                  </a:lnTo>
                  <a:lnTo>
                    <a:pt x="7759" y="80557"/>
                  </a:lnTo>
                  <a:lnTo>
                    <a:pt x="9379" y="81195"/>
                  </a:lnTo>
                  <a:lnTo>
                    <a:pt x="13063" y="83786"/>
                  </a:lnTo>
                  <a:lnTo>
                    <a:pt x="17052" y="87289"/>
                  </a:lnTo>
                  <a:lnTo>
                    <a:pt x="21178" y="91198"/>
                  </a:lnTo>
                  <a:lnTo>
                    <a:pt x="23268" y="92523"/>
                  </a:lnTo>
                  <a:lnTo>
                    <a:pt x="27472" y="93995"/>
                  </a:lnTo>
                  <a:lnTo>
                    <a:pt x="31694" y="94649"/>
                  </a:lnTo>
                  <a:lnTo>
                    <a:pt x="35923" y="94939"/>
                  </a:lnTo>
                  <a:lnTo>
                    <a:pt x="40156" y="95069"/>
                  </a:lnTo>
                  <a:lnTo>
                    <a:pt x="49332" y="95151"/>
                  </a:lnTo>
                  <a:lnTo>
                    <a:pt x="71661" y="95171"/>
                  </a:lnTo>
                  <a:lnTo>
                    <a:pt x="73867" y="94466"/>
                  </a:lnTo>
                  <a:lnTo>
                    <a:pt x="78200" y="91801"/>
                  </a:lnTo>
                  <a:lnTo>
                    <a:pt x="82479" y="88265"/>
                  </a:lnTo>
                  <a:lnTo>
                    <a:pt x="84609" y="86334"/>
                  </a:lnTo>
                  <a:lnTo>
                    <a:pt x="86734" y="85046"/>
                  </a:lnTo>
                  <a:lnTo>
                    <a:pt x="90978" y="83617"/>
                  </a:lnTo>
                  <a:lnTo>
                    <a:pt x="95217" y="81099"/>
                  </a:lnTo>
                  <a:lnTo>
                    <a:pt x="100318" y="77105"/>
                  </a:lnTo>
                  <a:lnTo>
                    <a:pt x="104576" y="73042"/>
                  </a:lnTo>
                  <a:lnTo>
                    <a:pt x="113996" y="63709"/>
                  </a:lnTo>
                  <a:lnTo>
                    <a:pt x="120585" y="57124"/>
                  </a:lnTo>
                  <a:lnTo>
                    <a:pt x="120635" y="57074"/>
                  </a:lnTo>
                  <a:lnTo>
                    <a:pt x="120637" y="57072"/>
                  </a:lnTo>
                  <a:lnTo>
                    <a:pt x="120637" y="74971"/>
                  </a:lnTo>
                  <a:lnTo>
                    <a:pt x="116270" y="85328"/>
                  </a:lnTo>
                  <a:lnTo>
                    <a:pt x="114871" y="92647"/>
                  </a:lnTo>
                  <a:lnTo>
                    <a:pt x="114399" y="103323"/>
                  </a:lnTo>
                  <a:lnTo>
                    <a:pt x="114360" y="106956"/>
                  </a:lnTo>
                  <a:lnTo>
                    <a:pt x="112434" y="114756"/>
                  </a:lnTo>
                  <a:lnTo>
                    <a:pt x="109264" y="125199"/>
                  </a:lnTo>
                  <a:lnTo>
                    <a:pt x="108192" y="135048"/>
                  </a:lnTo>
                  <a:lnTo>
                    <a:pt x="103614" y="148857"/>
                  </a:lnTo>
                  <a:lnTo>
                    <a:pt x="102481" y="156897"/>
                  </a:lnTo>
                  <a:lnTo>
                    <a:pt x="101843" y="165986"/>
                  </a:lnTo>
                  <a:lnTo>
                    <a:pt x="101655" y="176519"/>
                  </a:lnTo>
                  <a:lnTo>
                    <a:pt x="100922" y="179742"/>
                  </a:lnTo>
                  <a:lnTo>
                    <a:pt x="98226" y="185205"/>
                  </a:lnTo>
                  <a:lnTo>
                    <a:pt x="97930" y="188355"/>
                  </a:lnTo>
                  <a:lnTo>
                    <a:pt x="99475" y="199530"/>
                  </a:lnTo>
                  <a:lnTo>
                    <a:pt x="97582" y="207641"/>
                  </a:lnTo>
                  <a:lnTo>
                    <a:pt x="95921" y="216769"/>
                  </a:lnTo>
                  <a:lnTo>
                    <a:pt x="95359" y="226880"/>
                  </a:lnTo>
                  <a:lnTo>
                    <a:pt x="95282" y="233907"/>
                  </a:lnTo>
                  <a:lnTo>
                    <a:pt x="94556" y="237051"/>
                  </a:lnTo>
                  <a:lnTo>
                    <a:pt x="90866" y="245552"/>
                  </a:lnTo>
                  <a:lnTo>
                    <a:pt x="89459" y="255989"/>
                  </a:lnTo>
                  <a:lnTo>
                    <a:pt x="89131" y="261426"/>
                  </a:lnTo>
                  <a:lnTo>
                    <a:pt x="88337" y="263864"/>
                  </a:lnTo>
                  <a:lnTo>
                    <a:pt x="85572" y="268453"/>
                  </a:lnTo>
                  <a:lnTo>
                    <a:pt x="83873" y="274727"/>
                  </a:lnTo>
                  <a:lnTo>
                    <a:pt x="82916" y="284311"/>
                  </a:lnTo>
                  <a:lnTo>
                    <a:pt x="82633" y="293500"/>
                  </a:lnTo>
                  <a:lnTo>
                    <a:pt x="82515" y="319454"/>
                  </a:lnTo>
                  <a:lnTo>
                    <a:pt x="80632" y="325616"/>
                  </a:lnTo>
                  <a:lnTo>
                    <a:pt x="78147" y="332352"/>
                  </a:lnTo>
                  <a:lnTo>
                    <a:pt x="76748" y="340112"/>
                  </a:lnTo>
                  <a:lnTo>
                    <a:pt x="76193" y="350462"/>
                  </a:lnTo>
                  <a:lnTo>
                    <a:pt x="76159" y="361585"/>
                  </a:lnTo>
                  <a:lnTo>
                    <a:pt x="71793" y="361815"/>
                  </a:lnTo>
                  <a:lnTo>
                    <a:pt x="69882" y="361870"/>
                  </a:lnTo>
                  <a:lnTo>
                    <a:pt x="74844" y="356846"/>
                  </a:lnTo>
                  <a:lnTo>
                    <a:pt x="75282" y="356405"/>
                  </a:lnTo>
                  <a:lnTo>
                    <a:pt x="75770" y="354033"/>
                  </a:lnTo>
                  <a:lnTo>
                    <a:pt x="76159" y="342822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6" name="SMARTInkAnnotation785"/>
            <p:cNvSpPr/>
            <p:nvPr/>
          </p:nvSpPr>
          <p:spPr>
            <a:xfrm>
              <a:off x="6935672" y="2152650"/>
              <a:ext cx="133433" cy="272782"/>
            </a:xfrm>
            <a:custGeom>
              <a:avLst/>
              <a:gdLst/>
              <a:ahLst/>
              <a:cxnLst/>
              <a:rect l="0" t="0" r="0" b="0"/>
              <a:pathLst>
                <a:path w="133433" h="272782">
                  <a:moveTo>
                    <a:pt x="133432" y="0"/>
                  </a:moveTo>
                  <a:lnTo>
                    <a:pt x="133432" y="8838"/>
                  </a:lnTo>
                  <a:lnTo>
                    <a:pt x="132726" y="10126"/>
                  </a:lnTo>
                  <a:lnTo>
                    <a:pt x="131549" y="10984"/>
                  </a:lnTo>
                  <a:lnTo>
                    <a:pt x="130060" y="11556"/>
                  </a:lnTo>
                  <a:lnTo>
                    <a:pt x="126521" y="14073"/>
                  </a:lnTo>
                  <a:lnTo>
                    <a:pt x="122595" y="17544"/>
                  </a:lnTo>
                  <a:lnTo>
                    <a:pt x="118496" y="21438"/>
                  </a:lnTo>
                  <a:lnTo>
                    <a:pt x="116415" y="22759"/>
                  </a:lnTo>
                  <a:lnTo>
                    <a:pt x="114322" y="23639"/>
                  </a:lnTo>
                  <a:lnTo>
                    <a:pt x="112220" y="24226"/>
                  </a:lnTo>
                  <a:lnTo>
                    <a:pt x="110820" y="25323"/>
                  </a:lnTo>
                  <a:lnTo>
                    <a:pt x="109886" y="26760"/>
                  </a:lnTo>
                  <a:lnTo>
                    <a:pt x="109263" y="28423"/>
                  </a:lnTo>
                  <a:lnTo>
                    <a:pt x="108141" y="29532"/>
                  </a:lnTo>
                  <a:lnTo>
                    <a:pt x="106687" y="30272"/>
                  </a:lnTo>
                  <a:lnTo>
                    <a:pt x="105013" y="30764"/>
                  </a:lnTo>
                  <a:lnTo>
                    <a:pt x="103896" y="31799"/>
                  </a:lnTo>
                  <a:lnTo>
                    <a:pt x="103151" y="33194"/>
                  </a:lnTo>
                  <a:lnTo>
                    <a:pt x="102655" y="34829"/>
                  </a:lnTo>
                  <a:lnTo>
                    <a:pt x="101619" y="35920"/>
                  </a:lnTo>
                  <a:lnTo>
                    <a:pt x="100220" y="36646"/>
                  </a:lnTo>
                  <a:lnTo>
                    <a:pt x="98584" y="37131"/>
                  </a:lnTo>
                  <a:lnTo>
                    <a:pt x="97493" y="38160"/>
                  </a:lnTo>
                  <a:lnTo>
                    <a:pt x="96765" y="39551"/>
                  </a:lnTo>
                  <a:lnTo>
                    <a:pt x="95596" y="43482"/>
                  </a:lnTo>
                  <a:lnTo>
                    <a:pt x="95395" y="47534"/>
                  </a:lnTo>
                  <a:lnTo>
                    <a:pt x="94659" y="48623"/>
                  </a:lnTo>
                  <a:lnTo>
                    <a:pt x="93464" y="49349"/>
                  </a:lnTo>
                  <a:lnTo>
                    <a:pt x="91962" y="49832"/>
                  </a:lnTo>
                  <a:lnTo>
                    <a:pt x="90959" y="50861"/>
                  </a:lnTo>
                  <a:lnTo>
                    <a:pt x="90291" y="52252"/>
                  </a:lnTo>
                  <a:lnTo>
                    <a:pt x="89549" y="55678"/>
                  </a:lnTo>
                  <a:lnTo>
                    <a:pt x="89007" y="63426"/>
                  </a:lnTo>
                  <a:lnTo>
                    <a:pt x="88978" y="66524"/>
                  </a:lnTo>
                  <a:lnTo>
                    <a:pt x="87082" y="72135"/>
                  </a:lnTo>
                  <a:lnTo>
                    <a:pt x="84593" y="78627"/>
                  </a:lnTo>
                  <a:lnTo>
                    <a:pt x="83486" y="83864"/>
                  </a:lnTo>
                  <a:lnTo>
                    <a:pt x="81111" y="88543"/>
                  </a:lnTo>
                  <a:lnTo>
                    <a:pt x="79491" y="90779"/>
                  </a:lnTo>
                  <a:lnTo>
                    <a:pt x="77688" y="97026"/>
                  </a:lnTo>
                  <a:lnTo>
                    <a:pt x="76182" y="104506"/>
                  </a:lnTo>
                  <a:lnTo>
                    <a:pt x="73158" y="112534"/>
                  </a:lnTo>
                  <a:lnTo>
                    <a:pt x="69462" y="120806"/>
                  </a:lnTo>
                  <a:lnTo>
                    <a:pt x="66172" y="129186"/>
                  </a:lnTo>
                  <a:lnTo>
                    <a:pt x="64708" y="137614"/>
                  </a:lnTo>
                  <a:lnTo>
                    <a:pt x="62177" y="146064"/>
                  </a:lnTo>
                  <a:lnTo>
                    <a:pt x="58697" y="154523"/>
                  </a:lnTo>
                  <a:lnTo>
                    <a:pt x="54798" y="162986"/>
                  </a:lnTo>
                  <a:lnTo>
                    <a:pt x="44441" y="184150"/>
                  </a:lnTo>
                  <a:lnTo>
                    <a:pt x="40931" y="192617"/>
                  </a:lnTo>
                  <a:lnTo>
                    <a:pt x="39371" y="201083"/>
                  </a:lnTo>
                  <a:lnTo>
                    <a:pt x="36795" y="207669"/>
                  </a:lnTo>
                  <a:lnTo>
                    <a:pt x="33297" y="212947"/>
                  </a:lnTo>
                  <a:lnTo>
                    <a:pt x="29389" y="217645"/>
                  </a:lnTo>
                  <a:lnTo>
                    <a:pt x="25298" y="223966"/>
                  </a:lnTo>
                  <a:lnTo>
                    <a:pt x="21834" y="230774"/>
                  </a:lnTo>
                  <a:lnTo>
                    <a:pt x="20293" y="236151"/>
                  </a:lnTo>
                  <a:lnTo>
                    <a:pt x="19427" y="243146"/>
                  </a:lnTo>
                  <a:lnTo>
                    <a:pt x="18598" y="245353"/>
                  </a:lnTo>
                  <a:lnTo>
                    <a:pt x="14767" y="251830"/>
                  </a:lnTo>
                  <a:lnTo>
                    <a:pt x="13622" y="256093"/>
                  </a:lnTo>
                  <a:lnTo>
                    <a:pt x="12612" y="257512"/>
                  </a:lnTo>
                  <a:lnTo>
                    <a:pt x="11231" y="258458"/>
                  </a:lnTo>
                  <a:lnTo>
                    <a:pt x="9606" y="259089"/>
                  </a:lnTo>
                  <a:lnTo>
                    <a:pt x="8521" y="260215"/>
                  </a:lnTo>
                  <a:lnTo>
                    <a:pt x="7798" y="261671"/>
                  </a:lnTo>
                  <a:lnTo>
                    <a:pt x="7317" y="263347"/>
                  </a:lnTo>
                  <a:lnTo>
                    <a:pt x="6290" y="264465"/>
                  </a:lnTo>
                  <a:lnTo>
                    <a:pt x="4898" y="265210"/>
                  </a:lnTo>
                  <a:lnTo>
                    <a:pt x="967" y="266406"/>
                  </a:lnTo>
                  <a:lnTo>
                    <a:pt x="645" y="267209"/>
                  </a:lnTo>
                  <a:lnTo>
                    <a:pt x="26" y="272781"/>
                  </a:lnTo>
                  <a:lnTo>
                    <a:pt x="0" y="266954"/>
                  </a:lnTo>
                  <a:lnTo>
                    <a:pt x="3373" y="263404"/>
                  </a:lnTo>
                  <a:lnTo>
                    <a:pt x="4366" y="261681"/>
                  </a:lnTo>
                  <a:lnTo>
                    <a:pt x="6353" y="25400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7" name="SMARTInkAnnotation786"/>
            <p:cNvSpPr/>
            <p:nvPr/>
          </p:nvSpPr>
          <p:spPr>
            <a:xfrm>
              <a:off x="7138998" y="2330450"/>
              <a:ext cx="38102" cy="69844"/>
            </a:xfrm>
            <a:custGeom>
              <a:avLst/>
              <a:gdLst/>
              <a:ahLst/>
              <a:cxnLst/>
              <a:rect l="0" t="0" r="0" b="0"/>
              <a:pathLst>
                <a:path w="38102" h="69844">
                  <a:moveTo>
                    <a:pt x="31771" y="0"/>
                  </a:moveTo>
                  <a:lnTo>
                    <a:pt x="37241" y="0"/>
                  </a:lnTo>
                  <a:lnTo>
                    <a:pt x="37536" y="705"/>
                  </a:lnTo>
                  <a:lnTo>
                    <a:pt x="37732" y="1881"/>
                  </a:lnTo>
                  <a:lnTo>
                    <a:pt x="38101" y="6088"/>
                  </a:lnTo>
                  <a:lnTo>
                    <a:pt x="37403" y="6881"/>
                  </a:lnTo>
                  <a:lnTo>
                    <a:pt x="34745" y="9644"/>
                  </a:lnTo>
                  <a:lnTo>
                    <a:pt x="33753" y="11368"/>
                  </a:lnTo>
                  <a:lnTo>
                    <a:pt x="33092" y="13223"/>
                  </a:lnTo>
                  <a:lnTo>
                    <a:pt x="32033" y="17899"/>
                  </a:lnTo>
                  <a:lnTo>
                    <a:pt x="31238" y="19694"/>
                  </a:lnTo>
                  <a:lnTo>
                    <a:pt x="28475" y="25451"/>
                  </a:lnTo>
                  <a:lnTo>
                    <a:pt x="26749" y="27550"/>
                  </a:lnTo>
                  <a:lnTo>
                    <a:pt x="24893" y="28951"/>
                  </a:lnTo>
                  <a:lnTo>
                    <a:pt x="22950" y="29884"/>
                  </a:lnTo>
                  <a:lnTo>
                    <a:pt x="21653" y="31211"/>
                  </a:lnTo>
                  <a:lnTo>
                    <a:pt x="20791" y="32802"/>
                  </a:lnTo>
                  <a:lnTo>
                    <a:pt x="20214" y="34568"/>
                  </a:lnTo>
                  <a:lnTo>
                    <a:pt x="19124" y="36451"/>
                  </a:lnTo>
                  <a:lnTo>
                    <a:pt x="17692" y="38412"/>
                  </a:lnTo>
                  <a:lnTo>
                    <a:pt x="16030" y="40424"/>
                  </a:lnTo>
                  <a:lnTo>
                    <a:pt x="14217" y="42472"/>
                  </a:lnTo>
                  <a:lnTo>
                    <a:pt x="7529" y="49564"/>
                  </a:lnTo>
                  <a:lnTo>
                    <a:pt x="7138" y="50681"/>
                  </a:lnTo>
                  <a:lnTo>
                    <a:pt x="6876" y="52132"/>
                  </a:lnTo>
                  <a:lnTo>
                    <a:pt x="6702" y="53805"/>
                  </a:lnTo>
                  <a:lnTo>
                    <a:pt x="5881" y="55625"/>
                  </a:lnTo>
                  <a:lnTo>
                    <a:pt x="4626" y="57545"/>
                  </a:lnTo>
                  <a:lnTo>
                    <a:pt x="270" y="63151"/>
                  </a:lnTo>
                  <a:lnTo>
                    <a:pt x="121" y="65226"/>
                  </a:lnTo>
                  <a:lnTo>
                    <a:pt x="1" y="69770"/>
                  </a:lnTo>
                  <a:lnTo>
                    <a:pt x="0" y="69843"/>
                  </a:lnTo>
                  <a:lnTo>
                    <a:pt x="6354" y="6350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8" name="SMARTInkAnnotation787"/>
            <p:cNvSpPr/>
            <p:nvPr/>
          </p:nvSpPr>
          <p:spPr>
            <a:xfrm>
              <a:off x="7304232" y="2216150"/>
              <a:ext cx="114340" cy="107951"/>
            </a:xfrm>
            <a:custGeom>
              <a:avLst/>
              <a:gdLst/>
              <a:ahLst/>
              <a:cxnLst/>
              <a:rect l="0" t="0" r="0" b="0"/>
              <a:pathLst>
                <a:path w="114340" h="107951">
                  <a:moveTo>
                    <a:pt x="69862" y="0"/>
                  </a:moveTo>
                  <a:lnTo>
                    <a:pt x="75956" y="0"/>
                  </a:lnTo>
                  <a:lnTo>
                    <a:pt x="48602" y="0"/>
                  </a:lnTo>
                  <a:lnTo>
                    <a:pt x="45805" y="706"/>
                  </a:lnTo>
                  <a:lnTo>
                    <a:pt x="42527" y="1882"/>
                  </a:lnTo>
                  <a:lnTo>
                    <a:pt x="33870" y="5467"/>
                  </a:lnTo>
                  <a:lnTo>
                    <a:pt x="28921" y="7839"/>
                  </a:lnTo>
                  <a:lnTo>
                    <a:pt x="25624" y="9460"/>
                  </a:lnTo>
                  <a:lnTo>
                    <a:pt x="22720" y="10540"/>
                  </a:lnTo>
                  <a:lnTo>
                    <a:pt x="20079" y="11260"/>
                  </a:lnTo>
                  <a:lnTo>
                    <a:pt x="17611" y="11740"/>
                  </a:lnTo>
                  <a:lnTo>
                    <a:pt x="15965" y="12765"/>
                  </a:lnTo>
                  <a:lnTo>
                    <a:pt x="14870" y="14155"/>
                  </a:lnTo>
                  <a:lnTo>
                    <a:pt x="14139" y="15786"/>
                  </a:lnTo>
                  <a:lnTo>
                    <a:pt x="12945" y="16874"/>
                  </a:lnTo>
                  <a:lnTo>
                    <a:pt x="11445" y="17600"/>
                  </a:lnTo>
                  <a:lnTo>
                    <a:pt x="7892" y="18406"/>
                  </a:lnTo>
                  <a:lnTo>
                    <a:pt x="5957" y="18620"/>
                  </a:lnTo>
                  <a:lnTo>
                    <a:pt x="1152" y="18965"/>
                  </a:lnTo>
                  <a:lnTo>
                    <a:pt x="757" y="19699"/>
                  </a:lnTo>
                  <a:lnTo>
                    <a:pt x="319" y="22396"/>
                  </a:lnTo>
                  <a:lnTo>
                    <a:pt x="0" y="25136"/>
                  </a:lnTo>
                  <a:lnTo>
                    <a:pt x="3351" y="25322"/>
                  </a:lnTo>
                  <a:lnTo>
                    <a:pt x="4341" y="26053"/>
                  </a:lnTo>
                  <a:lnTo>
                    <a:pt x="5002" y="27247"/>
                  </a:lnTo>
                  <a:lnTo>
                    <a:pt x="5442" y="28748"/>
                  </a:lnTo>
                  <a:lnTo>
                    <a:pt x="6441" y="29749"/>
                  </a:lnTo>
                  <a:lnTo>
                    <a:pt x="7814" y="30416"/>
                  </a:lnTo>
                  <a:lnTo>
                    <a:pt x="11221" y="31157"/>
                  </a:lnTo>
                  <a:lnTo>
                    <a:pt x="13119" y="31355"/>
                  </a:lnTo>
                  <a:lnTo>
                    <a:pt x="15089" y="31487"/>
                  </a:lnTo>
                  <a:lnTo>
                    <a:pt x="17109" y="32280"/>
                  </a:lnTo>
                  <a:lnTo>
                    <a:pt x="19162" y="33515"/>
                  </a:lnTo>
                  <a:lnTo>
                    <a:pt x="21236" y="35043"/>
                  </a:lnTo>
                  <a:lnTo>
                    <a:pt x="23325" y="36062"/>
                  </a:lnTo>
                  <a:lnTo>
                    <a:pt x="25423" y="36741"/>
                  </a:lnTo>
                  <a:lnTo>
                    <a:pt x="27528" y="37194"/>
                  </a:lnTo>
                  <a:lnTo>
                    <a:pt x="29637" y="37496"/>
                  </a:lnTo>
                  <a:lnTo>
                    <a:pt x="31750" y="37698"/>
                  </a:lnTo>
                  <a:lnTo>
                    <a:pt x="33865" y="37832"/>
                  </a:lnTo>
                  <a:lnTo>
                    <a:pt x="35979" y="38627"/>
                  </a:lnTo>
                  <a:lnTo>
                    <a:pt x="38096" y="39862"/>
                  </a:lnTo>
                  <a:lnTo>
                    <a:pt x="40214" y="41391"/>
                  </a:lnTo>
                  <a:lnTo>
                    <a:pt x="43037" y="43117"/>
                  </a:lnTo>
                  <a:lnTo>
                    <a:pt x="46329" y="44972"/>
                  </a:lnTo>
                  <a:lnTo>
                    <a:pt x="49938" y="46915"/>
                  </a:lnTo>
                  <a:lnTo>
                    <a:pt x="53050" y="48210"/>
                  </a:lnTo>
                  <a:lnTo>
                    <a:pt x="55830" y="49073"/>
                  </a:lnTo>
                  <a:lnTo>
                    <a:pt x="58389" y="49649"/>
                  </a:lnTo>
                  <a:lnTo>
                    <a:pt x="61508" y="50033"/>
                  </a:lnTo>
                  <a:lnTo>
                    <a:pt x="64999" y="50288"/>
                  </a:lnTo>
                  <a:lnTo>
                    <a:pt x="68737" y="50459"/>
                  </a:lnTo>
                  <a:lnTo>
                    <a:pt x="71231" y="51278"/>
                  </a:lnTo>
                  <a:lnTo>
                    <a:pt x="72892" y="52530"/>
                  </a:lnTo>
                  <a:lnTo>
                    <a:pt x="74001" y="54070"/>
                  </a:lnTo>
                  <a:lnTo>
                    <a:pt x="76152" y="55097"/>
                  </a:lnTo>
                  <a:lnTo>
                    <a:pt x="78997" y="55781"/>
                  </a:lnTo>
                  <a:lnTo>
                    <a:pt x="82306" y="56237"/>
                  </a:lnTo>
                  <a:lnTo>
                    <a:pt x="85219" y="56542"/>
                  </a:lnTo>
                  <a:lnTo>
                    <a:pt x="87866" y="56744"/>
                  </a:lnTo>
                  <a:lnTo>
                    <a:pt x="90335" y="56879"/>
                  </a:lnTo>
                  <a:lnTo>
                    <a:pt x="92690" y="57675"/>
                  </a:lnTo>
                  <a:lnTo>
                    <a:pt x="94965" y="58911"/>
                  </a:lnTo>
                  <a:lnTo>
                    <a:pt x="100314" y="62593"/>
                  </a:lnTo>
                  <a:lnTo>
                    <a:pt x="102930" y="64979"/>
                  </a:lnTo>
                  <a:lnTo>
                    <a:pt x="108026" y="69914"/>
                  </a:lnTo>
                  <a:lnTo>
                    <a:pt x="113370" y="75233"/>
                  </a:lnTo>
                  <a:lnTo>
                    <a:pt x="113694" y="76261"/>
                  </a:lnTo>
                  <a:lnTo>
                    <a:pt x="114052" y="79284"/>
                  </a:lnTo>
                  <a:lnTo>
                    <a:pt x="114333" y="82465"/>
                  </a:lnTo>
                  <a:lnTo>
                    <a:pt x="114339" y="91381"/>
                  </a:lnTo>
                  <a:lnTo>
                    <a:pt x="113633" y="92671"/>
                  </a:lnTo>
                  <a:lnTo>
                    <a:pt x="112456" y="93530"/>
                  </a:lnTo>
                  <a:lnTo>
                    <a:pt x="108869" y="94910"/>
                  </a:lnTo>
                  <a:lnTo>
                    <a:pt x="106496" y="96980"/>
                  </a:lnTo>
                  <a:lnTo>
                    <a:pt x="102593" y="100687"/>
                  </a:lnTo>
                  <a:lnTo>
                    <a:pt x="100177" y="101195"/>
                  </a:lnTo>
                  <a:lnTo>
                    <a:pt x="98543" y="101330"/>
                  </a:lnTo>
                  <a:lnTo>
                    <a:pt x="96749" y="102125"/>
                  </a:lnTo>
                  <a:lnTo>
                    <a:pt x="94847" y="103361"/>
                  </a:lnTo>
                  <a:lnTo>
                    <a:pt x="92872" y="104891"/>
                  </a:lnTo>
                  <a:lnTo>
                    <a:pt x="90851" y="105910"/>
                  </a:lnTo>
                  <a:lnTo>
                    <a:pt x="88797" y="106590"/>
                  </a:lnTo>
                  <a:lnTo>
                    <a:pt x="86721" y="107044"/>
                  </a:lnTo>
                  <a:lnTo>
                    <a:pt x="84632" y="107346"/>
                  </a:lnTo>
                  <a:lnTo>
                    <a:pt x="82533" y="107547"/>
                  </a:lnTo>
                  <a:lnTo>
                    <a:pt x="77464" y="107870"/>
                  </a:lnTo>
                  <a:lnTo>
                    <a:pt x="52764" y="107949"/>
                  </a:lnTo>
                  <a:lnTo>
                    <a:pt x="35897" y="107950"/>
                  </a:lnTo>
                  <a:lnTo>
                    <a:pt x="34512" y="107244"/>
                  </a:lnTo>
                  <a:lnTo>
                    <a:pt x="33588" y="106069"/>
                  </a:lnTo>
                  <a:lnTo>
                    <a:pt x="31770" y="101678"/>
                  </a:lnTo>
                  <a:lnTo>
                    <a:pt x="28375" y="101623"/>
                  </a:lnTo>
                  <a:lnTo>
                    <a:pt x="27378" y="100910"/>
                  </a:lnTo>
                  <a:lnTo>
                    <a:pt x="26714" y="99729"/>
                  </a:lnTo>
                  <a:lnTo>
                    <a:pt x="25975" y="96535"/>
                  </a:lnTo>
                  <a:lnTo>
                    <a:pt x="25779" y="94696"/>
                  </a:lnTo>
                  <a:lnTo>
                    <a:pt x="25646" y="92764"/>
                  </a:lnTo>
                  <a:lnTo>
                    <a:pt x="25560" y="90770"/>
                  </a:lnTo>
                  <a:lnTo>
                    <a:pt x="25462" y="86674"/>
                  </a:lnTo>
                  <a:lnTo>
                    <a:pt x="26142" y="85299"/>
                  </a:lnTo>
                  <a:lnTo>
                    <a:pt x="27302" y="84383"/>
                  </a:lnTo>
                  <a:lnTo>
                    <a:pt x="28781" y="83772"/>
                  </a:lnTo>
                  <a:lnTo>
                    <a:pt x="29767" y="81954"/>
                  </a:lnTo>
                  <a:lnTo>
                    <a:pt x="30424" y="79330"/>
                  </a:lnTo>
                  <a:lnTo>
                    <a:pt x="31739" y="6985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9" name="SMARTInkAnnotation788"/>
            <p:cNvSpPr/>
            <p:nvPr/>
          </p:nvSpPr>
          <p:spPr>
            <a:xfrm>
              <a:off x="7380451" y="2159000"/>
              <a:ext cx="177910" cy="57151"/>
            </a:xfrm>
            <a:custGeom>
              <a:avLst/>
              <a:gdLst/>
              <a:ahLst/>
              <a:cxnLst/>
              <a:rect l="0" t="0" r="0" b="0"/>
              <a:pathLst>
                <a:path w="177910" h="57151">
                  <a:moveTo>
                    <a:pt x="12706" y="44450"/>
                  </a:moveTo>
                  <a:lnTo>
                    <a:pt x="12706" y="47821"/>
                  </a:lnTo>
                  <a:lnTo>
                    <a:pt x="12000" y="48814"/>
                  </a:lnTo>
                  <a:lnTo>
                    <a:pt x="10822" y="49476"/>
                  </a:lnTo>
                  <a:lnTo>
                    <a:pt x="7234" y="50539"/>
                  </a:lnTo>
                  <a:lnTo>
                    <a:pt x="6235" y="51331"/>
                  </a:lnTo>
                  <a:lnTo>
                    <a:pt x="4862" y="52565"/>
                  </a:lnTo>
                  <a:lnTo>
                    <a:pt x="23" y="57127"/>
                  </a:lnTo>
                  <a:lnTo>
                    <a:pt x="1" y="57147"/>
                  </a:lnTo>
                  <a:lnTo>
                    <a:pt x="0" y="57148"/>
                  </a:lnTo>
                  <a:lnTo>
                    <a:pt x="9463" y="57150"/>
                  </a:lnTo>
                  <a:lnTo>
                    <a:pt x="10544" y="56445"/>
                  </a:lnTo>
                  <a:lnTo>
                    <a:pt x="11264" y="55269"/>
                  </a:lnTo>
                  <a:lnTo>
                    <a:pt x="11744" y="53779"/>
                  </a:lnTo>
                  <a:lnTo>
                    <a:pt x="12772" y="52786"/>
                  </a:lnTo>
                  <a:lnTo>
                    <a:pt x="14160" y="52124"/>
                  </a:lnTo>
                  <a:lnTo>
                    <a:pt x="17588" y="51389"/>
                  </a:lnTo>
                  <a:lnTo>
                    <a:pt x="21465" y="51061"/>
                  </a:lnTo>
                  <a:lnTo>
                    <a:pt x="25540" y="50916"/>
                  </a:lnTo>
                  <a:lnTo>
                    <a:pt x="33911" y="50823"/>
                  </a:lnTo>
                  <a:lnTo>
                    <a:pt x="36020" y="50110"/>
                  </a:lnTo>
                  <a:lnTo>
                    <a:pt x="38133" y="48929"/>
                  </a:lnTo>
                  <a:lnTo>
                    <a:pt x="40246" y="47436"/>
                  </a:lnTo>
                  <a:lnTo>
                    <a:pt x="44479" y="45777"/>
                  </a:lnTo>
                  <a:lnTo>
                    <a:pt x="49419" y="44335"/>
                  </a:lnTo>
                  <a:lnTo>
                    <a:pt x="52712" y="42962"/>
                  </a:lnTo>
                  <a:lnTo>
                    <a:pt x="56321" y="41341"/>
                  </a:lnTo>
                  <a:lnTo>
                    <a:pt x="59433" y="40261"/>
                  </a:lnTo>
                  <a:lnTo>
                    <a:pt x="64771" y="39060"/>
                  </a:lnTo>
                  <a:lnTo>
                    <a:pt x="67890" y="38740"/>
                  </a:lnTo>
                  <a:lnTo>
                    <a:pt x="71381" y="38527"/>
                  </a:lnTo>
                  <a:lnTo>
                    <a:pt x="78319" y="38290"/>
                  </a:lnTo>
                  <a:lnTo>
                    <a:pt x="83757" y="38184"/>
                  </a:lnTo>
                  <a:lnTo>
                    <a:pt x="86195" y="37451"/>
                  </a:lnTo>
                  <a:lnTo>
                    <a:pt x="88526" y="36256"/>
                  </a:lnTo>
                  <a:lnTo>
                    <a:pt x="90787" y="34754"/>
                  </a:lnTo>
                  <a:lnTo>
                    <a:pt x="93705" y="33753"/>
                  </a:lnTo>
                  <a:lnTo>
                    <a:pt x="97064" y="33085"/>
                  </a:lnTo>
                  <a:lnTo>
                    <a:pt x="100713" y="32640"/>
                  </a:lnTo>
                  <a:lnTo>
                    <a:pt x="104560" y="32343"/>
                  </a:lnTo>
                  <a:lnTo>
                    <a:pt x="108535" y="32146"/>
                  </a:lnTo>
                  <a:lnTo>
                    <a:pt x="112599" y="32014"/>
                  </a:lnTo>
                  <a:lnTo>
                    <a:pt x="116013" y="31220"/>
                  </a:lnTo>
                  <a:lnTo>
                    <a:pt x="118994" y="29986"/>
                  </a:lnTo>
                  <a:lnTo>
                    <a:pt x="121689" y="28457"/>
                  </a:lnTo>
                  <a:lnTo>
                    <a:pt x="126565" y="26759"/>
                  </a:lnTo>
                  <a:lnTo>
                    <a:pt x="131791" y="25298"/>
                  </a:lnTo>
                  <a:lnTo>
                    <a:pt x="135162" y="23921"/>
                  </a:lnTo>
                  <a:lnTo>
                    <a:pt x="143970" y="20012"/>
                  </a:lnTo>
                  <a:lnTo>
                    <a:pt x="148869" y="19335"/>
                  </a:lnTo>
                  <a:lnTo>
                    <a:pt x="152764" y="19177"/>
                  </a:lnTo>
                  <a:lnTo>
                    <a:pt x="158928" y="19088"/>
                  </a:lnTo>
                  <a:lnTo>
                    <a:pt x="161018" y="19075"/>
                  </a:lnTo>
                  <a:lnTo>
                    <a:pt x="162412" y="18361"/>
                  </a:lnTo>
                  <a:lnTo>
                    <a:pt x="163343" y="17180"/>
                  </a:lnTo>
                  <a:lnTo>
                    <a:pt x="163961" y="15686"/>
                  </a:lnTo>
                  <a:lnTo>
                    <a:pt x="165081" y="14691"/>
                  </a:lnTo>
                  <a:lnTo>
                    <a:pt x="166533" y="14027"/>
                  </a:lnTo>
                  <a:lnTo>
                    <a:pt x="171555" y="12700"/>
                  </a:lnTo>
                  <a:lnTo>
                    <a:pt x="171555" y="9329"/>
                  </a:lnTo>
                  <a:lnTo>
                    <a:pt x="172261" y="8336"/>
                  </a:lnTo>
                  <a:lnTo>
                    <a:pt x="173438" y="7674"/>
                  </a:lnTo>
                  <a:lnTo>
                    <a:pt x="174928" y="7233"/>
                  </a:lnTo>
                  <a:lnTo>
                    <a:pt x="175921" y="6233"/>
                  </a:lnTo>
                  <a:lnTo>
                    <a:pt x="176584" y="4861"/>
                  </a:lnTo>
                  <a:lnTo>
                    <a:pt x="177909" y="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0" name="SMARTInkAnnotation789"/>
            <p:cNvSpPr/>
            <p:nvPr/>
          </p:nvSpPr>
          <p:spPr>
            <a:xfrm>
              <a:off x="7043712" y="3810000"/>
              <a:ext cx="114264" cy="190501"/>
            </a:xfrm>
            <a:custGeom>
              <a:avLst/>
              <a:gdLst/>
              <a:ahLst/>
              <a:cxnLst/>
              <a:rect l="0" t="0" r="0" b="0"/>
              <a:pathLst>
                <a:path w="114264" h="190501">
                  <a:moveTo>
                    <a:pt x="31747" y="25400"/>
                  </a:moveTo>
                  <a:lnTo>
                    <a:pt x="31747" y="19312"/>
                  </a:lnTo>
                  <a:lnTo>
                    <a:pt x="28374" y="19128"/>
                  </a:lnTo>
                  <a:lnTo>
                    <a:pt x="27380" y="18396"/>
                  </a:lnTo>
                  <a:lnTo>
                    <a:pt x="26718" y="17203"/>
                  </a:lnTo>
                  <a:lnTo>
                    <a:pt x="25654" y="13589"/>
                  </a:lnTo>
                  <a:lnTo>
                    <a:pt x="25427" y="7791"/>
                  </a:lnTo>
                  <a:lnTo>
                    <a:pt x="25416" y="7311"/>
                  </a:lnTo>
                  <a:lnTo>
                    <a:pt x="24703" y="6991"/>
                  </a:lnTo>
                  <a:lnTo>
                    <a:pt x="22027" y="6634"/>
                  </a:lnTo>
                  <a:lnTo>
                    <a:pt x="19117" y="6357"/>
                  </a:lnTo>
                  <a:lnTo>
                    <a:pt x="19044" y="589"/>
                  </a:lnTo>
                  <a:lnTo>
                    <a:pt x="19041" y="262"/>
                  </a:lnTo>
                  <a:lnTo>
                    <a:pt x="15667" y="78"/>
                  </a:lnTo>
                  <a:lnTo>
                    <a:pt x="12763" y="2"/>
                  </a:lnTo>
                  <a:lnTo>
                    <a:pt x="59022" y="0"/>
                  </a:lnTo>
                  <a:lnTo>
                    <a:pt x="61932" y="705"/>
                  </a:lnTo>
                  <a:lnTo>
                    <a:pt x="65285" y="1881"/>
                  </a:lnTo>
                  <a:lnTo>
                    <a:pt x="68932" y="3371"/>
                  </a:lnTo>
                  <a:lnTo>
                    <a:pt x="72068" y="4364"/>
                  </a:lnTo>
                  <a:lnTo>
                    <a:pt x="74866" y="5026"/>
                  </a:lnTo>
                  <a:lnTo>
                    <a:pt x="77437" y="5467"/>
                  </a:lnTo>
                  <a:lnTo>
                    <a:pt x="79857" y="5762"/>
                  </a:lnTo>
                  <a:lnTo>
                    <a:pt x="82176" y="5958"/>
                  </a:lnTo>
                  <a:lnTo>
                    <a:pt x="84429" y="6088"/>
                  </a:lnTo>
                  <a:lnTo>
                    <a:pt x="87342" y="6881"/>
                  </a:lnTo>
                  <a:lnTo>
                    <a:pt x="90697" y="8115"/>
                  </a:lnTo>
                  <a:lnTo>
                    <a:pt x="99478" y="11794"/>
                  </a:lnTo>
                  <a:lnTo>
                    <a:pt x="102562" y="14179"/>
                  </a:lnTo>
                  <a:lnTo>
                    <a:pt x="106922" y="18088"/>
                  </a:lnTo>
                  <a:lnTo>
                    <a:pt x="111050" y="22136"/>
                  </a:lnTo>
                  <a:lnTo>
                    <a:pt x="112150" y="23930"/>
                  </a:lnTo>
                  <a:lnTo>
                    <a:pt x="113372" y="27804"/>
                  </a:lnTo>
                  <a:lnTo>
                    <a:pt x="113914" y="31878"/>
                  </a:lnTo>
                  <a:lnTo>
                    <a:pt x="114155" y="36040"/>
                  </a:lnTo>
                  <a:lnTo>
                    <a:pt x="114263" y="40242"/>
                  </a:lnTo>
                  <a:lnTo>
                    <a:pt x="113586" y="42350"/>
                  </a:lnTo>
                  <a:lnTo>
                    <a:pt x="110950" y="46574"/>
                  </a:lnTo>
                  <a:lnTo>
                    <a:pt x="109965" y="49394"/>
                  </a:lnTo>
                  <a:lnTo>
                    <a:pt x="109307" y="52685"/>
                  </a:lnTo>
                  <a:lnTo>
                    <a:pt x="108871" y="56290"/>
                  </a:lnTo>
                  <a:lnTo>
                    <a:pt x="107872" y="59399"/>
                  </a:lnTo>
                  <a:lnTo>
                    <a:pt x="104881" y="64735"/>
                  </a:lnTo>
                  <a:lnTo>
                    <a:pt x="103095" y="67146"/>
                  </a:lnTo>
                  <a:lnTo>
                    <a:pt x="101198" y="69458"/>
                  </a:lnTo>
                  <a:lnTo>
                    <a:pt x="99228" y="71705"/>
                  </a:lnTo>
                  <a:lnTo>
                    <a:pt x="97208" y="74615"/>
                  </a:lnTo>
                  <a:lnTo>
                    <a:pt x="95155" y="77965"/>
                  </a:lnTo>
                  <a:lnTo>
                    <a:pt x="93082" y="81610"/>
                  </a:lnTo>
                  <a:lnTo>
                    <a:pt x="90994" y="84746"/>
                  </a:lnTo>
                  <a:lnTo>
                    <a:pt x="88894" y="87542"/>
                  </a:lnTo>
                  <a:lnTo>
                    <a:pt x="86789" y="90111"/>
                  </a:lnTo>
                  <a:lnTo>
                    <a:pt x="84680" y="92530"/>
                  </a:lnTo>
                  <a:lnTo>
                    <a:pt x="82568" y="94848"/>
                  </a:lnTo>
                  <a:lnTo>
                    <a:pt x="80453" y="97098"/>
                  </a:lnTo>
                  <a:lnTo>
                    <a:pt x="78337" y="100010"/>
                  </a:lnTo>
                  <a:lnTo>
                    <a:pt x="76222" y="103362"/>
                  </a:lnTo>
                  <a:lnTo>
                    <a:pt x="74104" y="107008"/>
                  </a:lnTo>
                  <a:lnTo>
                    <a:pt x="71282" y="110144"/>
                  </a:lnTo>
                  <a:lnTo>
                    <a:pt x="67988" y="112940"/>
                  </a:lnTo>
                  <a:lnTo>
                    <a:pt x="64380" y="115510"/>
                  </a:lnTo>
                  <a:lnTo>
                    <a:pt x="61267" y="117929"/>
                  </a:lnTo>
                  <a:lnTo>
                    <a:pt x="58488" y="120247"/>
                  </a:lnTo>
                  <a:lnTo>
                    <a:pt x="55928" y="122498"/>
                  </a:lnTo>
                  <a:lnTo>
                    <a:pt x="54222" y="124704"/>
                  </a:lnTo>
                  <a:lnTo>
                    <a:pt x="52326" y="129037"/>
                  </a:lnTo>
                  <a:lnTo>
                    <a:pt x="51113" y="130475"/>
                  </a:lnTo>
                  <a:lnTo>
                    <a:pt x="49601" y="131433"/>
                  </a:lnTo>
                  <a:lnTo>
                    <a:pt x="47885" y="132072"/>
                  </a:lnTo>
                  <a:lnTo>
                    <a:pt x="46036" y="133203"/>
                  </a:lnTo>
                  <a:lnTo>
                    <a:pt x="44096" y="134663"/>
                  </a:lnTo>
                  <a:lnTo>
                    <a:pt x="42098" y="136342"/>
                  </a:lnTo>
                  <a:lnTo>
                    <a:pt x="40059" y="138167"/>
                  </a:lnTo>
                  <a:lnTo>
                    <a:pt x="35912" y="142076"/>
                  </a:lnTo>
                  <a:lnTo>
                    <a:pt x="33818" y="143401"/>
                  </a:lnTo>
                  <a:lnTo>
                    <a:pt x="31715" y="144284"/>
                  </a:lnTo>
                  <a:lnTo>
                    <a:pt x="29608" y="144873"/>
                  </a:lnTo>
                  <a:lnTo>
                    <a:pt x="27497" y="145971"/>
                  </a:lnTo>
                  <a:lnTo>
                    <a:pt x="25384" y="147408"/>
                  </a:lnTo>
                  <a:lnTo>
                    <a:pt x="23268" y="149072"/>
                  </a:lnTo>
                  <a:lnTo>
                    <a:pt x="21153" y="150182"/>
                  </a:lnTo>
                  <a:lnTo>
                    <a:pt x="19036" y="150921"/>
                  </a:lnTo>
                  <a:lnTo>
                    <a:pt x="16918" y="151414"/>
                  </a:lnTo>
                  <a:lnTo>
                    <a:pt x="14802" y="152448"/>
                  </a:lnTo>
                  <a:lnTo>
                    <a:pt x="12684" y="153843"/>
                  </a:lnTo>
                  <a:lnTo>
                    <a:pt x="7586" y="157781"/>
                  </a:lnTo>
                  <a:lnTo>
                    <a:pt x="7168" y="158809"/>
                  </a:lnTo>
                  <a:lnTo>
                    <a:pt x="6441" y="164132"/>
                  </a:lnTo>
                  <a:lnTo>
                    <a:pt x="5699" y="164455"/>
                  </a:lnTo>
                  <a:lnTo>
                    <a:pt x="2990" y="164813"/>
                  </a:lnTo>
                  <a:lnTo>
                    <a:pt x="869" y="165015"/>
                  </a:lnTo>
                  <a:lnTo>
                    <a:pt x="573" y="165749"/>
                  </a:lnTo>
                  <a:lnTo>
                    <a:pt x="0" y="171186"/>
                  </a:lnTo>
                  <a:lnTo>
                    <a:pt x="3357" y="171372"/>
                  </a:lnTo>
                  <a:lnTo>
                    <a:pt x="4348" y="172103"/>
                  </a:lnTo>
                  <a:lnTo>
                    <a:pt x="5010" y="173297"/>
                  </a:lnTo>
                  <a:lnTo>
                    <a:pt x="6069" y="176911"/>
                  </a:lnTo>
                  <a:lnTo>
                    <a:pt x="6863" y="177207"/>
                  </a:lnTo>
                  <a:lnTo>
                    <a:pt x="9626" y="177537"/>
                  </a:lnTo>
                  <a:lnTo>
                    <a:pt x="12058" y="178330"/>
                  </a:lnTo>
                  <a:lnTo>
                    <a:pt x="15091" y="179564"/>
                  </a:lnTo>
                  <a:lnTo>
                    <a:pt x="18525" y="181093"/>
                  </a:lnTo>
                  <a:lnTo>
                    <a:pt x="21520" y="182112"/>
                  </a:lnTo>
                  <a:lnTo>
                    <a:pt x="24223" y="182791"/>
                  </a:lnTo>
                  <a:lnTo>
                    <a:pt x="26731" y="183244"/>
                  </a:lnTo>
                  <a:lnTo>
                    <a:pt x="29109" y="183547"/>
                  </a:lnTo>
                  <a:lnTo>
                    <a:pt x="31400" y="183747"/>
                  </a:lnTo>
                  <a:lnTo>
                    <a:pt x="33634" y="183881"/>
                  </a:lnTo>
                  <a:lnTo>
                    <a:pt x="37998" y="184031"/>
                  </a:lnTo>
                  <a:lnTo>
                    <a:pt x="46307" y="184115"/>
                  </a:lnTo>
                  <a:lnTo>
                    <a:pt x="58392" y="184143"/>
                  </a:lnTo>
                  <a:lnTo>
                    <a:pt x="60806" y="184851"/>
                  </a:lnTo>
                  <a:lnTo>
                    <a:pt x="63122" y="186029"/>
                  </a:lnTo>
                  <a:lnTo>
                    <a:pt x="65372" y="187519"/>
                  </a:lnTo>
                  <a:lnTo>
                    <a:pt x="67577" y="188513"/>
                  </a:lnTo>
                  <a:lnTo>
                    <a:pt x="69754" y="189175"/>
                  </a:lnTo>
                  <a:lnTo>
                    <a:pt x="71910" y="189617"/>
                  </a:lnTo>
                  <a:lnTo>
                    <a:pt x="74055" y="189911"/>
                  </a:lnTo>
                  <a:lnTo>
                    <a:pt x="76191" y="190108"/>
                  </a:lnTo>
                  <a:lnTo>
                    <a:pt x="81317" y="190423"/>
                  </a:lnTo>
                  <a:lnTo>
                    <a:pt x="83901" y="190466"/>
                  </a:lnTo>
                  <a:lnTo>
                    <a:pt x="101641" y="19050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1" name="SMARTInkAnnotation790"/>
            <p:cNvSpPr/>
            <p:nvPr/>
          </p:nvSpPr>
          <p:spPr>
            <a:xfrm>
              <a:off x="7189837" y="3962400"/>
              <a:ext cx="6347" cy="19051"/>
            </a:xfrm>
            <a:custGeom>
              <a:avLst/>
              <a:gdLst/>
              <a:ahLst/>
              <a:cxnLst/>
              <a:rect l="0" t="0" r="0" b="0"/>
              <a:pathLst>
                <a:path w="6347" h="19051">
                  <a:moveTo>
                    <a:pt x="6346" y="0"/>
                  </a:moveTo>
                  <a:lnTo>
                    <a:pt x="6346" y="9459"/>
                  </a:lnTo>
                  <a:lnTo>
                    <a:pt x="5642" y="10539"/>
                  </a:lnTo>
                  <a:lnTo>
                    <a:pt x="4463" y="11259"/>
                  </a:lnTo>
                  <a:lnTo>
                    <a:pt x="2974" y="11740"/>
                  </a:lnTo>
                  <a:lnTo>
                    <a:pt x="1980" y="12765"/>
                  </a:lnTo>
                  <a:lnTo>
                    <a:pt x="1317" y="14155"/>
                  </a:lnTo>
                  <a:lnTo>
                    <a:pt x="875" y="15786"/>
                  </a:lnTo>
                  <a:lnTo>
                    <a:pt x="1287" y="16874"/>
                  </a:lnTo>
                  <a:lnTo>
                    <a:pt x="2267" y="17599"/>
                  </a:lnTo>
                  <a:lnTo>
                    <a:pt x="6276" y="19024"/>
                  </a:lnTo>
                  <a:lnTo>
                    <a:pt x="0" y="19050"/>
                  </a:lnTo>
                  <a:lnTo>
                    <a:pt x="6346" y="1905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2" name="SMARTInkAnnotation791"/>
            <p:cNvSpPr/>
            <p:nvPr/>
          </p:nvSpPr>
          <p:spPr>
            <a:xfrm>
              <a:off x="7310555" y="3778250"/>
              <a:ext cx="165197" cy="273051"/>
            </a:xfrm>
            <a:custGeom>
              <a:avLst/>
              <a:gdLst/>
              <a:ahLst/>
              <a:cxnLst/>
              <a:rect l="0" t="0" r="0" b="0"/>
              <a:pathLst>
                <a:path w="165197" h="273051">
                  <a:moveTo>
                    <a:pt x="57186" y="0"/>
                  </a:moveTo>
                  <a:lnTo>
                    <a:pt x="47721" y="0"/>
                  </a:lnTo>
                  <a:lnTo>
                    <a:pt x="45934" y="705"/>
                  </a:lnTo>
                  <a:lnTo>
                    <a:pt x="42066" y="3371"/>
                  </a:lnTo>
                  <a:lnTo>
                    <a:pt x="39292" y="5467"/>
                  </a:lnTo>
                  <a:lnTo>
                    <a:pt x="36760" y="5958"/>
                  </a:lnTo>
                  <a:lnTo>
                    <a:pt x="31722" y="6298"/>
                  </a:lnTo>
                  <a:lnTo>
                    <a:pt x="28689" y="6327"/>
                  </a:lnTo>
                  <a:lnTo>
                    <a:pt x="27598" y="7040"/>
                  </a:lnTo>
                  <a:lnTo>
                    <a:pt x="26871" y="8221"/>
                  </a:lnTo>
                  <a:lnTo>
                    <a:pt x="25703" y="11815"/>
                  </a:lnTo>
                  <a:lnTo>
                    <a:pt x="21106" y="16889"/>
                  </a:lnTo>
                  <a:lnTo>
                    <a:pt x="15958" y="22137"/>
                  </a:lnTo>
                  <a:lnTo>
                    <a:pt x="14875" y="23930"/>
                  </a:lnTo>
                  <a:lnTo>
                    <a:pt x="13672" y="27804"/>
                  </a:lnTo>
                  <a:lnTo>
                    <a:pt x="12836" y="36257"/>
                  </a:lnTo>
                  <a:lnTo>
                    <a:pt x="12793" y="36871"/>
                  </a:lnTo>
                  <a:lnTo>
                    <a:pt x="9361" y="44478"/>
                  </a:lnTo>
                  <a:lnTo>
                    <a:pt x="7691" y="49871"/>
                  </a:lnTo>
                  <a:lnTo>
                    <a:pt x="6750" y="56875"/>
                  </a:lnTo>
                  <a:lnTo>
                    <a:pt x="6471" y="63418"/>
                  </a:lnTo>
                  <a:lnTo>
                    <a:pt x="6432" y="65562"/>
                  </a:lnTo>
                  <a:lnTo>
                    <a:pt x="5701" y="67697"/>
                  </a:lnTo>
                  <a:lnTo>
                    <a:pt x="2003" y="74073"/>
                  </a:lnTo>
                  <a:lnTo>
                    <a:pt x="891" y="78312"/>
                  </a:lnTo>
                  <a:lnTo>
                    <a:pt x="396" y="84429"/>
                  </a:lnTo>
                  <a:lnTo>
                    <a:pt x="177" y="91852"/>
                  </a:lnTo>
                  <a:lnTo>
                    <a:pt x="8" y="119449"/>
                  </a:lnTo>
                  <a:lnTo>
                    <a:pt x="0" y="188645"/>
                  </a:lnTo>
                  <a:lnTo>
                    <a:pt x="706" y="192086"/>
                  </a:lnTo>
                  <a:lnTo>
                    <a:pt x="3374" y="197790"/>
                  </a:lnTo>
                  <a:lnTo>
                    <a:pt x="5029" y="204558"/>
                  </a:lnTo>
                  <a:lnTo>
                    <a:pt x="5472" y="208339"/>
                  </a:lnTo>
                  <a:lnTo>
                    <a:pt x="6471" y="211565"/>
                  </a:lnTo>
                  <a:lnTo>
                    <a:pt x="9466" y="217031"/>
                  </a:lnTo>
                  <a:lnTo>
                    <a:pt x="13150" y="221812"/>
                  </a:lnTo>
                  <a:lnTo>
                    <a:pt x="15120" y="224075"/>
                  </a:lnTo>
                  <a:lnTo>
                    <a:pt x="16435" y="226289"/>
                  </a:lnTo>
                  <a:lnTo>
                    <a:pt x="18990" y="232776"/>
                  </a:lnTo>
                  <a:lnTo>
                    <a:pt x="23904" y="239166"/>
                  </a:lnTo>
                  <a:lnTo>
                    <a:pt x="27803" y="243409"/>
                  </a:lnTo>
                  <a:lnTo>
                    <a:pt x="33969" y="249764"/>
                  </a:lnTo>
                  <a:lnTo>
                    <a:pt x="40265" y="256116"/>
                  </a:lnTo>
                  <a:lnTo>
                    <a:pt x="42376" y="257528"/>
                  </a:lnTo>
                  <a:lnTo>
                    <a:pt x="46604" y="259095"/>
                  </a:lnTo>
                  <a:lnTo>
                    <a:pt x="50835" y="261674"/>
                  </a:lnTo>
                  <a:lnTo>
                    <a:pt x="52951" y="263349"/>
                  </a:lnTo>
                  <a:lnTo>
                    <a:pt x="57187" y="265211"/>
                  </a:lnTo>
                  <a:lnTo>
                    <a:pt x="61422" y="266038"/>
                  </a:lnTo>
                  <a:lnTo>
                    <a:pt x="65658" y="266406"/>
                  </a:lnTo>
                  <a:lnTo>
                    <a:pt x="67775" y="267209"/>
                  </a:lnTo>
                  <a:lnTo>
                    <a:pt x="72011" y="269984"/>
                  </a:lnTo>
                  <a:lnTo>
                    <a:pt x="74129" y="270300"/>
                  </a:lnTo>
                  <a:lnTo>
                    <a:pt x="76248" y="269806"/>
                  </a:lnTo>
                  <a:lnTo>
                    <a:pt x="78366" y="268770"/>
                  </a:lnTo>
                  <a:lnTo>
                    <a:pt x="81191" y="268081"/>
                  </a:lnTo>
                  <a:lnTo>
                    <a:pt x="84485" y="267620"/>
                  </a:lnTo>
                  <a:lnTo>
                    <a:pt x="88093" y="267314"/>
                  </a:lnTo>
                  <a:lnTo>
                    <a:pt x="91204" y="267109"/>
                  </a:lnTo>
                  <a:lnTo>
                    <a:pt x="96544" y="266882"/>
                  </a:lnTo>
                  <a:lnTo>
                    <a:pt x="103520" y="266754"/>
                  </a:lnTo>
                  <a:lnTo>
                    <a:pt x="106432" y="266030"/>
                  </a:lnTo>
                  <a:lnTo>
                    <a:pt x="109784" y="264842"/>
                  </a:lnTo>
                  <a:lnTo>
                    <a:pt x="113431" y="263345"/>
                  </a:lnTo>
                  <a:lnTo>
                    <a:pt x="115862" y="261641"/>
                  </a:lnTo>
                  <a:lnTo>
                    <a:pt x="117483" y="259800"/>
                  </a:lnTo>
                  <a:lnTo>
                    <a:pt x="118565" y="257866"/>
                  </a:lnTo>
                  <a:lnTo>
                    <a:pt x="119991" y="256577"/>
                  </a:lnTo>
                  <a:lnTo>
                    <a:pt x="121646" y="255719"/>
                  </a:lnTo>
                  <a:lnTo>
                    <a:pt x="123459" y="255146"/>
                  </a:lnTo>
                  <a:lnTo>
                    <a:pt x="127353" y="252628"/>
                  </a:lnTo>
                  <a:lnTo>
                    <a:pt x="129380" y="250968"/>
                  </a:lnTo>
                  <a:lnTo>
                    <a:pt x="132143" y="249862"/>
                  </a:lnTo>
                  <a:lnTo>
                    <a:pt x="135398" y="249125"/>
                  </a:lnTo>
                  <a:lnTo>
                    <a:pt x="138978" y="248633"/>
                  </a:lnTo>
                  <a:lnTo>
                    <a:pt x="141366" y="247600"/>
                  </a:lnTo>
                  <a:lnTo>
                    <a:pt x="142957" y="246206"/>
                  </a:lnTo>
                  <a:lnTo>
                    <a:pt x="144019" y="244570"/>
                  </a:lnTo>
                  <a:lnTo>
                    <a:pt x="145433" y="243480"/>
                  </a:lnTo>
                  <a:lnTo>
                    <a:pt x="147081" y="242753"/>
                  </a:lnTo>
                  <a:lnTo>
                    <a:pt x="148885" y="242269"/>
                  </a:lnTo>
                  <a:lnTo>
                    <a:pt x="152774" y="239849"/>
                  </a:lnTo>
                  <a:lnTo>
                    <a:pt x="157649" y="235918"/>
                  </a:lnTo>
                  <a:lnTo>
                    <a:pt x="161866" y="231866"/>
                  </a:lnTo>
                  <a:lnTo>
                    <a:pt x="162979" y="230072"/>
                  </a:lnTo>
                  <a:lnTo>
                    <a:pt x="165117" y="222596"/>
                  </a:lnTo>
                  <a:lnTo>
                    <a:pt x="165196" y="216813"/>
                  </a:lnTo>
                  <a:lnTo>
                    <a:pt x="164493" y="216509"/>
                  </a:lnTo>
                  <a:lnTo>
                    <a:pt x="161828" y="216171"/>
                  </a:lnTo>
                  <a:lnTo>
                    <a:pt x="160835" y="215375"/>
                  </a:lnTo>
                  <a:lnTo>
                    <a:pt x="160173" y="214139"/>
                  </a:lnTo>
                  <a:lnTo>
                    <a:pt x="159732" y="212609"/>
                  </a:lnTo>
                  <a:lnTo>
                    <a:pt x="158732" y="211590"/>
                  </a:lnTo>
                  <a:lnTo>
                    <a:pt x="157358" y="210910"/>
                  </a:lnTo>
                  <a:lnTo>
                    <a:pt x="153457" y="209819"/>
                  </a:lnTo>
                  <a:lnTo>
                    <a:pt x="149407" y="206259"/>
                  </a:lnTo>
                  <a:lnTo>
                    <a:pt x="147612" y="205239"/>
                  </a:lnTo>
                  <a:lnTo>
                    <a:pt x="143736" y="204106"/>
                  </a:lnTo>
                  <a:lnTo>
                    <a:pt x="139660" y="203603"/>
                  </a:lnTo>
                  <a:lnTo>
                    <a:pt x="135495" y="203379"/>
                  </a:lnTo>
                  <a:lnTo>
                    <a:pt x="131291" y="203279"/>
                  </a:lnTo>
                  <a:lnTo>
                    <a:pt x="124955" y="203224"/>
                  </a:lnTo>
                  <a:lnTo>
                    <a:pt x="123545" y="203921"/>
                  </a:lnTo>
                  <a:lnTo>
                    <a:pt x="122605" y="205092"/>
                  </a:lnTo>
                  <a:lnTo>
                    <a:pt x="121978" y="206578"/>
                  </a:lnTo>
                  <a:lnTo>
                    <a:pt x="120149" y="207569"/>
                  </a:lnTo>
                  <a:lnTo>
                    <a:pt x="117516" y="208229"/>
                  </a:lnTo>
                  <a:lnTo>
                    <a:pt x="109894" y="209289"/>
                  </a:lnTo>
                  <a:lnTo>
                    <a:pt x="106969" y="211316"/>
                  </a:lnTo>
                  <a:lnTo>
                    <a:pt x="105201" y="212844"/>
                  </a:lnTo>
                  <a:lnTo>
                    <a:pt x="103316" y="213863"/>
                  </a:lnTo>
                  <a:lnTo>
                    <a:pt x="99338" y="214994"/>
                  </a:lnTo>
                  <a:lnTo>
                    <a:pt x="95218" y="217379"/>
                  </a:lnTo>
                  <a:lnTo>
                    <a:pt x="93130" y="219003"/>
                  </a:lnTo>
                  <a:lnTo>
                    <a:pt x="91738" y="220791"/>
                  </a:lnTo>
                  <a:lnTo>
                    <a:pt x="90811" y="222688"/>
                  </a:lnTo>
                  <a:lnTo>
                    <a:pt x="90193" y="224659"/>
                  </a:lnTo>
                  <a:lnTo>
                    <a:pt x="89074" y="225973"/>
                  </a:lnTo>
                  <a:lnTo>
                    <a:pt x="87623" y="226849"/>
                  </a:lnTo>
                  <a:lnTo>
                    <a:pt x="85950" y="227432"/>
                  </a:lnTo>
                  <a:lnTo>
                    <a:pt x="82207" y="229963"/>
                  </a:lnTo>
                  <a:lnTo>
                    <a:pt x="80220" y="231625"/>
                  </a:lnTo>
                  <a:lnTo>
                    <a:pt x="78897" y="233439"/>
                  </a:lnTo>
                  <a:lnTo>
                    <a:pt x="76596" y="240126"/>
                  </a:lnTo>
                  <a:lnTo>
                    <a:pt x="76351" y="244323"/>
                  </a:lnTo>
                  <a:lnTo>
                    <a:pt x="75610" y="245432"/>
                  </a:lnTo>
                  <a:lnTo>
                    <a:pt x="74411" y="246171"/>
                  </a:lnTo>
                  <a:lnTo>
                    <a:pt x="72906" y="246664"/>
                  </a:lnTo>
                  <a:lnTo>
                    <a:pt x="71901" y="247698"/>
                  </a:lnTo>
                  <a:lnTo>
                    <a:pt x="71232" y="249093"/>
                  </a:lnTo>
                  <a:lnTo>
                    <a:pt x="70489" y="252525"/>
                  </a:lnTo>
                  <a:lnTo>
                    <a:pt x="70011" y="260477"/>
                  </a:lnTo>
                  <a:lnTo>
                    <a:pt x="69905" y="268035"/>
                  </a:lnTo>
                  <a:lnTo>
                    <a:pt x="69894" y="27305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972680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1"/>
          <p:cNvSpPr/>
          <p:nvPr/>
        </p:nvSpPr>
        <p:spPr>
          <a:xfrm>
            <a:off x="2201974" y="228600"/>
            <a:ext cx="1884" cy="1"/>
          </a:xfrm>
          <a:custGeom>
            <a:avLst/>
            <a:gdLst/>
            <a:ahLst/>
            <a:cxnLst/>
            <a:rect l="0" t="0" r="0" b="0"/>
            <a:pathLst>
              <a:path w="1884" h="1">
                <a:moveTo>
                  <a:pt x="0" y="0"/>
                </a:moveTo>
                <a:lnTo>
                  <a:pt x="1883" y="0"/>
                </a:lnTo>
                <a:close/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MARTInkAnnotation337"/>
          <p:cNvSpPr/>
          <p:nvPr/>
        </p:nvSpPr>
        <p:spPr>
          <a:xfrm>
            <a:off x="1344483" y="260350"/>
            <a:ext cx="82309" cy="195968"/>
          </a:xfrm>
          <a:custGeom>
            <a:avLst/>
            <a:gdLst/>
            <a:ahLst/>
            <a:cxnLst/>
            <a:rect l="0" t="0" r="0" b="0"/>
            <a:pathLst>
              <a:path w="82309" h="195968">
                <a:moveTo>
                  <a:pt x="25122" y="25400"/>
                </a:moveTo>
                <a:lnTo>
                  <a:pt x="25122" y="0"/>
                </a:lnTo>
                <a:lnTo>
                  <a:pt x="25122" y="57857"/>
                </a:lnTo>
                <a:lnTo>
                  <a:pt x="24416" y="64677"/>
                </a:lnTo>
                <a:lnTo>
                  <a:pt x="23240" y="72046"/>
                </a:lnTo>
                <a:lnTo>
                  <a:pt x="21749" y="79780"/>
                </a:lnTo>
                <a:lnTo>
                  <a:pt x="20050" y="87054"/>
                </a:lnTo>
                <a:lnTo>
                  <a:pt x="18211" y="94019"/>
                </a:lnTo>
                <a:lnTo>
                  <a:pt x="14285" y="107403"/>
                </a:lnTo>
                <a:lnTo>
                  <a:pt x="10187" y="120407"/>
                </a:lnTo>
                <a:lnTo>
                  <a:pt x="8811" y="126132"/>
                </a:lnTo>
                <a:lnTo>
                  <a:pt x="7894" y="131360"/>
                </a:lnTo>
                <a:lnTo>
                  <a:pt x="7283" y="136257"/>
                </a:lnTo>
                <a:lnTo>
                  <a:pt x="6170" y="141638"/>
                </a:lnTo>
                <a:lnTo>
                  <a:pt x="4721" y="147342"/>
                </a:lnTo>
                <a:lnTo>
                  <a:pt x="3050" y="153261"/>
                </a:lnTo>
                <a:lnTo>
                  <a:pt x="1935" y="157913"/>
                </a:lnTo>
                <a:lnTo>
                  <a:pt x="1192" y="161720"/>
                </a:lnTo>
                <a:lnTo>
                  <a:pt x="367" y="167831"/>
                </a:lnTo>
                <a:lnTo>
                  <a:pt x="0" y="172899"/>
                </a:lnTo>
                <a:lnTo>
                  <a:pt x="608" y="174533"/>
                </a:lnTo>
                <a:lnTo>
                  <a:pt x="1720" y="175622"/>
                </a:lnTo>
                <a:lnTo>
                  <a:pt x="3167" y="176348"/>
                </a:lnTo>
                <a:lnTo>
                  <a:pt x="4131" y="177537"/>
                </a:lnTo>
                <a:lnTo>
                  <a:pt x="4774" y="179036"/>
                </a:lnTo>
                <a:lnTo>
                  <a:pt x="5203" y="180740"/>
                </a:lnTo>
                <a:lnTo>
                  <a:pt x="6195" y="181877"/>
                </a:lnTo>
                <a:lnTo>
                  <a:pt x="7562" y="182635"/>
                </a:lnTo>
                <a:lnTo>
                  <a:pt x="9180" y="183140"/>
                </a:lnTo>
                <a:lnTo>
                  <a:pt x="10964" y="184182"/>
                </a:lnTo>
                <a:lnTo>
                  <a:pt x="12859" y="185582"/>
                </a:lnTo>
                <a:lnTo>
                  <a:pt x="14829" y="187222"/>
                </a:lnTo>
                <a:lnTo>
                  <a:pt x="16848" y="188314"/>
                </a:lnTo>
                <a:lnTo>
                  <a:pt x="18900" y="189043"/>
                </a:lnTo>
                <a:lnTo>
                  <a:pt x="20974" y="189528"/>
                </a:lnTo>
                <a:lnTo>
                  <a:pt x="23063" y="189852"/>
                </a:lnTo>
                <a:lnTo>
                  <a:pt x="25161" y="190068"/>
                </a:lnTo>
                <a:lnTo>
                  <a:pt x="27267" y="190212"/>
                </a:lnTo>
                <a:lnTo>
                  <a:pt x="29376" y="190308"/>
                </a:lnTo>
                <a:lnTo>
                  <a:pt x="33602" y="190415"/>
                </a:lnTo>
                <a:lnTo>
                  <a:pt x="74961" y="190500"/>
                </a:lnTo>
                <a:lnTo>
                  <a:pt x="77395" y="192381"/>
                </a:lnTo>
                <a:lnTo>
                  <a:pt x="81338" y="195967"/>
                </a:lnTo>
                <a:lnTo>
                  <a:pt x="81661" y="195556"/>
                </a:lnTo>
                <a:lnTo>
                  <a:pt x="82308" y="19050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SMARTInkAnnotation338"/>
          <p:cNvSpPr/>
          <p:nvPr/>
        </p:nvSpPr>
        <p:spPr>
          <a:xfrm>
            <a:off x="1490331" y="298532"/>
            <a:ext cx="38124" cy="139619"/>
          </a:xfrm>
          <a:custGeom>
            <a:avLst/>
            <a:gdLst/>
            <a:ahLst/>
            <a:cxnLst/>
            <a:rect l="0" t="0" r="0" b="0"/>
            <a:pathLst>
              <a:path w="38124" h="139619">
                <a:moveTo>
                  <a:pt x="0" y="25318"/>
                </a:moveTo>
                <a:lnTo>
                  <a:pt x="0" y="21947"/>
                </a:lnTo>
                <a:lnTo>
                  <a:pt x="706" y="19543"/>
                </a:lnTo>
                <a:lnTo>
                  <a:pt x="1882" y="16529"/>
                </a:lnTo>
                <a:lnTo>
                  <a:pt x="5471" y="8295"/>
                </a:lnTo>
                <a:lnTo>
                  <a:pt x="6471" y="7619"/>
                </a:lnTo>
                <a:lnTo>
                  <a:pt x="7844" y="7169"/>
                </a:lnTo>
                <a:lnTo>
                  <a:pt x="9465" y="6869"/>
                </a:lnTo>
                <a:lnTo>
                  <a:pt x="11252" y="5963"/>
                </a:lnTo>
                <a:lnTo>
                  <a:pt x="13149" y="4653"/>
                </a:lnTo>
                <a:lnTo>
                  <a:pt x="18959" y="0"/>
                </a:lnTo>
                <a:lnTo>
                  <a:pt x="19699" y="678"/>
                </a:lnTo>
                <a:lnTo>
                  <a:pt x="22404" y="3313"/>
                </a:lnTo>
                <a:lnTo>
                  <a:pt x="24114" y="5709"/>
                </a:lnTo>
                <a:lnTo>
                  <a:pt x="25960" y="8718"/>
                </a:lnTo>
                <a:lnTo>
                  <a:pt x="27897" y="12134"/>
                </a:lnTo>
                <a:lnTo>
                  <a:pt x="29187" y="15823"/>
                </a:lnTo>
                <a:lnTo>
                  <a:pt x="30048" y="19694"/>
                </a:lnTo>
                <a:lnTo>
                  <a:pt x="30622" y="23685"/>
                </a:lnTo>
                <a:lnTo>
                  <a:pt x="31004" y="28463"/>
                </a:lnTo>
                <a:lnTo>
                  <a:pt x="31260" y="33765"/>
                </a:lnTo>
                <a:lnTo>
                  <a:pt x="31543" y="45300"/>
                </a:lnTo>
                <a:lnTo>
                  <a:pt x="31769" y="133782"/>
                </a:lnTo>
                <a:lnTo>
                  <a:pt x="32475" y="135728"/>
                </a:lnTo>
                <a:lnTo>
                  <a:pt x="33652" y="137024"/>
                </a:lnTo>
                <a:lnTo>
                  <a:pt x="38123" y="139618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SMARTInkAnnotation339"/>
          <p:cNvSpPr/>
          <p:nvPr/>
        </p:nvSpPr>
        <p:spPr>
          <a:xfrm>
            <a:off x="1611056" y="247684"/>
            <a:ext cx="38125" cy="146017"/>
          </a:xfrm>
          <a:custGeom>
            <a:avLst/>
            <a:gdLst/>
            <a:ahLst/>
            <a:cxnLst/>
            <a:rect l="0" t="0" r="0" b="0"/>
            <a:pathLst>
              <a:path w="38125" h="146017">
                <a:moveTo>
                  <a:pt x="0" y="25366"/>
                </a:moveTo>
                <a:lnTo>
                  <a:pt x="3373" y="18624"/>
                </a:lnTo>
                <a:lnTo>
                  <a:pt x="4366" y="15932"/>
                </a:lnTo>
                <a:lnTo>
                  <a:pt x="5029" y="13432"/>
                </a:lnTo>
                <a:lnTo>
                  <a:pt x="5471" y="11060"/>
                </a:lnTo>
                <a:lnTo>
                  <a:pt x="6471" y="8773"/>
                </a:lnTo>
                <a:lnTo>
                  <a:pt x="7844" y="6543"/>
                </a:lnTo>
                <a:lnTo>
                  <a:pt x="12623" y="80"/>
                </a:lnTo>
                <a:lnTo>
                  <a:pt x="13358" y="42"/>
                </a:lnTo>
                <a:lnTo>
                  <a:pt x="16056" y="0"/>
                </a:lnTo>
                <a:lnTo>
                  <a:pt x="17764" y="1399"/>
                </a:lnTo>
                <a:lnTo>
                  <a:pt x="19609" y="3744"/>
                </a:lnTo>
                <a:lnTo>
                  <a:pt x="21544" y="6718"/>
                </a:lnTo>
                <a:lnTo>
                  <a:pt x="23541" y="8701"/>
                </a:lnTo>
                <a:lnTo>
                  <a:pt x="25578" y="10022"/>
                </a:lnTo>
                <a:lnTo>
                  <a:pt x="27642" y="10903"/>
                </a:lnTo>
                <a:lnTo>
                  <a:pt x="29018" y="12902"/>
                </a:lnTo>
                <a:lnTo>
                  <a:pt x="29935" y="15646"/>
                </a:lnTo>
                <a:lnTo>
                  <a:pt x="30547" y="18886"/>
                </a:lnTo>
                <a:lnTo>
                  <a:pt x="30954" y="21751"/>
                </a:lnTo>
                <a:lnTo>
                  <a:pt x="31226" y="24367"/>
                </a:lnTo>
                <a:lnTo>
                  <a:pt x="31407" y="26817"/>
                </a:lnTo>
                <a:lnTo>
                  <a:pt x="31528" y="30566"/>
                </a:lnTo>
                <a:lnTo>
                  <a:pt x="31722" y="53675"/>
                </a:lnTo>
                <a:lnTo>
                  <a:pt x="31767" y="96719"/>
                </a:lnTo>
                <a:lnTo>
                  <a:pt x="32474" y="99040"/>
                </a:lnTo>
                <a:lnTo>
                  <a:pt x="33651" y="101293"/>
                </a:lnTo>
                <a:lnTo>
                  <a:pt x="35142" y="103501"/>
                </a:lnTo>
                <a:lnTo>
                  <a:pt x="36136" y="107795"/>
                </a:lnTo>
                <a:lnTo>
                  <a:pt x="36799" y="113480"/>
                </a:lnTo>
                <a:lnTo>
                  <a:pt x="37240" y="120092"/>
                </a:lnTo>
                <a:lnTo>
                  <a:pt x="37731" y="131201"/>
                </a:lnTo>
                <a:lnTo>
                  <a:pt x="38124" y="146016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MARTInkAnnotation340"/>
          <p:cNvSpPr/>
          <p:nvPr/>
        </p:nvSpPr>
        <p:spPr>
          <a:xfrm>
            <a:off x="1687304" y="254001"/>
            <a:ext cx="31770" cy="82550"/>
          </a:xfrm>
          <a:custGeom>
            <a:avLst/>
            <a:gdLst/>
            <a:ahLst/>
            <a:cxnLst/>
            <a:rect l="0" t="0" r="0" b="0"/>
            <a:pathLst>
              <a:path w="31770" h="82550">
                <a:moveTo>
                  <a:pt x="0" y="50799"/>
                </a:moveTo>
                <a:lnTo>
                  <a:pt x="3372" y="44057"/>
                </a:lnTo>
                <a:lnTo>
                  <a:pt x="5072" y="41365"/>
                </a:lnTo>
                <a:lnTo>
                  <a:pt x="6911" y="38865"/>
                </a:lnTo>
                <a:lnTo>
                  <a:pt x="8843" y="36493"/>
                </a:lnTo>
                <a:lnTo>
                  <a:pt x="10132" y="34206"/>
                </a:lnTo>
                <a:lnTo>
                  <a:pt x="10990" y="31976"/>
                </a:lnTo>
                <a:lnTo>
                  <a:pt x="11562" y="29784"/>
                </a:lnTo>
                <a:lnTo>
                  <a:pt x="11944" y="26911"/>
                </a:lnTo>
                <a:lnTo>
                  <a:pt x="12198" y="23585"/>
                </a:lnTo>
                <a:lnTo>
                  <a:pt x="12368" y="19956"/>
                </a:lnTo>
                <a:lnTo>
                  <a:pt x="13187" y="16831"/>
                </a:lnTo>
                <a:lnTo>
                  <a:pt x="14439" y="14043"/>
                </a:lnTo>
                <a:lnTo>
                  <a:pt x="18148" y="7869"/>
                </a:lnTo>
                <a:lnTo>
                  <a:pt x="18453" y="6657"/>
                </a:lnTo>
                <a:lnTo>
                  <a:pt x="18656" y="5143"/>
                </a:lnTo>
                <a:lnTo>
                  <a:pt x="19060" y="11"/>
                </a:lnTo>
                <a:lnTo>
                  <a:pt x="19061" y="0"/>
                </a:lnTo>
                <a:lnTo>
                  <a:pt x="19061" y="9458"/>
                </a:lnTo>
                <a:lnTo>
                  <a:pt x="18355" y="10539"/>
                </a:lnTo>
                <a:lnTo>
                  <a:pt x="17179" y="11259"/>
                </a:lnTo>
                <a:lnTo>
                  <a:pt x="15688" y="11739"/>
                </a:lnTo>
                <a:lnTo>
                  <a:pt x="14695" y="12764"/>
                </a:lnTo>
                <a:lnTo>
                  <a:pt x="14032" y="14154"/>
                </a:lnTo>
                <a:lnTo>
                  <a:pt x="13591" y="15785"/>
                </a:lnTo>
                <a:lnTo>
                  <a:pt x="12590" y="16873"/>
                </a:lnTo>
                <a:lnTo>
                  <a:pt x="11217" y="17598"/>
                </a:lnTo>
                <a:lnTo>
                  <a:pt x="9596" y="18082"/>
                </a:lnTo>
                <a:lnTo>
                  <a:pt x="8515" y="19815"/>
                </a:lnTo>
                <a:lnTo>
                  <a:pt x="7794" y="22382"/>
                </a:lnTo>
                <a:lnTo>
                  <a:pt x="7314" y="25504"/>
                </a:lnTo>
                <a:lnTo>
                  <a:pt x="6288" y="28291"/>
                </a:lnTo>
                <a:lnTo>
                  <a:pt x="4898" y="30855"/>
                </a:lnTo>
                <a:lnTo>
                  <a:pt x="967" y="36668"/>
                </a:lnTo>
                <a:lnTo>
                  <a:pt x="645" y="37851"/>
                </a:lnTo>
                <a:lnTo>
                  <a:pt x="429" y="39344"/>
                </a:lnTo>
                <a:lnTo>
                  <a:pt x="286" y="41046"/>
                </a:lnTo>
                <a:lnTo>
                  <a:pt x="190" y="42886"/>
                </a:lnTo>
                <a:lnTo>
                  <a:pt x="25" y="49617"/>
                </a:lnTo>
                <a:lnTo>
                  <a:pt x="0" y="62324"/>
                </a:lnTo>
                <a:lnTo>
                  <a:pt x="706" y="62716"/>
                </a:lnTo>
                <a:lnTo>
                  <a:pt x="1882" y="62977"/>
                </a:lnTo>
                <a:lnTo>
                  <a:pt x="3373" y="63151"/>
                </a:lnTo>
                <a:lnTo>
                  <a:pt x="5072" y="63972"/>
                </a:lnTo>
                <a:lnTo>
                  <a:pt x="6911" y="65226"/>
                </a:lnTo>
                <a:lnTo>
                  <a:pt x="11562" y="68936"/>
                </a:lnTo>
                <a:lnTo>
                  <a:pt x="13356" y="69946"/>
                </a:lnTo>
                <a:lnTo>
                  <a:pt x="19115" y="72949"/>
                </a:lnTo>
                <a:lnTo>
                  <a:pt x="21215" y="74738"/>
                </a:lnTo>
                <a:lnTo>
                  <a:pt x="22615" y="76636"/>
                </a:lnTo>
                <a:lnTo>
                  <a:pt x="23548" y="78607"/>
                </a:lnTo>
                <a:lnTo>
                  <a:pt x="24877" y="79921"/>
                </a:lnTo>
                <a:lnTo>
                  <a:pt x="26468" y="80797"/>
                </a:lnTo>
                <a:lnTo>
                  <a:pt x="31769" y="82549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SMARTInkAnnotation341"/>
          <p:cNvSpPr/>
          <p:nvPr/>
        </p:nvSpPr>
        <p:spPr>
          <a:xfrm>
            <a:off x="1776259" y="280285"/>
            <a:ext cx="95307" cy="100716"/>
          </a:xfrm>
          <a:custGeom>
            <a:avLst/>
            <a:gdLst/>
            <a:ahLst/>
            <a:cxnLst/>
            <a:rect l="0" t="0" r="0" b="0"/>
            <a:pathLst>
              <a:path w="95307" h="100716">
                <a:moveTo>
                  <a:pt x="0" y="24515"/>
                </a:moveTo>
                <a:lnTo>
                  <a:pt x="11747" y="24515"/>
                </a:lnTo>
                <a:lnTo>
                  <a:pt x="14164" y="26396"/>
                </a:lnTo>
                <a:lnTo>
                  <a:pt x="15796" y="27886"/>
                </a:lnTo>
                <a:lnTo>
                  <a:pt x="18296" y="29585"/>
                </a:lnTo>
                <a:lnTo>
                  <a:pt x="21376" y="31422"/>
                </a:lnTo>
                <a:lnTo>
                  <a:pt x="24840" y="33353"/>
                </a:lnTo>
                <a:lnTo>
                  <a:pt x="27150" y="35346"/>
                </a:lnTo>
                <a:lnTo>
                  <a:pt x="28690" y="37380"/>
                </a:lnTo>
                <a:lnTo>
                  <a:pt x="29716" y="39442"/>
                </a:lnTo>
                <a:lnTo>
                  <a:pt x="31107" y="40816"/>
                </a:lnTo>
                <a:lnTo>
                  <a:pt x="32739" y="41732"/>
                </a:lnTo>
                <a:lnTo>
                  <a:pt x="34534" y="42343"/>
                </a:lnTo>
                <a:lnTo>
                  <a:pt x="36437" y="42751"/>
                </a:lnTo>
                <a:lnTo>
                  <a:pt x="38411" y="43022"/>
                </a:lnTo>
                <a:lnTo>
                  <a:pt x="40433" y="43203"/>
                </a:lnTo>
                <a:lnTo>
                  <a:pt x="42487" y="43324"/>
                </a:lnTo>
                <a:lnTo>
                  <a:pt x="46652" y="43458"/>
                </a:lnTo>
                <a:lnTo>
                  <a:pt x="55784" y="43544"/>
                </a:lnTo>
                <a:lnTo>
                  <a:pt x="62681" y="43556"/>
                </a:lnTo>
                <a:lnTo>
                  <a:pt x="65792" y="42853"/>
                </a:lnTo>
                <a:lnTo>
                  <a:pt x="68571" y="41679"/>
                </a:lnTo>
                <a:lnTo>
                  <a:pt x="74731" y="38097"/>
                </a:lnTo>
                <a:lnTo>
                  <a:pt x="77456" y="37607"/>
                </a:lnTo>
                <a:lnTo>
                  <a:pt x="81585" y="37292"/>
                </a:lnTo>
                <a:lnTo>
                  <a:pt x="82630" y="35855"/>
                </a:lnTo>
                <a:lnTo>
                  <a:pt x="84032" y="33486"/>
                </a:lnTo>
                <a:lnTo>
                  <a:pt x="85673" y="30496"/>
                </a:lnTo>
                <a:lnTo>
                  <a:pt x="87473" y="27797"/>
                </a:lnTo>
                <a:lnTo>
                  <a:pt x="89379" y="25292"/>
                </a:lnTo>
                <a:lnTo>
                  <a:pt x="94138" y="19573"/>
                </a:lnTo>
                <a:lnTo>
                  <a:pt x="94789" y="16909"/>
                </a:lnTo>
                <a:lnTo>
                  <a:pt x="94962" y="15211"/>
                </a:lnTo>
                <a:lnTo>
                  <a:pt x="95078" y="13374"/>
                </a:lnTo>
                <a:lnTo>
                  <a:pt x="95155" y="11443"/>
                </a:lnTo>
                <a:lnTo>
                  <a:pt x="95306" y="5569"/>
                </a:lnTo>
                <a:lnTo>
                  <a:pt x="93425" y="5511"/>
                </a:lnTo>
                <a:lnTo>
                  <a:pt x="91935" y="5496"/>
                </a:lnTo>
                <a:lnTo>
                  <a:pt x="90942" y="4780"/>
                </a:lnTo>
                <a:lnTo>
                  <a:pt x="90280" y="3597"/>
                </a:lnTo>
                <a:lnTo>
                  <a:pt x="89838" y="2103"/>
                </a:lnTo>
                <a:lnTo>
                  <a:pt x="88132" y="1107"/>
                </a:lnTo>
                <a:lnTo>
                  <a:pt x="85582" y="443"/>
                </a:lnTo>
                <a:lnTo>
                  <a:pt x="82471" y="0"/>
                </a:lnTo>
                <a:lnTo>
                  <a:pt x="80396" y="411"/>
                </a:lnTo>
                <a:lnTo>
                  <a:pt x="79013" y="1390"/>
                </a:lnTo>
                <a:lnTo>
                  <a:pt x="76771" y="4359"/>
                </a:lnTo>
                <a:lnTo>
                  <a:pt x="75184" y="6139"/>
                </a:lnTo>
                <a:lnTo>
                  <a:pt x="71539" y="9998"/>
                </a:lnTo>
                <a:lnTo>
                  <a:pt x="67565" y="14065"/>
                </a:lnTo>
                <a:lnTo>
                  <a:pt x="66223" y="16137"/>
                </a:lnTo>
                <a:lnTo>
                  <a:pt x="65329" y="18224"/>
                </a:lnTo>
                <a:lnTo>
                  <a:pt x="64732" y="20321"/>
                </a:lnTo>
                <a:lnTo>
                  <a:pt x="63629" y="22425"/>
                </a:lnTo>
                <a:lnTo>
                  <a:pt x="62187" y="24533"/>
                </a:lnTo>
                <a:lnTo>
                  <a:pt x="60520" y="26643"/>
                </a:lnTo>
                <a:lnTo>
                  <a:pt x="59408" y="28756"/>
                </a:lnTo>
                <a:lnTo>
                  <a:pt x="58667" y="30870"/>
                </a:lnTo>
                <a:lnTo>
                  <a:pt x="58174" y="32985"/>
                </a:lnTo>
                <a:lnTo>
                  <a:pt x="57138" y="35101"/>
                </a:lnTo>
                <a:lnTo>
                  <a:pt x="55741" y="37217"/>
                </a:lnTo>
                <a:lnTo>
                  <a:pt x="54105" y="39333"/>
                </a:lnTo>
                <a:lnTo>
                  <a:pt x="53014" y="43566"/>
                </a:lnTo>
                <a:lnTo>
                  <a:pt x="52286" y="49210"/>
                </a:lnTo>
                <a:lnTo>
                  <a:pt x="51119" y="65063"/>
                </a:lnTo>
                <a:lnTo>
                  <a:pt x="51023" y="67069"/>
                </a:lnTo>
                <a:lnTo>
                  <a:pt x="50916" y="71180"/>
                </a:lnTo>
                <a:lnTo>
                  <a:pt x="52300" y="74675"/>
                </a:lnTo>
                <a:lnTo>
                  <a:pt x="54634" y="79122"/>
                </a:lnTo>
                <a:lnTo>
                  <a:pt x="61780" y="91354"/>
                </a:lnTo>
                <a:lnTo>
                  <a:pt x="63073" y="92358"/>
                </a:lnTo>
                <a:lnTo>
                  <a:pt x="64640" y="93027"/>
                </a:lnTo>
                <a:lnTo>
                  <a:pt x="66391" y="93473"/>
                </a:lnTo>
                <a:lnTo>
                  <a:pt x="68264" y="94476"/>
                </a:lnTo>
                <a:lnTo>
                  <a:pt x="70219" y="95850"/>
                </a:lnTo>
                <a:lnTo>
                  <a:pt x="76247" y="100715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SMARTInkAnnotation342"/>
          <p:cNvSpPr/>
          <p:nvPr/>
        </p:nvSpPr>
        <p:spPr>
          <a:xfrm>
            <a:off x="1928754" y="260350"/>
            <a:ext cx="57186" cy="114301"/>
          </a:xfrm>
          <a:custGeom>
            <a:avLst/>
            <a:gdLst/>
            <a:ahLst/>
            <a:cxnLst/>
            <a:rect l="0" t="0" r="0" b="0"/>
            <a:pathLst>
              <a:path w="57186" h="114301">
                <a:moveTo>
                  <a:pt x="0" y="44450"/>
                </a:moveTo>
                <a:lnTo>
                  <a:pt x="10941" y="28048"/>
                </a:lnTo>
                <a:lnTo>
                  <a:pt x="12236" y="26460"/>
                </a:lnTo>
                <a:lnTo>
                  <a:pt x="13805" y="24695"/>
                </a:lnTo>
                <a:lnTo>
                  <a:pt x="17432" y="20853"/>
                </a:lnTo>
                <a:lnTo>
                  <a:pt x="21396" y="16794"/>
                </a:lnTo>
                <a:lnTo>
                  <a:pt x="22736" y="14724"/>
                </a:lnTo>
                <a:lnTo>
                  <a:pt x="23629" y="12638"/>
                </a:lnTo>
                <a:lnTo>
                  <a:pt x="24225" y="10542"/>
                </a:lnTo>
                <a:lnTo>
                  <a:pt x="25328" y="8439"/>
                </a:lnTo>
                <a:lnTo>
                  <a:pt x="26769" y="6332"/>
                </a:lnTo>
                <a:lnTo>
                  <a:pt x="31758" y="14"/>
                </a:lnTo>
                <a:lnTo>
                  <a:pt x="31769" y="0"/>
                </a:lnTo>
                <a:lnTo>
                  <a:pt x="31770" y="23144"/>
                </a:lnTo>
                <a:lnTo>
                  <a:pt x="31064" y="26718"/>
                </a:lnTo>
                <a:lnTo>
                  <a:pt x="29887" y="29807"/>
                </a:lnTo>
                <a:lnTo>
                  <a:pt x="28397" y="32571"/>
                </a:lnTo>
                <a:lnTo>
                  <a:pt x="27403" y="35120"/>
                </a:lnTo>
                <a:lnTo>
                  <a:pt x="26740" y="37524"/>
                </a:lnTo>
                <a:lnTo>
                  <a:pt x="26299" y="39833"/>
                </a:lnTo>
                <a:lnTo>
                  <a:pt x="26004" y="42077"/>
                </a:lnTo>
                <a:lnTo>
                  <a:pt x="25808" y="44279"/>
                </a:lnTo>
                <a:lnTo>
                  <a:pt x="25677" y="46453"/>
                </a:lnTo>
                <a:lnTo>
                  <a:pt x="24884" y="48607"/>
                </a:lnTo>
                <a:lnTo>
                  <a:pt x="23649" y="50749"/>
                </a:lnTo>
                <a:lnTo>
                  <a:pt x="22120" y="52883"/>
                </a:lnTo>
                <a:lnTo>
                  <a:pt x="21100" y="55716"/>
                </a:lnTo>
                <a:lnTo>
                  <a:pt x="20421" y="59016"/>
                </a:lnTo>
                <a:lnTo>
                  <a:pt x="19968" y="62628"/>
                </a:lnTo>
                <a:lnTo>
                  <a:pt x="19666" y="65741"/>
                </a:lnTo>
                <a:lnTo>
                  <a:pt x="19464" y="68521"/>
                </a:lnTo>
                <a:lnTo>
                  <a:pt x="19330" y="71081"/>
                </a:lnTo>
                <a:lnTo>
                  <a:pt x="19181" y="75806"/>
                </a:lnTo>
                <a:lnTo>
                  <a:pt x="19085" y="84589"/>
                </a:lnTo>
                <a:lnTo>
                  <a:pt x="19062" y="100344"/>
                </a:lnTo>
                <a:lnTo>
                  <a:pt x="19768" y="101468"/>
                </a:lnTo>
                <a:lnTo>
                  <a:pt x="20945" y="102923"/>
                </a:lnTo>
                <a:lnTo>
                  <a:pt x="24533" y="106957"/>
                </a:lnTo>
                <a:lnTo>
                  <a:pt x="25533" y="107288"/>
                </a:lnTo>
                <a:lnTo>
                  <a:pt x="26906" y="107509"/>
                </a:lnTo>
                <a:lnTo>
                  <a:pt x="28527" y="107656"/>
                </a:lnTo>
                <a:lnTo>
                  <a:pt x="30314" y="108459"/>
                </a:lnTo>
                <a:lnTo>
                  <a:pt x="32211" y="109701"/>
                </a:lnTo>
                <a:lnTo>
                  <a:pt x="34182" y="111234"/>
                </a:lnTo>
                <a:lnTo>
                  <a:pt x="36202" y="112256"/>
                </a:lnTo>
                <a:lnTo>
                  <a:pt x="38255" y="112937"/>
                </a:lnTo>
                <a:lnTo>
                  <a:pt x="40329" y="113391"/>
                </a:lnTo>
                <a:lnTo>
                  <a:pt x="42418" y="113694"/>
                </a:lnTo>
                <a:lnTo>
                  <a:pt x="44516" y="113896"/>
                </a:lnTo>
                <a:lnTo>
                  <a:pt x="46621" y="114031"/>
                </a:lnTo>
                <a:lnTo>
                  <a:pt x="48731" y="114120"/>
                </a:lnTo>
                <a:lnTo>
                  <a:pt x="57185" y="11430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SMARTInkAnnotation343"/>
          <p:cNvSpPr/>
          <p:nvPr/>
        </p:nvSpPr>
        <p:spPr>
          <a:xfrm>
            <a:off x="2093957" y="234950"/>
            <a:ext cx="12709" cy="114301"/>
          </a:xfrm>
          <a:custGeom>
            <a:avLst/>
            <a:gdLst/>
            <a:ahLst/>
            <a:cxnLst/>
            <a:rect l="0" t="0" r="0" b="0"/>
            <a:pathLst>
              <a:path w="12709" h="114301">
                <a:moveTo>
                  <a:pt x="0" y="6350"/>
                </a:moveTo>
                <a:lnTo>
                  <a:pt x="0" y="2"/>
                </a:lnTo>
                <a:lnTo>
                  <a:pt x="5471" y="0"/>
                </a:lnTo>
                <a:lnTo>
                  <a:pt x="6471" y="2117"/>
                </a:lnTo>
                <a:lnTo>
                  <a:pt x="7844" y="5644"/>
                </a:lnTo>
                <a:lnTo>
                  <a:pt x="9465" y="10113"/>
                </a:lnTo>
                <a:lnTo>
                  <a:pt x="10547" y="13797"/>
                </a:lnTo>
                <a:lnTo>
                  <a:pt x="11267" y="16959"/>
                </a:lnTo>
                <a:lnTo>
                  <a:pt x="11747" y="19773"/>
                </a:lnTo>
                <a:lnTo>
                  <a:pt x="12068" y="23060"/>
                </a:lnTo>
                <a:lnTo>
                  <a:pt x="12281" y="26662"/>
                </a:lnTo>
                <a:lnTo>
                  <a:pt x="12423" y="30475"/>
                </a:lnTo>
                <a:lnTo>
                  <a:pt x="12624" y="45954"/>
                </a:lnTo>
                <a:lnTo>
                  <a:pt x="12708" y="11430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SMARTInkAnnotation344"/>
          <p:cNvSpPr/>
          <p:nvPr/>
        </p:nvSpPr>
        <p:spPr>
          <a:xfrm>
            <a:off x="2240098" y="234957"/>
            <a:ext cx="38124" cy="158744"/>
          </a:xfrm>
          <a:custGeom>
            <a:avLst/>
            <a:gdLst/>
            <a:ahLst/>
            <a:cxnLst/>
            <a:rect l="0" t="0" r="0" b="0"/>
            <a:pathLst>
              <a:path w="38124" h="158744">
                <a:moveTo>
                  <a:pt x="0" y="6343"/>
                </a:moveTo>
                <a:lnTo>
                  <a:pt x="3372" y="2972"/>
                </a:lnTo>
                <a:lnTo>
                  <a:pt x="5072" y="1979"/>
                </a:lnTo>
                <a:lnTo>
                  <a:pt x="6911" y="1317"/>
                </a:lnTo>
                <a:lnTo>
                  <a:pt x="11563" y="255"/>
                </a:lnTo>
                <a:lnTo>
                  <a:pt x="12650" y="167"/>
                </a:lnTo>
                <a:lnTo>
                  <a:pt x="14081" y="109"/>
                </a:lnTo>
                <a:lnTo>
                  <a:pt x="17554" y="45"/>
                </a:lnTo>
                <a:lnTo>
                  <a:pt x="24241" y="0"/>
                </a:lnTo>
                <a:lnTo>
                  <a:pt x="24632" y="1409"/>
                </a:lnTo>
                <a:lnTo>
                  <a:pt x="24894" y="3759"/>
                </a:lnTo>
                <a:lnTo>
                  <a:pt x="25067" y="6737"/>
                </a:lnTo>
                <a:lnTo>
                  <a:pt x="25889" y="9428"/>
                </a:lnTo>
                <a:lnTo>
                  <a:pt x="27143" y="11927"/>
                </a:lnTo>
                <a:lnTo>
                  <a:pt x="28686" y="14299"/>
                </a:lnTo>
                <a:lnTo>
                  <a:pt x="29714" y="16586"/>
                </a:lnTo>
                <a:lnTo>
                  <a:pt x="30855" y="21008"/>
                </a:lnTo>
                <a:lnTo>
                  <a:pt x="31364" y="25326"/>
                </a:lnTo>
                <a:lnTo>
                  <a:pt x="31499" y="27465"/>
                </a:lnTo>
                <a:lnTo>
                  <a:pt x="31649" y="33605"/>
                </a:lnTo>
                <a:lnTo>
                  <a:pt x="31769" y="124805"/>
                </a:lnTo>
                <a:lnTo>
                  <a:pt x="32475" y="131884"/>
                </a:lnTo>
                <a:lnTo>
                  <a:pt x="33652" y="138720"/>
                </a:lnTo>
                <a:lnTo>
                  <a:pt x="38123" y="158743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SMARTInkAnnotation345"/>
          <p:cNvSpPr/>
          <p:nvPr/>
        </p:nvSpPr>
        <p:spPr>
          <a:xfrm>
            <a:off x="2341761" y="247756"/>
            <a:ext cx="44479" cy="101495"/>
          </a:xfrm>
          <a:custGeom>
            <a:avLst/>
            <a:gdLst/>
            <a:ahLst/>
            <a:cxnLst/>
            <a:rect l="0" t="0" r="0" b="0"/>
            <a:pathLst>
              <a:path w="44479" h="101495">
                <a:moveTo>
                  <a:pt x="0" y="37994"/>
                </a:moveTo>
                <a:lnTo>
                  <a:pt x="11563" y="14882"/>
                </a:lnTo>
                <a:lnTo>
                  <a:pt x="12199" y="11729"/>
                </a:lnTo>
                <a:lnTo>
                  <a:pt x="12369" y="9901"/>
                </a:lnTo>
                <a:lnTo>
                  <a:pt x="13187" y="7976"/>
                </a:lnTo>
                <a:lnTo>
                  <a:pt x="14440" y="5988"/>
                </a:lnTo>
                <a:lnTo>
                  <a:pt x="18149" y="1098"/>
                </a:lnTo>
                <a:lnTo>
                  <a:pt x="19159" y="696"/>
                </a:lnTo>
                <a:lnTo>
                  <a:pt x="20539" y="429"/>
                </a:lnTo>
                <a:lnTo>
                  <a:pt x="22164" y="251"/>
                </a:lnTo>
                <a:lnTo>
                  <a:pt x="23954" y="132"/>
                </a:lnTo>
                <a:lnTo>
                  <a:pt x="25853" y="52"/>
                </a:lnTo>
                <a:lnTo>
                  <a:pt x="27825" y="0"/>
                </a:lnTo>
                <a:lnTo>
                  <a:pt x="29140" y="670"/>
                </a:lnTo>
                <a:lnTo>
                  <a:pt x="30017" y="1822"/>
                </a:lnTo>
                <a:lnTo>
                  <a:pt x="30601" y="3296"/>
                </a:lnTo>
                <a:lnTo>
                  <a:pt x="31697" y="4984"/>
                </a:lnTo>
                <a:lnTo>
                  <a:pt x="33134" y="6815"/>
                </a:lnTo>
                <a:lnTo>
                  <a:pt x="34796" y="8741"/>
                </a:lnTo>
                <a:lnTo>
                  <a:pt x="35906" y="10731"/>
                </a:lnTo>
                <a:lnTo>
                  <a:pt x="36646" y="12763"/>
                </a:lnTo>
                <a:lnTo>
                  <a:pt x="37138" y="14823"/>
                </a:lnTo>
                <a:lnTo>
                  <a:pt x="37467" y="17608"/>
                </a:lnTo>
                <a:lnTo>
                  <a:pt x="37686" y="20876"/>
                </a:lnTo>
                <a:lnTo>
                  <a:pt x="37929" y="27564"/>
                </a:lnTo>
                <a:lnTo>
                  <a:pt x="38037" y="32888"/>
                </a:lnTo>
                <a:lnTo>
                  <a:pt x="38772" y="37412"/>
                </a:lnTo>
                <a:lnTo>
                  <a:pt x="39968" y="43250"/>
                </a:lnTo>
                <a:lnTo>
                  <a:pt x="41471" y="49965"/>
                </a:lnTo>
                <a:lnTo>
                  <a:pt x="42473" y="55852"/>
                </a:lnTo>
                <a:lnTo>
                  <a:pt x="43142" y="61189"/>
                </a:lnTo>
                <a:lnTo>
                  <a:pt x="43587" y="66157"/>
                </a:lnTo>
                <a:lnTo>
                  <a:pt x="43178" y="70175"/>
                </a:lnTo>
                <a:lnTo>
                  <a:pt x="42199" y="73559"/>
                </a:lnTo>
                <a:lnTo>
                  <a:pt x="40841" y="76521"/>
                </a:lnTo>
                <a:lnTo>
                  <a:pt x="39935" y="79906"/>
                </a:lnTo>
                <a:lnTo>
                  <a:pt x="39331" y="83574"/>
                </a:lnTo>
                <a:lnTo>
                  <a:pt x="38929" y="87431"/>
                </a:lnTo>
                <a:lnTo>
                  <a:pt x="39366" y="90708"/>
                </a:lnTo>
                <a:lnTo>
                  <a:pt x="40364" y="93598"/>
                </a:lnTo>
                <a:lnTo>
                  <a:pt x="44478" y="101494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MARTInkAnnotation346"/>
          <p:cNvSpPr/>
          <p:nvPr/>
        </p:nvSpPr>
        <p:spPr>
          <a:xfrm>
            <a:off x="2335416" y="323850"/>
            <a:ext cx="31762" cy="31751"/>
          </a:xfrm>
          <a:custGeom>
            <a:avLst/>
            <a:gdLst/>
            <a:ahLst/>
            <a:cxnLst/>
            <a:rect l="0" t="0" r="0" b="0"/>
            <a:pathLst>
              <a:path w="31762" h="31751">
                <a:moveTo>
                  <a:pt x="31761" y="31750"/>
                </a:moveTo>
                <a:lnTo>
                  <a:pt x="22295" y="22290"/>
                </a:lnTo>
                <a:lnTo>
                  <a:pt x="20508" y="19799"/>
                </a:lnTo>
                <a:lnTo>
                  <a:pt x="18611" y="16727"/>
                </a:lnTo>
                <a:lnTo>
                  <a:pt x="13867" y="8400"/>
                </a:lnTo>
                <a:lnTo>
                  <a:pt x="12771" y="7716"/>
                </a:lnTo>
                <a:lnTo>
                  <a:pt x="11335" y="7261"/>
                </a:lnTo>
                <a:lnTo>
                  <a:pt x="9672" y="6957"/>
                </a:lnTo>
                <a:lnTo>
                  <a:pt x="7856" y="6049"/>
                </a:lnTo>
                <a:lnTo>
                  <a:pt x="5941" y="4738"/>
                </a:lnTo>
                <a:lnTo>
                  <a:pt x="0" y="7"/>
                </a:lnTo>
                <a:lnTo>
                  <a:pt x="6345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SMARTInkAnnotation347"/>
          <p:cNvSpPr/>
          <p:nvPr/>
        </p:nvSpPr>
        <p:spPr>
          <a:xfrm>
            <a:off x="2481548" y="266968"/>
            <a:ext cx="88956" cy="75846"/>
          </a:xfrm>
          <a:custGeom>
            <a:avLst/>
            <a:gdLst/>
            <a:ahLst/>
            <a:cxnLst/>
            <a:rect l="0" t="0" r="0" b="0"/>
            <a:pathLst>
              <a:path w="88956" h="75846">
                <a:moveTo>
                  <a:pt x="0" y="12432"/>
                </a:moveTo>
                <a:lnTo>
                  <a:pt x="3373" y="9061"/>
                </a:lnTo>
                <a:lnTo>
                  <a:pt x="5779" y="8068"/>
                </a:lnTo>
                <a:lnTo>
                  <a:pt x="8794" y="7406"/>
                </a:lnTo>
                <a:lnTo>
                  <a:pt x="12217" y="6965"/>
                </a:lnTo>
                <a:lnTo>
                  <a:pt x="15204" y="6670"/>
                </a:lnTo>
                <a:lnTo>
                  <a:pt x="17902" y="6474"/>
                </a:lnTo>
                <a:lnTo>
                  <a:pt x="20407" y="6343"/>
                </a:lnTo>
                <a:lnTo>
                  <a:pt x="22783" y="5551"/>
                </a:lnTo>
                <a:lnTo>
                  <a:pt x="25072" y="4317"/>
                </a:lnTo>
                <a:lnTo>
                  <a:pt x="31378" y="0"/>
                </a:lnTo>
                <a:lnTo>
                  <a:pt x="31596" y="1733"/>
                </a:lnTo>
                <a:lnTo>
                  <a:pt x="31654" y="3182"/>
                </a:lnTo>
                <a:lnTo>
                  <a:pt x="31735" y="8594"/>
                </a:lnTo>
                <a:lnTo>
                  <a:pt x="32453" y="10579"/>
                </a:lnTo>
                <a:lnTo>
                  <a:pt x="33637" y="12608"/>
                </a:lnTo>
                <a:lnTo>
                  <a:pt x="35132" y="14666"/>
                </a:lnTo>
                <a:lnTo>
                  <a:pt x="36130" y="16743"/>
                </a:lnTo>
                <a:lnTo>
                  <a:pt x="36794" y="18834"/>
                </a:lnTo>
                <a:lnTo>
                  <a:pt x="37238" y="20933"/>
                </a:lnTo>
                <a:lnTo>
                  <a:pt x="37533" y="23038"/>
                </a:lnTo>
                <a:lnTo>
                  <a:pt x="37730" y="25147"/>
                </a:lnTo>
                <a:lnTo>
                  <a:pt x="37861" y="27259"/>
                </a:lnTo>
                <a:lnTo>
                  <a:pt x="37242" y="30078"/>
                </a:lnTo>
                <a:lnTo>
                  <a:pt x="36124" y="33368"/>
                </a:lnTo>
                <a:lnTo>
                  <a:pt x="34673" y="36973"/>
                </a:lnTo>
                <a:lnTo>
                  <a:pt x="33705" y="40081"/>
                </a:lnTo>
                <a:lnTo>
                  <a:pt x="33060" y="42859"/>
                </a:lnTo>
                <a:lnTo>
                  <a:pt x="32630" y="45417"/>
                </a:lnTo>
                <a:lnTo>
                  <a:pt x="32344" y="47827"/>
                </a:lnTo>
                <a:lnTo>
                  <a:pt x="32152" y="50140"/>
                </a:lnTo>
                <a:lnTo>
                  <a:pt x="31845" y="55550"/>
                </a:lnTo>
                <a:lnTo>
                  <a:pt x="32526" y="56700"/>
                </a:lnTo>
                <a:lnTo>
                  <a:pt x="33686" y="58172"/>
                </a:lnTo>
                <a:lnTo>
                  <a:pt x="35165" y="59858"/>
                </a:lnTo>
                <a:lnTo>
                  <a:pt x="36151" y="61688"/>
                </a:lnTo>
                <a:lnTo>
                  <a:pt x="36809" y="63614"/>
                </a:lnTo>
                <a:lnTo>
                  <a:pt x="37864" y="68403"/>
                </a:lnTo>
                <a:lnTo>
                  <a:pt x="38657" y="69502"/>
                </a:lnTo>
                <a:lnTo>
                  <a:pt x="39891" y="70940"/>
                </a:lnTo>
                <a:lnTo>
                  <a:pt x="41420" y="72604"/>
                </a:lnTo>
                <a:lnTo>
                  <a:pt x="43852" y="73713"/>
                </a:lnTo>
                <a:lnTo>
                  <a:pt x="46884" y="74453"/>
                </a:lnTo>
                <a:lnTo>
                  <a:pt x="50318" y="74946"/>
                </a:lnTo>
                <a:lnTo>
                  <a:pt x="53313" y="75275"/>
                </a:lnTo>
                <a:lnTo>
                  <a:pt x="56016" y="75494"/>
                </a:lnTo>
                <a:lnTo>
                  <a:pt x="58524" y="75640"/>
                </a:lnTo>
                <a:lnTo>
                  <a:pt x="63193" y="75802"/>
                </a:lnTo>
                <a:lnTo>
                  <a:pt x="65427" y="75845"/>
                </a:lnTo>
                <a:lnTo>
                  <a:pt x="66915" y="75169"/>
                </a:lnTo>
                <a:lnTo>
                  <a:pt x="67908" y="74012"/>
                </a:lnTo>
                <a:lnTo>
                  <a:pt x="68570" y="72535"/>
                </a:lnTo>
                <a:lnTo>
                  <a:pt x="69717" y="71551"/>
                </a:lnTo>
                <a:lnTo>
                  <a:pt x="71188" y="70895"/>
                </a:lnTo>
                <a:lnTo>
                  <a:pt x="72875" y="70457"/>
                </a:lnTo>
                <a:lnTo>
                  <a:pt x="74705" y="69460"/>
                </a:lnTo>
                <a:lnTo>
                  <a:pt x="76631" y="68089"/>
                </a:lnTo>
                <a:lnTo>
                  <a:pt x="78622" y="66470"/>
                </a:lnTo>
                <a:lnTo>
                  <a:pt x="80654" y="64685"/>
                </a:lnTo>
                <a:lnTo>
                  <a:pt x="82715" y="62790"/>
                </a:lnTo>
                <a:lnTo>
                  <a:pt x="84795" y="60820"/>
                </a:lnTo>
                <a:lnTo>
                  <a:pt x="86182" y="58802"/>
                </a:lnTo>
                <a:lnTo>
                  <a:pt x="87106" y="56751"/>
                </a:lnTo>
                <a:lnTo>
                  <a:pt x="87722" y="54678"/>
                </a:lnTo>
                <a:lnTo>
                  <a:pt x="88133" y="52590"/>
                </a:lnTo>
                <a:lnTo>
                  <a:pt x="88408" y="50493"/>
                </a:lnTo>
                <a:lnTo>
                  <a:pt x="88590" y="48389"/>
                </a:lnTo>
                <a:lnTo>
                  <a:pt x="88712" y="46281"/>
                </a:lnTo>
                <a:lnTo>
                  <a:pt x="88847" y="42058"/>
                </a:lnTo>
                <a:lnTo>
                  <a:pt x="88946" y="32736"/>
                </a:lnTo>
                <a:lnTo>
                  <a:pt x="88955" y="25132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SMARTInkAnnotation348"/>
          <p:cNvSpPr/>
          <p:nvPr/>
        </p:nvSpPr>
        <p:spPr>
          <a:xfrm>
            <a:off x="2678600" y="203200"/>
            <a:ext cx="62576" cy="101514"/>
          </a:xfrm>
          <a:custGeom>
            <a:avLst/>
            <a:gdLst/>
            <a:ahLst/>
            <a:cxnLst/>
            <a:rect l="0" t="0" r="0" b="0"/>
            <a:pathLst>
              <a:path w="62576" h="101514">
                <a:moveTo>
                  <a:pt x="57106" y="0"/>
                </a:moveTo>
                <a:lnTo>
                  <a:pt x="28404" y="0"/>
                </a:lnTo>
                <a:lnTo>
                  <a:pt x="26675" y="705"/>
                </a:lnTo>
                <a:lnTo>
                  <a:pt x="24817" y="1881"/>
                </a:lnTo>
                <a:lnTo>
                  <a:pt x="20135" y="5467"/>
                </a:lnTo>
                <a:lnTo>
                  <a:pt x="19045" y="6467"/>
                </a:lnTo>
                <a:lnTo>
                  <a:pt x="15951" y="9459"/>
                </a:lnTo>
                <a:lnTo>
                  <a:pt x="14844" y="11245"/>
                </a:lnTo>
                <a:lnTo>
                  <a:pt x="14105" y="13141"/>
                </a:lnTo>
                <a:lnTo>
                  <a:pt x="13613" y="15111"/>
                </a:lnTo>
                <a:lnTo>
                  <a:pt x="12579" y="17129"/>
                </a:lnTo>
                <a:lnTo>
                  <a:pt x="11183" y="19181"/>
                </a:lnTo>
                <a:lnTo>
                  <a:pt x="9547" y="21254"/>
                </a:lnTo>
                <a:lnTo>
                  <a:pt x="8457" y="23341"/>
                </a:lnTo>
                <a:lnTo>
                  <a:pt x="7729" y="25439"/>
                </a:lnTo>
                <a:lnTo>
                  <a:pt x="6562" y="30503"/>
                </a:lnTo>
                <a:lnTo>
                  <a:pt x="5760" y="32330"/>
                </a:lnTo>
                <a:lnTo>
                  <a:pt x="2987" y="38122"/>
                </a:lnTo>
                <a:lnTo>
                  <a:pt x="1965" y="40937"/>
                </a:lnTo>
                <a:lnTo>
                  <a:pt x="1284" y="43519"/>
                </a:lnTo>
                <a:lnTo>
                  <a:pt x="829" y="45946"/>
                </a:lnTo>
                <a:lnTo>
                  <a:pt x="526" y="48270"/>
                </a:lnTo>
                <a:lnTo>
                  <a:pt x="324" y="50524"/>
                </a:lnTo>
                <a:lnTo>
                  <a:pt x="190" y="52733"/>
                </a:lnTo>
                <a:lnTo>
                  <a:pt x="40" y="57068"/>
                </a:lnTo>
                <a:lnTo>
                  <a:pt x="0" y="59212"/>
                </a:lnTo>
                <a:lnTo>
                  <a:pt x="680" y="61347"/>
                </a:lnTo>
                <a:lnTo>
                  <a:pt x="1839" y="63476"/>
                </a:lnTo>
                <a:lnTo>
                  <a:pt x="3317" y="65600"/>
                </a:lnTo>
                <a:lnTo>
                  <a:pt x="4303" y="67723"/>
                </a:lnTo>
                <a:lnTo>
                  <a:pt x="4960" y="69843"/>
                </a:lnTo>
                <a:lnTo>
                  <a:pt x="5398" y="71962"/>
                </a:lnTo>
                <a:lnTo>
                  <a:pt x="5691" y="74080"/>
                </a:lnTo>
                <a:lnTo>
                  <a:pt x="5885" y="76198"/>
                </a:lnTo>
                <a:lnTo>
                  <a:pt x="6014" y="78315"/>
                </a:lnTo>
                <a:lnTo>
                  <a:pt x="6807" y="80432"/>
                </a:lnTo>
                <a:lnTo>
                  <a:pt x="8042" y="82549"/>
                </a:lnTo>
                <a:lnTo>
                  <a:pt x="9571" y="84666"/>
                </a:lnTo>
                <a:lnTo>
                  <a:pt x="11296" y="86783"/>
                </a:lnTo>
                <a:lnTo>
                  <a:pt x="13152" y="88900"/>
                </a:lnTo>
                <a:lnTo>
                  <a:pt x="17831" y="93996"/>
                </a:lnTo>
                <a:lnTo>
                  <a:pt x="22014" y="98249"/>
                </a:lnTo>
                <a:lnTo>
                  <a:pt x="23828" y="99366"/>
                </a:lnTo>
                <a:lnTo>
                  <a:pt x="25743" y="100111"/>
                </a:lnTo>
                <a:lnTo>
                  <a:pt x="30516" y="101306"/>
                </a:lnTo>
                <a:lnTo>
                  <a:pt x="31613" y="101404"/>
                </a:lnTo>
                <a:lnTo>
                  <a:pt x="33051" y="101469"/>
                </a:lnTo>
                <a:lnTo>
                  <a:pt x="34715" y="101513"/>
                </a:lnTo>
                <a:lnTo>
                  <a:pt x="36531" y="100836"/>
                </a:lnTo>
                <a:lnTo>
                  <a:pt x="38447" y="99680"/>
                </a:lnTo>
                <a:lnTo>
                  <a:pt x="43223" y="96125"/>
                </a:lnTo>
                <a:lnTo>
                  <a:pt x="44321" y="95128"/>
                </a:lnTo>
                <a:lnTo>
                  <a:pt x="47423" y="92138"/>
                </a:lnTo>
                <a:lnTo>
                  <a:pt x="55931" y="83717"/>
                </a:lnTo>
                <a:lnTo>
                  <a:pt x="56323" y="82622"/>
                </a:lnTo>
                <a:lnTo>
                  <a:pt x="56758" y="79525"/>
                </a:lnTo>
                <a:lnTo>
                  <a:pt x="56874" y="77005"/>
                </a:lnTo>
                <a:lnTo>
                  <a:pt x="57038" y="67423"/>
                </a:lnTo>
                <a:lnTo>
                  <a:pt x="57075" y="62186"/>
                </a:lnTo>
                <a:lnTo>
                  <a:pt x="57792" y="59802"/>
                </a:lnTo>
                <a:lnTo>
                  <a:pt x="58976" y="57507"/>
                </a:lnTo>
                <a:lnTo>
                  <a:pt x="62575" y="52125"/>
                </a:lnTo>
                <a:lnTo>
                  <a:pt x="62164" y="50978"/>
                </a:lnTo>
                <a:lnTo>
                  <a:pt x="61184" y="49507"/>
                </a:lnTo>
                <a:lnTo>
                  <a:pt x="59825" y="47821"/>
                </a:lnTo>
                <a:lnTo>
                  <a:pt x="58919" y="45992"/>
                </a:lnTo>
                <a:lnTo>
                  <a:pt x="58315" y="44067"/>
                </a:lnTo>
                <a:lnTo>
                  <a:pt x="57106" y="3810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SMARTInkAnnotation349"/>
          <p:cNvSpPr/>
          <p:nvPr/>
        </p:nvSpPr>
        <p:spPr>
          <a:xfrm>
            <a:off x="2811954" y="184262"/>
            <a:ext cx="203196" cy="171339"/>
          </a:xfrm>
          <a:custGeom>
            <a:avLst/>
            <a:gdLst/>
            <a:ahLst/>
            <a:cxnLst/>
            <a:rect l="0" t="0" r="0" b="0"/>
            <a:pathLst>
              <a:path w="203196" h="171339">
                <a:moveTo>
                  <a:pt x="0" y="25288"/>
                </a:moveTo>
                <a:lnTo>
                  <a:pt x="21029" y="25288"/>
                </a:lnTo>
                <a:lnTo>
                  <a:pt x="23197" y="25993"/>
                </a:lnTo>
                <a:lnTo>
                  <a:pt x="27489" y="28659"/>
                </a:lnTo>
                <a:lnTo>
                  <a:pt x="31750" y="30314"/>
                </a:lnTo>
                <a:lnTo>
                  <a:pt x="36865" y="31376"/>
                </a:lnTo>
                <a:lnTo>
                  <a:pt x="41124" y="34931"/>
                </a:lnTo>
                <a:lnTo>
                  <a:pt x="42242" y="37361"/>
                </a:lnTo>
                <a:lnTo>
                  <a:pt x="42987" y="40392"/>
                </a:lnTo>
                <a:lnTo>
                  <a:pt x="43484" y="43824"/>
                </a:lnTo>
                <a:lnTo>
                  <a:pt x="44521" y="46818"/>
                </a:lnTo>
                <a:lnTo>
                  <a:pt x="47557" y="52025"/>
                </a:lnTo>
                <a:lnTo>
                  <a:pt x="48648" y="55813"/>
                </a:lnTo>
                <a:lnTo>
                  <a:pt x="49376" y="60454"/>
                </a:lnTo>
                <a:lnTo>
                  <a:pt x="49861" y="65666"/>
                </a:lnTo>
                <a:lnTo>
                  <a:pt x="50185" y="70551"/>
                </a:lnTo>
                <a:lnTo>
                  <a:pt x="50401" y="75219"/>
                </a:lnTo>
                <a:lnTo>
                  <a:pt x="50545" y="79742"/>
                </a:lnTo>
                <a:lnTo>
                  <a:pt x="51346" y="84168"/>
                </a:lnTo>
                <a:lnTo>
                  <a:pt x="52587" y="88530"/>
                </a:lnTo>
                <a:lnTo>
                  <a:pt x="54120" y="92850"/>
                </a:lnTo>
                <a:lnTo>
                  <a:pt x="55142" y="96435"/>
                </a:lnTo>
                <a:lnTo>
                  <a:pt x="55823" y="99530"/>
                </a:lnTo>
                <a:lnTo>
                  <a:pt x="56917" y="106197"/>
                </a:lnTo>
                <a:lnTo>
                  <a:pt x="55183" y="110871"/>
                </a:lnTo>
                <a:lnTo>
                  <a:pt x="53733" y="114094"/>
                </a:lnTo>
                <a:lnTo>
                  <a:pt x="52766" y="116947"/>
                </a:lnTo>
                <a:lnTo>
                  <a:pt x="51691" y="121999"/>
                </a:lnTo>
                <a:lnTo>
                  <a:pt x="51405" y="125040"/>
                </a:lnTo>
                <a:lnTo>
                  <a:pt x="51214" y="128478"/>
                </a:lnTo>
                <a:lnTo>
                  <a:pt x="51002" y="135356"/>
                </a:lnTo>
                <a:lnTo>
                  <a:pt x="50865" y="145520"/>
                </a:lnTo>
                <a:lnTo>
                  <a:pt x="50832" y="164971"/>
                </a:lnTo>
                <a:lnTo>
                  <a:pt x="50832" y="159519"/>
                </a:lnTo>
                <a:lnTo>
                  <a:pt x="50126" y="157109"/>
                </a:lnTo>
                <a:lnTo>
                  <a:pt x="47459" y="148786"/>
                </a:lnTo>
                <a:lnTo>
                  <a:pt x="46465" y="143603"/>
                </a:lnTo>
                <a:lnTo>
                  <a:pt x="45803" y="138031"/>
                </a:lnTo>
                <a:lnTo>
                  <a:pt x="45361" y="132200"/>
                </a:lnTo>
                <a:lnTo>
                  <a:pt x="45067" y="126902"/>
                </a:lnTo>
                <a:lnTo>
                  <a:pt x="44740" y="117251"/>
                </a:lnTo>
                <a:lnTo>
                  <a:pt x="44530" y="99558"/>
                </a:lnTo>
                <a:lnTo>
                  <a:pt x="44501" y="90988"/>
                </a:lnTo>
                <a:lnTo>
                  <a:pt x="43787" y="87432"/>
                </a:lnTo>
                <a:lnTo>
                  <a:pt x="42606" y="84356"/>
                </a:lnTo>
                <a:lnTo>
                  <a:pt x="41112" y="81600"/>
                </a:lnTo>
                <a:lnTo>
                  <a:pt x="40116" y="78352"/>
                </a:lnTo>
                <a:lnTo>
                  <a:pt x="39452" y="74775"/>
                </a:lnTo>
                <a:lnTo>
                  <a:pt x="39009" y="70979"/>
                </a:lnTo>
                <a:lnTo>
                  <a:pt x="38714" y="67038"/>
                </a:lnTo>
                <a:lnTo>
                  <a:pt x="38517" y="62999"/>
                </a:lnTo>
                <a:lnTo>
                  <a:pt x="38202" y="53120"/>
                </a:lnTo>
                <a:lnTo>
                  <a:pt x="38147" y="44666"/>
                </a:lnTo>
                <a:lnTo>
                  <a:pt x="38845" y="41735"/>
                </a:lnTo>
                <a:lnTo>
                  <a:pt x="41504" y="36596"/>
                </a:lnTo>
                <a:lnTo>
                  <a:pt x="42496" y="33532"/>
                </a:lnTo>
                <a:lnTo>
                  <a:pt x="43156" y="30078"/>
                </a:lnTo>
                <a:lnTo>
                  <a:pt x="43597" y="26365"/>
                </a:lnTo>
                <a:lnTo>
                  <a:pt x="43890" y="23184"/>
                </a:lnTo>
                <a:lnTo>
                  <a:pt x="44086" y="20357"/>
                </a:lnTo>
                <a:lnTo>
                  <a:pt x="44217" y="17767"/>
                </a:lnTo>
                <a:lnTo>
                  <a:pt x="45716" y="15335"/>
                </a:lnTo>
                <a:lnTo>
                  <a:pt x="51147" y="10752"/>
                </a:lnTo>
                <a:lnTo>
                  <a:pt x="56384" y="6362"/>
                </a:lnTo>
                <a:lnTo>
                  <a:pt x="58770" y="4204"/>
                </a:lnTo>
                <a:lnTo>
                  <a:pt x="61065" y="2765"/>
                </a:lnTo>
                <a:lnTo>
                  <a:pt x="65499" y="1167"/>
                </a:lnTo>
                <a:lnTo>
                  <a:pt x="69082" y="740"/>
                </a:lnTo>
                <a:lnTo>
                  <a:pt x="73589" y="456"/>
                </a:lnTo>
                <a:lnTo>
                  <a:pt x="83538" y="140"/>
                </a:lnTo>
                <a:lnTo>
                  <a:pt x="92667" y="0"/>
                </a:lnTo>
                <a:lnTo>
                  <a:pt x="97078" y="668"/>
                </a:lnTo>
                <a:lnTo>
                  <a:pt x="101430" y="1819"/>
                </a:lnTo>
                <a:lnTo>
                  <a:pt x="105743" y="3292"/>
                </a:lnTo>
                <a:lnTo>
                  <a:pt x="110032" y="4274"/>
                </a:lnTo>
                <a:lnTo>
                  <a:pt x="114302" y="4929"/>
                </a:lnTo>
                <a:lnTo>
                  <a:pt x="118561" y="5365"/>
                </a:lnTo>
                <a:lnTo>
                  <a:pt x="122813" y="6362"/>
                </a:lnTo>
                <a:lnTo>
                  <a:pt x="127059" y="7731"/>
                </a:lnTo>
                <a:lnTo>
                  <a:pt x="131302" y="9350"/>
                </a:lnTo>
                <a:lnTo>
                  <a:pt x="135542" y="11135"/>
                </a:lnTo>
                <a:lnTo>
                  <a:pt x="139781" y="13030"/>
                </a:lnTo>
                <a:lnTo>
                  <a:pt x="144019" y="15000"/>
                </a:lnTo>
                <a:lnTo>
                  <a:pt x="148257" y="17723"/>
                </a:lnTo>
                <a:lnTo>
                  <a:pt x="152494" y="20950"/>
                </a:lnTo>
                <a:lnTo>
                  <a:pt x="156730" y="24513"/>
                </a:lnTo>
                <a:lnTo>
                  <a:pt x="160966" y="27593"/>
                </a:lnTo>
                <a:lnTo>
                  <a:pt x="165203" y="30353"/>
                </a:lnTo>
                <a:lnTo>
                  <a:pt x="175401" y="36480"/>
                </a:lnTo>
                <a:lnTo>
                  <a:pt x="178678" y="41081"/>
                </a:lnTo>
                <a:lnTo>
                  <a:pt x="180541" y="44283"/>
                </a:lnTo>
                <a:lnTo>
                  <a:pt x="186375" y="53486"/>
                </a:lnTo>
                <a:lnTo>
                  <a:pt x="189908" y="58903"/>
                </a:lnTo>
                <a:lnTo>
                  <a:pt x="192969" y="63926"/>
                </a:lnTo>
                <a:lnTo>
                  <a:pt x="195715" y="68685"/>
                </a:lnTo>
                <a:lnTo>
                  <a:pt x="198253" y="73269"/>
                </a:lnTo>
                <a:lnTo>
                  <a:pt x="199944" y="77737"/>
                </a:lnTo>
                <a:lnTo>
                  <a:pt x="201072" y="82126"/>
                </a:lnTo>
                <a:lnTo>
                  <a:pt x="201823" y="86463"/>
                </a:lnTo>
                <a:lnTo>
                  <a:pt x="202325" y="90060"/>
                </a:lnTo>
                <a:lnTo>
                  <a:pt x="202659" y="93164"/>
                </a:lnTo>
                <a:lnTo>
                  <a:pt x="202882" y="95939"/>
                </a:lnTo>
                <a:lnTo>
                  <a:pt x="203030" y="99199"/>
                </a:lnTo>
                <a:lnTo>
                  <a:pt x="203195" y="106586"/>
                </a:lnTo>
                <a:lnTo>
                  <a:pt x="202533" y="110531"/>
                </a:lnTo>
                <a:lnTo>
                  <a:pt x="201386" y="114572"/>
                </a:lnTo>
                <a:lnTo>
                  <a:pt x="197844" y="124455"/>
                </a:lnTo>
                <a:lnTo>
                  <a:pt x="193858" y="129538"/>
                </a:lnTo>
                <a:lnTo>
                  <a:pt x="186411" y="137238"/>
                </a:lnTo>
                <a:lnTo>
                  <a:pt x="181460" y="142255"/>
                </a:lnTo>
                <a:lnTo>
                  <a:pt x="176747" y="146305"/>
                </a:lnTo>
                <a:lnTo>
                  <a:pt x="172193" y="149710"/>
                </a:lnTo>
                <a:lnTo>
                  <a:pt x="167745" y="152686"/>
                </a:lnTo>
                <a:lnTo>
                  <a:pt x="163368" y="155376"/>
                </a:lnTo>
                <a:lnTo>
                  <a:pt x="159037" y="157874"/>
                </a:lnTo>
                <a:lnTo>
                  <a:pt x="154739" y="160245"/>
                </a:lnTo>
                <a:lnTo>
                  <a:pt x="151167" y="162532"/>
                </a:lnTo>
                <a:lnTo>
                  <a:pt x="145316" y="166954"/>
                </a:lnTo>
                <a:lnTo>
                  <a:pt x="142061" y="168415"/>
                </a:lnTo>
                <a:lnTo>
                  <a:pt x="138479" y="169389"/>
                </a:lnTo>
                <a:lnTo>
                  <a:pt x="127079" y="171338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SMARTInkAnnotation350"/>
          <p:cNvSpPr/>
          <p:nvPr/>
        </p:nvSpPr>
        <p:spPr>
          <a:xfrm>
            <a:off x="3415581" y="184181"/>
            <a:ext cx="171557" cy="184120"/>
          </a:xfrm>
          <a:custGeom>
            <a:avLst/>
            <a:gdLst/>
            <a:ahLst/>
            <a:cxnLst/>
            <a:rect l="0" t="0" r="0" b="0"/>
            <a:pathLst>
              <a:path w="171557" h="184120">
                <a:moveTo>
                  <a:pt x="6352" y="38069"/>
                </a:moveTo>
                <a:lnTo>
                  <a:pt x="11823" y="38069"/>
                </a:lnTo>
                <a:lnTo>
                  <a:pt x="12118" y="37363"/>
                </a:lnTo>
                <a:lnTo>
                  <a:pt x="12705" y="31726"/>
                </a:lnTo>
                <a:lnTo>
                  <a:pt x="12706" y="37187"/>
                </a:lnTo>
                <a:lnTo>
                  <a:pt x="16079" y="41179"/>
                </a:lnTo>
                <a:lnTo>
                  <a:pt x="19618" y="44860"/>
                </a:lnTo>
                <a:lnTo>
                  <a:pt x="21550" y="46830"/>
                </a:lnTo>
                <a:lnTo>
                  <a:pt x="22838" y="48848"/>
                </a:lnTo>
                <a:lnTo>
                  <a:pt x="24270" y="52973"/>
                </a:lnTo>
                <a:lnTo>
                  <a:pt x="24651" y="55766"/>
                </a:lnTo>
                <a:lnTo>
                  <a:pt x="24906" y="59039"/>
                </a:lnTo>
                <a:lnTo>
                  <a:pt x="25188" y="65733"/>
                </a:lnTo>
                <a:lnTo>
                  <a:pt x="25347" y="73469"/>
                </a:lnTo>
                <a:lnTo>
                  <a:pt x="25405" y="87930"/>
                </a:lnTo>
                <a:lnTo>
                  <a:pt x="26114" y="92476"/>
                </a:lnTo>
                <a:lnTo>
                  <a:pt x="27293" y="97624"/>
                </a:lnTo>
                <a:lnTo>
                  <a:pt x="30884" y="110981"/>
                </a:lnTo>
                <a:lnTo>
                  <a:pt x="31375" y="116570"/>
                </a:lnTo>
                <a:lnTo>
                  <a:pt x="31594" y="123053"/>
                </a:lnTo>
                <a:lnTo>
                  <a:pt x="31716" y="131375"/>
                </a:lnTo>
                <a:lnTo>
                  <a:pt x="31761" y="147183"/>
                </a:lnTo>
                <a:lnTo>
                  <a:pt x="31057" y="150322"/>
                </a:lnTo>
                <a:lnTo>
                  <a:pt x="29882" y="153827"/>
                </a:lnTo>
                <a:lnTo>
                  <a:pt x="25676" y="164411"/>
                </a:lnTo>
                <a:lnTo>
                  <a:pt x="25492" y="168245"/>
                </a:lnTo>
                <a:lnTo>
                  <a:pt x="24760" y="170008"/>
                </a:lnTo>
                <a:lnTo>
                  <a:pt x="21063" y="175156"/>
                </a:lnTo>
                <a:lnTo>
                  <a:pt x="19324" y="177425"/>
                </a:lnTo>
                <a:lnTo>
                  <a:pt x="19083" y="172271"/>
                </a:lnTo>
                <a:lnTo>
                  <a:pt x="18370" y="169870"/>
                </a:lnTo>
                <a:lnTo>
                  <a:pt x="15694" y="161558"/>
                </a:lnTo>
                <a:lnTo>
                  <a:pt x="14698" y="157790"/>
                </a:lnTo>
                <a:lnTo>
                  <a:pt x="14034" y="154572"/>
                </a:lnTo>
                <a:lnTo>
                  <a:pt x="13591" y="151721"/>
                </a:lnTo>
                <a:lnTo>
                  <a:pt x="11217" y="146672"/>
                </a:lnTo>
                <a:lnTo>
                  <a:pt x="9596" y="144337"/>
                </a:lnTo>
                <a:lnTo>
                  <a:pt x="8514" y="139959"/>
                </a:lnTo>
                <a:lnTo>
                  <a:pt x="7793" y="134218"/>
                </a:lnTo>
                <a:lnTo>
                  <a:pt x="6993" y="122429"/>
                </a:lnTo>
                <a:lnTo>
                  <a:pt x="6637" y="114838"/>
                </a:lnTo>
                <a:lnTo>
                  <a:pt x="5836" y="111121"/>
                </a:lnTo>
                <a:lnTo>
                  <a:pt x="4596" y="107231"/>
                </a:lnTo>
                <a:lnTo>
                  <a:pt x="3064" y="103227"/>
                </a:lnTo>
                <a:lnTo>
                  <a:pt x="2042" y="99147"/>
                </a:lnTo>
                <a:lnTo>
                  <a:pt x="1361" y="95015"/>
                </a:lnTo>
                <a:lnTo>
                  <a:pt x="907" y="90850"/>
                </a:lnTo>
                <a:lnTo>
                  <a:pt x="604" y="86662"/>
                </a:lnTo>
                <a:lnTo>
                  <a:pt x="402" y="82458"/>
                </a:lnTo>
                <a:lnTo>
                  <a:pt x="178" y="74025"/>
                </a:lnTo>
                <a:lnTo>
                  <a:pt x="0" y="41791"/>
                </a:lnTo>
                <a:lnTo>
                  <a:pt x="705" y="39139"/>
                </a:lnTo>
                <a:lnTo>
                  <a:pt x="1882" y="35960"/>
                </a:lnTo>
                <a:lnTo>
                  <a:pt x="3372" y="32430"/>
                </a:lnTo>
                <a:lnTo>
                  <a:pt x="4366" y="29371"/>
                </a:lnTo>
                <a:lnTo>
                  <a:pt x="5469" y="24090"/>
                </a:lnTo>
                <a:lnTo>
                  <a:pt x="5960" y="19391"/>
                </a:lnTo>
                <a:lnTo>
                  <a:pt x="6274" y="13997"/>
                </a:lnTo>
                <a:lnTo>
                  <a:pt x="8200" y="11378"/>
                </a:lnTo>
                <a:lnTo>
                  <a:pt x="13254" y="5936"/>
                </a:lnTo>
                <a:lnTo>
                  <a:pt x="15189" y="3947"/>
                </a:lnTo>
                <a:lnTo>
                  <a:pt x="17186" y="2621"/>
                </a:lnTo>
                <a:lnTo>
                  <a:pt x="21287" y="1148"/>
                </a:lnTo>
                <a:lnTo>
                  <a:pt x="25462" y="493"/>
                </a:lnTo>
                <a:lnTo>
                  <a:pt x="29672" y="202"/>
                </a:lnTo>
                <a:lnTo>
                  <a:pt x="33896" y="72"/>
                </a:lnTo>
                <a:lnTo>
                  <a:pt x="40243" y="0"/>
                </a:lnTo>
                <a:lnTo>
                  <a:pt x="42360" y="695"/>
                </a:lnTo>
                <a:lnTo>
                  <a:pt x="46595" y="3349"/>
                </a:lnTo>
                <a:lnTo>
                  <a:pt x="50831" y="4999"/>
                </a:lnTo>
                <a:lnTo>
                  <a:pt x="52948" y="5439"/>
                </a:lnTo>
                <a:lnTo>
                  <a:pt x="54360" y="6438"/>
                </a:lnTo>
                <a:lnTo>
                  <a:pt x="55302" y="7809"/>
                </a:lnTo>
                <a:lnTo>
                  <a:pt x="55929" y="9429"/>
                </a:lnTo>
                <a:lnTo>
                  <a:pt x="60186" y="15080"/>
                </a:lnTo>
                <a:lnTo>
                  <a:pt x="63931" y="19150"/>
                </a:lnTo>
                <a:lnTo>
                  <a:pt x="70009" y="25408"/>
                </a:lnTo>
                <a:lnTo>
                  <a:pt x="78387" y="33843"/>
                </a:lnTo>
                <a:lnTo>
                  <a:pt x="79792" y="35957"/>
                </a:lnTo>
                <a:lnTo>
                  <a:pt x="81352" y="40188"/>
                </a:lnTo>
                <a:lnTo>
                  <a:pt x="81768" y="43009"/>
                </a:lnTo>
                <a:lnTo>
                  <a:pt x="82045" y="46301"/>
                </a:lnTo>
                <a:lnTo>
                  <a:pt x="82353" y="53017"/>
                </a:lnTo>
                <a:lnTo>
                  <a:pt x="82490" y="58353"/>
                </a:lnTo>
                <a:lnTo>
                  <a:pt x="82591" y="75229"/>
                </a:lnTo>
                <a:lnTo>
                  <a:pt x="81887" y="78365"/>
                </a:lnTo>
                <a:lnTo>
                  <a:pt x="78231" y="86148"/>
                </a:lnTo>
                <a:lnTo>
                  <a:pt x="77128" y="90717"/>
                </a:lnTo>
                <a:lnTo>
                  <a:pt x="74755" y="95100"/>
                </a:lnTo>
                <a:lnTo>
                  <a:pt x="71348" y="99399"/>
                </a:lnTo>
                <a:lnTo>
                  <a:pt x="67480" y="103662"/>
                </a:lnTo>
                <a:lnTo>
                  <a:pt x="66166" y="105786"/>
                </a:lnTo>
                <a:lnTo>
                  <a:pt x="64706" y="110029"/>
                </a:lnTo>
                <a:lnTo>
                  <a:pt x="62174" y="114266"/>
                </a:lnTo>
                <a:lnTo>
                  <a:pt x="58170" y="119364"/>
                </a:lnTo>
                <a:lnTo>
                  <a:pt x="54103" y="123618"/>
                </a:lnTo>
                <a:lnTo>
                  <a:pt x="44490" y="133305"/>
                </a:lnTo>
                <a:lnTo>
                  <a:pt x="44485" y="133310"/>
                </a:lnTo>
                <a:lnTo>
                  <a:pt x="47853" y="133316"/>
                </a:lnTo>
                <a:lnTo>
                  <a:pt x="49551" y="134023"/>
                </a:lnTo>
                <a:lnTo>
                  <a:pt x="56021" y="138388"/>
                </a:lnTo>
                <a:lnTo>
                  <a:pt x="59232" y="140226"/>
                </a:lnTo>
                <a:lnTo>
                  <a:pt x="62786" y="142157"/>
                </a:lnTo>
                <a:lnTo>
                  <a:pt x="65860" y="143444"/>
                </a:lnTo>
                <a:lnTo>
                  <a:pt x="71159" y="144875"/>
                </a:lnTo>
                <a:lnTo>
                  <a:pt x="75868" y="145510"/>
                </a:lnTo>
                <a:lnTo>
                  <a:pt x="78112" y="145680"/>
                </a:lnTo>
                <a:lnTo>
                  <a:pt x="82432" y="146498"/>
                </a:lnTo>
                <a:lnTo>
                  <a:pt x="94763" y="149289"/>
                </a:lnTo>
                <a:lnTo>
                  <a:pt x="99887" y="151021"/>
                </a:lnTo>
                <a:lnTo>
                  <a:pt x="104008" y="152882"/>
                </a:lnTo>
                <a:lnTo>
                  <a:pt x="107462" y="154827"/>
                </a:lnTo>
                <a:lnTo>
                  <a:pt x="111177" y="156125"/>
                </a:lnTo>
                <a:lnTo>
                  <a:pt x="115066" y="156989"/>
                </a:lnTo>
                <a:lnTo>
                  <a:pt x="119069" y="157566"/>
                </a:lnTo>
                <a:lnTo>
                  <a:pt x="123151" y="158656"/>
                </a:lnTo>
                <a:lnTo>
                  <a:pt x="127285" y="160088"/>
                </a:lnTo>
                <a:lnTo>
                  <a:pt x="137317" y="164085"/>
                </a:lnTo>
                <a:lnTo>
                  <a:pt x="142427" y="168148"/>
                </a:lnTo>
                <a:lnTo>
                  <a:pt x="146489" y="170650"/>
                </a:lnTo>
                <a:lnTo>
                  <a:pt x="152021" y="173728"/>
                </a:lnTo>
                <a:lnTo>
                  <a:pt x="171556" y="184119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SMARTInkAnnotation351"/>
          <p:cNvSpPr/>
          <p:nvPr/>
        </p:nvSpPr>
        <p:spPr>
          <a:xfrm>
            <a:off x="3707862" y="184183"/>
            <a:ext cx="139788" cy="215865"/>
          </a:xfrm>
          <a:custGeom>
            <a:avLst/>
            <a:gdLst/>
            <a:ahLst/>
            <a:cxnLst/>
            <a:rect l="0" t="0" r="0" b="0"/>
            <a:pathLst>
              <a:path w="139788" h="215865">
                <a:moveTo>
                  <a:pt x="19062" y="44417"/>
                </a:moveTo>
                <a:lnTo>
                  <a:pt x="12970" y="44417"/>
                </a:lnTo>
                <a:lnTo>
                  <a:pt x="12723" y="37950"/>
                </a:lnTo>
                <a:lnTo>
                  <a:pt x="12715" y="34958"/>
                </a:lnTo>
                <a:lnTo>
                  <a:pt x="12007" y="33877"/>
                </a:lnTo>
                <a:lnTo>
                  <a:pt x="10829" y="33157"/>
                </a:lnTo>
                <a:lnTo>
                  <a:pt x="6432" y="31742"/>
                </a:lnTo>
                <a:lnTo>
                  <a:pt x="3004" y="31724"/>
                </a:lnTo>
                <a:lnTo>
                  <a:pt x="2003" y="31016"/>
                </a:lnTo>
                <a:lnTo>
                  <a:pt x="1336" y="29839"/>
                </a:lnTo>
                <a:lnTo>
                  <a:pt x="264" y="26250"/>
                </a:lnTo>
                <a:lnTo>
                  <a:pt x="176" y="26661"/>
                </a:lnTo>
                <a:lnTo>
                  <a:pt x="16" y="32591"/>
                </a:lnTo>
                <a:lnTo>
                  <a:pt x="0" y="147641"/>
                </a:lnTo>
                <a:lnTo>
                  <a:pt x="706" y="152039"/>
                </a:lnTo>
                <a:lnTo>
                  <a:pt x="1882" y="157793"/>
                </a:lnTo>
                <a:lnTo>
                  <a:pt x="3373" y="164451"/>
                </a:lnTo>
                <a:lnTo>
                  <a:pt x="4367" y="171006"/>
                </a:lnTo>
                <a:lnTo>
                  <a:pt x="5030" y="177493"/>
                </a:lnTo>
                <a:lnTo>
                  <a:pt x="5471" y="183934"/>
                </a:lnTo>
                <a:lnTo>
                  <a:pt x="5766" y="190345"/>
                </a:lnTo>
                <a:lnTo>
                  <a:pt x="6352" y="215769"/>
                </a:lnTo>
                <a:lnTo>
                  <a:pt x="6354" y="215864"/>
                </a:lnTo>
                <a:lnTo>
                  <a:pt x="6354" y="157552"/>
                </a:lnTo>
                <a:lnTo>
                  <a:pt x="7060" y="152296"/>
                </a:lnTo>
                <a:lnTo>
                  <a:pt x="8237" y="147381"/>
                </a:lnTo>
                <a:lnTo>
                  <a:pt x="9727" y="142693"/>
                </a:lnTo>
                <a:lnTo>
                  <a:pt x="10721" y="137451"/>
                </a:lnTo>
                <a:lnTo>
                  <a:pt x="11383" y="131840"/>
                </a:lnTo>
                <a:lnTo>
                  <a:pt x="11825" y="125982"/>
                </a:lnTo>
                <a:lnTo>
                  <a:pt x="12119" y="120666"/>
                </a:lnTo>
                <a:lnTo>
                  <a:pt x="12447" y="110996"/>
                </a:lnTo>
                <a:lnTo>
                  <a:pt x="13239" y="105736"/>
                </a:lnTo>
                <a:lnTo>
                  <a:pt x="14474" y="100113"/>
                </a:lnTo>
                <a:lnTo>
                  <a:pt x="16004" y="94248"/>
                </a:lnTo>
                <a:lnTo>
                  <a:pt x="17023" y="88926"/>
                </a:lnTo>
                <a:lnTo>
                  <a:pt x="17702" y="83968"/>
                </a:lnTo>
                <a:lnTo>
                  <a:pt x="18156" y="79251"/>
                </a:lnTo>
                <a:lnTo>
                  <a:pt x="18458" y="74695"/>
                </a:lnTo>
                <a:lnTo>
                  <a:pt x="18660" y="70247"/>
                </a:lnTo>
                <a:lnTo>
                  <a:pt x="18883" y="61541"/>
                </a:lnTo>
                <a:lnTo>
                  <a:pt x="19055" y="34233"/>
                </a:lnTo>
                <a:lnTo>
                  <a:pt x="20942" y="29072"/>
                </a:lnTo>
                <a:lnTo>
                  <a:pt x="23428" y="22780"/>
                </a:lnTo>
                <a:lnTo>
                  <a:pt x="24532" y="17632"/>
                </a:lnTo>
                <a:lnTo>
                  <a:pt x="25023" y="12992"/>
                </a:lnTo>
                <a:lnTo>
                  <a:pt x="25300" y="6413"/>
                </a:lnTo>
                <a:lnTo>
                  <a:pt x="25393" y="1240"/>
                </a:lnTo>
                <a:lnTo>
                  <a:pt x="26107" y="816"/>
                </a:lnTo>
                <a:lnTo>
                  <a:pt x="28782" y="344"/>
                </a:lnTo>
                <a:lnTo>
                  <a:pt x="32324" y="135"/>
                </a:lnTo>
                <a:lnTo>
                  <a:pt x="36979" y="0"/>
                </a:lnTo>
                <a:lnTo>
                  <a:pt x="38772" y="695"/>
                </a:lnTo>
                <a:lnTo>
                  <a:pt x="41380" y="1863"/>
                </a:lnTo>
                <a:lnTo>
                  <a:pt x="44531" y="3348"/>
                </a:lnTo>
                <a:lnTo>
                  <a:pt x="46631" y="5043"/>
                </a:lnTo>
                <a:lnTo>
                  <a:pt x="48032" y="6879"/>
                </a:lnTo>
                <a:lnTo>
                  <a:pt x="50293" y="10800"/>
                </a:lnTo>
                <a:lnTo>
                  <a:pt x="53652" y="14895"/>
                </a:lnTo>
                <a:lnTo>
                  <a:pt x="57498" y="20948"/>
                </a:lnTo>
                <a:lnTo>
                  <a:pt x="61560" y="27636"/>
                </a:lnTo>
                <a:lnTo>
                  <a:pt x="65719" y="32961"/>
                </a:lnTo>
                <a:lnTo>
                  <a:pt x="78777" y="50038"/>
                </a:lnTo>
                <a:lnTo>
                  <a:pt x="82876" y="55925"/>
                </a:lnTo>
                <a:lnTo>
                  <a:pt x="86314" y="61262"/>
                </a:lnTo>
                <a:lnTo>
                  <a:pt x="89312" y="66230"/>
                </a:lnTo>
                <a:lnTo>
                  <a:pt x="92018" y="70248"/>
                </a:lnTo>
                <a:lnTo>
                  <a:pt x="94526" y="73632"/>
                </a:lnTo>
                <a:lnTo>
                  <a:pt x="96906" y="76594"/>
                </a:lnTo>
                <a:lnTo>
                  <a:pt x="99197" y="80685"/>
                </a:lnTo>
                <a:lnTo>
                  <a:pt x="101431" y="85529"/>
                </a:lnTo>
                <a:lnTo>
                  <a:pt x="103627" y="90875"/>
                </a:lnTo>
                <a:lnTo>
                  <a:pt x="105797" y="95144"/>
                </a:lnTo>
                <a:lnTo>
                  <a:pt x="110090" y="101770"/>
                </a:lnTo>
                <a:lnTo>
                  <a:pt x="112223" y="105936"/>
                </a:lnTo>
                <a:lnTo>
                  <a:pt x="114351" y="110829"/>
                </a:lnTo>
                <a:lnTo>
                  <a:pt x="116476" y="116209"/>
                </a:lnTo>
                <a:lnTo>
                  <a:pt x="118598" y="120500"/>
                </a:lnTo>
                <a:lnTo>
                  <a:pt x="122839" y="127150"/>
                </a:lnTo>
                <a:lnTo>
                  <a:pt x="125823" y="131490"/>
                </a:lnTo>
                <a:lnTo>
                  <a:pt x="126521" y="136268"/>
                </a:lnTo>
                <a:lnTo>
                  <a:pt x="126707" y="139518"/>
                </a:lnTo>
                <a:lnTo>
                  <a:pt x="127537" y="143095"/>
                </a:lnTo>
                <a:lnTo>
                  <a:pt x="128797" y="146891"/>
                </a:lnTo>
                <a:lnTo>
                  <a:pt x="130342" y="150833"/>
                </a:lnTo>
                <a:lnTo>
                  <a:pt x="132060" y="157095"/>
                </a:lnTo>
                <a:lnTo>
                  <a:pt x="132518" y="159752"/>
                </a:lnTo>
                <a:lnTo>
                  <a:pt x="134909" y="164586"/>
                </a:lnTo>
                <a:lnTo>
                  <a:pt x="139787" y="171417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SMARTInkAnnotation352"/>
          <p:cNvSpPr/>
          <p:nvPr/>
        </p:nvSpPr>
        <p:spPr>
          <a:xfrm>
            <a:off x="3746334" y="279400"/>
            <a:ext cx="44130" cy="31751"/>
          </a:xfrm>
          <a:custGeom>
            <a:avLst/>
            <a:gdLst/>
            <a:ahLst/>
            <a:cxnLst/>
            <a:rect l="0" t="0" r="0" b="0"/>
            <a:pathLst>
              <a:path w="44130" h="31751">
                <a:moveTo>
                  <a:pt x="31421" y="31750"/>
                </a:moveTo>
                <a:lnTo>
                  <a:pt x="22578" y="22912"/>
                </a:lnTo>
                <a:lnTo>
                  <a:pt x="20584" y="21624"/>
                </a:lnTo>
                <a:lnTo>
                  <a:pt x="18548" y="20766"/>
                </a:lnTo>
                <a:lnTo>
                  <a:pt x="13582" y="19389"/>
                </a:lnTo>
                <a:lnTo>
                  <a:pt x="12468" y="18570"/>
                </a:lnTo>
                <a:lnTo>
                  <a:pt x="11020" y="17319"/>
                </a:lnTo>
                <a:lnTo>
                  <a:pt x="9348" y="15779"/>
                </a:lnTo>
                <a:lnTo>
                  <a:pt x="5609" y="12187"/>
                </a:lnTo>
                <a:lnTo>
                  <a:pt x="0" y="6692"/>
                </a:lnTo>
                <a:lnTo>
                  <a:pt x="590" y="6578"/>
                </a:lnTo>
                <a:lnTo>
                  <a:pt x="1689" y="6502"/>
                </a:lnTo>
                <a:lnTo>
                  <a:pt x="5152" y="6380"/>
                </a:lnTo>
                <a:lnTo>
                  <a:pt x="7555" y="5664"/>
                </a:lnTo>
                <a:lnTo>
                  <a:pt x="15872" y="2988"/>
                </a:lnTo>
                <a:lnTo>
                  <a:pt x="19643" y="1992"/>
                </a:lnTo>
                <a:lnTo>
                  <a:pt x="22863" y="1328"/>
                </a:lnTo>
                <a:lnTo>
                  <a:pt x="25716" y="885"/>
                </a:lnTo>
                <a:lnTo>
                  <a:pt x="29030" y="590"/>
                </a:lnTo>
                <a:lnTo>
                  <a:pt x="32651" y="393"/>
                </a:lnTo>
                <a:lnTo>
                  <a:pt x="44129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SMARTInkAnnotation353"/>
          <p:cNvSpPr/>
          <p:nvPr/>
        </p:nvSpPr>
        <p:spPr>
          <a:xfrm>
            <a:off x="3971119" y="222250"/>
            <a:ext cx="9964" cy="234951"/>
          </a:xfrm>
          <a:custGeom>
            <a:avLst/>
            <a:gdLst/>
            <a:ahLst/>
            <a:cxnLst/>
            <a:rect l="0" t="0" r="0" b="0"/>
            <a:pathLst>
              <a:path w="9964" h="234951">
                <a:moveTo>
                  <a:pt x="9963" y="0"/>
                </a:moveTo>
                <a:lnTo>
                  <a:pt x="9963" y="52297"/>
                </a:lnTo>
                <a:lnTo>
                  <a:pt x="9257" y="56737"/>
                </a:lnTo>
                <a:lnTo>
                  <a:pt x="8080" y="60402"/>
                </a:lnTo>
                <a:lnTo>
                  <a:pt x="6590" y="63551"/>
                </a:lnTo>
                <a:lnTo>
                  <a:pt x="5596" y="68473"/>
                </a:lnTo>
                <a:lnTo>
                  <a:pt x="4934" y="74576"/>
                </a:lnTo>
                <a:lnTo>
                  <a:pt x="4492" y="81468"/>
                </a:lnTo>
                <a:lnTo>
                  <a:pt x="4198" y="88884"/>
                </a:lnTo>
                <a:lnTo>
                  <a:pt x="3871" y="104650"/>
                </a:lnTo>
                <a:lnTo>
                  <a:pt x="3078" y="112806"/>
                </a:lnTo>
                <a:lnTo>
                  <a:pt x="1842" y="121065"/>
                </a:lnTo>
                <a:lnTo>
                  <a:pt x="313" y="129393"/>
                </a:lnTo>
                <a:lnTo>
                  <a:pt x="0" y="137768"/>
                </a:lnTo>
                <a:lnTo>
                  <a:pt x="497" y="146173"/>
                </a:lnTo>
                <a:lnTo>
                  <a:pt x="1534" y="154599"/>
                </a:lnTo>
                <a:lnTo>
                  <a:pt x="2226" y="162332"/>
                </a:lnTo>
                <a:lnTo>
                  <a:pt x="2687" y="169605"/>
                </a:lnTo>
                <a:lnTo>
                  <a:pt x="2995" y="176570"/>
                </a:lnTo>
                <a:lnTo>
                  <a:pt x="3336" y="191835"/>
                </a:lnTo>
                <a:lnTo>
                  <a:pt x="3609" y="23495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SMARTInkAnnotation354"/>
          <p:cNvSpPr/>
          <p:nvPr/>
        </p:nvSpPr>
        <p:spPr>
          <a:xfrm>
            <a:off x="3904835" y="190500"/>
            <a:ext cx="139787" cy="57151"/>
          </a:xfrm>
          <a:custGeom>
            <a:avLst/>
            <a:gdLst/>
            <a:ahLst/>
            <a:cxnLst/>
            <a:rect l="0" t="0" r="0" b="0"/>
            <a:pathLst>
              <a:path w="139787" h="57151">
                <a:moveTo>
                  <a:pt x="19062" y="57150"/>
                </a:moveTo>
                <a:lnTo>
                  <a:pt x="13591" y="46215"/>
                </a:lnTo>
                <a:lnTo>
                  <a:pt x="12591" y="45627"/>
                </a:lnTo>
                <a:lnTo>
                  <a:pt x="9596" y="44973"/>
                </a:lnTo>
                <a:lnTo>
                  <a:pt x="7809" y="44093"/>
                </a:lnTo>
                <a:lnTo>
                  <a:pt x="5912" y="42801"/>
                </a:lnTo>
                <a:lnTo>
                  <a:pt x="13" y="38111"/>
                </a:lnTo>
                <a:lnTo>
                  <a:pt x="9" y="38107"/>
                </a:lnTo>
                <a:lnTo>
                  <a:pt x="0" y="32633"/>
                </a:lnTo>
                <a:lnTo>
                  <a:pt x="706" y="30928"/>
                </a:lnTo>
                <a:lnTo>
                  <a:pt x="1883" y="28379"/>
                </a:lnTo>
                <a:lnTo>
                  <a:pt x="3373" y="25270"/>
                </a:lnTo>
                <a:lnTo>
                  <a:pt x="5779" y="23196"/>
                </a:lnTo>
                <a:lnTo>
                  <a:pt x="8794" y="21814"/>
                </a:lnTo>
                <a:lnTo>
                  <a:pt x="12217" y="20893"/>
                </a:lnTo>
                <a:lnTo>
                  <a:pt x="15204" y="19573"/>
                </a:lnTo>
                <a:lnTo>
                  <a:pt x="17902" y="17987"/>
                </a:lnTo>
                <a:lnTo>
                  <a:pt x="20406" y="16225"/>
                </a:lnTo>
                <a:lnTo>
                  <a:pt x="22782" y="15050"/>
                </a:lnTo>
                <a:lnTo>
                  <a:pt x="25072" y="14267"/>
                </a:lnTo>
                <a:lnTo>
                  <a:pt x="27304" y="13744"/>
                </a:lnTo>
                <a:lnTo>
                  <a:pt x="30204" y="13396"/>
                </a:lnTo>
                <a:lnTo>
                  <a:pt x="33550" y="13164"/>
                </a:lnTo>
                <a:lnTo>
                  <a:pt x="37193" y="13009"/>
                </a:lnTo>
                <a:lnTo>
                  <a:pt x="46887" y="12837"/>
                </a:lnTo>
                <a:lnTo>
                  <a:pt x="52438" y="12792"/>
                </a:lnTo>
                <a:lnTo>
                  <a:pt x="57550" y="12055"/>
                </a:lnTo>
                <a:lnTo>
                  <a:pt x="62371" y="10859"/>
                </a:lnTo>
                <a:lnTo>
                  <a:pt x="66996" y="9356"/>
                </a:lnTo>
                <a:lnTo>
                  <a:pt x="71492" y="8354"/>
                </a:lnTo>
                <a:lnTo>
                  <a:pt x="75901" y="7686"/>
                </a:lnTo>
                <a:lnTo>
                  <a:pt x="80252" y="7241"/>
                </a:lnTo>
                <a:lnTo>
                  <a:pt x="83859" y="6944"/>
                </a:lnTo>
                <a:lnTo>
                  <a:pt x="86970" y="6746"/>
                </a:lnTo>
                <a:lnTo>
                  <a:pt x="89749" y="6614"/>
                </a:lnTo>
                <a:lnTo>
                  <a:pt x="93721" y="5820"/>
                </a:lnTo>
                <a:lnTo>
                  <a:pt x="98486" y="4586"/>
                </a:lnTo>
                <a:lnTo>
                  <a:pt x="103781" y="3057"/>
                </a:lnTo>
                <a:lnTo>
                  <a:pt x="108722" y="2038"/>
                </a:lnTo>
                <a:lnTo>
                  <a:pt x="113429" y="1359"/>
                </a:lnTo>
                <a:lnTo>
                  <a:pt x="117979" y="906"/>
                </a:lnTo>
                <a:lnTo>
                  <a:pt x="122424" y="604"/>
                </a:lnTo>
                <a:lnTo>
                  <a:pt x="126800" y="402"/>
                </a:lnTo>
                <a:lnTo>
                  <a:pt x="139786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SMARTInkAnnotation355"/>
          <p:cNvSpPr/>
          <p:nvPr/>
        </p:nvSpPr>
        <p:spPr>
          <a:xfrm>
            <a:off x="4171701" y="215900"/>
            <a:ext cx="44478" cy="133351"/>
          </a:xfrm>
          <a:custGeom>
            <a:avLst/>
            <a:gdLst/>
            <a:ahLst/>
            <a:cxnLst/>
            <a:rect l="0" t="0" r="0" b="0"/>
            <a:pathLst>
              <a:path w="44478" h="133351">
                <a:moveTo>
                  <a:pt x="44477" y="0"/>
                </a:moveTo>
                <a:lnTo>
                  <a:pt x="41105" y="3371"/>
                </a:lnTo>
                <a:lnTo>
                  <a:pt x="39405" y="4364"/>
                </a:lnTo>
                <a:lnTo>
                  <a:pt x="37566" y="5026"/>
                </a:lnTo>
                <a:lnTo>
                  <a:pt x="32915" y="6088"/>
                </a:lnTo>
                <a:lnTo>
                  <a:pt x="31827" y="6881"/>
                </a:lnTo>
                <a:lnTo>
                  <a:pt x="30396" y="8115"/>
                </a:lnTo>
                <a:lnTo>
                  <a:pt x="28736" y="9644"/>
                </a:lnTo>
                <a:lnTo>
                  <a:pt x="26923" y="10662"/>
                </a:lnTo>
                <a:lnTo>
                  <a:pt x="25008" y="11342"/>
                </a:lnTo>
                <a:lnTo>
                  <a:pt x="19409" y="12621"/>
                </a:lnTo>
                <a:lnTo>
                  <a:pt x="19165" y="16047"/>
                </a:lnTo>
                <a:lnTo>
                  <a:pt x="19092" y="21531"/>
                </a:lnTo>
                <a:lnTo>
                  <a:pt x="17670" y="24232"/>
                </a:lnTo>
                <a:lnTo>
                  <a:pt x="15310" y="27444"/>
                </a:lnTo>
                <a:lnTo>
                  <a:pt x="12325" y="30996"/>
                </a:lnTo>
                <a:lnTo>
                  <a:pt x="10334" y="34069"/>
                </a:lnTo>
                <a:lnTo>
                  <a:pt x="9008" y="36824"/>
                </a:lnTo>
                <a:lnTo>
                  <a:pt x="8123" y="39366"/>
                </a:lnTo>
                <a:lnTo>
                  <a:pt x="7533" y="41766"/>
                </a:lnTo>
                <a:lnTo>
                  <a:pt x="7141" y="44072"/>
                </a:lnTo>
                <a:lnTo>
                  <a:pt x="6878" y="46315"/>
                </a:lnTo>
                <a:lnTo>
                  <a:pt x="6704" y="48515"/>
                </a:lnTo>
                <a:lnTo>
                  <a:pt x="6587" y="50688"/>
                </a:lnTo>
                <a:lnTo>
                  <a:pt x="6458" y="54984"/>
                </a:lnTo>
                <a:lnTo>
                  <a:pt x="6400" y="59245"/>
                </a:lnTo>
                <a:lnTo>
                  <a:pt x="5679" y="61369"/>
                </a:lnTo>
                <a:lnTo>
                  <a:pt x="4491" y="63490"/>
                </a:lnTo>
                <a:lnTo>
                  <a:pt x="2995" y="65610"/>
                </a:lnTo>
                <a:lnTo>
                  <a:pt x="1997" y="68435"/>
                </a:lnTo>
                <a:lnTo>
                  <a:pt x="1331" y="71729"/>
                </a:lnTo>
                <a:lnTo>
                  <a:pt x="887" y="75336"/>
                </a:lnTo>
                <a:lnTo>
                  <a:pt x="592" y="79857"/>
                </a:lnTo>
                <a:lnTo>
                  <a:pt x="394" y="84988"/>
                </a:lnTo>
                <a:lnTo>
                  <a:pt x="175" y="97039"/>
                </a:lnTo>
                <a:lnTo>
                  <a:pt x="0" y="13335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SMARTInkAnnotation356"/>
          <p:cNvSpPr/>
          <p:nvPr/>
        </p:nvSpPr>
        <p:spPr>
          <a:xfrm>
            <a:off x="4292426" y="203239"/>
            <a:ext cx="82602" cy="104557"/>
          </a:xfrm>
          <a:custGeom>
            <a:avLst/>
            <a:gdLst/>
            <a:ahLst/>
            <a:cxnLst/>
            <a:rect l="0" t="0" r="0" b="0"/>
            <a:pathLst>
              <a:path w="82602" h="104557">
                <a:moveTo>
                  <a:pt x="0" y="44411"/>
                </a:moveTo>
                <a:lnTo>
                  <a:pt x="6746" y="37669"/>
                </a:lnTo>
                <a:lnTo>
                  <a:pt x="10145" y="34977"/>
                </a:lnTo>
                <a:lnTo>
                  <a:pt x="13823" y="32477"/>
                </a:lnTo>
                <a:lnTo>
                  <a:pt x="23125" y="26767"/>
                </a:lnTo>
                <a:lnTo>
                  <a:pt x="24595" y="25592"/>
                </a:lnTo>
                <a:lnTo>
                  <a:pt x="26281" y="24104"/>
                </a:lnTo>
                <a:lnTo>
                  <a:pt x="28110" y="22406"/>
                </a:lnTo>
                <a:lnTo>
                  <a:pt x="30036" y="19863"/>
                </a:lnTo>
                <a:lnTo>
                  <a:pt x="32026" y="16757"/>
                </a:lnTo>
                <a:lnTo>
                  <a:pt x="34058" y="13275"/>
                </a:lnTo>
                <a:lnTo>
                  <a:pt x="36119" y="10248"/>
                </a:lnTo>
                <a:lnTo>
                  <a:pt x="38200" y="7524"/>
                </a:lnTo>
                <a:lnTo>
                  <a:pt x="40292" y="5003"/>
                </a:lnTo>
                <a:lnTo>
                  <a:pt x="42393" y="3322"/>
                </a:lnTo>
                <a:lnTo>
                  <a:pt x="44500" y="2202"/>
                </a:lnTo>
                <a:lnTo>
                  <a:pt x="50721" y="0"/>
                </a:lnTo>
                <a:lnTo>
                  <a:pt x="50783" y="1860"/>
                </a:lnTo>
                <a:lnTo>
                  <a:pt x="50798" y="3343"/>
                </a:lnTo>
                <a:lnTo>
                  <a:pt x="50103" y="5744"/>
                </a:lnTo>
                <a:lnTo>
                  <a:pt x="48934" y="8755"/>
                </a:lnTo>
                <a:lnTo>
                  <a:pt x="47448" y="12174"/>
                </a:lnTo>
                <a:lnTo>
                  <a:pt x="45752" y="15158"/>
                </a:lnTo>
                <a:lnTo>
                  <a:pt x="43916" y="17854"/>
                </a:lnTo>
                <a:lnTo>
                  <a:pt x="41985" y="20356"/>
                </a:lnTo>
                <a:lnTo>
                  <a:pt x="39992" y="23435"/>
                </a:lnTo>
                <a:lnTo>
                  <a:pt x="37957" y="26899"/>
                </a:lnTo>
                <a:lnTo>
                  <a:pt x="35895" y="30620"/>
                </a:lnTo>
                <a:lnTo>
                  <a:pt x="33107" y="33806"/>
                </a:lnTo>
                <a:lnTo>
                  <a:pt x="29838" y="36635"/>
                </a:lnTo>
                <a:lnTo>
                  <a:pt x="26246" y="39227"/>
                </a:lnTo>
                <a:lnTo>
                  <a:pt x="23145" y="42366"/>
                </a:lnTo>
                <a:lnTo>
                  <a:pt x="20372" y="45870"/>
                </a:lnTo>
                <a:lnTo>
                  <a:pt x="17817" y="49617"/>
                </a:lnTo>
                <a:lnTo>
                  <a:pt x="15408" y="52820"/>
                </a:lnTo>
                <a:lnTo>
                  <a:pt x="13096" y="55662"/>
                </a:lnTo>
                <a:lnTo>
                  <a:pt x="10848" y="58261"/>
                </a:lnTo>
                <a:lnTo>
                  <a:pt x="8644" y="61406"/>
                </a:lnTo>
                <a:lnTo>
                  <a:pt x="6469" y="64913"/>
                </a:lnTo>
                <a:lnTo>
                  <a:pt x="4313" y="68662"/>
                </a:lnTo>
                <a:lnTo>
                  <a:pt x="2875" y="71867"/>
                </a:lnTo>
                <a:lnTo>
                  <a:pt x="1916" y="74710"/>
                </a:lnTo>
                <a:lnTo>
                  <a:pt x="1277" y="77310"/>
                </a:lnTo>
                <a:lnTo>
                  <a:pt x="852" y="79749"/>
                </a:lnTo>
                <a:lnTo>
                  <a:pt x="567" y="82081"/>
                </a:lnTo>
                <a:lnTo>
                  <a:pt x="378" y="84341"/>
                </a:lnTo>
                <a:lnTo>
                  <a:pt x="252" y="86553"/>
                </a:lnTo>
                <a:lnTo>
                  <a:pt x="33" y="93931"/>
                </a:lnTo>
                <a:lnTo>
                  <a:pt x="1896" y="96524"/>
                </a:lnTo>
                <a:lnTo>
                  <a:pt x="3383" y="98203"/>
                </a:lnTo>
                <a:lnTo>
                  <a:pt x="6915" y="101950"/>
                </a:lnTo>
                <a:lnTo>
                  <a:pt x="8846" y="103937"/>
                </a:lnTo>
                <a:lnTo>
                  <a:pt x="10839" y="104556"/>
                </a:lnTo>
                <a:lnTo>
                  <a:pt x="12874" y="104263"/>
                </a:lnTo>
                <a:lnTo>
                  <a:pt x="14936" y="103362"/>
                </a:lnTo>
                <a:lnTo>
                  <a:pt x="17017" y="102762"/>
                </a:lnTo>
                <a:lnTo>
                  <a:pt x="19110" y="102362"/>
                </a:lnTo>
                <a:lnTo>
                  <a:pt x="21212" y="102095"/>
                </a:lnTo>
                <a:lnTo>
                  <a:pt x="24025" y="101211"/>
                </a:lnTo>
                <a:lnTo>
                  <a:pt x="27313" y="99917"/>
                </a:lnTo>
                <a:lnTo>
                  <a:pt x="30916" y="98348"/>
                </a:lnTo>
                <a:lnTo>
                  <a:pt x="34025" y="97302"/>
                </a:lnTo>
                <a:lnTo>
                  <a:pt x="36803" y="96605"/>
                </a:lnTo>
                <a:lnTo>
                  <a:pt x="39361" y="96140"/>
                </a:lnTo>
                <a:lnTo>
                  <a:pt x="41773" y="95125"/>
                </a:lnTo>
                <a:lnTo>
                  <a:pt x="44086" y="93743"/>
                </a:lnTo>
                <a:lnTo>
                  <a:pt x="46335" y="92115"/>
                </a:lnTo>
                <a:lnTo>
                  <a:pt x="49246" y="90325"/>
                </a:lnTo>
                <a:lnTo>
                  <a:pt x="52598" y="88426"/>
                </a:lnTo>
                <a:lnTo>
                  <a:pt x="56245" y="86454"/>
                </a:lnTo>
                <a:lnTo>
                  <a:pt x="59382" y="83729"/>
                </a:lnTo>
                <a:lnTo>
                  <a:pt x="62180" y="80501"/>
                </a:lnTo>
                <a:lnTo>
                  <a:pt x="64751" y="76937"/>
                </a:lnTo>
                <a:lnTo>
                  <a:pt x="67171" y="73856"/>
                </a:lnTo>
                <a:lnTo>
                  <a:pt x="69491" y="71097"/>
                </a:lnTo>
                <a:lnTo>
                  <a:pt x="71742" y="68551"/>
                </a:lnTo>
                <a:lnTo>
                  <a:pt x="73950" y="65443"/>
                </a:lnTo>
                <a:lnTo>
                  <a:pt x="76128" y="61960"/>
                </a:lnTo>
                <a:lnTo>
                  <a:pt x="78286" y="58227"/>
                </a:lnTo>
                <a:lnTo>
                  <a:pt x="79725" y="55033"/>
                </a:lnTo>
                <a:lnTo>
                  <a:pt x="80683" y="52198"/>
                </a:lnTo>
                <a:lnTo>
                  <a:pt x="81323" y="49602"/>
                </a:lnTo>
                <a:lnTo>
                  <a:pt x="81749" y="46461"/>
                </a:lnTo>
                <a:lnTo>
                  <a:pt x="82033" y="42955"/>
                </a:lnTo>
                <a:lnTo>
                  <a:pt x="82601" y="31711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SMARTInkAnnotation357"/>
          <p:cNvSpPr/>
          <p:nvPr/>
        </p:nvSpPr>
        <p:spPr>
          <a:xfrm>
            <a:off x="4635540" y="234950"/>
            <a:ext cx="95310" cy="12701"/>
          </a:xfrm>
          <a:custGeom>
            <a:avLst/>
            <a:gdLst/>
            <a:ahLst/>
            <a:cxnLst/>
            <a:rect l="0" t="0" r="0" b="0"/>
            <a:pathLst>
              <a:path w="95310" h="12701">
                <a:moveTo>
                  <a:pt x="25415" y="12700"/>
                </a:moveTo>
                <a:lnTo>
                  <a:pt x="12720" y="13"/>
                </a:lnTo>
                <a:lnTo>
                  <a:pt x="12716" y="9"/>
                </a:lnTo>
                <a:lnTo>
                  <a:pt x="0" y="0"/>
                </a:lnTo>
                <a:lnTo>
                  <a:pt x="10119" y="3371"/>
                </a:lnTo>
                <a:lnTo>
                  <a:pt x="13805" y="4364"/>
                </a:lnTo>
                <a:lnTo>
                  <a:pt x="16969" y="5026"/>
                </a:lnTo>
                <a:lnTo>
                  <a:pt x="19784" y="5467"/>
                </a:lnTo>
                <a:lnTo>
                  <a:pt x="22368" y="5762"/>
                </a:lnTo>
                <a:lnTo>
                  <a:pt x="24795" y="5958"/>
                </a:lnTo>
                <a:lnTo>
                  <a:pt x="27120" y="6088"/>
                </a:lnTo>
                <a:lnTo>
                  <a:pt x="29376" y="5470"/>
                </a:lnTo>
                <a:lnTo>
                  <a:pt x="31586" y="4352"/>
                </a:lnTo>
                <a:lnTo>
                  <a:pt x="33765" y="2902"/>
                </a:lnTo>
                <a:lnTo>
                  <a:pt x="35924" y="1934"/>
                </a:lnTo>
                <a:lnTo>
                  <a:pt x="38069" y="1290"/>
                </a:lnTo>
                <a:lnTo>
                  <a:pt x="40205" y="860"/>
                </a:lnTo>
                <a:lnTo>
                  <a:pt x="43041" y="573"/>
                </a:lnTo>
                <a:lnTo>
                  <a:pt x="46344" y="382"/>
                </a:lnTo>
                <a:lnTo>
                  <a:pt x="53778" y="170"/>
                </a:lnTo>
                <a:lnTo>
                  <a:pt x="95309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SMARTInkAnnotation358"/>
          <p:cNvSpPr/>
          <p:nvPr/>
        </p:nvSpPr>
        <p:spPr>
          <a:xfrm>
            <a:off x="5194689" y="171452"/>
            <a:ext cx="108017" cy="221987"/>
          </a:xfrm>
          <a:custGeom>
            <a:avLst/>
            <a:gdLst/>
            <a:ahLst/>
            <a:cxnLst/>
            <a:rect l="0" t="0" r="0" b="0"/>
            <a:pathLst>
              <a:path w="108017" h="221987">
                <a:moveTo>
                  <a:pt x="50831" y="31748"/>
                </a:moveTo>
                <a:lnTo>
                  <a:pt x="56302" y="26281"/>
                </a:lnTo>
                <a:lnTo>
                  <a:pt x="56792" y="23909"/>
                </a:lnTo>
                <a:lnTo>
                  <a:pt x="57069" y="18607"/>
                </a:lnTo>
                <a:lnTo>
                  <a:pt x="57185" y="12013"/>
                </a:lnTo>
                <a:lnTo>
                  <a:pt x="57185" y="0"/>
                </a:lnTo>
                <a:lnTo>
                  <a:pt x="57185" y="3370"/>
                </a:lnTo>
                <a:lnTo>
                  <a:pt x="55301" y="8787"/>
                </a:lnTo>
                <a:lnTo>
                  <a:pt x="52818" y="15193"/>
                </a:lnTo>
                <a:lnTo>
                  <a:pt x="51714" y="20392"/>
                </a:lnTo>
                <a:lnTo>
                  <a:pt x="49341" y="25055"/>
                </a:lnTo>
                <a:lnTo>
                  <a:pt x="47720" y="27286"/>
                </a:lnTo>
                <a:lnTo>
                  <a:pt x="45918" y="33528"/>
                </a:lnTo>
                <a:lnTo>
                  <a:pt x="45118" y="40300"/>
                </a:lnTo>
                <a:lnTo>
                  <a:pt x="44762" y="45662"/>
                </a:lnTo>
                <a:lnTo>
                  <a:pt x="43961" y="50196"/>
                </a:lnTo>
                <a:lnTo>
                  <a:pt x="42721" y="56041"/>
                </a:lnTo>
                <a:lnTo>
                  <a:pt x="41188" y="62760"/>
                </a:lnTo>
                <a:lnTo>
                  <a:pt x="39460" y="68651"/>
                </a:lnTo>
                <a:lnTo>
                  <a:pt x="37602" y="73989"/>
                </a:lnTo>
                <a:lnTo>
                  <a:pt x="35658" y="78958"/>
                </a:lnTo>
                <a:lnTo>
                  <a:pt x="34362" y="82977"/>
                </a:lnTo>
                <a:lnTo>
                  <a:pt x="31831" y="93415"/>
                </a:lnTo>
                <a:lnTo>
                  <a:pt x="28737" y="103606"/>
                </a:lnTo>
                <a:lnTo>
                  <a:pt x="26924" y="107875"/>
                </a:lnTo>
                <a:lnTo>
                  <a:pt x="25008" y="111427"/>
                </a:lnTo>
                <a:lnTo>
                  <a:pt x="23026" y="114501"/>
                </a:lnTo>
                <a:lnTo>
                  <a:pt x="21705" y="118667"/>
                </a:lnTo>
                <a:lnTo>
                  <a:pt x="20823" y="123560"/>
                </a:lnTo>
                <a:lnTo>
                  <a:pt x="20236" y="128940"/>
                </a:lnTo>
                <a:lnTo>
                  <a:pt x="19139" y="133231"/>
                </a:lnTo>
                <a:lnTo>
                  <a:pt x="16036" y="139881"/>
                </a:lnTo>
                <a:lnTo>
                  <a:pt x="7528" y="156441"/>
                </a:lnTo>
                <a:lnTo>
                  <a:pt x="6876" y="163367"/>
                </a:lnTo>
                <a:lnTo>
                  <a:pt x="6456" y="174948"/>
                </a:lnTo>
                <a:lnTo>
                  <a:pt x="5716" y="176603"/>
                </a:lnTo>
                <a:lnTo>
                  <a:pt x="3011" y="180324"/>
                </a:lnTo>
                <a:lnTo>
                  <a:pt x="2007" y="182305"/>
                </a:lnTo>
                <a:lnTo>
                  <a:pt x="395" y="188671"/>
                </a:lnTo>
                <a:lnTo>
                  <a:pt x="175" y="190391"/>
                </a:lnTo>
                <a:lnTo>
                  <a:pt x="51" y="196033"/>
                </a:lnTo>
                <a:lnTo>
                  <a:pt x="0" y="209367"/>
                </a:lnTo>
                <a:lnTo>
                  <a:pt x="3373" y="209495"/>
                </a:lnTo>
                <a:lnTo>
                  <a:pt x="5470" y="209532"/>
                </a:lnTo>
                <a:lnTo>
                  <a:pt x="7843" y="211422"/>
                </a:lnTo>
                <a:lnTo>
                  <a:pt x="9464" y="212914"/>
                </a:lnTo>
                <a:lnTo>
                  <a:pt x="11957" y="213909"/>
                </a:lnTo>
                <a:lnTo>
                  <a:pt x="15031" y="214572"/>
                </a:lnTo>
                <a:lnTo>
                  <a:pt x="18493" y="215014"/>
                </a:lnTo>
                <a:lnTo>
                  <a:pt x="21506" y="214603"/>
                </a:lnTo>
                <a:lnTo>
                  <a:pt x="24221" y="213624"/>
                </a:lnTo>
                <a:lnTo>
                  <a:pt x="26737" y="212265"/>
                </a:lnTo>
                <a:lnTo>
                  <a:pt x="29120" y="211359"/>
                </a:lnTo>
                <a:lnTo>
                  <a:pt x="31415" y="210756"/>
                </a:lnTo>
                <a:lnTo>
                  <a:pt x="33652" y="210353"/>
                </a:lnTo>
                <a:lnTo>
                  <a:pt x="35848" y="210790"/>
                </a:lnTo>
                <a:lnTo>
                  <a:pt x="38018" y="211787"/>
                </a:lnTo>
                <a:lnTo>
                  <a:pt x="43201" y="215086"/>
                </a:lnTo>
                <a:lnTo>
                  <a:pt x="45744" y="215357"/>
                </a:lnTo>
                <a:lnTo>
                  <a:pt x="49557" y="215537"/>
                </a:lnTo>
                <a:lnTo>
                  <a:pt x="63162" y="215791"/>
                </a:lnTo>
                <a:lnTo>
                  <a:pt x="73662" y="215877"/>
                </a:lnTo>
                <a:lnTo>
                  <a:pt x="75936" y="216590"/>
                </a:lnTo>
                <a:lnTo>
                  <a:pt x="78863" y="217770"/>
                </a:lnTo>
                <a:lnTo>
                  <a:pt x="88364" y="221986"/>
                </a:lnTo>
                <a:lnTo>
                  <a:pt x="90575" y="220250"/>
                </a:lnTo>
                <a:lnTo>
                  <a:pt x="92153" y="218799"/>
                </a:lnTo>
                <a:lnTo>
                  <a:pt x="93911" y="217832"/>
                </a:lnTo>
                <a:lnTo>
                  <a:pt x="95789" y="217188"/>
                </a:lnTo>
                <a:lnTo>
                  <a:pt x="100502" y="216153"/>
                </a:lnTo>
                <a:lnTo>
                  <a:pt x="103030" y="216011"/>
                </a:lnTo>
                <a:lnTo>
                  <a:pt x="108016" y="215898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SMARTInkAnnotation359"/>
          <p:cNvSpPr/>
          <p:nvPr/>
        </p:nvSpPr>
        <p:spPr>
          <a:xfrm>
            <a:off x="5417076" y="209550"/>
            <a:ext cx="25418" cy="165101"/>
          </a:xfrm>
          <a:custGeom>
            <a:avLst/>
            <a:gdLst/>
            <a:ahLst/>
            <a:cxnLst/>
            <a:rect l="0" t="0" r="0" b="0"/>
            <a:pathLst>
              <a:path w="25418" h="165101">
                <a:moveTo>
                  <a:pt x="25417" y="25400"/>
                </a:moveTo>
                <a:lnTo>
                  <a:pt x="25417" y="0"/>
                </a:lnTo>
                <a:lnTo>
                  <a:pt x="22043" y="10113"/>
                </a:lnTo>
                <a:lnTo>
                  <a:pt x="21050" y="13798"/>
                </a:lnTo>
                <a:lnTo>
                  <a:pt x="20387" y="16959"/>
                </a:lnTo>
                <a:lnTo>
                  <a:pt x="19945" y="19773"/>
                </a:lnTo>
                <a:lnTo>
                  <a:pt x="19651" y="23060"/>
                </a:lnTo>
                <a:lnTo>
                  <a:pt x="19455" y="26662"/>
                </a:lnTo>
                <a:lnTo>
                  <a:pt x="19324" y="30475"/>
                </a:lnTo>
                <a:lnTo>
                  <a:pt x="18531" y="35133"/>
                </a:lnTo>
                <a:lnTo>
                  <a:pt x="17297" y="40355"/>
                </a:lnTo>
                <a:lnTo>
                  <a:pt x="15766" y="45954"/>
                </a:lnTo>
                <a:lnTo>
                  <a:pt x="14747" y="51097"/>
                </a:lnTo>
                <a:lnTo>
                  <a:pt x="14068" y="55937"/>
                </a:lnTo>
                <a:lnTo>
                  <a:pt x="13615" y="60574"/>
                </a:lnTo>
                <a:lnTo>
                  <a:pt x="13312" y="65077"/>
                </a:lnTo>
                <a:lnTo>
                  <a:pt x="13111" y="69490"/>
                </a:lnTo>
                <a:lnTo>
                  <a:pt x="12827" y="80562"/>
                </a:lnTo>
                <a:lnTo>
                  <a:pt x="12788" y="83341"/>
                </a:lnTo>
                <a:lnTo>
                  <a:pt x="12055" y="88016"/>
                </a:lnTo>
                <a:lnTo>
                  <a:pt x="10861" y="93955"/>
                </a:lnTo>
                <a:lnTo>
                  <a:pt x="7651" y="108080"/>
                </a:lnTo>
                <a:lnTo>
                  <a:pt x="3871" y="123765"/>
                </a:lnTo>
                <a:lnTo>
                  <a:pt x="2581" y="131193"/>
                </a:lnTo>
                <a:lnTo>
                  <a:pt x="1720" y="138262"/>
                </a:lnTo>
                <a:lnTo>
                  <a:pt x="339" y="154703"/>
                </a:lnTo>
                <a:lnTo>
                  <a:pt x="151" y="158833"/>
                </a:lnTo>
                <a:lnTo>
                  <a:pt x="0" y="16510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SMARTInkAnnotation360"/>
          <p:cNvSpPr/>
          <p:nvPr/>
        </p:nvSpPr>
        <p:spPr>
          <a:xfrm>
            <a:off x="5588633" y="215900"/>
            <a:ext cx="19063" cy="139701"/>
          </a:xfrm>
          <a:custGeom>
            <a:avLst/>
            <a:gdLst/>
            <a:ahLst/>
            <a:cxnLst/>
            <a:rect l="0" t="0" r="0" b="0"/>
            <a:pathLst>
              <a:path w="19063" h="139701">
                <a:moveTo>
                  <a:pt x="0" y="6350"/>
                </a:moveTo>
                <a:lnTo>
                  <a:pt x="6301" y="52"/>
                </a:lnTo>
                <a:lnTo>
                  <a:pt x="6351" y="3"/>
                </a:lnTo>
                <a:lnTo>
                  <a:pt x="6352" y="2"/>
                </a:lnTo>
                <a:lnTo>
                  <a:pt x="6352" y="1"/>
                </a:lnTo>
                <a:lnTo>
                  <a:pt x="6353" y="1"/>
                </a:lnTo>
                <a:lnTo>
                  <a:pt x="6354" y="0"/>
                </a:lnTo>
                <a:lnTo>
                  <a:pt x="9727" y="10113"/>
                </a:lnTo>
                <a:lnTo>
                  <a:pt x="10721" y="14503"/>
                </a:lnTo>
                <a:lnTo>
                  <a:pt x="11383" y="18841"/>
                </a:lnTo>
                <a:lnTo>
                  <a:pt x="11825" y="23144"/>
                </a:lnTo>
                <a:lnTo>
                  <a:pt x="12119" y="26718"/>
                </a:lnTo>
                <a:lnTo>
                  <a:pt x="12315" y="29807"/>
                </a:lnTo>
                <a:lnTo>
                  <a:pt x="12446" y="32571"/>
                </a:lnTo>
                <a:lnTo>
                  <a:pt x="12674" y="66265"/>
                </a:lnTo>
                <a:lnTo>
                  <a:pt x="12707" y="105379"/>
                </a:lnTo>
                <a:lnTo>
                  <a:pt x="13413" y="106942"/>
                </a:lnTo>
                <a:lnTo>
                  <a:pt x="14590" y="108689"/>
                </a:lnTo>
                <a:lnTo>
                  <a:pt x="16080" y="110559"/>
                </a:lnTo>
                <a:lnTo>
                  <a:pt x="17074" y="113217"/>
                </a:lnTo>
                <a:lnTo>
                  <a:pt x="17736" y="116400"/>
                </a:lnTo>
                <a:lnTo>
                  <a:pt x="18178" y="119933"/>
                </a:lnTo>
                <a:lnTo>
                  <a:pt x="18472" y="122995"/>
                </a:lnTo>
                <a:lnTo>
                  <a:pt x="18669" y="125741"/>
                </a:lnTo>
                <a:lnTo>
                  <a:pt x="18800" y="128277"/>
                </a:lnTo>
                <a:lnTo>
                  <a:pt x="18945" y="132977"/>
                </a:lnTo>
                <a:lnTo>
                  <a:pt x="19062" y="13970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SMARTInkAnnotation361"/>
          <p:cNvSpPr/>
          <p:nvPr/>
        </p:nvSpPr>
        <p:spPr>
          <a:xfrm>
            <a:off x="5658606" y="203293"/>
            <a:ext cx="60765" cy="145958"/>
          </a:xfrm>
          <a:custGeom>
            <a:avLst/>
            <a:gdLst/>
            <a:ahLst/>
            <a:cxnLst/>
            <a:rect l="0" t="0" r="0" b="0"/>
            <a:pathLst>
              <a:path w="60765" h="145958">
                <a:moveTo>
                  <a:pt x="31690" y="25307"/>
                </a:moveTo>
                <a:lnTo>
                  <a:pt x="57013" y="0"/>
                </a:lnTo>
                <a:lnTo>
                  <a:pt x="57078" y="3305"/>
                </a:lnTo>
                <a:lnTo>
                  <a:pt x="57097" y="8753"/>
                </a:lnTo>
                <a:lnTo>
                  <a:pt x="57806" y="11449"/>
                </a:lnTo>
                <a:lnTo>
                  <a:pt x="58984" y="14657"/>
                </a:lnTo>
                <a:lnTo>
                  <a:pt x="60476" y="18207"/>
                </a:lnTo>
                <a:lnTo>
                  <a:pt x="60764" y="21279"/>
                </a:lnTo>
                <a:lnTo>
                  <a:pt x="60251" y="24033"/>
                </a:lnTo>
                <a:lnTo>
                  <a:pt x="59202" y="26574"/>
                </a:lnTo>
                <a:lnTo>
                  <a:pt x="58503" y="29680"/>
                </a:lnTo>
                <a:lnTo>
                  <a:pt x="58038" y="33161"/>
                </a:lnTo>
                <a:lnTo>
                  <a:pt x="57727" y="36893"/>
                </a:lnTo>
                <a:lnTo>
                  <a:pt x="56814" y="40086"/>
                </a:lnTo>
                <a:lnTo>
                  <a:pt x="55499" y="42921"/>
                </a:lnTo>
                <a:lnTo>
                  <a:pt x="53917" y="45516"/>
                </a:lnTo>
                <a:lnTo>
                  <a:pt x="52155" y="48658"/>
                </a:lnTo>
                <a:lnTo>
                  <a:pt x="48317" y="55911"/>
                </a:lnTo>
                <a:lnTo>
                  <a:pt x="46304" y="59115"/>
                </a:lnTo>
                <a:lnTo>
                  <a:pt x="44258" y="61957"/>
                </a:lnTo>
                <a:lnTo>
                  <a:pt x="42186" y="64557"/>
                </a:lnTo>
                <a:lnTo>
                  <a:pt x="40099" y="67701"/>
                </a:lnTo>
                <a:lnTo>
                  <a:pt x="38003" y="71209"/>
                </a:lnTo>
                <a:lnTo>
                  <a:pt x="35898" y="74958"/>
                </a:lnTo>
                <a:lnTo>
                  <a:pt x="34495" y="78163"/>
                </a:lnTo>
                <a:lnTo>
                  <a:pt x="33561" y="81006"/>
                </a:lnTo>
                <a:lnTo>
                  <a:pt x="32937" y="83606"/>
                </a:lnTo>
                <a:lnTo>
                  <a:pt x="31816" y="86045"/>
                </a:lnTo>
                <a:lnTo>
                  <a:pt x="30361" y="88377"/>
                </a:lnTo>
                <a:lnTo>
                  <a:pt x="28686" y="90637"/>
                </a:lnTo>
                <a:lnTo>
                  <a:pt x="26863" y="92849"/>
                </a:lnTo>
                <a:lnTo>
                  <a:pt x="24942" y="95030"/>
                </a:lnTo>
                <a:lnTo>
                  <a:pt x="22955" y="97189"/>
                </a:lnTo>
                <a:lnTo>
                  <a:pt x="18866" y="101469"/>
                </a:lnTo>
                <a:lnTo>
                  <a:pt x="16786" y="103598"/>
                </a:lnTo>
                <a:lnTo>
                  <a:pt x="15400" y="105724"/>
                </a:lnTo>
                <a:lnTo>
                  <a:pt x="13861" y="109966"/>
                </a:lnTo>
                <a:lnTo>
                  <a:pt x="12736" y="113835"/>
                </a:lnTo>
                <a:lnTo>
                  <a:pt x="11994" y="113959"/>
                </a:lnTo>
                <a:lnTo>
                  <a:pt x="10794" y="114041"/>
                </a:lnTo>
                <a:lnTo>
                  <a:pt x="7167" y="114174"/>
                </a:lnTo>
                <a:lnTo>
                  <a:pt x="6869" y="114891"/>
                </a:lnTo>
                <a:lnTo>
                  <a:pt x="6539" y="117568"/>
                </a:lnTo>
                <a:lnTo>
                  <a:pt x="5744" y="118565"/>
                </a:lnTo>
                <a:lnTo>
                  <a:pt x="4509" y="119229"/>
                </a:lnTo>
                <a:lnTo>
                  <a:pt x="0" y="120534"/>
                </a:lnTo>
                <a:lnTo>
                  <a:pt x="1838" y="122428"/>
                </a:lnTo>
                <a:lnTo>
                  <a:pt x="6014" y="126645"/>
                </a:lnTo>
                <a:lnTo>
                  <a:pt x="9924" y="128672"/>
                </a:lnTo>
                <a:lnTo>
                  <a:pt x="12944" y="130200"/>
                </a:lnTo>
                <a:lnTo>
                  <a:pt x="15662" y="131925"/>
                </a:lnTo>
                <a:lnTo>
                  <a:pt x="18181" y="133780"/>
                </a:lnTo>
                <a:lnTo>
                  <a:pt x="20566" y="135722"/>
                </a:lnTo>
                <a:lnTo>
                  <a:pt x="22862" y="137017"/>
                </a:lnTo>
                <a:lnTo>
                  <a:pt x="25099" y="137881"/>
                </a:lnTo>
                <a:lnTo>
                  <a:pt x="27296" y="138456"/>
                </a:lnTo>
                <a:lnTo>
                  <a:pt x="29466" y="138840"/>
                </a:lnTo>
                <a:lnTo>
                  <a:pt x="31619" y="139095"/>
                </a:lnTo>
                <a:lnTo>
                  <a:pt x="33761" y="139266"/>
                </a:lnTo>
                <a:lnTo>
                  <a:pt x="35894" y="140085"/>
                </a:lnTo>
                <a:lnTo>
                  <a:pt x="38023" y="141337"/>
                </a:lnTo>
                <a:lnTo>
                  <a:pt x="40148" y="142877"/>
                </a:lnTo>
                <a:lnTo>
                  <a:pt x="42270" y="143904"/>
                </a:lnTo>
                <a:lnTo>
                  <a:pt x="44391" y="144588"/>
                </a:lnTo>
                <a:lnTo>
                  <a:pt x="46511" y="145044"/>
                </a:lnTo>
                <a:lnTo>
                  <a:pt x="48631" y="145349"/>
                </a:lnTo>
                <a:lnTo>
                  <a:pt x="50749" y="145551"/>
                </a:lnTo>
                <a:lnTo>
                  <a:pt x="57106" y="145957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SMARTInkAnnotation362"/>
          <p:cNvSpPr/>
          <p:nvPr/>
        </p:nvSpPr>
        <p:spPr>
          <a:xfrm>
            <a:off x="5798314" y="234981"/>
            <a:ext cx="82576" cy="95220"/>
          </a:xfrm>
          <a:custGeom>
            <a:avLst/>
            <a:gdLst/>
            <a:ahLst/>
            <a:cxnLst/>
            <a:rect l="0" t="0" r="0" b="0"/>
            <a:pathLst>
              <a:path w="82576" h="95220">
                <a:moveTo>
                  <a:pt x="0" y="57119"/>
                </a:moveTo>
                <a:lnTo>
                  <a:pt x="0" y="50776"/>
                </a:lnTo>
                <a:lnTo>
                  <a:pt x="5472" y="50770"/>
                </a:lnTo>
                <a:lnTo>
                  <a:pt x="7178" y="51475"/>
                </a:lnTo>
                <a:lnTo>
                  <a:pt x="9726" y="52651"/>
                </a:lnTo>
                <a:lnTo>
                  <a:pt x="12838" y="54140"/>
                </a:lnTo>
                <a:lnTo>
                  <a:pt x="15619" y="55133"/>
                </a:lnTo>
                <a:lnTo>
                  <a:pt x="18179" y="55795"/>
                </a:lnTo>
                <a:lnTo>
                  <a:pt x="20591" y="56236"/>
                </a:lnTo>
                <a:lnTo>
                  <a:pt x="22905" y="56531"/>
                </a:lnTo>
                <a:lnTo>
                  <a:pt x="25153" y="56727"/>
                </a:lnTo>
                <a:lnTo>
                  <a:pt x="27359" y="56857"/>
                </a:lnTo>
                <a:lnTo>
                  <a:pt x="31692" y="57003"/>
                </a:lnTo>
                <a:lnTo>
                  <a:pt x="40227" y="57096"/>
                </a:lnTo>
                <a:lnTo>
                  <a:pt x="42349" y="56398"/>
                </a:lnTo>
                <a:lnTo>
                  <a:pt x="44470" y="55227"/>
                </a:lnTo>
                <a:lnTo>
                  <a:pt x="46591" y="53741"/>
                </a:lnTo>
                <a:lnTo>
                  <a:pt x="48710" y="52750"/>
                </a:lnTo>
                <a:lnTo>
                  <a:pt x="50829" y="52090"/>
                </a:lnTo>
                <a:lnTo>
                  <a:pt x="52948" y="51650"/>
                </a:lnTo>
                <a:lnTo>
                  <a:pt x="55066" y="50651"/>
                </a:lnTo>
                <a:lnTo>
                  <a:pt x="57184" y="49279"/>
                </a:lnTo>
                <a:lnTo>
                  <a:pt x="59303" y="47659"/>
                </a:lnTo>
                <a:lnTo>
                  <a:pt x="61421" y="45873"/>
                </a:lnTo>
                <a:lnTo>
                  <a:pt x="63539" y="43977"/>
                </a:lnTo>
                <a:lnTo>
                  <a:pt x="67775" y="39989"/>
                </a:lnTo>
                <a:lnTo>
                  <a:pt x="77572" y="30383"/>
                </a:lnTo>
                <a:lnTo>
                  <a:pt x="79248" y="28712"/>
                </a:lnTo>
                <a:lnTo>
                  <a:pt x="80366" y="26892"/>
                </a:lnTo>
                <a:lnTo>
                  <a:pt x="81111" y="24973"/>
                </a:lnTo>
                <a:lnTo>
                  <a:pt x="81607" y="22989"/>
                </a:lnTo>
                <a:lnTo>
                  <a:pt x="81939" y="20960"/>
                </a:lnTo>
                <a:lnTo>
                  <a:pt x="82160" y="18902"/>
                </a:lnTo>
                <a:lnTo>
                  <a:pt x="82513" y="13900"/>
                </a:lnTo>
                <a:lnTo>
                  <a:pt x="82563" y="11335"/>
                </a:lnTo>
                <a:lnTo>
                  <a:pt x="82575" y="9663"/>
                </a:lnTo>
                <a:lnTo>
                  <a:pt x="81878" y="7843"/>
                </a:lnTo>
                <a:lnTo>
                  <a:pt x="80707" y="5924"/>
                </a:lnTo>
                <a:lnTo>
                  <a:pt x="77129" y="1145"/>
                </a:lnTo>
                <a:lnTo>
                  <a:pt x="76129" y="753"/>
                </a:lnTo>
                <a:lnTo>
                  <a:pt x="74756" y="492"/>
                </a:lnTo>
                <a:lnTo>
                  <a:pt x="73135" y="318"/>
                </a:lnTo>
                <a:lnTo>
                  <a:pt x="71348" y="201"/>
                </a:lnTo>
                <a:lnTo>
                  <a:pt x="69451" y="124"/>
                </a:lnTo>
                <a:lnTo>
                  <a:pt x="65461" y="38"/>
                </a:lnTo>
                <a:lnTo>
                  <a:pt x="61334" y="0"/>
                </a:lnTo>
                <a:lnTo>
                  <a:pt x="59951" y="695"/>
                </a:lnTo>
                <a:lnTo>
                  <a:pt x="59029" y="1864"/>
                </a:lnTo>
                <a:lnTo>
                  <a:pt x="58415" y="3349"/>
                </a:lnTo>
                <a:lnTo>
                  <a:pt x="57299" y="5045"/>
                </a:lnTo>
                <a:lnTo>
                  <a:pt x="55849" y="6880"/>
                </a:lnTo>
                <a:lnTo>
                  <a:pt x="54177" y="8810"/>
                </a:lnTo>
                <a:lnTo>
                  <a:pt x="52356" y="10096"/>
                </a:lnTo>
                <a:lnTo>
                  <a:pt x="50436" y="10954"/>
                </a:lnTo>
                <a:lnTo>
                  <a:pt x="48450" y="11526"/>
                </a:lnTo>
                <a:lnTo>
                  <a:pt x="46420" y="12612"/>
                </a:lnTo>
                <a:lnTo>
                  <a:pt x="44360" y="14042"/>
                </a:lnTo>
                <a:lnTo>
                  <a:pt x="42282" y="15701"/>
                </a:lnTo>
                <a:lnTo>
                  <a:pt x="40190" y="18218"/>
                </a:lnTo>
                <a:lnTo>
                  <a:pt x="38089" y="21307"/>
                </a:lnTo>
                <a:lnTo>
                  <a:pt x="35983" y="24778"/>
                </a:lnTo>
                <a:lnTo>
                  <a:pt x="34578" y="27797"/>
                </a:lnTo>
                <a:lnTo>
                  <a:pt x="33642" y="30516"/>
                </a:lnTo>
                <a:lnTo>
                  <a:pt x="33018" y="33033"/>
                </a:lnTo>
                <a:lnTo>
                  <a:pt x="31896" y="35417"/>
                </a:lnTo>
                <a:lnTo>
                  <a:pt x="30442" y="37712"/>
                </a:lnTo>
                <a:lnTo>
                  <a:pt x="28766" y="39948"/>
                </a:lnTo>
                <a:lnTo>
                  <a:pt x="27650" y="42849"/>
                </a:lnTo>
                <a:lnTo>
                  <a:pt x="26905" y="46195"/>
                </a:lnTo>
                <a:lnTo>
                  <a:pt x="26408" y="49836"/>
                </a:lnTo>
                <a:lnTo>
                  <a:pt x="26078" y="52969"/>
                </a:lnTo>
                <a:lnTo>
                  <a:pt x="25857" y="55764"/>
                </a:lnTo>
                <a:lnTo>
                  <a:pt x="25710" y="58332"/>
                </a:lnTo>
                <a:lnTo>
                  <a:pt x="25547" y="63067"/>
                </a:lnTo>
                <a:lnTo>
                  <a:pt x="25503" y="65318"/>
                </a:lnTo>
                <a:lnTo>
                  <a:pt x="26180" y="67524"/>
                </a:lnTo>
                <a:lnTo>
                  <a:pt x="27337" y="69700"/>
                </a:lnTo>
                <a:lnTo>
                  <a:pt x="28814" y="71856"/>
                </a:lnTo>
                <a:lnTo>
                  <a:pt x="30505" y="73999"/>
                </a:lnTo>
                <a:lnTo>
                  <a:pt x="32339" y="76134"/>
                </a:lnTo>
                <a:lnTo>
                  <a:pt x="34267" y="78262"/>
                </a:lnTo>
                <a:lnTo>
                  <a:pt x="35552" y="80387"/>
                </a:lnTo>
                <a:lnTo>
                  <a:pt x="36409" y="82509"/>
                </a:lnTo>
                <a:lnTo>
                  <a:pt x="36981" y="84629"/>
                </a:lnTo>
                <a:lnTo>
                  <a:pt x="38068" y="86748"/>
                </a:lnTo>
                <a:lnTo>
                  <a:pt x="39498" y="88866"/>
                </a:lnTo>
                <a:lnTo>
                  <a:pt x="44477" y="95219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SMARTInkAnnotation363"/>
          <p:cNvSpPr/>
          <p:nvPr/>
        </p:nvSpPr>
        <p:spPr>
          <a:xfrm>
            <a:off x="6001642" y="165178"/>
            <a:ext cx="63539" cy="194061"/>
          </a:xfrm>
          <a:custGeom>
            <a:avLst/>
            <a:gdLst/>
            <a:ahLst/>
            <a:cxnLst/>
            <a:rect l="0" t="0" r="0" b="0"/>
            <a:pathLst>
              <a:path w="63539" h="194061">
                <a:moveTo>
                  <a:pt x="12707" y="25322"/>
                </a:moveTo>
                <a:lnTo>
                  <a:pt x="12707" y="19855"/>
                </a:lnTo>
                <a:lnTo>
                  <a:pt x="14590" y="17483"/>
                </a:lnTo>
                <a:lnTo>
                  <a:pt x="16080" y="15862"/>
                </a:lnTo>
                <a:lnTo>
                  <a:pt x="19618" y="12181"/>
                </a:lnTo>
                <a:lnTo>
                  <a:pt x="30877" y="814"/>
                </a:lnTo>
                <a:lnTo>
                  <a:pt x="31880" y="516"/>
                </a:lnTo>
                <a:lnTo>
                  <a:pt x="33254" y="318"/>
                </a:lnTo>
                <a:lnTo>
                  <a:pt x="37161" y="0"/>
                </a:lnTo>
                <a:lnTo>
                  <a:pt x="37482" y="680"/>
                </a:lnTo>
                <a:lnTo>
                  <a:pt x="38639" y="5712"/>
                </a:lnTo>
                <a:lnTo>
                  <a:pt x="39878" y="8721"/>
                </a:lnTo>
                <a:lnTo>
                  <a:pt x="41411" y="12138"/>
                </a:lnTo>
                <a:lnTo>
                  <a:pt x="43114" y="17816"/>
                </a:lnTo>
                <a:lnTo>
                  <a:pt x="43568" y="20318"/>
                </a:lnTo>
                <a:lnTo>
                  <a:pt x="43165" y="22692"/>
                </a:lnTo>
                <a:lnTo>
                  <a:pt x="42190" y="24979"/>
                </a:lnTo>
                <a:lnTo>
                  <a:pt x="40834" y="27210"/>
                </a:lnTo>
                <a:lnTo>
                  <a:pt x="39225" y="31520"/>
                </a:lnTo>
                <a:lnTo>
                  <a:pt x="37444" y="37215"/>
                </a:lnTo>
                <a:lnTo>
                  <a:pt x="32889" y="53150"/>
                </a:lnTo>
                <a:lnTo>
                  <a:pt x="32267" y="59092"/>
                </a:lnTo>
                <a:lnTo>
                  <a:pt x="32100" y="62652"/>
                </a:lnTo>
                <a:lnTo>
                  <a:pt x="31284" y="67142"/>
                </a:lnTo>
                <a:lnTo>
                  <a:pt x="30034" y="72252"/>
                </a:lnTo>
                <a:lnTo>
                  <a:pt x="28494" y="77775"/>
                </a:lnTo>
                <a:lnTo>
                  <a:pt x="27468" y="82869"/>
                </a:lnTo>
                <a:lnTo>
                  <a:pt x="26783" y="87675"/>
                </a:lnTo>
                <a:lnTo>
                  <a:pt x="25685" y="98787"/>
                </a:lnTo>
                <a:lnTo>
                  <a:pt x="24889" y="100404"/>
                </a:lnTo>
                <a:lnTo>
                  <a:pt x="23652" y="102188"/>
                </a:lnTo>
                <a:lnTo>
                  <a:pt x="22122" y="104082"/>
                </a:lnTo>
                <a:lnTo>
                  <a:pt x="20395" y="106757"/>
                </a:lnTo>
                <a:lnTo>
                  <a:pt x="18539" y="109951"/>
                </a:lnTo>
                <a:lnTo>
                  <a:pt x="16595" y="113491"/>
                </a:lnTo>
                <a:lnTo>
                  <a:pt x="15298" y="116557"/>
                </a:lnTo>
                <a:lnTo>
                  <a:pt x="13859" y="121845"/>
                </a:lnTo>
                <a:lnTo>
                  <a:pt x="12769" y="124243"/>
                </a:lnTo>
                <a:lnTo>
                  <a:pt x="11336" y="126547"/>
                </a:lnTo>
                <a:lnTo>
                  <a:pt x="9675" y="128789"/>
                </a:lnTo>
                <a:lnTo>
                  <a:pt x="7829" y="133161"/>
                </a:lnTo>
                <a:lnTo>
                  <a:pt x="7009" y="138161"/>
                </a:lnTo>
                <a:lnTo>
                  <a:pt x="6790" y="141470"/>
                </a:lnTo>
                <a:lnTo>
                  <a:pt x="6644" y="145088"/>
                </a:lnTo>
                <a:lnTo>
                  <a:pt x="5842" y="147499"/>
                </a:lnTo>
                <a:lnTo>
                  <a:pt x="4600" y="149107"/>
                </a:lnTo>
                <a:lnTo>
                  <a:pt x="3066" y="150178"/>
                </a:lnTo>
                <a:lnTo>
                  <a:pt x="2043" y="151598"/>
                </a:lnTo>
                <a:lnTo>
                  <a:pt x="268" y="157601"/>
                </a:lnTo>
                <a:lnTo>
                  <a:pt x="53" y="163530"/>
                </a:lnTo>
                <a:lnTo>
                  <a:pt x="0" y="171025"/>
                </a:lnTo>
                <a:lnTo>
                  <a:pt x="1882" y="171218"/>
                </a:lnTo>
                <a:lnTo>
                  <a:pt x="3373" y="171269"/>
                </a:lnTo>
                <a:lnTo>
                  <a:pt x="4365" y="172009"/>
                </a:lnTo>
                <a:lnTo>
                  <a:pt x="5028" y="173208"/>
                </a:lnTo>
                <a:lnTo>
                  <a:pt x="5470" y="174712"/>
                </a:lnTo>
                <a:lnTo>
                  <a:pt x="6470" y="175716"/>
                </a:lnTo>
                <a:lnTo>
                  <a:pt x="7842" y="176384"/>
                </a:lnTo>
                <a:lnTo>
                  <a:pt x="9464" y="176830"/>
                </a:lnTo>
                <a:lnTo>
                  <a:pt x="11957" y="177833"/>
                </a:lnTo>
                <a:lnTo>
                  <a:pt x="15031" y="179207"/>
                </a:lnTo>
                <a:lnTo>
                  <a:pt x="18492" y="180829"/>
                </a:lnTo>
                <a:lnTo>
                  <a:pt x="21505" y="182615"/>
                </a:lnTo>
                <a:lnTo>
                  <a:pt x="24220" y="184512"/>
                </a:lnTo>
                <a:lnTo>
                  <a:pt x="26736" y="186482"/>
                </a:lnTo>
                <a:lnTo>
                  <a:pt x="29120" y="187795"/>
                </a:lnTo>
                <a:lnTo>
                  <a:pt x="31415" y="188671"/>
                </a:lnTo>
                <a:lnTo>
                  <a:pt x="33651" y="189255"/>
                </a:lnTo>
                <a:lnTo>
                  <a:pt x="35847" y="189644"/>
                </a:lnTo>
                <a:lnTo>
                  <a:pt x="38018" y="189903"/>
                </a:lnTo>
                <a:lnTo>
                  <a:pt x="40171" y="190076"/>
                </a:lnTo>
                <a:lnTo>
                  <a:pt x="42312" y="190191"/>
                </a:lnTo>
                <a:lnTo>
                  <a:pt x="46574" y="190319"/>
                </a:lnTo>
                <a:lnTo>
                  <a:pt x="48699" y="191059"/>
                </a:lnTo>
                <a:lnTo>
                  <a:pt x="50821" y="192258"/>
                </a:lnTo>
                <a:lnTo>
                  <a:pt x="52943" y="193762"/>
                </a:lnTo>
                <a:lnTo>
                  <a:pt x="55062" y="194060"/>
                </a:lnTo>
                <a:lnTo>
                  <a:pt x="57181" y="193553"/>
                </a:lnTo>
                <a:lnTo>
                  <a:pt x="63538" y="190422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SMARTInkAnnotation364"/>
          <p:cNvSpPr/>
          <p:nvPr/>
        </p:nvSpPr>
        <p:spPr>
          <a:xfrm>
            <a:off x="6198613" y="228602"/>
            <a:ext cx="31771" cy="207185"/>
          </a:xfrm>
          <a:custGeom>
            <a:avLst/>
            <a:gdLst/>
            <a:ahLst/>
            <a:cxnLst/>
            <a:rect l="0" t="0" r="0" b="0"/>
            <a:pathLst>
              <a:path w="31771" h="207185">
                <a:moveTo>
                  <a:pt x="0" y="12698"/>
                </a:moveTo>
                <a:lnTo>
                  <a:pt x="5472" y="7231"/>
                </a:lnTo>
                <a:lnTo>
                  <a:pt x="7178" y="6231"/>
                </a:lnTo>
                <a:lnTo>
                  <a:pt x="12838" y="3238"/>
                </a:lnTo>
                <a:lnTo>
                  <a:pt x="15619" y="2158"/>
                </a:lnTo>
                <a:lnTo>
                  <a:pt x="18179" y="1438"/>
                </a:lnTo>
                <a:lnTo>
                  <a:pt x="25405" y="0"/>
                </a:lnTo>
                <a:lnTo>
                  <a:pt x="25413" y="3369"/>
                </a:lnTo>
                <a:lnTo>
                  <a:pt x="26119" y="5773"/>
                </a:lnTo>
                <a:lnTo>
                  <a:pt x="27298" y="8787"/>
                </a:lnTo>
                <a:lnTo>
                  <a:pt x="28789" y="12207"/>
                </a:lnTo>
                <a:lnTo>
                  <a:pt x="29782" y="15193"/>
                </a:lnTo>
                <a:lnTo>
                  <a:pt x="30445" y="17889"/>
                </a:lnTo>
                <a:lnTo>
                  <a:pt x="31181" y="22766"/>
                </a:lnTo>
                <a:lnTo>
                  <a:pt x="31509" y="27286"/>
                </a:lnTo>
                <a:lnTo>
                  <a:pt x="31654" y="31646"/>
                </a:lnTo>
                <a:lnTo>
                  <a:pt x="31736" y="39949"/>
                </a:lnTo>
                <a:lnTo>
                  <a:pt x="31747" y="43565"/>
                </a:lnTo>
                <a:lnTo>
                  <a:pt x="31049" y="47387"/>
                </a:lnTo>
                <a:lnTo>
                  <a:pt x="29878" y="51346"/>
                </a:lnTo>
                <a:lnTo>
                  <a:pt x="28391" y="55397"/>
                </a:lnTo>
                <a:lnTo>
                  <a:pt x="27398" y="60919"/>
                </a:lnTo>
                <a:lnTo>
                  <a:pt x="26738" y="67423"/>
                </a:lnTo>
                <a:lnTo>
                  <a:pt x="26297" y="74582"/>
                </a:lnTo>
                <a:lnTo>
                  <a:pt x="25808" y="90061"/>
                </a:lnTo>
                <a:lnTo>
                  <a:pt x="25494" y="119623"/>
                </a:lnTo>
                <a:lnTo>
                  <a:pt x="26174" y="126315"/>
                </a:lnTo>
                <a:lnTo>
                  <a:pt x="27333" y="132893"/>
                </a:lnTo>
                <a:lnTo>
                  <a:pt x="28812" y="139394"/>
                </a:lnTo>
                <a:lnTo>
                  <a:pt x="29092" y="145846"/>
                </a:lnTo>
                <a:lnTo>
                  <a:pt x="28572" y="152263"/>
                </a:lnTo>
                <a:lnTo>
                  <a:pt x="27521" y="158658"/>
                </a:lnTo>
                <a:lnTo>
                  <a:pt x="27525" y="165038"/>
                </a:lnTo>
                <a:lnTo>
                  <a:pt x="28234" y="171408"/>
                </a:lnTo>
                <a:lnTo>
                  <a:pt x="29413" y="177771"/>
                </a:lnTo>
                <a:lnTo>
                  <a:pt x="30199" y="182719"/>
                </a:lnTo>
                <a:lnTo>
                  <a:pt x="30722" y="186723"/>
                </a:lnTo>
                <a:lnTo>
                  <a:pt x="31305" y="193054"/>
                </a:lnTo>
                <a:lnTo>
                  <a:pt x="31563" y="198219"/>
                </a:lnTo>
                <a:lnTo>
                  <a:pt x="31679" y="202867"/>
                </a:lnTo>
                <a:lnTo>
                  <a:pt x="31729" y="205873"/>
                </a:lnTo>
                <a:lnTo>
                  <a:pt x="31752" y="204857"/>
                </a:lnTo>
                <a:lnTo>
                  <a:pt x="31766" y="207184"/>
                </a:lnTo>
                <a:lnTo>
                  <a:pt x="31770" y="203198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SMARTInkAnnotation365"/>
          <p:cNvSpPr/>
          <p:nvPr/>
        </p:nvSpPr>
        <p:spPr>
          <a:xfrm>
            <a:off x="6414647" y="215925"/>
            <a:ext cx="12709" cy="165076"/>
          </a:xfrm>
          <a:custGeom>
            <a:avLst/>
            <a:gdLst/>
            <a:ahLst/>
            <a:cxnLst/>
            <a:rect l="0" t="0" r="0" b="0"/>
            <a:pathLst>
              <a:path w="12709" h="165076">
                <a:moveTo>
                  <a:pt x="0" y="31725"/>
                </a:moveTo>
                <a:lnTo>
                  <a:pt x="0" y="26258"/>
                </a:lnTo>
                <a:lnTo>
                  <a:pt x="706" y="25258"/>
                </a:lnTo>
                <a:lnTo>
                  <a:pt x="1883" y="23886"/>
                </a:lnTo>
                <a:lnTo>
                  <a:pt x="3373" y="22266"/>
                </a:lnTo>
                <a:lnTo>
                  <a:pt x="4367" y="20480"/>
                </a:lnTo>
                <a:lnTo>
                  <a:pt x="5029" y="18584"/>
                </a:lnTo>
                <a:lnTo>
                  <a:pt x="6277" y="13021"/>
                </a:lnTo>
                <a:lnTo>
                  <a:pt x="7008" y="12200"/>
                </a:lnTo>
                <a:lnTo>
                  <a:pt x="11818" y="7238"/>
                </a:lnTo>
                <a:lnTo>
                  <a:pt x="12115" y="6228"/>
                </a:lnTo>
                <a:lnTo>
                  <a:pt x="12444" y="3225"/>
                </a:lnTo>
                <a:lnTo>
                  <a:pt x="12706" y="0"/>
                </a:lnTo>
                <a:lnTo>
                  <a:pt x="12708" y="110585"/>
                </a:lnTo>
                <a:lnTo>
                  <a:pt x="12003" y="115342"/>
                </a:lnTo>
                <a:lnTo>
                  <a:pt x="10825" y="119926"/>
                </a:lnTo>
                <a:lnTo>
                  <a:pt x="7237" y="130678"/>
                </a:lnTo>
                <a:lnTo>
                  <a:pt x="6943" y="133677"/>
                </a:lnTo>
                <a:lnTo>
                  <a:pt x="6746" y="137793"/>
                </a:lnTo>
                <a:lnTo>
                  <a:pt x="6406" y="151160"/>
                </a:lnTo>
                <a:lnTo>
                  <a:pt x="6378" y="154893"/>
                </a:lnTo>
                <a:lnTo>
                  <a:pt x="7075" y="156876"/>
                </a:lnTo>
                <a:lnTo>
                  <a:pt x="8247" y="158903"/>
                </a:lnTo>
                <a:lnTo>
                  <a:pt x="12708" y="165075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SMARTInkAnnotation366"/>
          <p:cNvSpPr/>
          <p:nvPr/>
        </p:nvSpPr>
        <p:spPr>
          <a:xfrm>
            <a:off x="6478187" y="241409"/>
            <a:ext cx="44479" cy="196742"/>
          </a:xfrm>
          <a:custGeom>
            <a:avLst/>
            <a:gdLst/>
            <a:ahLst/>
            <a:cxnLst/>
            <a:rect l="0" t="0" r="0" b="0"/>
            <a:pathLst>
              <a:path w="44479" h="196742">
                <a:moveTo>
                  <a:pt x="0" y="25291"/>
                </a:moveTo>
                <a:lnTo>
                  <a:pt x="24170" y="1135"/>
                </a:lnTo>
                <a:lnTo>
                  <a:pt x="25292" y="721"/>
                </a:lnTo>
                <a:lnTo>
                  <a:pt x="26745" y="444"/>
                </a:lnTo>
                <a:lnTo>
                  <a:pt x="28420" y="260"/>
                </a:lnTo>
                <a:lnTo>
                  <a:pt x="30243" y="137"/>
                </a:lnTo>
                <a:lnTo>
                  <a:pt x="32164" y="55"/>
                </a:lnTo>
                <a:lnTo>
                  <a:pt x="34150" y="0"/>
                </a:lnTo>
                <a:lnTo>
                  <a:pt x="36180" y="669"/>
                </a:lnTo>
                <a:lnTo>
                  <a:pt x="38241" y="1821"/>
                </a:lnTo>
                <a:lnTo>
                  <a:pt x="40320" y="3294"/>
                </a:lnTo>
                <a:lnTo>
                  <a:pt x="41707" y="4982"/>
                </a:lnTo>
                <a:lnTo>
                  <a:pt x="42630" y="6813"/>
                </a:lnTo>
                <a:lnTo>
                  <a:pt x="43657" y="10728"/>
                </a:lnTo>
                <a:lnTo>
                  <a:pt x="44113" y="14820"/>
                </a:lnTo>
                <a:lnTo>
                  <a:pt x="44235" y="18311"/>
                </a:lnTo>
                <a:lnTo>
                  <a:pt x="44456" y="37395"/>
                </a:lnTo>
                <a:lnTo>
                  <a:pt x="44478" y="148126"/>
                </a:lnTo>
                <a:lnTo>
                  <a:pt x="43771" y="155159"/>
                </a:lnTo>
                <a:lnTo>
                  <a:pt x="42595" y="161259"/>
                </a:lnTo>
                <a:lnTo>
                  <a:pt x="41104" y="166736"/>
                </a:lnTo>
                <a:lnTo>
                  <a:pt x="40817" y="171799"/>
                </a:lnTo>
                <a:lnTo>
                  <a:pt x="41331" y="176585"/>
                </a:lnTo>
                <a:lnTo>
                  <a:pt x="43856" y="187664"/>
                </a:lnTo>
                <a:lnTo>
                  <a:pt x="44202" y="191060"/>
                </a:lnTo>
                <a:lnTo>
                  <a:pt x="44478" y="196741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SMARTInkAnnotation367"/>
          <p:cNvSpPr/>
          <p:nvPr/>
        </p:nvSpPr>
        <p:spPr>
          <a:xfrm>
            <a:off x="6484563" y="304800"/>
            <a:ext cx="19041" cy="25401"/>
          </a:xfrm>
          <a:custGeom>
            <a:avLst/>
            <a:gdLst/>
            <a:ahLst/>
            <a:cxnLst/>
            <a:rect l="0" t="0" r="0" b="0"/>
            <a:pathLst>
              <a:path w="19041" h="25401">
                <a:moveTo>
                  <a:pt x="6332" y="25400"/>
                </a:moveTo>
                <a:lnTo>
                  <a:pt x="6332" y="22029"/>
                </a:lnTo>
                <a:lnTo>
                  <a:pt x="5625" y="20330"/>
                </a:lnTo>
                <a:lnTo>
                  <a:pt x="4448" y="18492"/>
                </a:lnTo>
                <a:lnTo>
                  <a:pt x="30" y="12767"/>
                </a:lnTo>
                <a:lnTo>
                  <a:pt x="0" y="12730"/>
                </a:lnTo>
                <a:lnTo>
                  <a:pt x="5450" y="12702"/>
                </a:lnTo>
                <a:lnTo>
                  <a:pt x="5744" y="11996"/>
                </a:lnTo>
                <a:lnTo>
                  <a:pt x="5939" y="10820"/>
                </a:lnTo>
                <a:lnTo>
                  <a:pt x="6070" y="9330"/>
                </a:lnTo>
                <a:lnTo>
                  <a:pt x="6864" y="8336"/>
                </a:lnTo>
                <a:lnTo>
                  <a:pt x="8098" y="7674"/>
                </a:lnTo>
                <a:lnTo>
                  <a:pt x="9627" y="7233"/>
                </a:lnTo>
                <a:lnTo>
                  <a:pt x="11353" y="6233"/>
                </a:lnTo>
                <a:lnTo>
                  <a:pt x="13209" y="4861"/>
                </a:lnTo>
                <a:lnTo>
                  <a:pt x="19040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SMARTInkAnnotation368"/>
          <p:cNvSpPr/>
          <p:nvPr/>
        </p:nvSpPr>
        <p:spPr>
          <a:xfrm>
            <a:off x="6630683" y="266700"/>
            <a:ext cx="44478" cy="73508"/>
          </a:xfrm>
          <a:custGeom>
            <a:avLst/>
            <a:gdLst/>
            <a:ahLst/>
            <a:cxnLst/>
            <a:rect l="0" t="0" r="0" b="0"/>
            <a:pathLst>
              <a:path w="44478" h="73508">
                <a:moveTo>
                  <a:pt x="6353" y="0"/>
                </a:moveTo>
                <a:lnTo>
                  <a:pt x="9726" y="0"/>
                </a:lnTo>
                <a:lnTo>
                  <a:pt x="11426" y="706"/>
                </a:lnTo>
                <a:lnTo>
                  <a:pt x="13265" y="1881"/>
                </a:lnTo>
                <a:lnTo>
                  <a:pt x="17917" y="5467"/>
                </a:lnTo>
                <a:lnTo>
                  <a:pt x="18299" y="6467"/>
                </a:lnTo>
                <a:lnTo>
                  <a:pt x="18552" y="7839"/>
                </a:lnTo>
                <a:lnTo>
                  <a:pt x="18722" y="9459"/>
                </a:lnTo>
                <a:lnTo>
                  <a:pt x="18834" y="11245"/>
                </a:lnTo>
                <a:lnTo>
                  <a:pt x="18960" y="15111"/>
                </a:lnTo>
                <a:lnTo>
                  <a:pt x="19053" y="24172"/>
                </a:lnTo>
                <a:lnTo>
                  <a:pt x="18350" y="25287"/>
                </a:lnTo>
                <a:lnTo>
                  <a:pt x="17175" y="26735"/>
                </a:lnTo>
                <a:lnTo>
                  <a:pt x="15685" y="28407"/>
                </a:lnTo>
                <a:lnTo>
                  <a:pt x="14694" y="30932"/>
                </a:lnTo>
                <a:lnTo>
                  <a:pt x="14031" y="34027"/>
                </a:lnTo>
                <a:lnTo>
                  <a:pt x="13590" y="37501"/>
                </a:lnTo>
                <a:lnTo>
                  <a:pt x="12589" y="40523"/>
                </a:lnTo>
                <a:lnTo>
                  <a:pt x="11216" y="43243"/>
                </a:lnTo>
                <a:lnTo>
                  <a:pt x="9595" y="45762"/>
                </a:lnTo>
                <a:lnTo>
                  <a:pt x="7809" y="48147"/>
                </a:lnTo>
                <a:lnTo>
                  <a:pt x="5910" y="50442"/>
                </a:lnTo>
                <a:lnTo>
                  <a:pt x="1167" y="55825"/>
                </a:lnTo>
                <a:lnTo>
                  <a:pt x="778" y="56972"/>
                </a:lnTo>
                <a:lnTo>
                  <a:pt x="518" y="58443"/>
                </a:lnTo>
                <a:lnTo>
                  <a:pt x="345" y="60128"/>
                </a:lnTo>
                <a:lnTo>
                  <a:pt x="229" y="61958"/>
                </a:lnTo>
                <a:lnTo>
                  <a:pt x="67" y="67198"/>
                </a:lnTo>
                <a:lnTo>
                  <a:pt x="2" y="69746"/>
                </a:lnTo>
                <a:lnTo>
                  <a:pt x="0" y="69819"/>
                </a:lnTo>
                <a:lnTo>
                  <a:pt x="3373" y="69841"/>
                </a:lnTo>
                <a:lnTo>
                  <a:pt x="4365" y="70549"/>
                </a:lnTo>
                <a:lnTo>
                  <a:pt x="5028" y="71727"/>
                </a:lnTo>
                <a:lnTo>
                  <a:pt x="5470" y="73218"/>
                </a:lnTo>
                <a:lnTo>
                  <a:pt x="7177" y="73507"/>
                </a:lnTo>
                <a:lnTo>
                  <a:pt x="9726" y="72993"/>
                </a:lnTo>
                <a:lnTo>
                  <a:pt x="12837" y="71945"/>
                </a:lnTo>
                <a:lnTo>
                  <a:pt x="15618" y="70541"/>
                </a:lnTo>
                <a:lnTo>
                  <a:pt x="18177" y="68900"/>
                </a:lnTo>
                <a:lnTo>
                  <a:pt x="23986" y="64567"/>
                </a:lnTo>
                <a:lnTo>
                  <a:pt x="25874" y="63505"/>
                </a:lnTo>
                <a:lnTo>
                  <a:pt x="31737" y="60445"/>
                </a:lnTo>
                <a:lnTo>
                  <a:pt x="33867" y="58641"/>
                </a:lnTo>
                <a:lnTo>
                  <a:pt x="35285" y="56733"/>
                </a:lnTo>
                <a:lnTo>
                  <a:pt x="37562" y="51972"/>
                </a:lnTo>
                <a:lnTo>
                  <a:pt x="38455" y="50876"/>
                </a:lnTo>
                <a:lnTo>
                  <a:pt x="39757" y="49439"/>
                </a:lnTo>
                <a:lnTo>
                  <a:pt x="41331" y="47776"/>
                </a:lnTo>
                <a:lnTo>
                  <a:pt x="42379" y="45962"/>
                </a:lnTo>
                <a:lnTo>
                  <a:pt x="43079" y="44047"/>
                </a:lnTo>
                <a:lnTo>
                  <a:pt x="44201" y="39275"/>
                </a:lnTo>
                <a:lnTo>
                  <a:pt x="44293" y="38178"/>
                </a:lnTo>
                <a:lnTo>
                  <a:pt x="44355" y="36741"/>
                </a:lnTo>
                <a:lnTo>
                  <a:pt x="44423" y="32557"/>
                </a:lnTo>
                <a:lnTo>
                  <a:pt x="44477" y="1905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SMARTInkAnnotation369"/>
          <p:cNvSpPr/>
          <p:nvPr/>
        </p:nvSpPr>
        <p:spPr>
          <a:xfrm>
            <a:off x="6732348" y="247650"/>
            <a:ext cx="76214" cy="107664"/>
          </a:xfrm>
          <a:custGeom>
            <a:avLst/>
            <a:gdLst/>
            <a:ahLst/>
            <a:cxnLst/>
            <a:rect l="0" t="0" r="0" b="0"/>
            <a:pathLst>
              <a:path w="76214" h="107664">
                <a:moveTo>
                  <a:pt x="57182" y="0"/>
                </a:moveTo>
                <a:lnTo>
                  <a:pt x="28681" y="0"/>
                </a:lnTo>
                <a:lnTo>
                  <a:pt x="26885" y="706"/>
                </a:lnTo>
                <a:lnTo>
                  <a:pt x="24982" y="1881"/>
                </a:lnTo>
                <a:lnTo>
                  <a:pt x="23009" y="3371"/>
                </a:lnTo>
                <a:lnTo>
                  <a:pt x="20986" y="5070"/>
                </a:lnTo>
                <a:lnTo>
                  <a:pt x="18931" y="6907"/>
                </a:lnTo>
                <a:lnTo>
                  <a:pt x="14767" y="10831"/>
                </a:lnTo>
                <a:lnTo>
                  <a:pt x="10562" y="14927"/>
                </a:lnTo>
                <a:lnTo>
                  <a:pt x="9158" y="17007"/>
                </a:lnTo>
                <a:lnTo>
                  <a:pt x="8222" y="19099"/>
                </a:lnTo>
                <a:lnTo>
                  <a:pt x="7599" y="21199"/>
                </a:lnTo>
                <a:lnTo>
                  <a:pt x="6477" y="24011"/>
                </a:lnTo>
                <a:lnTo>
                  <a:pt x="5023" y="27296"/>
                </a:lnTo>
                <a:lnTo>
                  <a:pt x="3347" y="30897"/>
                </a:lnTo>
                <a:lnTo>
                  <a:pt x="2231" y="34004"/>
                </a:lnTo>
                <a:lnTo>
                  <a:pt x="1487" y="36780"/>
                </a:lnTo>
                <a:lnTo>
                  <a:pt x="990" y="39337"/>
                </a:lnTo>
                <a:lnTo>
                  <a:pt x="659" y="41747"/>
                </a:lnTo>
                <a:lnTo>
                  <a:pt x="439" y="44059"/>
                </a:lnTo>
                <a:lnTo>
                  <a:pt x="292" y="46306"/>
                </a:lnTo>
                <a:lnTo>
                  <a:pt x="194" y="48510"/>
                </a:lnTo>
                <a:lnTo>
                  <a:pt x="85" y="52839"/>
                </a:lnTo>
                <a:lnTo>
                  <a:pt x="0" y="78053"/>
                </a:lnTo>
                <a:lnTo>
                  <a:pt x="705" y="80258"/>
                </a:lnTo>
                <a:lnTo>
                  <a:pt x="1880" y="82433"/>
                </a:lnTo>
                <a:lnTo>
                  <a:pt x="3371" y="84589"/>
                </a:lnTo>
                <a:lnTo>
                  <a:pt x="5071" y="86731"/>
                </a:lnTo>
                <a:lnTo>
                  <a:pt x="6909" y="88865"/>
                </a:lnTo>
                <a:lnTo>
                  <a:pt x="8841" y="90994"/>
                </a:lnTo>
                <a:lnTo>
                  <a:pt x="10836" y="92412"/>
                </a:lnTo>
                <a:lnTo>
                  <a:pt x="12871" y="93358"/>
                </a:lnTo>
                <a:lnTo>
                  <a:pt x="14934" y="93989"/>
                </a:lnTo>
                <a:lnTo>
                  <a:pt x="17014" y="95115"/>
                </a:lnTo>
                <a:lnTo>
                  <a:pt x="19108" y="96571"/>
                </a:lnTo>
                <a:lnTo>
                  <a:pt x="21210" y="98247"/>
                </a:lnTo>
                <a:lnTo>
                  <a:pt x="23316" y="99365"/>
                </a:lnTo>
                <a:lnTo>
                  <a:pt x="25427" y="100110"/>
                </a:lnTo>
                <a:lnTo>
                  <a:pt x="27541" y="100607"/>
                </a:lnTo>
                <a:lnTo>
                  <a:pt x="29656" y="101643"/>
                </a:lnTo>
                <a:lnTo>
                  <a:pt x="31771" y="103040"/>
                </a:lnTo>
                <a:lnTo>
                  <a:pt x="33888" y="104677"/>
                </a:lnTo>
                <a:lnTo>
                  <a:pt x="36005" y="105768"/>
                </a:lnTo>
                <a:lnTo>
                  <a:pt x="38122" y="106495"/>
                </a:lnTo>
                <a:lnTo>
                  <a:pt x="40239" y="106980"/>
                </a:lnTo>
                <a:lnTo>
                  <a:pt x="42357" y="107303"/>
                </a:lnTo>
                <a:lnTo>
                  <a:pt x="44475" y="107519"/>
                </a:lnTo>
                <a:lnTo>
                  <a:pt x="46592" y="107663"/>
                </a:lnTo>
                <a:lnTo>
                  <a:pt x="48712" y="107053"/>
                </a:lnTo>
                <a:lnTo>
                  <a:pt x="50828" y="105941"/>
                </a:lnTo>
                <a:lnTo>
                  <a:pt x="52947" y="104494"/>
                </a:lnTo>
                <a:lnTo>
                  <a:pt x="55065" y="103529"/>
                </a:lnTo>
                <a:lnTo>
                  <a:pt x="57182" y="102886"/>
                </a:lnTo>
                <a:lnTo>
                  <a:pt x="62281" y="101854"/>
                </a:lnTo>
                <a:lnTo>
                  <a:pt x="63405" y="101064"/>
                </a:lnTo>
                <a:lnTo>
                  <a:pt x="64861" y="99831"/>
                </a:lnTo>
                <a:lnTo>
                  <a:pt x="66538" y="98304"/>
                </a:lnTo>
                <a:lnTo>
                  <a:pt x="70283" y="94726"/>
                </a:lnTo>
                <a:lnTo>
                  <a:pt x="75067" y="90051"/>
                </a:lnTo>
                <a:lnTo>
                  <a:pt x="75459" y="88962"/>
                </a:lnTo>
                <a:lnTo>
                  <a:pt x="75895" y="85870"/>
                </a:lnTo>
                <a:lnTo>
                  <a:pt x="76012" y="83352"/>
                </a:lnTo>
                <a:lnTo>
                  <a:pt x="76213" y="71907"/>
                </a:lnTo>
                <a:lnTo>
                  <a:pt x="75517" y="70516"/>
                </a:lnTo>
                <a:lnTo>
                  <a:pt x="74348" y="68883"/>
                </a:lnTo>
                <a:lnTo>
                  <a:pt x="69890" y="6350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SMARTInkAnnotation370"/>
          <p:cNvSpPr/>
          <p:nvPr/>
        </p:nvSpPr>
        <p:spPr>
          <a:xfrm>
            <a:off x="6954736" y="235944"/>
            <a:ext cx="171410" cy="240094"/>
          </a:xfrm>
          <a:custGeom>
            <a:avLst/>
            <a:gdLst/>
            <a:ahLst/>
            <a:cxnLst/>
            <a:rect l="0" t="0" r="0" b="0"/>
            <a:pathLst>
              <a:path w="171410" h="240094">
                <a:moveTo>
                  <a:pt x="50831" y="68856"/>
                </a:moveTo>
                <a:lnTo>
                  <a:pt x="47458" y="72227"/>
                </a:lnTo>
                <a:lnTo>
                  <a:pt x="46465" y="73925"/>
                </a:lnTo>
                <a:lnTo>
                  <a:pt x="45361" y="77694"/>
                </a:lnTo>
                <a:lnTo>
                  <a:pt x="41366" y="93896"/>
                </a:lnTo>
                <a:lnTo>
                  <a:pt x="38874" y="100366"/>
                </a:lnTo>
                <a:lnTo>
                  <a:pt x="35800" y="106796"/>
                </a:lnTo>
                <a:lnTo>
                  <a:pt x="29325" y="118879"/>
                </a:lnTo>
                <a:lnTo>
                  <a:pt x="17179" y="142558"/>
                </a:lnTo>
                <a:lnTo>
                  <a:pt x="14983" y="147624"/>
                </a:lnTo>
                <a:lnTo>
                  <a:pt x="12812" y="153118"/>
                </a:lnTo>
                <a:lnTo>
                  <a:pt x="10659" y="158897"/>
                </a:lnTo>
                <a:lnTo>
                  <a:pt x="9224" y="164161"/>
                </a:lnTo>
                <a:lnTo>
                  <a:pt x="8268" y="169082"/>
                </a:lnTo>
                <a:lnTo>
                  <a:pt x="7630" y="173773"/>
                </a:lnTo>
                <a:lnTo>
                  <a:pt x="7205" y="178312"/>
                </a:lnTo>
                <a:lnTo>
                  <a:pt x="6921" y="182749"/>
                </a:lnTo>
                <a:lnTo>
                  <a:pt x="6358" y="195755"/>
                </a:lnTo>
                <a:lnTo>
                  <a:pt x="6357" y="195789"/>
                </a:lnTo>
                <a:lnTo>
                  <a:pt x="6354" y="158611"/>
                </a:lnTo>
                <a:lnTo>
                  <a:pt x="5648" y="154798"/>
                </a:lnTo>
                <a:lnTo>
                  <a:pt x="4471" y="150845"/>
                </a:lnTo>
                <a:lnTo>
                  <a:pt x="1987" y="143396"/>
                </a:lnTo>
                <a:lnTo>
                  <a:pt x="882" y="137733"/>
                </a:lnTo>
                <a:lnTo>
                  <a:pt x="392" y="130983"/>
                </a:lnTo>
                <a:lnTo>
                  <a:pt x="174" y="123984"/>
                </a:lnTo>
                <a:lnTo>
                  <a:pt x="52" y="115372"/>
                </a:lnTo>
                <a:lnTo>
                  <a:pt x="0" y="31325"/>
                </a:lnTo>
                <a:lnTo>
                  <a:pt x="706" y="28313"/>
                </a:lnTo>
                <a:lnTo>
                  <a:pt x="3373" y="23085"/>
                </a:lnTo>
                <a:lnTo>
                  <a:pt x="6912" y="18409"/>
                </a:lnTo>
                <a:lnTo>
                  <a:pt x="8844" y="16175"/>
                </a:lnTo>
                <a:lnTo>
                  <a:pt x="10132" y="13980"/>
                </a:lnTo>
                <a:lnTo>
                  <a:pt x="11562" y="9659"/>
                </a:lnTo>
                <a:lnTo>
                  <a:pt x="13356" y="8225"/>
                </a:lnTo>
                <a:lnTo>
                  <a:pt x="15963" y="7268"/>
                </a:lnTo>
                <a:lnTo>
                  <a:pt x="19114" y="6631"/>
                </a:lnTo>
                <a:lnTo>
                  <a:pt x="21920" y="5500"/>
                </a:lnTo>
                <a:lnTo>
                  <a:pt x="26922" y="2363"/>
                </a:lnTo>
                <a:lnTo>
                  <a:pt x="31497" y="498"/>
                </a:lnTo>
                <a:lnTo>
                  <a:pt x="33706" y="0"/>
                </a:lnTo>
                <a:lnTo>
                  <a:pt x="37297" y="374"/>
                </a:lnTo>
                <a:lnTo>
                  <a:pt x="41808" y="1329"/>
                </a:lnTo>
                <a:lnTo>
                  <a:pt x="46934" y="2671"/>
                </a:lnTo>
                <a:lnTo>
                  <a:pt x="51763" y="3566"/>
                </a:lnTo>
                <a:lnTo>
                  <a:pt x="56394" y="4163"/>
                </a:lnTo>
                <a:lnTo>
                  <a:pt x="60895" y="4560"/>
                </a:lnTo>
                <a:lnTo>
                  <a:pt x="64600" y="5531"/>
                </a:lnTo>
                <a:lnTo>
                  <a:pt x="67776" y="6884"/>
                </a:lnTo>
                <a:lnTo>
                  <a:pt x="70600" y="8491"/>
                </a:lnTo>
                <a:lnTo>
                  <a:pt x="77503" y="12159"/>
                </a:lnTo>
                <a:lnTo>
                  <a:pt x="105973" y="26549"/>
                </a:lnTo>
                <a:lnTo>
                  <a:pt x="109479" y="29362"/>
                </a:lnTo>
                <a:lnTo>
                  <a:pt x="112521" y="32649"/>
                </a:lnTo>
                <a:lnTo>
                  <a:pt x="119104" y="41321"/>
                </a:lnTo>
                <a:lnTo>
                  <a:pt x="123771" y="44389"/>
                </a:lnTo>
                <a:lnTo>
                  <a:pt x="126992" y="46194"/>
                </a:lnTo>
                <a:lnTo>
                  <a:pt x="131256" y="50220"/>
                </a:lnTo>
                <a:lnTo>
                  <a:pt x="136218" y="55727"/>
                </a:lnTo>
                <a:lnTo>
                  <a:pt x="141643" y="62220"/>
                </a:lnTo>
                <a:lnTo>
                  <a:pt x="146673" y="70076"/>
                </a:lnTo>
                <a:lnTo>
                  <a:pt x="151437" y="78842"/>
                </a:lnTo>
                <a:lnTo>
                  <a:pt x="156026" y="88213"/>
                </a:lnTo>
                <a:lnTo>
                  <a:pt x="159791" y="97283"/>
                </a:lnTo>
                <a:lnTo>
                  <a:pt x="163007" y="106152"/>
                </a:lnTo>
                <a:lnTo>
                  <a:pt x="165857" y="114886"/>
                </a:lnTo>
                <a:lnTo>
                  <a:pt x="167758" y="122826"/>
                </a:lnTo>
                <a:lnTo>
                  <a:pt x="169025" y="130236"/>
                </a:lnTo>
                <a:lnTo>
                  <a:pt x="169868" y="137293"/>
                </a:lnTo>
                <a:lnTo>
                  <a:pt x="170431" y="144114"/>
                </a:lnTo>
                <a:lnTo>
                  <a:pt x="170806" y="150778"/>
                </a:lnTo>
                <a:lnTo>
                  <a:pt x="171056" y="157337"/>
                </a:lnTo>
                <a:lnTo>
                  <a:pt x="171409" y="180053"/>
                </a:lnTo>
                <a:lnTo>
                  <a:pt x="170046" y="186732"/>
                </a:lnTo>
                <a:lnTo>
                  <a:pt x="167725" y="192595"/>
                </a:lnTo>
                <a:lnTo>
                  <a:pt x="162088" y="202873"/>
                </a:lnTo>
                <a:lnTo>
                  <a:pt x="157230" y="212145"/>
                </a:lnTo>
                <a:lnTo>
                  <a:pt x="152716" y="219088"/>
                </a:lnTo>
                <a:lnTo>
                  <a:pt x="148358" y="224526"/>
                </a:lnTo>
                <a:lnTo>
                  <a:pt x="144067" y="229294"/>
                </a:lnTo>
                <a:lnTo>
                  <a:pt x="141934" y="230143"/>
                </a:lnTo>
                <a:lnTo>
                  <a:pt x="139807" y="230003"/>
                </a:lnTo>
                <a:lnTo>
                  <a:pt x="137681" y="229204"/>
                </a:lnTo>
                <a:lnTo>
                  <a:pt x="134855" y="229377"/>
                </a:lnTo>
                <a:lnTo>
                  <a:pt x="131556" y="230198"/>
                </a:lnTo>
                <a:lnTo>
                  <a:pt x="127946" y="231450"/>
                </a:lnTo>
                <a:lnTo>
                  <a:pt x="124127" y="232991"/>
                </a:lnTo>
                <a:lnTo>
                  <a:pt x="120169" y="234724"/>
                </a:lnTo>
                <a:lnTo>
                  <a:pt x="116118" y="236585"/>
                </a:lnTo>
                <a:lnTo>
                  <a:pt x="112006" y="237120"/>
                </a:lnTo>
                <a:lnTo>
                  <a:pt x="107853" y="236771"/>
                </a:lnTo>
                <a:lnTo>
                  <a:pt x="103672" y="235832"/>
                </a:lnTo>
                <a:lnTo>
                  <a:pt x="100178" y="235912"/>
                </a:lnTo>
                <a:lnTo>
                  <a:pt x="97144" y="236671"/>
                </a:lnTo>
                <a:lnTo>
                  <a:pt x="91889" y="238691"/>
                </a:lnTo>
                <a:lnTo>
                  <a:pt x="87199" y="239588"/>
                </a:lnTo>
                <a:lnTo>
                  <a:pt x="82762" y="239987"/>
                </a:lnTo>
                <a:lnTo>
                  <a:pt x="80590" y="240093"/>
                </a:lnTo>
                <a:lnTo>
                  <a:pt x="78437" y="239459"/>
                </a:lnTo>
                <a:lnTo>
                  <a:pt x="74161" y="236872"/>
                </a:lnTo>
                <a:lnTo>
                  <a:pt x="69908" y="233371"/>
                </a:lnTo>
                <a:lnTo>
                  <a:pt x="63539" y="227606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SMARTInkAnnotation371"/>
          <p:cNvSpPr/>
          <p:nvPr/>
        </p:nvSpPr>
        <p:spPr>
          <a:xfrm>
            <a:off x="7545663" y="263042"/>
            <a:ext cx="82593" cy="60809"/>
          </a:xfrm>
          <a:custGeom>
            <a:avLst/>
            <a:gdLst/>
            <a:ahLst/>
            <a:cxnLst/>
            <a:rect l="0" t="0" r="0" b="0"/>
            <a:pathLst>
              <a:path w="82593" h="60809">
                <a:moveTo>
                  <a:pt x="25407" y="60808"/>
                </a:moveTo>
                <a:lnTo>
                  <a:pt x="28779" y="54066"/>
                </a:lnTo>
                <a:lnTo>
                  <a:pt x="29774" y="51374"/>
                </a:lnTo>
                <a:lnTo>
                  <a:pt x="30436" y="48875"/>
                </a:lnTo>
                <a:lnTo>
                  <a:pt x="31499" y="43164"/>
                </a:lnTo>
                <a:lnTo>
                  <a:pt x="31585" y="41990"/>
                </a:lnTo>
                <a:lnTo>
                  <a:pt x="31644" y="40501"/>
                </a:lnTo>
                <a:lnTo>
                  <a:pt x="31682" y="38804"/>
                </a:lnTo>
                <a:lnTo>
                  <a:pt x="32414" y="36966"/>
                </a:lnTo>
                <a:lnTo>
                  <a:pt x="33608" y="35036"/>
                </a:lnTo>
                <a:lnTo>
                  <a:pt x="38035" y="29162"/>
                </a:lnTo>
                <a:lnTo>
                  <a:pt x="38062" y="28422"/>
                </a:lnTo>
                <a:lnTo>
                  <a:pt x="38113" y="19601"/>
                </a:lnTo>
                <a:lnTo>
                  <a:pt x="38115" y="10975"/>
                </a:lnTo>
                <a:lnTo>
                  <a:pt x="37408" y="9947"/>
                </a:lnTo>
                <a:lnTo>
                  <a:pt x="36231" y="8556"/>
                </a:lnTo>
                <a:lnTo>
                  <a:pt x="31812" y="3715"/>
                </a:lnTo>
                <a:lnTo>
                  <a:pt x="31767" y="3666"/>
                </a:lnTo>
                <a:lnTo>
                  <a:pt x="28389" y="3660"/>
                </a:lnTo>
                <a:lnTo>
                  <a:pt x="26690" y="2954"/>
                </a:lnTo>
                <a:lnTo>
                  <a:pt x="24849" y="1778"/>
                </a:lnTo>
                <a:lnTo>
                  <a:pt x="22918" y="288"/>
                </a:lnTo>
                <a:lnTo>
                  <a:pt x="21629" y="0"/>
                </a:lnTo>
                <a:lnTo>
                  <a:pt x="20770" y="514"/>
                </a:lnTo>
                <a:lnTo>
                  <a:pt x="19153" y="3474"/>
                </a:lnTo>
                <a:lnTo>
                  <a:pt x="17215" y="3576"/>
                </a:lnTo>
                <a:lnTo>
                  <a:pt x="13590" y="3642"/>
                </a:lnTo>
                <a:lnTo>
                  <a:pt x="11212" y="5532"/>
                </a:lnTo>
                <a:lnTo>
                  <a:pt x="9590" y="7024"/>
                </a:lnTo>
                <a:lnTo>
                  <a:pt x="5904" y="10563"/>
                </a:lnTo>
                <a:lnTo>
                  <a:pt x="3933" y="12495"/>
                </a:lnTo>
                <a:lnTo>
                  <a:pt x="2618" y="14488"/>
                </a:lnTo>
                <a:lnTo>
                  <a:pt x="1743" y="16523"/>
                </a:lnTo>
                <a:lnTo>
                  <a:pt x="337" y="21486"/>
                </a:lnTo>
                <a:lnTo>
                  <a:pt x="221" y="22599"/>
                </a:lnTo>
                <a:lnTo>
                  <a:pt x="144" y="24046"/>
                </a:lnTo>
                <a:lnTo>
                  <a:pt x="59" y="27536"/>
                </a:lnTo>
                <a:lnTo>
                  <a:pt x="0" y="34232"/>
                </a:lnTo>
                <a:lnTo>
                  <a:pt x="703" y="35330"/>
                </a:lnTo>
                <a:lnTo>
                  <a:pt x="1878" y="36767"/>
                </a:lnTo>
                <a:lnTo>
                  <a:pt x="3367" y="38431"/>
                </a:lnTo>
                <a:lnTo>
                  <a:pt x="6904" y="42161"/>
                </a:lnTo>
                <a:lnTo>
                  <a:pt x="14927" y="50304"/>
                </a:lnTo>
                <a:lnTo>
                  <a:pt x="17008" y="51689"/>
                </a:lnTo>
                <a:lnTo>
                  <a:pt x="19102" y="52612"/>
                </a:lnTo>
                <a:lnTo>
                  <a:pt x="24161" y="54093"/>
                </a:lnTo>
                <a:lnTo>
                  <a:pt x="25283" y="54920"/>
                </a:lnTo>
                <a:lnTo>
                  <a:pt x="26736" y="56177"/>
                </a:lnTo>
                <a:lnTo>
                  <a:pt x="28410" y="57721"/>
                </a:lnTo>
                <a:lnTo>
                  <a:pt x="30233" y="58750"/>
                </a:lnTo>
                <a:lnTo>
                  <a:pt x="32154" y="59436"/>
                </a:lnTo>
                <a:lnTo>
                  <a:pt x="34141" y="59893"/>
                </a:lnTo>
                <a:lnTo>
                  <a:pt x="36171" y="60198"/>
                </a:lnTo>
                <a:lnTo>
                  <a:pt x="38231" y="60402"/>
                </a:lnTo>
                <a:lnTo>
                  <a:pt x="40310" y="60537"/>
                </a:lnTo>
                <a:lnTo>
                  <a:pt x="42403" y="60627"/>
                </a:lnTo>
                <a:lnTo>
                  <a:pt x="46609" y="60728"/>
                </a:lnTo>
                <a:lnTo>
                  <a:pt x="55924" y="60801"/>
                </a:lnTo>
                <a:lnTo>
                  <a:pt x="58502" y="58923"/>
                </a:lnTo>
                <a:lnTo>
                  <a:pt x="60178" y="57435"/>
                </a:lnTo>
                <a:lnTo>
                  <a:pt x="62707" y="56443"/>
                </a:lnTo>
                <a:lnTo>
                  <a:pt x="65805" y="55781"/>
                </a:lnTo>
                <a:lnTo>
                  <a:pt x="75627" y="54535"/>
                </a:lnTo>
                <a:lnTo>
                  <a:pt x="75831" y="53804"/>
                </a:lnTo>
                <a:lnTo>
                  <a:pt x="75967" y="52611"/>
                </a:lnTo>
                <a:lnTo>
                  <a:pt x="76221" y="48372"/>
                </a:lnTo>
                <a:lnTo>
                  <a:pt x="76237" y="39293"/>
                </a:lnTo>
                <a:lnTo>
                  <a:pt x="76943" y="37998"/>
                </a:lnTo>
                <a:lnTo>
                  <a:pt x="78121" y="37135"/>
                </a:lnTo>
                <a:lnTo>
                  <a:pt x="79611" y="36559"/>
                </a:lnTo>
                <a:lnTo>
                  <a:pt x="80605" y="35470"/>
                </a:lnTo>
                <a:lnTo>
                  <a:pt x="81268" y="34038"/>
                </a:lnTo>
                <a:lnTo>
                  <a:pt x="81709" y="32378"/>
                </a:lnTo>
                <a:lnTo>
                  <a:pt x="82004" y="30566"/>
                </a:lnTo>
                <a:lnTo>
                  <a:pt x="82200" y="28652"/>
                </a:lnTo>
                <a:lnTo>
                  <a:pt x="82330" y="26671"/>
                </a:lnTo>
                <a:lnTo>
                  <a:pt x="82418" y="24644"/>
                </a:lnTo>
                <a:lnTo>
                  <a:pt x="82592" y="16358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SMARTInkAnnotation372"/>
          <p:cNvSpPr/>
          <p:nvPr/>
        </p:nvSpPr>
        <p:spPr>
          <a:xfrm>
            <a:off x="7742624" y="247673"/>
            <a:ext cx="25394" cy="107928"/>
          </a:xfrm>
          <a:custGeom>
            <a:avLst/>
            <a:gdLst/>
            <a:ahLst/>
            <a:cxnLst/>
            <a:rect l="0" t="0" r="0" b="0"/>
            <a:pathLst>
              <a:path w="25394" h="107928">
                <a:moveTo>
                  <a:pt x="0" y="6327"/>
                </a:moveTo>
                <a:lnTo>
                  <a:pt x="18938" y="6327"/>
                </a:lnTo>
                <a:lnTo>
                  <a:pt x="19025" y="2956"/>
                </a:lnTo>
                <a:lnTo>
                  <a:pt x="19051" y="860"/>
                </a:lnTo>
                <a:lnTo>
                  <a:pt x="19760" y="565"/>
                </a:lnTo>
                <a:lnTo>
                  <a:pt x="20940" y="369"/>
                </a:lnTo>
                <a:lnTo>
                  <a:pt x="25153" y="0"/>
                </a:lnTo>
                <a:lnTo>
                  <a:pt x="25338" y="3355"/>
                </a:lnTo>
                <a:lnTo>
                  <a:pt x="25393" y="5446"/>
                </a:lnTo>
                <a:lnTo>
                  <a:pt x="24694" y="7151"/>
                </a:lnTo>
                <a:lnTo>
                  <a:pt x="23523" y="9699"/>
                </a:lnTo>
                <a:lnTo>
                  <a:pt x="22036" y="12808"/>
                </a:lnTo>
                <a:lnTo>
                  <a:pt x="21044" y="15587"/>
                </a:lnTo>
                <a:lnTo>
                  <a:pt x="20383" y="18144"/>
                </a:lnTo>
                <a:lnTo>
                  <a:pt x="19942" y="20555"/>
                </a:lnTo>
                <a:lnTo>
                  <a:pt x="19649" y="22868"/>
                </a:lnTo>
                <a:lnTo>
                  <a:pt x="19453" y="25115"/>
                </a:lnTo>
                <a:lnTo>
                  <a:pt x="19323" y="27319"/>
                </a:lnTo>
                <a:lnTo>
                  <a:pt x="18529" y="29494"/>
                </a:lnTo>
                <a:lnTo>
                  <a:pt x="17296" y="31649"/>
                </a:lnTo>
                <a:lnTo>
                  <a:pt x="15766" y="33792"/>
                </a:lnTo>
                <a:lnTo>
                  <a:pt x="14747" y="36631"/>
                </a:lnTo>
                <a:lnTo>
                  <a:pt x="14068" y="39935"/>
                </a:lnTo>
                <a:lnTo>
                  <a:pt x="13615" y="43549"/>
                </a:lnTo>
                <a:lnTo>
                  <a:pt x="12606" y="47370"/>
                </a:lnTo>
                <a:lnTo>
                  <a:pt x="11228" y="51328"/>
                </a:lnTo>
                <a:lnTo>
                  <a:pt x="9604" y="55377"/>
                </a:lnTo>
                <a:lnTo>
                  <a:pt x="8520" y="58783"/>
                </a:lnTo>
                <a:lnTo>
                  <a:pt x="7797" y="61759"/>
                </a:lnTo>
                <a:lnTo>
                  <a:pt x="7317" y="64448"/>
                </a:lnTo>
                <a:lnTo>
                  <a:pt x="6996" y="66947"/>
                </a:lnTo>
                <a:lnTo>
                  <a:pt x="6782" y="69318"/>
                </a:lnTo>
                <a:lnTo>
                  <a:pt x="6639" y="71604"/>
                </a:lnTo>
                <a:lnTo>
                  <a:pt x="6481" y="77908"/>
                </a:lnTo>
                <a:lnTo>
                  <a:pt x="6361" y="97073"/>
                </a:lnTo>
                <a:lnTo>
                  <a:pt x="5653" y="99280"/>
                </a:lnTo>
                <a:lnTo>
                  <a:pt x="4474" y="101457"/>
                </a:lnTo>
                <a:lnTo>
                  <a:pt x="0" y="107927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SMARTInkAnnotation373"/>
          <p:cNvSpPr/>
          <p:nvPr/>
        </p:nvSpPr>
        <p:spPr>
          <a:xfrm>
            <a:off x="7742624" y="209573"/>
            <a:ext cx="101665" cy="31728"/>
          </a:xfrm>
          <a:custGeom>
            <a:avLst/>
            <a:gdLst/>
            <a:ahLst/>
            <a:cxnLst/>
            <a:rect l="0" t="0" r="0" b="0"/>
            <a:pathLst>
              <a:path w="101665" h="31728">
                <a:moveTo>
                  <a:pt x="6354" y="31727"/>
                </a:moveTo>
                <a:lnTo>
                  <a:pt x="6354" y="28356"/>
                </a:lnTo>
                <a:lnTo>
                  <a:pt x="5648" y="26657"/>
                </a:lnTo>
                <a:lnTo>
                  <a:pt x="4471" y="24820"/>
                </a:lnTo>
                <a:lnTo>
                  <a:pt x="2981" y="22889"/>
                </a:lnTo>
                <a:lnTo>
                  <a:pt x="1987" y="20896"/>
                </a:lnTo>
                <a:lnTo>
                  <a:pt x="1325" y="18862"/>
                </a:lnTo>
                <a:lnTo>
                  <a:pt x="882" y="16800"/>
                </a:lnTo>
                <a:lnTo>
                  <a:pt x="589" y="14720"/>
                </a:lnTo>
                <a:lnTo>
                  <a:pt x="393" y="12628"/>
                </a:lnTo>
                <a:lnTo>
                  <a:pt x="3" y="6375"/>
                </a:lnTo>
                <a:lnTo>
                  <a:pt x="0" y="6327"/>
                </a:lnTo>
                <a:lnTo>
                  <a:pt x="16412" y="860"/>
                </a:lnTo>
                <a:lnTo>
                  <a:pt x="18708" y="565"/>
                </a:lnTo>
                <a:lnTo>
                  <a:pt x="21649" y="369"/>
                </a:lnTo>
                <a:lnTo>
                  <a:pt x="27978" y="151"/>
                </a:lnTo>
                <a:lnTo>
                  <a:pt x="35510" y="29"/>
                </a:lnTo>
                <a:lnTo>
                  <a:pt x="40021" y="0"/>
                </a:lnTo>
                <a:lnTo>
                  <a:pt x="44330" y="698"/>
                </a:lnTo>
                <a:lnTo>
                  <a:pt x="50028" y="1869"/>
                </a:lnTo>
                <a:lnTo>
                  <a:pt x="56650" y="3355"/>
                </a:lnTo>
                <a:lnTo>
                  <a:pt x="61770" y="4345"/>
                </a:lnTo>
                <a:lnTo>
                  <a:pt x="65890" y="5006"/>
                </a:lnTo>
                <a:lnTo>
                  <a:pt x="69343" y="5446"/>
                </a:lnTo>
                <a:lnTo>
                  <a:pt x="73056" y="5740"/>
                </a:lnTo>
                <a:lnTo>
                  <a:pt x="76944" y="5936"/>
                </a:lnTo>
                <a:lnTo>
                  <a:pt x="85029" y="6153"/>
                </a:lnTo>
                <a:lnTo>
                  <a:pt x="101664" y="6327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SMARTInkAnnotation374"/>
          <p:cNvSpPr/>
          <p:nvPr/>
        </p:nvSpPr>
        <p:spPr>
          <a:xfrm>
            <a:off x="7787205" y="260350"/>
            <a:ext cx="57083" cy="19051"/>
          </a:xfrm>
          <a:custGeom>
            <a:avLst/>
            <a:gdLst/>
            <a:ahLst/>
            <a:cxnLst/>
            <a:rect l="0" t="0" r="0" b="0"/>
            <a:pathLst>
              <a:path w="57083" h="19051">
                <a:moveTo>
                  <a:pt x="57082" y="0"/>
                </a:moveTo>
                <a:lnTo>
                  <a:pt x="50337" y="0"/>
                </a:lnTo>
                <a:lnTo>
                  <a:pt x="47643" y="706"/>
                </a:lnTo>
                <a:lnTo>
                  <a:pt x="45142" y="1881"/>
                </a:lnTo>
                <a:lnTo>
                  <a:pt x="42768" y="3371"/>
                </a:lnTo>
                <a:lnTo>
                  <a:pt x="39773" y="4364"/>
                </a:lnTo>
                <a:lnTo>
                  <a:pt x="36366" y="5026"/>
                </a:lnTo>
                <a:lnTo>
                  <a:pt x="32680" y="5467"/>
                </a:lnTo>
                <a:lnTo>
                  <a:pt x="29519" y="5761"/>
                </a:lnTo>
                <a:lnTo>
                  <a:pt x="26704" y="5958"/>
                </a:lnTo>
                <a:lnTo>
                  <a:pt x="24122" y="6088"/>
                </a:lnTo>
                <a:lnTo>
                  <a:pt x="19370" y="6234"/>
                </a:lnTo>
                <a:lnTo>
                  <a:pt x="13941" y="6327"/>
                </a:lnTo>
                <a:lnTo>
                  <a:pt x="12790" y="7040"/>
                </a:lnTo>
                <a:lnTo>
                  <a:pt x="11316" y="8221"/>
                </a:lnTo>
                <a:lnTo>
                  <a:pt x="9627" y="9714"/>
                </a:lnTo>
                <a:lnTo>
                  <a:pt x="7795" y="10709"/>
                </a:lnTo>
                <a:lnTo>
                  <a:pt x="5869" y="11373"/>
                </a:lnTo>
                <a:lnTo>
                  <a:pt x="0" y="12677"/>
                </a:lnTo>
                <a:lnTo>
                  <a:pt x="672" y="13390"/>
                </a:lnTo>
                <a:lnTo>
                  <a:pt x="6250" y="1905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SMARTInkAnnotation375"/>
          <p:cNvSpPr/>
          <p:nvPr/>
        </p:nvSpPr>
        <p:spPr>
          <a:xfrm>
            <a:off x="1077324" y="800100"/>
            <a:ext cx="190619" cy="276651"/>
          </a:xfrm>
          <a:custGeom>
            <a:avLst/>
            <a:gdLst/>
            <a:ahLst/>
            <a:cxnLst/>
            <a:rect l="0" t="0" r="0" b="0"/>
            <a:pathLst>
              <a:path w="190619" h="276651">
                <a:moveTo>
                  <a:pt x="190618" y="0"/>
                </a:moveTo>
                <a:lnTo>
                  <a:pt x="156029" y="0"/>
                </a:lnTo>
                <a:lnTo>
                  <a:pt x="150300" y="1881"/>
                </a:lnTo>
                <a:lnTo>
                  <a:pt x="146796" y="3371"/>
                </a:lnTo>
                <a:lnTo>
                  <a:pt x="141019" y="6907"/>
                </a:lnTo>
                <a:lnTo>
                  <a:pt x="135393" y="10831"/>
                </a:lnTo>
                <a:lnTo>
                  <a:pt x="131915" y="12865"/>
                </a:lnTo>
                <a:lnTo>
                  <a:pt x="128185" y="14927"/>
                </a:lnTo>
                <a:lnTo>
                  <a:pt x="120275" y="19099"/>
                </a:lnTo>
                <a:lnTo>
                  <a:pt x="103692" y="27526"/>
                </a:lnTo>
                <a:lnTo>
                  <a:pt x="100192" y="29640"/>
                </a:lnTo>
                <a:lnTo>
                  <a:pt x="94420" y="33869"/>
                </a:lnTo>
                <a:lnTo>
                  <a:pt x="91186" y="36691"/>
                </a:lnTo>
                <a:lnTo>
                  <a:pt x="87619" y="39983"/>
                </a:lnTo>
                <a:lnTo>
                  <a:pt x="83828" y="43588"/>
                </a:lnTo>
                <a:lnTo>
                  <a:pt x="79889" y="46698"/>
                </a:lnTo>
                <a:lnTo>
                  <a:pt x="75851" y="49476"/>
                </a:lnTo>
                <a:lnTo>
                  <a:pt x="71747" y="52034"/>
                </a:lnTo>
                <a:lnTo>
                  <a:pt x="68305" y="55151"/>
                </a:lnTo>
                <a:lnTo>
                  <a:pt x="62598" y="62376"/>
                </a:lnTo>
                <a:lnTo>
                  <a:pt x="57709" y="68410"/>
                </a:lnTo>
                <a:lnTo>
                  <a:pt x="53182" y="73443"/>
                </a:lnTo>
                <a:lnTo>
                  <a:pt x="48817" y="78032"/>
                </a:lnTo>
                <a:lnTo>
                  <a:pt x="47370" y="80949"/>
                </a:lnTo>
                <a:lnTo>
                  <a:pt x="45763" y="87953"/>
                </a:lnTo>
                <a:lnTo>
                  <a:pt x="44858" y="96459"/>
                </a:lnTo>
                <a:lnTo>
                  <a:pt x="44590" y="103448"/>
                </a:lnTo>
                <a:lnTo>
                  <a:pt x="45259" y="105654"/>
                </a:lnTo>
                <a:lnTo>
                  <a:pt x="47884" y="109987"/>
                </a:lnTo>
                <a:lnTo>
                  <a:pt x="53287" y="116146"/>
                </a:lnTo>
                <a:lnTo>
                  <a:pt x="62384" y="125665"/>
                </a:lnTo>
                <a:lnTo>
                  <a:pt x="67968" y="130640"/>
                </a:lnTo>
                <a:lnTo>
                  <a:pt x="71434" y="132954"/>
                </a:lnTo>
                <a:lnTo>
                  <a:pt x="75156" y="135203"/>
                </a:lnTo>
                <a:lnTo>
                  <a:pt x="79756" y="137408"/>
                </a:lnTo>
                <a:lnTo>
                  <a:pt x="84940" y="139583"/>
                </a:lnTo>
                <a:lnTo>
                  <a:pt x="90515" y="141739"/>
                </a:lnTo>
                <a:lnTo>
                  <a:pt x="95643" y="143881"/>
                </a:lnTo>
                <a:lnTo>
                  <a:pt x="100473" y="146015"/>
                </a:lnTo>
                <a:lnTo>
                  <a:pt x="105106" y="148143"/>
                </a:lnTo>
                <a:lnTo>
                  <a:pt x="109606" y="149562"/>
                </a:lnTo>
                <a:lnTo>
                  <a:pt x="114018" y="150508"/>
                </a:lnTo>
                <a:lnTo>
                  <a:pt x="118372" y="151139"/>
                </a:lnTo>
                <a:lnTo>
                  <a:pt x="123392" y="152265"/>
                </a:lnTo>
                <a:lnTo>
                  <a:pt x="128857" y="153721"/>
                </a:lnTo>
                <a:lnTo>
                  <a:pt x="134618" y="155397"/>
                </a:lnTo>
                <a:lnTo>
                  <a:pt x="139871" y="157220"/>
                </a:lnTo>
                <a:lnTo>
                  <a:pt x="144785" y="159141"/>
                </a:lnTo>
                <a:lnTo>
                  <a:pt x="149473" y="161128"/>
                </a:lnTo>
                <a:lnTo>
                  <a:pt x="153304" y="163157"/>
                </a:lnTo>
                <a:lnTo>
                  <a:pt x="156564" y="165216"/>
                </a:lnTo>
                <a:lnTo>
                  <a:pt x="159444" y="167294"/>
                </a:lnTo>
                <a:lnTo>
                  <a:pt x="162775" y="169385"/>
                </a:lnTo>
                <a:lnTo>
                  <a:pt x="166409" y="171484"/>
                </a:lnTo>
                <a:lnTo>
                  <a:pt x="170242" y="173590"/>
                </a:lnTo>
                <a:lnTo>
                  <a:pt x="173504" y="175699"/>
                </a:lnTo>
                <a:lnTo>
                  <a:pt x="179012" y="179923"/>
                </a:lnTo>
                <a:lnTo>
                  <a:pt x="183812" y="182272"/>
                </a:lnTo>
                <a:lnTo>
                  <a:pt x="186081" y="182898"/>
                </a:lnTo>
                <a:lnTo>
                  <a:pt x="187594" y="184021"/>
                </a:lnTo>
                <a:lnTo>
                  <a:pt x="188602" y="185475"/>
                </a:lnTo>
                <a:lnTo>
                  <a:pt x="189722" y="188972"/>
                </a:lnTo>
                <a:lnTo>
                  <a:pt x="190441" y="196966"/>
                </a:lnTo>
                <a:lnTo>
                  <a:pt x="190500" y="199044"/>
                </a:lnTo>
                <a:lnTo>
                  <a:pt x="188683" y="205116"/>
                </a:lnTo>
                <a:lnTo>
                  <a:pt x="185522" y="211813"/>
                </a:lnTo>
                <a:lnTo>
                  <a:pt x="181764" y="217141"/>
                </a:lnTo>
                <a:lnTo>
                  <a:pt x="175858" y="221861"/>
                </a:lnTo>
                <a:lnTo>
                  <a:pt x="172306" y="224107"/>
                </a:lnTo>
                <a:lnTo>
                  <a:pt x="166477" y="228485"/>
                </a:lnTo>
                <a:lnTo>
                  <a:pt x="160827" y="232782"/>
                </a:lnTo>
                <a:lnTo>
                  <a:pt x="157343" y="234916"/>
                </a:lnTo>
                <a:lnTo>
                  <a:pt x="153609" y="237044"/>
                </a:lnTo>
                <a:lnTo>
                  <a:pt x="149002" y="239168"/>
                </a:lnTo>
                <a:lnTo>
                  <a:pt x="143812" y="241290"/>
                </a:lnTo>
                <a:lnTo>
                  <a:pt x="138234" y="243410"/>
                </a:lnTo>
                <a:lnTo>
                  <a:pt x="126389" y="247647"/>
                </a:lnTo>
                <a:lnTo>
                  <a:pt x="120265" y="249765"/>
                </a:lnTo>
                <a:lnTo>
                  <a:pt x="114770" y="251882"/>
                </a:lnTo>
                <a:lnTo>
                  <a:pt x="109695" y="253999"/>
                </a:lnTo>
                <a:lnTo>
                  <a:pt x="104900" y="256116"/>
                </a:lnTo>
                <a:lnTo>
                  <a:pt x="99585" y="258233"/>
                </a:lnTo>
                <a:lnTo>
                  <a:pt x="88032" y="262467"/>
                </a:lnTo>
                <a:lnTo>
                  <a:pt x="82691" y="263878"/>
                </a:lnTo>
                <a:lnTo>
                  <a:pt x="77719" y="264819"/>
                </a:lnTo>
                <a:lnTo>
                  <a:pt x="72993" y="265446"/>
                </a:lnTo>
                <a:lnTo>
                  <a:pt x="67724" y="266569"/>
                </a:lnTo>
                <a:lnTo>
                  <a:pt x="62093" y="268024"/>
                </a:lnTo>
                <a:lnTo>
                  <a:pt x="56221" y="269699"/>
                </a:lnTo>
                <a:lnTo>
                  <a:pt x="50895" y="270816"/>
                </a:lnTo>
                <a:lnTo>
                  <a:pt x="45932" y="271561"/>
                </a:lnTo>
                <a:lnTo>
                  <a:pt x="41211" y="272057"/>
                </a:lnTo>
                <a:lnTo>
                  <a:pt x="36652" y="272388"/>
                </a:lnTo>
                <a:lnTo>
                  <a:pt x="32200" y="272609"/>
                </a:lnTo>
                <a:lnTo>
                  <a:pt x="27821" y="272756"/>
                </a:lnTo>
                <a:lnTo>
                  <a:pt x="24195" y="273560"/>
                </a:lnTo>
                <a:lnTo>
                  <a:pt x="18284" y="276334"/>
                </a:lnTo>
                <a:lnTo>
                  <a:pt x="15719" y="276650"/>
                </a:lnTo>
                <a:lnTo>
                  <a:pt x="13303" y="276156"/>
                </a:lnTo>
                <a:lnTo>
                  <a:pt x="7727" y="273664"/>
                </a:lnTo>
                <a:lnTo>
                  <a:pt x="3387" y="273232"/>
                </a:lnTo>
                <a:lnTo>
                  <a:pt x="2258" y="272466"/>
                </a:lnTo>
                <a:lnTo>
                  <a:pt x="1505" y="271249"/>
                </a:lnTo>
                <a:lnTo>
                  <a:pt x="669" y="268016"/>
                </a:lnTo>
                <a:lnTo>
                  <a:pt x="0" y="26035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SMARTInkAnnotation376"/>
          <p:cNvSpPr/>
          <p:nvPr/>
        </p:nvSpPr>
        <p:spPr>
          <a:xfrm>
            <a:off x="1299823" y="883618"/>
            <a:ext cx="143268" cy="195747"/>
          </a:xfrm>
          <a:custGeom>
            <a:avLst/>
            <a:gdLst/>
            <a:ahLst/>
            <a:cxnLst/>
            <a:rect l="0" t="0" r="0" b="0"/>
            <a:pathLst>
              <a:path w="143268" h="195747">
                <a:moveTo>
                  <a:pt x="44367" y="43482"/>
                </a:moveTo>
                <a:lnTo>
                  <a:pt x="44367" y="55222"/>
                </a:lnTo>
                <a:lnTo>
                  <a:pt x="46485" y="56247"/>
                </a:lnTo>
                <a:lnTo>
                  <a:pt x="50014" y="57637"/>
                </a:lnTo>
                <a:lnTo>
                  <a:pt x="60779" y="61565"/>
                </a:lnTo>
                <a:lnTo>
                  <a:pt x="64133" y="62102"/>
                </a:lnTo>
                <a:lnTo>
                  <a:pt x="67978" y="62341"/>
                </a:lnTo>
                <a:lnTo>
                  <a:pt x="72040" y="62447"/>
                </a:lnTo>
                <a:lnTo>
                  <a:pt x="73405" y="63181"/>
                </a:lnTo>
                <a:lnTo>
                  <a:pt x="74316" y="64375"/>
                </a:lnTo>
                <a:lnTo>
                  <a:pt x="74923" y="65878"/>
                </a:lnTo>
                <a:lnTo>
                  <a:pt x="76033" y="66879"/>
                </a:lnTo>
                <a:lnTo>
                  <a:pt x="77480" y="67547"/>
                </a:lnTo>
                <a:lnTo>
                  <a:pt x="79150" y="67992"/>
                </a:lnTo>
                <a:lnTo>
                  <a:pt x="81676" y="67583"/>
                </a:lnTo>
                <a:lnTo>
                  <a:pt x="84771" y="66605"/>
                </a:lnTo>
                <a:lnTo>
                  <a:pt x="88247" y="65247"/>
                </a:lnTo>
                <a:lnTo>
                  <a:pt x="91270" y="64342"/>
                </a:lnTo>
                <a:lnTo>
                  <a:pt x="93991" y="63739"/>
                </a:lnTo>
                <a:lnTo>
                  <a:pt x="96512" y="63336"/>
                </a:lnTo>
                <a:lnTo>
                  <a:pt x="98898" y="62363"/>
                </a:lnTo>
                <a:lnTo>
                  <a:pt x="101195" y="61008"/>
                </a:lnTo>
                <a:lnTo>
                  <a:pt x="103432" y="59399"/>
                </a:lnTo>
                <a:lnTo>
                  <a:pt x="107800" y="57612"/>
                </a:lnTo>
                <a:lnTo>
                  <a:pt x="109954" y="57135"/>
                </a:lnTo>
                <a:lnTo>
                  <a:pt x="112801" y="56817"/>
                </a:lnTo>
                <a:lnTo>
                  <a:pt x="116111" y="56605"/>
                </a:lnTo>
                <a:lnTo>
                  <a:pt x="119730" y="56464"/>
                </a:lnTo>
                <a:lnTo>
                  <a:pt x="122143" y="55665"/>
                </a:lnTo>
                <a:lnTo>
                  <a:pt x="123751" y="54426"/>
                </a:lnTo>
                <a:lnTo>
                  <a:pt x="127898" y="49311"/>
                </a:lnTo>
                <a:lnTo>
                  <a:pt x="129706" y="47368"/>
                </a:lnTo>
                <a:lnTo>
                  <a:pt x="131617" y="46073"/>
                </a:lnTo>
                <a:lnTo>
                  <a:pt x="135624" y="44633"/>
                </a:lnTo>
                <a:lnTo>
                  <a:pt x="136975" y="43544"/>
                </a:lnTo>
                <a:lnTo>
                  <a:pt x="137875" y="42112"/>
                </a:lnTo>
                <a:lnTo>
                  <a:pt x="138876" y="38640"/>
                </a:lnTo>
                <a:lnTo>
                  <a:pt x="139320" y="34745"/>
                </a:lnTo>
                <a:lnTo>
                  <a:pt x="140145" y="32718"/>
                </a:lnTo>
                <a:lnTo>
                  <a:pt x="142944" y="28585"/>
                </a:lnTo>
                <a:lnTo>
                  <a:pt x="143267" y="26495"/>
                </a:lnTo>
                <a:lnTo>
                  <a:pt x="142776" y="24396"/>
                </a:lnTo>
                <a:lnTo>
                  <a:pt x="140288" y="19329"/>
                </a:lnTo>
                <a:lnTo>
                  <a:pt x="136484" y="15080"/>
                </a:lnTo>
                <a:lnTo>
                  <a:pt x="134724" y="13964"/>
                </a:lnTo>
                <a:lnTo>
                  <a:pt x="130886" y="12724"/>
                </a:lnTo>
                <a:lnTo>
                  <a:pt x="126827" y="10291"/>
                </a:lnTo>
                <a:lnTo>
                  <a:pt x="124756" y="8655"/>
                </a:lnTo>
                <a:lnTo>
                  <a:pt x="122669" y="7564"/>
                </a:lnTo>
                <a:lnTo>
                  <a:pt x="118468" y="6352"/>
                </a:lnTo>
                <a:lnTo>
                  <a:pt x="114248" y="3931"/>
                </a:lnTo>
                <a:lnTo>
                  <a:pt x="112134" y="2298"/>
                </a:lnTo>
                <a:lnTo>
                  <a:pt x="109313" y="1209"/>
                </a:lnTo>
                <a:lnTo>
                  <a:pt x="106020" y="483"/>
                </a:lnTo>
                <a:lnTo>
                  <a:pt x="102413" y="0"/>
                </a:lnTo>
                <a:lnTo>
                  <a:pt x="99302" y="382"/>
                </a:lnTo>
                <a:lnTo>
                  <a:pt x="96522" y="1343"/>
                </a:lnTo>
                <a:lnTo>
                  <a:pt x="93963" y="2689"/>
                </a:lnTo>
                <a:lnTo>
                  <a:pt x="90845" y="3587"/>
                </a:lnTo>
                <a:lnTo>
                  <a:pt x="87354" y="4185"/>
                </a:lnTo>
                <a:lnTo>
                  <a:pt x="83615" y="4584"/>
                </a:lnTo>
                <a:lnTo>
                  <a:pt x="81122" y="5555"/>
                </a:lnTo>
                <a:lnTo>
                  <a:pt x="79460" y="6909"/>
                </a:lnTo>
                <a:lnTo>
                  <a:pt x="78352" y="8516"/>
                </a:lnTo>
                <a:lnTo>
                  <a:pt x="76202" y="10294"/>
                </a:lnTo>
                <a:lnTo>
                  <a:pt x="73356" y="12184"/>
                </a:lnTo>
                <a:lnTo>
                  <a:pt x="70047" y="14150"/>
                </a:lnTo>
                <a:lnTo>
                  <a:pt x="67135" y="16166"/>
                </a:lnTo>
                <a:lnTo>
                  <a:pt x="64487" y="18216"/>
                </a:lnTo>
                <a:lnTo>
                  <a:pt x="62016" y="20288"/>
                </a:lnTo>
                <a:lnTo>
                  <a:pt x="58957" y="23080"/>
                </a:lnTo>
                <a:lnTo>
                  <a:pt x="51793" y="29946"/>
                </a:lnTo>
                <a:lnTo>
                  <a:pt x="48611" y="33752"/>
                </a:lnTo>
                <a:lnTo>
                  <a:pt x="45784" y="37701"/>
                </a:lnTo>
                <a:lnTo>
                  <a:pt x="43194" y="41745"/>
                </a:lnTo>
                <a:lnTo>
                  <a:pt x="40055" y="45851"/>
                </a:lnTo>
                <a:lnTo>
                  <a:pt x="36550" y="50000"/>
                </a:lnTo>
                <a:lnTo>
                  <a:pt x="32802" y="54177"/>
                </a:lnTo>
                <a:lnTo>
                  <a:pt x="29597" y="58373"/>
                </a:lnTo>
                <a:lnTo>
                  <a:pt x="26754" y="62582"/>
                </a:lnTo>
                <a:lnTo>
                  <a:pt x="24153" y="66798"/>
                </a:lnTo>
                <a:lnTo>
                  <a:pt x="21713" y="71726"/>
                </a:lnTo>
                <a:lnTo>
                  <a:pt x="19380" y="77128"/>
                </a:lnTo>
                <a:lnTo>
                  <a:pt x="17119" y="82846"/>
                </a:lnTo>
                <a:lnTo>
                  <a:pt x="14906" y="88069"/>
                </a:lnTo>
                <a:lnTo>
                  <a:pt x="10564" y="97635"/>
                </a:lnTo>
                <a:lnTo>
                  <a:pt x="4150" y="110954"/>
                </a:lnTo>
                <a:lnTo>
                  <a:pt x="2730" y="115275"/>
                </a:lnTo>
                <a:lnTo>
                  <a:pt x="1783" y="119566"/>
                </a:lnTo>
                <a:lnTo>
                  <a:pt x="1152" y="123838"/>
                </a:lnTo>
                <a:lnTo>
                  <a:pt x="731" y="128097"/>
                </a:lnTo>
                <a:lnTo>
                  <a:pt x="450" y="132347"/>
                </a:lnTo>
                <a:lnTo>
                  <a:pt x="263" y="136592"/>
                </a:lnTo>
                <a:lnTo>
                  <a:pt x="55" y="145072"/>
                </a:lnTo>
                <a:lnTo>
                  <a:pt x="0" y="149308"/>
                </a:lnTo>
                <a:lnTo>
                  <a:pt x="669" y="153544"/>
                </a:lnTo>
                <a:lnTo>
                  <a:pt x="1821" y="157779"/>
                </a:lnTo>
                <a:lnTo>
                  <a:pt x="3295" y="162013"/>
                </a:lnTo>
                <a:lnTo>
                  <a:pt x="4984" y="165542"/>
                </a:lnTo>
                <a:lnTo>
                  <a:pt x="10733" y="174584"/>
                </a:lnTo>
                <a:lnTo>
                  <a:pt x="12767" y="178155"/>
                </a:lnTo>
                <a:lnTo>
                  <a:pt x="14828" y="181948"/>
                </a:lnTo>
                <a:lnTo>
                  <a:pt x="17614" y="185181"/>
                </a:lnTo>
                <a:lnTo>
                  <a:pt x="20884" y="188042"/>
                </a:lnTo>
                <a:lnTo>
                  <a:pt x="24475" y="190655"/>
                </a:lnTo>
                <a:lnTo>
                  <a:pt x="27576" y="192398"/>
                </a:lnTo>
                <a:lnTo>
                  <a:pt x="30349" y="193559"/>
                </a:lnTo>
                <a:lnTo>
                  <a:pt x="32903" y="194333"/>
                </a:lnTo>
                <a:lnTo>
                  <a:pt x="36725" y="194850"/>
                </a:lnTo>
                <a:lnTo>
                  <a:pt x="41390" y="195193"/>
                </a:lnTo>
                <a:lnTo>
                  <a:pt x="51516" y="195576"/>
                </a:lnTo>
                <a:lnTo>
                  <a:pt x="60723" y="195746"/>
                </a:lnTo>
                <a:lnTo>
                  <a:pt x="65155" y="195086"/>
                </a:lnTo>
                <a:lnTo>
                  <a:pt x="69521" y="193940"/>
                </a:lnTo>
                <a:lnTo>
                  <a:pt x="73844" y="192470"/>
                </a:lnTo>
                <a:lnTo>
                  <a:pt x="78844" y="191491"/>
                </a:lnTo>
                <a:lnTo>
                  <a:pt x="84296" y="190838"/>
                </a:lnTo>
                <a:lnTo>
                  <a:pt x="90048" y="190402"/>
                </a:lnTo>
                <a:lnTo>
                  <a:pt x="95295" y="189407"/>
                </a:lnTo>
                <a:lnTo>
                  <a:pt x="100204" y="188037"/>
                </a:lnTo>
                <a:lnTo>
                  <a:pt x="114260" y="183182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SMARTInkAnnotation377"/>
          <p:cNvSpPr/>
          <p:nvPr/>
        </p:nvSpPr>
        <p:spPr>
          <a:xfrm>
            <a:off x="1484860" y="920837"/>
            <a:ext cx="151502" cy="164713"/>
          </a:xfrm>
          <a:custGeom>
            <a:avLst/>
            <a:gdLst/>
            <a:ahLst/>
            <a:cxnLst/>
            <a:rect l="0" t="0" r="0" b="0"/>
            <a:pathLst>
              <a:path w="151502" h="164713">
                <a:moveTo>
                  <a:pt x="5471" y="69763"/>
                </a:moveTo>
                <a:lnTo>
                  <a:pt x="5471" y="73134"/>
                </a:lnTo>
                <a:lnTo>
                  <a:pt x="4765" y="74833"/>
                </a:lnTo>
                <a:lnTo>
                  <a:pt x="1104" y="79889"/>
                </a:lnTo>
                <a:lnTo>
                  <a:pt x="0" y="81319"/>
                </a:lnTo>
                <a:lnTo>
                  <a:pt x="412" y="81700"/>
                </a:lnTo>
                <a:lnTo>
                  <a:pt x="2752" y="82124"/>
                </a:lnTo>
                <a:lnTo>
                  <a:pt x="5776" y="82237"/>
                </a:lnTo>
                <a:lnTo>
                  <a:pt x="25018" y="82433"/>
                </a:lnTo>
                <a:lnTo>
                  <a:pt x="60898" y="82463"/>
                </a:lnTo>
                <a:lnTo>
                  <a:pt x="65014" y="81757"/>
                </a:lnTo>
                <a:lnTo>
                  <a:pt x="69170" y="80581"/>
                </a:lnTo>
                <a:lnTo>
                  <a:pt x="73353" y="79092"/>
                </a:lnTo>
                <a:lnTo>
                  <a:pt x="76847" y="78099"/>
                </a:lnTo>
                <a:lnTo>
                  <a:pt x="79883" y="77437"/>
                </a:lnTo>
                <a:lnTo>
                  <a:pt x="82613" y="76996"/>
                </a:lnTo>
                <a:lnTo>
                  <a:pt x="85845" y="75996"/>
                </a:lnTo>
                <a:lnTo>
                  <a:pt x="89411" y="74624"/>
                </a:lnTo>
                <a:lnTo>
                  <a:pt x="93201" y="73003"/>
                </a:lnTo>
                <a:lnTo>
                  <a:pt x="101177" y="69322"/>
                </a:lnTo>
                <a:lnTo>
                  <a:pt x="117802" y="61209"/>
                </a:lnTo>
                <a:lnTo>
                  <a:pt x="121306" y="59122"/>
                </a:lnTo>
                <a:lnTo>
                  <a:pt x="124348" y="57024"/>
                </a:lnTo>
                <a:lnTo>
                  <a:pt x="127082" y="54920"/>
                </a:lnTo>
                <a:lnTo>
                  <a:pt x="129611" y="52812"/>
                </a:lnTo>
                <a:lnTo>
                  <a:pt x="134303" y="48589"/>
                </a:lnTo>
                <a:lnTo>
                  <a:pt x="138742" y="44360"/>
                </a:lnTo>
                <a:lnTo>
                  <a:pt x="147344" y="35896"/>
                </a:lnTo>
                <a:lnTo>
                  <a:pt x="148767" y="33779"/>
                </a:lnTo>
                <a:lnTo>
                  <a:pt x="150347" y="29546"/>
                </a:lnTo>
                <a:lnTo>
                  <a:pt x="151050" y="25313"/>
                </a:lnTo>
                <a:lnTo>
                  <a:pt x="151501" y="20217"/>
                </a:lnTo>
                <a:lnTo>
                  <a:pt x="149680" y="17639"/>
                </a:lnTo>
                <a:lnTo>
                  <a:pt x="146517" y="14141"/>
                </a:lnTo>
                <a:lnTo>
                  <a:pt x="142758" y="10235"/>
                </a:lnTo>
                <a:lnTo>
                  <a:pt x="140768" y="8911"/>
                </a:lnTo>
                <a:lnTo>
                  <a:pt x="136673" y="7440"/>
                </a:lnTo>
                <a:lnTo>
                  <a:pt x="132500" y="4904"/>
                </a:lnTo>
                <a:lnTo>
                  <a:pt x="130398" y="3241"/>
                </a:lnTo>
                <a:lnTo>
                  <a:pt x="127586" y="2131"/>
                </a:lnTo>
                <a:lnTo>
                  <a:pt x="124298" y="1392"/>
                </a:lnTo>
                <a:lnTo>
                  <a:pt x="120695" y="899"/>
                </a:lnTo>
                <a:lnTo>
                  <a:pt x="116881" y="570"/>
                </a:lnTo>
                <a:lnTo>
                  <a:pt x="112926" y="351"/>
                </a:lnTo>
                <a:lnTo>
                  <a:pt x="105472" y="108"/>
                </a:lnTo>
                <a:lnTo>
                  <a:pt x="99806" y="0"/>
                </a:lnTo>
                <a:lnTo>
                  <a:pt x="96601" y="676"/>
                </a:lnTo>
                <a:lnTo>
                  <a:pt x="93052" y="1833"/>
                </a:lnTo>
                <a:lnTo>
                  <a:pt x="89274" y="3309"/>
                </a:lnTo>
                <a:lnTo>
                  <a:pt x="86050" y="5000"/>
                </a:lnTo>
                <a:lnTo>
                  <a:pt x="83194" y="6832"/>
                </a:lnTo>
                <a:lnTo>
                  <a:pt x="80584" y="8759"/>
                </a:lnTo>
                <a:lnTo>
                  <a:pt x="77432" y="10749"/>
                </a:lnTo>
                <a:lnTo>
                  <a:pt x="73919" y="12781"/>
                </a:lnTo>
                <a:lnTo>
                  <a:pt x="70165" y="14842"/>
                </a:lnTo>
                <a:lnTo>
                  <a:pt x="66956" y="16921"/>
                </a:lnTo>
                <a:lnTo>
                  <a:pt x="64111" y="19013"/>
                </a:lnTo>
                <a:lnTo>
                  <a:pt x="61508" y="21113"/>
                </a:lnTo>
                <a:lnTo>
                  <a:pt x="59067" y="23924"/>
                </a:lnTo>
                <a:lnTo>
                  <a:pt x="56733" y="27209"/>
                </a:lnTo>
                <a:lnTo>
                  <a:pt x="54472" y="30811"/>
                </a:lnTo>
                <a:lnTo>
                  <a:pt x="52258" y="33917"/>
                </a:lnTo>
                <a:lnTo>
                  <a:pt x="50076" y="36693"/>
                </a:lnTo>
                <a:lnTo>
                  <a:pt x="47916" y="39250"/>
                </a:lnTo>
                <a:lnTo>
                  <a:pt x="45769" y="42365"/>
                </a:lnTo>
                <a:lnTo>
                  <a:pt x="43633" y="45853"/>
                </a:lnTo>
                <a:lnTo>
                  <a:pt x="41502" y="49590"/>
                </a:lnTo>
                <a:lnTo>
                  <a:pt x="40082" y="53492"/>
                </a:lnTo>
                <a:lnTo>
                  <a:pt x="39135" y="57505"/>
                </a:lnTo>
                <a:lnTo>
                  <a:pt x="38503" y="61591"/>
                </a:lnTo>
                <a:lnTo>
                  <a:pt x="37376" y="66432"/>
                </a:lnTo>
                <a:lnTo>
                  <a:pt x="35919" y="71775"/>
                </a:lnTo>
                <a:lnTo>
                  <a:pt x="34242" y="77454"/>
                </a:lnTo>
                <a:lnTo>
                  <a:pt x="33123" y="82652"/>
                </a:lnTo>
                <a:lnTo>
                  <a:pt x="32378" y="87528"/>
                </a:lnTo>
                <a:lnTo>
                  <a:pt x="31881" y="92189"/>
                </a:lnTo>
                <a:lnTo>
                  <a:pt x="31550" y="96708"/>
                </a:lnTo>
                <a:lnTo>
                  <a:pt x="31329" y="101132"/>
                </a:lnTo>
                <a:lnTo>
                  <a:pt x="31018" y="112219"/>
                </a:lnTo>
                <a:lnTo>
                  <a:pt x="30913" y="125657"/>
                </a:lnTo>
                <a:lnTo>
                  <a:pt x="31610" y="128898"/>
                </a:lnTo>
                <a:lnTo>
                  <a:pt x="32781" y="131764"/>
                </a:lnTo>
                <a:lnTo>
                  <a:pt x="34268" y="134380"/>
                </a:lnTo>
                <a:lnTo>
                  <a:pt x="37802" y="141051"/>
                </a:lnTo>
                <a:lnTo>
                  <a:pt x="39733" y="144805"/>
                </a:lnTo>
                <a:lnTo>
                  <a:pt x="41726" y="148013"/>
                </a:lnTo>
                <a:lnTo>
                  <a:pt x="43761" y="150857"/>
                </a:lnTo>
                <a:lnTo>
                  <a:pt x="45824" y="153459"/>
                </a:lnTo>
                <a:lnTo>
                  <a:pt x="47904" y="155194"/>
                </a:lnTo>
                <a:lnTo>
                  <a:pt x="49998" y="156350"/>
                </a:lnTo>
                <a:lnTo>
                  <a:pt x="52099" y="157121"/>
                </a:lnTo>
                <a:lnTo>
                  <a:pt x="54912" y="158341"/>
                </a:lnTo>
                <a:lnTo>
                  <a:pt x="61804" y="161577"/>
                </a:lnTo>
                <a:lnTo>
                  <a:pt x="65618" y="162723"/>
                </a:lnTo>
                <a:lnTo>
                  <a:pt x="69573" y="163486"/>
                </a:lnTo>
                <a:lnTo>
                  <a:pt x="73621" y="163995"/>
                </a:lnTo>
                <a:lnTo>
                  <a:pt x="77732" y="164335"/>
                </a:lnTo>
                <a:lnTo>
                  <a:pt x="81885" y="164561"/>
                </a:lnTo>
                <a:lnTo>
                  <a:pt x="86066" y="164712"/>
                </a:lnTo>
                <a:lnTo>
                  <a:pt x="90264" y="164106"/>
                </a:lnTo>
                <a:lnTo>
                  <a:pt x="94476" y="162998"/>
                </a:lnTo>
                <a:lnTo>
                  <a:pt x="107134" y="158663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SMARTInkAnnotation378"/>
          <p:cNvSpPr/>
          <p:nvPr/>
        </p:nvSpPr>
        <p:spPr>
          <a:xfrm>
            <a:off x="1788967" y="876300"/>
            <a:ext cx="19063" cy="146051"/>
          </a:xfrm>
          <a:custGeom>
            <a:avLst/>
            <a:gdLst/>
            <a:ahLst/>
            <a:cxnLst/>
            <a:rect l="0" t="0" r="0" b="0"/>
            <a:pathLst>
              <a:path w="19063" h="146051">
                <a:moveTo>
                  <a:pt x="19062" y="0"/>
                </a:moveTo>
                <a:lnTo>
                  <a:pt x="9412" y="9643"/>
                </a:lnTo>
                <a:lnTo>
                  <a:pt x="8393" y="11368"/>
                </a:lnTo>
                <a:lnTo>
                  <a:pt x="7713" y="13223"/>
                </a:lnTo>
                <a:lnTo>
                  <a:pt x="6623" y="17899"/>
                </a:lnTo>
                <a:lnTo>
                  <a:pt x="6433" y="22080"/>
                </a:lnTo>
                <a:lnTo>
                  <a:pt x="6356" y="45708"/>
                </a:lnTo>
                <a:lnTo>
                  <a:pt x="6354" y="68030"/>
                </a:lnTo>
                <a:lnTo>
                  <a:pt x="7060" y="72164"/>
                </a:lnTo>
                <a:lnTo>
                  <a:pt x="8237" y="76332"/>
                </a:lnTo>
                <a:lnTo>
                  <a:pt x="9727" y="80521"/>
                </a:lnTo>
                <a:lnTo>
                  <a:pt x="10015" y="84020"/>
                </a:lnTo>
                <a:lnTo>
                  <a:pt x="9501" y="87058"/>
                </a:lnTo>
                <a:lnTo>
                  <a:pt x="8452" y="89788"/>
                </a:lnTo>
                <a:lnTo>
                  <a:pt x="7753" y="93020"/>
                </a:lnTo>
                <a:lnTo>
                  <a:pt x="7286" y="96586"/>
                </a:lnTo>
                <a:lnTo>
                  <a:pt x="6976" y="100374"/>
                </a:lnTo>
                <a:lnTo>
                  <a:pt x="6769" y="104310"/>
                </a:lnTo>
                <a:lnTo>
                  <a:pt x="6538" y="112447"/>
                </a:lnTo>
                <a:lnTo>
                  <a:pt x="6378" y="126477"/>
                </a:lnTo>
                <a:lnTo>
                  <a:pt x="6359" y="131992"/>
                </a:lnTo>
                <a:lnTo>
                  <a:pt x="5651" y="133150"/>
                </a:lnTo>
                <a:lnTo>
                  <a:pt x="4474" y="134628"/>
                </a:lnTo>
                <a:lnTo>
                  <a:pt x="2982" y="136319"/>
                </a:lnTo>
                <a:lnTo>
                  <a:pt x="1988" y="138151"/>
                </a:lnTo>
                <a:lnTo>
                  <a:pt x="1326" y="140079"/>
                </a:lnTo>
                <a:lnTo>
                  <a:pt x="0" y="14605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SMARTInkAnnotation379"/>
          <p:cNvSpPr/>
          <p:nvPr/>
        </p:nvSpPr>
        <p:spPr>
          <a:xfrm>
            <a:off x="1871569" y="869950"/>
            <a:ext cx="146141" cy="164100"/>
          </a:xfrm>
          <a:custGeom>
            <a:avLst/>
            <a:gdLst/>
            <a:ahLst/>
            <a:cxnLst/>
            <a:rect l="0" t="0" r="0" b="0"/>
            <a:pathLst>
              <a:path w="146141" h="164100">
                <a:moveTo>
                  <a:pt x="0" y="133350"/>
                </a:moveTo>
                <a:lnTo>
                  <a:pt x="0" y="149320"/>
                </a:lnTo>
                <a:lnTo>
                  <a:pt x="705" y="150347"/>
                </a:lnTo>
                <a:lnTo>
                  <a:pt x="1882" y="151031"/>
                </a:lnTo>
                <a:lnTo>
                  <a:pt x="6092" y="152320"/>
                </a:lnTo>
                <a:lnTo>
                  <a:pt x="6276" y="149005"/>
                </a:lnTo>
                <a:lnTo>
                  <a:pt x="7008" y="148020"/>
                </a:lnTo>
                <a:lnTo>
                  <a:pt x="8201" y="147363"/>
                </a:lnTo>
                <a:lnTo>
                  <a:pt x="9704" y="146926"/>
                </a:lnTo>
                <a:lnTo>
                  <a:pt x="10705" y="145928"/>
                </a:lnTo>
                <a:lnTo>
                  <a:pt x="11372" y="144557"/>
                </a:lnTo>
                <a:lnTo>
                  <a:pt x="12114" y="141153"/>
                </a:lnTo>
                <a:lnTo>
                  <a:pt x="12444" y="137288"/>
                </a:lnTo>
                <a:lnTo>
                  <a:pt x="12590" y="133219"/>
                </a:lnTo>
                <a:lnTo>
                  <a:pt x="12629" y="131146"/>
                </a:lnTo>
                <a:lnTo>
                  <a:pt x="13361" y="128353"/>
                </a:lnTo>
                <a:lnTo>
                  <a:pt x="14555" y="125080"/>
                </a:lnTo>
                <a:lnTo>
                  <a:pt x="16057" y="121486"/>
                </a:lnTo>
                <a:lnTo>
                  <a:pt x="17059" y="117680"/>
                </a:lnTo>
                <a:lnTo>
                  <a:pt x="17726" y="113731"/>
                </a:lnTo>
                <a:lnTo>
                  <a:pt x="18171" y="109687"/>
                </a:lnTo>
                <a:lnTo>
                  <a:pt x="18468" y="106286"/>
                </a:lnTo>
                <a:lnTo>
                  <a:pt x="18666" y="103313"/>
                </a:lnTo>
                <a:lnTo>
                  <a:pt x="18798" y="100625"/>
                </a:lnTo>
                <a:lnTo>
                  <a:pt x="19592" y="97422"/>
                </a:lnTo>
                <a:lnTo>
                  <a:pt x="20827" y="93876"/>
                </a:lnTo>
                <a:lnTo>
                  <a:pt x="22356" y="90101"/>
                </a:lnTo>
                <a:lnTo>
                  <a:pt x="23376" y="86173"/>
                </a:lnTo>
                <a:lnTo>
                  <a:pt x="24056" y="82143"/>
                </a:lnTo>
                <a:lnTo>
                  <a:pt x="24509" y="78045"/>
                </a:lnTo>
                <a:lnTo>
                  <a:pt x="25517" y="73902"/>
                </a:lnTo>
                <a:lnTo>
                  <a:pt x="26895" y="69729"/>
                </a:lnTo>
                <a:lnTo>
                  <a:pt x="28520" y="65536"/>
                </a:lnTo>
                <a:lnTo>
                  <a:pt x="29603" y="62035"/>
                </a:lnTo>
                <a:lnTo>
                  <a:pt x="30325" y="58996"/>
                </a:lnTo>
                <a:lnTo>
                  <a:pt x="30807" y="56264"/>
                </a:lnTo>
                <a:lnTo>
                  <a:pt x="31127" y="53031"/>
                </a:lnTo>
                <a:lnTo>
                  <a:pt x="31342" y="49465"/>
                </a:lnTo>
                <a:lnTo>
                  <a:pt x="31484" y="45677"/>
                </a:lnTo>
                <a:lnTo>
                  <a:pt x="32285" y="42446"/>
                </a:lnTo>
                <a:lnTo>
                  <a:pt x="33525" y="39586"/>
                </a:lnTo>
                <a:lnTo>
                  <a:pt x="36080" y="34527"/>
                </a:lnTo>
                <a:lnTo>
                  <a:pt x="37215" y="29927"/>
                </a:lnTo>
                <a:lnTo>
                  <a:pt x="38100" y="25518"/>
                </a:lnTo>
                <a:lnTo>
                  <a:pt x="38123" y="56297"/>
                </a:lnTo>
                <a:lnTo>
                  <a:pt x="37417" y="60109"/>
                </a:lnTo>
                <a:lnTo>
                  <a:pt x="36241" y="64062"/>
                </a:lnTo>
                <a:lnTo>
                  <a:pt x="34750" y="68108"/>
                </a:lnTo>
                <a:lnTo>
                  <a:pt x="34463" y="72216"/>
                </a:lnTo>
                <a:lnTo>
                  <a:pt x="34977" y="76366"/>
                </a:lnTo>
                <a:lnTo>
                  <a:pt x="36026" y="80544"/>
                </a:lnTo>
                <a:lnTo>
                  <a:pt x="36725" y="84741"/>
                </a:lnTo>
                <a:lnTo>
                  <a:pt x="37191" y="88949"/>
                </a:lnTo>
                <a:lnTo>
                  <a:pt x="37502" y="93166"/>
                </a:lnTo>
                <a:lnTo>
                  <a:pt x="37709" y="97389"/>
                </a:lnTo>
                <a:lnTo>
                  <a:pt x="37939" y="105843"/>
                </a:lnTo>
                <a:lnTo>
                  <a:pt x="38706" y="110073"/>
                </a:lnTo>
                <a:lnTo>
                  <a:pt x="39924" y="114304"/>
                </a:lnTo>
                <a:lnTo>
                  <a:pt x="41442" y="118536"/>
                </a:lnTo>
                <a:lnTo>
                  <a:pt x="43159" y="122063"/>
                </a:lnTo>
                <a:lnTo>
                  <a:pt x="45011" y="125120"/>
                </a:lnTo>
                <a:lnTo>
                  <a:pt x="46951" y="127863"/>
                </a:lnTo>
                <a:lnTo>
                  <a:pt x="48950" y="131103"/>
                </a:lnTo>
                <a:lnTo>
                  <a:pt x="50989" y="134674"/>
                </a:lnTo>
                <a:lnTo>
                  <a:pt x="53054" y="138466"/>
                </a:lnTo>
                <a:lnTo>
                  <a:pt x="55137" y="141700"/>
                </a:lnTo>
                <a:lnTo>
                  <a:pt x="57232" y="144561"/>
                </a:lnTo>
                <a:lnTo>
                  <a:pt x="61442" y="149621"/>
                </a:lnTo>
                <a:lnTo>
                  <a:pt x="65666" y="154222"/>
                </a:lnTo>
                <a:lnTo>
                  <a:pt x="67781" y="155732"/>
                </a:lnTo>
                <a:lnTo>
                  <a:pt x="72014" y="157409"/>
                </a:lnTo>
                <a:lnTo>
                  <a:pt x="76249" y="160035"/>
                </a:lnTo>
                <a:lnTo>
                  <a:pt x="78366" y="161723"/>
                </a:lnTo>
                <a:lnTo>
                  <a:pt x="81190" y="162849"/>
                </a:lnTo>
                <a:lnTo>
                  <a:pt x="84484" y="163599"/>
                </a:lnTo>
                <a:lnTo>
                  <a:pt x="88092" y="164099"/>
                </a:lnTo>
                <a:lnTo>
                  <a:pt x="91204" y="163727"/>
                </a:lnTo>
                <a:lnTo>
                  <a:pt x="93984" y="162774"/>
                </a:lnTo>
                <a:lnTo>
                  <a:pt x="96544" y="161432"/>
                </a:lnTo>
                <a:lnTo>
                  <a:pt x="98956" y="160538"/>
                </a:lnTo>
                <a:lnTo>
                  <a:pt x="103519" y="159545"/>
                </a:lnTo>
                <a:lnTo>
                  <a:pt x="106430" y="158574"/>
                </a:lnTo>
                <a:lnTo>
                  <a:pt x="109783" y="157222"/>
                </a:lnTo>
                <a:lnTo>
                  <a:pt x="113430" y="155614"/>
                </a:lnTo>
                <a:lnTo>
                  <a:pt x="116568" y="153837"/>
                </a:lnTo>
                <a:lnTo>
                  <a:pt x="119365" y="151947"/>
                </a:lnTo>
                <a:lnTo>
                  <a:pt x="121937" y="149981"/>
                </a:lnTo>
                <a:lnTo>
                  <a:pt x="123650" y="147260"/>
                </a:lnTo>
                <a:lnTo>
                  <a:pt x="124793" y="144034"/>
                </a:lnTo>
                <a:lnTo>
                  <a:pt x="125555" y="140473"/>
                </a:lnTo>
                <a:lnTo>
                  <a:pt x="126769" y="137393"/>
                </a:lnTo>
                <a:lnTo>
                  <a:pt x="128284" y="134634"/>
                </a:lnTo>
                <a:lnTo>
                  <a:pt x="130000" y="132089"/>
                </a:lnTo>
                <a:lnTo>
                  <a:pt x="131850" y="128982"/>
                </a:lnTo>
                <a:lnTo>
                  <a:pt x="133790" y="125499"/>
                </a:lnTo>
                <a:lnTo>
                  <a:pt x="137827" y="117866"/>
                </a:lnTo>
                <a:lnTo>
                  <a:pt x="141975" y="109770"/>
                </a:lnTo>
                <a:lnTo>
                  <a:pt x="143364" y="105636"/>
                </a:lnTo>
                <a:lnTo>
                  <a:pt x="144289" y="101468"/>
                </a:lnTo>
                <a:lnTo>
                  <a:pt x="144906" y="97279"/>
                </a:lnTo>
                <a:lnTo>
                  <a:pt x="145318" y="93780"/>
                </a:lnTo>
                <a:lnTo>
                  <a:pt x="145592" y="90742"/>
                </a:lnTo>
                <a:lnTo>
                  <a:pt x="145775" y="88011"/>
                </a:lnTo>
                <a:lnTo>
                  <a:pt x="145897" y="84780"/>
                </a:lnTo>
                <a:lnTo>
                  <a:pt x="146068" y="73490"/>
                </a:lnTo>
                <a:lnTo>
                  <a:pt x="146140" y="36348"/>
                </a:lnTo>
                <a:lnTo>
                  <a:pt x="145434" y="33404"/>
                </a:lnTo>
                <a:lnTo>
                  <a:pt x="144257" y="30031"/>
                </a:lnTo>
                <a:lnTo>
                  <a:pt x="142767" y="26370"/>
                </a:lnTo>
                <a:lnTo>
                  <a:pt x="141774" y="23225"/>
                </a:lnTo>
                <a:lnTo>
                  <a:pt x="141111" y="20422"/>
                </a:lnTo>
                <a:lnTo>
                  <a:pt x="140669" y="17848"/>
                </a:lnTo>
                <a:lnTo>
                  <a:pt x="138296" y="13106"/>
                </a:lnTo>
                <a:lnTo>
                  <a:pt x="134393" y="7685"/>
                </a:lnTo>
                <a:lnTo>
                  <a:pt x="133860" y="5062"/>
                </a:lnTo>
                <a:lnTo>
                  <a:pt x="133433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SMARTInkAnnotation380"/>
          <p:cNvSpPr/>
          <p:nvPr/>
        </p:nvSpPr>
        <p:spPr>
          <a:xfrm>
            <a:off x="2043151" y="879045"/>
            <a:ext cx="106728" cy="168404"/>
          </a:xfrm>
          <a:custGeom>
            <a:avLst/>
            <a:gdLst/>
            <a:ahLst/>
            <a:cxnLst/>
            <a:rect l="0" t="0" r="0" b="0"/>
            <a:pathLst>
              <a:path w="106728" h="168404">
                <a:moveTo>
                  <a:pt x="88929" y="16305"/>
                </a:moveTo>
                <a:lnTo>
                  <a:pt x="95206" y="16305"/>
                </a:lnTo>
                <a:lnTo>
                  <a:pt x="91887" y="16305"/>
                </a:lnTo>
                <a:lnTo>
                  <a:pt x="90901" y="15599"/>
                </a:lnTo>
                <a:lnTo>
                  <a:pt x="90244" y="14423"/>
                </a:lnTo>
                <a:lnTo>
                  <a:pt x="89189" y="10838"/>
                </a:lnTo>
                <a:lnTo>
                  <a:pt x="88397" y="10543"/>
                </a:lnTo>
                <a:lnTo>
                  <a:pt x="85633" y="10216"/>
                </a:lnTo>
                <a:lnTo>
                  <a:pt x="84614" y="9424"/>
                </a:lnTo>
                <a:lnTo>
                  <a:pt x="83934" y="8190"/>
                </a:lnTo>
                <a:lnTo>
                  <a:pt x="83482" y="6661"/>
                </a:lnTo>
                <a:lnTo>
                  <a:pt x="82473" y="5643"/>
                </a:lnTo>
                <a:lnTo>
                  <a:pt x="81095" y="4963"/>
                </a:lnTo>
                <a:lnTo>
                  <a:pt x="79471" y="4510"/>
                </a:lnTo>
                <a:lnTo>
                  <a:pt x="77682" y="4209"/>
                </a:lnTo>
                <a:lnTo>
                  <a:pt x="75783" y="4007"/>
                </a:lnTo>
                <a:lnTo>
                  <a:pt x="73811" y="3873"/>
                </a:lnTo>
                <a:lnTo>
                  <a:pt x="72496" y="3078"/>
                </a:lnTo>
                <a:lnTo>
                  <a:pt x="71620" y="1843"/>
                </a:lnTo>
                <a:lnTo>
                  <a:pt x="71036" y="313"/>
                </a:lnTo>
                <a:lnTo>
                  <a:pt x="69235" y="0"/>
                </a:lnTo>
                <a:lnTo>
                  <a:pt x="66622" y="496"/>
                </a:lnTo>
                <a:lnTo>
                  <a:pt x="63468" y="1532"/>
                </a:lnTo>
                <a:lnTo>
                  <a:pt x="60659" y="2223"/>
                </a:lnTo>
                <a:lnTo>
                  <a:pt x="58081" y="2684"/>
                </a:lnTo>
                <a:lnTo>
                  <a:pt x="55655" y="2991"/>
                </a:lnTo>
                <a:lnTo>
                  <a:pt x="53333" y="3901"/>
                </a:lnTo>
                <a:lnTo>
                  <a:pt x="51078" y="5213"/>
                </a:lnTo>
                <a:lnTo>
                  <a:pt x="48869" y="6794"/>
                </a:lnTo>
                <a:lnTo>
                  <a:pt x="46691" y="8553"/>
                </a:lnTo>
                <a:lnTo>
                  <a:pt x="44532" y="10432"/>
                </a:lnTo>
                <a:lnTo>
                  <a:pt x="42387" y="12389"/>
                </a:lnTo>
                <a:lnTo>
                  <a:pt x="38121" y="16446"/>
                </a:lnTo>
                <a:lnTo>
                  <a:pt x="26257" y="28170"/>
                </a:lnTo>
                <a:lnTo>
                  <a:pt x="23144" y="31976"/>
                </a:lnTo>
                <a:lnTo>
                  <a:pt x="20363" y="35925"/>
                </a:lnTo>
                <a:lnTo>
                  <a:pt x="17802" y="39968"/>
                </a:lnTo>
                <a:lnTo>
                  <a:pt x="15390" y="44075"/>
                </a:lnTo>
                <a:lnTo>
                  <a:pt x="13075" y="48224"/>
                </a:lnTo>
                <a:lnTo>
                  <a:pt x="10826" y="52401"/>
                </a:lnTo>
                <a:lnTo>
                  <a:pt x="9327" y="56597"/>
                </a:lnTo>
                <a:lnTo>
                  <a:pt x="8327" y="60805"/>
                </a:lnTo>
                <a:lnTo>
                  <a:pt x="7660" y="65022"/>
                </a:lnTo>
                <a:lnTo>
                  <a:pt x="6511" y="69244"/>
                </a:lnTo>
                <a:lnTo>
                  <a:pt x="5038" y="73470"/>
                </a:lnTo>
                <a:lnTo>
                  <a:pt x="3350" y="77698"/>
                </a:lnTo>
                <a:lnTo>
                  <a:pt x="2225" y="81928"/>
                </a:lnTo>
                <a:lnTo>
                  <a:pt x="1474" y="86159"/>
                </a:lnTo>
                <a:lnTo>
                  <a:pt x="974" y="90391"/>
                </a:lnTo>
                <a:lnTo>
                  <a:pt x="641" y="94623"/>
                </a:lnTo>
                <a:lnTo>
                  <a:pt x="419" y="98856"/>
                </a:lnTo>
                <a:lnTo>
                  <a:pt x="171" y="107322"/>
                </a:lnTo>
                <a:lnTo>
                  <a:pt x="0" y="128488"/>
                </a:lnTo>
                <a:lnTo>
                  <a:pt x="697" y="132016"/>
                </a:lnTo>
                <a:lnTo>
                  <a:pt x="1868" y="135073"/>
                </a:lnTo>
                <a:lnTo>
                  <a:pt x="5052" y="141058"/>
                </a:lnTo>
                <a:lnTo>
                  <a:pt x="8820" y="148421"/>
                </a:lnTo>
                <a:lnTo>
                  <a:pt x="11519" y="151654"/>
                </a:lnTo>
                <a:lnTo>
                  <a:pt x="14731" y="154516"/>
                </a:lnTo>
                <a:lnTo>
                  <a:pt x="18284" y="157129"/>
                </a:lnTo>
                <a:lnTo>
                  <a:pt x="22065" y="158871"/>
                </a:lnTo>
                <a:lnTo>
                  <a:pt x="25997" y="160032"/>
                </a:lnTo>
                <a:lnTo>
                  <a:pt x="30031" y="160806"/>
                </a:lnTo>
                <a:lnTo>
                  <a:pt x="34132" y="162028"/>
                </a:lnTo>
                <a:lnTo>
                  <a:pt x="38278" y="163548"/>
                </a:lnTo>
                <a:lnTo>
                  <a:pt x="42454" y="165267"/>
                </a:lnTo>
                <a:lnTo>
                  <a:pt x="45944" y="166413"/>
                </a:lnTo>
                <a:lnTo>
                  <a:pt x="48976" y="167177"/>
                </a:lnTo>
                <a:lnTo>
                  <a:pt x="51704" y="167686"/>
                </a:lnTo>
                <a:lnTo>
                  <a:pt x="54935" y="168026"/>
                </a:lnTo>
                <a:lnTo>
                  <a:pt x="58500" y="168252"/>
                </a:lnTo>
                <a:lnTo>
                  <a:pt x="62289" y="168403"/>
                </a:lnTo>
                <a:lnTo>
                  <a:pt x="66227" y="167798"/>
                </a:lnTo>
                <a:lnTo>
                  <a:pt x="70264" y="166689"/>
                </a:lnTo>
                <a:lnTo>
                  <a:pt x="74368" y="165244"/>
                </a:lnTo>
                <a:lnTo>
                  <a:pt x="77810" y="164281"/>
                </a:lnTo>
                <a:lnTo>
                  <a:pt x="80811" y="163639"/>
                </a:lnTo>
                <a:lnTo>
                  <a:pt x="83517" y="163211"/>
                </a:lnTo>
                <a:lnTo>
                  <a:pt x="86027" y="162220"/>
                </a:lnTo>
                <a:lnTo>
                  <a:pt x="88406" y="160854"/>
                </a:lnTo>
                <a:lnTo>
                  <a:pt x="90698" y="159238"/>
                </a:lnTo>
                <a:lnTo>
                  <a:pt x="92933" y="158160"/>
                </a:lnTo>
                <a:lnTo>
                  <a:pt x="95129" y="157442"/>
                </a:lnTo>
                <a:lnTo>
                  <a:pt x="97298" y="156963"/>
                </a:lnTo>
                <a:lnTo>
                  <a:pt x="99450" y="155938"/>
                </a:lnTo>
                <a:lnTo>
                  <a:pt x="101591" y="154549"/>
                </a:lnTo>
                <a:lnTo>
                  <a:pt x="106727" y="150622"/>
                </a:lnTo>
                <a:lnTo>
                  <a:pt x="106442" y="150299"/>
                </a:lnTo>
                <a:lnTo>
                  <a:pt x="104244" y="149941"/>
                </a:lnTo>
                <a:lnTo>
                  <a:pt x="103375" y="149140"/>
                </a:lnTo>
                <a:lnTo>
                  <a:pt x="102796" y="147901"/>
                </a:lnTo>
                <a:lnTo>
                  <a:pt x="102409" y="146369"/>
                </a:lnTo>
                <a:lnTo>
                  <a:pt x="101446" y="145347"/>
                </a:lnTo>
                <a:lnTo>
                  <a:pt x="100098" y="144667"/>
                </a:lnTo>
                <a:lnTo>
                  <a:pt x="98493" y="144213"/>
                </a:lnTo>
                <a:lnTo>
                  <a:pt x="96717" y="143205"/>
                </a:lnTo>
                <a:lnTo>
                  <a:pt x="94827" y="141827"/>
                </a:lnTo>
                <a:lnTo>
                  <a:pt x="92861" y="140203"/>
                </a:lnTo>
                <a:lnTo>
                  <a:pt x="90139" y="139120"/>
                </a:lnTo>
                <a:lnTo>
                  <a:pt x="86912" y="138399"/>
                </a:lnTo>
                <a:lnTo>
                  <a:pt x="83348" y="137917"/>
                </a:lnTo>
                <a:lnTo>
                  <a:pt x="80266" y="137597"/>
                </a:lnTo>
                <a:lnTo>
                  <a:pt x="77506" y="137383"/>
                </a:lnTo>
                <a:lnTo>
                  <a:pt x="74960" y="137240"/>
                </a:lnTo>
                <a:lnTo>
                  <a:pt x="71851" y="136439"/>
                </a:lnTo>
                <a:lnTo>
                  <a:pt x="68365" y="135200"/>
                </a:lnTo>
                <a:lnTo>
                  <a:pt x="64630" y="133668"/>
                </a:lnTo>
                <a:lnTo>
                  <a:pt x="60728" y="132647"/>
                </a:lnTo>
                <a:lnTo>
                  <a:pt x="56714" y="131966"/>
                </a:lnTo>
                <a:lnTo>
                  <a:pt x="52627" y="131513"/>
                </a:lnTo>
                <a:lnTo>
                  <a:pt x="49196" y="131210"/>
                </a:lnTo>
                <a:lnTo>
                  <a:pt x="46203" y="131008"/>
                </a:lnTo>
                <a:lnTo>
                  <a:pt x="43501" y="130874"/>
                </a:lnTo>
                <a:lnTo>
                  <a:pt x="36734" y="130724"/>
                </a:lnTo>
                <a:lnTo>
                  <a:pt x="19036" y="130605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SMARTInkAnnotation381"/>
          <p:cNvSpPr/>
          <p:nvPr/>
        </p:nvSpPr>
        <p:spPr>
          <a:xfrm>
            <a:off x="2424363" y="825797"/>
            <a:ext cx="126173" cy="202904"/>
          </a:xfrm>
          <a:custGeom>
            <a:avLst/>
            <a:gdLst/>
            <a:ahLst/>
            <a:cxnLst/>
            <a:rect l="0" t="0" r="0" b="0"/>
            <a:pathLst>
              <a:path w="126173" h="202904">
                <a:moveTo>
                  <a:pt x="0" y="190203"/>
                </a:moveTo>
                <a:lnTo>
                  <a:pt x="0" y="186832"/>
                </a:lnTo>
                <a:lnTo>
                  <a:pt x="705" y="185133"/>
                </a:lnTo>
                <a:lnTo>
                  <a:pt x="4366" y="179372"/>
                </a:lnTo>
                <a:lnTo>
                  <a:pt x="6470" y="173196"/>
                </a:lnTo>
                <a:lnTo>
                  <a:pt x="9465" y="169004"/>
                </a:lnTo>
                <a:lnTo>
                  <a:pt x="10546" y="166192"/>
                </a:lnTo>
                <a:lnTo>
                  <a:pt x="11267" y="162907"/>
                </a:lnTo>
                <a:lnTo>
                  <a:pt x="11747" y="159306"/>
                </a:lnTo>
                <a:lnTo>
                  <a:pt x="14164" y="153422"/>
                </a:lnTo>
                <a:lnTo>
                  <a:pt x="17590" y="147751"/>
                </a:lnTo>
                <a:lnTo>
                  <a:pt x="21467" y="140526"/>
                </a:lnTo>
                <a:lnTo>
                  <a:pt x="40249" y="103394"/>
                </a:lnTo>
                <a:lnTo>
                  <a:pt x="42365" y="98463"/>
                </a:lnTo>
                <a:lnTo>
                  <a:pt x="44481" y="93060"/>
                </a:lnTo>
                <a:lnTo>
                  <a:pt x="46597" y="87341"/>
                </a:lnTo>
                <a:lnTo>
                  <a:pt x="48009" y="82117"/>
                </a:lnTo>
                <a:lnTo>
                  <a:pt x="48950" y="77223"/>
                </a:lnTo>
                <a:lnTo>
                  <a:pt x="49577" y="72550"/>
                </a:lnTo>
                <a:lnTo>
                  <a:pt x="50701" y="68023"/>
                </a:lnTo>
                <a:lnTo>
                  <a:pt x="52156" y="63594"/>
                </a:lnTo>
                <a:lnTo>
                  <a:pt x="53833" y="59230"/>
                </a:lnTo>
                <a:lnTo>
                  <a:pt x="55656" y="55616"/>
                </a:lnTo>
                <a:lnTo>
                  <a:pt x="61596" y="46452"/>
                </a:lnTo>
                <a:lnTo>
                  <a:pt x="63655" y="42863"/>
                </a:lnTo>
                <a:lnTo>
                  <a:pt x="65734" y="39060"/>
                </a:lnTo>
                <a:lnTo>
                  <a:pt x="67120" y="35113"/>
                </a:lnTo>
                <a:lnTo>
                  <a:pt x="68045" y="31071"/>
                </a:lnTo>
                <a:lnTo>
                  <a:pt x="68661" y="26965"/>
                </a:lnTo>
                <a:lnTo>
                  <a:pt x="69778" y="23522"/>
                </a:lnTo>
                <a:lnTo>
                  <a:pt x="72901" y="17815"/>
                </a:lnTo>
                <a:lnTo>
                  <a:pt x="74760" y="12927"/>
                </a:lnTo>
                <a:lnTo>
                  <a:pt x="75954" y="7411"/>
                </a:lnTo>
                <a:lnTo>
                  <a:pt x="76208" y="1206"/>
                </a:lnTo>
                <a:lnTo>
                  <a:pt x="76239" y="0"/>
                </a:lnTo>
                <a:lnTo>
                  <a:pt x="79618" y="3162"/>
                </a:lnTo>
                <a:lnTo>
                  <a:pt x="85713" y="9170"/>
                </a:lnTo>
                <a:lnTo>
                  <a:pt x="86793" y="11659"/>
                </a:lnTo>
                <a:lnTo>
                  <a:pt x="87514" y="14729"/>
                </a:lnTo>
                <a:lnTo>
                  <a:pt x="87994" y="18187"/>
                </a:lnTo>
                <a:lnTo>
                  <a:pt x="89021" y="21903"/>
                </a:lnTo>
                <a:lnTo>
                  <a:pt x="90411" y="25792"/>
                </a:lnTo>
                <a:lnTo>
                  <a:pt x="92044" y="29796"/>
                </a:lnTo>
                <a:lnTo>
                  <a:pt x="93132" y="33876"/>
                </a:lnTo>
                <a:lnTo>
                  <a:pt x="93858" y="38007"/>
                </a:lnTo>
                <a:lnTo>
                  <a:pt x="94341" y="42172"/>
                </a:lnTo>
                <a:lnTo>
                  <a:pt x="94664" y="46360"/>
                </a:lnTo>
                <a:lnTo>
                  <a:pt x="94879" y="50563"/>
                </a:lnTo>
                <a:lnTo>
                  <a:pt x="95023" y="54777"/>
                </a:lnTo>
                <a:lnTo>
                  <a:pt x="95824" y="58996"/>
                </a:lnTo>
                <a:lnTo>
                  <a:pt x="97064" y="63221"/>
                </a:lnTo>
                <a:lnTo>
                  <a:pt x="100325" y="72383"/>
                </a:lnTo>
                <a:lnTo>
                  <a:pt x="110238" y="101676"/>
                </a:lnTo>
                <a:lnTo>
                  <a:pt x="111616" y="107196"/>
                </a:lnTo>
                <a:lnTo>
                  <a:pt x="112534" y="112287"/>
                </a:lnTo>
                <a:lnTo>
                  <a:pt x="113146" y="117092"/>
                </a:lnTo>
                <a:lnTo>
                  <a:pt x="113554" y="121707"/>
                </a:lnTo>
                <a:lnTo>
                  <a:pt x="113826" y="126195"/>
                </a:lnTo>
                <a:lnTo>
                  <a:pt x="114008" y="130597"/>
                </a:lnTo>
                <a:lnTo>
                  <a:pt x="114835" y="135649"/>
                </a:lnTo>
                <a:lnTo>
                  <a:pt x="116092" y="141134"/>
                </a:lnTo>
                <a:lnTo>
                  <a:pt x="117636" y="146907"/>
                </a:lnTo>
                <a:lnTo>
                  <a:pt x="118666" y="152167"/>
                </a:lnTo>
                <a:lnTo>
                  <a:pt x="119352" y="157084"/>
                </a:lnTo>
                <a:lnTo>
                  <a:pt x="119810" y="161774"/>
                </a:lnTo>
                <a:lnTo>
                  <a:pt x="120115" y="165606"/>
                </a:lnTo>
                <a:lnTo>
                  <a:pt x="120454" y="171745"/>
                </a:lnTo>
                <a:lnTo>
                  <a:pt x="121250" y="175075"/>
                </a:lnTo>
                <a:lnTo>
                  <a:pt x="122487" y="178707"/>
                </a:lnTo>
                <a:lnTo>
                  <a:pt x="124017" y="182539"/>
                </a:lnTo>
                <a:lnTo>
                  <a:pt x="125718" y="188678"/>
                </a:lnTo>
                <a:lnTo>
                  <a:pt x="126172" y="191303"/>
                </a:lnTo>
                <a:lnTo>
                  <a:pt x="125768" y="193759"/>
                </a:lnTo>
                <a:lnTo>
                  <a:pt x="122533" y="199880"/>
                </a:lnTo>
                <a:lnTo>
                  <a:pt x="120725" y="202903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SMARTInkAnnotation382"/>
          <p:cNvSpPr/>
          <p:nvPr/>
        </p:nvSpPr>
        <p:spPr>
          <a:xfrm>
            <a:off x="2430817" y="946150"/>
            <a:ext cx="88856" cy="12677"/>
          </a:xfrm>
          <a:custGeom>
            <a:avLst/>
            <a:gdLst/>
            <a:ahLst/>
            <a:cxnLst/>
            <a:rect l="0" t="0" r="0" b="0"/>
            <a:pathLst>
              <a:path w="88856" h="12677">
                <a:moveTo>
                  <a:pt x="12607" y="0"/>
                </a:moveTo>
                <a:lnTo>
                  <a:pt x="9235" y="0"/>
                </a:lnTo>
                <a:lnTo>
                  <a:pt x="7535" y="705"/>
                </a:lnTo>
                <a:lnTo>
                  <a:pt x="5696" y="1881"/>
                </a:lnTo>
                <a:lnTo>
                  <a:pt x="239" y="6088"/>
                </a:lnTo>
                <a:lnTo>
                  <a:pt x="126" y="6881"/>
                </a:lnTo>
                <a:lnTo>
                  <a:pt x="50" y="8115"/>
                </a:lnTo>
                <a:lnTo>
                  <a:pt x="0" y="9643"/>
                </a:lnTo>
                <a:lnTo>
                  <a:pt x="672" y="10662"/>
                </a:lnTo>
                <a:lnTo>
                  <a:pt x="1827" y="11341"/>
                </a:lnTo>
                <a:lnTo>
                  <a:pt x="3302" y="11794"/>
                </a:lnTo>
                <a:lnTo>
                  <a:pt x="4992" y="12096"/>
                </a:lnTo>
                <a:lnTo>
                  <a:pt x="6824" y="12297"/>
                </a:lnTo>
                <a:lnTo>
                  <a:pt x="8752" y="12432"/>
                </a:lnTo>
                <a:lnTo>
                  <a:pt x="11449" y="12521"/>
                </a:lnTo>
                <a:lnTo>
                  <a:pt x="25924" y="12665"/>
                </a:lnTo>
                <a:lnTo>
                  <a:pt x="29956" y="12676"/>
                </a:lnTo>
                <a:lnTo>
                  <a:pt x="34057" y="11979"/>
                </a:lnTo>
                <a:lnTo>
                  <a:pt x="38203" y="10808"/>
                </a:lnTo>
                <a:lnTo>
                  <a:pt x="42379" y="9322"/>
                </a:lnTo>
                <a:lnTo>
                  <a:pt x="47281" y="8331"/>
                </a:lnTo>
                <a:lnTo>
                  <a:pt x="52667" y="7671"/>
                </a:lnTo>
                <a:lnTo>
                  <a:pt x="58376" y="7230"/>
                </a:lnTo>
                <a:lnTo>
                  <a:pt x="64300" y="6231"/>
                </a:lnTo>
                <a:lnTo>
                  <a:pt x="70366" y="4860"/>
                </a:lnTo>
                <a:lnTo>
                  <a:pt x="88855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SMARTInkAnnotation383"/>
          <p:cNvSpPr/>
          <p:nvPr/>
        </p:nvSpPr>
        <p:spPr>
          <a:xfrm>
            <a:off x="2888583" y="787400"/>
            <a:ext cx="190238" cy="240219"/>
          </a:xfrm>
          <a:custGeom>
            <a:avLst/>
            <a:gdLst/>
            <a:ahLst/>
            <a:cxnLst/>
            <a:rect l="0" t="0" r="0" b="0"/>
            <a:pathLst>
              <a:path w="190238" h="240219">
                <a:moveTo>
                  <a:pt x="190237" y="12700"/>
                </a:moveTo>
                <a:lnTo>
                  <a:pt x="190237" y="7233"/>
                </a:lnTo>
                <a:lnTo>
                  <a:pt x="186864" y="3240"/>
                </a:lnTo>
                <a:lnTo>
                  <a:pt x="185164" y="2160"/>
                </a:lnTo>
                <a:lnTo>
                  <a:pt x="181393" y="960"/>
                </a:lnTo>
                <a:lnTo>
                  <a:pt x="177364" y="427"/>
                </a:lnTo>
                <a:lnTo>
                  <a:pt x="173220" y="189"/>
                </a:lnTo>
                <a:lnTo>
                  <a:pt x="169025" y="84"/>
                </a:lnTo>
                <a:lnTo>
                  <a:pt x="143641" y="0"/>
                </a:lnTo>
                <a:lnTo>
                  <a:pt x="141523" y="706"/>
                </a:lnTo>
                <a:lnTo>
                  <a:pt x="137287" y="3371"/>
                </a:lnTo>
                <a:lnTo>
                  <a:pt x="134463" y="5070"/>
                </a:lnTo>
                <a:lnTo>
                  <a:pt x="131169" y="6907"/>
                </a:lnTo>
                <a:lnTo>
                  <a:pt x="127560" y="8838"/>
                </a:lnTo>
                <a:lnTo>
                  <a:pt x="121668" y="12865"/>
                </a:lnTo>
                <a:lnTo>
                  <a:pt x="116696" y="17007"/>
                </a:lnTo>
                <a:lnTo>
                  <a:pt x="112133" y="21199"/>
                </a:lnTo>
                <a:lnTo>
                  <a:pt x="109222" y="23305"/>
                </a:lnTo>
                <a:lnTo>
                  <a:pt x="105869" y="25414"/>
                </a:lnTo>
                <a:lnTo>
                  <a:pt x="102222" y="27526"/>
                </a:lnTo>
                <a:lnTo>
                  <a:pt x="98379" y="30345"/>
                </a:lnTo>
                <a:lnTo>
                  <a:pt x="94404" y="33636"/>
                </a:lnTo>
                <a:lnTo>
                  <a:pt x="90343" y="37240"/>
                </a:lnTo>
                <a:lnTo>
                  <a:pt x="86223" y="41760"/>
                </a:lnTo>
                <a:lnTo>
                  <a:pt x="82065" y="46890"/>
                </a:lnTo>
                <a:lnTo>
                  <a:pt x="77881" y="52427"/>
                </a:lnTo>
                <a:lnTo>
                  <a:pt x="74385" y="57529"/>
                </a:lnTo>
                <a:lnTo>
                  <a:pt x="71349" y="62341"/>
                </a:lnTo>
                <a:lnTo>
                  <a:pt x="68618" y="66961"/>
                </a:lnTo>
                <a:lnTo>
                  <a:pt x="64680" y="72157"/>
                </a:lnTo>
                <a:lnTo>
                  <a:pt x="59937" y="77738"/>
                </a:lnTo>
                <a:lnTo>
                  <a:pt x="54657" y="83575"/>
                </a:lnTo>
                <a:lnTo>
                  <a:pt x="49724" y="89584"/>
                </a:lnTo>
                <a:lnTo>
                  <a:pt x="45024" y="95706"/>
                </a:lnTo>
                <a:lnTo>
                  <a:pt x="40479" y="101904"/>
                </a:lnTo>
                <a:lnTo>
                  <a:pt x="31663" y="114435"/>
                </a:lnTo>
                <a:lnTo>
                  <a:pt x="27335" y="120740"/>
                </a:lnTo>
                <a:lnTo>
                  <a:pt x="23744" y="127060"/>
                </a:lnTo>
                <a:lnTo>
                  <a:pt x="20644" y="133390"/>
                </a:lnTo>
                <a:lnTo>
                  <a:pt x="17872" y="139727"/>
                </a:lnTo>
                <a:lnTo>
                  <a:pt x="15317" y="146068"/>
                </a:lnTo>
                <a:lnTo>
                  <a:pt x="10596" y="158758"/>
                </a:lnTo>
                <a:lnTo>
                  <a:pt x="8349" y="164400"/>
                </a:lnTo>
                <a:lnTo>
                  <a:pt x="6145" y="169572"/>
                </a:lnTo>
                <a:lnTo>
                  <a:pt x="3969" y="174431"/>
                </a:lnTo>
                <a:lnTo>
                  <a:pt x="2518" y="179788"/>
                </a:lnTo>
                <a:lnTo>
                  <a:pt x="1552" y="185475"/>
                </a:lnTo>
                <a:lnTo>
                  <a:pt x="907" y="191383"/>
                </a:lnTo>
                <a:lnTo>
                  <a:pt x="477" y="196733"/>
                </a:lnTo>
                <a:lnTo>
                  <a:pt x="191" y="201711"/>
                </a:lnTo>
                <a:lnTo>
                  <a:pt x="0" y="206441"/>
                </a:lnTo>
                <a:lnTo>
                  <a:pt x="579" y="210299"/>
                </a:lnTo>
                <a:lnTo>
                  <a:pt x="3105" y="216468"/>
                </a:lnTo>
                <a:lnTo>
                  <a:pt x="8496" y="227279"/>
                </a:lnTo>
                <a:lnTo>
                  <a:pt x="10479" y="229836"/>
                </a:lnTo>
                <a:lnTo>
                  <a:pt x="12507" y="231541"/>
                </a:lnTo>
                <a:lnTo>
                  <a:pt x="17349" y="234140"/>
                </a:lnTo>
                <a:lnTo>
                  <a:pt x="24207" y="237648"/>
                </a:lnTo>
                <a:lnTo>
                  <a:pt x="28718" y="238865"/>
                </a:lnTo>
                <a:lnTo>
                  <a:pt x="33844" y="239677"/>
                </a:lnTo>
                <a:lnTo>
                  <a:pt x="39380" y="240218"/>
                </a:lnTo>
                <a:lnTo>
                  <a:pt x="44481" y="239873"/>
                </a:lnTo>
                <a:lnTo>
                  <a:pt x="49295" y="238938"/>
                </a:lnTo>
                <a:lnTo>
                  <a:pt x="53916" y="237608"/>
                </a:lnTo>
                <a:lnTo>
                  <a:pt x="59115" y="236722"/>
                </a:lnTo>
                <a:lnTo>
                  <a:pt x="64698" y="236132"/>
                </a:lnTo>
                <a:lnTo>
                  <a:pt x="70539" y="235738"/>
                </a:lnTo>
                <a:lnTo>
                  <a:pt x="76551" y="234064"/>
                </a:lnTo>
                <a:lnTo>
                  <a:pt x="82676" y="231537"/>
                </a:lnTo>
                <a:lnTo>
                  <a:pt x="104353" y="220714"/>
                </a:lnTo>
                <a:lnTo>
                  <a:pt x="109683" y="218404"/>
                </a:lnTo>
                <a:lnTo>
                  <a:pt x="115354" y="216158"/>
                </a:lnTo>
                <a:lnTo>
                  <a:pt x="121253" y="213955"/>
                </a:lnTo>
                <a:lnTo>
                  <a:pt x="126598" y="211076"/>
                </a:lnTo>
                <a:lnTo>
                  <a:pt x="131573" y="207745"/>
                </a:lnTo>
                <a:lnTo>
                  <a:pt x="136302" y="204113"/>
                </a:lnTo>
                <a:lnTo>
                  <a:pt x="140866" y="200987"/>
                </a:lnTo>
                <a:lnTo>
                  <a:pt x="145321" y="198197"/>
                </a:lnTo>
                <a:lnTo>
                  <a:pt x="149703" y="195631"/>
                </a:lnTo>
                <a:lnTo>
                  <a:pt x="152624" y="192510"/>
                </a:lnTo>
                <a:lnTo>
                  <a:pt x="154572" y="189018"/>
                </a:lnTo>
                <a:lnTo>
                  <a:pt x="157442" y="182080"/>
                </a:lnTo>
                <a:lnTo>
                  <a:pt x="161071" y="176645"/>
                </a:lnTo>
                <a:lnTo>
                  <a:pt x="163154" y="171877"/>
                </a:lnTo>
                <a:lnTo>
                  <a:pt x="164327" y="165227"/>
                </a:lnTo>
                <a:lnTo>
                  <a:pt x="164492" y="163068"/>
                </a:lnTo>
                <a:lnTo>
                  <a:pt x="163895" y="160923"/>
                </a:lnTo>
                <a:lnTo>
                  <a:pt x="161351" y="156658"/>
                </a:lnTo>
                <a:lnTo>
                  <a:pt x="159684" y="155239"/>
                </a:lnTo>
                <a:lnTo>
                  <a:pt x="157866" y="154293"/>
                </a:lnTo>
                <a:lnTo>
                  <a:pt x="153258" y="152536"/>
                </a:lnTo>
                <a:lnTo>
                  <a:pt x="150052" y="151079"/>
                </a:lnTo>
                <a:lnTo>
                  <a:pt x="146503" y="149403"/>
                </a:lnTo>
                <a:lnTo>
                  <a:pt x="142726" y="148285"/>
                </a:lnTo>
                <a:lnTo>
                  <a:pt x="138795" y="147540"/>
                </a:lnTo>
                <a:lnTo>
                  <a:pt x="134762" y="147043"/>
                </a:lnTo>
                <a:lnTo>
                  <a:pt x="130662" y="146712"/>
                </a:lnTo>
                <a:lnTo>
                  <a:pt x="126516" y="146492"/>
                </a:lnTo>
                <a:lnTo>
                  <a:pt x="118145" y="146246"/>
                </a:lnTo>
                <a:lnTo>
                  <a:pt x="97035" y="146076"/>
                </a:lnTo>
                <a:lnTo>
                  <a:pt x="92802" y="146773"/>
                </a:lnTo>
                <a:lnTo>
                  <a:pt x="88569" y="147943"/>
                </a:lnTo>
                <a:lnTo>
                  <a:pt x="84335" y="149429"/>
                </a:lnTo>
                <a:lnTo>
                  <a:pt x="80099" y="150419"/>
                </a:lnTo>
                <a:lnTo>
                  <a:pt x="75864" y="151079"/>
                </a:lnTo>
                <a:lnTo>
                  <a:pt x="71629" y="151520"/>
                </a:lnTo>
                <a:lnTo>
                  <a:pt x="68100" y="152519"/>
                </a:lnTo>
                <a:lnTo>
                  <a:pt x="62295" y="155510"/>
                </a:lnTo>
                <a:lnTo>
                  <a:pt x="59053" y="156590"/>
                </a:lnTo>
                <a:lnTo>
                  <a:pt x="55479" y="157310"/>
                </a:lnTo>
                <a:lnTo>
                  <a:pt x="51684" y="157790"/>
                </a:lnTo>
                <a:lnTo>
                  <a:pt x="48449" y="158110"/>
                </a:lnTo>
                <a:lnTo>
                  <a:pt x="42971" y="158466"/>
                </a:lnTo>
                <a:lnTo>
                  <a:pt x="38184" y="158624"/>
                </a:lnTo>
                <a:lnTo>
                  <a:pt x="31388" y="15875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SMARTInkAnnotation384"/>
          <p:cNvSpPr/>
          <p:nvPr/>
        </p:nvSpPr>
        <p:spPr>
          <a:xfrm>
            <a:off x="3142360" y="876325"/>
            <a:ext cx="139407" cy="151997"/>
          </a:xfrm>
          <a:custGeom>
            <a:avLst/>
            <a:gdLst/>
            <a:ahLst/>
            <a:cxnLst/>
            <a:rect l="0" t="0" r="0" b="0"/>
            <a:pathLst>
              <a:path w="139407" h="151997">
                <a:moveTo>
                  <a:pt x="0" y="50775"/>
                </a:moveTo>
                <a:lnTo>
                  <a:pt x="0" y="60234"/>
                </a:lnTo>
                <a:lnTo>
                  <a:pt x="0" y="52402"/>
                </a:lnTo>
                <a:lnTo>
                  <a:pt x="706" y="50448"/>
                </a:lnTo>
                <a:lnTo>
                  <a:pt x="1883" y="49852"/>
                </a:lnTo>
                <a:lnTo>
                  <a:pt x="5072" y="50365"/>
                </a:lnTo>
                <a:lnTo>
                  <a:pt x="8844" y="50593"/>
                </a:lnTo>
                <a:lnTo>
                  <a:pt x="14756" y="50694"/>
                </a:lnTo>
                <a:lnTo>
                  <a:pt x="37009" y="50770"/>
                </a:lnTo>
                <a:lnTo>
                  <a:pt x="40911" y="50066"/>
                </a:lnTo>
                <a:lnTo>
                  <a:pt x="44923" y="48891"/>
                </a:lnTo>
                <a:lnTo>
                  <a:pt x="49011" y="47403"/>
                </a:lnTo>
                <a:lnTo>
                  <a:pt x="53148" y="46410"/>
                </a:lnTo>
                <a:lnTo>
                  <a:pt x="57318" y="45748"/>
                </a:lnTo>
                <a:lnTo>
                  <a:pt x="61510" y="45307"/>
                </a:lnTo>
                <a:lnTo>
                  <a:pt x="66422" y="44308"/>
                </a:lnTo>
                <a:lnTo>
                  <a:pt x="71816" y="42936"/>
                </a:lnTo>
                <a:lnTo>
                  <a:pt x="77529" y="41315"/>
                </a:lnTo>
                <a:lnTo>
                  <a:pt x="82044" y="39530"/>
                </a:lnTo>
                <a:lnTo>
                  <a:pt x="85759" y="37634"/>
                </a:lnTo>
                <a:lnTo>
                  <a:pt x="88943" y="35664"/>
                </a:lnTo>
                <a:lnTo>
                  <a:pt x="92477" y="33646"/>
                </a:lnTo>
                <a:lnTo>
                  <a:pt x="100169" y="29521"/>
                </a:lnTo>
                <a:lnTo>
                  <a:pt x="104197" y="28139"/>
                </a:lnTo>
                <a:lnTo>
                  <a:pt x="108294" y="27218"/>
                </a:lnTo>
                <a:lnTo>
                  <a:pt x="112438" y="26604"/>
                </a:lnTo>
                <a:lnTo>
                  <a:pt x="115907" y="25488"/>
                </a:lnTo>
                <a:lnTo>
                  <a:pt x="118925" y="24040"/>
                </a:lnTo>
                <a:lnTo>
                  <a:pt x="121643" y="22368"/>
                </a:lnTo>
                <a:lnTo>
                  <a:pt x="124161" y="21254"/>
                </a:lnTo>
                <a:lnTo>
                  <a:pt x="126546" y="20511"/>
                </a:lnTo>
                <a:lnTo>
                  <a:pt x="128841" y="20015"/>
                </a:lnTo>
                <a:lnTo>
                  <a:pt x="131078" y="18980"/>
                </a:lnTo>
                <a:lnTo>
                  <a:pt x="133275" y="17584"/>
                </a:lnTo>
                <a:lnTo>
                  <a:pt x="138501" y="13645"/>
                </a:lnTo>
                <a:lnTo>
                  <a:pt x="138930" y="12616"/>
                </a:lnTo>
                <a:lnTo>
                  <a:pt x="139406" y="9591"/>
                </a:lnTo>
                <a:lnTo>
                  <a:pt x="138827" y="8502"/>
                </a:lnTo>
                <a:lnTo>
                  <a:pt x="137735" y="7777"/>
                </a:lnTo>
                <a:lnTo>
                  <a:pt x="136301" y="7293"/>
                </a:lnTo>
                <a:lnTo>
                  <a:pt x="132825" y="4874"/>
                </a:lnTo>
                <a:lnTo>
                  <a:pt x="130910" y="3241"/>
                </a:lnTo>
                <a:lnTo>
                  <a:pt x="128927" y="2152"/>
                </a:lnTo>
                <a:lnTo>
                  <a:pt x="124841" y="942"/>
                </a:lnTo>
                <a:lnTo>
                  <a:pt x="120672" y="405"/>
                </a:lnTo>
                <a:lnTo>
                  <a:pt x="118572" y="262"/>
                </a:lnTo>
                <a:lnTo>
                  <a:pt x="115759" y="166"/>
                </a:lnTo>
                <a:lnTo>
                  <a:pt x="105056" y="31"/>
                </a:lnTo>
                <a:lnTo>
                  <a:pt x="97053" y="0"/>
                </a:lnTo>
                <a:lnTo>
                  <a:pt x="92941" y="697"/>
                </a:lnTo>
                <a:lnTo>
                  <a:pt x="88789" y="1868"/>
                </a:lnTo>
                <a:lnTo>
                  <a:pt x="84608" y="3353"/>
                </a:lnTo>
                <a:lnTo>
                  <a:pt x="80409" y="5049"/>
                </a:lnTo>
                <a:lnTo>
                  <a:pt x="76198" y="6886"/>
                </a:lnTo>
                <a:lnTo>
                  <a:pt x="71979" y="8815"/>
                </a:lnTo>
                <a:lnTo>
                  <a:pt x="67754" y="11513"/>
                </a:lnTo>
                <a:lnTo>
                  <a:pt x="63526" y="14723"/>
                </a:lnTo>
                <a:lnTo>
                  <a:pt x="59294" y="18273"/>
                </a:lnTo>
                <a:lnTo>
                  <a:pt x="55767" y="21346"/>
                </a:lnTo>
                <a:lnTo>
                  <a:pt x="49966" y="26642"/>
                </a:lnTo>
                <a:lnTo>
                  <a:pt x="39358" y="36961"/>
                </a:lnTo>
                <a:lnTo>
                  <a:pt x="30645" y="45584"/>
                </a:lnTo>
                <a:lnTo>
                  <a:pt x="28196" y="48726"/>
                </a:lnTo>
                <a:lnTo>
                  <a:pt x="25857" y="52231"/>
                </a:lnTo>
                <a:lnTo>
                  <a:pt x="23592" y="55979"/>
                </a:lnTo>
                <a:lnTo>
                  <a:pt x="20670" y="59889"/>
                </a:lnTo>
                <a:lnTo>
                  <a:pt x="17310" y="63906"/>
                </a:lnTo>
                <a:lnTo>
                  <a:pt x="13658" y="67996"/>
                </a:lnTo>
                <a:lnTo>
                  <a:pt x="10517" y="72133"/>
                </a:lnTo>
                <a:lnTo>
                  <a:pt x="7717" y="76303"/>
                </a:lnTo>
                <a:lnTo>
                  <a:pt x="5145" y="80494"/>
                </a:lnTo>
                <a:lnTo>
                  <a:pt x="3430" y="84699"/>
                </a:lnTo>
                <a:lnTo>
                  <a:pt x="2287" y="88913"/>
                </a:lnTo>
                <a:lnTo>
                  <a:pt x="1525" y="93134"/>
                </a:lnTo>
                <a:lnTo>
                  <a:pt x="1016" y="97358"/>
                </a:lnTo>
                <a:lnTo>
                  <a:pt x="678" y="101586"/>
                </a:lnTo>
                <a:lnTo>
                  <a:pt x="301" y="109341"/>
                </a:lnTo>
                <a:lnTo>
                  <a:pt x="134" y="115140"/>
                </a:lnTo>
                <a:lnTo>
                  <a:pt x="795" y="118379"/>
                </a:lnTo>
                <a:lnTo>
                  <a:pt x="1942" y="121950"/>
                </a:lnTo>
                <a:lnTo>
                  <a:pt x="3413" y="125742"/>
                </a:lnTo>
                <a:lnTo>
                  <a:pt x="5099" y="128975"/>
                </a:lnTo>
                <a:lnTo>
                  <a:pt x="6929" y="131836"/>
                </a:lnTo>
                <a:lnTo>
                  <a:pt x="8856" y="134449"/>
                </a:lnTo>
                <a:lnTo>
                  <a:pt x="10846" y="136897"/>
                </a:lnTo>
                <a:lnTo>
                  <a:pt x="14940" y="141498"/>
                </a:lnTo>
                <a:lnTo>
                  <a:pt x="17726" y="143712"/>
                </a:lnTo>
                <a:lnTo>
                  <a:pt x="20995" y="145894"/>
                </a:lnTo>
                <a:lnTo>
                  <a:pt x="24587" y="148055"/>
                </a:lnTo>
                <a:lnTo>
                  <a:pt x="29099" y="149495"/>
                </a:lnTo>
                <a:lnTo>
                  <a:pt x="34226" y="150455"/>
                </a:lnTo>
                <a:lnTo>
                  <a:pt x="39761" y="151095"/>
                </a:lnTo>
                <a:lnTo>
                  <a:pt x="44863" y="151522"/>
                </a:lnTo>
                <a:lnTo>
                  <a:pt x="49677" y="151806"/>
                </a:lnTo>
                <a:lnTo>
                  <a:pt x="54297" y="151996"/>
                </a:lnTo>
                <a:lnTo>
                  <a:pt x="59496" y="151417"/>
                </a:lnTo>
                <a:lnTo>
                  <a:pt x="65080" y="150325"/>
                </a:lnTo>
                <a:lnTo>
                  <a:pt x="70921" y="148892"/>
                </a:lnTo>
                <a:lnTo>
                  <a:pt x="76226" y="147231"/>
                </a:lnTo>
                <a:lnTo>
                  <a:pt x="81176" y="145418"/>
                </a:lnTo>
                <a:lnTo>
                  <a:pt x="95309" y="139675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SMARTInkAnnotation385"/>
          <p:cNvSpPr/>
          <p:nvPr/>
        </p:nvSpPr>
        <p:spPr>
          <a:xfrm>
            <a:off x="3294885" y="876300"/>
            <a:ext cx="133403" cy="126923"/>
          </a:xfrm>
          <a:custGeom>
            <a:avLst/>
            <a:gdLst/>
            <a:ahLst/>
            <a:cxnLst/>
            <a:rect l="0" t="0" r="0" b="0"/>
            <a:pathLst>
              <a:path w="133403" h="126923">
                <a:moveTo>
                  <a:pt x="19031" y="107950"/>
                </a:moveTo>
                <a:lnTo>
                  <a:pt x="15658" y="111321"/>
                </a:lnTo>
                <a:lnTo>
                  <a:pt x="14664" y="113020"/>
                </a:lnTo>
                <a:lnTo>
                  <a:pt x="13560" y="116788"/>
                </a:lnTo>
                <a:lnTo>
                  <a:pt x="12560" y="118075"/>
                </a:lnTo>
                <a:lnTo>
                  <a:pt x="11187" y="118934"/>
                </a:lnTo>
                <a:lnTo>
                  <a:pt x="7779" y="119887"/>
                </a:lnTo>
                <a:lnTo>
                  <a:pt x="3911" y="120311"/>
                </a:lnTo>
                <a:lnTo>
                  <a:pt x="1137" y="120550"/>
                </a:lnTo>
                <a:lnTo>
                  <a:pt x="748" y="121289"/>
                </a:lnTo>
                <a:lnTo>
                  <a:pt x="200" y="124994"/>
                </a:lnTo>
                <a:lnTo>
                  <a:pt x="0" y="126736"/>
                </a:lnTo>
                <a:lnTo>
                  <a:pt x="3351" y="126922"/>
                </a:lnTo>
                <a:lnTo>
                  <a:pt x="4342" y="126242"/>
                </a:lnTo>
                <a:lnTo>
                  <a:pt x="5002" y="125084"/>
                </a:lnTo>
                <a:lnTo>
                  <a:pt x="5442" y="123606"/>
                </a:lnTo>
                <a:lnTo>
                  <a:pt x="6442" y="122621"/>
                </a:lnTo>
                <a:lnTo>
                  <a:pt x="7815" y="121964"/>
                </a:lnTo>
                <a:lnTo>
                  <a:pt x="9436" y="121526"/>
                </a:lnTo>
                <a:lnTo>
                  <a:pt x="13119" y="119158"/>
                </a:lnTo>
                <a:lnTo>
                  <a:pt x="15090" y="117538"/>
                </a:lnTo>
                <a:lnTo>
                  <a:pt x="16404" y="115753"/>
                </a:lnTo>
                <a:lnTo>
                  <a:pt x="17864" y="111889"/>
                </a:lnTo>
                <a:lnTo>
                  <a:pt x="18958" y="109870"/>
                </a:lnTo>
                <a:lnTo>
                  <a:pt x="20395" y="107819"/>
                </a:lnTo>
                <a:lnTo>
                  <a:pt x="22058" y="105746"/>
                </a:lnTo>
                <a:lnTo>
                  <a:pt x="23873" y="102953"/>
                </a:lnTo>
                <a:lnTo>
                  <a:pt x="25789" y="99680"/>
                </a:lnTo>
                <a:lnTo>
                  <a:pt x="27772" y="96086"/>
                </a:lnTo>
                <a:lnTo>
                  <a:pt x="31858" y="88331"/>
                </a:lnTo>
                <a:lnTo>
                  <a:pt x="33937" y="84287"/>
                </a:lnTo>
                <a:lnTo>
                  <a:pt x="35323" y="80180"/>
                </a:lnTo>
                <a:lnTo>
                  <a:pt x="36246" y="76031"/>
                </a:lnTo>
                <a:lnTo>
                  <a:pt x="36862" y="71854"/>
                </a:lnTo>
                <a:lnTo>
                  <a:pt x="37978" y="68364"/>
                </a:lnTo>
                <a:lnTo>
                  <a:pt x="39429" y="65331"/>
                </a:lnTo>
                <a:lnTo>
                  <a:pt x="41101" y="62604"/>
                </a:lnTo>
                <a:lnTo>
                  <a:pt x="42923" y="59375"/>
                </a:lnTo>
                <a:lnTo>
                  <a:pt x="46829" y="52024"/>
                </a:lnTo>
                <a:lnTo>
                  <a:pt x="48153" y="48088"/>
                </a:lnTo>
                <a:lnTo>
                  <a:pt x="49036" y="44053"/>
                </a:lnTo>
                <a:lnTo>
                  <a:pt x="49624" y="39952"/>
                </a:lnTo>
                <a:lnTo>
                  <a:pt x="50722" y="36513"/>
                </a:lnTo>
                <a:lnTo>
                  <a:pt x="52160" y="33514"/>
                </a:lnTo>
                <a:lnTo>
                  <a:pt x="53825" y="30809"/>
                </a:lnTo>
                <a:lnTo>
                  <a:pt x="55641" y="28301"/>
                </a:lnTo>
                <a:lnTo>
                  <a:pt x="57558" y="25923"/>
                </a:lnTo>
                <a:lnTo>
                  <a:pt x="59542" y="23632"/>
                </a:lnTo>
                <a:lnTo>
                  <a:pt x="60864" y="21399"/>
                </a:lnTo>
                <a:lnTo>
                  <a:pt x="61746" y="19205"/>
                </a:lnTo>
                <a:lnTo>
                  <a:pt x="63161" y="13985"/>
                </a:lnTo>
                <a:lnTo>
                  <a:pt x="63355" y="11390"/>
                </a:lnTo>
                <a:lnTo>
                  <a:pt x="63500" y="6645"/>
                </a:lnTo>
                <a:lnTo>
                  <a:pt x="66879" y="9808"/>
                </a:lnTo>
                <a:lnTo>
                  <a:pt x="67168" y="11478"/>
                </a:lnTo>
                <a:lnTo>
                  <a:pt x="66654" y="13296"/>
                </a:lnTo>
                <a:lnTo>
                  <a:pt x="65606" y="15214"/>
                </a:lnTo>
                <a:lnTo>
                  <a:pt x="64907" y="17198"/>
                </a:lnTo>
                <a:lnTo>
                  <a:pt x="64441" y="19227"/>
                </a:lnTo>
                <a:lnTo>
                  <a:pt x="64130" y="21284"/>
                </a:lnTo>
                <a:lnTo>
                  <a:pt x="63923" y="23362"/>
                </a:lnTo>
                <a:lnTo>
                  <a:pt x="63785" y="25452"/>
                </a:lnTo>
                <a:lnTo>
                  <a:pt x="63693" y="27552"/>
                </a:lnTo>
                <a:lnTo>
                  <a:pt x="63591" y="33647"/>
                </a:lnTo>
                <a:lnTo>
                  <a:pt x="63563" y="37248"/>
                </a:lnTo>
                <a:lnTo>
                  <a:pt x="64251" y="41060"/>
                </a:lnTo>
                <a:lnTo>
                  <a:pt x="65416" y="45012"/>
                </a:lnTo>
                <a:lnTo>
                  <a:pt x="66899" y="49058"/>
                </a:lnTo>
                <a:lnTo>
                  <a:pt x="67886" y="53167"/>
                </a:lnTo>
                <a:lnTo>
                  <a:pt x="68545" y="57316"/>
                </a:lnTo>
                <a:lnTo>
                  <a:pt x="68984" y="61494"/>
                </a:lnTo>
                <a:lnTo>
                  <a:pt x="69277" y="65691"/>
                </a:lnTo>
                <a:lnTo>
                  <a:pt x="69473" y="69899"/>
                </a:lnTo>
                <a:lnTo>
                  <a:pt x="69603" y="74116"/>
                </a:lnTo>
                <a:lnTo>
                  <a:pt x="70395" y="78339"/>
                </a:lnTo>
                <a:lnTo>
                  <a:pt x="71630" y="82565"/>
                </a:lnTo>
                <a:lnTo>
                  <a:pt x="73159" y="86793"/>
                </a:lnTo>
                <a:lnTo>
                  <a:pt x="74884" y="91023"/>
                </a:lnTo>
                <a:lnTo>
                  <a:pt x="76741" y="95254"/>
                </a:lnTo>
                <a:lnTo>
                  <a:pt x="78684" y="99486"/>
                </a:lnTo>
                <a:lnTo>
                  <a:pt x="80686" y="103013"/>
                </a:lnTo>
                <a:lnTo>
                  <a:pt x="82726" y="106070"/>
                </a:lnTo>
                <a:lnTo>
                  <a:pt x="87700" y="112674"/>
                </a:lnTo>
                <a:lnTo>
                  <a:pt x="89521" y="113922"/>
                </a:lnTo>
                <a:lnTo>
                  <a:pt x="92146" y="115459"/>
                </a:lnTo>
                <a:lnTo>
                  <a:pt x="95308" y="117189"/>
                </a:lnTo>
                <a:lnTo>
                  <a:pt x="98122" y="118343"/>
                </a:lnTo>
                <a:lnTo>
                  <a:pt x="100704" y="119112"/>
                </a:lnTo>
                <a:lnTo>
                  <a:pt x="103132" y="119624"/>
                </a:lnTo>
                <a:lnTo>
                  <a:pt x="105456" y="119966"/>
                </a:lnTo>
                <a:lnTo>
                  <a:pt x="107712" y="120194"/>
                </a:lnTo>
                <a:lnTo>
                  <a:pt x="109921" y="120346"/>
                </a:lnTo>
                <a:lnTo>
                  <a:pt x="112100" y="119742"/>
                </a:lnTo>
                <a:lnTo>
                  <a:pt x="114259" y="118633"/>
                </a:lnTo>
                <a:lnTo>
                  <a:pt x="119424" y="115156"/>
                </a:lnTo>
                <a:lnTo>
                  <a:pt x="122012" y="112799"/>
                </a:lnTo>
                <a:lnTo>
                  <a:pt x="123691" y="111183"/>
                </a:lnTo>
                <a:lnTo>
                  <a:pt x="125516" y="108694"/>
                </a:lnTo>
                <a:lnTo>
                  <a:pt x="127439" y="105624"/>
                </a:lnTo>
                <a:lnTo>
                  <a:pt x="129427" y="102166"/>
                </a:lnTo>
                <a:lnTo>
                  <a:pt x="130752" y="99155"/>
                </a:lnTo>
                <a:lnTo>
                  <a:pt x="131636" y="96442"/>
                </a:lnTo>
                <a:lnTo>
                  <a:pt x="132225" y="93928"/>
                </a:lnTo>
                <a:lnTo>
                  <a:pt x="132617" y="91546"/>
                </a:lnTo>
                <a:lnTo>
                  <a:pt x="132879" y="89253"/>
                </a:lnTo>
                <a:lnTo>
                  <a:pt x="133053" y="87019"/>
                </a:lnTo>
                <a:lnTo>
                  <a:pt x="133170" y="84824"/>
                </a:lnTo>
                <a:lnTo>
                  <a:pt x="133299" y="80503"/>
                </a:lnTo>
                <a:lnTo>
                  <a:pt x="133402" y="43294"/>
                </a:lnTo>
                <a:lnTo>
                  <a:pt x="132696" y="40152"/>
                </a:lnTo>
                <a:lnTo>
                  <a:pt x="131519" y="36645"/>
                </a:lnTo>
                <a:lnTo>
                  <a:pt x="130029" y="32897"/>
                </a:lnTo>
                <a:lnTo>
                  <a:pt x="129035" y="29692"/>
                </a:lnTo>
                <a:lnTo>
                  <a:pt x="128374" y="26850"/>
                </a:lnTo>
                <a:lnTo>
                  <a:pt x="127932" y="24250"/>
                </a:lnTo>
                <a:lnTo>
                  <a:pt x="127637" y="21811"/>
                </a:lnTo>
                <a:lnTo>
                  <a:pt x="127441" y="19480"/>
                </a:lnTo>
                <a:lnTo>
                  <a:pt x="127311" y="17220"/>
                </a:lnTo>
                <a:lnTo>
                  <a:pt x="127165" y="12827"/>
                </a:lnTo>
                <a:lnTo>
                  <a:pt x="127049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SMARTInkAnnotation386"/>
          <p:cNvSpPr/>
          <p:nvPr/>
        </p:nvSpPr>
        <p:spPr>
          <a:xfrm>
            <a:off x="3485761" y="895350"/>
            <a:ext cx="81320" cy="95218"/>
          </a:xfrm>
          <a:custGeom>
            <a:avLst/>
            <a:gdLst/>
            <a:ahLst/>
            <a:cxnLst/>
            <a:rect l="0" t="0" r="0" b="0"/>
            <a:pathLst>
              <a:path w="81320" h="95218">
                <a:moveTo>
                  <a:pt x="44190" y="0"/>
                </a:moveTo>
                <a:lnTo>
                  <a:pt x="44190" y="5467"/>
                </a:lnTo>
                <a:lnTo>
                  <a:pt x="43484" y="5762"/>
                </a:lnTo>
                <a:lnTo>
                  <a:pt x="42307" y="5958"/>
                </a:lnTo>
                <a:lnTo>
                  <a:pt x="38719" y="6273"/>
                </a:lnTo>
                <a:lnTo>
                  <a:pt x="38425" y="5593"/>
                </a:lnTo>
                <a:lnTo>
                  <a:pt x="38098" y="2956"/>
                </a:lnTo>
                <a:lnTo>
                  <a:pt x="37913" y="876"/>
                </a:lnTo>
                <a:lnTo>
                  <a:pt x="37182" y="1289"/>
                </a:lnTo>
                <a:lnTo>
                  <a:pt x="35988" y="2271"/>
                </a:lnTo>
                <a:lnTo>
                  <a:pt x="32372" y="5544"/>
                </a:lnTo>
                <a:lnTo>
                  <a:pt x="22040" y="15789"/>
                </a:lnTo>
                <a:lnTo>
                  <a:pt x="20245" y="18287"/>
                </a:lnTo>
                <a:lnTo>
                  <a:pt x="18343" y="21364"/>
                </a:lnTo>
                <a:lnTo>
                  <a:pt x="16368" y="24826"/>
                </a:lnTo>
                <a:lnTo>
                  <a:pt x="15053" y="27839"/>
                </a:lnTo>
                <a:lnTo>
                  <a:pt x="14175" y="30554"/>
                </a:lnTo>
                <a:lnTo>
                  <a:pt x="13591" y="33069"/>
                </a:lnTo>
                <a:lnTo>
                  <a:pt x="12494" y="35452"/>
                </a:lnTo>
                <a:lnTo>
                  <a:pt x="11058" y="37746"/>
                </a:lnTo>
                <a:lnTo>
                  <a:pt x="9393" y="39981"/>
                </a:lnTo>
                <a:lnTo>
                  <a:pt x="8285" y="42176"/>
                </a:lnTo>
                <a:lnTo>
                  <a:pt x="7545" y="44345"/>
                </a:lnTo>
                <a:lnTo>
                  <a:pt x="7052" y="46497"/>
                </a:lnTo>
                <a:lnTo>
                  <a:pt x="6017" y="48637"/>
                </a:lnTo>
                <a:lnTo>
                  <a:pt x="4622" y="50769"/>
                </a:lnTo>
                <a:lnTo>
                  <a:pt x="2985" y="52896"/>
                </a:lnTo>
                <a:lnTo>
                  <a:pt x="1894" y="55020"/>
                </a:lnTo>
                <a:lnTo>
                  <a:pt x="1167" y="57141"/>
                </a:lnTo>
                <a:lnTo>
                  <a:pt x="682" y="59261"/>
                </a:lnTo>
                <a:lnTo>
                  <a:pt x="359" y="61379"/>
                </a:lnTo>
                <a:lnTo>
                  <a:pt x="143" y="63497"/>
                </a:lnTo>
                <a:lnTo>
                  <a:pt x="0" y="65615"/>
                </a:lnTo>
                <a:lnTo>
                  <a:pt x="610" y="67732"/>
                </a:lnTo>
                <a:lnTo>
                  <a:pt x="1723" y="69849"/>
                </a:lnTo>
                <a:lnTo>
                  <a:pt x="3171" y="71966"/>
                </a:lnTo>
                <a:lnTo>
                  <a:pt x="4136" y="74083"/>
                </a:lnTo>
                <a:lnTo>
                  <a:pt x="4780" y="76200"/>
                </a:lnTo>
                <a:lnTo>
                  <a:pt x="5208" y="78317"/>
                </a:lnTo>
                <a:lnTo>
                  <a:pt x="6201" y="80433"/>
                </a:lnTo>
                <a:lnTo>
                  <a:pt x="7568" y="82550"/>
                </a:lnTo>
                <a:lnTo>
                  <a:pt x="9185" y="84667"/>
                </a:lnTo>
                <a:lnTo>
                  <a:pt x="10969" y="86783"/>
                </a:lnTo>
                <a:lnTo>
                  <a:pt x="12865" y="88900"/>
                </a:lnTo>
                <a:lnTo>
                  <a:pt x="14835" y="91017"/>
                </a:lnTo>
                <a:lnTo>
                  <a:pt x="16853" y="92428"/>
                </a:lnTo>
                <a:lnTo>
                  <a:pt x="18906" y="93369"/>
                </a:lnTo>
                <a:lnTo>
                  <a:pt x="20980" y="93996"/>
                </a:lnTo>
                <a:lnTo>
                  <a:pt x="23774" y="94414"/>
                </a:lnTo>
                <a:lnTo>
                  <a:pt x="27050" y="94692"/>
                </a:lnTo>
                <a:lnTo>
                  <a:pt x="35705" y="95140"/>
                </a:lnTo>
                <a:lnTo>
                  <a:pt x="43951" y="95217"/>
                </a:lnTo>
                <a:lnTo>
                  <a:pt x="46854" y="94523"/>
                </a:lnTo>
                <a:lnTo>
                  <a:pt x="49496" y="93354"/>
                </a:lnTo>
                <a:lnTo>
                  <a:pt x="51963" y="91869"/>
                </a:lnTo>
                <a:lnTo>
                  <a:pt x="54314" y="90880"/>
                </a:lnTo>
                <a:lnTo>
                  <a:pt x="56588" y="90220"/>
                </a:lnTo>
                <a:lnTo>
                  <a:pt x="58809" y="89780"/>
                </a:lnTo>
                <a:lnTo>
                  <a:pt x="60995" y="88781"/>
                </a:lnTo>
                <a:lnTo>
                  <a:pt x="63160" y="87410"/>
                </a:lnTo>
                <a:lnTo>
                  <a:pt x="65308" y="85790"/>
                </a:lnTo>
                <a:lnTo>
                  <a:pt x="67447" y="84004"/>
                </a:lnTo>
                <a:lnTo>
                  <a:pt x="69578" y="82109"/>
                </a:lnTo>
                <a:lnTo>
                  <a:pt x="71705" y="80139"/>
                </a:lnTo>
                <a:lnTo>
                  <a:pt x="73124" y="78121"/>
                </a:lnTo>
                <a:lnTo>
                  <a:pt x="74069" y="76069"/>
                </a:lnTo>
                <a:lnTo>
                  <a:pt x="74699" y="73996"/>
                </a:lnTo>
                <a:lnTo>
                  <a:pt x="75825" y="71909"/>
                </a:lnTo>
                <a:lnTo>
                  <a:pt x="77282" y="69811"/>
                </a:lnTo>
                <a:lnTo>
                  <a:pt x="78959" y="67708"/>
                </a:lnTo>
                <a:lnTo>
                  <a:pt x="80078" y="65600"/>
                </a:lnTo>
                <a:lnTo>
                  <a:pt x="80823" y="63489"/>
                </a:lnTo>
                <a:lnTo>
                  <a:pt x="81319" y="61376"/>
                </a:lnTo>
                <a:lnTo>
                  <a:pt x="80945" y="59967"/>
                </a:lnTo>
                <a:lnTo>
                  <a:pt x="79989" y="59028"/>
                </a:lnTo>
                <a:lnTo>
                  <a:pt x="78646" y="58402"/>
                </a:lnTo>
                <a:lnTo>
                  <a:pt x="77750" y="57279"/>
                </a:lnTo>
                <a:lnTo>
                  <a:pt x="77153" y="55825"/>
                </a:lnTo>
                <a:lnTo>
                  <a:pt x="76755" y="54150"/>
                </a:lnTo>
                <a:lnTo>
                  <a:pt x="75784" y="52328"/>
                </a:lnTo>
                <a:lnTo>
                  <a:pt x="74431" y="50407"/>
                </a:lnTo>
                <a:lnTo>
                  <a:pt x="72823" y="48422"/>
                </a:lnTo>
                <a:lnTo>
                  <a:pt x="71044" y="46392"/>
                </a:lnTo>
                <a:lnTo>
                  <a:pt x="69153" y="44334"/>
                </a:lnTo>
                <a:lnTo>
                  <a:pt x="65168" y="40165"/>
                </a:lnTo>
                <a:lnTo>
                  <a:pt x="37836" y="1270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SMARTInkAnnotation387"/>
          <p:cNvSpPr/>
          <p:nvPr/>
        </p:nvSpPr>
        <p:spPr>
          <a:xfrm>
            <a:off x="3714216" y="876307"/>
            <a:ext cx="38124" cy="146044"/>
          </a:xfrm>
          <a:custGeom>
            <a:avLst/>
            <a:gdLst/>
            <a:ahLst/>
            <a:cxnLst/>
            <a:rect l="0" t="0" r="0" b="0"/>
            <a:pathLst>
              <a:path w="38124" h="146044">
                <a:moveTo>
                  <a:pt x="38123" y="6343"/>
                </a:moveTo>
                <a:lnTo>
                  <a:pt x="32653" y="876"/>
                </a:lnTo>
                <a:lnTo>
                  <a:pt x="31652" y="581"/>
                </a:lnTo>
                <a:lnTo>
                  <a:pt x="30279" y="385"/>
                </a:lnTo>
                <a:lnTo>
                  <a:pt x="25500" y="0"/>
                </a:lnTo>
                <a:lnTo>
                  <a:pt x="23570" y="1877"/>
                </a:lnTo>
                <a:lnTo>
                  <a:pt x="22067" y="3366"/>
                </a:lnTo>
                <a:lnTo>
                  <a:pt x="21065" y="5064"/>
                </a:lnTo>
                <a:lnTo>
                  <a:pt x="19952" y="8832"/>
                </a:lnTo>
                <a:lnTo>
                  <a:pt x="19457" y="12858"/>
                </a:lnTo>
                <a:lnTo>
                  <a:pt x="19325" y="14920"/>
                </a:lnTo>
                <a:lnTo>
                  <a:pt x="19179" y="20974"/>
                </a:lnTo>
                <a:lnTo>
                  <a:pt x="19085" y="32987"/>
                </a:lnTo>
                <a:lnTo>
                  <a:pt x="18371" y="36100"/>
                </a:lnTo>
                <a:lnTo>
                  <a:pt x="17189" y="39586"/>
                </a:lnTo>
                <a:lnTo>
                  <a:pt x="15695" y="43322"/>
                </a:lnTo>
                <a:lnTo>
                  <a:pt x="14699" y="47223"/>
                </a:lnTo>
                <a:lnTo>
                  <a:pt x="14036" y="51236"/>
                </a:lnTo>
                <a:lnTo>
                  <a:pt x="13593" y="55321"/>
                </a:lnTo>
                <a:lnTo>
                  <a:pt x="13298" y="59456"/>
                </a:lnTo>
                <a:lnTo>
                  <a:pt x="13101" y="63624"/>
                </a:lnTo>
                <a:lnTo>
                  <a:pt x="12970" y="67814"/>
                </a:lnTo>
                <a:lnTo>
                  <a:pt x="12176" y="72018"/>
                </a:lnTo>
                <a:lnTo>
                  <a:pt x="10941" y="76232"/>
                </a:lnTo>
                <a:lnTo>
                  <a:pt x="9413" y="80452"/>
                </a:lnTo>
                <a:lnTo>
                  <a:pt x="8393" y="84677"/>
                </a:lnTo>
                <a:lnTo>
                  <a:pt x="7713" y="88904"/>
                </a:lnTo>
                <a:lnTo>
                  <a:pt x="7260" y="93134"/>
                </a:lnTo>
                <a:lnTo>
                  <a:pt x="6958" y="97365"/>
                </a:lnTo>
                <a:lnTo>
                  <a:pt x="6756" y="101596"/>
                </a:lnTo>
                <a:lnTo>
                  <a:pt x="6473" y="112412"/>
                </a:lnTo>
                <a:lnTo>
                  <a:pt x="6355" y="137523"/>
                </a:lnTo>
                <a:lnTo>
                  <a:pt x="5649" y="138952"/>
                </a:lnTo>
                <a:lnTo>
                  <a:pt x="4472" y="140610"/>
                </a:lnTo>
                <a:lnTo>
                  <a:pt x="0" y="146043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SMARTInkAnnotation388"/>
          <p:cNvSpPr/>
          <p:nvPr/>
        </p:nvSpPr>
        <p:spPr>
          <a:xfrm>
            <a:off x="3664291" y="876300"/>
            <a:ext cx="132528" cy="19051"/>
          </a:xfrm>
          <a:custGeom>
            <a:avLst/>
            <a:gdLst/>
            <a:ahLst/>
            <a:cxnLst/>
            <a:rect l="0" t="0" r="0" b="0"/>
            <a:pathLst>
              <a:path w="132528" h="19051">
                <a:moveTo>
                  <a:pt x="11801" y="19050"/>
                </a:moveTo>
                <a:lnTo>
                  <a:pt x="0" y="19050"/>
                </a:lnTo>
                <a:lnTo>
                  <a:pt x="38472" y="19050"/>
                </a:lnTo>
                <a:lnTo>
                  <a:pt x="41584" y="18344"/>
                </a:lnTo>
                <a:lnTo>
                  <a:pt x="45070" y="17168"/>
                </a:lnTo>
                <a:lnTo>
                  <a:pt x="48806" y="15679"/>
                </a:lnTo>
                <a:lnTo>
                  <a:pt x="52710" y="14686"/>
                </a:lnTo>
                <a:lnTo>
                  <a:pt x="56723" y="14024"/>
                </a:lnTo>
                <a:lnTo>
                  <a:pt x="60811" y="13583"/>
                </a:lnTo>
                <a:lnTo>
                  <a:pt x="65655" y="13288"/>
                </a:lnTo>
                <a:lnTo>
                  <a:pt x="76684" y="12961"/>
                </a:lnTo>
                <a:lnTo>
                  <a:pt x="91428" y="12777"/>
                </a:lnTo>
                <a:lnTo>
                  <a:pt x="95950" y="12046"/>
                </a:lnTo>
                <a:lnTo>
                  <a:pt x="100376" y="10853"/>
                </a:lnTo>
                <a:lnTo>
                  <a:pt x="132527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SMARTInkAnnotation389"/>
          <p:cNvSpPr/>
          <p:nvPr/>
        </p:nvSpPr>
        <p:spPr>
          <a:xfrm>
            <a:off x="3854030" y="869950"/>
            <a:ext cx="95282" cy="289196"/>
          </a:xfrm>
          <a:custGeom>
            <a:avLst/>
            <a:gdLst/>
            <a:ahLst/>
            <a:cxnLst/>
            <a:rect l="0" t="0" r="0" b="0"/>
            <a:pathLst>
              <a:path w="95282" h="289196">
                <a:moveTo>
                  <a:pt x="25389" y="0"/>
                </a:moveTo>
                <a:lnTo>
                  <a:pt x="25389" y="5467"/>
                </a:lnTo>
                <a:lnTo>
                  <a:pt x="24683" y="5761"/>
                </a:lnTo>
                <a:lnTo>
                  <a:pt x="22016" y="6088"/>
                </a:lnTo>
                <a:lnTo>
                  <a:pt x="21022" y="6881"/>
                </a:lnTo>
                <a:lnTo>
                  <a:pt x="20359" y="8115"/>
                </a:lnTo>
                <a:lnTo>
                  <a:pt x="19918" y="9643"/>
                </a:lnTo>
                <a:lnTo>
                  <a:pt x="18212" y="11368"/>
                </a:lnTo>
                <a:lnTo>
                  <a:pt x="15662" y="13223"/>
                </a:lnTo>
                <a:lnTo>
                  <a:pt x="12550" y="15165"/>
                </a:lnTo>
                <a:lnTo>
                  <a:pt x="10476" y="17166"/>
                </a:lnTo>
                <a:lnTo>
                  <a:pt x="9092" y="19205"/>
                </a:lnTo>
                <a:lnTo>
                  <a:pt x="6850" y="23352"/>
                </a:lnTo>
                <a:lnTo>
                  <a:pt x="5264" y="25446"/>
                </a:lnTo>
                <a:lnTo>
                  <a:pt x="3500" y="27547"/>
                </a:lnTo>
                <a:lnTo>
                  <a:pt x="2324" y="29654"/>
                </a:lnTo>
                <a:lnTo>
                  <a:pt x="1018" y="33876"/>
                </a:lnTo>
                <a:lnTo>
                  <a:pt x="438" y="39985"/>
                </a:lnTo>
                <a:lnTo>
                  <a:pt x="179" y="46699"/>
                </a:lnTo>
                <a:lnTo>
                  <a:pt x="34" y="55151"/>
                </a:lnTo>
                <a:lnTo>
                  <a:pt x="0" y="62376"/>
                </a:lnTo>
                <a:lnTo>
                  <a:pt x="697" y="65573"/>
                </a:lnTo>
                <a:lnTo>
                  <a:pt x="4345" y="73443"/>
                </a:lnTo>
                <a:lnTo>
                  <a:pt x="5740" y="80244"/>
                </a:lnTo>
                <a:lnTo>
                  <a:pt x="6304" y="88521"/>
                </a:lnTo>
                <a:lnTo>
                  <a:pt x="8199" y="90613"/>
                </a:lnTo>
                <a:lnTo>
                  <a:pt x="9693" y="92159"/>
                </a:lnTo>
                <a:lnTo>
                  <a:pt x="11395" y="93189"/>
                </a:lnTo>
                <a:lnTo>
                  <a:pt x="13235" y="93876"/>
                </a:lnTo>
                <a:lnTo>
                  <a:pt x="15168" y="94334"/>
                </a:lnTo>
                <a:lnTo>
                  <a:pt x="17163" y="93934"/>
                </a:lnTo>
                <a:lnTo>
                  <a:pt x="19199" y="92961"/>
                </a:lnTo>
                <a:lnTo>
                  <a:pt x="24166" y="89702"/>
                </a:lnTo>
                <a:lnTo>
                  <a:pt x="26728" y="89256"/>
                </a:lnTo>
                <a:lnTo>
                  <a:pt x="28400" y="89138"/>
                </a:lnTo>
                <a:lnTo>
                  <a:pt x="30220" y="88353"/>
                </a:lnTo>
                <a:lnTo>
                  <a:pt x="32139" y="87124"/>
                </a:lnTo>
                <a:lnTo>
                  <a:pt x="34125" y="85599"/>
                </a:lnTo>
                <a:lnTo>
                  <a:pt x="36155" y="83877"/>
                </a:lnTo>
                <a:lnTo>
                  <a:pt x="38214" y="82024"/>
                </a:lnTo>
                <a:lnTo>
                  <a:pt x="42385" y="78083"/>
                </a:lnTo>
                <a:lnTo>
                  <a:pt x="52929" y="67702"/>
                </a:lnTo>
                <a:lnTo>
                  <a:pt x="54339" y="65596"/>
                </a:lnTo>
                <a:lnTo>
                  <a:pt x="57029" y="59261"/>
                </a:lnTo>
                <a:lnTo>
                  <a:pt x="58484" y="57146"/>
                </a:lnTo>
                <a:lnTo>
                  <a:pt x="60160" y="55030"/>
                </a:lnTo>
                <a:lnTo>
                  <a:pt x="61984" y="53620"/>
                </a:lnTo>
                <a:lnTo>
                  <a:pt x="63905" y="52680"/>
                </a:lnTo>
                <a:lnTo>
                  <a:pt x="65892" y="52053"/>
                </a:lnTo>
                <a:lnTo>
                  <a:pt x="67923" y="51636"/>
                </a:lnTo>
                <a:lnTo>
                  <a:pt x="69982" y="51357"/>
                </a:lnTo>
                <a:lnTo>
                  <a:pt x="72062" y="51171"/>
                </a:lnTo>
                <a:lnTo>
                  <a:pt x="74154" y="51753"/>
                </a:lnTo>
                <a:lnTo>
                  <a:pt x="76255" y="52846"/>
                </a:lnTo>
                <a:lnTo>
                  <a:pt x="78361" y="54281"/>
                </a:lnTo>
                <a:lnTo>
                  <a:pt x="79765" y="55943"/>
                </a:lnTo>
                <a:lnTo>
                  <a:pt x="80702" y="57756"/>
                </a:lnTo>
                <a:lnTo>
                  <a:pt x="81326" y="59671"/>
                </a:lnTo>
                <a:lnTo>
                  <a:pt x="83902" y="63680"/>
                </a:lnTo>
                <a:lnTo>
                  <a:pt x="85578" y="65736"/>
                </a:lnTo>
                <a:lnTo>
                  <a:pt x="86694" y="68519"/>
                </a:lnTo>
                <a:lnTo>
                  <a:pt x="87935" y="75373"/>
                </a:lnTo>
                <a:lnTo>
                  <a:pt x="90369" y="83123"/>
                </a:lnTo>
                <a:lnTo>
                  <a:pt x="93098" y="91271"/>
                </a:lnTo>
                <a:lnTo>
                  <a:pt x="94311" y="99596"/>
                </a:lnTo>
                <a:lnTo>
                  <a:pt x="94635" y="104498"/>
                </a:lnTo>
                <a:lnTo>
                  <a:pt x="94851" y="109882"/>
                </a:lnTo>
                <a:lnTo>
                  <a:pt x="95154" y="125691"/>
                </a:lnTo>
                <a:lnTo>
                  <a:pt x="95281" y="197758"/>
                </a:lnTo>
                <a:lnTo>
                  <a:pt x="94575" y="203100"/>
                </a:lnTo>
                <a:lnTo>
                  <a:pt x="93399" y="208072"/>
                </a:lnTo>
                <a:lnTo>
                  <a:pt x="91909" y="212798"/>
                </a:lnTo>
                <a:lnTo>
                  <a:pt x="90209" y="217360"/>
                </a:lnTo>
                <a:lnTo>
                  <a:pt x="88370" y="221812"/>
                </a:lnTo>
                <a:lnTo>
                  <a:pt x="86438" y="226191"/>
                </a:lnTo>
                <a:lnTo>
                  <a:pt x="82409" y="234820"/>
                </a:lnTo>
                <a:lnTo>
                  <a:pt x="74069" y="251858"/>
                </a:lnTo>
                <a:lnTo>
                  <a:pt x="71962" y="255394"/>
                </a:lnTo>
                <a:lnTo>
                  <a:pt x="69852" y="258457"/>
                </a:lnTo>
                <a:lnTo>
                  <a:pt x="67738" y="261205"/>
                </a:lnTo>
                <a:lnTo>
                  <a:pt x="65624" y="264448"/>
                </a:lnTo>
                <a:lnTo>
                  <a:pt x="63508" y="268021"/>
                </a:lnTo>
                <a:lnTo>
                  <a:pt x="61391" y="271814"/>
                </a:lnTo>
                <a:lnTo>
                  <a:pt x="59275" y="274343"/>
                </a:lnTo>
                <a:lnTo>
                  <a:pt x="57157" y="276028"/>
                </a:lnTo>
                <a:lnTo>
                  <a:pt x="55039" y="277152"/>
                </a:lnTo>
                <a:lnTo>
                  <a:pt x="53628" y="278607"/>
                </a:lnTo>
                <a:lnTo>
                  <a:pt x="52686" y="280282"/>
                </a:lnTo>
                <a:lnTo>
                  <a:pt x="52059" y="282105"/>
                </a:lnTo>
                <a:lnTo>
                  <a:pt x="50935" y="283320"/>
                </a:lnTo>
                <a:lnTo>
                  <a:pt x="49479" y="284130"/>
                </a:lnTo>
                <a:lnTo>
                  <a:pt x="47803" y="284670"/>
                </a:lnTo>
                <a:lnTo>
                  <a:pt x="45980" y="285736"/>
                </a:lnTo>
                <a:lnTo>
                  <a:pt x="44058" y="287151"/>
                </a:lnTo>
                <a:lnTo>
                  <a:pt x="42071" y="288801"/>
                </a:lnTo>
                <a:lnTo>
                  <a:pt x="40040" y="289195"/>
                </a:lnTo>
                <a:lnTo>
                  <a:pt x="37980" y="288752"/>
                </a:lnTo>
                <a:lnTo>
                  <a:pt x="35901" y="287751"/>
                </a:lnTo>
                <a:lnTo>
                  <a:pt x="33809" y="286379"/>
                </a:lnTo>
                <a:lnTo>
                  <a:pt x="31708" y="284758"/>
                </a:lnTo>
                <a:lnTo>
                  <a:pt x="29602" y="282972"/>
                </a:lnTo>
                <a:lnTo>
                  <a:pt x="27491" y="281076"/>
                </a:lnTo>
                <a:lnTo>
                  <a:pt x="23264" y="277087"/>
                </a:lnTo>
                <a:lnTo>
                  <a:pt x="21854" y="275036"/>
                </a:lnTo>
                <a:lnTo>
                  <a:pt x="20288" y="270875"/>
                </a:lnTo>
                <a:lnTo>
                  <a:pt x="19592" y="264793"/>
                </a:lnTo>
                <a:lnTo>
                  <a:pt x="19406" y="261195"/>
                </a:lnTo>
                <a:lnTo>
                  <a:pt x="17317" y="253435"/>
                </a:lnTo>
                <a:lnTo>
                  <a:pt x="15771" y="249390"/>
                </a:lnTo>
                <a:lnTo>
                  <a:pt x="14741" y="244577"/>
                </a:lnTo>
                <a:lnTo>
                  <a:pt x="14054" y="239251"/>
                </a:lnTo>
                <a:lnTo>
                  <a:pt x="13596" y="233584"/>
                </a:lnTo>
                <a:lnTo>
                  <a:pt x="13997" y="228395"/>
                </a:lnTo>
                <a:lnTo>
                  <a:pt x="14970" y="223524"/>
                </a:lnTo>
                <a:lnTo>
                  <a:pt x="16325" y="218866"/>
                </a:lnTo>
                <a:lnTo>
                  <a:pt x="17831" y="209927"/>
                </a:lnTo>
                <a:lnTo>
                  <a:pt x="19205" y="201251"/>
                </a:lnTo>
                <a:lnTo>
                  <a:pt x="22170" y="192691"/>
                </a:lnTo>
                <a:lnTo>
                  <a:pt x="23948" y="188433"/>
                </a:lnTo>
                <a:lnTo>
                  <a:pt x="25840" y="184183"/>
                </a:lnTo>
                <a:lnTo>
                  <a:pt x="29826" y="175698"/>
                </a:lnTo>
                <a:lnTo>
                  <a:pt x="33949" y="167223"/>
                </a:lnTo>
                <a:lnTo>
                  <a:pt x="36038" y="163693"/>
                </a:lnTo>
                <a:lnTo>
                  <a:pt x="38136" y="160634"/>
                </a:lnTo>
                <a:lnTo>
                  <a:pt x="40240" y="157889"/>
                </a:lnTo>
                <a:lnTo>
                  <a:pt x="42350" y="154649"/>
                </a:lnTo>
                <a:lnTo>
                  <a:pt x="44462" y="151077"/>
                </a:lnTo>
                <a:lnTo>
                  <a:pt x="46576" y="147284"/>
                </a:lnTo>
                <a:lnTo>
                  <a:pt x="50808" y="139308"/>
                </a:lnTo>
                <a:lnTo>
                  <a:pt x="63512" y="11430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SMARTInkAnnotation390"/>
          <p:cNvSpPr/>
          <p:nvPr/>
        </p:nvSpPr>
        <p:spPr>
          <a:xfrm>
            <a:off x="4095741" y="844550"/>
            <a:ext cx="136544" cy="253968"/>
          </a:xfrm>
          <a:custGeom>
            <a:avLst/>
            <a:gdLst/>
            <a:ahLst/>
            <a:cxnLst/>
            <a:rect l="0" t="0" r="0" b="0"/>
            <a:pathLst>
              <a:path w="136544" h="253968">
                <a:moveTo>
                  <a:pt x="88668" y="0"/>
                </a:moveTo>
                <a:lnTo>
                  <a:pt x="92041" y="6742"/>
                </a:lnTo>
                <a:lnTo>
                  <a:pt x="93697" y="13815"/>
                </a:lnTo>
                <a:lnTo>
                  <a:pt x="95139" y="21662"/>
                </a:lnTo>
                <a:lnTo>
                  <a:pt x="96512" y="25731"/>
                </a:lnTo>
                <a:lnTo>
                  <a:pt x="98134" y="29854"/>
                </a:lnTo>
                <a:lnTo>
                  <a:pt x="101818" y="40079"/>
                </a:lnTo>
                <a:lnTo>
                  <a:pt x="103788" y="45770"/>
                </a:lnTo>
                <a:lnTo>
                  <a:pt x="105102" y="52385"/>
                </a:lnTo>
                <a:lnTo>
                  <a:pt x="105978" y="59618"/>
                </a:lnTo>
                <a:lnTo>
                  <a:pt x="106562" y="67262"/>
                </a:lnTo>
                <a:lnTo>
                  <a:pt x="106951" y="74475"/>
                </a:lnTo>
                <a:lnTo>
                  <a:pt x="107384" y="88133"/>
                </a:lnTo>
                <a:lnTo>
                  <a:pt x="107685" y="120549"/>
                </a:lnTo>
                <a:lnTo>
                  <a:pt x="107727" y="167191"/>
                </a:lnTo>
                <a:lnTo>
                  <a:pt x="107022" y="172844"/>
                </a:lnTo>
                <a:lnTo>
                  <a:pt x="105846" y="178729"/>
                </a:lnTo>
                <a:lnTo>
                  <a:pt x="104356" y="184769"/>
                </a:lnTo>
                <a:lnTo>
                  <a:pt x="102657" y="190208"/>
                </a:lnTo>
                <a:lnTo>
                  <a:pt x="100818" y="195244"/>
                </a:lnTo>
                <a:lnTo>
                  <a:pt x="98886" y="200013"/>
                </a:lnTo>
                <a:lnTo>
                  <a:pt x="97598" y="205309"/>
                </a:lnTo>
                <a:lnTo>
                  <a:pt x="96739" y="210956"/>
                </a:lnTo>
                <a:lnTo>
                  <a:pt x="96167" y="216837"/>
                </a:lnTo>
                <a:lnTo>
                  <a:pt x="95785" y="221464"/>
                </a:lnTo>
                <a:lnTo>
                  <a:pt x="95361" y="228486"/>
                </a:lnTo>
                <a:lnTo>
                  <a:pt x="95122" y="236406"/>
                </a:lnTo>
                <a:lnTo>
                  <a:pt x="94383" y="238743"/>
                </a:lnTo>
                <a:lnTo>
                  <a:pt x="90675" y="245403"/>
                </a:lnTo>
                <a:lnTo>
                  <a:pt x="88844" y="253153"/>
                </a:lnTo>
                <a:lnTo>
                  <a:pt x="88746" y="253624"/>
                </a:lnTo>
                <a:lnTo>
                  <a:pt x="85319" y="253889"/>
                </a:lnTo>
                <a:lnTo>
                  <a:pt x="79831" y="253967"/>
                </a:lnTo>
                <a:lnTo>
                  <a:pt x="78541" y="253273"/>
                </a:lnTo>
                <a:lnTo>
                  <a:pt x="77681" y="252104"/>
                </a:lnTo>
                <a:lnTo>
                  <a:pt x="77107" y="250619"/>
                </a:lnTo>
                <a:lnTo>
                  <a:pt x="72927" y="245159"/>
                </a:lnTo>
                <a:lnTo>
                  <a:pt x="69200" y="241134"/>
                </a:lnTo>
                <a:lnTo>
                  <a:pt x="67217" y="239073"/>
                </a:lnTo>
                <a:lnTo>
                  <a:pt x="65896" y="236287"/>
                </a:lnTo>
                <a:lnTo>
                  <a:pt x="64427" y="229430"/>
                </a:lnTo>
                <a:lnTo>
                  <a:pt x="61892" y="221678"/>
                </a:lnTo>
                <a:lnTo>
                  <a:pt x="60227" y="217635"/>
                </a:lnTo>
                <a:lnTo>
                  <a:pt x="58412" y="213529"/>
                </a:lnTo>
                <a:lnTo>
                  <a:pt x="54512" y="205204"/>
                </a:lnTo>
                <a:lnTo>
                  <a:pt x="52484" y="200303"/>
                </a:lnTo>
                <a:lnTo>
                  <a:pt x="50425" y="194918"/>
                </a:lnTo>
                <a:lnTo>
                  <a:pt x="48348" y="189212"/>
                </a:lnTo>
                <a:lnTo>
                  <a:pt x="46256" y="183997"/>
                </a:lnTo>
                <a:lnTo>
                  <a:pt x="44155" y="179109"/>
                </a:lnTo>
                <a:lnTo>
                  <a:pt x="42049" y="174440"/>
                </a:lnTo>
                <a:lnTo>
                  <a:pt x="39939" y="169210"/>
                </a:lnTo>
                <a:lnTo>
                  <a:pt x="35711" y="157754"/>
                </a:lnTo>
                <a:lnTo>
                  <a:pt x="29362" y="139405"/>
                </a:lnTo>
                <a:lnTo>
                  <a:pt x="27245" y="133859"/>
                </a:lnTo>
                <a:lnTo>
                  <a:pt x="25128" y="128750"/>
                </a:lnTo>
                <a:lnTo>
                  <a:pt x="23010" y="123934"/>
                </a:lnTo>
                <a:lnTo>
                  <a:pt x="18775" y="114819"/>
                </a:lnTo>
                <a:lnTo>
                  <a:pt x="16656" y="110413"/>
                </a:lnTo>
                <a:lnTo>
                  <a:pt x="15245" y="106064"/>
                </a:lnTo>
                <a:lnTo>
                  <a:pt x="14303" y="101754"/>
                </a:lnTo>
                <a:lnTo>
                  <a:pt x="13676" y="97469"/>
                </a:lnTo>
                <a:lnTo>
                  <a:pt x="12551" y="93202"/>
                </a:lnTo>
                <a:lnTo>
                  <a:pt x="11096" y="88946"/>
                </a:lnTo>
                <a:lnTo>
                  <a:pt x="8302" y="81159"/>
                </a:lnTo>
                <a:lnTo>
                  <a:pt x="7061" y="75347"/>
                </a:lnTo>
                <a:lnTo>
                  <a:pt x="4626" y="70412"/>
                </a:lnTo>
                <a:lnTo>
                  <a:pt x="2989" y="68108"/>
                </a:lnTo>
                <a:lnTo>
                  <a:pt x="1169" y="63666"/>
                </a:lnTo>
                <a:lnTo>
                  <a:pt x="360" y="58635"/>
                </a:lnTo>
                <a:lnTo>
                  <a:pt x="0" y="51695"/>
                </a:lnTo>
                <a:lnTo>
                  <a:pt x="611" y="48575"/>
                </a:lnTo>
                <a:lnTo>
                  <a:pt x="3171" y="43226"/>
                </a:lnTo>
                <a:lnTo>
                  <a:pt x="6662" y="38497"/>
                </a:lnTo>
                <a:lnTo>
                  <a:pt x="8582" y="36248"/>
                </a:lnTo>
                <a:lnTo>
                  <a:pt x="9861" y="34043"/>
                </a:lnTo>
                <a:lnTo>
                  <a:pt x="11284" y="29712"/>
                </a:lnTo>
                <a:lnTo>
                  <a:pt x="13074" y="27569"/>
                </a:lnTo>
                <a:lnTo>
                  <a:pt x="15681" y="25435"/>
                </a:lnTo>
                <a:lnTo>
                  <a:pt x="18830" y="23307"/>
                </a:lnTo>
                <a:lnTo>
                  <a:pt x="21636" y="21888"/>
                </a:lnTo>
                <a:lnTo>
                  <a:pt x="24212" y="20942"/>
                </a:lnTo>
                <a:lnTo>
                  <a:pt x="26636" y="20311"/>
                </a:lnTo>
                <a:lnTo>
                  <a:pt x="29663" y="19185"/>
                </a:lnTo>
                <a:lnTo>
                  <a:pt x="33094" y="17729"/>
                </a:lnTo>
                <a:lnTo>
                  <a:pt x="36792" y="16053"/>
                </a:lnTo>
                <a:lnTo>
                  <a:pt x="40670" y="14935"/>
                </a:lnTo>
                <a:lnTo>
                  <a:pt x="44668" y="14190"/>
                </a:lnTo>
                <a:lnTo>
                  <a:pt x="48745" y="13693"/>
                </a:lnTo>
                <a:lnTo>
                  <a:pt x="52874" y="12657"/>
                </a:lnTo>
                <a:lnTo>
                  <a:pt x="57040" y="11260"/>
                </a:lnTo>
                <a:lnTo>
                  <a:pt x="61229" y="9623"/>
                </a:lnTo>
                <a:lnTo>
                  <a:pt x="64728" y="8532"/>
                </a:lnTo>
                <a:lnTo>
                  <a:pt x="67765" y="7805"/>
                </a:lnTo>
                <a:lnTo>
                  <a:pt x="70497" y="7320"/>
                </a:lnTo>
                <a:lnTo>
                  <a:pt x="74436" y="6997"/>
                </a:lnTo>
                <a:lnTo>
                  <a:pt x="79180" y="6781"/>
                </a:lnTo>
                <a:lnTo>
                  <a:pt x="84461" y="6637"/>
                </a:lnTo>
                <a:lnTo>
                  <a:pt x="88687" y="7247"/>
                </a:lnTo>
                <a:lnTo>
                  <a:pt x="92211" y="8359"/>
                </a:lnTo>
                <a:lnTo>
                  <a:pt x="95266" y="9806"/>
                </a:lnTo>
                <a:lnTo>
                  <a:pt x="98009" y="10771"/>
                </a:lnTo>
                <a:lnTo>
                  <a:pt x="100543" y="11414"/>
                </a:lnTo>
                <a:lnTo>
                  <a:pt x="102939" y="11843"/>
                </a:lnTo>
                <a:lnTo>
                  <a:pt x="105948" y="12129"/>
                </a:lnTo>
                <a:lnTo>
                  <a:pt x="109366" y="12319"/>
                </a:lnTo>
                <a:lnTo>
                  <a:pt x="113057" y="12446"/>
                </a:lnTo>
                <a:lnTo>
                  <a:pt x="116223" y="13236"/>
                </a:lnTo>
                <a:lnTo>
                  <a:pt x="119040" y="14469"/>
                </a:lnTo>
                <a:lnTo>
                  <a:pt x="121624" y="15996"/>
                </a:lnTo>
                <a:lnTo>
                  <a:pt x="124053" y="17014"/>
                </a:lnTo>
                <a:lnTo>
                  <a:pt x="126378" y="17693"/>
                </a:lnTo>
                <a:lnTo>
                  <a:pt x="128634" y="18145"/>
                </a:lnTo>
                <a:lnTo>
                  <a:pt x="130138" y="19152"/>
                </a:lnTo>
                <a:lnTo>
                  <a:pt x="131141" y="20529"/>
                </a:lnTo>
                <a:lnTo>
                  <a:pt x="131809" y="22153"/>
                </a:lnTo>
                <a:lnTo>
                  <a:pt x="134435" y="25838"/>
                </a:lnTo>
                <a:lnTo>
                  <a:pt x="136123" y="27809"/>
                </a:lnTo>
                <a:lnTo>
                  <a:pt x="136543" y="29828"/>
                </a:lnTo>
                <a:lnTo>
                  <a:pt x="136117" y="31880"/>
                </a:lnTo>
                <a:lnTo>
                  <a:pt x="134466" y="36041"/>
                </a:lnTo>
                <a:lnTo>
                  <a:pt x="133732" y="40242"/>
                </a:lnTo>
                <a:lnTo>
                  <a:pt x="132831" y="42351"/>
                </a:lnTo>
                <a:lnTo>
                  <a:pt x="129946" y="46574"/>
                </a:lnTo>
                <a:lnTo>
                  <a:pt x="126312" y="50803"/>
                </a:lnTo>
                <a:lnTo>
                  <a:pt x="122342" y="55035"/>
                </a:lnTo>
                <a:lnTo>
                  <a:pt x="111938" y="65617"/>
                </a:lnTo>
                <a:lnTo>
                  <a:pt x="109124" y="67734"/>
                </a:lnTo>
                <a:lnTo>
                  <a:pt x="105835" y="69850"/>
                </a:lnTo>
                <a:lnTo>
                  <a:pt x="97158" y="74946"/>
                </a:lnTo>
                <a:lnTo>
                  <a:pt x="95034" y="75364"/>
                </a:lnTo>
                <a:lnTo>
                  <a:pt x="92206" y="75643"/>
                </a:lnTo>
                <a:lnTo>
                  <a:pt x="86005" y="75952"/>
                </a:lnTo>
                <a:lnTo>
                  <a:pt x="75960" y="7620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SMARTInkAnnotation391"/>
          <p:cNvSpPr/>
          <p:nvPr/>
        </p:nvSpPr>
        <p:spPr>
          <a:xfrm>
            <a:off x="4229811" y="895351"/>
            <a:ext cx="138863" cy="146050"/>
          </a:xfrm>
          <a:custGeom>
            <a:avLst/>
            <a:gdLst/>
            <a:ahLst/>
            <a:cxnLst/>
            <a:rect l="0" t="0" r="0" b="0"/>
            <a:pathLst>
              <a:path w="138863" h="146050">
                <a:moveTo>
                  <a:pt x="43553" y="12699"/>
                </a:moveTo>
                <a:lnTo>
                  <a:pt x="46926" y="12699"/>
                </a:lnTo>
                <a:lnTo>
                  <a:pt x="48626" y="13404"/>
                </a:lnTo>
                <a:lnTo>
                  <a:pt x="52397" y="16070"/>
                </a:lnTo>
                <a:lnTo>
                  <a:pt x="54391" y="17063"/>
                </a:lnTo>
                <a:lnTo>
                  <a:pt x="58489" y="18166"/>
                </a:lnTo>
                <a:lnTo>
                  <a:pt x="62663" y="18657"/>
                </a:lnTo>
                <a:lnTo>
                  <a:pt x="64765" y="18787"/>
                </a:lnTo>
                <a:lnTo>
                  <a:pt x="66167" y="19580"/>
                </a:lnTo>
                <a:lnTo>
                  <a:pt x="67100" y="20814"/>
                </a:lnTo>
                <a:lnTo>
                  <a:pt x="67723" y="22342"/>
                </a:lnTo>
                <a:lnTo>
                  <a:pt x="68844" y="23361"/>
                </a:lnTo>
                <a:lnTo>
                  <a:pt x="70298" y="24040"/>
                </a:lnTo>
                <a:lnTo>
                  <a:pt x="73795" y="24795"/>
                </a:lnTo>
                <a:lnTo>
                  <a:pt x="77703" y="25131"/>
                </a:lnTo>
                <a:lnTo>
                  <a:pt x="81793" y="25280"/>
                </a:lnTo>
                <a:lnTo>
                  <a:pt x="83873" y="25319"/>
                </a:lnTo>
                <a:lnTo>
                  <a:pt x="85964" y="24640"/>
                </a:lnTo>
                <a:lnTo>
                  <a:pt x="90172" y="22004"/>
                </a:lnTo>
                <a:lnTo>
                  <a:pt x="94258" y="18927"/>
                </a:lnTo>
                <a:lnTo>
                  <a:pt x="99746" y="13658"/>
                </a:lnTo>
                <a:lnTo>
                  <a:pt x="100076" y="12633"/>
                </a:lnTo>
                <a:lnTo>
                  <a:pt x="100542" y="8524"/>
                </a:lnTo>
                <a:lnTo>
                  <a:pt x="100727" y="4595"/>
                </a:lnTo>
                <a:lnTo>
                  <a:pt x="100730" y="3063"/>
                </a:lnTo>
                <a:lnTo>
                  <a:pt x="100027" y="2042"/>
                </a:lnTo>
                <a:lnTo>
                  <a:pt x="98852" y="1361"/>
                </a:lnTo>
                <a:lnTo>
                  <a:pt x="95664" y="604"/>
                </a:lnTo>
                <a:lnTo>
                  <a:pt x="91894" y="268"/>
                </a:lnTo>
                <a:lnTo>
                  <a:pt x="87865" y="118"/>
                </a:lnTo>
                <a:lnTo>
                  <a:pt x="79745" y="34"/>
                </a:lnTo>
                <a:lnTo>
                  <a:pt x="50847" y="0"/>
                </a:lnTo>
                <a:lnTo>
                  <a:pt x="47709" y="705"/>
                </a:lnTo>
                <a:lnTo>
                  <a:pt x="44912" y="1881"/>
                </a:lnTo>
                <a:lnTo>
                  <a:pt x="42341" y="3370"/>
                </a:lnTo>
                <a:lnTo>
                  <a:pt x="35719" y="6907"/>
                </a:lnTo>
                <a:lnTo>
                  <a:pt x="19963" y="14926"/>
                </a:lnTo>
                <a:lnTo>
                  <a:pt x="16531" y="17006"/>
                </a:lnTo>
                <a:lnTo>
                  <a:pt x="13536" y="19098"/>
                </a:lnTo>
                <a:lnTo>
                  <a:pt x="10833" y="21198"/>
                </a:lnTo>
                <a:lnTo>
                  <a:pt x="9032" y="24010"/>
                </a:lnTo>
                <a:lnTo>
                  <a:pt x="7832" y="27295"/>
                </a:lnTo>
                <a:lnTo>
                  <a:pt x="7030" y="30896"/>
                </a:lnTo>
                <a:lnTo>
                  <a:pt x="6497" y="34003"/>
                </a:lnTo>
                <a:lnTo>
                  <a:pt x="6142" y="36779"/>
                </a:lnTo>
                <a:lnTo>
                  <a:pt x="5904" y="39336"/>
                </a:lnTo>
                <a:lnTo>
                  <a:pt x="5039" y="42451"/>
                </a:lnTo>
                <a:lnTo>
                  <a:pt x="3758" y="45939"/>
                </a:lnTo>
                <a:lnTo>
                  <a:pt x="2197" y="49676"/>
                </a:lnTo>
                <a:lnTo>
                  <a:pt x="1156" y="53578"/>
                </a:lnTo>
                <a:lnTo>
                  <a:pt x="463" y="57591"/>
                </a:lnTo>
                <a:lnTo>
                  <a:pt x="0" y="61677"/>
                </a:lnTo>
                <a:lnTo>
                  <a:pt x="398" y="65106"/>
                </a:lnTo>
                <a:lnTo>
                  <a:pt x="1369" y="68098"/>
                </a:lnTo>
                <a:lnTo>
                  <a:pt x="2723" y="70798"/>
                </a:lnTo>
                <a:lnTo>
                  <a:pt x="3625" y="74010"/>
                </a:lnTo>
                <a:lnTo>
                  <a:pt x="4226" y="77562"/>
                </a:lnTo>
                <a:lnTo>
                  <a:pt x="4627" y="81341"/>
                </a:lnTo>
                <a:lnTo>
                  <a:pt x="5601" y="85271"/>
                </a:lnTo>
                <a:lnTo>
                  <a:pt x="6955" y="89303"/>
                </a:lnTo>
                <a:lnTo>
                  <a:pt x="8565" y="93402"/>
                </a:lnTo>
                <a:lnTo>
                  <a:pt x="10343" y="96840"/>
                </a:lnTo>
                <a:lnTo>
                  <a:pt x="12235" y="99837"/>
                </a:lnTo>
                <a:lnTo>
                  <a:pt x="14203" y="102541"/>
                </a:lnTo>
                <a:lnTo>
                  <a:pt x="16926" y="105755"/>
                </a:lnTo>
                <a:lnTo>
                  <a:pt x="20154" y="109308"/>
                </a:lnTo>
                <a:lnTo>
                  <a:pt x="29560" y="119170"/>
                </a:lnTo>
                <a:lnTo>
                  <a:pt x="32106" y="121780"/>
                </a:lnTo>
                <a:lnTo>
                  <a:pt x="35216" y="123520"/>
                </a:lnTo>
                <a:lnTo>
                  <a:pt x="38701" y="124679"/>
                </a:lnTo>
                <a:lnTo>
                  <a:pt x="42436" y="125453"/>
                </a:lnTo>
                <a:lnTo>
                  <a:pt x="46338" y="126674"/>
                </a:lnTo>
                <a:lnTo>
                  <a:pt x="50352" y="128193"/>
                </a:lnTo>
                <a:lnTo>
                  <a:pt x="54439" y="129912"/>
                </a:lnTo>
                <a:lnTo>
                  <a:pt x="58576" y="131763"/>
                </a:lnTo>
                <a:lnTo>
                  <a:pt x="66938" y="135702"/>
                </a:lnTo>
                <a:lnTo>
                  <a:pt x="70439" y="137034"/>
                </a:lnTo>
                <a:lnTo>
                  <a:pt x="73479" y="137922"/>
                </a:lnTo>
                <a:lnTo>
                  <a:pt x="76211" y="138515"/>
                </a:lnTo>
                <a:lnTo>
                  <a:pt x="79445" y="139615"/>
                </a:lnTo>
                <a:lnTo>
                  <a:pt x="83013" y="141054"/>
                </a:lnTo>
                <a:lnTo>
                  <a:pt x="86803" y="142719"/>
                </a:lnTo>
                <a:lnTo>
                  <a:pt x="90742" y="143829"/>
                </a:lnTo>
                <a:lnTo>
                  <a:pt x="94780" y="144569"/>
                </a:lnTo>
                <a:lnTo>
                  <a:pt x="98884" y="145062"/>
                </a:lnTo>
                <a:lnTo>
                  <a:pt x="102326" y="145391"/>
                </a:lnTo>
                <a:lnTo>
                  <a:pt x="105327" y="145610"/>
                </a:lnTo>
                <a:lnTo>
                  <a:pt x="108034" y="145757"/>
                </a:lnTo>
                <a:lnTo>
                  <a:pt x="114806" y="145919"/>
                </a:lnTo>
                <a:lnTo>
                  <a:pt x="138862" y="146049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SMARTInkAnnotation392"/>
          <p:cNvSpPr/>
          <p:nvPr/>
        </p:nvSpPr>
        <p:spPr>
          <a:xfrm>
            <a:off x="4673783" y="826383"/>
            <a:ext cx="171297" cy="195850"/>
          </a:xfrm>
          <a:custGeom>
            <a:avLst/>
            <a:gdLst/>
            <a:ahLst/>
            <a:cxnLst/>
            <a:rect l="0" t="0" r="0" b="0"/>
            <a:pathLst>
              <a:path w="171297" h="195850">
                <a:moveTo>
                  <a:pt x="133314" y="11817"/>
                </a:moveTo>
                <a:lnTo>
                  <a:pt x="133314" y="5467"/>
                </a:lnTo>
                <a:lnTo>
                  <a:pt x="129941" y="5467"/>
                </a:lnTo>
                <a:lnTo>
                  <a:pt x="128241" y="4761"/>
                </a:lnTo>
                <a:lnTo>
                  <a:pt x="124470" y="2096"/>
                </a:lnTo>
                <a:lnTo>
                  <a:pt x="122476" y="1103"/>
                </a:lnTo>
                <a:lnTo>
                  <a:pt x="118378" y="0"/>
                </a:lnTo>
                <a:lnTo>
                  <a:pt x="116297" y="411"/>
                </a:lnTo>
                <a:lnTo>
                  <a:pt x="112102" y="2749"/>
                </a:lnTo>
                <a:lnTo>
                  <a:pt x="107884" y="4259"/>
                </a:lnTo>
                <a:lnTo>
                  <a:pt x="102950" y="5636"/>
                </a:lnTo>
                <a:lnTo>
                  <a:pt x="99657" y="6990"/>
                </a:lnTo>
                <a:lnTo>
                  <a:pt x="96050" y="8599"/>
                </a:lnTo>
                <a:lnTo>
                  <a:pt x="92940" y="10377"/>
                </a:lnTo>
                <a:lnTo>
                  <a:pt x="87601" y="14234"/>
                </a:lnTo>
                <a:lnTo>
                  <a:pt x="84483" y="16251"/>
                </a:lnTo>
                <a:lnTo>
                  <a:pt x="80992" y="18301"/>
                </a:lnTo>
                <a:lnTo>
                  <a:pt x="77252" y="20373"/>
                </a:lnTo>
                <a:lnTo>
                  <a:pt x="73348" y="23165"/>
                </a:lnTo>
                <a:lnTo>
                  <a:pt x="69332" y="26438"/>
                </a:lnTo>
                <a:lnTo>
                  <a:pt x="65244" y="30031"/>
                </a:lnTo>
                <a:lnTo>
                  <a:pt x="61106" y="33837"/>
                </a:lnTo>
                <a:lnTo>
                  <a:pt x="52743" y="41830"/>
                </a:lnTo>
                <a:lnTo>
                  <a:pt x="49242" y="45937"/>
                </a:lnTo>
                <a:lnTo>
                  <a:pt x="46202" y="50085"/>
                </a:lnTo>
                <a:lnTo>
                  <a:pt x="43470" y="54263"/>
                </a:lnTo>
                <a:lnTo>
                  <a:pt x="40236" y="58458"/>
                </a:lnTo>
                <a:lnTo>
                  <a:pt x="36668" y="62667"/>
                </a:lnTo>
                <a:lnTo>
                  <a:pt x="32878" y="66884"/>
                </a:lnTo>
                <a:lnTo>
                  <a:pt x="28939" y="71811"/>
                </a:lnTo>
                <a:lnTo>
                  <a:pt x="24901" y="77213"/>
                </a:lnTo>
                <a:lnTo>
                  <a:pt x="20797" y="82931"/>
                </a:lnTo>
                <a:lnTo>
                  <a:pt x="17355" y="88154"/>
                </a:lnTo>
                <a:lnTo>
                  <a:pt x="14354" y="93047"/>
                </a:lnTo>
                <a:lnTo>
                  <a:pt x="11648" y="97720"/>
                </a:lnTo>
                <a:lnTo>
                  <a:pt x="6758" y="106676"/>
                </a:lnTo>
                <a:lnTo>
                  <a:pt x="4466" y="111040"/>
                </a:lnTo>
                <a:lnTo>
                  <a:pt x="2937" y="116065"/>
                </a:lnTo>
                <a:lnTo>
                  <a:pt x="1918" y="121532"/>
                </a:lnTo>
                <a:lnTo>
                  <a:pt x="1239" y="127294"/>
                </a:lnTo>
                <a:lnTo>
                  <a:pt x="787" y="132546"/>
                </a:lnTo>
                <a:lnTo>
                  <a:pt x="485" y="137459"/>
                </a:lnTo>
                <a:lnTo>
                  <a:pt x="149" y="146680"/>
                </a:lnTo>
                <a:lnTo>
                  <a:pt x="0" y="155482"/>
                </a:lnTo>
                <a:lnTo>
                  <a:pt x="666" y="159099"/>
                </a:lnTo>
                <a:lnTo>
                  <a:pt x="3289" y="165000"/>
                </a:lnTo>
                <a:lnTo>
                  <a:pt x="8735" y="175659"/>
                </a:lnTo>
                <a:lnTo>
                  <a:pt x="12759" y="181767"/>
                </a:lnTo>
                <a:lnTo>
                  <a:pt x="14820" y="184384"/>
                </a:lnTo>
                <a:lnTo>
                  <a:pt x="17606" y="186834"/>
                </a:lnTo>
                <a:lnTo>
                  <a:pt x="20876" y="189173"/>
                </a:lnTo>
                <a:lnTo>
                  <a:pt x="24467" y="191437"/>
                </a:lnTo>
                <a:lnTo>
                  <a:pt x="28274" y="192947"/>
                </a:lnTo>
                <a:lnTo>
                  <a:pt x="32223" y="193954"/>
                </a:lnTo>
                <a:lnTo>
                  <a:pt x="36269" y="194625"/>
                </a:lnTo>
                <a:lnTo>
                  <a:pt x="41083" y="195072"/>
                </a:lnTo>
                <a:lnTo>
                  <a:pt x="46411" y="195371"/>
                </a:lnTo>
                <a:lnTo>
                  <a:pt x="57273" y="195702"/>
                </a:lnTo>
                <a:lnTo>
                  <a:pt x="66806" y="195849"/>
                </a:lnTo>
                <a:lnTo>
                  <a:pt x="72032" y="195183"/>
                </a:lnTo>
                <a:lnTo>
                  <a:pt x="77633" y="194033"/>
                </a:lnTo>
                <a:lnTo>
                  <a:pt x="83486" y="192561"/>
                </a:lnTo>
                <a:lnTo>
                  <a:pt x="88799" y="190874"/>
                </a:lnTo>
                <a:lnTo>
                  <a:pt x="93754" y="189044"/>
                </a:lnTo>
                <a:lnTo>
                  <a:pt x="98468" y="187118"/>
                </a:lnTo>
                <a:lnTo>
                  <a:pt x="104436" y="185129"/>
                </a:lnTo>
                <a:lnTo>
                  <a:pt x="111238" y="183097"/>
                </a:lnTo>
                <a:lnTo>
                  <a:pt x="118597" y="181037"/>
                </a:lnTo>
                <a:lnTo>
                  <a:pt x="124208" y="178958"/>
                </a:lnTo>
                <a:lnTo>
                  <a:pt x="128655" y="176867"/>
                </a:lnTo>
                <a:lnTo>
                  <a:pt x="132326" y="174767"/>
                </a:lnTo>
                <a:lnTo>
                  <a:pt x="136185" y="171956"/>
                </a:lnTo>
                <a:lnTo>
                  <a:pt x="140171" y="168671"/>
                </a:lnTo>
                <a:lnTo>
                  <a:pt x="144239" y="165069"/>
                </a:lnTo>
                <a:lnTo>
                  <a:pt x="148363" y="161963"/>
                </a:lnTo>
                <a:lnTo>
                  <a:pt x="152525" y="159186"/>
                </a:lnTo>
                <a:lnTo>
                  <a:pt x="156711" y="156630"/>
                </a:lnTo>
                <a:lnTo>
                  <a:pt x="160208" y="154220"/>
                </a:lnTo>
                <a:lnTo>
                  <a:pt x="163245" y="151908"/>
                </a:lnTo>
                <a:lnTo>
                  <a:pt x="165975" y="149661"/>
                </a:lnTo>
                <a:lnTo>
                  <a:pt x="167796" y="147457"/>
                </a:lnTo>
                <a:lnTo>
                  <a:pt x="169010" y="145283"/>
                </a:lnTo>
                <a:lnTo>
                  <a:pt x="170359" y="140985"/>
                </a:lnTo>
                <a:lnTo>
                  <a:pt x="171118" y="135305"/>
                </a:lnTo>
                <a:lnTo>
                  <a:pt x="171296" y="133728"/>
                </a:lnTo>
                <a:lnTo>
                  <a:pt x="169492" y="131146"/>
                </a:lnTo>
                <a:lnTo>
                  <a:pt x="168023" y="129470"/>
                </a:lnTo>
                <a:lnTo>
                  <a:pt x="166337" y="128352"/>
                </a:lnTo>
                <a:lnTo>
                  <a:pt x="162581" y="127110"/>
                </a:lnTo>
                <a:lnTo>
                  <a:pt x="158559" y="124677"/>
                </a:lnTo>
                <a:lnTo>
                  <a:pt x="156498" y="123040"/>
                </a:lnTo>
                <a:lnTo>
                  <a:pt x="153712" y="121949"/>
                </a:lnTo>
                <a:lnTo>
                  <a:pt x="150442" y="121222"/>
                </a:lnTo>
                <a:lnTo>
                  <a:pt x="146851" y="120737"/>
                </a:lnTo>
                <a:lnTo>
                  <a:pt x="143751" y="120414"/>
                </a:lnTo>
                <a:lnTo>
                  <a:pt x="138423" y="120054"/>
                </a:lnTo>
                <a:lnTo>
                  <a:pt x="133702" y="119895"/>
                </a:lnTo>
                <a:lnTo>
                  <a:pt x="125192" y="119805"/>
                </a:lnTo>
                <a:lnTo>
                  <a:pt x="91904" y="119767"/>
                </a:lnTo>
                <a:lnTo>
                  <a:pt x="91588" y="119061"/>
                </a:lnTo>
                <a:lnTo>
                  <a:pt x="92083" y="117885"/>
                </a:lnTo>
                <a:lnTo>
                  <a:pt x="93118" y="116396"/>
                </a:lnTo>
                <a:lnTo>
                  <a:pt x="94515" y="115403"/>
                </a:lnTo>
                <a:lnTo>
                  <a:pt x="99854" y="113300"/>
                </a:lnTo>
                <a:lnTo>
                  <a:pt x="101829" y="111928"/>
                </a:lnTo>
                <a:lnTo>
                  <a:pt x="107898" y="107067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SMARTInkAnnotation393"/>
          <p:cNvSpPr/>
          <p:nvPr/>
        </p:nvSpPr>
        <p:spPr>
          <a:xfrm>
            <a:off x="4896060" y="844550"/>
            <a:ext cx="31763" cy="151406"/>
          </a:xfrm>
          <a:custGeom>
            <a:avLst/>
            <a:gdLst/>
            <a:ahLst/>
            <a:cxnLst/>
            <a:rect l="0" t="0" r="0" b="0"/>
            <a:pathLst>
              <a:path w="31763" h="151406">
                <a:moveTo>
                  <a:pt x="31762" y="0"/>
                </a:moveTo>
                <a:lnTo>
                  <a:pt x="28389" y="3371"/>
                </a:lnTo>
                <a:lnTo>
                  <a:pt x="27396" y="5070"/>
                </a:lnTo>
                <a:lnTo>
                  <a:pt x="26733" y="6908"/>
                </a:lnTo>
                <a:lnTo>
                  <a:pt x="25997" y="11537"/>
                </a:lnTo>
                <a:lnTo>
                  <a:pt x="25801" y="14747"/>
                </a:lnTo>
                <a:lnTo>
                  <a:pt x="25583" y="21371"/>
                </a:lnTo>
                <a:lnTo>
                  <a:pt x="25486" y="26667"/>
                </a:lnTo>
                <a:lnTo>
                  <a:pt x="24754" y="29772"/>
                </a:lnTo>
                <a:lnTo>
                  <a:pt x="23560" y="33254"/>
                </a:lnTo>
                <a:lnTo>
                  <a:pt x="22058" y="36986"/>
                </a:lnTo>
                <a:lnTo>
                  <a:pt x="21057" y="40885"/>
                </a:lnTo>
                <a:lnTo>
                  <a:pt x="20390" y="44896"/>
                </a:lnTo>
                <a:lnTo>
                  <a:pt x="19945" y="48980"/>
                </a:lnTo>
                <a:lnTo>
                  <a:pt x="18942" y="53115"/>
                </a:lnTo>
                <a:lnTo>
                  <a:pt x="17567" y="57282"/>
                </a:lnTo>
                <a:lnTo>
                  <a:pt x="15945" y="61471"/>
                </a:lnTo>
                <a:lnTo>
                  <a:pt x="14864" y="65675"/>
                </a:lnTo>
                <a:lnTo>
                  <a:pt x="14143" y="69889"/>
                </a:lnTo>
                <a:lnTo>
                  <a:pt x="13662" y="74109"/>
                </a:lnTo>
                <a:lnTo>
                  <a:pt x="12635" y="78334"/>
                </a:lnTo>
                <a:lnTo>
                  <a:pt x="11246" y="82562"/>
                </a:lnTo>
                <a:lnTo>
                  <a:pt x="9612" y="86791"/>
                </a:lnTo>
                <a:lnTo>
                  <a:pt x="8524" y="91022"/>
                </a:lnTo>
                <a:lnTo>
                  <a:pt x="7798" y="95253"/>
                </a:lnTo>
                <a:lnTo>
                  <a:pt x="7314" y="99486"/>
                </a:lnTo>
                <a:lnTo>
                  <a:pt x="6992" y="103013"/>
                </a:lnTo>
                <a:lnTo>
                  <a:pt x="6777" y="106070"/>
                </a:lnTo>
                <a:lnTo>
                  <a:pt x="6634" y="108813"/>
                </a:lnTo>
                <a:lnTo>
                  <a:pt x="6474" y="115624"/>
                </a:lnTo>
                <a:lnTo>
                  <a:pt x="6431" y="119416"/>
                </a:lnTo>
                <a:lnTo>
                  <a:pt x="5698" y="122650"/>
                </a:lnTo>
                <a:lnTo>
                  <a:pt x="4502" y="125511"/>
                </a:lnTo>
                <a:lnTo>
                  <a:pt x="2999" y="128124"/>
                </a:lnTo>
                <a:lnTo>
                  <a:pt x="1996" y="130571"/>
                </a:lnTo>
                <a:lnTo>
                  <a:pt x="1329" y="132909"/>
                </a:lnTo>
                <a:lnTo>
                  <a:pt x="586" y="137387"/>
                </a:lnTo>
                <a:lnTo>
                  <a:pt x="257" y="141729"/>
                </a:lnTo>
                <a:lnTo>
                  <a:pt x="45" y="145902"/>
                </a:lnTo>
                <a:lnTo>
                  <a:pt x="0" y="151405"/>
                </a:lnTo>
                <a:lnTo>
                  <a:pt x="704" y="151031"/>
                </a:lnTo>
                <a:lnTo>
                  <a:pt x="1879" y="150076"/>
                </a:lnTo>
                <a:lnTo>
                  <a:pt x="3368" y="148734"/>
                </a:lnTo>
                <a:lnTo>
                  <a:pt x="6905" y="145361"/>
                </a:lnTo>
                <a:lnTo>
                  <a:pt x="12701" y="13970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SMARTInkAnnotation394"/>
          <p:cNvSpPr/>
          <p:nvPr/>
        </p:nvSpPr>
        <p:spPr>
          <a:xfrm>
            <a:off x="5029488" y="857250"/>
            <a:ext cx="76246" cy="127000"/>
          </a:xfrm>
          <a:custGeom>
            <a:avLst/>
            <a:gdLst/>
            <a:ahLst/>
            <a:cxnLst/>
            <a:rect l="0" t="0" r="0" b="0"/>
            <a:pathLst>
              <a:path w="76246" h="127000">
                <a:moveTo>
                  <a:pt x="12705" y="0"/>
                </a:moveTo>
                <a:lnTo>
                  <a:pt x="18177" y="5467"/>
                </a:lnTo>
                <a:lnTo>
                  <a:pt x="17765" y="6467"/>
                </a:lnTo>
                <a:lnTo>
                  <a:pt x="15425" y="9459"/>
                </a:lnTo>
                <a:lnTo>
                  <a:pt x="14518" y="11951"/>
                </a:lnTo>
                <a:lnTo>
                  <a:pt x="13914" y="15023"/>
                </a:lnTo>
                <a:lnTo>
                  <a:pt x="13511" y="18482"/>
                </a:lnTo>
                <a:lnTo>
                  <a:pt x="13243" y="21493"/>
                </a:lnTo>
                <a:lnTo>
                  <a:pt x="13063" y="24207"/>
                </a:lnTo>
                <a:lnTo>
                  <a:pt x="12944" y="26721"/>
                </a:lnTo>
                <a:lnTo>
                  <a:pt x="12159" y="29103"/>
                </a:lnTo>
                <a:lnTo>
                  <a:pt x="10928" y="31396"/>
                </a:lnTo>
                <a:lnTo>
                  <a:pt x="9402" y="33631"/>
                </a:lnTo>
                <a:lnTo>
                  <a:pt x="8386" y="35826"/>
                </a:lnTo>
                <a:lnTo>
                  <a:pt x="7707" y="37995"/>
                </a:lnTo>
                <a:lnTo>
                  <a:pt x="7256" y="40147"/>
                </a:lnTo>
                <a:lnTo>
                  <a:pt x="6248" y="42992"/>
                </a:lnTo>
                <a:lnTo>
                  <a:pt x="4871" y="46300"/>
                </a:lnTo>
                <a:lnTo>
                  <a:pt x="3246" y="49917"/>
                </a:lnTo>
                <a:lnTo>
                  <a:pt x="2163" y="53739"/>
                </a:lnTo>
                <a:lnTo>
                  <a:pt x="1441" y="57698"/>
                </a:lnTo>
                <a:lnTo>
                  <a:pt x="960" y="61749"/>
                </a:lnTo>
                <a:lnTo>
                  <a:pt x="639" y="65155"/>
                </a:lnTo>
                <a:lnTo>
                  <a:pt x="425" y="68131"/>
                </a:lnTo>
                <a:lnTo>
                  <a:pt x="282" y="70821"/>
                </a:lnTo>
                <a:lnTo>
                  <a:pt x="124" y="75690"/>
                </a:lnTo>
                <a:lnTo>
                  <a:pt x="35" y="84280"/>
                </a:lnTo>
                <a:lnTo>
                  <a:pt x="0" y="103446"/>
                </a:lnTo>
                <a:lnTo>
                  <a:pt x="705" y="105653"/>
                </a:lnTo>
                <a:lnTo>
                  <a:pt x="1880" y="107830"/>
                </a:lnTo>
                <a:lnTo>
                  <a:pt x="3371" y="109986"/>
                </a:lnTo>
                <a:lnTo>
                  <a:pt x="4364" y="112130"/>
                </a:lnTo>
                <a:lnTo>
                  <a:pt x="5026" y="114264"/>
                </a:lnTo>
                <a:lnTo>
                  <a:pt x="6090" y="119388"/>
                </a:lnTo>
                <a:lnTo>
                  <a:pt x="6235" y="121971"/>
                </a:lnTo>
                <a:lnTo>
                  <a:pt x="6328" y="126006"/>
                </a:lnTo>
                <a:lnTo>
                  <a:pt x="7042" y="126338"/>
                </a:lnTo>
                <a:lnTo>
                  <a:pt x="8224" y="126558"/>
                </a:lnTo>
                <a:lnTo>
                  <a:pt x="12682" y="126998"/>
                </a:lnTo>
                <a:lnTo>
                  <a:pt x="16071" y="126999"/>
                </a:lnTo>
                <a:lnTo>
                  <a:pt x="17067" y="126294"/>
                </a:lnTo>
                <a:lnTo>
                  <a:pt x="17731" y="125118"/>
                </a:lnTo>
                <a:lnTo>
                  <a:pt x="18469" y="121930"/>
                </a:lnTo>
                <a:lnTo>
                  <a:pt x="18797" y="118161"/>
                </a:lnTo>
                <a:lnTo>
                  <a:pt x="19591" y="116874"/>
                </a:lnTo>
                <a:lnTo>
                  <a:pt x="20824" y="116016"/>
                </a:lnTo>
                <a:lnTo>
                  <a:pt x="22354" y="115444"/>
                </a:lnTo>
                <a:lnTo>
                  <a:pt x="23374" y="113651"/>
                </a:lnTo>
                <a:lnTo>
                  <a:pt x="24054" y="111045"/>
                </a:lnTo>
                <a:lnTo>
                  <a:pt x="24506" y="107897"/>
                </a:lnTo>
                <a:lnTo>
                  <a:pt x="25515" y="105092"/>
                </a:lnTo>
                <a:lnTo>
                  <a:pt x="26893" y="102517"/>
                </a:lnTo>
                <a:lnTo>
                  <a:pt x="28517" y="100095"/>
                </a:lnTo>
                <a:lnTo>
                  <a:pt x="30306" y="97774"/>
                </a:lnTo>
                <a:lnTo>
                  <a:pt x="32205" y="95521"/>
                </a:lnTo>
                <a:lnTo>
                  <a:pt x="34178" y="93314"/>
                </a:lnTo>
                <a:lnTo>
                  <a:pt x="36199" y="90432"/>
                </a:lnTo>
                <a:lnTo>
                  <a:pt x="38251" y="87099"/>
                </a:lnTo>
                <a:lnTo>
                  <a:pt x="40325" y="83466"/>
                </a:lnTo>
                <a:lnTo>
                  <a:pt x="42415" y="80338"/>
                </a:lnTo>
                <a:lnTo>
                  <a:pt x="44514" y="77548"/>
                </a:lnTo>
                <a:lnTo>
                  <a:pt x="46619" y="74982"/>
                </a:lnTo>
                <a:lnTo>
                  <a:pt x="48022" y="72566"/>
                </a:lnTo>
                <a:lnTo>
                  <a:pt x="48958" y="70249"/>
                </a:lnTo>
                <a:lnTo>
                  <a:pt x="49582" y="68000"/>
                </a:lnTo>
                <a:lnTo>
                  <a:pt x="50703" y="65088"/>
                </a:lnTo>
                <a:lnTo>
                  <a:pt x="52158" y="61737"/>
                </a:lnTo>
                <a:lnTo>
                  <a:pt x="53833" y="58091"/>
                </a:lnTo>
                <a:lnTo>
                  <a:pt x="55656" y="54955"/>
                </a:lnTo>
                <a:lnTo>
                  <a:pt x="57577" y="52159"/>
                </a:lnTo>
                <a:lnTo>
                  <a:pt x="59563" y="49589"/>
                </a:lnTo>
                <a:lnTo>
                  <a:pt x="60888" y="47171"/>
                </a:lnTo>
                <a:lnTo>
                  <a:pt x="61771" y="44853"/>
                </a:lnTo>
                <a:lnTo>
                  <a:pt x="63188" y="39434"/>
                </a:lnTo>
                <a:lnTo>
                  <a:pt x="63382" y="36811"/>
                </a:lnTo>
                <a:lnTo>
                  <a:pt x="63434" y="35124"/>
                </a:lnTo>
                <a:lnTo>
                  <a:pt x="64174" y="33999"/>
                </a:lnTo>
                <a:lnTo>
                  <a:pt x="65374" y="33250"/>
                </a:lnTo>
                <a:lnTo>
                  <a:pt x="68999" y="32046"/>
                </a:lnTo>
                <a:lnTo>
                  <a:pt x="69296" y="31242"/>
                </a:lnTo>
                <a:lnTo>
                  <a:pt x="69715" y="27444"/>
                </a:lnTo>
                <a:lnTo>
                  <a:pt x="69890" y="25407"/>
                </a:lnTo>
                <a:lnTo>
                  <a:pt x="69891" y="25405"/>
                </a:lnTo>
                <a:lnTo>
                  <a:pt x="69891" y="25402"/>
                </a:lnTo>
                <a:lnTo>
                  <a:pt x="73264" y="25401"/>
                </a:lnTo>
                <a:lnTo>
                  <a:pt x="74257" y="26106"/>
                </a:lnTo>
                <a:lnTo>
                  <a:pt x="74920" y="27282"/>
                </a:lnTo>
                <a:lnTo>
                  <a:pt x="76245" y="3175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SMARTInkAnnotation395"/>
          <p:cNvSpPr/>
          <p:nvPr/>
        </p:nvSpPr>
        <p:spPr>
          <a:xfrm>
            <a:off x="5169272" y="889009"/>
            <a:ext cx="76249" cy="126959"/>
          </a:xfrm>
          <a:custGeom>
            <a:avLst/>
            <a:gdLst/>
            <a:ahLst/>
            <a:cxnLst/>
            <a:rect l="0" t="0" r="0" b="0"/>
            <a:pathLst>
              <a:path w="76249" h="126959">
                <a:moveTo>
                  <a:pt x="0" y="50791"/>
                </a:moveTo>
                <a:lnTo>
                  <a:pt x="0" y="56879"/>
                </a:lnTo>
                <a:lnTo>
                  <a:pt x="1884" y="57025"/>
                </a:lnTo>
                <a:lnTo>
                  <a:pt x="5472" y="57118"/>
                </a:lnTo>
                <a:lnTo>
                  <a:pt x="15797" y="57140"/>
                </a:lnTo>
                <a:lnTo>
                  <a:pt x="16885" y="56435"/>
                </a:lnTo>
                <a:lnTo>
                  <a:pt x="17611" y="55259"/>
                </a:lnTo>
                <a:lnTo>
                  <a:pt x="18095" y="53770"/>
                </a:lnTo>
                <a:lnTo>
                  <a:pt x="19829" y="52777"/>
                </a:lnTo>
                <a:lnTo>
                  <a:pt x="22398" y="52115"/>
                </a:lnTo>
                <a:lnTo>
                  <a:pt x="25522" y="51673"/>
                </a:lnTo>
                <a:lnTo>
                  <a:pt x="28311" y="50674"/>
                </a:lnTo>
                <a:lnTo>
                  <a:pt x="30876" y="49302"/>
                </a:lnTo>
                <a:lnTo>
                  <a:pt x="33292" y="47681"/>
                </a:lnTo>
                <a:lnTo>
                  <a:pt x="35609" y="46601"/>
                </a:lnTo>
                <a:lnTo>
                  <a:pt x="37860" y="45881"/>
                </a:lnTo>
                <a:lnTo>
                  <a:pt x="40065" y="45401"/>
                </a:lnTo>
                <a:lnTo>
                  <a:pt x="42242" y="45081"/>
                </a:lnTo>
                <a:lnTo>
                  <a:pt x="44400" y="44868"/>
                </a:lnTo>
                <a:lnTo>
                  <a:pt x="46544" y="44725"/>
                </a:lnTo>
                <a:lnTo>
                  <a:pt x="48679" y="43925"/>
                </a:lnTo>
                <a:lnTo>
                  <a:pt x="50809" y="42686"/>
                </a:lnTo>
                <a:lnTo>
                  <a:pt x="52935" y="41154"/>
                </a:lnTo>
                <a:lnTo>
                  <a:pt x="55058" y="39427"/>
                </a:lnTo>
                <a:lnTo>
                  <a:pt x="57179" y="37571"/>
                </a:lnTo>
                <a:lnTo>
                  <a:pt x="59300" y="35627"/>
                </a:lnTo>
                <a:lnTo>
                  <a:pt x="61418" y="34332"/>
                </a:lnTo>
                <a:lnTo>
                  <a:pt x="63538" y="33468"/>
                </a:lnTo>
                <a:lnTo>
                  <a:pt x="65657" y="32892"/>
                </a:lnTo>
                <a:lnTo>
                  <a:pt x="67069" y="31803"/>
                </a:lnTo>
                <a:lnTo>
                  <a:pt x="68011" y="30371"/>
                </a:lnTo>
                <a:lnTo>
                  <a:pt x="69057" y="26899"/>
                </a:lnTo>
                <a:lnTo>
                  <a:pt x="69523" y="23004"/>
                </a:lnTo>
                <a:lnTo>
                  <a:pt x="70352" y="21683"/>
                </a:lnTo>
                <a:lnTo>
                  <a:pt x="71611" y="20802"/>
                </a:lnTo>
                <a:lnTo>
                  <a:pt x="73157" y="20215"/>
                </a:lnTo>
                <a:lnTo>
                  <a:pt x="74187" y="19118"/>
                </a:lnTo>
                <a:lnTo>
                  <a:pt x="74873" y="17681"/>
                </a:lnTo>
                <a:lnTo>
                  <a:pt x="75977" y="13677"/>
                </a:lnTo>
                <a:lnTo>
                  <a:pt x="74244" y="11247"/>
                </a:lnTo>
                <a:lnTo>
                  <a:pt x="72794" y="9612"/>
                </a:lnTo>
                <a:lnTo>
                  <a:pt x="71827" y="7816"/>
                </a:lnTo>
                <a:lnTo>
                  <a:pt x="70754" y="3939"/>
                </a:lnTo>
                <a:lnTo>
                  <a:pt x="70149" y="1161"/>
                </a:lnTo>
                <a:lnTo>
                  <a:pt x="69358" y="771"/>
                </a:lnTo>
                <a:lnTo>
                  <a:pt x="68124" y="511"/>
                </a:lnTo>
                <a:lnTo>
                  <a:pt x="66596" y="337"/>
                </a:lnTo>
                <a:lnTo>
                  <a:pt x="64872" y="222"/>
                </a:lnTo>
                <a:lnTo>
                  <a:pt x="63016" y="145"/>
                </a:lnTo>
                <a:lnTo>
                  <a:pt x="58365" y="59"/>
                </a:lnTo>
                <a:lnTo>
                  <a:pt x="43213" y="0"/>
                </a:lnTo>
                <a:lnTo>
                  <a:pt x="40811" y="702"/>
                </a:lnTo>
                <a:lnTo>
                  <a:pt x="38503" y="1876"/>
                </a:lnTo>
                <a:lnTo>
                  <a:pt x="36259" y="3364"/>
                </a:lnTo>
                <a:lnTo>
                  <a:pt x="34057" y="4357"/>
                </a:lnTo>
                <a:lnTo>
                  <a:pt x="31883" y="5018"/>
                </a:lnTo>
                <a:lnTo>
                  <a:pt x="29727" y="5459"/>
                </a:lnTo>
                <a:lnTo>
                  <a:pt x="27584" y="7164"/>
                </a:lnTo>
                <a:lnTo>
                  <a:pt x="25449" y="9712"/>
                </a:lnTo>
                <a:lnTo>
                  <a:pt x="23320" y="12822"/>
                </a:lnTo>
                <a:lnTo>
                  <a:pt x="21195" y="15600"/>
                </a:lnTo>
                <a:lnTo>
                  <a:pt x="19071" y="18158"/>
                </a:lnTo>
                <a:lnTo>
                  <a:pt x="16951" y="20569"/>
                </a:lnTo>
                <a:lnTo>
                  <a:pt x="15536" y="22882"/>
                </a:lnTo>
                <a:lnTo>
                  <a:pt x="14594" y="25129"/>
                </a:lnTo>
                <a:lnTo>
                  <a:pt x="13965" y="27333"/>
                </a:lnTo>
                <a:lnTo>
                  <a:pt x="12840" y="30213"/>
                </a:lnTo>
                <a:lnTo>
                  <a:pt x="11384" y="33545"/>
                </a:lnTo>
                <a:lnTo>
                  <a:pt x="9708" y="37177"/>
                </a:lnTo>
                <a:lnTo>
                  <a:pt x="8589" y="40304"/>
                </a:lnTo>
                <a:lnTo>
                  <a:pt x="7845" y="43094"/>
                </a:lnTo>
                <a:lnTo>
                  <a:pt x="7348" y="45660"/>
                </a:lnTo>
                <a:lnTo>
                  <a:pt x="7017" y="48781"/>
                </a:lnTo>
                <a:lnTo>
                  <a:pt x="6796" y="52273"/>
                </a:lnTo>
                <a:lnTo>
                  <a:pt x="6550" y="59211"/>
                </a:lnTo>
                <a:lnTo>
                  <a:pt x="6412" y="67789"/>
                </a:lnTo>
                <a:lnTo>
                  <a:pt x="6380" y="75044"/>
                </a:lnTo>
                <a:lnTo>
                  <a:pt x="7077" y="78248"/>
                </a:lnTo>
                <a:lnTo>
                  <a:pt x="8248" y="81090"/>
                </a:lnTo>
                <a:lnTo>
                  <a:pt x="9735" y="83690"/>
                </a:lnTo>
                <a:lnTo>
                  <a:pt x="10726" y="86835"/>
                </a:lnTo>
                <a:lnTo>
                  <a:pt x="11387" y="90343"/>
                </a:lnTo>
                <a:lnTo>
                  <a:pt x="11827" y="94092"/>
                </a:lnTo>
                <a:lnTo>
                  <a:pt x="12827" y="97297"/>
                </a:lnTo>
                <a:lnTo>
                  <a:pt x="14200" y="100140"/>
                </a:lnTo>
                <a:lnTo>
                  <a:pt x="15820" y="102740"/>
                </a:lnTo>
                <a:lnTo>
                  <a:pt x="16901" y="105179"/>
                </a:lnTo>
                <a:lnTo>
                  <a:pt x="17621" y="107511"/>
                </a:lnTo>
                <a:lnTo>
                  <a:pt x="18101" y="109771"/>
                </a:lnTo>
                <a:lnTo>
                  <a:pt x="19128" y="111983"/>
                </a:lnTo>
                <a:lnTo>
                  <a:pt x="20517" y="114163"/>
                </a:lnTo>
                <a:lnTo>
                  <a:pt x="22151" y="116323"/>
                </a:lnTo>
                <a:lnTo>
                  <a:pt x="23945" y="118468"/>
                </a:lnTo>
                <a:lnTo>
                  <a:pt x="25847" y="120603"/>
                </a:lnTo>
                <a:lnTo>
                  <a:pt x="27822" y="122732"/>
                </a:lnTo>
                <a:lnTo>
                  <a:pt x="29843" y="124152"/>
                </a:lnTo>
                <a:lnTo>
                  <a:pt x="31897" y="125098"/>
                </a:lnTo>
                <a:lnTo>
                  <a:pt x="33973" y="125729"/>
                </a:lnTo>
                <a:lnTo>
                  <a:pt x="36062" y="126150"/>
                </a:lnTo>
                <a:lnTo>
                  <a:pt x="38162" y="126430"/>
                </a:lnTo>
                <a:lnTo>
                  <a:pt x="40267" y="126617"/>
                </a:lnTo>
                <a:lnTo>
                  <a:pt x="42377" y="126742"/>
                </a:lnTo>
                <a:lnTo>
                  <a:pt x="46603" y="126880"/>
                </a:lnTo>
                <a:lnTo>
                  <a:pt x="56325" y="126958"/>
                </a:lnTo>
                <a:lnTo>
                  <a:pt x="59436" y="126263"/>
                </a:lnTo>
                <a:lnTo>
                  <a:pt x="62216" y="125095"/>
                </a:lnTo>
                <a:lnTo>
                  <a:pt x="64776" y="123610"/>
                </a:lnTo>
                <a:lnTo>
                  <a:pt x="67188" y="121915"/>
                </a:lnTo>
                <a:lnTo>
                  <a:pt x="69502" y="120079"/>
                </a:lnTo>
                <a:lnTo>
                  <a:pt x="76248" y="114291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SMARTInkAnnotation396"/>
          <p:cNvSpPr/>
          <p:nvPr/>
        </p:nvSpPr>
        <p:spPr>
          <a:xfrm>
            <a:off x="5302966" y="876300"/>
            <a:ext cx="177643" cy="130407"/>
          </a:xfrm>
          <a:custGeom>
            <a:avLst/>
            <a:gdLst/>
            <a:ahLst/>
            <a:cxnLst/>
            <a:rect l="0" t="0" r="0" b="0"/>
            <a:pathLst>
              <a:path w="177643" h="130407">
                <a:moveTo>
                  <a:pt x="6093" y="120650"/>
                </a:moveTo>
                <a:lnTo>
                  <a:pt x="6093" y="126117"/>
                </a:lnTo>
                <a:lnTo>
                  <a:pt x="5387" y="126412"/>
                </a:lnTo>
                <a:lnTo>
                  <a:pt x="0" y="126977"/>
                </a:lnTo>
                <a:lnTo>
                  <a:pt x="9211" y="126999"/>
                </a:lnTo>
                <a:lnTo>
                  <a:pt x="10290" y="126294"/>
                </a:lnTo>
                <a:lnTo>
                  <a:pt x="11009" y="125118"/>
                </a:lnTo>
                <a:lnTo>
                  <a:pt x="11488" y="123629"/>
                </a:lnTo>
                <a:lnTo>
                  <a:pt x="13903" y="120092"/>
                </a:lnTo>
                <a:lnTo>
                  <a:pt x="17330" y="116169"/>
                </a:lnTo>
                <a:lnTo>
                  <a:pt x="21207" y="112073"/>
                </a:lnTo>
                <a:lnTo>
                  <a:pt x="27357" y="105801"/>
                </a:lnTo>
                <a:lnTo>
                  <a:pt x="28741" y="103695"/>
                </a:lnTo>
                <a:lnTo>
                  <a:pt x="29663" y="101586"/>
                </a:lnTo>
                <a:lnTo>
                  <a:pt x="30279" y="99474"/>
                </a:lnTo>
                <a:lnTo>
                  <a:pt x="32101" y="96655"/>
                </a:lnTo>
                <a:lnTo>
                  <a:pt x="34727" y="93364"/>
                </a:lnTo>
                <a:lnTo>
                  <a:pt x="37890" y="89760"/>
                </a:lnTo>
                <a:lnTo>
                  <a:pt x="43287" y="83873"/>
                </a:lnTo>
                <a:lnTo>
                  <a:pt x="45715" y="81315"/>
                </a:lnTo>
                <a:lnTo>
                  <a:pt x="48040" y="78199"/>
                </a:lnTo>
                <a:lnTo>
                  <a:pt x="50295" y="74710"/>
                </a:lnTo>
                <a:lnTo>
                  <a:pt x="52505" y="70974"/>
                </a:lnTo>
                <a:lnTo>
                  <a:pt x="54684" y="67071"/>
                </a:lnTo>
                <a:lnTo>
                  <a:pt x="58988" y="58972"/>
                </a:lnTo>
                <a:lnTo>
                  <a:pt x="61831" y="55543"/>
                </a:lnTo>
                <a:lnTo>
                  <a:pt x="65137" y="52551"/>
                </a:lnTo>
                <a:lnTo>
                  <a:pt x="68753" y="49850"/>
                </a:lnTo>
                <a:lnTo>
                  <a:pt x="71164" y="46639"/>
                </a:lnTo>
                <a:lnTo>
                  <a:pt x="72771" y="43087"/>
                </a:lnTo>
                <a:lnTo>
                  <a:pt x="73843" y="39308"/>
                </a:lnTo>
                <a:lnTo>
                  <a:pt x="75263" y="36083"/>
                </a:lnTo>
                <a:lnTo>
                  <a:pt x="76916" y="33228"/>
                </a:lnTo>
                <a:lnTo>
                  <a:pt x="78724" y="30618"/>
                </a:lnTo>
                <a:lnTo>
                  <a:pt x="79930" y="28173"/>
                </a:lnTo>
                <a:lnTo>
                  <a:pt x="80733" y="25838"/>
                </a:lnTo>
                <a:lnTo>
                  <a:pt x="81269" y="23575"/>
                </a:lnTo>
                <a:lnTo>
                  <a:pt x="82332" y="21361"/>
                </a:lnTo>
                <a:lnTo>
                  <a:pt x="83747" y="19180"/>
                </a:lnTo>
                <a:lnTo>
                  <a:pt x="88677" y="12722"/>
                </a:lnTo>
                <a:lnTo>
                  <a:pt x="88687" y="12710"/>
                </a:lnTo>
                <a:lnTo>
                  <a:pt x="88694" y="21539"/>
                </a:lnTo>
                <a:lnTo>
                  <a:pt x="87988" y="24237"/>
                </a:lnTo>
                <a:lnTo>
                  <a:pt x="86811" y="27447"/>
                </a:lnTo>
                <a:lnTo>
                  <a:pt x="85321" y="30998"/>
                </a:lnTo>
                <a:lnTo>
                  <a:pt x="84327" y="34776"/>
                </a:lnTo>
                <a:lnTo>
                  <a:pt x="83665" y="38707"/>
                </a:lnTo>
                <a:lnTo>
                  <a:pt x="83223" y="42738"/>
                </a:lnTo>
                <a:lnTo>
                  <a:pt x="82223" y="46836"/>
                </a:lnTo>
                <a:lnTo>
                  <a:pt x="80850" y="50980"/>
                </a:lnTo>
                <a:lnTo>
                  <a:pt x="79229" y="55153"/>
                </a:lnTo>
                <a:lnTo>
                  <a:pt x="78148" y="59347"/>
                </a:lnTo>
                <a:lnTo>
                  <a:pt x="77428" y="63553"/>
                </a:lnTo>
                <a:lnTo>
                  <a:pt x="76947" y="67769"/>
                </a:lnTo>
                <a:lnTo>
                  <a:pt x="76627" y="71990"/>
                </a:lnTo>
                <a:lnTo>
                  <a:pt x="76413" y="76216"/>
                </a:lnTo>
                <a:lnTo>
                  <a:pt x="76113" y="87023"/>
                </a:lnTo>
                <a:lnTo>
                  <a:pt x="76070" y="89765"/>
                </a:lnTo>
                <a:lnTo>
                  <a:pt x="76749" y="93005"/>
                </a:lnTo>
                <a:lnTo>
                  <a:pt x="77907" y="96575"/>
                </a:lnTo>
                <a:lnTo>
                  <a:pt x="79384" y="100367"/>
                </a:lnTo>
                <a:lnTo>
                  <a:pt x="80369" y="103600"/>
                </a:lnTo>
                <a:lnTo>
                  <a:pt x="81027" y="106461"/>
                </a:lnTo>
                <a:lnTo>
                  <a:pt x="81465" y="109074"/>
                </a:lnTo>
                <a:lnTo>
                  <a:pt x="82463" y="111522"/>
                </a:lnTo>
                <a:lnTo>
                  <a:pt x="83833" y="113859"/>
                </a:lnTo>
                <a:lnTo>
                  <a:pt x="85454" y="116123"/>
                </a:lnTo>
                <a:lnTo>
                  <a:pt x="87240" y="118337"/>
                </a:lnTo>
                <a:lnTo>
                  <a:pt x="89137" y="120519"/>
                </a:lnTo>
                <a:lnTo>
                  <a:pt x="91107" y="122680"/>
                </a:lnTo>
                <a:lnTo>
                  <a:pt x="93127" y="124120"/>
                </a:lnTo>
                <a:lnTo>
                  <a:pt x="97254" y="125720"/>
                </a:lnTo>
                <a:lnTo>
                  <a:pt x="100049" y="126852"/>
                </a:lnTo>
                <a:lnTo>
                  <a:pt x="103323" y="128313"/>
                </a:lnTo>
                <a:lnTo>
                  <a:pt x="106919" y="129992"/>
                </a:lnTo>
                <a:lnTo>
                  <a:pt x="110021" y="130406"/>
                </a:lnTo>
                <a:lnTo>
                  <a:pt x="112797" y="129976"/>
                </a:lnTo>
                <a:lnTo>
                  <a:pt x="117762" y="128323"/>
                </a:lnTo>
                <a:lnTo>
                  <a:pt x="122322" y="127588"/>
                </a:lnTo>
                <a:lnTo>
                  <a:pt x="124528" y="126686"/>
                </a:lnTo>
                <a:lnTo>
                  <a:pt x="131709" y="122047"/>
                </a:lnTo>
                <a:lnTo>
                  <a:pt x="135021" y="120170"/>
                </a:lnTo>
                <a:lnTo>
                  <a:pt x="138640" y="118213"/>
                </a:lnTo>
                <a:lnTo>
                  <a:pt x="141760" y="116203"/>
                </a:lnTo>
                <a:lnTo>
                  <a:pt x="144545" y="114158"/>
                </a:lnTo>
                <a:lnTo>
                  <a:pt x="147108" y="112089"/>
                </a:lnTo>
                <a:lnTo>
                  <a:pt x="149523" y="109298"/>
                </a:lnTo>
                <a:lnTo>
                  <a:pt x="151838" y="106026"/>
                </a:lnTo>
                <a:lnTo>
                  <a:pt x="154089" y="102434"/>
                </a:lnTo>
                <a:lnTo>
                  <a:pt x="156294" y="99334"/>
                </a:lnTo>
                <a:lnTo>
                  <a:pt x="158471" y="96562"/>
                </a:lnTo>
                <a:lnTo>
                  <a:pt x="160628" y="94008"/>
                </a:lnTo>
                <a:lnTo>
                  <a:pt x="162771" y="90894"/>
                </a:lnTo>
                <a:lnTo>
                  <a:pt x="164908" y="87407"/>
                </a:lnTo>
                <a:lnTo>
                  <a:pt x="167037" y="83671"/>
                </a:lnTo>
                <a:lnTo>
                  <a:pt x="168456" y="79770"/>
                </a:lnTo>
                <a:lnTo>
                  <a:pt x="169403" y="75758"/>
                </a:lnTo>
                <a:lnTo>
                  <a:pt x="170034" y="71672"/>
                </a:lnTo>
                <a:lnTo>
                  <a:pt x="171161" y="68242"/>
                </a:lnTo>
                <a:lnTo>
                  <a:pt x="172618" y="65250"/>
                </a:lnTo>
                <a:lnTo>
                  <a:pt x="174295" y="62550"/>
                </a:lnTo>
                <a:lnTo>
                  <a:pt x="175413" y="60045"/>
                </a:lnTo>
                <a:lnTo>
                  <a:pt x="176158" y="57669"/>
                </a:lnTo>
                <a:lnTo>
                  <a:pt x="176655" y="55379"/>
                </a:lnTo>
                <a:lnTo>
                  <a:pt x="176986" y="53147"/>
                </a:lnTo>
                <a:lnTo>
                  <a:pt x="177208" y="50954"/>
                </a:lnTo>
                <a:lnTo>
                  <a:pt x="177355" y="48786"/>
                </a:lnTo>
                <a:lnTo>
                  <a:pt x="177454" y="45929"/>
                </a:lnTo>
                <a:lnTo>
                  <a:pt x="177611" y="33088"/>
                </a:lnTo>
                <a:lnTo>
                  <a:pt x="177642" y="26919"/>
                </a:lnTo>
                <a:lnTo>
                  <a:pt x="175763" y="24193"/>
                </a:lnTo>
                <a:lnTo>
                  <a:pt x="174274" y="22479"/>
                </a:lnTo>
                <a:lnTo>
                  <a:pt x="173282" y="20630"/>
                </a:lnTo>
                <a:lnTo>
                  <a:pt x="172178" y="16695"/>
                </a:lnTo>
                <a:lnTo>
                  <a:pt x="171885" y="14658"/>
                </a:lnTo>
                <a:lnTo>
                  <a:pt x="171689" y="12594"/>
                </a:lnTo>
                <a:lnTo>
                  <a:pt x="171557" y="10513"/>
                </a:lnTo>
                <a:lnTo>
                  <a:pt x="170764" y="8420"/>
                </a:lnTo>
                <a:lnTo>
                  <a:pt x="169530" y="6319"/>
                </a:lnTo>
                <a:lnTo>
                  <a:pt x="164942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SMARTInkAnnotation397"/>
          <p:cNvSpPr/>
          <p:nvPr/>
        </p:nvSpPr>
        <p:spPr>
          <a:xfrm>
            <a:off x="5804668" y="851168"/>
            <a:ext cx="19056" cy="151777"/>
          </a:xfrm>
          <a:custGeom>
            <a:avLst/>
            <a:gdLst/>
            <a:ahLst/>
            <a:cxnLst/>
            <a:rect l="0" t="0" r="0" b="0"/>
            <a:pathLst>
              <a:path w="19056" h="151777">
                <a:moveTo>
                  <a:pt x="12708" y="12432"/>
                </a:moveTo>
                <a:lnTo>
                  <a:pt x="18800" y="6343"/>
                </a:lnTo>
                <a:lnTo>
                  <a:pt x="19009" y="1769"/>
                </a:lnTo>
                <a:lnTo>
                  <a:pt x="19055" y="0"/>
                </a:lnTo>
                <a:lnTo>
                  <a:pt x="18351" y="616"/>
                </a:lnTo>
                <a:lnTo>
                  <a:pt x="15687" y="3182"/>
                </a:lnTo>
                <a:lnTo>
                  <a:pt x="14693" y="4854"/>
                </a:lnTo>
                <a:lnTo>
                  <a:pt x="14032" y="6675"/>
                </a:lnTo>
                <a:lnTo>
                  <a:pt x="13591" y="8594"/>
                </a:lnTo>
                <a:lnTo>
                  <a:pt x="12590" y="11284"/>
                </a:lnTo>
                <a:lnTo>
                  <a:pt x="11217" y="14489"/>
                </a:lnTo>
                <a:lnTo>
                  <a:pt x="9596" y="18037"/>
                </a:lnTo>
                <a:lnTo>
                  <a:pt x="8516" y="21813"/>
                </a:lnTo>
                <a:lnTo>
                  <a:pt x="7795" y="25741"/>
                </a:lnTo>
                <a:lnTo>
                  <a:pt x="7315" y="29771"/>
                </a:lnTo>
                <a:lnTo>
                  <a:pt x="6995" y="33869"/>
                </a:lnTo>
                <a:lnTo>
                  <a:pt x="6781" y="38012"/>
                </a:lnTo>
                <a:lnTo>
                  <a:pt x="6544" y="46379"/>
                </a:lnTo>
                <a:lnTo>
                  <a:pt x="6437" y="54801"/>
                </a:lnTo>
                <a:lnTo>
                  <a:pt x="5704" y="59022"/>
                </a:lnTo>
                <a:lnTo>
                  <a:pt x="4509" y="63248"/>
                </a:lnTo>
                <a:lnTo>
                  <a:pt x="3007" y="67476"/>
                </a:lnTo>
                <a:lnTo>
                  <a:pt x="2004" y="72411"/>
                </a:lnTo>
                <a:lnTo>
                  <a:pt x="1337" y="77818"/>
                </a:lnTo>
                <a:lnTo>
                  <a:pt x="890" y="83539"/>
                </a:lnTo>
                <a:lnTo>
                  <a:pt x="594" y="88765"/>
                </a:lnTo>
                <a:lnTo>
                  <a:pt x="264" y="98334"/>
                </a:lnTo>
                <a:lnTo>
                  <a:pt x="34" y="118384"/>
                </a:lnTo>
                <a:lnTo>
                  <a:pt x="0" y="151776"/>
                </a:lnTo>
                <a:lnTo>
                  <a:pt x="0" y="139432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SMARTInkAnnotation398"/>
          <p:cNvSpPr/>
          <p:nvPr/>
        </p:nvSpPr>
        <p:spPr>
          <a:xfrm>
            <a:off x="5741207" y="800107"/>
            <a:ext cx="228658" cy="158744"/>
          </a:xfrm>
          <a:custGeom>
            <a:avLst/>
            <a:gdLst/>
            <a:ahLst/>
            <a:cxnLst/>
            <a:rect l="0" t="0" r="0" b="0"/>
            <a:pathLst>
              <a:path w="228658" h="158744">
                <a:moveTo>
                  <a:pt x="6276" y="44443"/>
                </a:moveTo>
                <a:lnTo>
                  <a:pt x="0" y="38171"/>
                </a:lnTo>
                <a:lnTo>
                  <a:pt x="3599" y="38108"/>
                </a:lnTo>
                <a:lnTo>
                  <a:pt x="2027" y="38100"/>
                </a:lnTo>
                <a:lnTo>
                  <a:pt x="2031" y="38098"/>
                </a:lnTo>
                <a:lnTo>
                  <a:pt x="61174" y="38093"/>
                </a:lnTo>
                <a:lnTo>
                  <a:pt x="65466" y="37387"/>
                </a:lnTo>
                <a:lnTo>
                  <a:pt x="69740" y="36212"/>
                </a:lnTo>
                <a:lnTo>
                  <a:pt x="74001" y="34722"/>
                </a:lnTo>
                <a:lnTo>
                  <a:pt x="78960" y="33729"/>
                </a:lnTo>
                <a:lnTo>
                  <a:pt x="84384" y="33067"/>
                </a:lnTo>
                <a:lnTo>
                  <a:pt x="90118" y="32626"/>
                </a:lnTo>
                <a:lnTo>
                  <a:pt x="95353" y="31626"/>
                </a:lnTo>
                <a:lnTo>
                  <a:pt x="100255" y="30254"/>
                </a:lnTo>
                <a:lnTo>
                  <a:pt x="104934" y="28633"/>
                </a:lnTo>
                <a:lnTo>
                  <a:pt x="109466" y="26848"/>
                </a:lnTo>
                <a:lnTo>
                  <a:pt x="113900" y="24952"/>
                </a:lnTo>
                <a:lnTo>
                  <a:pt x="118266" y="22982"/>
                </a:lnTo>
                <a:lnTo>
                  <a:pt x="123296" y="21669"/>
                </a:lnTo>
                <a:lnTo>
                  <a:pt x="128767" y="20794"/>
                </a:lnTo>
                <a:lnTo>
                  <a:pt x="134533" y="20210"/>
                </a:lnTo>
                <a:lnTo>
                  <a:pt x="139788" y="19116"/>
                </a:lnTo>
                <a:lnTo>
                  <a:pt x="144703" y="17680"/>
                </a:lnTo>
                <a:lnTo>
                  <a:pt x="149393" y="16018"/>
                </a:lnTo>
                <a:lnTo>
                  <a:pt x="154637" y="14910"/>
                </a:lnTo>
                <a:lnTo>
                  <a:pt x="160251" y="14171"/>
                </a:lnTo>
                <a:lnTo>
                  <a:pt x="166112" y="13678"/>
                </a:lnTo>
                <a:lnTo>
                  <a:pt x="171431" y="12644"/>
                </a:lnTo>
                <a:lnTo>
                  <a:pt x="176389" y="11249"/>
                </a:lnTo>
                <a:lnTo>
                  <a:pt x="181107" y="9614"/>
                </a:lnTo>
                <a:lnTo>
                  <a:pt x="188230" y="7797"/>
                </a:lnTo>
                <a:lnTo>
                  <a:pt x="194456" y="6284"/>
                </a:lnTo>
                <a:lnTo>
                  <a:pt x="198093" y="4892"/>
                </a:lnTo>
                <a:lnTo>
                  <a:pt x="207330" y="961"/>
                </a:lnTo>
                <a:lnTo>
                  <a:pt x="212302" y="280"/>
                </a:lnTo>
                <a:lnTo>
                  <a:pt x="218247" y="78"/>
                </a:lnTo>
                <a:lnTo>
                  <a:pt x="225327" y="0"/>
                </a:lnTo>
                <a:lnTo>
                  <a:pt x="226440" y="703"/>
                </a:lnTo>
                <a:lnTo>
                  <a:pt x="227181" y="1878"/>
                </a:lnTo>
                <a:lnTo>
                  <a:pt x="228006" y="5064"/>
                </a:lnTo>
                <a:lnTo>
                  <a:pt x="228372" y="8832"/>
                </a:lnTo>
                <a:lnTo>
                  <a:pt x="228534" y="12858"/>
                </a:lnTo>
                <a:lnTo>
                  <a:pt x="228607" y="17705"/>
                </a:lnTo>
                <a:lnTo>
                  <a:pt x="228657" y="32987"/>
                </a:lnTo>
                <a:lnTo>
                  <a:pt x="227953" y="36805"/>
                </a:lnTo>
                <a:lnTo>
                  <a:pt x="226778" y="41468"/>
                </a:lnTo>
                <a:lnTo>
                  <a:pt x="225289" y="46693"/>
                </a:lnTo>
                <a:lnTo>
                  <a:pt x="224297" y="51587"/>
                </a:lnTo>
                <a:lnTo>
                  <a:pt x="223635" y="56261"/>
                </a:lnTo>
                <a:lnTo>
                  <a:pt x="223193" y="60789"/>
                </a:lnTo>
                <a:lnTo>
                  <a:pt x="222900" y="65218"/>
                </a:lnTo>
                <a:lnTo>
                  <a:pt x="222704" y="69582"/>
                </a:lnTo>
                <a:lnTo>
                  <a:pt x="222572" y="73902"/>
                </a:lnTo>
                <a:lnTo>
                  <a:pt x="221779" y="78194"/>
                </a:lnTo>
                <a:lnTo>
                  <a:pt x="220545" y="82466"/>
                </a:lnTo>
                <a:lnTo>
                  <a:pt x="219016" y="86725"/>
                </a:lnTo>
                <a:lnTo>
                  <a:pt x="217996" y="90975"/>
                </a:lnTo>
                <a:lnTo>
                  <a:pt x="217317" y="95220"/>
                </a:lnTo>
                <a:lnTo>
                  <a:pt x="216864" y="99461"/>
                </a:lnTo>
                <a:lnTo>
                  <a:pt x="216562" y="103699"/>
                </a:lnTo>
                <a:lnTo>
                  <a:pt x="216360" y="107936"/>
                </a:lnTo>
                <a:lnTo>
                  <a:pt x="216136" y="116407"/>
                </a:lnTo>
                <a:lnTo>
                  <a:pt x="216037" y="124875"/>
                </a:lnTo>
                <a:lnTo>
                  <a:pt x="215304" y="128403"/>
                </a:lnTo>
                <a:lnTo>
                  <a:pt x="214111" y="131461"/>
                </a:lnTo>
                <a:lnTo>
                  <a:pt x="212607" y="134205"/>
                </a:lnTo>
                <a:lnTo>
                  <a:pt x="210939" y="139135"/>
                </a:lnTo>
                <a:lnTo>
                  <a:pt x="210196" y="143679"/>
                </a:lnTo>
                <a:lnTo>
                  <a:pt x="209867" y="148049"/>
                </a:lnTo>
                <a:lnTo>
                  <a:pt x="209720" y="152344"/>
                </a:lnTo>
                <a:lnTo>
                  <a:pt x="209604" y="158632"/>
                </a:lnTo>
                <a:lnTo>
                  <a:pt x="209603" y="158743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SMARTInkAnnotation399"/>
          <p:cNvSpPr/>
          <p:nvPr/>
        </p:nvSpPr>
        <p:spPr>
          <a:xfrm>
            <a:off x="6033417" y="806450"/>
            <a:ext cx="25403" cy="221949"/>
          </a:xfrm>
          <a:custGeom>
            <a:avLst/>
            <a:gdLst/>
            <a:ahLst/>
            <a:cxnLst/>
            <a:rect l="0" t="0" r="0" b="0"/>
            <a:pathLst>
              <a:path w="25403" h="221949">
                <a:moveTo>
                  <a:pt x="19055" y="0"/>
                </a:moveTo>
                <a:lnTo>
                  <a:pt x="22428" y="0"/>
                </a:lnTo>
                <a:lnTo>
                  <a:pt x="23421" y="706"/>
                </a:lnTo>
                <a:lnTo>
                  <a:pt x="24084" y="1881"/>
                </a:lnTo>
                <a:lnTo>
                  <a:pt x="24820" y="5070"/>
                </a:lnTo>
                <a:lnTo>
                  <a:pt x="25234" y="11537"/>
                </a:lnTo>
                <a:lnTo>
                  <a:pt x="25385" y="26667"/>
                </a:lnTo>
                <a:lnTo>
                  <a:pt x="25402" y="36986"/>
                </a:lnTo>
                <a:lnTo>
                  <a:pt x="24698" y="40885"/>
                </a:lnTo>
                <a:lnTo>
                  <a:pt x="23523" y="44895"/>
                </a:lnTo>
                <a:lnTo>
                  <a:pt x="22034" y="48980"/>
                </a:lnTo>
                <a:lnTo>
                  <a:pt x="21040" y="53115"/>
                </a:lnTo>
                <a:lnTo>
                  <a:pt x="20379" y="57282"/>
                </a:lnTo>
                <a:lnTo>
                  <a:pt x="19937" y="61471"/>
                </a:lnTo>
                <a:lnTo>
                  <a:pt x="19643" y="66381"/>
                </a:lnTo>
                <a:lnTo>
                  <a:pt x="19316" y="77480"/>
                </a:lnTo>
                <a:lnTo>
                  <a:pt x="18524" y="83404"/>
                </a:lnTo>
                <a:lnTo>
                  <a:pt x="17288" y="89469"/>
                </a:lnTo>
                <a:lnTo>
                  <a:pt x="15759" y="95629"/>
                </a:lnTo>
                <a:lnTo>
                  <a:pt x="14740" y="101147"/>
                </a:lnTo>
                <a:lnTo>
                  <a:pt x="14060" y="106237"/>
                </a:lnTo>
                <a:lnTo>
                  <a:pt x="13608" y="111041"/>
                </a:lnTo>
                <a:lnTo>
                  <a:pt x="13305" y="115655"/>
                </a:lnTo>
                <a:lnTo>
                  <a:pt x="13103" y="120142"/>
                </a:lnTo>
                <a:lnTo>
                  <a:pt x="12880" y="129597"/>
                </a:lnTo>
                <a:lnTo>
                  <a:pt x="12780" y="140854"/>
                </a:lnTo>
                <a:lnTo>
                  <a:pt x="12047" y="146114"/>
                </a:lnTo>
                <a:lnTo>
                  <a:pt x="10854" y="151031"/>
                </a:lnTo>
                <a:lnTo>
                  <a:pt x="9351" y="155721"/>
                </a:lnTo>
                <a:lnTo>
                  <a:pt x="8350" y="160258"/>
                </a:lnTo>
                <a:lnTo>
                  <a:pt x="7682" y="164694"/>
                </a:lnTo>
                <a:lnTo>
                  <a:pt x="7237" y="169063"/>
                </a:lnTo>
                <a:lnTo>
                  <a:pt x="6234" y="173386"/>
                </a:lnTo>
                <a:lnTo>
                  <a:pt x="4860" y="177680"/>
                </a:lnTo>
                <a:lnTo>
                  <a:pt x="3237" y="181953"/>
                </a:lnTo>
                <a:lnTo>
                  <a:pt x="2156" y="185507"/>
                </a:lnTo>
                <a:lnTo>
                  <a:pt x="1436" y="188583"/>
                </a:lnTo>
                <a:lnTo>
                  <a:pt x="955" y="191338"/>
                </a:lnTo>
                <a:lnTo>
                  <a:pt x="420" y="198163"/>
                </a:lnTo>
                <a:lnTo>
                  <a:pt x="183" y="205195"/>
                </a:lnTo>
                <a:lnTo>
                  <a:pt x="19" y="214351"/>
                </a:lnTo>
                <a:lnTo>
                  <a:pt x="0" y="218812"/>
                </a:lnTo>
                <a:lnTo>
                  <a:pt x="704" y="219958"/>
                </a:lnTo>
                <a:lnTo>
                  <a:pt x="1879" y="220722"/>
                </a:lnTo>
                <a:lnTo>
                  <a:pt x="5464" y="221948"/>
                </a:lnTo>
                <a:lnTo>
                  <a:pt x="5758" y="221343"/>
                </a:lnTo>
                <a:lnTo>
                  <a:pt x="6230" y="215303"/>
                </a:lnTo>
                <a:lnTo>
                  <a:pt x="6347" y="20955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SMARTInkAnnotation400"/>
          <p:cNvSpPr/>
          <p:nvPr/>
        </p:nvSpPr>
        <p:spPr>
          <a:xfrm>
            <a:off x="5950838" y="908050"/>
            <a:ext cx="95282" cy="25401"/>
          </a:xfrm>
          <a:custGeom>
            <a:avLst/>
            <a:gdLst/>
            <a:ahLst/>
            <a:cxnLst/>
            <a:rect l="0" t="0" r="0" b="0"/>
            <a:pathLst>
              <a:path w="95282" h="25401">
                <a:moveTo>
                  <a:pt x="12678" y="25400"/>
                </a:moveTo>
                <a:lnTo>
                  <a:pt x="309" y="25400"/>
                </a:lnTo>
                <a:lnTo>
                  <a:pt x="196" y="24694"/>
                </a:lnTo>
                <a:lnTo>
                  <a:pt x="122" y="23519"/>
                </a:lnTo>
                <a:lnTo>
                  <a:pt x="71" y="22029"/>
                </a:lnTo>
                <a:lnTo>
                  <a:pt x="0" y="16562"/>
                </a:lnTo>
                <a:lnTo>
                  <a:pt x="1402" y="15980"/>
                </a:lnTo>
                <a:lnTo>
                  <a:pt x="3749" y="16298"/>
                </a:lnTo>
                <a:lnTo>
                  <a:pt x="6725" y="17215"/>
                </a:lnTo>
                <a:lnTo>
                  <a:pt x="9416" y="17121"/>
                </a:lnTo>
                <a:lnTo>
                  <a:pt x="11915" y="16353"/>
                </a:lnTo>
                <a:lnTo>
                  <a:pt x="14288" y="15135"/>
                </a:lnTo>
                <a:lnTo>
                  <a:pt x="17281" y="14324"/>
                </a:lnTo>
                <a:lnTo>
                  <a:pt x="20689" y="13782"/>
                </a:lnTo>
                <a:lnTo>
                  <a:pt x="24372" y="13422"/>
                </a:lnTo>
                <a:lnTo>
                  <a:pt x="28946" y="13181"/>
                </a:lnTo>
                <a:lnTo>
                  <a:pt x="39677" y="12914"/>
                </a:lnTo>
                <a:lnTo>
                  <a:pt x="44798" y="12137"/>
                </a:lnTo>
                <a:lnTo>
                  <a:pt x="49623" y="10914"/>
                </a:lnTo>
                <a:lnTo>
                  <a:pt x="54251" y="9392"/>
                </a:lnTo>
                <a:lnTo>
                  <a:pt x="59456" y="8378"/>
                </a:lnTo>
                <a:lnTo>
                  <a:pt x="65044" y="7702"/>
                </a:lnTo>
                <a:lnTo>
                  <a:pt x="70887" y="7251"/>
                </a:lnTo>
                <a:lnTo>
                  <a:pt x="76194" y="6245"/>
                </a:lnTo>
                <a:lnTo>
                  <a:pt x="81144" y="4869"/>
                </a:lnTo>
                <a:lnTo>
                  <a:pt x="95281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SMARTInkAnnotation401"/>
          <p:cNvSpPr/>
          <p:nvPr/>
        </p:nvSpPr>
        <p:spPr>
          <a:xfrm>
            <a:off x="6147858" y="895359"/>
            <a:ext cx="107830" cy="158742"/>
          </a:xfrm>
          <a:custGeom>
            <a:avLst/>
            <a:gdLst/>
            <a:ahLst/>
            <a:cxnLst/>
            <a:rect l="0" t="0" r="0" b="0"/>
            <a:pathLst>
              <a:path w="107830" h="158742">
                <a:moveTo>
                  <a:pt x="6277" y="38091"/>
                </a:moveTo>
                <a:lnTo>
                  <a:pt x="2904" y="38091"/>
                </a:lnTo>
                <a:lnTo>
                  <a:pt x="1910" y="38796"/>
                </a:lnTo>
                <a:lnTo>
                  <a:pt x="1248" y="39972"/>
                </a:lnTo>
                <a:lnTo>
                  <a:pt x="512" y="43160"/>
                </a:lnTo>
                <a:lnTo>
                  <a:pt x="184" y="46929"/>
                </a:lnTo>
                <a:lnTo>
                  <a:pt x="39" y="50956"/>
                </a:lnTo>
                <a:lnTo>
                  <a:pt x="0" y="53018"/>
                </a:lnTo>
                <a:lnTo>
                  <a:pt x="681" y="53687"/>
                </a:lnTo>
                <a:lnTo>
                  <a:pt x="1840" y="53427"/>
                </a:lnTo>
                <a:lnTo>
                  <a:pt x="5401" y="51312"/>
                </a:lnTo>
                <a:lnTo>
                  <a:pt x="7770" y="51022"/>
                </a:lnTo>
                <a:lnTo>
                  <a:pt x="9390" y="50945"/>
                </a:lnTo>
                <a:lnTo>
                  <a:pt x="11882" y="51599"/>
                </a:lnTo>
                <a:lnTo>
                  <a:pt x="14956" y="52741"/>
                </a:lnTo>
                <a:lnTo>
                  <a:pt x="18417" y="54208"/>
                </a:lnTo>
                <a:lnTo>
                  <a:pt x="21430" y="54480"/>
                </a:lnTo>
                <a:lnTo>
                  <a:pt x="24144" y="53956"/>
                </a:lnTo>
                <a:lnTo>
                  <a:pt x="26660" y="52901"/>
                </a:lnTo>
                <a:lnTo>
                  <a:pt x="29750" y="52198"/>
                </a:lnTo>
                <a:lnTo>
                  <a:pt x="33221" y="51729"/>
                </a:lnTo>
                <a:lnTo>
                  <a:pt x="36948" y="51416"/>
                </a:lnTo>
                <a:lnTo>
                  <a:pt x="40138" y="50502"/>
                </a:lnTo>
                <a:lnTo>
                  <a:pt x="42970" y="49187"/>
                </a:lnTo>
                <a:lnTo>
                  <a:pt x="45566" y="47605"/>
                </a:lnTo>
                <a:lnTo>
                  <a:pt x="48001" y="46550"/>
                </a:lnTo>
                <a:lnTo>
                  <a:pt x="50330" y="45847"/>
                </a:lnTo>
                <a:lnTo>
                  <a:pt x="52590" y="45378"/>
                </a:lnTo>
                <a:lnTo>
                  <a:pt x="55509" y="44360"/>
                </a:lnTo>
                <a:lnTo>
                  <a:pt x="58865" y="42976"/>
                </a:lnTo>
                <a:lnTo>
                  <a:pt x="62515" y="41348"/>
                </a:lnTo>
                <a:lnTo>
                  <a:pt x="66361" y="40262"/>
                </a:lnTo>
                <a:lnTo>
                  <a:pt x="70337" y="39538"/>
                </a:lnTo>
                <a:lnTo>
                  <a:pt x="74400" y="39056"/>
                </a:lnTo>
                <a:lnTo>
                  <a:pt x="77814" y="38029"/>
                </a:lnTo>
                <a:lnTo>
                  <a:pt x="80796" y="36638"/>
                </a:lnTo>
                <a:lnTo>
                  <a:pt x="83490" y="35006"/>
                </a:lnTo>
                <a:lnTo>
                  <a:pt x="85992" y="33918"/>
                </a:lnTo>
                <a:lnTo>
                  <a:pt x="88366" y="33192"/>
                </a:lnTo>
                <a:lnTo>
                  <a:pt x="90655" y="32708"/>
                </a:lnTo>
                <a:lnTo>
                  <a:pt x="92887" y="31680"/>
                </a:lnTo>
                <a:lnTo>
                  <a:pt x="95080" y="30289"/>
                </a:lnTo>
                <a:lnTo>
                  <a:pt x="97249" y="28657"/>
                </a:lnTo>
                <a:lnTo>
                  <a:pt x="99400" y="26862"/>
                </a:lnTo>
                <a:lnTo>
                  <a:pt x="101541" y="24961"/>
                </a:lnTo>
                <a:lnTo>
                  <a:pt x="103674" y="22987"/>
                </a:lnTo>
                <a:lnTo>
                  <a:pt x="105096" y="20966"/>
                </a:lnTo>
                <a:lnTo>
                  <a:pt x="106676" y="16839"/>
                </a:lnTo>
                <a:lnTo>
                  <a:pt x="107565" y="13920"/>
                </a:lnTo>
                <a:lnTo>
                  <a:pt x="107829" y="9684"/>
                </a:lnTo>
                <a:lnTo>
                  <a:pt x="107161" y="7864"/>
                </a:lnTo>
                <a:lnTo>
                  <a:pt x="104534" y="3960"/>
                </a:lnTo>
                <a:lnTo>
                  <a:pt x="102846" y="2637"/>
                </a:lnTo>
                <a:lnTo>
                  <a:pt x="101013" y="1755"/>
                </a:lnTo>
                <a:lnTo>
                  <a:pt x="99086" y="1167"/>
                </a:lnTo>
                <a:lnTo>
                  <a:pt x="97096" y="775"/>
                </a:lnTo>
                <a:lnTo>
                  <a:pt x="95062" y="514"/>
                </a:lnTo>
                <a:lnTo>
                  <a:pt x="93001" y="339"/>
                </a:lnTo>
                <a:lnTo>
                  <a:pt x="90920" y="223"/>
                </a:lnTo>
                <a:lnTo>
                  <a:pt x="86727" y="94"/>
                </a:lnTo>
                <a:lnTo>
                  <a:pt x="68579" y="0"/>
                </a:lnTo>
                <a:lnTo>
                  <a:pt x="65461" y="702"/>
                </a:lnTo>
                <a:lnTo>
                  <a:pt x="61971" y="1876"/>
                </a:lnTo>
                <a:lnTo>
                  <a:pt x="58232" y="3364"/>
                </a:lnTo>
                <a:lnTo>
                  <a:pt x="55034" y="5062"/>
                </a:lnTo>
                <a:lnTo>
                  <a:pt x="52195" y="6899"/>
                </a:lnTo>
                <a:lnTo>
                  <a:pt x="49597" y="8830"/>
                </a:lnTo>
                <a:lnTo>
                  <a:pt x="46453" y="10822"/>
                </a:lnTo>
                <a:lnTo>
                  <a:pt x="42946" y="12856"/>
                </a:lnTo>
                <a:lnTo>
                  <a:pt x="39195" y="14918"/>
                </a:lnTo>
                <a:lnTo>
                  <a:pt x="35988" y="17703"/>
                </a:lnTo>
                <a:lnTo>
                  <a:pt x="33144" y="20971"/>
                </a:lnTo>
                <a:lnTo>
                  <a:pt x="30542" y="24561"/>
                </a:lnTo>
                <a:lnTo>
                  <a:pt x="28101" y="27660"/>
                </a:lnTo>
                <a:lnTo>
                  <a:pt x="25769" y="30431"/>
                </a:lnTo>
                <a:lnTo>
                  <a:pt x="23508" y="32985"/>
                </a:lnTo>
                <a:lnTo>
                  <a:pt x="21294" y="36098"/>
                </a:lnTo>
                <a:lnTo>
                  <a:pt x="19112" y="39584"/>
                </a:lnTo>
                <a:lnTo>
                  <a:pt x="16952" y="43320"/>
                </a:lnTo>
                <a:lnTo>
                  <a:pt x="12669" y="51233"/>
                </a:lnTo>
                <a:lnTo>
                  <a:pt x="10538" y="55319"/>
                </a:lnTo>
                <a:lnTo>
                  <a:pt x="8411" y="58749"/>
                </a:lnTo>
                <a:lnTo>
                  <a:pt x="6288" y="61740"/>
                </a:lnTo>
                <a:lnTo>
                  <a:pt x="4166" y="64441"/>
                </a:lnTo>
                <a:lnTo>
                  <a:pt x="2752" y="67652"/>
                </a:lnTo>
                <a:lnTo>
                  <a:pt x="1808" y="71204"/>
                </a:lnTo>
                <a:lnTo>
                  <a:pt x="1180" y="74983"/>
                </a:lnTo>
                <a:lnTo>
                  <a:pt x="760" y="78913"/>
                </a:lnTo>
                <a:lnTo>
                  <a:pt x="481" y="82945"/>
                </a:lnTo>
                <a:lnTo>
                  <a:pt x="295" y="87043"/>
                </a:lnTo>
                <a:lnTo>
                  <a:pt x="877" y="91187"/>
                </a:lnTo>
                <a:lnTo>
                  <a:pt x="1972" y="95361"/>
                </a:lnTo>
                <a:lnTo>
                  <a:pt x="3406" y="99554"/>
                </a:lnTo>
                <a:lnTo>
                  <a:pt x="4364" y="103761"/>
                </a:lnTo>
                <a:lnTo>
                  <a:pt x="5002" y="107976"/>
                </a:lnTo>
                <a:lnTo>
                  <a:pt x="5427" y="112198"/>
                </a:lnTo>
                <a:lnTo>
                  <a:pt x="6416" y="115718"/>
                </a:lnTo>
                <a:lnTo>
                  <a:pt x="7782" y="118770"/>
                </a:lnTo>
                <a:lnTo>
                  <a:pt x="9398" y="121510"/>
                </a:lnTo>
                <a:lnTo>
                  <a:pt x="11182" y="124043"/>
                </a:lnTo>
                <a:lnTo>
                  <a:pt x="13077" y="126437"/>
                </a:lnTo>
                <a:lnTo>
                  <a:pt x="15046" y="128738"/>
                </a:lnTo>
                <a:lnTo>
                  <a:pt x="17065" y="131683"/>
                </a:lnTo>
                <a:lnTo>
                  <a:pt x="19118" y="135058"/>
                </a:lnTo>
                <a:lnTo>
                  <a:pt x="21191" y="138719"/>
                </a:lnTo>
                <a:lnTo>
                  <a:pt x="23279" y="141865"/>
                </a:lnTo>
                <a:lnTo>
                  <a:pt x="25378" y="144668"/>
                </a:lnTo>
                <a:lnTo>
                  <a:pt x="27483" y="147243"/>
                </a:lnTo>
                <a:lnTo>
                  <a:pt x="30298" y="148959"/>
                </a:lnTo>
                <a:lnTo>
                  <a:pt x="33588" y="150103"/>
                </a:lnTo>
                <a:lnTo>
                  <a:pt x="37192" y="150866"/>
                </a:lnTo>
                <a:lnTo>
                  <a:pt x="41007" y="152080"/>
                </a:lnTo>
                <a:lnTo>
                  <a:pt x="44962" y="153594"/>
                </a:lnTo>
                <a:lnTo>
                  <a:pt x="49011" y="155310"/>
                </a:lnTo>
                <a:lnTo>
                  <a:pt x="53122" y="156454"/>
                </a:lnTo>
                <a:lnTo>
                  <a:pt x="57275" y="157216"/>
                </a:lnTo>
                <a:lnTo>
                  <a:pt x="61455" y="157724"/>
                </a:lnTo>
                <a:lnTo>
                  <a:pt x="66360" y="158063"/>
                </a:lnTo>
                <a:lnTo>
                  <a:pt x="71748" y="158289"/>
                </a:lnTo>
                <a:lnTo>
                  <a:pt x="88878" y="158741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SMARTInkAnnotation402"/>
          <p:cNvSpPr/>
          <p:nvPr/>
        </p:nvSpPr>
        <p:spPr>
          <a:xfrm>
            <a:off x="6478187" y="869950"/>
            <a:ext cx="50832" cy="139701"/>
          </a:xfrm>
          <a:custGeom>
            <a:avLst/>
            <a:gdLst/>
            <a:ahLst/>
            <a:cxnLst/>
            <a:rect l="0" t="0" r="0" b="0"/>
            <a:pathLst>
              <a:path w="50832" h="139701">
                <a:moveTo>
                  <a:pt x="0" y="0"/>
                </a:moveTo>
                <a:lnTo>
                  <a:pt x="5471" y="0"/>
                </a:lnTo>
                <a:lnTo>
                  <a:pt x="6470" y="2116"/>
                </a:lnTo>
                <a:lnTo>
                  <a:pt x="7843" y="5644"/>
                </a:lnTo>
                <a:lnTo>
                  <a:pt x="11747" y="16402"/>
                </a:lnTo>
                <a:lnTo>
                  <a:pt x="12281" y="19754"/>
                </a:lnTo>
                <a:lnTo>
                  <a:pt x="12423" y="21636"/>
                </a:lnTo>
                <a:lnTo>
                  <a:pt x="13224" y="24302"/>
                </a:lnTo>
                <a:lnTo>
                  <a:pt x="14463" y="27490"/>
                </a:lnTo>
                <a:lnTo>
                  <a:pt x="15996" y="31027"/>
                </a:lnTo>
                <a:lnTo>
                  <a:pt x="17017" y="34090"/>
                </a:lnTo>
                <a:lnTo>
                  <a:pt x="17699" y="36838"/>
                </a:lnTo>
                <a:lnTo>
                  <a:pt x="18153" y="39375"/>
                </a:lnTo>
                <a:lnTo>
                  <a:pt x="19162" y="42478"/>
                </a:lnTo>
                <a:lnTo>
                  <a:pt x="20541" y="45957"/>
                </a:lnTo>
                <a:lnTo>
                  <a:pt x="22165" y="49688"/>
                </a:lnTo>
                <a:lnTo>
                  <a:pt x="23249" y="52881"/>
                </a:lnTo>
                <a:lnTo>
                  <a:pt x="23971" y="55715"/>
                </a:lnTo>
                <a:lnTo>
                  <a:pt x="24453" y="58310"/>
                </a:lnTo>
                <a:lnTo>
                  <a:pt x="24773" y="61451"/>
                </a:lnTo>
                <a:lnTo>
                  <a:pt x="24987" y="64956"/>
                </a:lnTo>
                <a:lnTo>
                  <a:pt x="25130" y="68704"/>
                </a:lnTo>
                <a:lnTo>
                  <a:pt x="25931" y="72614"/>
                </a:lnTo>
                <a:lnTo>
                  <a:pt x="27172" y="76631"/>
                </a:lnTo>
                <a:lnTo>
                  <a:pt x="28704" y="80721"/>
                </a:lnTo>
                <a:lnTo>
                  <a:pt x="29725" y="84153"/>
                </a:lnTo>
                <a:lnTo>
                  <a:pt x="30407" y="87146"/>
                </a:lnTo>
                <a:lnTo>
                  <a:pt x="30861" y="89848"/>
                </a:lnTo>
                <a:lnTo>
                  <a:pt x="31870" y="93059"/>
                </a:lnTo>
                <a:lnTo>
                  <a:pt x="33248" y="96612"/>
                </a:lnTo>
                <a:lnTo>
                  <a:pt x="34874" y="100391"/>
                </a:lnTo>
                <a:lnTo>
                  <a:pt x="35957" y="103616"/>
                </a:lnTo>
                <a:lnTo>
                  <a:pt x="36679" y="106472"/>
                </a:lnTo>
                <a:lnTo>
                  <a:pt x="37161" y="109081"/>
                </a:lnTo>
                <a:lnTo>
                  <a:pt x="38187" y="112232"/>
                </a:lnTo>
                <a:lnTo>
                  <a:pt x="39578" y="115744"/>
                </a:lnTo>
                <a:lnTo>
                  <a:pt x="41210" y="119496"/>
                </a:lnTo>
                <a:lnTo>
                  <a:pt x="42299" y="122703"/>
                </a:lnTo>
                <a:lnTo>
                  <a:pt x="43026" y="125546"/>
                </a:lnTo>
                <a:lnTo>
                  <a:pt x="44190" y="131808"/>
                </a:lnTo>
                <a:lnTo>
                  <a:pt x="44350" y="134546"/>
                </a:lnTo>
                <a:lnTo>
                  <a:pt x="44392" y="136264"/>
                </a:lnTo>
                <a:lnTo>
                  <a:pt x="45126" y="137409"/>
                </a:lnTo>
                <a:lnTo>
                  <a:pt x="46323" y="138173"/>
                </a:lnTo>
                <a:lnTo>
                  <a:pt x="50831" y="13970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SMARTInkAnnotation403"/>
          <p:cNvSpPr/>
          <p:nvPr/>
        </p:nvSpPr>
        <p:spPr>
          <a:xfrm>
            <a:off x="6433971" y="857250"/>
            <a:ext cx="158590" cy="11811"/>
          </a:xfrm>
          <a:custGeom>
            <a:avLst/>
            <a:gdLst/>
            <a:ahLst/>
            <a:cxnLst/>
            <a:rect l="0" t="0" r="0" b="0"/>
            <a:pathLst>
              <a:path w="158590" h="11811">
                <a:moveTo>
                  <a:pt x="6093" y="0"/>
                </a:moveTo>
                <a:lnTo>
                  <a:pt x="0" y="0"/>
                </a:lnTo>
                <a:lnTo>
                  <a:pt x="619" y="705"/>
                </a:lnTo>
                <a:lnTo>
                  <a:pt x="3190" y="3371"/>
                </a:lnTo>
                <a:lnTo>
                  <a:pt x="4864" y="4364"/>
                </a:lnTo>
                <a:lnTo>
                  <a:pt x="6685" y="5026"/>
                </a:lnTo>
                <a:lnTo>
                  <a:pt x="8606" y="5467"/>
                </a:lnTo>
                <a:lnTo>
                  <a:pt x="10592" y="5761"/>
                </a:lnTo>
                <a:lnTo>
                  <a:pt x="14682" y="6088"/>
                </a:lnTo>
                <a:lnTo>
                  <a:pt x="20735" y="6234"/>
                </a:lnTo>
                <a:lnTo>
                  <a:pt x="24326" y="6272"/>
                </a:lnTo>
                <a:lnTo>
                  <a:pt x="28133" y="7004"/>
                </a:lnTo>
                <a:lnTo>
                  <a:pt x="32082" y="8197"/>
                </a:lnTo>
                <a:lnTo>
                  <a:pt x="36127" y="9698"/>
                </a:lnTo>
                <a:lnTo>
                  <a:pt x="40236" y="10698"/>
                </a:lnTo>
                <a:lnTo>
                  <a:pt x="44387" y="11366"/>
                </a:lnTo>
                <a:lnTo>
                  <a:pt x="48565" y="11810"/>
                </a:lnTo>
                <a:lnTo>
                  <a:pt x="52764" y="11401"/>
                </a:lnTo>
                <a:lnTo>
                  <a:pt x="56975" y="10423"/>
                </a:lnTo>
                <a:lnTo>
                  <a:pt x="61195" y="9065"/>
                </a:lnTo>
                <a:lnTo>
                  <a:pt x="66126" y="8160"/>
                </a:lnTo>
                <a:lnTo>
                  <a:pt x="71530" y="7557"/>
                </a:lnTo>
                <a:lnTo>
                  <a:pt x="77251" y="7155"/>
                </a:lnTo>
                <a:lnTo>
                  <a:pt x="81772" y="7592"/>
                </a:lnTo>
                <a:lnTo>
                  <a:pt x="85492" y="8589"/>
                </a:lnTo>
                <a:lnTo>
                  <a:pt x="88677" y="9959"/>
                </a:lnTo>
                <a:lnTo>
                  <a:pt x="92919" y="10167"/>
                </a:lnTo>
                <a:lnTo>
                  <a:pt x="97864" y="9600"/>
                </a:lnTo>
                <a:lnTo>
                  <a:pt x="103281" y="8517"/>
                </a:lnTo>
                <a:lnTo>
                  <a:pt x="109009" y="7795"/>
                </a:lnTo>
                <a:lnTo>
                  <a:pt x="114945" y="7313"/>
                </a:lnTo>
                <a:lnTo>
                  <a:pt x="126484" y="6778"/>
                </a:lnTo>
                <a:lnTo>
                  <a:pt x="136319" y="6540"/>
                </a:lnTo>
                <a:lnTo>
                  <a:pt x="140918" y="5771"/>
                </a:lnTo>
                <a:lnTo>
                  <a:pt x="145396" y="4553"/>
                </a:lnTo>
                <a:lnTo>
                  <a:pt x="158589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SMARTInkAnnotation404"/>
          <p:cNvSpPr/>
          <p:nvPr/>
        </p:nvSpPr>
        <p:spPr>
          <a:xfrm>
            <a:off x="6649822" y="838235"/>
            <a:ext cx="133356" cy="170433"/>
          </a:xfrm>
          <a:custGeom>
            <a:avLst/>
            <a:gdLst/>
            <a:ahLst/>
            <a:cxnLst/>
            <a:rect l="0" t="0" r="0" b="0"/>
            <a:pathLst>
              <a:path w="133356" h="170433">
                <a:moveTo>
                  <a:pt x="18984" y="152365"/>
                </a:moveTo>
                <a:lnTo>
                  <a:pt x="18984" y="155736"/>
                </a:lnTo>
                <a:lnTo>
                  <a:pt x="18278" y="157435"/>
                </a:lnTo>
                <a:lnTo>
                  <a:pt x="14618" y="162491"/>
                </a:lnTo>
                <a:lnTo>
                  <a:pt x="13512" y="163921"/>
                </a:lnTo>
                <a:lnTo>
                  <a:pt x="13022" y="166438"/>
                </a:lnTo>
                <a:lnTo>
                  <a:pt x="12707" y="170432"/>
                </a:lnTo>
                <a:lnTo>
                  <a:pt x="11976" y="170054"/>
                </a:lnTo>
                <a:lnTo>
                  <a:pt x="8279" y="166857"/>
                </a:lnTo>
                <a:lnTo>
                  <a:pt x="7166" y="165861"/>
                </a:lnTo>
                <a:lnTo>
                  <a:pt x="6869" y="164890"/>
                </a:lnTo>
                <a:lnTo>
                  <a:pt x="6540" y="161930"/>
                </a:lnTo>
                <a:lnTo>
                  <a:pt x="6452" y="159447"/>
                </a:lnTo>
                <a:lnTo>
                  <a:pt x="6355" y="152926"/>
                </a:lnTo>
                <a:lnTo>
                  <a:pt x="5622" y="149211"/>
                </a:lnTo>
                <a:lnTo>
                  <a:pt x="4428" y="145323"/>
                </a:lnTo>
                <a:lnTo>
                  <a:pt x="2926" y="141321"/>
                </a:lnTo>
                <a:lnTo>
                  <a:pt x="1925" y="137947"/>
                </a:lnTo>
                <a:lnTo>
                  <a:pt x="1257" y="134992"/>
                </a:lnTo>
                <a:lnTo>
                  <a:pt x="812" y="132316"/>
                </a:lnTo>
                <a:lnTo>
                  <a:pt x="515" y="129121"/>
                </a:lnTo>
                <a:lnTo>
                  <a:pt x="317" y="125580"/>
                </a:lnTo>
                <a:lnTo>
                  <a:pt x="98" y="117883"/>
                </a:lnTo>
                <a:lnTo>
                  <a:pt x="0" y="109758"/>
                </a:lnTo>
                <a:lnTo>
                  <a:pt x="679" y="105616"/>
                </a:lnTo>
                <a:lnTo>
                  <a:pt x="1839" y="101443"/>
                </a:lnTo>
                <a:lnTo>
                  <a:pt x="3318" y="97251"/>
                </a:lnTo>
                <a:lnTo>
                  <a:pt x="4304" y="92339"/>
                </a:lnTo>
                <a:lnTo>
                  <a:pt x="4962" y="86947"/>
                </a:lnTo>
                <a:lnTo>
                  <a:pt x="5400" y="81237"/>
                </a:lnTo>
                <a:lnTo>
                  <a:pt x="5692" y="76018"/>
                </a:lnTo>
                <a:lnTo>
                  <a:pt x="6017" y="66457"/>
                </a:lnTo>
                <a:lnTo>
                  <a:pt x="6199" y="56512"/>
                </a:lnTo>
                <a:lnTo>
                  <a:pt x="6253" y="42355"/>
                </a:lnTo>
                <a:lnTo>
                  <a:pt x="6967" y="38103"/>
                </a:lnTo>
                <a:lnTo>
                  <a:pt x="8148" y="34562"/>
                </a:lnTo>
                <a:lnTo>
                  <a:pt x="9642" y="31497"/>
                </a:lnTo>
                <a:lnTo>
                  <a:pt x="10637" y="28041"/>
                </a:lnTo>
                <a:lnTo>
                  <a:pt x="11302" y="24327"/>
                </a:lnTo>
                <a:lnTo>
                  <a:pt x="11744" y="20440"/>
                </a:lnTo>
                <a:lnTo>
                  <a:pt x="12746" y="17143"/>
                </a:lnTo>
                <a:lnTo>
                  <a:pt x="14119" y="14239"/>
                </a:lnTo>
                <a:lnTo>
                  <a:pt x="16821" y="9131"/>
                </a:lnTo>
                <a:lnTo>
                  <a:pt x="18022" y="4509"/>
                </a:lnTo>
                <a:lnTo>
                  <a:pt x="19049" y="2994"/>
                </a:lnTo>
                <a:lnTo>
                  <a:pt x="20438" y="1985"/>
                </a:lnTo>
                <a:lnTo>
                  <a:pt x="23866" y="863"/>
                </a:lnTo>
                <a:lnTo>
                  <a:pt x="27743" y="364"/>
                </a:lnTo>
                <a:lnTo>
                  <a:pt x="30471" y="231"/>
                </a:lnTo>
                <a:lnTo>
                  <a:pt x="37268" y="83"/>
                </a:lnTo>
                <a:lnTo>
                  <a:pt x="45659" y="0"/>
                </a:lnTo>
                <a:lnTo>
                  <a:pt x="48064" y="694"/>
                </a:lnTo>
                <a:lnTo>
                  <a:pt x="50371" y="1862"/>
                </a:lnTo>
                <a:lnTo>
                  <a:pt x="52618" y="3346"/>
                </a:lnTo>
                <a:lnTo>
                  <a:pt x="54820" y="5041"/>
                </a:lnTo>
                <a:lnTo>
                  <a:pt x="56995" y="6877"/>
                </a:lnTo>
                <a:lnTo>
                  <a:pt x="59150" y="8806"/>
                </a:lnTo>
                <a:lnTo>
                  <a:pt x="61999" y="10798"/>
                </a:lnTo>
                <a:lnTo>
                  <a:pt x="65311" y="12831"/>
                </a:lnTo>
                <a:lnTo>
                  <a:pt x="68931" y="14893"/>
                </a:lnTo>
                <a:lnTo>
                  <a:pt x="72049" y="16972"/>
                </a:lnTo>
                <a:lnTo>
                  <a:pt x="74834" y="19064"/>
                </a:lnTo>
                <a:lnTo>
                  <a:pt x="77398" y="21164"/>
                </a:lnTo>
                <a:lnTo>
                  <a:pt x="79811" y="23270"/>
                </a:lnTo>
                <a:lnTo>
                  <a:pt x="82128" y="25380"/>
                </a:lnTo>
                <a:lnTo>
                  <a:pt x="86584" y="29605"/>
                </a:lnTo>
                <a:lnTo>
                  <a:pt x="97327" y="40182"/>
                </a:lnTo>
                <a:lnTo>
                  <a:pt x="98745" y="42299"/>
                </a:lnTo>
                <a:lnTo>
                  <a:pt x="100323" y="46532"/>
                </a:lnTo>
                <a:lnTo>
                  <a:pt x="101025" y="50765"/>
                </a:lnTo>
                <a:lnTo>
                  <a:pt x="101474" y="55861"/>
                </a:lnTo>
                <a:lnTo>
                  <a:pt x="99653" y="58439"/>
                </a:lnTo>
                <a:lnTo>
                  <a:pt x="96491" y="61937"/>
                </a:lnTo>
                <a:lnTo>
                  <a:pt x="90741" y="67873"/>
                </a:lnTo>
                <a:lnTo>
                  <a:pt x="80372" y="78305"/>
                </a:lnTo>
                <a:lnTo>
                  <a:pt x="78266" y="79708"/>
                </a:lnTo>
                <a:lnTo>
                  <a:pt x="76154" y="80644"/>
                </a:lnTo>
                <a:lnTo>
                  <a:pt x="74041" y="81267"/>
                </a:lnTo>
                <a:lnTo>
                  <a:pt x="71927" y="82389"/>
                </a:lnTo>
                <a:lnTo>
                  <a:pt x="69810" y="83842"/>
                </a:lnTo>
                <a:lnTo>
                  <a:pt x="64715" y="87873"/>
                </a:lnTo>
                <a:lnTo>
                  <a:pt x="62137" y="88424"/>
                </a:lnTo>
                <a:lnTo>
                  <a:pt x="60461" y="88571"/>
                </a:lnTo>
                <a:lnTo>
                  <a:pt x="59343" y="89375"/>
                </a:lnTo>
                <a:lnTo>
                  <a:pt x="58597" y="90616"/>
                </a:lnTo>
                <a:lnTo>
                  <a:pt x="57402" y="94307"/>
                </a:lnTo>
                <a:lnTo>
                  <a:pt x="57195" y="98317"/>
                </a:lnTo>
                <a:lnTo>
                  <a:pt x="57119" y="108045"/>
                </a:lnTo>
                <a:lnTo>
                  <a:pt x="57110" y="116407"/>
                </a:lnTo>
                <a:lnTo>
                  <a:pt x="57815" y="118515"/>
                </a:lnTo>
                <a:lnTo>
                  <a:pt x="60481" y="122739"/>
                </a:lnTo>
                <a:lnTo>
                  <a:pt x="62137" y="126968"/>
                </a:lnTo>
                <a:lnTo>
                  <a:pt x="62579" y="129084"/>
                </a:lnTo>
                <a:lnTo>
                  <a:pt x="64951" y="133316"/>
                </a:lnTo>
                <a:lnTo>
                  <a:pt x="68359" y="137549"/>
                </a:lnTo>
                <a:lnTo>
                  <a:pt x="72227" y="141782"/>
                </a:lnTo>
                <a:lnTo>
                  <a:pt x="78375" y="148132"/>
                </a:lnTo>
                <a:lnTo>
                  <a:pt x="80463" y="149543"/>
                </a:lnTo>
                <a:lnTo>
                  <a:pt x="82562" y="150484"/>
                </a:lnTo>
                <a:lnTo>
                  <a:pt x="84668" y="151111"/>
                </a:lnTo>
                <a:lnTo>
                  <a:pt x="86776" y="151529"/>
                </a:lnTo>
                <a:lnTo>
                  <a:pt x="88889" y="151807"/>
                </a:lnTo>
                <a:lnTo>
                  <a:pt x="91004" y="151993"/>
                </a:lnTo>
                <a:lnTo>
                  <a:pt x="93825" y="152117"/>
                </a:lnTo>
                <a:lnTo>
                  <a:pt x="103835" y="152292"/>
                </a:lnTo>
                <a:lnTo>
                  <a:pt x="109175" y="152332"/>
                </a:lnTo>
                <a:lnTo>
                  <a:pt x="111587" y="151638"/>
                </a:lnTo>
                <a:lnTo>
                  <a:pt x="113901" y="150469"/>
                </a:lnTo>
                <a:lnTo>
                  <a:pt x="116150" y="148984"/>
                </a:lnTo>
                <a:lnTo>
                  <a:pt x="119062" y="147995"/>
                </a:lnTo>
                <a:lnTo>
                  <a:pt x="122413" y="147335"/>
                </a:lnTo>
                <a:lnTo>
                  <a:pt x="133355" y="146015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SMARTInkAnnotation405"/>
          <p:cNvSpPr/>
          <p:nvPr/>
        </p:nvSpPr>
        <p:spPr>
          <a:xfrm>
            <a:off x="6827655" y="876300"/>
            <a:ext cx="31771" cy="139701"/>
          </a:xfrm>
          <a:custGeom>
            <a:avLst/>
            <a:gdLst/>
            <a:ahLst/>
            <a:cxnLst/>
            <a:rect l="0" t="0" r="0" b="0"/>
            <a:pathLst>
              <a:path w="31771" h="139701">
                <a:moveTo>
                  <a:pt x="31770" y="0"/>
                </a:moveTo>
                <a:lnTo>
                  <a:pt x="28397" y="0"/>
                </a:lnTo>
                <a:lnTo>
                  <a:pt x="27403" y="706"/>
                </a:lnTo>
                <a:lnTo>
                  <a:pt x="26741" y="1881"/>
                </a:lnTo>
                <a:lnTo>
                  <a:pt x="26005" y="5069"/>
                </a:lnTo>
                <a:lnTo>
                  <a:pt x="25678" y="8838"/>
                </a:lnTo>
                <a:lnTo>
                  <a:pt x="24885" y="10831"/>
                </a:lnTo>
                <a:lnTo>
                  <a:pt x="23649" y="12865"/>
                </a:lnTo>
                <a:lnTo>
                  <a:pt x="22120" y="14927"/>
                </a:lnTo>
                <a:lnTo>
                  <a:pt x="21101" y="17007"/>
                </a:lnTo>
                <a:lnTo>
                  <a:pt x="20422" y="19099"/>
                </a:lnTo>
                <a:lnTo>
                  <a:pt x="19969" y="21199"/>
                </a:lnTo>
                <a:lnTo>
                  <a:pt x="18960" y="23305"/>
                </a:lnTo>
                <a:lnTo>
                  <a:pt x="17582" y="25414"/>
                </a:lnTo>
                <a:lnTo>
                  <a:pt x="15958" y="27526"/>
                </a:lnTo>
                <a:lnTo>
                  <a:pt x="14875" y="30345"/>
                </a:lnTo>
                <a:lnTo>
                  <a:pt x="14152" y="33636"/>
                </a:lnTo>
                <a:lnTo>
                  <a:pt x="13671" y="37240"/>
                </a:lnTo>
                <a:lnTo>
                  <a:pt x="12644" y="40349"/>
                </a:lnTo>
                <a:lnTo>
                  <a:pt x="11253" y="43127"/>
                </a:lnTo>
                <a:lnTo>
                  <a:pt x="9621" y="45685"/>
                </a:lnTo>
                <a:lnTo>
                  <a:pt x="8532" y="48801"/>
                </a:lnTo>
                <a:lnTo>
                  <a:pt x="7805" y="52289"/>
                </a:lnTo>
                <a:lnTo>
                  <a:pt x="7322" y="56026"/>
                </a:lnTo>
                <a:lnTo>
                  <a:pt x="6999" y="59929"/>
                </a:lnTo>
                <a:lnTo>
                  <a:pt x="6784" y="63941"/>
                </a:lnTo>
                <a:lnTo>
                  <a:pt x="6546" y="72163"/>
                </a:lnTo>
                <a:lnTo>
                  <a:pt x="6380" y="89788"/>
                </a:lnTo>
                <a:lnTo>
                  <a:pt x="5666" y="93020"/>
                </a:lnTo>
                <a:lnTo>
                  <a:pt x="4483" y="96585"/>
                </a:lnTo>
                <a:lnTo>
                  <a:pt x="2989" y="100374"/>
                </a:lnTo>
                <a:lnTo>
                  <a:pt x="1993" y="103605"/>
                </a:lnTo>
                <a:lnTo>
                  <a:pt x="1330" y="106464"/>
                </a:lnTo>
                <a:lnTo>
                  <a:pt x="886" y="109076"/>
                </a:lnTo>
                <a:lnTo>
                  <a:pt x="591" y="111523"/>
                </a:lnTo>
                <a:lnTo>
                  <a:pt x="395" y="113860"/>
                </a:lnTo>
                <a:lnTo>
                  <a:pt x="262" y="116123"/>
                </a:lnTo>
                <a:lnTo>
                  <a:pt x="117" y="120519"/>
                </a:lnTo>
                <a:lnTo>
                  <a:pt x="24" y="129091"/>
                </a:lnTo>
                <a:lnTo>
                  <a:pt x="0" y="13970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" name="SMARTInkAnnotation406"/>
          <p:cNvSpPr/>
          <p:nvPr/>
        </p:nvSpPr>
        <p:spPr>
          <a:xfrm>
            <a:off x="6929318" y="996950"/>
            <a:ext cx="6354" cy="19051"/>
          </a:xfrm>
          <a:custGeom>
            <a:avLst/>
            <a:gdLst/>
            <a:ahLst/>
            <a:cxnLst/>
            <a:rect l="0" t="0" r="0" b="0"/>
            <a:pathLst>
              <a:path w="6354" h="19051">
                <a:moveTo>
                  <a:pt x="6353" y="19050"/>
                </a:moveTo>
                <a:lnTo>
                  <a:pt x="6353" y="12700"/>
                </a:lnTo>
                <a:lnTo>
                  <a:pt x="6353" y="19043"/>
                </a:lnTo>
                <a:lnTo>
                  <a:pt x="6353" y="6373"/>
                </a:lnTo>
                <a:lnTo>
                  <a:pt x="0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SMARTInkAnnotation407"/>
          <p:cNvSpPr/>
          <p:nvPr/>
        </p:nvSpPr>
        <p:spPr>
          <a:xfrm>
            <a:off x="6834088" y="844889"/>
            <a:ext cx="120568" cy="177461"/>
          </a:xfrm>
          <a:custGeom>
            <a:avLst/>
            <a:gdLst/>
            <a:ahLst/>
            <a:cxnLst/>
            <a:rect l="0" t="0" r="0" b="0"/>
            <a:pathLst>
              <a:path w="120568" h="177461">
                <a:moveTo>
                  <a:pt x="12627" y="12361"/>
                </a:moveTo>
                <a:lnTo>
                  <a:pt x="12627" y="8990"/>
                </a:lnTo>
                <a:lnTo>
                  <a:pt x="11922" y="7292"/>
                </a:lnTo>
                <a:lnTo>
                  <a:pt x="8261" y="2236"/>
                </a:lnTo>
                <a:lnTo>
                  <a:pt x="6536" y="0"/>
                </a:lnTo>
                <a:lnTo>
                  <a:pt x="2978" y="3133"/>
                </a:lnTo>
                <a:lnTo>
                  <a:pt x="1959" y="4798"/>
                </a:lnTo>
                <a:lnTo>
                  <a:pt x="827" y="8529"/>
                </a:lnTo>
                <a:lnTo>
                  <a:pt x="322" y="12539"/>
                </a:lnTo>
                <a:lnTo>
                  <a:pt x="99" y="16674"/>
                </a:lnTo>
                <a:lnTo>
                  <a:pt x="0" y="20863"/>
                </a:lnTo>
                <a:lnTo>
                  <a:pt x="679" y="22968"/>
                </a:lnTo>
                <a:lnTo>
                  <a:pt x="3316" y="27188"/>
                </a:lnTo>
                <a:lnTo>
                  <a:pt x="4960" y="31416"/>
                </a:lnTo>
                <a:lnTo>
                  <a:pt x="5689" y="35646"/>
                </a:lnTo>
                <a:lnTo>
                  <a:pt x="6014" y="39879"/>
                </a:lnTo>
                <a:lnTo>
                  <a:pt x="6807" y="42701"/>
                </a:lnTo>
                <a:lnTo>
                  <a:pt x="8041" y="45993"/>
                </a:lnTo>
                <a:lnTo>
                  <a:pt x="9570" y="49599"/>
                </a:lnTo>
                <a:lnTo>
                  <a:pt x="11296" y="52709"/>
                </a:lnTo>
                <a:lnTo>
                  <a:pt x="13151" y="55487"/>
                </a:lnTo>
                <a:lnTo>
                  <a:pt x="15095" y="58045"/>
                </a:lnTo>
                <a:lnTo>
                  <a:pt x="17097" y="61162"/>
                </a:lnTo>
                <a:lnTo>
                  <a:pt x="19137" y="64650"/>
                </a:lnTo>
                <a:lnTo>
                  <a:pt x="21204" y="68387"/>
                </a:lnTo>
                <a:lnTo>
                  <a:pt x="22580" y="72290"/>
                </a:lnTo>
                <a:lnTo>
                  <a:pt x="23499" y="76302"/>
                </a:lnTo>
                <a:lnTo>
                  <a:pt x="24111" y="80389"/>
                </a:lnTo>
                <a:lnTo>
                  <a:pt x="25226" y="83818"/>
                </a:lnTo>
                <a:lnTo>
                  <a:pt x="26674" y="86810"/>
                </a:lnTo>
                <a:lnTo>
                  <a:pt x="28347" y="89511"/>
                </a:lnTo>
                <a:lnTo>
                  <a:pt x="30167" y="92722"/>
                </a:lnTo>
                <a:lnTo>
                  <a:pt x="34071" y="100053"/>
                </a:lnTo>
                <a:lnTo>
                  <a:pt x="36809" y="103278"/>
                </a:lnTo>
                <a:lnTo>
                  <a:pt x="40044" y="106133"/>
                </a:lnTo>
                <a:lnTo>
                  <a:pt x="43612" y="108742"/>
                </a:lnTo>
                <a:lnTo>
                  <a:pt x="46699" y="111188"/>
                </a:lnTo>
                <a:lnTo>
                  <a:pt x="49462" y="113523"/>
                </a:lnTo>
                <a:lnTo>
                  <a:pt x="52010" y="115786"/>
                </a:lnTo>
                <a:lnTo>
                  <a:pt x="56724" y="120181"/>
                </a:lnTo>
                <a:lnTo>
                  <a:pt x="58969" y="122341"/>
                </a:lnTo>
                <a:lnTo>
                  <a:pt x="61171" y="125192"/>
                </a:lnTo>
                <a:lnTo>
                  <a:pt x="63346" y="128504"/>
                </a:lnTo>
                <a:lnTo>
                  <a:pt x="65502" y="132123"/>
                </a:lnTo>
                <a:lnTo>
                  <a:pt x="67647" y="135241"/>
                </a:lnTo>
                <a:lnTo>
                  <a:pt x="69780" y="138026"/>
                </a:lnTo>
                <a:lnTo>
                  <a:pt x="71910" y="140587"/>
                </a:lnTo>
                <a:lnTo>
                  <a:pt x="74035" y="143001"/>
                </a:lnTo>
                <a:lnTo>
                  <a:pt x="78278" y="147564"/>
                </a:lnTo>
                <a:lnTo>
                  <a:pt x="86756" y="156242"/>
                </a:lnTo>
                <a:lnTo>
                  <a:pt x="97348" y="166871"/>
                </a:lnTo>
                <a:lnTo>
                  <a:pt x="99466" y="168284"/>
                </a:lnTo>
                <a:lnTo>
                  <a:pt x="101583" y="169226"/>
                </a:lnTo>
                <a:lnTo>
                  <a:pt x="106682" y="170739"/>
                </a:lnTo>
                <a:lnTo>
                  <a:pt x="109263" y="172827"/>
                </a:lnTo>
                <a:lnTo>
                  <a:pt x="114204" y="177380"/>
                </a:lnTo>
                <a:lnTo>
                  <a:pt x="117638" y="177437"/>
                </a:lnTo>
                <a:lnTo>
                  <a:pt x="120567" y="177460"/>
                </a:lnTo>
                <a:lnTo>
                  <a:pt x="118728" y="175579"/>
                </a:lnTo>
                <a:lnTo>
                  <a:pt x="114292" y="171111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SMARTInkAnnotation408"/>
          <p:cNvSpPr/>
          <p:nvPr/>
        </p:nvSpPr>
        <p:spPr>
          <a:xfrm>
            <a:off x="6853096" y="958850"/>
            <a:ext cx="88930" cy="31751"/>
          </a:xfrm>
          <a:custGeom>
            <a:avLst/>
            <a:gdLst/>
            <a:ahLst/>
            <a:cxnLst/>
            <a:rect l="0" t="0" r="0" b="0"/>
            <a:pathLst>
              <a:path w="88930" h="31751">
                <a:moveTo>
                  <a:pt x="19036" y="0"/>
                </a:moveTo>
                <a:lnTo>
                  <a:pt x="15663" y="0"/>
                </a:lnTo>
                <a:lnTo>
                  <a:pt x="13964" y="706"/>
                </a:lnTo>
                <a:lnTo>
                  <a:pt x="12124" y="1881"/>
                </a:lnTo>
                <a:lnTo>
                  <a:pt x="7473" y="5467"/>
                </a:lnTo>
                <a:lnTo>
                  <a:pt x="4954" y="5958"/>
                </a:lnTo>
                <a:lnTo>
                  <a:pt x="266" y="6327"/>
                </a:lnTo>
                <a:lnTo>
                  <a:pt x="168" y="7040"/>
                </a:lnTo>
                <a:lnTo>
                  <a:pt x="104" y="8221"/>
                </a:lnTo>
                <a:lnTo>
                  <a:pt x="0" y="11815"/>
                </a:lnTo>
                <a:lnTo>
                  <a:pt x="697" y="12110"/>
                </a:lnTo>
                <a:lnTo>
                  <a:pt x="3354" y="12438"/>
                </a:lnTo>
                <a:lnTo>
                  <a:pt x="4346" y="13231"/>
                </a:lnTo>
                <a:lnTo>
                  <a:pt x="5006" y="14465"/>
                </a:lnTo>
                <a:lnTo>
                  <a:pt x="5447" y="15993"/>
                </a:lnTo>
                <a:lnTo>
                  <a:pt x="6447" y="17012"/>
                </a:lnTo>
                <a:lnTo>
                  <a:pt x="7819" y="17692"/>
                </a:lnTo>
                <a:lnTo>
                  <a:pt x="9439" y="18144"/>
                </a:lnTo>
                <a:lnTo>
                  <a:pt x="11227" y="19152"/>
                </a:lnTo>
                <a:lnTo>
                  <a:pt x="13124" y="20529"/>
                </a:lnTo>
                <a:lnTo>
                  <a:pt x="15095" y="22153"/>
                </a:lnTo>
                <a:lnTo>
                  <a:pt x="17820" y="23235"/>
                </a:lnTo>
                <a:lnTo>
                  <a:pt x="21050" y="23957"/>
                </a:lnTo>
                <a:lnTo>
                  <a:pt x="24614" y="24438"/>
                </a:lnTo>
                <a:lnTo>
                  <a:pt x="27696" y="25464"/>
                </a:lnTo>
                <a:lnTo>
                  <a:pt x="30457" y="26854"/>
                </a:lnTo>
                <a:lnTo>
                  <a:pt x="33004" y="28486"/>
                </a:lnTo>
                <a:lnTo>
                  <a:pt x="35408" y="29574"/>
                </a:lnTo>
                <a:lnTo>
                  <a:pt x="37716" y="30299"/>
                </a:lnTo>
                <a:lnTo>
                  <a:pt x="39962" y="30783"/>
                </a:lnTo>
                <a:lnTo>
                  <a:pt x="42165" y="31105"/>
                </a:lnTo>
                <a:lnTo>
                  <a:pt x="44338" y="31320"/>
                </a:lnTo>
                <a:lnTo>
                  <a:pt x="46494" y="31463"/>
                </a:lnTo>
                <a:lnTo>
                  <a:pt x="49344" y="31559"/>
                </a:lnTo>
                <a:lnTo>
                  <a:pt x="60099" y="31693"/>
                </a:lnTo>
                <a:lnTo>
                  <a:pt x="88929" y="3175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SMARTInkAnnotation409"/>
          <p:cNvSpPr/>
          <p:nvPr/>
        </p:nvSpPr>
        <p:spPr>
          <a:xfrm>
            <a:off x="7043950" y="895350"/>
            <a:ext cx="18801" cy="101601"/>
          </a:xfrm>
          <a:custGeom>
            <a:avLst/>
            <a:gdLst/>
            <a:ahLst/>
            <a:cxnLst/>
            <a:rect l="0" t="0" r="0" b="0"/>
            <a:pathLst>
              <a:path w="18801" h="101601">
                <a:moveTo>
                  <a:pt x="12446" y="0"/>
                </a:moveTo>
                <a:lnTo>
                  <a:pt x="6171" y="0"/>
                </a:lnTo>
                <a:lnTo>
                  <a:pt x="6127" y="1881"/>
                </a:lnTo>
                <a:lnTo>
                  <a:pt x="6093" y="33010"/>
                </a:lnTo>
                <a:lnTo>
                  <a:pt x="5387" y="35412"/>
                </a:lnTo>
                <a:lnTo>
                  <a:pt x="4209" y="37719"/>
                </a:lnTo>
                <a:lnTo>
                  <a:pt x="2720" y="39963"/>
                </a:lnTo>
                <a:lnTo>
                  <a:pt x="1725" y="42870"/>
                </a:lnTo>
                <a:lnTo>
                  <a:pt x="1063" y="46219"/>
                </a:lnTo>
                <a:lnTo>
                  <a:pt x="622" y="49862"/>
                </a:lnTo>
                <a:lnTo>
                  <a:pt x="328" y="53703"/>
                </a:lnTo>
                <a:lnTo>
                  <a:pt x="132" y="57674"/>
                </a:lnTo>
                <a:lnTo>
                  <a:pt x="0" y="61733"/>
                </a:lnTo>
                <a:lnTo>
                  <a:pt x="618" y="65144"/>
                </a:lnTo>
                <a:lnTo>
                  <a:pt x="1737" y="68124"/>
                </a:lnTo>
                <a:lnTo>
                  <a:pt x="3189" y="70816"/>
                </a:lnTo>
                <a:lnTo>
                  <a:pt x="4156" y="74022"/>
                </a:lnTo>
                <a:lnTo>
                  <a:pt x="4802" y="77570"/>
                </a:lnTo>
                <a:lnTo>
                  <a:pt x="5838" y="86662"/>
                </a:lnTo>
                <a:lnTo>
                  <a:pt x="5979" y="89787"/>
                </a:lnTo>
                <a:lnTo>
                  <a:pt x="6017" y="91608"/>
                </a:lnTo>
                <a:lnTo>
                  <a:pt x="6748" y="92822"/>
                </a:lnTo>
                <a:lnTo>
                  <a:pt x="7942" y="93631"/>
                </a:lnTo>
                <a:lnTo>
                  <a:pt x="9443" y="94171"/>
                </a:lnTo>
                <a:lnTo>
                  <a:pt x="11150" y="95236"/>
                </a:lnTo>
                <a:lnTo>
                  <a:pt x="12995" y="96652"/>
                </a:lnTo>
                <a:lnTo>
                  <a:pt x="18800" y="10160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" name="SMARTInkAnnotation410"/>
          <p:cNvSpPr/>
          <p:nvPr/>
        </p:nvSpPr>
        <p:spPr>
          <a:xfrm>
            <a:off x="7202538" y="889000"/>
            <a:ext cx="25416" cy="152401"/>
          </a:xfrm>
          <a:custGeom>
            <a:avLst/>
            <a:gdLst/>
            <a:ahLst/>
            <a:cxnLst/>
            <a:rect l="0" t="0" r="0" b="0"/>
            <a:pathLst>
              <a:path w="25416" h="152401">
                <a:moveTo>
                  <a:pt x="0" y="0"/>
                </a:moveTo>
                <a:lnTo>
                  <a:pt x="3373" y="0"/>
                </a:lnTo>
                <a:lnTo>
                  <a:pt x="4366" y="706"/>
                </a:lnTo>
                <a:lnTo>
                  <a:pt x="5029" y="1881"/>
                </a:lnTo>
                <a:lnTo>
                  <a:pt x="6092" y="5467"/>
                </a:lnTo>
                <a:lnTo>
                  <a:pt x="6276" y="9459"/>
                </a:lnTo>
                <a:lnTo>
                  <a:pt x="6346" y="21254"/>
                </a:lnTo>
                <a:lnTo>
                  <a:pt x="5643" y="24047"/>
                </a:lnTo>
                <a:lnTo>
                  <a:pt x="4468" y="27320"/>
                </a:lnTo>
                <a:lnTo>
                  <a:pt x="2979" y="30914"/>
                </a:lnTo>
                <a:lnTo>
                  <a:pt x="1985" y="34720"/>
                </a:lnTo>
                <a:lnTo>
                  <a:pt x="1323" y="38669"/>
                </a:lnTo>
                <a:lnTo>
                  <a:pt x="882" y="42713"/>
                </a:lnTo>
                <a:lnTo>
                  <a:pt x="588" y="46820"/>
                </a:lnTo>
                <a:lnTo>
                  <a:pt x="392" y="50969"/>
                </a:lnTo>
                <a:lnTo>
                  <a:pt x="174" y="59342"/>
                </a:lnTo>
                <a:lnTo>
                  <a:pt x="7" y="93136"/>
                </a:lnTo>
                <a:lnTo>
                  <a:pt x="710" y="97369"/>
                </a:lnTo>
                <a:lnTo>
                  <a:pt x="1886" y="101601"/>
                </a:lnTo>
                <a:lnTo>
                  <a:pt x="3374" y="105834"/>
                </a:lnTo>
                <a:lnTo>
                  <a:pt x="4369" y="109362"/>
                </a:lnTo>
                <a:lnTo>
                  <a:pt x="5030" y="112419"/>
                </a:lnTo>
                <a:lnTo>
                  <a:pt x="5471" y="115163"/>
                </a:lnTo>
                <a:lnTo>
                  <a:pt x="5765" y="118403"/>
                </a:lnTo>
                <a:lnTo>
                  <a:pt x="5962" y="121974"/>
                </a:lnTo>
                <a:lnTo>
                  <a:pt x="6092" y="125766"/>
                </a:lnTo>
                <a:lnTo>
                  <a:pt x="6885" y="129000"/>
                </a:lnTo>
                <a:lnTo>
                  <a:pt x="8120" y="131861"/>
                </a:lnTo>
                <a:lnTo>
                  <a:pt x="9649" y="134474"/>
                </a:lnTo>
                <a:lnTo>
                  <a:pt x="10668" y="136921"/>
                </a:lnTo>
                <a:lnTo>
                  <a:pt x="11348" y="139259"/>
                </a:lnTo>
                <a:lnTo>
                  <a:pt x="11801" y="141522"/>
                </a:lnTo>
                <a:lnTo>
                  <a:pt x="12809" y="143737"/>
                </a:lnTo>
                <a:lnTo>
                  <a:pt x="14188" y="145919"/>
                </a:lnTo>
                <a:lnTo>
                  <a:pt x="15812" y="148080"/>
                </a:lnTo>
                <a:lnTo>
                  <a:pt x="17601" y="149520"/>
                </a:lnTo>
                <a:lnTo>
                  <a:pt x="19499" y="150480"/>
                </a:lnTo>
                <a:lnTo>
                  <a:pt x="25415" y="15240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SMARTInkAnnotation411"/>
          <p:cNvSpPr/>
          <p:nvPr/>
        </p:nvSpPr>
        <p:spPr>
          <a:xfrm>
            <a:off x="7119937" y="889000"/>
            <a:ext cx="184266" cy="12701"/>
          </a:xfrm>
          <a:custGeom>
            <a:avLst/>
            <a:gdLst/>
            <a:ahLst/>
            <a:cxnLst/>
            <a:rect l="0" t="0" r="0" b="0"/>
            <a:pathLst>
              <a:path w="184266" h="12701">
                <a:moveTo>
                  <a:pt x="0" y="12700"/>
                </a:moveTo>
                <a:lnTo>
                  <a:pt x="0" y="6612"/>
                </a:lnTo>
                <a:lnTo>
                  <a:pt x="0" y="9798"/>
                </a:lnTo>
                <a:lnTo>
                  <a:pt x="706" y="9355"/>
                </a:lnTo>
                <a:lnTo>
                  <a:pt x="1883" y="7647"/>
                </a:lnTo>
                <a:lnTo>
                  <a:pt x="3374" y="5098"/>
                </a:lnTo>
                <a:lnTo>
                  <a:pt x="5073" y="4104"/>
                </a:lnTo>
                <a:lnTo>
                  <a:pt x="6912" y="4147"/>
                </a:lnTo>
                <a:lnTo>
                  <a:pt x="8844" y="4881"/>
                </a:lnTo>
                <a:lnTo>
                  <a:pt x="10838" y="5371"/>
                </a:lnTo>
                <a:lnTo>
                  <a:pt x="12873" y="5697"/>
                </a:lnTo>
                <a:lnTo>
                  <a:pt x="17723" y="6060"/>
                </a:lnTo>
                <a:lnTo>
                  <a:pt x="24586" y="6221"/>
                </a:lnTo>
                <a:lnTo>
                  <a:pt x="52200" y="6339"/>
                </a:lnTo>
                <a:lnTo>
                  <a:pt x="57392" y="7048"/>
                </a:lnTo>
                <a:lnTo>
                  <a:pt x="62265" y="8226"/>
                </a:lnTo>
                <a:lnTo>
                  <a:pt x="66927" y="9718"/>
                </a:lnTo>
                <a:lnTo>
                  <a:pt x="71445" y="10006"/>
                </a:lnTo>
                <a:lnTo>
                  <a:pt x="75870" y="9493"/>
                </a:lnTo>
                <a:lnTo>
                  <a:pt x="80233" y="8445"/>
                </a:lnTo>
                <a:lnTo>
                  <a:pt x="85257" y="7747"/>
                </a:lnTo>
                <a:lnTo>
                  <a:pt x="90726" y="7281"/>
                </a:lnTo>
                <a:lnTo>
                  <a:pt x="96491" y="6971"/>
                </a:lnTo>
                <a:lnTo>
                  <a:pt x="108541" y="6626"/>
                </a:lnTo>
                <a:lnTo>
                  <a:pt x="153257" y="6355"/>
                </a:lnTo>
                <a:lnTo>
                  <a:pt x="155828" y="5648"/>
                </a:lnTo>
                <a:lnTo>
                  <a:pt x="158247" y="4471"/>
                </a:lnTo>
                <a:lnTo>
                  <a:pt x="160567" y="2980"/>
                </a:lnTo>
                <a:lnTo>
                  <a:pt x="163524" y="1987"/>
                </a:lnTo>
                <a:lnTo>
                  <a:pt x="166908" y="1325"/>
                </a:lnTo>
                <a:lnTo>
                  <a:pt x="170575" y="883"/>
                </a:lnTo>
                <a:lnTo>
                  <a:pt x="173727" y="589"/>
                </a:lnTo>
                <a:lnTo>
                  <a:pt x="179111" y="262"/>
                </a:lnTo>
                <a:lnTo>
                  <a:pt x="184265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8" name="SMARTInkAnnotation412"/>
          <p:cNvSpPr/>
          <p:nvPr/>
        </p:nvSpPr>
        <p:spPr>
          <a:xfrm>
            <a:off x="7571371" y="876324"/>
            <a:ext cx="114069" cy="125716"/>
          </a:xfrm>
          <a:custGeom>
            <a:avLst/>
            <a:gdLst/>
            <a:ahLst/>
            <a:cxnLst/>
            <a:rect l="0" t="0" r="0" b="0"/>
            <a:pathLst>
              <a:path w="114069" h="125716">
                <a:moveTo>
                  <a:pt x="82298" y="12676"/>
                </a:moveTo>
                <a:lnTo>
                  <a:pt x="94983" y="0"/>
                </a:lnTo>
                <a:lnTo>
                  <a:pt x="95004" y="5445"/>
                </a:lnTo>
                <a:lnTo>
                  <a:pt x="94298" y="5739"/>
                </a:lnTo>
                <a:lnTo>
                  <a:pt x="91632" y="6065"/>
                </a:lnTo>
                <a:lnTo>
                  <a:pt x="88120" y="6311"/>
                </a:lnTo>
                <a:lnTo>
                  <a:pt x="79831" y="6324"/>
                </a:lnTo>
                <a:lnTo>
                  <a:pt x="77830" y="7030"/>
                </a:lnTo>
                <a:lnTo>
                  <a:pt x="75789" y="8207"/>
                </a:lnTo>
                <a:lnTo>
                  <a:pt x="73722" y="9696"/>
                </a:lnTo>
                <a:lnTo>
                  <a:pt x="71639" y="11395"/>
                </a:lnTo>
                <a:lnTo>
                  <a:pt x="69543" y="13233"/>
                </a:lnTo>
                <a:lnTo>
                  <a:pt x="67441" y="15164"/>
                </a:lnTo>
                <a:lnTo>
                  <a:pt x="65333" y="16451"/>
                </a:lnTo>
                <a:lnTo>
                  <a:pt x="63223" y="17310"/>
                </a:lnTo>
                <a:lnTo>
                  <a:pt x="61109" y="17882"/>
                </a:lnTo>
                <a:lnTo>
                  <a:pt x="58994" y="18969"/>
                </a:lnTo>
                <a:lnTo>
                  <a:pt x="56878" y="20399"/>
                </a:lnTo>
                <a:lnTo>
                  <a:pt x="54761" y="22058"/>
                </a:lnTo>
                <a:lnTo>
                  <a:pt x="52645" y="24575"/>
                </a:lnTo>
                <a:lnTo>
                  <a:pt x="50527" y="27664"/>
                </a:lnTo>
                <a:lnTo>
                  <a:pt x="48410" y="31135"/>
                </a:lnTo>
                <a:lnTo>
                  <a:pt x="46292" y="34154"/>
                </a:lnTo>
                <a:lnTo>
                  <a:pt x="44174" y="36873"/>
                </a:lnTo>
                <a:lnTo>
                  <a:pt x="42057" y="39390"/>
                </a:lnTo>
                <a:lnTo>
                  <a:pt x="39233" y="42480"/>
                </a:lnTo>
                <a:lnTo>
                  <a:pt x="32328" y="49676"/>
                </a:lnTo>
                <a:lnTo>
                  <a:pt x="28512" y="52865"/>
                </a:lnTo>
                <a:lnTo>
                  <a:pt x="24555" y="55696"/>
                </a:lnTo>
                <a:lnTo>
                  <a:pt x="20505" y="58290"/>
                </a:lnTo>
                <a:lnTo>
                  <a:pt x="17099" y="61430"/>
                </a:lnTo>
                <a:lnTo>
                  <a:pt x="14122" y="64934"/>
                </a:lnTo>
                <a:lnTo>
                  <a:pt x="11431" y="68681"/>
                </a:lnTo>
                <a:lnTo>
                  <a:pt x="9638" y="71885"/>
                </a:lnTo>
                <a:lnTo>
                  <a:pt x="8443" y="74727"/>
                </a:lnTo>
                <a:lnTo>
                  <a:pt x="7645" y="77326"/>
                </a:lnTo>
                <a:lnTo>
                  <a:pt x="6408" y="79765"/>
                </a:lnTo>
                <a:lnTo>
                  <a:pt x="4876" y="82097"/>
                </a:lnTo>
                <a:lnTo>
                  <a:pt x="3150" y="84356"/>
                </a:lnTo>
                <a:lnTo>
                  <a:pt x="1999" y="87274"/>
                </a:lnTo>
                <a:lnTo>
                  <a:pt x="1232" y="90630"/>
                </a:lnTo>
                <a:lnTo>
                  <a:pt x="720" y="94279"/>
                </a:lnTo>
                <a:lnTo>
                  <a:pt x="379" y="97417"/>
                </a:lnTo>
                <a:lnTo>
                  <a:pt x="152" y="100214"/>
                </a:lnTo>
                <a:lnTo>
                  <a:pt x="0" y="102785"/>
                </a:lnTo>
                <a:lnTo>
                  <a:pt x="606" y="105204"/>
                </a:lnTo>
                <a:lnTo>
                  <a:pt x="1714" y="107523"/>
                </a:lnTo>
                <a:lnTo>
                  <a:pt x="3160" y="109774"/>
                </a:lnTo>
                <a:lnTo>
                  <a:pt x="4829" y="111980"/>
                </a:lnTo>
                <a:lnTo>
                  <a:pt x="6649" y="114157"/>
                </a:lnTo>
                <a:lnTo>
                  <a:pt x="8567" y="116313"/>
                </a:lnTo>
                <a:lnTo>
                  <a:pt x="11258" y="118456"/>
                </a:lnTo>
                <a:lnTo>
                  <a:pt x="14465" y="120591"/>
                </a:lnTo>
                <a:lnTo>
                  <a:pt x="18014" y="122719"/>
                </a:lnTo>
                <a:lnTo>
                  <a:pt x="21086" y="124138"/>
                </a:lnTo>
                <a:lnTo>
                  <a:pt x="23840" y="125084"/>
                </a:lnTo>
                <a:lnTo>
                  <a:pt x="26382" y="125715"/>
                </a:lnTo>
                <a:lnTo>
                  <a:pt x="30195" y="125430"/>
                </a:lnTo>
                <a:lnTo>
                  <a:pt x="34855" y="124534"/>
                </a:lnTo>
                <a:lnTo>
                  <a:pt x="40079" y="123231"/>
                </a:lnTo>
                <a:lnTo>
                  <a:pt x="44268" y="122363"/>
                </a:lnTo>
                <a:lnTo>
                  <a:pt x="47767" y="121784"/>
                </a:lnTo>
                <a:lnTo>
                  <a:pt x="50806" y="121398"/>
                </a:lnTo>
                <a:lnTo>
                  <a:pt x="54949" y="121141"/>
                </a:lnTo>
                <a:lnTo>
                  <a:pt x="65200" y="120855"/>
                </a:lnTo>
                <a:lnTo>
                  <a:pt x="70901" y="120073"/>
                </a:lnTo>
                <a:lnTo>
                  <a:pt x="76817" y="118846"/>
                </a:lnTo>
                <a:lnTo>
                  <a:pt x="82880" y="117323"/>
                </a:lnTo>
                <a:lnTo>
                  <a:pt x="89040" y="115602"/>
                </a:lnTo>
                <a:lnTo>
                  <a:pt x="114068" y="107926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SMARTInkAnnotation413"/>
          <p:cNvSpPr/>
          <p:nvPr/>
        </p:nvSpPr>
        <p:spPr>
          <a:xfrm>
            <a:off x="7755358" y="908050"/>
            <a:ext cx="98867" cy="107895"/>
          </a:xfrm>
          <a:custGeom>
            <a:avLst/>
            <a:gdLst/>
            <a:ahLst/>
            <a:cxnLst/>
            <a:rect l="0" t="0" r="0" b="0"/>
            <a:pathLst>
              <a:path w="98867" h="107895">
                <a:moveTo>
                  <a:pt x="38099" y="0"/>
                </a:moveTo>
                <a:lnTo>
                  <a:pt x="29254" y="0"/>
                </a:lnTo>
                <a:lnTo>
                  <a:pt x="27261" y="706"/>
                </a:lnTo>
                <a:lnTo>
                  <a:pt x="25225" y="1881"/>
                </a:lnTo>
                <a:lnTo>
                  <a:pt x="23162" y="3371"/>
                </a:lnTo>
                <a:lnTo>
                  <a:pt x="21081" y="5070"/>
                </a:lnTo>
                <a:lnTo>
                  <a:pt x="18988" y="6908"/>
                </a:lnTo>
                <a:lnTo>
                  <a:pt x="16885" y="8838"/>
                </a:lnTo>
                <a:lnTo>
                  <a:pt x="12668" y="12865"/>
                </a:lnTo>
                <a:lnTo>
                  <a:pt x="10555" y="14927"/>
                </a:lnTo>
                <a:lnTo>
                  <a:pt x="9147" y="17007"/>
                </a:lnTo>
                <a:lnTo>
                  <a:pt x="8206" y="19099"/>
                </a:lnTo>
                <a:lnTo>
                  <a:pt x="7580" y="21199"/>
                </a:lnTo>
                <a:lnTo>
                  <a:pt x="6457" y="24011"/>
                </a:lnTo>
                <a:lnTo>
                  <a:pt x="5002" y="27296"/>
                </a:lnTo>
                <a:lnTo>
                  <a:pt x="3326" y="30897"/>
                </a:lnTo>
                <a:lnTo>
                  <a:pt x="2210" y="34709"/>
                </a:lnTo>
                <a:lnTo>
                  <a:pt x="1465" y="38662"/>
                </a:lnTo>
                <a:lnTo>
                  <a:pt x="969" y="42708"/>
                </a:lnTo>
                <a:lnTo>
                  <a:pt x="637" y="46111"/>
                </a:lnTo>
                <a:lnTo>
                  <a:pt x="417" y="49085"/>
                </a:lnTo>
                <a:lnTo>
                  <a:pt x="269" y="51773"/>
                </a:lnTo>
                <a:lnTo>
                  <a:pt x="106" y="58523"/>
                </a:lnTo>
                <a:lnTo>
                  <a:pt x="0" y="74355"/>
                </a:lnTo>
                <a:lnTo>
                  <a:pt x="697" y="77792"/>
                </a:lnTo>
                <a:lnTo>
                  <a:pt x="1869" y="80789"/>
                </a:lnTo>
                <a:lnTo>
                  <a:pt x="3355" y="83493"/>
                </a:lnTo>
                <a:lnTo>
                  <a:pt x="4346" y="86001"/>
                </a:lnTo>
                <a:lnTo>
                  <a:pt x="5006" y="88378"/>
                </a:lnTo>
                <a:lnTo>
                  <a:pt x="5447" y="90669"/>
                </a:lnTo>
                <a:lnTo>
                  <a:pt x="7153" y="93607"/>
                </a:lnTo>
                <a:lnTo>
                  <a:pt x="9702" y="96977"/>
                </a:lnTo>
                <a:lnTo>
                  <a:pt x="12814" y="100635"/>
                </a:lnTo>
                <a:lnTo>
                  <a:pt x="15594" y="103073"/>
                </a:lnTo>
                <a:lnTo>
                  <a:pt x="18153" y="104699"/>
                </a:lnTo>
                <a:lnTo>
                  <a:pt x="20566" y="105782"/>
                </a:lnTo>
                <a:lnTo>
                  <a:pt x="23586" y="106505"/>
                </a:lnTo>
                <a:lnTo>
                  <a:pt x="27011" y="106987"/>
                </a:lnTo>
                <a:lnTo>
                  <a:pt x="30708" y="107308"/>
                </a:lnTo>
                <a:lnTo>
                  <a:pt x="33877" y="107522"/>
                </a:lnTo>
                <a:lnTo>
                  <a:pt x="39282" y="107760"/>
                </a:lnTo>
                <a:lnTo>
                  <a:pt x="49666" y="107894"/>
                </a:lnTo>
                <a:lnTo>
                  <a:pt x="52870" y="107207"/>
                </a:lnTo>
                <a:lnTo>
                  <a:pt x="55712" y="106043"/>
                </a:lnTo>
                <a:lnTo>
                  <a:pt x="58312" y="104562"/>
                </a:lnTo>
                <a:lnTo>
                  <a:pt x="60753" y="102869"/>
                </a:lnTo>
                <a:lnTo>
                  <a:pt x="63085" y="101035"/>
                </a:lnTo>
                <a:lnTo>
                  <a:pt x="65345" y="99107"/>
                </a:lnTo>
                <a:lnTo>
                  <a:pt x="68265" y="97116"/>
                </a:lnTo>
                <a:lnTo>
                  <a:pt x="71623" y="95083"/>
                </a:lnTo>
                <a:lnTo>
                  <a:pt x="75273" y="93022"/>
                </a:lnTo>
                <a:lnTo>
                  <a:pt x="78413" y="91648"/>
                </a:lnTo>
                <a:lnTo>
                  <a:pt x="81213" y="90732"/>
                </a:lnTo>
                <a:lnTo>
                  <a:pt x="83786" y="90121"/>
                </a:lnTo>
                <a:lnTo>
                  <a:pt x="86206" y="88303"/>
                </a:lnTo>
                <a:lnTo>
                  <a:pt x="88526" y="85680"/>
                </a:lnTo>
                <a:lnTo>
                  <a:pt x="90779" y="82520"/>
                </a:lnTo>
                <a:lnTo>
                  <a:pt x="92281" y="79708"/>
                </a:lnTo>
                <a:lnTo>
                  <a:pt x="93282" y="77127"/>
                </a:lnTo>
                <a:lnTo>
                  <a:pt x="93949" y="74702"/>
                </a:lnTo>
                <a:lnTo>
                  <a:pt x="94394" y="72379"/>
                </a:lnTo>
                <a:lnTo>
                  <a:pt x="94692" y="70125"/>
                </a:lnTo>
                <a:lnTo>
                  <a:pt x="94888" y="67916"/>
                </a:lnTo>
                <a:lnTo>
                  <a:pt x="95726" y="65739"/>
                </a:lnTo>
                <a:lnTo>
                  <a:pt x="96991" y="63581"/>
                </a:lnTo>
                <a:lnTo>
                  <a:pt x="98539" y="61438"/>
                </a:lnTo>
                <a:lnTo>
                  <a:pt x="98866" y="59303"/>
                </a:lnTo>
                <a:lnTo>
                  <a:pt x="98378" y="57174"/>
                </a:lnTo>
                <a:lnTo>
                  <a:pt x="97346" y="55049"/>
                </a:lnTo>
                <a:lnTo>
                  <a:pt x="96659" y="52927"/>
                </a:lnTo>
                <a:lnTo>
                  <a:pt x="96201" y="50807"/>
                </a:lnTo>
                <a:lnTo>
                  <a:pt x="95895" y="48688"/>
                </a:lnTo>
                <a:lnTo>
                  <a:pt x="95691" y="46570"/>
                </a:lnTo>
                <a:lnTo>
                  <a:pt x="95555" y="44452"/>
                </a:lnTo>
                <a:lnTo>
                  <a:pt x="95464" y="42335"/>
                </a:lnTo>
                <a:lnTo>
                  <a:pt x="94698" y="40218"/>
                </a:lnTo>
                <a:lnTo>
                  <a:pt x="93482" y="38101"/>
                </a:lnTo>
                <a:lnTo>
                  <a:pt x="91964" y="35984"/>
                </a:lnTo>
                <a:lnTo>
                  <a:pt x="90953" y="33867"/>
                </a:lnTo>
                <a:lnTo>
                  <a:pt x="90279" y="31750"/>
                </a:lnTo>
                <a:lnTo>
                  <a:pt x="89829" y="29633"/>
                </a:lnTo>
                <a:lnTo>
                  <a:pt x="88824" y="28222"/>
                </a:lnTo>
                <a:lnTo>
                  <a:pt x="87446" y="27282"/>
                </a:lnTo>
                <a:lnTo>
                  <a:pt x="85823" y="26654"/>
                </a:lnTo>
                <a:lnTo>
                  <a:pt x="84740" y="25531"/>
                </a:lnTo>
                <a:lnTo>
                  <a:pt x="84019" y="24076"/>
                </a:lnTo>
                <a:lnTo>
                  <a:pt x="83538" y="22401"/>
                </a:lnTo>
                <a:lnTo>
                  <a:pt x="82511" y="20578"/>
                </a:lnTo>
                <a:lnTo>
                  <a:pt x="81120" y="18658"/>
                </a:lnTo>
                <a:lnTo>
                  <a:pt x="76509" y="13049"/>
                </a:lnTo>
                <a:lnTo>
                  <a:pt x="76349" y="10973"/>
                </a:lnTo>
                <a:lnTo>
                  <a:pt x="76222" y="635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0" name="SMARTInkAnnotation414"/>
          <p:cNvSpPr/>
          <p:nvPr/>
        </p:nvSpPr>
        <p:spPr>
          <a:xfrm>
            <a:off x="7914181" y="909027"/>
            <a:ext cx="177912" cy="100591"/>
          </a:xfrm>
          <a:custGeom>
            <a:avLst/>
            <a:gdLst/>
            <a:ahLst/>
            <a:cxnLst/>
            <a:rect l="0" t="0" r="0" b="0"/>
            <a:pathLst>
              <a:path w="177912" h="100591">
                <a:moveTo>
                  <a:pt x="19063" y="24423"/>
                </a:moveTo>
                <a:lnTo>
                  <a:pt x="19063" y="42721"/>
                </a:lnTo>
                <a:lnTo>
                  <a:pt x="18357" y="45794"/>
                </a:lnTo>
                <a:lnTo>
                  <a:pt x="17178" y="48548"/>
                </a:lnTo>
                <a:lnTo>
                  <a:pt x="15689" y="51090"/>
                </a:lnTo>
                <a:lnTo>
                  <a:pt x="13989" y="54195"/>
                </a:lnTo>
                <a:lnTo>
                  <a:pt x="10218" y="61409"/>
                </a:lnTo>
                <a:lnTo>
                  <a:pt x="8930" y="64603"/>
                </a:lnTo>
                <a:lnTo>
                  <a:pt x="8072" y="67437"/>
                </a:lnTo>
                <a:lnTo>
                  <a:pt x="7499" y="70033"/>
                </a:lnTo>
                <a:lnTo>
                  <a:pt x="7118" y="72468"/>
                </a:lnTo>
                <a:lnTo>
                  <a:pt x="6863" y="74798"/>
                </a:lnTo>
                <a:lnTo>
                  <a:pt x="6694" y="77056"/>
                </a:lnTo>
                <a:lnTo>
                  <a:pt x="5874" y="79267"/>
                </a:lnTo>
                <a:lnTo>
                  <a:pt x="4622" y="81447"/>
                </a:lnTo>
                <a:lnTo>
                  <a:pt x="3082" y="83606"/>
                </a:lnTo>
                <a:lnTo>
                  <a:pt x="2054" y="85750"/>
                </a:lnTo>
                <a:lnTo>
                  <a:pt x="1369" y="87886"/>
                </a:lnTo>
                <a:lnTo>
                  <a:pt x="913" y="90015"/>
                </a:lnTo>
                <a:lnTo>
                  <a:pt x="610" y="92140"/>
                </a:lnTo>
                <a:lnTo>
                  <a:pt x="406" y="94262"/>
                </a:lnTo>
                <a:lnTo>
                  <a:pt x="3" y="100574"/>
                </a:lnTo>
                <a:lnTo>
                  <a:pt x="2" y="100590"/>
                </a:lnTo>
                <a:lnTo>
                  <a:pt x="0" y="95153"/>
                </a:lnTo>
                <a:lnTo>
                  <a:pt x="1883" y="92783"/>
                </a:lnTo>
                <a:lnTo>
                  <a:pt x="3374" y="91163"/>
                </a:lnTo>
                <a:lnTo>
                  <a:pt x="4367" y="89377"/>
                </a:lnTo>
                <a:lnTo>
                  <a:pt x="5029" y="87482"/>
                </a:lnTo>
                <a:lnTo>
                  <a:pt x="5472" y="85512"/>
                </a:lnTo>
                <a:lnTo>
                  <a:pt x="6471" y="83494"/>
                </a:lnTo>
                <a:lnTo>
                  <a:pt x="7844" y="81442"/>
                </a:lnTo>
                <a:lnTo>
                  <a:pt x="9466" y="79369"/>
                </a:lnTo>
                <a:lnTo>
                  <a:pt x="10547" y="77281"/>
                </a:lnTo>
                <a:lnTo>
                  <a:pt x="11267" y="75184"/>
                </a:lnTo>
                <a:lnTo>
                  <a:pt x="11748" y="73081"/>
                </a:lnTo>
                <a:lnTo>
                  <a:pt x="12068" y="70973"/>
                </a:lnTo>
                <a:lnTo>
                  <a:pt x="12282" y="68862"/>
                </a:lnTo>
                <a:lnTo>
                  <a:pt x="12424" y="66749"/>
                </a:lnTo>
                <a:lnTo>
                  <a:pt x="13225" y="63929"/>
                </a:lnTo>
                <a:lnTo>
                  <a:pt x="14465" y="60638"/>
                </a:lnTo>
                <a:lnTo>
                  <a:pt x="15997" y="57033"/>
                </a:lnTo>
                <a:lnTo>
                  <a:pt x="19583" y="49265"/>
                </a:lnTo>
                <a:lnTo>
                  <a:pt x="21528" y="45217"/>
                </a:lnTo>
                <a:lnTo>
                  <a:pt x="23530" y="41814"/>
                </a:lnTo>
                <a:lnTo>
                  <a:pt x="25571" y="38839"/>
                </a:lnTo>
                <a:lnTo>
                  <a:pt x="27637" y="36150"/>
                </a:lnTo>
                <a:lnTo>
                  <a:pt x="29015" y="33652"/>
                </a:lnTo>
                <a:lnTo>
                  <a:pt x="29933" y="31281"/>
                </a:lnTo>
                <a:lnTo>
                  <a:pt x="30545" y="28995"/>
                </a:lnTo>
                <a:lnTo>
                  <a:pt x="30954" y="26060"/>
                </a:lnTo>
                <a:lnTo>
                  <a:pt x="31226" y="22692"/>
                </a:lnTo>
                <a:lnTo>
                  <a:pt x="31407" y="19036"/>
                </a:lnTo>
                <a:lnTo>
                  <a:pt x="32235" y="16598"/>
                </a:lnTo>
                <a:lnTo>
                  <a:pt x="33492" y="14973"/>
                </a:lnTo>
                <a:lnTo>
                  <a:pt x="35036" y="13890"/>
                </a:lnTo>
                <a:lnTo>
                  <a:pt x="36066" y="12462"/>
                </a:lnTo>
                <a:lnTo>
                  <a:pt x="36751" y="10805"/>
                </a:lnTo>
                <a:lnTo>
                  <a:pt x="37852" y="6446"/>
                </a:lnTo>
                <a:lnTo>
                  <a:pt x="39887" y="3968"/>
                </a:lnTo>
                <a:lnTo>
                  <a:pt x="43571" y="0"/>
                </a:lnTo>
                <a:lnTo>
                  <a:pt x="43874" y="380"/>
                </a:lnTo>
                <a:lnTo>
                  <a:pt x="44208" y="2683"/>
                </a:lnTo>
                <a:lnTo>
                  <a:pt x="45004" y="4285"/>
                </a:lnTo>
                <a:lnTo>
                  <a:pt x="46241" y="6059"/>
                </a:lnTo>
                <a:lnTo>
                  <a:pt x="47771" y="7947"/>
                </a:lnTo>
                <a:lnTo>
                  <a:pt x="48791" y="9911"/>
                </a:lnTo>
                <a:lnTo>
                  <a:pt x="49472" y="11926"/>
                </a:lnTo>
                <a:lnTo>
                  <a:pt x="49925" y="13975"/>
                </a:lnTo>
                <a:lnTo>
                  <a:pt x="50934" y="16047"/>
                </a:lnTo>
                <a:lnTo>
                  <a:pt x="52312" y="18133"/>
                </a:lnTo>
                <a:lnTo>
                  <a:pt x="53937" y="20230"/>
                </a:lnTo>
                <a:lnTo>
                  <a:pt x="55019" y="22333"/>
                </a:lnTo>
                <a:lnTo>
                  <a:pt x="55742" y="24441"/>
                </a:lnTo>
                <a:lnTo>
                  <a:pt x="56223" y="26552"/>
                </a:lnTo>
                <a:lnTo>
                  <a:pt x="57250" y="28664"/>
                </a:lnTo>
                <a:lnTo>
                  <a:pt x="58641" y="30778"/>
                </a:lnTo>
                <a:lnTo>
                  <a:pt x="60274" y="32893"/>
                </a:lnTo>
                <a:lnTo>
                  <a:pt x="62068" y="35009"/>
                </a:lnTo>
                <a:lnTo>
                  <a:pt x="63971" y="37125"/>
                </a:lnTo>
                <a:lnTo>
                  <a:pt x="67967" y="41357"/>
                </a:lnTo>
                <a:lnTo>
                  <a:pt x="79257" y="52822"/>
                </a:lnTo>
                <a:lnTo>
                  <a:pt x="81610" y="55180"/>
                </a:lnTo>
                <a:lnTo>
                  <a:pt x="82647" y="55511"/>
                </a:lnTo>
                <a:lnTo>
                  <a:pt x="85680" y="55879"/>
                </a:lnTo>
                <a:lnTo>
                  <a:pt x="86772" y="56683"/>
                </a:lnTo>
                <a:lnTo>
                  <a:pt x="87501" y="57924"/>
                </a:lnTo>
                <a:lnTo>
                  <a:pt x="87985" y="59457"/>
                </a:lnTo>
                <a:lnTo>
                  <a:pt x="89015" y="60479"/>
                </a:lnTo>
                <a:lnTo>
                  <a:pt x="90407" y="61160"/>
                </a:lnTo>
                <a:lnTo>
                  <a:pt x="92041" y="61615"/>
                </a:lnTo>
                <a:lnTo>
                  <a:pt x="93131" y="61212"/>
                </a:lnTo>
                <a:lnTo>
                  <a:pt x="93857" y="60238"/>
                </a:lnTo>
                <a:lnTo>
                  <a:pt x="94341" y="58883"/>
                </a:lnTo>
                <a:lnTo>
                  <a:pt x="95370" y="57980"/>
                </a:lnTo>
                <a:lnTo>
                  <a:pt x="96761" y="57377"/>
                </a:lnTo>
                <a:lnTo>
                  <a:pt x="100695" y="56411"/>
                </a:lnTo>
                <a:lnTo>
                  <a:pt x="103116" y="54397"/>
                </a:lnTo>
                <a:lnTo>
                  <a:pt x="106544" y="51151"/>
                </a:lnTo>
                <a:lnTo>
                  <a:pt x="110422" y="47356"/>
                </a:lnTo>
                <a:lnTo>
                  <a:pt x="112445" y="46062"/>
                </a:lnTo>
                <a:lnTo>
                  <a:pt x="116575" y="44623"/>
                </a:lnTo>
                <a:lnTo>
                  <a:pt x="120763" y="42103"/>
                </a:lnTo>
                <a:lnTo>
                  <a:pt x="122868" y="40443"/>
                </a:lnTo>
                <a:lnTo>
                  <a:pt x="124979" y="38631"/>
                </a:lnTo>
                <a:lnTo>
                  <a:pt x="127090" y="36717"/>
                </a:lnTo>
                <a:lnTo>
                  <a:pt x="129205" y="34736"/>
                </a:lnTo>
                <a:lnTo>
                  <a:pt x="130614" y="32709"/>
                </a:lnTo>
                <a:lnTo>
                  <a:pt x="131553" y="30653"/>
                </a:lnTo>
                <a:lnTo>
                  <a:pt x="132181" y="28576"/>
                </a:lnTo>
                <a:lnTo>
                  <a:pt x="133305" y="27192"/>
                </a:lnTo>
                <a:lnTo>
                  <a:pt x="134759" y="26269"/>
                </a:lnTo>
                <a:lnTo>
                  <a:pt x="136435" y="25654"/>
                </a:lnTo>
                <a:lnTo>
                  <a:pt x="140181" y="23088"/>
                </a:lnTo>
                <a:lnTo>
                  <a:pt x="145792" y="18366"/>
                </a:lnTo>
                <a:lnTo>
                  <a:pt x="149411" y="18160"/>
                </a:lnTo>
                <a:lnTo>
                  <a:pt x="150438" y="18837"/>
                </a:lnTo>
                <a:lnTo>
                  <a:pt x="151125" y="19993"/>
                </a:lnTo>
                <a:lnTo>
                  <a:pt x="152224" y="23548"/>
                </a:lnTo>
                <a:lnTo>
                  <a:pt x="152374" y="25916"/>
                </a:lnTo>
                <a:lnTo>
                  <a:pt x="152441" y="29320"/>
                </a:lnTo>
                <a:lnTo>
                  <a:pt x="152495" y="58292"/>
                </a:lnTo>
                <a:lnTo>
                  <a:pt x="153201" y="61113"/>
                </a:lnTo>
                <a:lnTo>
                  <a:pt x="154378" y="64406"/>
                </a:lnTo>
                <a:lnTo>
                  <a:pt x="157966" y="73086"/>
                </a:lnTo>
                <a:lnTo>
                  <a:pt x="158456" y="76155"/>
                </a:lnTo>
                <a:lnTo>
                  <a:pt x="158588" y="77961"/>
                </a:lnTo>
                <a:lnTo>
                  <a:pt x="159380" y="79165"/>
                </a:lnTo>
                <a:lnTo>
                  <a:pt x="160614" y="79968"/>
                </a:lnTo>
                <a:lnTo>
                  <a:pt x="163869" y="80859"/>
                </a:lnTo>
                <a:lnTo>
                  <a:pt x="167670" y="81256"/>
                </a:lnTo>
                <a:lnTo>
                  <a:pt x="171712" y="81432"/>
                </a:lnTo>
                <a:lnTo>
                  <a:pt x="177911" y="81573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1" name="SMARTInkAnnotation415"/>
          <p:cNvSpPr/>
          <p:nvPr/>
        </p:nvSpPr>
        <p:spPr>
          <a:xfrm>
            <a:off x="8142925" y="863902"/>
            <a:ext cx="114001" cy="215591"/>
          </a:xfrm>
          <a:custGeom>
            <a:avLst/>
            <a:gdLst/>
            <a:ahLst/>
            <a:cxnLst/>
            <a:rect l="0" t="0" r="0" b="0"/>
            <a:pathLst>
              <a:path w="114001" h="215591">
                <a:moveTo>
                  <a:pt x="0" y="145748"/>
                </a:moveTo>
                <a:lnTo>
                  <a:pt x="0" y="215590"/>
                </a:lnTo>
                <a:lnTo>
                  <a:pt x="0" y="82160"/>
                </a:lnTo>
                <a:lnTo>
                  <a:pt x="707" y="76545"/>
                </a:lnTo>
                <a:lnTo>
                  <a:pt x="1883" y="71390"/>
                </a:lnTo>
                <a:lnTo>
                  <a:pt x="3374" y="66543"/>
                </a:lnTo>
                <a:lnTo>
                  <a:pt x="4367" y="61900"/>
                </a:lnTo>
                <a:lnTo>
                  <a:pt x="5030" y="57394"/>
                </a:lnTo>
                <a:lnTo>
                  <a:pt x="5472" y="52979"/>
                </a:lnTo>
                <a:lnTo>
                  <a:pt x="6471" y="48624"/>
                </a:lnTo>
                <a:lnTo>
                  <a:pt x="7844" y="44310"/>
                </a:lnTo>
                <a:lnTo>
                  <a:pt x="9465" y="40023"/>
                </a:lnTo>
                <a:lnTo>
                  <a:pt x="11252" y="36459"/>
                </a:lnTo>
                <a:lnTo>
                  <a:pt x="13150" y="33377"/>
                </a:lnTo>
                <a:lnTo>
                  <a:pt x="15120" y="30618"/>
                </a:lnTo>
                <a:lnTo>
                  <a:pt x="17140" y="27367"/>
                </a:lnTo>
                <a:lnTo>
                  <a:pt x="19193" y="23788"/>
                </a:lnTo>
                <a:lnTo>
                  <a:pt x="21268" y="19992"/>
                </a:lnTo>
                <a:lnTo>
                  <a:pt x="23356" y="16755"/>
                </a:lnTo>
                <a:lnTo>
                  <a:pt x="25455" y="13891"/>
                </a:lnTo>
                <a:lnTo>
                  <a:pt x="30523" y="7597"/>
                </a:lnTo>
                <a:lnTo>
                  <a:pt x="33098" y="4855"/>
                </a:lnTo>
                <a:lnTo>
                  <a:pt x="34774" y="3136"/>
                </a:lnTo>
                <a:lnTo>
                  <a:pt x="36597" y="1990"/>
                </a:lnTo>
                <a:lnTo>
                  <a:pt x="38518" y="1226"/>
                </a:lnTo>
                <a:lnTo>
                  <a:pt x="40505" y="717"/>
                </a:lnTo>
                <a:lnTo>
                  <a:pt x="42535" y="377"/>
                </a:lnTo>
                <a:lnTo>
                  <a:pt x="44595" y="151"/>
                </a:lnTo>
                <a:lnTo>
                  <a:pt x="46674" y="0"/>
                </a:lnTo>
                <a:lnTo>
                  <a:pt x="48766" y="605"/>
                </a:lnTo>
                <a:lnTo>
                  <a:pt x="50866" y="1714"/>
                </a:lnTo>
                <a:lnTo>
                  <a:pt x="52973" y="3159"/>
                </a:lnTo>
                <a:lnTo>
                  <a:pt x="55084" y="4827"/>
                </a:lnTo>
                <a:lnTo>
                  <a:pt x="57196" y="6645"/>
                </a:lnTo>
                <a:lnTo>
                  <a:pt x="59312" y="8563"/>
                </a:lnTo>
                <a:lnTo>
                  <a:pt x="63543" y="12575"/>
                </a:lnTo>
                <a:lnTo>
                  <a:pt x="65660" y="14633"/>
                </a:lnTo>
                <a:lnTo>
                  <a:pt x="68484" y="16710"/>
                </a:lnTo>
                <a:lnTo>
                  <a:pt x="71778" y="18801"/>
                </a:lnTo>
                <a:lnTo>
                  <a:pt x="75385" y="20900"/>
                </a:lnTo>
                <a:lnTo>
                  <a:pt x="78497" y="23005"/>
                </a:lnTo>
                <a:lnTo>
                  <a:pt x="81277" y="25114"/>
                </a:lnTo>
                <a:lnTo>
                  <a:pt x="83837" y="27225"/>
                </a:lnTo>
                <a:lnTo>
                  <a:pt x="86249" y="29338"/>
                </a:lnTo>
                <a:lnTo>
                  <a:pt x="88564" y="31453"/>
                </a:lnTo>
                <a:lnTo>
                  <a:pt x="93018" y="35683"/>
                </a:lnTo>
                <a:lnTo>
                  <a:pt x="97350" y="39916"/>
                </a:lnTo>
                <a:lnTo>
                  <a:pt x="99494" y="42738"/>
                </a:lnTo>
                <a:lnTo>
                  <a:pt x="101630" y="46030"/>
                </a:lnTo>
                <a:lnTo>
                  <a:pt x="103759" y="49636"/>
                </a:lnTo>
                <a:lnTo>
                  <a:pt x="105885" y="52746"/>
                </a:lnTo>
                <a:lnTo>
                  <a:pt x="108008" y="55524"/>
                </a:lnTo>
                <a:lnTo>
                  <a:pt x="110129" y="58082"/>
                </a:lnTo>
                <a:lnTo>
                  <a:pt x="112487" y="62806"/>
                </a:lnTo>
                <a:lnTo>
                  <a:pt x="114000" y="68216"/>
                </a:lnTo>
                <a:lnTo>
                  <a:pt x="113418" y="69366"/>
                </a:lnTo>
                <a:lnTo>
                  <a:pt x="110889" y="72524"/>
                </a:lnTo>
                <a:lnTo>
                  <a:pt x="107412" y="76280"/>
                </a:lnTo>
                <a:lnTo>
                  <a:pt x="99427" y="84440"/>
                </a:lnTo>
                <a:lnTo>
                  <a:pt x="97349" y="85826"/>
                </a:lnTo>
                <a:lnTo>
                  <a:pt x="95258" y="86750"/>
                </a:lnTo>
                <a:lnTo>
                  <a:pt x="93157" y="87366"/>
                </a:lnTo>
                <a:lnTo>
                  <a:pt x="90345" y="87777"/>
                </a:lnTo>
                <a:lnTo>
                  <a:pt x="87059" y="88050"/>
                </a:lnTo>
                <a:lnTo>
                  <a:pt x="83454" y="88233"/>
                </a:lnTo>
                <a:lnTo>
                  <a:pt x="79641" y="89060"/>
                </a:lnTo>
                <a:lnTo>
                  <a:pt x="75686" y="90317"/>
                </a:lnTo>
                <a:lnTo>
                  <a:pt x="71637" y="91861"/>
                </a:lnTo>
                <a:lnTo>
                  <a:pt x="67526" y="92890"/>
                </a:lnTo>
                <a:lnTo>
                  <a:pt x="63374" y="93576"/>
                </a:lnTo>
                <a:lnTo>
                  <a:pt x="59193" y="94033"/>
                </a:lnTo>
                <a:lnTo>
                  <a:pt x="54994" y="93633"/>
                </a:lnTo>
                <a:lnTo>
                  <a:pt x="50783" y="92660"/>
                </a:lnTo>
                <a:lnTo>
                  <a:pt x="46563" y="91306"/>
                </a:lnTo>
                <a:lnTo>
                  <a:pt x="43044" y="90403"/>
                </a:lnTo>
                <a:lnTo>
                  <a:pt x="39992" y="89802"/>
                </a:lnTo>
                <a:lnTo>
                  <a:pt x="37252" y="89400"/>
                </a:lnTo>
                <a:lnTo>
                  <a:pt x="34012" y="88427"/>
                </a:lnTo>
                <a:lnTo>
                  <a:pt x="30440" y="87073"/>
                </a:lnTo>
                <a:lnTo>
                  <a:pt x="26648" y="85465"/>
                </a:lnTo>
                <a:lnTo>
                  <a:pt x="23414" y="83687"/>
                </a:lnTo>
                <a:lnTo>
                  <a:pt x="20551" y="81796"/>
                </a:lnTo>
                <a:lnTo>
                  <a:pt x="12708" y="75898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2" name="SMARTInkAnnotation416"/>
          <p:cNvSpPr/>
          <p:nvPr/>
        </p:nvSpPr>
        <p:spPr>
          <a:xfrm>
            <a:off x="8244587" y="877215"/>
            <a:ext cx="393946" cy="183203"/>
          </a:xfrm>
          <a:custGeom>
            <a:avLst/>
            <a:gdLst/>
            <a:ahLst/>
            <a:cxnLst/>
            <a:rect l="0" t="0" r="0" b="0"/>
            <a:pathLst>
              <a:path w="393946" h="183203">
                <a:moveTo>
                  <a:pt x="0" y="151485"/>
                </a:moveTo>
                <a:lnTo>
                  <a:pt x="0" y="148114"/>
                </a:lnTo>
                <a:lnTo>
                  <a:pt x="707" y="147121"/>
                </a:lnTo>
                <a:lnTo>
                  <a:pt x="1883" y="146459"/>
                </a:lnTo>
                <a:lnTo>
                  <a:pt x="3374" y="146018"/>
                </a:lnTo>
                <a:lnTo>
                  <a:pt x="4367" y="145018"/>
                </a:lnTo>
                <a:lnTo>
                  <a:pt x="5030" y="143646"/>
                </a:lnTo>
                <a:lnTo>
                  <a:pt x="5471" y="142026"/>
                </a:lnTo>
                <a:lnTo>
                  <a:pt x="5962" y="136462"/>
                </a:lnTo>
                <a:lnTo>
                  <a:pt x="6092" y="133003"/>
                </a:lnTo>
                <a:lnTo>
                  <a:pt x="6885" y="129991"/>
                </a:lnTo>
                <a:lnTo>
                  <a:pt x="9649" y="124764"/>
                </a:lnTo>
                <a:lnTo>
                  <a:pt x="10669" y="121676"/>
                </a:lnTo>
                <a:lnTo>
                  <a:pt x="11348" y="118207"/>
                </a:lnTo>
                <a:lnTo>
                  <a:pt x="11802" y="114483"/>
                </a:lnTo>
                <a:lnTo>
                  <a:pt x="12810" y="110589"/>
                </a:lnTo>
                <a:lnTo>
                  <a:pt x="14187" y="106582"/>
                </a:lnTo>
                <a:lnTo>
                  <a:pt x="15812" y="102500"/>
                </a:lnTo>
                <a:lnTo>
                  <a:pt x="16896" y="99073"/>
                </a:lnTo>
                <a:lnTo>
                  <a:pt x="18099" y="93383"/>
                </a:lnTo>
                <a:lnTo>
                  <a:pt x="19833" y="90173"/>
                </a:lnTo>
                <a:lnTo>
                  <a:pt x="22400" y="86621"/>
                </a:lnTo>
                <a:lnTo>
                  <a:pt x="25523" y="82842"/>
                </a:lnTo>
                <a:lnTo>
                  <a:pt x="28311" y="78912"/>
                </a:lnTo>
                <a:lnTo>
                  <a:pt x="30876" y="74881"/>
                </a:lnTo>
                <a:lnTo>
                  <a:pt x="33292" y="70782"/>
                </a:lnTo>
                <a:lnTo>
                  <a:pt x="35608" y="67344"/>
                </a:lnTo>
                <a:lnTo>
                  <a:pt x="40065" y="61643"/>
                </a:lnTo>
                <a:lnTo>
                  <a:pt x="42243" y="58429"/>
                </a:lnTo>
                <a:lnTo>
                  <a:pt x="44399" y="54875"/>
                </a:lnTo>
                <a:lnTo>
                  <a:pt x="46543" y="51095"/>
                </a:lnTo>
                <a:lnTo>
                  <a:pt x="50809" y="43132"/>
                </a:lnTo>
                <a:lnTo>
                  <a:pt x="52934" y="39033"/>
                </a:lnTo>
                <a:lnTo>
                  <a:pt x="55058" y="35595"/>
                </a:lnTo>
                <a:lnTo>
                  <a:pt x="59299" y="29893"/>
                </a:lnTo>
                <a:lnTo>
                  <a:pt x="61655" y="25007"/>
                </a:lnTo>
                <a:lnTo>
                  <a:pt x="62283" y="22716"/>
                </a:lnTo>
                <a:lnTo>
                  <a:pt x="64865" y="18289"/>
                </a:lnTo>
                <a:lnTo>
                  <a:pt x="68365" y="13970"/>
                </a:lnTo>
                <a:lnTo>
                  <a:pt x="73598" y="8277"/>
                </a:lnTo>
                <a:lnTo>
                  <a:pt x="77976" y="3720"/>
                </a:lnTo>
                <a:lnTo>
                  <a:pt x="81688" y="0"/>
                </a:lnTo>
                <a:lnTo>
                  <a:pt x="81992" y="401"/>
                </a:lnTo>
                <a:lnTo>
                  <a:pt x="82330" y="2727"/>
                </a:lnTo>
                <a:lnTo>
                  <a:pt x="82520" y="8003"/>
                </a:lnTo>
                <a:lnTo>
                  <a:pt x="83254" y="9969"/>
                </a:lnTo>
                <a:lnTo>
                  <a:pt x="85950" y="14035"/>
                </a:lnTo>
                <a:lnTo>
                  <a:pt x="86952" y="16813"/>
                </a:lnTo>
                <a:lnTo>
                  <a:pt x="87620" y="20076"/>
                </a:lnTo>
                <a:lnTo>
                  <a:pt x="88065" y="23662"/>
                </a:lnTo>
                <a:lnTo>
                  <a:pt x="88363" y="27464"/>
                </a:lnTo>
                <a:lnTo>
                  <a:pt x="88559" y="31410"/>
                </a:lnTo>
                <a:lnTo>
                  <a:pt x="88692" y="35452"/>
                </a:lnTo>
                <a:lnTo>
                  <a:pt x="89485" y="39557"/>
                </a:lnTo>
                <a:lnTo>
                  <a:pt x="90721" y="43705"/>
                </a:lnTo>
                <a:lnTo>
                  <a:pt x="92251" y="47882"/>
                </a:lnTo>
                <a:lnTo>
                  <a:pt x="93271" y="52783"/>
                </a:lnTo>
                <a:lnTo>
                  <a:pt x="93950" y="58167"/>
                </a:lnTo>
                <a:lnTo>
                  <a:pt x="94402" y="63873"/>
                </a:lnTo>
                <a:lnTo>
                  <a:pt x="95411" y="69088"/>
                </a:lnTo>
                <a:lnTo>
                  <a:pt x="96789" y="73976"/>
                </a:lnTo>
                <a:lnTo>
                  <a:pt x="104074" y="95331"/>
                </a:lnTo>
                <a:lnTo>
                  <a:pt x="105389" y="101349"/>
                </a:lnTo>
                <a:lnTo>
                  <a:pt x="106265" y="107477"/>
                </a:lnTo>
                <a:lnTo>
                  <a:pt x="106850" y="113680"/>
                </a:lnTo>
                <a:lnTo>
                  <a:pt x="107944" y="119226"/>
                </a:lnTo>
                <a:lnTo>
                  <a:pt x="109381" y="124335"/>
                </a:lnTo>
                <a:lnTo>
                  <a:pt x="111044" y="129151"/>
                </a:lnTo>
                <a:lnTo>
                  <a:pt x="112153" y="133774"/>
                </a:lnTo>
                <a:lnTo>
                  <a:pt x="112892" y="138266"/>
                </a:lnTo>
                <a:lnTo>
                  <a:pt x="113385" y="142673"/>
                </a:lnTo>
                <a:lnTo>
                  <a:pt x="113715" y="147021"/>
                </a:lnTo>
                <a:lnTo>
                  <a:pt x="113933" y="151331"/>
                </a:lnTo>
                <a:lnTo>
                  <a:pt x="114079" y="155616"/>
                </a:lnTo>
                <a:lnTo>
                  <a:pt x="114883" y="159178"/>
                </a:lnTo>
                <a:lnTo>
                  <a:pt x="116124" y="162258"/>
                </a:lnTo>
                <a:lnTo>
                  <a:pt x="119387" y="167562"/>
                </a:lnTo>
                <a:lnTo>
                  <a:pt x="123189" y="172271"/>
                </a:lnTo>
                <a:lnTo>
                  <a:pt x="124486" y="174515"/>
                </a:lnTo>
                <a:lnTo>
                  <a:pt x="125927" y="178889"/>
                </a:lnTo>
                <a:lnTo>
                  <a:pt x="126978" y="182854"/>
                </a:lnTo>
                <a:lnTo>
                  <a:pt x="125152" y="183065"/>
                </a:lnTo>
                <a:lnTo>
                  <a:pt x="118227" y="183202"/>
                </a:lnTo>
                <a:lnTo>
                  <a:pt x="116941" y="182507"/>
                </a:lnTo>
                <a:lnTo>
                  <a:pt x="116085" y="181339"/>
                </a:lnTo>
                <a:lnTo>
                  <a:pt x="115514" y="179854"/>
                </a:lnTo>
                <a:lnTo>
                  <a:pt x="111338" y="174394"/>
                </a:lnTo>
                <a:lnTo>
                  <a:pt x="107610" y="170369"/>
                </a:lnTo>
                <a:lnTo>
                  <a:pt x="103600" y="165522"/>
                </a:lnTo>
                <a:lnTo>
                  <a:pt x="101542" y="162254"/>
                </a:lnTo>
                <a:lnTo>
                  <a:pt x="99465" y="158665"/>
                </a:lnTo>
                <a:lnTo>
                  <a:pt x="97374" y="155566"/>
                </a:lnTo>
                <a:lnTo>
                  <a:pt x="93168" y="150241"/>
                </a:lnTo>
                <a:lnTo>
                  <a:pt x="91763" y="147128"/>
                </a:lnTo>
                <a:lnTo>
                  <a:pt x="90827" y="143641"/>
                </a:lnTo>
                <a:lnTo>
                  <a:pt x="90203" y="139906"/>
                </a:lnTo>
                <a:lnTo>
                  <a:pt x="89787" y="136710"/>
                </a:lnTo>
                <a:lnTo>
                  <a:pt x="89325" y="131278"/>
                </a:lnTo>
                <a:lnTo>
                  <a:pt x="88496" y="128136"/>
                </a:lnTo>
                <a:lnTo>
                  <a:pt x="87238" y="124630"/>
                </a:lnTo>
                <a:lnTo>
                  <a:pt x="85693" y="120882"/>
                </a:lnTo>
                <a:lnTo>
                  <a:pt x="83956" y="117677"/>
                </a:lnTo>
                <a:lnTo>
                  <a:pt x="78139" y="109090"/>
                </a:lnTo>
                <a:lnTo>
                  <a:pt x="76097" y="105583"/>
                </a:lnTo>
                <a:lnTo>
                  <a:pt x="74029" y="101834"/>
                </a:lnTo>
                <a:lnTo>
                  <a:pt x="71945" y="98629"/>
                </a:lnTo>
                <a:lnTo>
                  <a:pt x="67746" y="93186"/>
                </a:lnTo>
                <a:lnTo>
                  <a:pt x="64786" y="89526"/>
                </a:lnTo>
                <a:lnTo>
                  <a:pt x="63665" y="89012"/>
                </a:lnTo>
                <a:lnTo>
                  <a:pt x="57480" y="88025"/>
                </a:lnTo>
                <a:lnTo>
                  <a:pt x="57273" y="91368"/>
                </a:lnTo>
                <a:lnTo>
                  <a:pt x="57950" y="93062"/>
                </a:lnTo>
                <a:lnTo>
                  <a:pt x="60584" y="96827"/>
                </a:lnTo>
                <a:lnTo>
                  <a:pt x="64109" y="100852"/>
                </a:lnTo>
                <a:lnTo>
                  <a:pt x="66037" y="102913"/>
                </a:lnTo>
                <a:lnTo>
                  <a:pt x="67322" y="104992"/>
                </a:lnTo>
                <a:lnTo>
                  <a:pt x="68751" y="109184"/>
                </a:lnTo>
                <a:lnTo>
                  <a:pt x="69385" y="113400"/>
                </a:lnTo>
                <a:lnTo>
                  <a:pt x="69554" y="115511"/>
                </a:lnTo>
                <a:lnTo>
                  <a:pt x="70374" y="117625"/>
                </a:lnTo>
                <a:lnTo>
                  <a:pt x="73167" y="121854"/>
                </a:lnTo>
                <a:lnTo>
                  <a:pt x="75605" y="124676"/>
                </a:lnTo>
                <a:lnTo>
                  <a:pt x="78644" y="127968"/>
                </a:lnTo>
                <a:lnTo>
                  <a:pt x="86918" y="136648"/>
                </a:lnTo>
                <a:lnTo>
                  <a:pt x="95099" y="141523"/>
                </a:lnTo>
                <a:lnTo>
                  <a:pt x="102510" y="143529"/>
                </a:lnTo>
                <a:lnTo>
                  <a:pt x="114622" y="144659"/>
                </a:lnTo>
                <a:lnTo>
                  <a:pt x="122954" y="144923"/>
                </a:lnTo>
                <a:lnTo>
                  <a:pt x="131365" y="145041"/>
                </a:lnTo>
                <a:lnTo>
                  <a:pt x="139809" y="143212"/>
                </a:lnTo>
                <a:lnTo>
                  <a:pt x="148268" y="140047"/>
                </a:lnTo>
                <a:lnTo>
                  <a:pt x="156736" y="136288"/>
                </a:lnTo>
                <a:lnTo>
                  <a:pt x="169440" y="130206"/>
                </a:lnTo>
                <a:lnTo>
                  <a:pt x="182147" y="123935"/>
                </a:lnTo>
                <a:lnTo>
                  <a:pt x="188737" y="119720"/>
                </a:lnTo>
                <a:lnTo>
                  <a:pt x="191483" y="117608"/>
                </a:lnTo>
                <a:lnTo>
                  <a:pt x="194725" y="116201"/>
                </a:lnTo>
                <a:lnTo>
                  <a:pt x="202092" y="114636"/>
                </a:lnTo>
                <a:lnTo>
                  <a:pt x="205327" y="112808"/>
                </a:lnTo>
                <a:lnTo>
                  <a:pt x="208190" y="110178"/>
                </a:lnTo>
                <a:lnTo>
                  <a:pt x="210805" y="107014"/>
                </a:lnTo>
                <a:lnTo>
                  <a:pt x="217476" y="101616"/>
                </a:lnTo>
                <a:lnTo>
                  <a:pt x="224441" y="96865"/>
                </a:lnTo>
                <a:lnTo>
                  <a:pt x="229890" y="92402"/>
                </a:lnTo>
                <a:lnTo>
                  <a:pt x="231625" y="90224"/>
                </a:lnTo>
                <a:lnTo>
                  <a:pt x="233554" y="85923"/>
                </a:lnTo>
                <a:lnTo>
                  <a:pt x="234774" y="84493"/>
                </a:lnTo>
                <a:lnTo>
                  <a:pt x="236294" y="83541"/>
                </a:lnTo>
                <a:lnTo>
                  <a:pt x="238012" y="82905"/>
                </a:lnTo>
                <a:lnTo>
                  <a:pt x="241805" y="80318"/>
                </a:lnTo>
                <a:lnTo>
                  <a:pt x="247701" y="75372"/>
                </a:lnTo>
                <a:lnTo>
                  <a:pt x="247785" y="80372"/>
                </a:lnTo>
                <a:lnTo>
                  <a:pt x="247803" y="96485"/>
                </a:lnTo>
                <a:lnTo>
                  <a:pt x="247098" y="99296"/>
                </a:lnTo>
                <a:lnTo>
                  <a:pt x="245921" y="102581"/>
                </a:lnTo>
                <a:lnTo>
                  <a:pt x="244431" y="106182"/>
                </a:lnTo>
                <a:lnTo>
                  <a:pt x="242732" y="109994"/>
                </a:lnTo>
                <a:lnTo>
                  <a:pt x="238961" y="117993"/>
                </a:lnTo>
                <a:lnTo>
                  <a:pt x="237673" y="122101"/>
                </a:lnTo>
                <a:lnTo>
                  <a:pt x="236814" y="126251"/>
                </a:lnTo>
                <a:lnTo>
                  <a:pt x="236242" y="130429"/>
                </a:lnTo>
                <a:lnTo>
                  <a:pt x="235860" y="133920"/>
                </a:lnTo>
                <a:lnTo>
                  <a:pt x="235605" y="136953"/>
                </a:lnTo>
                <a:lnTo>
                  <a:pt x="235435" y="139680"/>
                </a:lnTo>
                <a:lnTo>
                  <a:pt x="234616" y="142910"/>
                </a:lnTo>
                <a:lnTo>
                  <a:pt x="233365" y="146474"/>
                </a:lnTo>
                <a:lnTo>
                  <a:pt x="231824" y="150261"/>
                </a:lnTo>
                <a:lnTo>
                  <a:pt x="230796" y="153491"/>
                </a:lnTo>
                <a:lnTo>
                  <a:pt x="229656" y="158962"/>
                </a:lnTo>
                <a:lnTo>
                  <a:pt x="229148" y="163745"/>
                </a:lnTo>
                <a:lnTo>
                  <a:pt x="228922" y="168223"/>
                </a:lnTo>
                <a:lnTo>
                  <a:pt x="228767" y="175605"/>
                </a:lnTo>
                <a:lnTo>
                  <a:pt x="228743" y="182940"/>
                </a:lnTo>
                <a:lnTo>
                  <a:pt x="232116" y="183148"/>
                </a:lnTo>
                <a:lnTo>
                  <a:pt x="233110" y="182471"/>
                </a:lnTo>
                <a:lnTo>
                  <a:pt x="233771" y="181315"/>
                </a:lnTo>
                <a:lnTo>
                  <a:pt x="234213" y="179838"/>
                </a:lnTo>
                <a:lnTo>
                  <a:pt x="233802" y="178148"/>
                </a:lnTo>
                <a:lnTo>
                  <a:pt x="231462" y="174389"/>
                </a:lnTo>
                <a:lnTo>
                  <a:pt x="230555" y="171693"/>
                </a:lnTo>
                <a:lnTo>
                  <a:pt x="229951" y="168485"/>
                </a:lnTo>
                <a:lnTo>
                  <a:pt x="229548" y="164935"/>
                </a:lnTo>
                <a:lnTo>
                  <a:pt x="229280" y="161863"/>
                </a:lnTo>
                <a:lnTo>
                  <a:pt x="228982" y="156568"/>
                </a:lnTo>
                <a:lnTo>
                  <a:pt x="228849" y="149981"/>
                </a:lnTo>
                <a:lnTo>
                  <a:pt x="228749" y="121764"/>
                </a:lnTo>
                <a:lnTo>
                  <a:pt x="228041" y="117560"/>
                </a:lnTo>
                <a:lnTo>
                  <a:pt x="226863" y="113346"/>
                </a:lnTo>
                <a:lnTo>
                  <a:pt x="225370" y="109125"/>
                </a:lnTo>
                <a:lnTo>
                  <a:pt x="224377" y="104195"/>
                </a:lnTo>
                <a:lnTo>
                  <a:pt x="223714" y="98792"/>
                </a:lnTo>
                <a:lnTo>
                  <a:pt x="222978" y="88555"/>
                </a:lnTo>
                <a:lnTo>
                  <a:pt x="222651" y="81653"/>
                </a:lnTo>
                <a:lnTo>
                  <a:pt x="222505" y="74352"/>
                </a:lnTo>
                <a:lnTo>
                  <a:pt x="222390" y="41774"/>
                </a:lnTo>
                <a:lnTo>
                  <a:pt x="223096" y="39538"/>
                </a:lnTo>
                <a:lnTo>
                  <a:pt x="225763" y="35173"/>
                </a:lnTo>
                <a:lnTo>
                  <a:pt x="227418" y="30882"/>
                </a:lnTo>
                <a:lnTo>
                  <a:pt x="227859" y="28749"/>
                </a:lnTo>
                <a:lnTo>
                  <a:pt x="228860" y="27328"/>
                </a:lnTo>
                <a:lnTo>
                  <a:pt x="230233" y="26380"/>
                </a:lnTo>
                <a:lnTo>
                  <a:pt x="234135" y="24859"/>
                </a:lnTo>
                <a:lnTo>
                  <a:pt x="244346" y="24559"/>
                </a:lnTo>
                <a:lnTo>
                  <a:pt x="256100" y="24494"/>
                </a:lnTo>
                <a:lnTo>
                  <a:pt x="258277" y="25197"/>
                </a:lnTo>
                <a:lnTo>
                  <a:pt x="264713" y="28851"/>
                </a:lnTo>
                <a:lnTo>
                  <a:pt x="268969" y="29953"/>
                </a:lnTo>
                <a:lnTo>
                  <a:pt x="278707" y="30573"/>
                </a:lnTo>
                <a:lnTo>
                  <a:pt x="281114" y="31366"/>
                </a:lnTo>
                <a:lnTo>
                  <a:pt x="282719" y="32600"/>
                </a:lnTo>
                <a:lnTo>
                  <a:pt x="283788" y="34128"/>
                </a:lnTo>
                <a:lnTo>
                  <a:pt x="285914" y="35147"/>
                </a:lnTo>
                <a:lnTo>
                  <a:pt x="292041" y="36279"/>
                </a:lnTo>
                <a:lnTo>
                  <a:pt x="294238" y="37287"/>
                </a:lnTo>
                <a:lnTo>
                  <a:pt x="295704" y="38664"/>
                </a:lnTo>
                <a:lnTo>
                  <a:pt x="296682" y="40287"/>
                </a:lnTo>
                <a:lnTo>
                  <a:pt x="297768" y="43973"/>
                </a:lnTo>
                <a:lnTo>
                  <a:pt x="298464" y="48717"/>
                </a:lnTo>
                <a:lnTo>
                  <a:pt x="296678" y="51247"/>
                </a:lnTo>
                <a:lnTo>
                  <a:pt x="295213" y="52910"/>
                </a:lnTo>
                <a:lnTo>
                  <a:pt x="294235" y="54724"/>
                </a:lnTo>
                <a:lnTo>
                  <a:pt x="293151" y="58621"/>
                </a:lnTo>
                <a:lnTo>
                  <a:pt x="290786" y="62704"/>
                </a:lnTo>
                <a:lnTo>
                  <a:pt x="287381" y="66871"/>
                </a:lnTo>
                <a:lnTo>
                  <a:pt x="283515" y="71075"/>
                </a:lnTo>
                <a:lnTo>
                  <a:pt x="282201" y="73184"/>
                </a:lnTo>
                <a:lnTo>
                  <a:pt x="280741" y="77409"/>
                </a:lnTo>
                <a:lnTo>
                  <a:pt x="278211" y="81638"/>
                </a:lnTo>
                <a:lnTo>
                  <a:pt x="276547" y="83754"/>
                </a:lnTo>
                <a:lnTo>
                  <a:pt x="274700" y="87986"/>
                </a:lnTo>
                <a:lnTo>
                  <a:pt x="273878" y="92924"/>
                </a:lnTo>
                <a:lnTo>
                  <a:pt x="273659" y="96217"/>
                </a:lnTo>
                <a:lnTo>
                  <a:pt x="273415" y="102932"/>
                </a:lnTo>
                <a:lnTo>
                  <a:pt x="273306" y="108269"/>
                </a:lnTo>
                <a:lnTo>
                  <a:pt x="273223" y="134267"/>
                </a:lnTo>
                <a:lnTo>
                  <a:pt x="273928" y="136479"/>
                </a:lnTo>
                <a:lnTo>
                  <a:pt x="276594" y="140817"/>
                </a:lnTo>
                <a:lnTo>
                  <a:pt x="278249" y="145098"/>
                </a:lnTo>
                <a:lnTo>
                  <a:pt x="278692" y="147227"/>
                </a:lnTo>
                <a:lnTo>
                  <a:pt x="281064" y="151474"/>
                </a:lnTo>
                <a:lnTo>
                  <a:pt x="282686" y="153594"/>
                </a:lnTo>
                <a:lnTo>
                  <a:pt x="284472" y="155008"/>
                </a:lnTo>
                <a:lnTo>
                  <a:pt x="286370" y="155950"/>
                </a:lnTo>
                <a:lnTo>
                  <a:pt x="297861" y="160834"/>
                </a:lnTo>
                <a:lnTo>
                  <a:pt x="303704" y="162695"/>
                </a:lnTo>
                <a:lnTo>
                  <a:pt x="313208" y="163891"/>
                </a:lnTo>
                <a:lnTo>
                  <a:pt x="319468" y="162173"/>
                </a:lnTo>
                <a:lnTo>
                  <a:pt x="330376" y="157701"/>
                </a:lnTo>
                <a:lnTo>
                  <a:pt x="339419" y="152935"/>
                </a:lnTo>
                <a:lnTo>
                  <a:pt x="344531" y="149072"/>
                </a:lnTo>
                <a:lnTo>
                  <a:pt x="351039" y="145003"/>
                </a:lnTo>
                <a:lnTo>
                  <a:pt x="354752" y="142930"/>
                </a:lnTo>
                <a:lnTo>
                  <a:pt x="357226" y="140843"/>
                </a:lnTo>
                <a:lnTo>
                  <a:pt x="358876" y="138746"/>
                </a:lnTo>
                <a:lnTo>
                  <a:pt x="361415" y="134534"/>
                </a:lnTo>
                <a:lnTo>
                  <a:pt x="364898" y="130311"/>
                </a:lnTo>
                <a:lnTo>
                  <a:pt x="368798" y="126081"/>
                </a:lnTo>
                <a:lnTo>
                  <a:pt x="370827" y="123966"/>
                </a:lnTo>
                <a:lnTo>
                  <a:pt x="372179" y="121850"/>
                </a:lnTo>
                <a:lnTo>
                  <a:pt x="373682" y="117618"/>
                </a:lnTo>
                <a:lnTo>
                  <a:pt x="374349" y="113385"/>
                </a:lnTo>
                <a:lnTo>
                  <a:pt x="374527" y="111268"/>
                </a:lnTo>
                <a:lnTo>
                  <a:pt x="375352" y="109151"/>
                </a:lnTo>
                <a:lnTo>
                  <a:pt x="378152" y="104918"/>
                </a:lnTo>
                <a:lnTo>
                  <a:pt x="379866" y="100685"/>
                </a:lnTo>
                <a:lnTo>
                  <a:pt x="380324" y="98568"/>
                </a:lnTo>
                <a:lnTo>
                  <a:pt x="379922" y="97157"/>
                </a:lnTo>
                <a:lnTo>
                  <a:pt x="378949" y="96216"/>
                </a:lnTo>
                <a:lnTo>
                  <a:pt x="377594" y="95589"/>
                </a:lnTo>
                <a:lnTo>
                  <a:pt x="376690" y="94466"/>
                </a:lnTo>
                <a:lnTo>
                  <a:pt x="376088" y="93011"/>
                </a:lnTo>
                <a:lnTo>
                  <a:pt x="375123" y="88978"/>
                </a:lnTo>
                <a:lnTo>
                  <a:pt x="374336" y="89352"/>
                </a:lnTo>
                <a:lnTo>
                  <a:pt x="371581" y="91650"/>
                </a:lnTo>
                <a:lnTo>
                  <a:pt x="369152" y="92545"/>
                </a:lnTo>
                <a:lnTo>
                  <a:pt x="359692" y="94510"/>
                </a:lnTo>
                <a:lnTo>
                  <a:pt x="354483" y="97470"/>
                </a:lnTo>
                <a:lnTo>
                  <a:pt x="347581" y="103103"/>
                </a:lnTo>
                <a:lnTo>
                  <a:pt x="341333" y="107169"/>
                </a:lnTo>
                <a:lnTo>
                  <a:pt x="337691" y="109241"/>
                </a:lnTo>
                <a:lnTo>
                  <a:pt x="335263" y="112034"/>
                </a:lnTo>
                <a:lnTo>
                  <a:pt x="333643" y="115306"/>
                </a:lnTo>
                <a:lnTo>
                  <a:pt x="332565" y="118899"/>
                </a:lnTo>
                <a:lnTo>
                  <a:pt x="331139" y="122000"/>
                </a:lnTo>
                <a:lnTo>
                  <a:pt x="327673" y="127327"/>
                </a:lnTo>
                <a:lnTo>
                  <a:pt x="323778" y="132046"/>
                </a:lnTo>
                <a:lnTo>
                  <a:pt x="321751" y="134292"/>
                </a:lnTo>
                <a:lnTo>
                  <a:pt x="320401" y="136496"/>
                </a:lnTo>
                <a:lnTo>
                  <a:pt x="318899" y="140825"/>
                </a:lnTo>
                <a:lnTo>
                  <a:pt x="319205" y="142967"/>
                </a:lnTo>
                <a:lnTo>
                  <a:pt x="320115" y="145101"/>
                </a:lnTo>
                <a:lnTo>
                  <a:pt x="321427" y="147229"/>
                </a:lnTo>
                <a:lnTo>
                  <a:pt x="322885" y="151475"/>
                </a:lnTo>
                <a:lnTo>
                  <a:pt x="323274" y="153595"/>
                </a:lnTo>
                <a:lnTo>
                  <a:pt x="325588" y="157832"/>
                </a:lnTo>
                <a:lnTo>
                  <a:pt x="329455" y="162930"/>
                </a:lnTo>
                <a:lnTo>
                  <a:pt x="330477" y="163348"/>
                </a:lnTo>
                <a:lnTo>
                  <a:pt x="333497" y="163813"/>
                </a:lnTo>
                <a:lnTo>
                  <a:pt x="342539" y="164075"/>
                </a:lnTo>
                <a:lnTo>
                  <a:pt x="366547" y="164175"/>
                </a:lnTo>
                <a:lnTo>
                  <a:pt x="370032" y="163473"/>
                </a:lnTo>
                <a:lnTo>
                  <a:pt x="379015" y="159114"/>
                </a:lnTo>
                <a:lnTo>
                  <a:pt x="393945" y="151485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3" name="SMARTInkAnnotation417"/>
          <p:cNvSpPr/>
          <p:nvPr/>
        </p:nvSpPr>
        <p:spPr>
          <a:xfrm>
            <a:off x="8644886" y="933476"/>
            <a:ext cx="175032" cy="152285"/>
          </a:xfrm>
          <a:custGeom>
            <a:avLst/>
            <a:gdLst/>
            <a:ahLst/>
            <a:cxnLst/>
            <a:rect l="0" t="0" r="0" b="0"/>
            <a:pathLst>
              <a:path w="175032" h="152285">
                <a:moveTo>
                  <a:pt x="63540" y="69824"/>
                </a:moveTo>
                <a:lnTo>
                  <a:pt x="63540" y="76566"/>
                </a:lnTo>
                <a:lnTo>
                  <a:pt x="62834" y="79257"/>
                </a:lnTo>
                <a:lnTo>
                  <a:pt x="61657" y="81757"/>
                </a:lnTo>
                <a:lnTo>
                  <a:pt x="60166" y="84130"/>
                </a:lnTo>
                <a:lnTo>
                  <a:pt x="58511" y="88647"/>
                </a:lnTo>
                <a:lnTo>
                  <a:pt x="57448" y="93925"/>
                </a:lnTo>
                <a:lnTo>
                  <a:pt x="55420" y="98409"/>
                </a:lnTo>
                <a:lnTo>
                  <a:pt x="53891" y="101581"/>
                </a:lnTo>
                <a:lnTo>
                  <a:pt x="52165" y="104401"/>
                </a:lnTo>
                <a:lnTo>
                  <a:pt x="50308" y="106986"/>
                </a:lnTo>
                <a:lnTo>
                  <a:pt x="48366" y="109415"/>
                </a:lnTo>
                <a:lnTo>
                  <a:pt x="46207" y="113996"/>
                </a:lnTo>
                <a:lnTo>
                  <a:pt x="45246" y="118384"/>
                </a:lnTo>
                <a:lnTo>
                  <a:pt x="44819" y="122686"/>
                </a:lnTo>
                <a:lnTo>
                  <a:pt x="44630" y="126949"/>
                </a:lnTo>
                <a:lnTo>
                  <a:pt x="44522" y="133316"/>
                </a:lnTo>
                <a:lnTo>
                  <a:pt x="44481" y="139302"/>
                </a:lnTo>
                <a:lnTo>
                  <a:pt x="40819" y="139600"/>
                </a:lnTo>
                <a:lnTo>
                  <a:pt x="42381" y="139641"/>
                </a:lnTo>
                <a:lnTo>
                  <a:pt x="42374" y="138946"/>
                </a:lnTo>
                <a:lnTo>
                  <a:pt x="40484" y="136293"/>
                </a:lnTo>
                <a:lnTo>
                  <a:pt x="40403" y="134598"/>
                </a:lnTo>
                <a:lnTo>
                  <a:pt x="41056" y="132762"/>
                </a:lnTo>
                <a:lnTo>
                  <a:pt x="42196" y="130832"/>
                </a:lnTo>
                <a:lnTo>
                  <a:pt x="42252" y="128841"/>
                </a:lnTo>
                <a:lnTo>
                  <a:pt x="41582" y="126807"/>
                </a:lnTo>
                <a:lnTo>
                  <a:pt x="40430" y="124746"/>
                </a:lnTo>
                <a:lnTo>
                  <a:pt x="39149" y="120574"/>
                </a:lnTo>
                <a:lnTo>
                  <a:pt x="38807" y="118474"/>
                </a:lnTo>
                <a:lnTo>
                  <a:pt x="38579" y="115663"/>
                </a:lnTo>
                <a:lnTo>
                  <a:pt x="38427" y="112378"/>
                </a:lnTo>
                <a:lnTo>
                  <a:pt x="38326" y="108776"/>
                </a:lnTo>
                <a:lnTo>
                  <a:pt x="39671" y="105670"/>
                </a:lnTo>
                <a:lnTo>
                  <a:pt x="41979" y="102893"/>
                </a:lnTo>
                <a:lnTo>
                  <a:pt x="44931" y="100337"/>
                </a:lnTo>
                <a:lnTo>
                  <a:pt x="46897" y="97221"/>
                </a:lnTo>
                <a:lnTo>
                  <a:pt x="48209" y="93733"/>
                </a:lnTo>
                <a:lnTo>
                  <a:pt x="49083" y="89997"/>
                </a:lnTo>
                <a:lnTo>
                  <a:pt x="49667" y="86095"/>
                </a:lnTo>
                <a:lnTo>
                  <a:pt x="50055" y="82082"/>
                </a:lnTo>
                <a:lnTo>
                  <a:pt x="50313" y="77996"/>
                </a:lnTo>
                <a:lnTo>
                  <a:pt x="51193" y="73861"/>
                </a:lnTo>
                <a:lnTo>
                  <a:pt x="52485" y="69693"/>
                </a:lnTo>
                <a:lnTo>
                  <a:pt x="54051" y="65503"/>
                </a:lnTo>
                <a:lnTo>
                  <a:pt x="55803" y="61299"/>
                </a:lnTo>
                <a:lnTo>
                  <a:pt x="57675" y="57085"/>
                </a:lnTo>
                <a:lnTo>
                  <a:pt x="59630" y="52865"/>
                </a:lnTo>
                <a:lnTo>
                  <a:pt x="60934" y="49346"/>
                </a:lnTo>
                <a:lnTo>
                  <a:pt x="61802" y="46294"/>
                </a:lnTo>
                <a:lnTo>
                  <a:pt x="62382" y="43554"/>
                </a:lnTo>
                <a:lnTo>
                  <a:pt x="63474" y="40316"/>
                </a:lnTo>
                <a:lnTo>
                  <a:pt x="64908" y="36747"/>
                </a:lnTo>
                <a:lnTo>
                  <a:pt x="66569" y="32956"/>
                </a:lnTo>
                <a:lnTo>
                  <a:pt x="67678" y="29723"/>
                </a:lnTo>
                <a:lnTo>
                  <a:pt x="68416" y="26862"/>
                </a:lnTo>
                <a:lnTo>
                  <a:pt x="68909" y="24249"/>
                </a:lnTo>
                <a:lnTo>
                  <a:pt x="69237" y="21802"/>
                </a:lnTo>
                <a:lnTo>
                  <a:pt x="69602" y="17201"/>
                </a:lnTo>
                <a:lnTo>
                  <a:pt x="69765" y="12805"/>
                </a:lnTo>
                <a:lnTo>
                  <a:pt x="69808" y="10645"/>
                </a:lnTo>
                <a:lnTo>
                  <a:pt x="70542" y="9204"/>
                </a:lnTo>
                <a:lnTo>
                  <a:pt x="71739" y="8244"/>
                </a:lnTo>
                <a:lnTo>
                  <a:pt x="75655" y="6472"/>
                </a:lnTo>
                <a:lnTo>
                  <a:pt x="86926" y="969"/>
                </a:lnTo>
                <a:lnTo>
                  <a:pt x="89936" y="416"/>
                </a:lnTo>
                <a:lnTo>
                  <a:pt x="94333" y="171"/>
                </a:lnTo>
                <a:lnTo>
                  <a:pt x="104747" y="32"/>
                </a:lnTo>
                <a:lnTo>
                  <a:pt x="112683" y="0"/>
                </a:lnTo>
                <a:lnTo>
                  <a:pt x="116070" y="697"/>
                </a:lnTo>
                <a:lnTo>
                  <a:pt x="119033" y="1867"/>
                </a:lnTo>
                <a:lnTo>
                  <a:pt x="121715" y="3353"/>
                </a:lnTo>
                <a:lnTo>
                  <a:pt x="128461" y="6885"/>
                </a:lnTo>
                <a:lnTo>
                  <a:pt x="132236" y="8815"/>
                </a:lnTo>
                <a:lnTo>
                  <a:pt x="135459" y="10807"/>
                </a:lnTo>
                <a:lnTo>
                  <a:pt x="140923" y="14901"/>
                </a:lnTo>
                <a:lnTo>
                  <a:pt x="145705" y="19073"/>
                </a:lnTo>
                <a:lnTo>
                  <a:pt x="150890" y="23279"/>
                </a:lnTo>
                <a:lnTo>
                  <a:pt x="154248" y="25389"/>
                </a:lnTo>
                <a:lnTo>
                  <a:pt x="157899" y="27500"/>
                </a:lnTo>
                <a:lnTo>
                  <a:pt x="160334" y="30319"/>
                </a:lnTo>
                <a:lnTo>
                  <a:pt x="161958" y="33610"/>
                </a:lnTo>
                <a:lnTo>
                  <a:pt x="163039" y="37214"/>
                </a:lnTo>
                <a:lnTo>
                  <a:pt x="163760" y="40323"/>
                </a:lnTo>
                <a:lnTo>
                  <a:pt x="164241" y="43101"/>
                </a:lnTo>
                <a:lnTo>
                  <a:pt x="164562" y="45659"/>
                </a:lnTo>
                <a:lnTo>
                  <a:pt x="165482" y="48775"/>
                </a:lnTo>
                <a:lnTo>
                  <a:pt x="166801" y="52263"/>
                </a:lnTo>
                <a:lnTo>
                  <a:pt x="168387" y="56000"/>
                </a:lnTo>
                <a:lnTo>
                  <a:pt x="169443" y="59903"/>
                </a:lnTo>
                <a:lnTo>
                  <a:pt x="170147" y="63915"/>
                </a:lnTo>
                <a:lnTo>
                  <a:pt x="170618" y="68001"/>
                </a:lnTo>
                <a:lnTo>
                  <a:pt x="171637" y="72137"/>
                </a:lnTo>
                <a:lnTo>
                  <a:pt x="173022" y="76305"/>
                </a:lnTo>
                <a:lnTo>
                  <a:pt x="174652" y="80494"/>
                </a:lnTo>
                <a:lnTo>
                  <a:pt x="175031" y="83993"/>
                </a:lnTo>
                <a:lnTo>
                  <a:pt x="174580" y="87031"/>
                </a:lnTo>
                <a:lnTo>
                  <a:pt x="173573" y="89762"/>
                </a:lnTo>
                <a:lnTo>
                  <a:pt x="172194" y="92994"/>
                </a:lnTo>
                <a:lnTo>
                  <a:pt x="168781" y="100348"/>
                </a:lnTo>
                <a:lnTo>
                  <a:pt x="162890" y="112421"/>
                </a:lnTo>
                <a:lnTo>
                  <a:pt x="160837" y="115861"/>
                </a:lnTo>
                <a:lnTo>
                  <a:pt x="158762" y="118860"/>
                </a:lnTo>
                <a:lnTo>
                  <a:pt x="156674" y="121564"/>
                </a:lnTo>
                <a:lnTo>
                  <a:pt x="155280" y="124779"/>
                </a:lnTo>
                <a:lnTo>
                  <a:pt x="154351" y="128333"/>
                </a:lnTo>
                <a:lnTo>
                  <a:pt x="153733" y="132113"/>
                </a:lnTo>
                <a:lnTo>
                  <a:pt x="151202" y="135339"/>
                </a:lnTo>
                <a:lnTo>
                  <a:pt x="147397" y="138195"/>
                </a:lnTo>
                <a:lnTo>
                  <a:pt x="142742" y="140805"/>
                </a:lnTo>
                <a:lnTo>
                  <a:pt x="138227" y="142544"/>
                </a:lnTo>
                <a:lnTo>
                  <a:pt x="133806" y="143704"/>
                </a:lnTo>
                <a:lnTo>
                  <a:pt x="129446" y="144477"/>
                </a:lnTo>
                <a:lnTo>
                  <a:pt x="125127" y="145698"/>
                </a:lnTo>
                <a:lnTo>
                  <a:pt x="120835" y="147218"/>
                </a:lnTo>
                <a:lnTo>
                  <a:pt x="116562" y="148937"/>
                </a:lnTo>
                <a:lnTo>
                  <a:pt x="111597" y="150082"/>
                </a:lnTo>
                <a:lnTo>
                  <a:pt x="106167" y="150846"/>
                </a:lnTo>
                <a:lnTo>
                  <a:pt x="100431" y="151355"/>
                </a:lnTo>
                <a:lnTo>
                  <a:pt x="94488" y="151695"/>
                </a:lnTo>
                <a:lnTo>
                  <a:pt x="82236" y="152072"/>
                </a:lnTo>
                <a:lnTo>
                  <a:pt x="66804" y="152284"/>
                </a:lnTo>
                <a:lnTo>
                  <a:pt x="61481" y="151609"/>
                </a:lnTo>
                <a:lnTo>
                  <a:pt x="55813" y="150453"/>
                </a:lnTo>
                <a:lnTo>
                  <a:pt x="49917" y="148976"/>
                </a:lnTo>
                <a:lnTo>
                  <a:pt x="44574" y="147992"/>
                </a:lnTo>
                <a:lnTo>
                  <a:pt x="39600" y="147336"/>
                </a:lnTo>
                <a:lnTo>
                  <a:pt x="34872" y="146899"/>
                </a:lnTo>
                <a:lnTo>
                  <a:pt x="30309" y="145901"/>
                </a:lnTo>
                <a:lnTo>
                  <a:pt x="25854" y="144531"/>
                </a:lnTo>
                <a:lnTo>
                  <a:pt x="21471" y="142912"/>
                </a:lnTo>
                <a:lnTo>
                  <a:pt x="17139" y="141127"/>
                </a:lnTo>
                <a:lnTo>
                  <a:pt x="12838" y="139232"/>
                </a:lnTo>
                <a:lnTo>
                  <a:pt x="0" y="133324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4" name="SMARTInkAnnotation418"/>
          <p:cNvSpPr/>
          <p:nvPr/>
        </p:nvSpPr>
        <p:spPr>
          <a:xfrm>
            <a:off x="1070970" y="1498600"/>
            <a:ext cx="19063" cy="201852"/>
          </a:xfrm>
          <a:custGeom>
            <a:avLst/>
            <a:gdLst/>
            <a:ahLst/>
            <a:cxnLst/>
            <a:rect l="0" t="0" r="0" b="0"/>
            <a:pathLst>
              <a:path w="19063" h="201852">
                <a:moveTo>
                  <a:pt x="0" y="0"/>
                </a:moveTo>
                <a:lnTo>
                  <a:pt x="0" y="73832"/>
                </a:lnTo>
                <a:lnTo>
                  <a:pt x="706" y="78855"/>
                </a:lnTo>
                <a:lnTo>
                  <a:pt x="1882" y="84320"/>
                </a:lnTo>
                <a:lnTo>
                  <a:pt x="3373" y="90080"/>
                </a:lnTo>
                <a:lnTo>
                  <a:pt x="3660" y="96037"/>
                </a:lnTo>
                <a:lnTo>
                  <a:pt x="3146" y="102124"/>
                </a:lnTo>
                <a:lnTo>
                  <a:pt x="2097" y="108300"/>
                </a:lnTo>
                <a:lnTo>
                  <a:pt x="2104" y="114533"/>
                </a:lnTo>
                <a:lnTo>
                  <a:pt x="2815" y="120805"/>
                </a:lnTo>
                <a:lnTo>
                  <a:pt x="3994" y="127104"/>
                </a:lnTo>
                <a:lnTo>
                  <a:pt x="4781" y="132713"/>
                </a:lnTo>
                <a:lnTo>
                  <a:pt x="5305" y="137865"/>
                </a:lnTo>
                <a:lnTo>
                  <a:pt x="5654" y="142710"/>
                </a:lnTo>
                <a:lnTo>
                  <a:pt x="6593" y="148056"/>
                </a:lnTo>
                <a:lnTo>
                  <a:pt x="7926" y="153738"/>
                </a:lnTo>
                <a:lnTo>
                  <a:pt x="9520" y="159642"/>
                </a:lnTo>
                <a:lnTo>
                  <a:pt x="10582" y="164283"/>
                </a:lnTo>
                <a:lnTo>
                  <a:pt x="11291" y="168084"/>
                </a:lnTo>
                <a:lnTo>
                  <a:pt x="11763" y="171322"/>
                </a:lnTo>
                <a:lnTo>
                  <a:pt x="12784" y="174893"/>
                </a:lnTo>
                <a:lnTo>
                  <a:pt x="14170" y="178684"/>
                </a:lnTo>
                <a:lnTo>
                  <a:pt x="15801" y="182623"/>
                </a:lnTo>
                <a:lnTo>
                  <a:pt x="16888" y="185954"/>
                </a:lnTo>
                <a:lnTo>
                  <a:pt x="17612" y="188881"/>
                </a:lnTo>
                <a:lnTo>
                  <a:pt x="18095" y="191537"/>
                </a:lnTo>
                <a:lnTo>
                  <a:pt x="18632" y="196370"/>
                </a:lnTo>
                <a:lnTo>
                  <a:pt x="18977" y="201851"/>
                </a:lnTo>
                <a:lnTo>
                  <a:pt x="19062" y="19685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5" name="SMARTInkAnnotation419"/>
          <p:cNvSpPr/>
          <p:nvPr/>
        </p:nvSpPr>
        <p:spPr>
          <a:xfrm>
            <a:off x="988368" y="1504950"/>
            <a:ext cx="196974" cy="19050"/>
          </a:xfrm>
          <a:custGeom>
            <a:avLst/>
            <a:gdLst/>
            <a:ahLst/>
            <a:cxnLst/>
            <a:rect l="0" t="0" r="0" b="0"/>
            <a:pathLst>
              <a:path w="196974" h="19050">
                <a:moveTo>
                  <a:pt x="0" y="0"/>
                </a:moveTo>
                <a:lnTo>
                  <a:pt x="0" y="11556"/>
                </a:lnTo>
                <a:lnTo>
                  <a:pt x="706" y="12643"/>
                </a:lnTo>
                <a:lnTo>
                  <a:pt x="1883" y="14073"/>
                </a:lnTo>
                <a:lnTo>
                  <a:pt x="3373" y="15732"/>
                </a:lnTo>
                <a:lnTo>
                  <a:pt x="5073" y="16838"/>
                </a:lnTo>
                <a:lnTo>
                  <a:pt x="6912" y="17575"/>
                </a:lnTo>
                <a:lnTo>
                  <a:pt x="8844" y="18067"/>
                </a:lnTo>
                <a:lnTo>
                  <a:pt x="12873" y="18613"/>
                </a:lnTo>
                <a:lnTo>
                  <a:pt x="17723" y="18856"/>
                </a:lnTo>
                <a:lnTo>
                  <a:pt x="28392" y="18992"/>
                </a:lnTo>
                <a:lnTo>
                  <a:pt x="88454" y="19049"/>
                </a:lnTo>
                <a:lnTo>
                  <a:pt x="94975" y="18344"/>
                </a:lnTo>
                <a:lnTo>
                  <a:pt x="101441" y="17168"/>
                </a:lnTo>
                <a:lnTo>
                  <a:pt x="107869" y="15679"/>
                </a:lnTo>
                <a:lnTo>
                  <a:pt x="114978" y="14686"/>
                </a:lnTo>
                <a:lnTo>
                  <a:pt x="122542" y="14024"/>
                </a:lnTo>
                <a:lnTo>
                  <a:pt x="130409" y="13583"/>
                </a:lnTo>
                <a:lnTo>
                  <a:pt x="138477" y="12583"/>
                </a:lnTo>
                <a:lnTo>
                  <a:pt x="146679" y="11211"/>
                </a:lnTo>
                <a:lnTo>
                  <a:pt x="154972" y="9590"/>
                </a:lnTo>
                <a:lnTo>
                  <a:pt x="171717" y="5909"/>
                </a:lnTo>
                <a:lnTo>
                  <a:pt x="196973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6" name="SMARTInkAnnotation420"/>
          <p:cNvSpPr/>
          <p:nvPr/>
        </p:nvSpPr>
        <p:spPr>
          <a:xfrm>
            <a:off x="1242637" y="1485900"/>
            <a:ext cx="133211" cy="152289"/>
          </a:xfrm>
          <a:custGeom>
            <a:avLst/>
            <a:gdLst/>
            <a:ahLst/>
            <a:cxnLst/>
            <a:rect l="0" t="0" r="0" b="0"/>
            <a:pathLst>
              <a:path w="133211" h="152289">
                <a:moveTo>
                  <a:pt x="69783" y="0"/>
                </a:moveTo>
                <a:lnTo>
                  <a:pt x="75875" y="0"/>
                </a:lnTo>
                <a:lnTo>
                  <a:pt x="72686" y="3371"/>
                </a:lnTo>
                <a:lnTo>
                  <a:pt x="71013" y="4364"/>
                </a:lnTo>
                <a:lnTo>
                  <a:pt x="67270" y="5467"/>
                </a:lnTo>
                <a:lnTo>
                  <a:pt x="63254" y="7839"/>
                </a:lnTo>
                <a:lnTo>
                  <a:pt x="61194" y="9459"/>
                </a:lnTo>
                <a:lnTo>
                  <a:pt x="58409" y="11245"/>
                </a:lnTo>
                <a:lnTo>
                  <a:pt x="55141" y="13141"/>
                </a:lnTo>
                <a:lnTo>
                  <a:pt x="51550" y="15111"/>
                </a:lnTo>
                <a:lnTo>
                  <a:pt x="48450" y="17129"/>
                </a:lnTo>
                <a:lnTo>
                  <a:pt x="45677" y="19181"/>
                </a:lnTo>
                <a:lnTo>
                  <a:pt x="43122" y="21254"/>
                </a:lnTo>
                <a:lnTo>
                  <a:pt x="40007" y="24047"/>
                </a:lnTo>
                <a:lnTo>
                  <a:pt x="32781" y="30914"/>
                </a:lnTo>
                <a:lnTo>
                  <a:pt x="29583" y="34720"/>
                </a:lnTo>
                <a:lnTo>
                  <a:pt x="26745" y="38669"/>
                </a:lnTo>
                <a:lnTo>
                  <a:pt x="24147" y="42713"/>
                </a:lnTo>
                <a:lnTo>
                  <a:pt x="21709" y="46820"/>
                </a:lnTo>
                <a:lnTo>
                  <a:pt x="19378" y="50968"/>
                </a:lnTo>
                <a:lnTo>
                  <a:pt x="14905" y="59342"/>
                </a:lnTo>
                <a:lnTo>
                  <a:pt x="4150" y="80443"/>
                </a:lnTo>
                <a:lnTo>
                  <a:pt x="2730" y="84673"/>
                </a:lnTo>
                <a:lnTo>
                  <a:pt x="1783" y="88904"/>
                </a:lnTo>
                <a:lnTo>
                  <a:pt x="1152" y="93136"/>
                </a:lnTo>
                <a:lnTo>
                  <a:pt x="731" y="97369"/>
                </a:lnTo>
                <a:lnTo>
                  <a:pt x="451" y="101601"/>
                </a:lnTo>
                <a:lnTo>
                  <a:pt x="139" y="109362"/>
                </a:lnTo>
                <a:lnTo>
                  <a:pt x="0" y="115163"/>
                </a:lnTo>
                <a:lnTo>
                  <a:pt x="670" y="118403"/>
                </a:lnTo>
                <a:lnTo>
                  <a:pt x="1822" y="121974"/>
                </a:lnTo>
                <a:lnTo>
                  <a:pt x="3296" y="125766"/>
                </a:lnTo>
                <a:lnTo>
                  <a:pt x="4984" y="129000"/>
                </a:lnTo>
                <a:lnTo>
                  <a:pt x="6816" y="131861"/>
                </a:lnTo>
                <a:lnTo>
                  <a:pt x="8743" y="134474"/>
                </a:lnTo>
                <a:lnTo>
                  <a:pt x="10734" y="136922"/>
                </a:lnTo>
                <a:lnTo>
                  <a:pt x="14829" y="141523"/>
                </a:lnTo>
                <a:lnTo>
                  <a:pt x="17615" y="143738"/>
                </a:lnTo>
                <a:lnTo>
                  <a:pt x="20885" y="145919"/>
                </a:lnTo>
                <a:lnTo>
                  <a:pt x="24476" y="148080"/>
                </a:lnTo>
                <a:lnTo>
                  <a:pt x="27577" y="149520"/>
                </a:lnTo>
                <a:lnTo>
                  <a:pt x="30349" y="150480"/>
                </a:lnTo>
                <a:lnTo>
                  <a:pt x="32904" y="151120"/>
                </a:lnTo>
                <a:lnTo>
                  <a:pt x="36019" y="151547"/>
                </a:lnTo>
                <a:lnTo>
                  <a:pt x="39508" y="151831"/>
                </a:lnTo>
                <a:lnTo>
                  <a:pt x="43246" y="152021"/>
                </a:lnTo>
                <a:lnTo>
                  <a:pt x="51164" y="152232"/>
                </a:lnTo>
                <a:lnTo>
                  <a:pt x="55253" y="152288"/>
                </a:lnTo>
                <a:lnTo>
                  <a:pt x="59390" y="151620"/>
                </a:lnTo>
                <a:lnTo>
                  <a:pt x="63560" y="150469"/>
                </a:lnTo>
                <a:lnTo>
                  <a:pt x="67753" y="148996"/>
                </a:lnTo>
                <a:lnTo>
                  <a:pt x="71959" y="147308"/>
                </a:lnTo>
                <a:lnTo>
                  <a:pt x="76176" y="145478"/>
                </a:lnTo>
                <a:lnTo>
                  <a:pt x="84626" y="141562"/>
                </a:lnTo>
                <a:lnTo>
                  <a:pt x="105791" y="131200"/>
                </a:lnTo>
                <a:lnTo>
                  <a:pt x="109320" y="129094"/>
                </a:lnTo>
                <a:lnTo>
                  <a:pt x="112379" y="126985"/>
                </a:lnTo>
                <a:lnTo>
                  <a:pt x="115124" y="124873"/>
                </a:lnTo>
                <a:lnTo>
                  <a:pt x="117660" y="122760"/>
                </a:lnTo>
                <a:lnTo>
                  <a:pt x="120057" y="120646"/>
                </a:lnTo>
                <a:lnTo>
                  <a:pt x="124603" y="116415"/>
                </a:lnTo>
                <a:lnTo>
                  <a:pt x="128976" y="112182"/>
                </a:lnTo>
                <a:lnTo>
                  <a:pt x="130425" y="109361"/>
                </a:lnTo>
                <a:lnTo>
                  <a:pt x="131391" y="106068"/>
                </a:lnTo>
                <a:lnTo>
                  <a:pt x="132035" y="102462"/>
                </a:lnTo>
                <a:lnTo>
                  <a:pt x="132464" y="99352"/>
                </a:lnTo>
                <a:lnTo>
                  <a:pt x="132750" y="96574"/>
                </a:lnTo>
                <a:lnTo>
                  <a:pt x="132941" y="94016"/>
                </a:lnTo>
                <a:lnTo>
                  <a:pt x="133153" y="89292"/>
                </a:lnTo>
                <a:lnTo>
                  <a:pt x="133210" y="87045"/>
                </a:lnTo>
                <a:lnTo>
                  <a:pt x="132541" y="84841"/>
                </a:lnTo>
                <a:lnTo>
                  <a:pt x="129916" y="80511"/>
                </a:lnTo>
                <a:lnTo>
                  <a:pt x="126396" y="76234"/>
                </a:lnTo>
                <a:lnTo>
                  <a:pt x="122478" y="71982"/>
                </a:lnTo>
                <a:lnTo>
                  <a:pt x="116303" y="65621"/>
                </a:lnTo>
                <a:lnTo>
                  <a:pt x="112109" y="61385"/>
                </a:lnTo>
                <a:lnTo>
                  <a:pt x="110002" y="59974"/>
                </a:lnTo>
                <a:lnTo>
                  <a:pt x="107892" y="59032"/>
                </a:lnTo>
                <a:lnTo>
                  <a:pt x="105779" y="58405"/>
                </a:lnTo>
                <a:lnTo>
                  <a:pt x="103664" y="57281"/>
                </a:lnTo>
                <a:lnTo>
                  <a:pt x="101548" y="55826"/>
                </a:lnTo>
                <a:lnTo>
                  <a:pt x="95199" y="5080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7" name="SMARTInkAnnotation421"/>
          <p:cNvSpPr/>
          <p:nvPr/>
        </p:nvSpPr>
        <p:spPr>
          <a:xfrm>
            <a:off x="1750844" y="1460507"/>
            <a:ext cx="31500" cy="126994"/>
          </a:xfrm>
          <a:custGeom>
            <a:avLst/>
            <a:gdLst/>
            <a:ahLst/>
            <a:cxnLst/>
            <a:rect l="0" t="0" r="0" b="0"/>
            <a:pathLst>
              <a:path w="31500" h="126994">
                <a:moveTo>
                  <a:pt x="6353" y="6343"/>
                </a:moveTo>
                <a:lnTo>
                  <a:pt x="6353" y="2972"/>
                </a:lnTo>
                <a:lnTo>
                  <a:pt x="5647" y="1979"/>
                </a:lnTo>
                <a:lnTo>
                  <a:pt x="4471" y="1317"/>
                </a:lnTo>
                <a:lnTo>
                  <a:pt x="22" y="0"/>
                </a:lnTo>
                <a:lnTo>
                  <a:pt x="0" y="14920"/>
                </a:lnTo>
                <a:lnTo>
                  <a:pt x="705" y="17705"/>
                </a:lnTo>
                <a:lnTo>
                  <a:pt x="1882" y="20973"/>
                </a:lnTo>
                <a:lnTo>
                  <a:pt x="3372" y="24563"/>
                </a:lnTo>
                <a:lnTo>
                  <a:pt x="4366" y="28368"/>
                </a:lnTo>
                <a:lnTo>
                  <a:pt x="5028" y="32315"/>
                </a:lnTo>
                <a:lnTo>
                  <a:pt x="5470" y="36358"/>
                </a:lnTo>
                <a:lnTo>
                  <a:pt x="5764" y="40464"/>
                </a:lnTo>
                <a:lnTo>
                  <a:pt x="5961" y="44612"/>
                </a:lnTo>
                <a:lnTo>
                  <a:pt x="6237" y="55312"/>
                </a:lnTo>
                <a:lnTo>
                  <a:pt x="6275" y="58039"/>
                </a:lnTo>
                <a:lnTo>
                  <a:pt x="7007" y="61973"/>
                </a:lnTo>
                <a:lnTo>
                  <a:pt x="8201" y="66713"/>
                </a:lnTo>
                <a:lnTo>
                  <a:pt x="9703" y="71990"/>
                </a:lnTo>
                <a:lnTo>
                  <a:pt x="11410" y="76213"/>
                </a:lnTo>
                <a:lnTo>
                  <a:pt x="13255" y="79734"/>
                </a:lnTo>
                <a:lnTo>
                  <a:pt x="15190" y="82787"/>
                </a:lnTo>
                <a:lnTo>
                  <a:pt x="16480" y="86233"/>
                </a:lnTo>
                <a:lnTo>
                  <a:pt x="17341" y="89942"/>
                </a:lnTo>
                <a:lnTo>
                  <a:pt x="17914" y="93826"/>
                </a:lnTo>
                <a:lnTo>
                  <a:pt x="19003" y="97120"/>
                </a:lnTo>
                <a:lnTo>
                  <a:pt x="20434" y="100022"/>
                </a:lnTo>
                <a:lnTo>
                  <a:pt x="22094" y="102663"/>
                </a:lnTo>
                <a:lnTo>
                  <a:pt x="23201" y="105128"/>
                </a:lnTo>
                <a:lnTo>
                  <a:pt x="23939" y="107478"/>
                </a:lnTo>
                <a:lnTo>
                  <a:pt x="24431" y="109749"/>
                </a:lnTo>
                <a:lnTo>
                  <a:pt x="24759" y="111969"/>
                </a:lnTo>
                <a:lnTo>
                  <a:pt x="24978" y="114155"/>
                </a:lnTo>
                <a:lnTo>
                  <a:pt x="25124" y="116318"/>
                </a:lnTo>
                <a:lnTo>
                  <a:pt x="25927" y="118465"/>
                </a:lnTo>
                <a:lnTo>
                  <a:pt x="27168" y="120602"/>
                </a:lnTo>
                <a:lnTo>
                  <a:pt x="31499" y="126619"/>
                </a:lnTo>
                <a:lnTo>
                  <a:pt x="30884" y="126744"/>
                </a:lnTo>
                <a:lnTo>
                  <a:pt x="29766" y="126827"/>
                </a:lnTo>
                <a:lnTo>
                  <a:pt x="25415" y="126993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8" name="SMARTInkAnnotation422"/>
          <p:cNvSpPr/>
          <p:nvPr/>
        </p:nvSpPr>
        <p:spPr>
          <a:xfrm>
            <a:off x="1668503" y="1409726"/>
            <a:ext cx="222129" cy="209405"/>
          </a:xfrm>
          <a:custGeom>
            <a:avLst/>
            <a:gdLst/>
            <a:ahLst/>
            <a:cxnLst/>
            <a:rect l="0" t="0" r="0" b="0"/>
            <a:pathLst>
              <a:path w="222129" h="209405">
                <a:moveTo>
                  <a:pt x="6093" y="50774"/>
                </a:moveTo>
                <a:lnTo>
                  <a:pt x="0" y="44685"/>
                </a:lnTo>
                <a:lnTo>
                  <a:pt x="6685" y="44458"/>
                </a:lnTo>
                <a:lnTo>
                  <a:pt x="30656" y="44424"/>
                </a:lnTo>
                <a:lnTo>
                  <a:pt x="34470" y="43719"/>
                </a:lnTo>
                <a:lnTo>
                  <a:pt x="38425" y="42543"/>
                </a:lnTo>
                <a:lnTo>
                  <a:pt x="42473" y="41053"/>
                </a:lnTo>
                <a:lnTo>
                  <a:pt x="47290" y="40060"/>
                </a:lnTo>
                <a:lnTo>
                  <a:pt x="52620" y="39398"/>
                </a:lnTo>
                <a:lnTo>
                  <a:pt x="58291" y="38957"/>
                </a:lnTo>
                <a:lnTo>
                  <a:pt x="63483" y="38662"/>
                </a:lnTo>
                <a:lnTo>
                  <a:pt x="73018" y="38336"/>
                </a:lnTo>
                <a:lnTo>
                  <a:pt x="78243" y="37543"/>
                </a:lnTo>
                <a:lnTo>
                  <a:pt x="83845" y="36309"/>
                </a:lnTo>
                <a:lnTo>
                  <a:pt x="89697" y="34780"/>
                </a:lnTo>
                <a:lnTo>
                  <a:pt x="95011" y="33761"/>
                </a:lnTo>
                <a:lnTo>
                  <a:pt x="99965" y="33082"/>
                </a:lnTo>
                <a:lnTo>
                  <a:pt x="104680" y="32629"/>
                </a:lnTo>
                <a:lnTo>
                  <a:pt x="109942" y="31622"/>
                </a:lnTo>
                <a:lnTo>
                  <a:pt x="115567" y="30245"/>
                </a:lnTo>
                <a:lnTo>
                  <a:pt x="121435" y="28621"/>
                </a:lnTo>
                <a:lnTo>
                  <a:pt x="126760" y="26833"/>
                </a:lnTo>
                <a:lnTo>
                  <a:pt x="131721" y="24936"/>
                </a:lnTo>
                <a:lnTo>
                  <a:pt x="136441" y="22965"/>
                </a:lnTo>
                <a:lnTo>
                  <a:pt x="140999" y="20946"/>
                </a:lnTo>
                <a:lnTo>
                  <a:pt x="149829" y="16821"/>
                </a:lnTo>
                <a:lnTo>
                  <a:pt x="162739" y="10531"/>
                </a:lnTo>
                <a:lnTo>
                  <a:pt x="169375" y="8194"/>
                </a:lnTo>
                <a:lnTo>
                  <a:pt x="172133" y="7571"/>
                </a:lnTo>
                <a:lnTo>
                  <a:pt x="177080" y="4996"/>
                </a:lnTo>
                <a:lnTo>
                  <a:pt x="179388" y="3322"/>
                </a:lnTo>
                <a:lnTo>
                  <a:pt x="183835" y="1462"/>
                </a:lnTo>
                <a:lnTo>
                  <a:pt x="190308" y="415"/>
                </a:lnTo>
                <a:lnTo>
                  <a:pt x="196336" y="0"/>
                </a:lnTo>
                <a:lnTo>
                  <a:pt x="196601" y="3352"/>
                </a:lnTo>
                <a:lnTo>
                  <a:pt x="197344" y="5048"/>
                </a:lnTo>
                <a:lnTo>
                  <a:pt x="201056" y="10806"/>
                </a:lnTo>
                <a:lnTo>
                  <a:pt x="202172" y="14901"/>
                </a:lnTo>
                <a:lnTo>
                  <a:pt x="202470" y="18392"/>
                </a:lnTo>
                <a:lnTo>
                  <a:pt x="202669" y="22836"/>
                </a:lnTo>
                <a:lnTo>
                  <a:pt x="202948" y="37322"/>
                </a:lnTo>
                <a:lnTo>
                  <a:pt x="203059" y="73130"/>
                </a:lnTo>
                <a:lnTo>
                  <a:pt x="203767" y="78378"/>
                </a:lnTo>
                <a:lnTo>
                  <a:pt x="204945" y="83994"/>
                </a:lnTo>
                <a:lnTo>
                  <a:pt x="206436" y="89854"/>
                </a:lnTo>
                <a:lnTo>
                  <a:pt x="207431" y="96583"/>
                </a:lnTo>
                <a:lnTo>
                  <a:pt x="208094" y="103891"/>
                </a:lnTo>
                <a:lnTo>
                  <a:pt x="208830" y="118126"/>
                </a:lnTo>
                <a:lnTo>
                  <a:pt x="209157" y="129156"/>
                </a:lnTo>
                <a:lnTo>
                  <a:pt x="209951" y="134779"/>
                </a:lnTo>
                <a:lnTo>
                  <a:pt x="211186" y="140644"/>
                </a:lnTo>
                <a:lnTo>
                  <a:pt x="212715" y="146670"/>
                </a:lnTo>
                <a:lnTo>
                  <a:pt x="213735" y="152099"/>
                </a:lnTo>
                <a:lnTo>
                  <a:pt x="214414" y="157130"/>
                </a:lnTo>
                <a:lnTo>
                  <a:pt x="214867" y="161895"/>
                </a:lnTo>
                <a:lnTo>
                  <a:pt x="215169" y="166482"/>
                </a:lnTo>
                <a:lnTo>
                  <a:pt x="215371" y="170951"/>
                </a:lnTo>
                <a:lnTo>
                  <a:pt x="215595" y="179681"/>
                </a:lnTo>
                <a:lnTo>
                  <a:pt x="215772" y="208157"/>
                </a:lnTo>
                <a:lnTo>
                  <a:pt x="216478" y="208612"/>
                </a:lnTo>
                <a:lnTo>
                  <a:pt x="221244" y="209404"/>
                </a:lnTo>
                <a:lnTo>
                  <a:pt x="221538" y="208738"/>
                </a:lnTo>
                <a:lnTo>
                  <a:pt x="221953" y="203725"/>
                </a:lnTo>
                <a:lnTo>
                  <a:pt x="222128" y="190474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9" name="SMARTInkAnnotation423"/>
          <p:cNvSpPr/>
          <p:nvPr/>
        </p:nvSpPr>
        <p:spPr>
          <a:xfrm>
            <a:off x="1935108" y="1397883"/>
            <a:ext cx="43589" cy="193074"/>
          </a:xfrm>
          <a:custGeom>
            <a:avLst/>
            <a:gdLst/>
            <a:ahLst/>
            <a:cxnLst/>
            <a:rect l="0" t="0" r="0" b="0"/>
            <a:pathLst>
              <a:path w="43589" h="193074">
                <a:moveTo>
                  <a:pt x="0" y="5467"/>
                </a:moveTo>
                <a:lnTo>
                  <a:pt x="0" y="2096"/>
                </a:lnTo>
                <a:lnTo>
                  <a:pt x="705" y="1103"/>
                </a:lnTo>
                <a:lnTo>
                  <a:pt x="1882" y="441"/>
                </a:lnTo>
                <a:lnTo>
                  <a:pt x="3373" y="0"/>
                </a:lnTo>
                <a:lnTo>
                  <a:pt x="5072" y="411"/>
                </a:lnTo>
                <a:lnTo>
                  <a:pt x="6911" y="1391"/>
                </a:lnTo>
                <a:lnTo>
                  <a:pt x="8843" y="2750"/>
                </a:lnTo>
                <a:lnTo>
                  <a:pt x="10132" y="4361"/>
                </a:lnTo>
                <a:lnTo>
                  <a:pt x="10991" y="6141"/>
                </a:lnTo>
                <a:lnTo>
                  <a:pt x="11945" y="10000"/>
                </a:lnTo>
                <a:lnTo>
                  <a:pt x="12368" y="14067"/>
                </a:lnTo>
                <a:lnTo>
                  <a:pt x="13188" y="16845"/>
                </a:lnTo>
                <a:lnTo>
                  <a:pt x="14440" y="20107"/>
                </a:lnTo>
                <a:lnTo>
                  <a:pt x="15981" y="23694"/>
                </a:lnTo>
                <a:lnTo>
                  <a:pt x="17007" y="28202"/>
                </a:lnTo>
                <a:lnTo>
                  <a:pt x="17692" y="33323"/>
                </a:lnTo>
                <a:lnTo>
                  <a:pt x="18149" y="38855"/>
                </a:lnTo>
                <a:lnTo>
                  <a:pt x="18453" y="43953"/>
                </a:lnTo>
                <a:lnTo>
                  <a:pt x="18792" y="53381"/>
                </a:lnTo>
                <a:lnTo>
                  <a:pt x="19587" y="58577"/>
                </a:lnTo>
                <a:lnTo>
                  <a:pt x="20824" y="64157"/>
                </a:lnTo>
                <a:lnTo>
                  <a:pt x="22355" y="69993"/>
                </a:lnTo>
                <a:lnTo>
                  <a:pt x="23375" y="75296"/>
                </a:lnTo>
                <a:lnTo>
                  <a:pt x="24055" y="80242"/>
                </a:lnTo>
                <a:lnTo>
                  <a:pt x="24509" y="84950"/>
                </a:lnTo>
                <a:lnTo>
                  <a:pt x="24811" y="90206"/>
                </a:lnTo>
                <a:lnTo>
                  <a:pt x="25147" y="101690"/>
                </a:lnTo>
                <a:lnTo>
                  <a:pt x="25943" y="107010"/>
                </a:lnTo>
                <a:lnTo>
                  <a:pt x="27179" y="111968"/>
                </a:lnTo>
                <a:lnTo>
                  <a:pt x="28709" y="116684"/>
                </a:lnTo>
                <a:lnTo>
                  <a:pt x="29729" y="121945"/>
                </a:lnTo>
                <a:lnTo>
                  <a:pt x="30409" y="127569"/>
                </a:lnTo>
                <a:lnTo>
                  <a:pt x="31165" y="138051"/>
                </a:lnTo>
                <a:lnTo>
                  <a:pt x="31501" y="145062"/>
                </a:lnTo>
                <a:lnTo>
                  <a:pt x="31650" y="152411"/>
                </a:lnTo>
                <a:lnTo>
                  <a:pt x="31746" y="168627"/>
                </a:lnTo>
                <a:lnTo>
                  <a:pt x="32460" y="172096"/>
                </a:lnTo>
                <a:lnTo>
                  <a:pt x="33642" y="175114"/>
                </a:lnTo>
                <a:lnTo>
                  <a:pt x="37238" y="181656"/>
                </a:lnTo>
                <a:lnTo>
                  <a:pt x="37730" y="184433"/>
                </a:lnTo>
                <a:lnTo>
                  <a:pt x="38046" y="188593"/>
                </a:lnTo>
                <a:lnTo>
                  <a:pt x="38778" y="189640"/>
                </a:lnTo>
                <a:lnTo>
                  <a:pt x="39972" y="191043"/>
                </a:lnTo>
                <a:lnTo>
                  <a:pt x="41473" y="192684"/>
                </a:lnTo>
                <a:lnTo>
                  <a:pt x="42475" y="193073"/>
                </a:lnTo>
                <a:lnTo>
                  <a:pt x="43142" y="192627"/>
                </a:lnTo>
                <a:lnTo>
                  <a:pt x="43588" y="191623"/>
                </a:lnTo>
                <a:lnTo>
                  <a:pt x="43178" y="190955"/>
                </a:lnTo>
                <a:lnTo>
                  <a:pt x="42199" y="190509"/>
                </a:lnTo>
                <a:lnTo>
                  <a:pt x="38124" y="189617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0" name="SMARTInkAnnotation424"/>
          <p:cNvSpPr/>
          <p:nvPr/>
        </p:nvSpPr>
        <p:spPr>
          <a:xfrm>
            <a:off x="1865576" y="1517650"/>
            <a:ext cx="56825" cy="38101"/>
          </a:xfrm>
          <a:custGeom>
            <a:avLst/>
            <a:gdLst/>
            <a:ahLst/>
            <a:cxnLst/>
            <a:rect l="0" t="0" r="0" b="0"/>
            <a:pathLst>
              <a:path w="56825" h="38101">
                <a:moveTo>
                  <a:pt x="18700" y="0"/>
                </a:moveTo>
                <a:lnTo>
                  <a:pt x="15327" y="3371"/>
                </a:lnTo>
                <a:lnTo>
                  <a:pt x="13628" y="4364"/>
                </a:lnTo>
                <a:lnTo>
                  <a:pt x="11788" y="5026"/>
                </a:lnTo>
                <a:lnTo>
                  <a:pt x="9856" y="5467"/>
                </a:lnTo>
                <a:lnTo>
                  <a:pt x="7862" y="6467"/>
                </a:lnTo>
                <a:lnTo>
                  <a:pt x="5827" y="7839"/>
                </a:lnTo>
                <a:lnTo>
                  <a:pt x="3764" y="9459"/>
                </a:lnTo>
                <a:lnTo>
                  <a:pt x="2389" y="11245"/>
                </a:lnTo>
                <a:lnTo>
                  <a:pt x="1472" y="13141"/>
                </a:lnTo>
                <a:lnTo>
                  <a:pt x="0" y="17883"/>
                </a:lnTo>
                <a:lnTo>
                  <a:pt x="586" y="19683"/>
                </a:lnTo>
                <a:lnTo>
                  <a:pt x="1682" y="22294"/>
                </a:lnTo>
                <a:lnTo>
                  <a:pt x="3119" y="25446"/>
                </a:lnTo>
                <a:lnTo>
                  <a:pt x="4783" y="27547"/>
                </a:lnTo>
                <a:lnTo>
                  <a:pt x="6598" y="28948"/>
                </a:lnTo>
                <a:lnTo>
                  <a:pt x="18756" y="34957"/>
                </a:lnTo>
                <a:lnTo>
                  <a:pt x="22267" y="36005"/>
                </a:lnTo>
                <a:lnTo>
                  <a:pt x="26020" y="36703"/>
                </a:lnTo>
                <a:lnTo>
                  <a:pt x="29934" y="37169"/>
                </a:lnTo>
                <a:lnTo>
                  <a:pt x="34662" y="37479"/>
                </a:lnTo>
                <a:lnTo>
                  <a:pt x="39931" y="37686"/>
                </a:lnTo>
                <a:lnTo>
                  <a:pt x="56824" y="3810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1" name="SMARTInkAnnotation425"/>
          <p:cNvSpPr/>
          <p:nvPr/>
        </p:nvSpPr>
        <p:spPr>
          <a:xfrm>
            <a:off x="2037033" y="1441817"/>
            <a:ext cx="139385" cy="158384"/>
          </a:xfrm>
          <a:custGeom>
            <a:avLst/>
            <a:gdLst/>
            <a:ahLst/>
            <a:cxnLst/>
            <a:rect l="0" t="0" r="0" b="0"/>
            <a:pathLst>
              <a:path w="139385" h="158384">
                <a:moveTo>
                  <a:pt x="6092" y="44083"/>
                </a:moveTo>
                <a:lnTo>
                  <a:pt x="6092" y="47454"/>
                </a:lnTo>
                <a:lnTo>
                  <a:pt x="5386" y="49152"/>
                </a:lnTo>
                <a:lnTo>
                  <a:pt x="2719" y="52921"/>
                </a:lnTo>
                <a:lnTo>
                  <a:pt x="1725" y="54914"/>
                </a:lnTo>
                <a:lnTo>
                  <a:pt x="621" y="59010"/>
                </a:lnTo>
                <a:lnTo>
                  <a:pt x="130" y="63182"/>
                </a:lnTo>
                <a:lnTo>
                  <a:pt x="0" y="65282"/>
                </a:lnTo>
                <a:lnTo>
                  <a:pt x="1325" y="66682"/>
                </a:lnTo>
                <a:lnTo>
                  <a:pt x="3620" y="67616"/>
                </a:lnTo>
                <a:lnTo>
                  <a:pt x="6562" y="68238"/>
                </a:lnTo>
                <a:lnTo>
                  <a:pt x="9229" y="69359"/>
                </a:lnTo>
                <a:lnTo>
                  <a:pt x="11713" y="70811"/>
                </a:lnTo>
                <a:lnTo>
                  <a:pt x="14076" y="72485"/>
                </a:lnTo>
                <a:lnTo>
                  <a:pt x="16356" y="73601"/>
                </a:lnTo>
                <a:lnTo>
                  <a:pt x="18583" y="74345"/>
                </a:lnTo>
                <a:lnTo>
                  <a:pt x="20773" y="74841"/>
                </a:lnTo>
                <a:lnTo>
                  <a:pt x="25089" y="77274"/>
                </a:lnTo>
                <a:lnTo>
                  <a:pt x="27229" y="78910"/>
                </a:lnTo>
                <a:lnTo>
                  <a:pt x="30067" y="80001"/>
                </a:lnTo>
                <a:lnTo>
                  <a:pt x="33371" y="80728"/>
                </a:lnTo>
                <a:lnTo>
                  <a:pt x="36986" y="81213"/>
                </a:lnTo>
                <a:lnTo>
                  <a:pt x="40102" y="81536"/>
                </a:lnTo>
                <a:lnTo>
                  <a:pt x="42885" y="81752"/>
                </a:lnTo>
                <a:lnTo>
                  <a:pt x="45447" y="81896"/>
                </a:lnTo>
                <a:lnTo>
                  <a:pt x="52058" y="82055"/>
                </a:lnTo>
                <a:lnTo>
                  <a:pt x="55798" y="82098"/>
                </a:lnTo>
                <a:lnTo>
                  <a:pt x="59703" y="81421"/>
                </a:lnTo>
                <a:lnTo>
                  <a:pt x="63719" y="80264"/>
                </a:lnTo>
                <a:lnTo>
                  <a:pt x="67808" y="78787"/>
                </a:lnTo>
                <a:lnTo>
                  <a:pt x="71946" y="77802"/>
                </a:lnTo>
                <a:lnTo>
                  <a:pt x="76116" y="77146"/>
                </a:lnTo>
                <a:lnTo>
                  <a:pt x="80308" y="76708"/>
                </a:lnTo>
                <a:lnTo>
                  <a:pt x="84516" y="75711"/>
                </a:lnTo>
                <a:lnTo>
                  <a:pt x="88732" y="74340"/>
                </a:lnTo>
                <a:lnTo>
                  <a:pt x="92955" y="72721"/>
                </a:lnTo>
                <a:lnTo>
                  <a:pt x="96476" y="71642"/>
                </a:lnTo>
                <a:lnTo>
                  <a:pt x="99530" y="70922"/>
                </a:lnTo>
                <a:lnTo>
                  <a:pt x="102272" y="70442"/>
                </a:lnTo>
                <a:lnTo>
                  <a:pt x="105512" y="69417"/>
                </a:lnTo>
                <a:lnTo>
                  <a:pt x="109083" y="68028"/>
                </a:lnTo>
                <a:lnTo>
                  <a:pt x="112877" y="66396"/>
                </a:lnTo>
                <a:lnTo>
                  <a:pt x="120857" y="62702"/>
                </a:lnTo>
                <a:lnTo>
                  <a:pt x="124962" y="60729"/>
                </a:lnTo>
                <a:lnTo>
                  <a:pt x="128404" y="58708"/>
                </a:lnTo>
                <a:lnTo>
                  <a:pt x="131405" y="56655"/>
                </a:lnTo>
                <a:lnTo>
                  <a:pt x="134111" y="54581"/>
                </a:lnTo>
                <a:lnTo>
                  <a:pt x="135916" y="52493"/>
                </a:lnTo>
                <a:lnTo>
                  <a:pt x="137119" y="50395"/>
                </a:lnTo>
                <a:lnTo>
                  <a:pt x="138456" y="46183"/>
                </a:lnTo>
                <a:lnTo>
                  <a:pt x="139050" y="41959"/>
                </a:lnTo>
                <a:lnTo>
                  <a:pt x="139314" y="37730"/>
                </a:lnTo>
                <a:lnTo>
                  <a:pt x="139384" y="35614"/>
                </a:lnTo>
                <a:lnTo>
                  <a:pt x="138725" y="32793"/>
                </a:lnTo>
                <a:lnTo>
                  <a:pt x="137579" y="29500"/>
                </a:lnTo>
                <a:lnTo>
                  <a:pt x="136110" y="25895"/>
                </a:lnTo>
                <a:lnTo>
                  <a:pt x="134424" y="23491"/>
                </a:lnTo>
                <a:lnTo>
                  <a:pt x="132595" y="21888"/>
                </a:lnTo>
                <a:lnTo>
                  <a:pt x="128679" y="19402"/>
                </a:lnTo>
                <a:lnTo>
                  <a:pt x="124585" y="15945"/>
                </a:lnTo>
                <a:lnTo>
                  <a:pt x="121799" y="14036"/>
                </a:lnTo>
                <a:lnTo>
                  <a:pt x="118530" y="12057"/>
                </a:lnTo>
                <a:lnTo>
                  <a:pt x="114938" y="10032"/>
                </a:lnTo>
                <a:lnTo>
                  <a:pt x="111838" y="7977"/>
                </a:lnTo>
                <a:lnTo>
                  <a:pt x="109065" y="5901"/>
                </a:lnTo>
                <a:lnTo>
                  <a:pt x="106511" y="3812"/>
                </a:lnTo>
                <a:lnTo>
                  <a:pt x="103395" y="2419"/>
                </a:lnTo>
                <a:lnTo>
                  <a:pt x="99907" y="1490"/>
                </a:lnTo>
                <a:lnTo>
                  <a:pt x="96169" y="871"/>
                </a:lnTo>
                <a:lnTo>
                  <a:pt x="92265" y="458"/>
                </a:lnTo>
                <a:lnTo>
                  <a:pt x="88251" y="183"/>
                </a:lnTo>
                <a:lnTo>
                  <a:pt x="84162" y="0"/>
                </a:lnTo>
                <a:lnTo>
                  <a:pt x="80025" y="583"/>
                </a:lnTo>
                <a:lnTo>
                  <a:pt x="75855" y="1677"/>
                </a:lnTo>
                <a:lnTo>
                  <a:pt x="71662" y="3113"/>
                </a:lnTo>
                <a:lnTo>
                  <a:pt x="68161" y="4775"/>
                </a:lnTo>
                <a:lnTo>
                  <a:pt x="65122" y="6589"/>
                </a:lnTo>
                <a:lnTo>
                  <a:pt x="62389" y="8503"/>
                </a:lnTo>
                <a:lnTo>
                  <a:pt x="59155" y="10486"/>
                </a:lnTo>
                <a:lnTo>
                  <a:pt x="55588" y="12512"/>
                </a:lnTo>
                <a:lnTo>
                  <a:pt x="51797" y="14569"/>
                </a:lnTo>
                <a:lnTo>
                  <a:pt x="48564" y="17352"/>
                </a:lnTo>
                <a:lnTo>
                  <a:pt x="45702" y="20618"/>
                </a:lnTo>
                <a:lnTo>
                  <a:pt x="43089" y="24206"/>
                </a:lnTo>
                <a:lnTo>
                  <a:pt x="40640" y="28009"/>
                </a:lnTo>
                <a:lnTo>
                  <a:pt x="38302" y="31956"/>
                </a:lnTo>
                <a:lnTo>
                  <a:pt x="36037" y="35999"/>
                </a:lnTo>
                <a:lnTo>
                  <a:pt x="31638" y="44253"/>
                </a:lnTo>
                <a:lnTo>
                  <a:pt x="23061" y="61050"/>
                </a:lnTo>
                <a:lnTo>
                  <a:pt x="21641" y="65272"/>
                </a:lnTo>
                <a:lnTo>
                  <a:pt x="20694" y="69498"/>
                </a:lnTo>
                <a:lnTo>
                  <a:pt x="20063" y="73726"/>
                </a:lnTo>
                <a:lnTo>
                  <a:pt x="19642" y="78662"/>
                </a:lnTo>
                <a:lnTo>
                  <a:pt x="19361" y="84069"/>
                </a:lnTo>
                <a:lnTo>
                  <a:pt x="19049" y="95016"/>
                </a:lnTo>
                <a:lnTo>
                  <a:pt x="18911" y="104585"/>
                </a:lnTo>
                <a:lnTo>
                  <a:pt x="19580" y="109112"/>
                </a:lnTo>
                <a:lnTo>
                  <a:pt x="20732" y="113541"/>
                </a:lnTo>
                <a:lnTo>
                  <a:pt x="22205" y="117905"/>
                </a:lnTo>
                <a:lnTo>
                  <a:pt x="23894" y="121520"/>
                </a:lnTo>
                <a:lnTo>
                  <a:pt x="25726" y="124635"/>
                </a:lnTo>
                <a:lnTo>
                  <a:pt x="27653" y="127418"/>
                </a:lnTo>
                <a:lnTo>
                  <a:pt x="30350" y="129979"/>
                </a:lnTo>
                <a:lnTo>
                  <a:pt x="33560" y="132391"/>
                </a:lnTo>
                <a:lnTo>
                  <a:pt x="37112" y="134705"/>
                </a:lnTo>
                <a:lnTo>
                  <a:pt x="40186" y="136953"/>
                </a:lnTo>
                <a:lnTo>
                  <a:pt x="42942" y="139158"/>
                </a:lnTo>
                <a:lnTo>
                  <a:pt x="45484" y="141333"/>
                </a:lnTo>
                <a:lnTo>
                  <a:pt x="48591" y="143488"/>
                </a:lnTo>
                <a:lnTo>
                  <a:pt x="52075" y="145631"/>
                </a:lnTo>
                <a:lnTo>
                  <a:pt x="55809" y="147765"/>
                </a:lnTo>
                <a:lnTo>
                  <a:pt x="59710" y="149188"/>
                </a:lnTo>
                <a:lnTo>
                  <a:pt x="63723" y="150136"/>
                </a:lnTo>
                <a:lnTo>
                  <a:pt x="67811" y="150768"/>
                </a:lnTo>
                <a:lnTo>
                  <a:pt x="71948" y="151896"/>
                </a:lnTo>
                <a:lnTo>
                  <a:pt x="76117" y="153352"/>
                </a:lnTo>
                <a:lnTo>
                  <a:pt x="88693" y="158383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2" name="SMARTInkAnnotation426"/>
          <p:cNvSpPr/>
          <p:nvPr/>
        </p:nvSpPr>
        <p:spPr>
          <a:xfrm>
            <a:off x="2475218" y="1371600"/>
            <a:ext cx="82579" cy="209544"/>
          </a:xfrm>
          <a:custGeom>
            <a:avLst/>
            <a:gdLst/>
            <a:ahLst/>
            <a:cxnLst/>
            <a:rect l="0" t="0" r="0" b="0"/>
            <a:pathLst>
              <a:path w="82579" h="209544">
                <a:moveTo>
                  <a:pt x="44454" y="0"/>
                </a:moveTo>
                <a:lnTo>
                  <a:pt x="49925" y="0"/>
                </a:lnTo>
                <a:lnTo>
                  <a:pt x="50219" y="705"/>
                </a:lnTo>
                <a:lnTo>
                  <a:pt x="50730" y="5467"/>
                </a:lnTo>
                <a:lnTo>
                  <a:pt x="48891" y="7839"/>
                </a:lnTo>
                <a:lnTo>
                  <a:pt x="47412" y="9459"/>
                </a:lnTo>
                <a:lnTo>
                  <a:pt x="46426" y="11245"/>
                </a:lnTo>
                <a:lnTo>
                  <a:pt x="45330" y="15111"/>
                </a:lnTo>
                <a:lnTo>
                  <a:pt x="44843" y="21062"/>
                </a:lnTo>
                <a:lnTo>
                  <a:pt x="44626" y="28411"/>
                </a:lnTo>
                <a:lnTo>
                  <a:pt x="44531" y="36381"/>
                </a:lnTo>
                <a:lnTo>
                  <a:pt x="43799" y="39776"/>
                </a:lnTo>
                <a:lnTo>
                  <a:pt x="42605" y="42745"/>
                </a:lnTo>
                <a:lnTo>
                  <a:pt x="41103" y="45430"/>
                </a:lnTo>
                <a:lnTo>
                  <a:pt x="39396" y="49337"/>
                </a:lnTo>
                <a:lnTo>
                  <a:pt x="37552" y="54058"/>
                </a:lnTo>
                <a:lnTo>
                  <a:pt x="35617" y="59322"/>
                </a:lnTo>
                <a:lnTo>
                  <a:pt x="33620" y="64242"/>
                </a:lnTo>
                <a:lnTo>
                  <a:pt x="31583" y="68934"/>
                </a:lnTo>
                <a:lnTo>
                  <a:pt x="29520" y="73472"/>
                </a:lnTo>
                <a:lnTo>
                  <a:pt x="28144" y="78615"/>
                </a:lnTo>
                <a:lnTo>
                  <a:pt x="27227" y="84160"/>
                </a:lnTo>
                <a:lnTo>
                  <a:pt x="26615" y="89973"/>
                </a:lnTo>
                <a:lnTo>
                  <a:pt x="25501" y="95260"/>
                </a:lnTo>
                <a:lnTo>
                  <a:pt x="24053" y="100196"/>
                </a:lnTo>
                <a:lnTo>
                  <a:pt x="18641" y="115765"/>
                </a:lnTo>
                <a:lnTo>
                  <a:pt x="16655" y="121627"/>
                </a:lnTo>
                <a:lnTo>
                  <a:pt x="15331" y="126946"/>
                </a:lnTo>
                <a:lnTo>
                  <a:pt x="14449" y="131903"/>
                </a:lnTo>
                <a:lnTo>
                  <a:pt x="13860" y="136618"/>
                </a:lnTo>
                <a:lnTo>
                  <a:pt x="12762" y="141879"/>
                </a:lnTo>
                <a:lnTo>
                  <a:pt x="11324" y="147503"/>
                </a:lnTo>
                <a:lnTo>
                  <a:pt x="9659" y="153368"/>
                </a:lnTo>
                <a:lnTo>
                  <a:pt x="8549" y="157984"/>
                </a:lnTo>
                <a:lnTo>
                  <a:pt x="7810" y="161767"/>
                </a:lnTo>
                <a:lnTo>
                  <a:pt x="7316" y="164995"/>
                </a:lnTo>
                <a:lnTo>
                  <a:pt x="6988" y="168558"/>
                </a:lnTo>
                <a:lnTo>
                  <a:pt x="6768" y="172344"/>
                </a:lnTo>
                <a:lnTo>
                  <a:pt x="6622" y="176279"/>
                </a:lnTo>
                <a:lnTo>
                  <a:pt x="5819" y="179608"/>
                </a:lnTo>
                <a:lnTo>
                  <a:pt x="4578" y="182533"/>
                </a:lnTo>
                <a:lnTo>
                  <a:pt x="2021" y="187665"/>
                </a:lnTo>
                <a:lnTo>
                  <a:pt x="885" y="192297"/>
                </a:lnTo>
                <a:lnTo>
                  <a:pt x="380" y="196708"/>
                </a:lnTo>
                <a:lnTo>
                  <a:pt x="0" y="202820"/>
                </a:lnTo>
                <a:lnTo>
                  <a:pt x="1869" y="204912"/>
                </a:lnTo>
                <a:lnTo>
                  <a:pt x="3356" y="206458"/>
                </a:lnTo>
                <a:lnTo>
                  <a:pt x="5053" y="207489"/>
                </a:lnTo>
                <a:lnTo>
                  <a:pt x="6891" y="208176"/>
                </a:lnTo>
                <a:lnTo>
                  <a:pt x="11539" y="209278"/>
                </a:lnTo>
                <a:lnTo>
                  <a:pt x="14058" y="209429"/>
                </a:lnTo>
                <a:lnTo>
                  <a:pt x="17530" y="209496"/>
                </a:lnTo>
                <a:lnTo>
                  <a:pt x="30963" y="209543"/>
                </a:lnTo>
                <a:lnTo>
                  <a:pt x="34048" y="208840"/>
                </a:lnTo>
                <a:lnTo>
                  <a:pt x="36810" y="207665"/>
                </a:lnTo>
                <a:lnTo>
                  <a:pt x="39358" y="206177"/>
                </a:lnTo>
                <a:lnTo>
                  <a:pt x="41762" y="205184"/>
                </a:lnTo>
                <a:lnTo>
                  <a:pt x="44072" y="204523"/>
                </a:lnTo>
                <a:lnTo>
                  <a:pt x="46317" y="204082"/>
                </a:lnTo>
                <a:lnTo>
                  <a:pt x="48520" y="203082"/>
                </a:lnTo>
                <a:lnTo>
                  <a:pt x="50695" y="201710"/>
                </a:lnTo>
                <a:lnTo>
                  <a:pt x="52851" y="200090"/>
                </a:lnTo>
                <a:lnTo>
                  <a:pt x="55699" y="199010"/>
                </a:lnTo>
                <a:lnTo>
                  <a:pt x="59011" y="198290"/>
                </a:lnTo>
                <a:lnTo>
                  <a:pt x="62630" y="197810"/>
                </a:lnTo>
                <a:lnTo>
                  <a:pt x="65750" y="196784"/>
                </a:lnTo>
                <a:lnTo>
                  <a:pt x="68535" y="195395"/>
                </a:lnTo>
                <a:lnTo>
                  <a:pt x="71098" y="193763"/>
                </a:lnTo>
                <a:lnTo>
                  <a:pt x="73512" y="191970"/>
                </a:lnTo>
                <a:lnTo>
                  <a:pt x="75828" y="190069"/>
                </a:lnTo>
                <a:lnTo>
                  <a:pt x="82578" y="18415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3" name="SMARTInkAnnotation427"/>
          <p:cNvSpPr/>
          <p:nvPr/>
        </p:nvSpPr>
        <p:spPr>
          <a:xfrm>
            <a:off x="2621336" y="1435362"/>
            <a:ext cx="25416" cy="202939"/>
          </a:xfrm>
          <a:custGeom>
            <a:avLst/>
            <a:gdLst/>
            <a:ahLst/>
            <a:cxnLst/>
            <a:rect l="0" t="0" r="0" b="0"/>
            <a:pathLst>
              <a:path w="25416" h="202939">
                <a:moveTo>
                  <a:pt x="25415" y="6088"/>
                </a:moveTo>
                <a:lnTo>
                  <a:pt x="25415" y="0"/>
                </a:lnTo>
                <a:lnTo>
                  <a:pt x="25415" y="14672"/>
                </a:lnTo>
                <a:lnTo>
                  <a:pt x="24709" y="17455"/>
                </a:lnTo>
                <a:lnTo>
                  <a:pt x="23533" y="20721"/>
                </a:lnTo>
                <a:lnTo>
                  <a:pt x="22042" y="24310"/>
                </a:lnTo>
                <a:lnTo>
                  <a:pt x="21048" y="28114"/>
                </a:lnTo>
                <a:lnTo>
                  <a:pt x="20386" y="32061"/>
                </a:lnTo>
                <a:lnTo>
                  <a:pt x="19944" y="36103"/>
                </a:lnTo>
                <a:lnTo>
                  <a:pt x="18944" y="40209"/>
                </a:lnTo>
                <a:lnTo>
                  <a:pt x="17571" y="44358"/>
                </a:lnTo>
                <a:lnTo>
                  <a:pt x="15950" y="48534"/>
                </a:lnTo>
                <a:lnTo>
                  <a:pt x="12265" y="58820"/>
                </a:lnTo>
                <a:lnTo>
                  <a:pt x="10295" y="64526"/>
                </a:lnTo>
                <a:lnTo>
                  <a:pt x="8981" y="69741"/>
                </a:lnTo>
                <a:lnTo>
                  <a:pt x="8105" y="74629"/>
                </a:lnTo>
                <a:lnTo>
                  <a:pt x="7521" y="79299"/>
                </a:lnTo>
                <a:lnTo>
                  <a:pt x="7132" y="84528"/>
                </a:lnTo>
                <a:lnTo>
                  <a:pt x="6873" y="90132"/>
                </a:lnTo>
                <a:lnTo>
                  <a:pt x="6699" y="95984"/>
                </a:lnTo>
                <a:lnTo>
                  <a:pt x="5878" y="102002"/>
                </a:lnTo>
                <a:lnTo>
                  <a:pt x="4624" y="108130"/>
                </a:lnTo>
                <a:lnTo>
                  <a:pt x="3083" y="114333"/>
                </a:lnTo>
                <a:lnTo>
                  <a:pt x="2055" y="119879"/>
                </a:lnTo>
                <a:lnTo>
                  <a:pt x="1369" y="124988"/>
                </a:lnTo>
                <a:lnTo>
                  <a:pt x="913" y="129804"/>
                </a:lnTo>
                <a:lnTo>
                  <a:pt x="608" y="134427"/>
                </a:lnTo>
                <a:lnTo>
                  <a:pt x="406" y="138919"/>
                </a:lnTo>
                <a:lnTo>
                  <a:pt x="180" y="147674"/>
                </a:lnTo>
                <a:lnTo>
                  <a:pt x="0" y="201389"/>
                </a:lnTo>
                <a:lnTo>
                  <a:pt x="706" y="201906"/>
                </a:lnTo>
                <a:lnTo>
                  <a:pt x="1882" y="202250"/>
                </a:lnTo>
                <a:lnTo>
                  <a:pt x="3372" y="202479"/>
                </a:lnTo>
                <a:lnTo>
                  <a:pt x="5072" y="202632"/>
                </a:lnTo>
                <a:lnTo>
                  <a:pt x="6911" y="202734"/>
                </a:lnTo>
                <a:lnTo>
                  <a:pt x="12707" y="202938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4" name="SMARTInkAnnotation428"/>
          <p:cNvSpPr/>
          <p:nvPr/>
        </p:nvSpPr>
        <p:spPr>
          <a:xfrm>
            <a:off x="2837369" y="1403350"/>
            <a:ext cx="25416" cy="228140"/>
          </a:xfrm>
          <a:custGeom>
            <a:avLst/>
            <a:gdLst/>
            <a:ahLst/>
            <a:cxnLst/>
            <a:rect l="0" t="0" r="0" b="0"/>
            <a:pathLst>
              <a:path w="25416" h="228140">
                <a:moveTo>
                  <a:pt x="0" y="0"/>
                </a:moveTo>
                <a:lnTo>
                  <a:pt x="0" y="15111"/>
                </a:lnTo>
                <a:lnTo>
                  <a:pt x="706" y="17835"/>
                </a:lnTo>
                <a:lnTo>
                  <a:pt x="1883" y="21062"/>
                </a:lnTo>
                <a:lnTo>
                  <a:pt x="3373" y="24625"/>
                </a:lnTo>
                <a:lnTo>
                  <a:pt x="4367" y="28411"/>
                </a:lnTo>
                <a:lnTo>
                  <a:pt x="5030" y="32346"/>
                </a:lnTo>
                <a:lnTo>
                  <a:pt x="5471" y="36381"/>
                </a:lnTo>
                <a:lnTo>
                  <a:pt x="6471" y="41187"/>
                </a:lnTo>
                <a:lnTo>
                  <a:pt x="7845" y="46508"/>
                </a:lnTo>
                <a:lnTo>
                  <a:pt x="9466" y="52172"/>
                </a:lnTo>
                <a:lnTo>
                  <a:pt x="10547" y="57359"/>
                </a:lnTo>
                <a:lnTo>
                  <a:pt x="11267" y="62228"/>
                </a:lnTo>
                <a:lnTo>
                  <a:pt x="11748" y="66885"/>
                </a:lnTo>
                <a:lnTo>
                  <a:pt x="12068" y="72812"/>
                </a:lnTo>
                <a:lnTo>
                  <a:pt x="12424" y="86924"/>
                </a:lnTo>
                <a:lnTo>
                  <a:pt x="13224" y="93933"/>
                </a:lnTo>
                <a:lnTo>
                  <a:pt x="14465" y="100722"/>
                </a:lnTo>
                <a:lnTo>
                  <a:pt x="15997" y="107364"/>
                </a:lnTo>
                <a:lnTo>
                  <a:pt x="17019" y="113910"/>
                </a:lnTo>
                <a:lnTo>
                  <a:pt x="17700" y="120390"/>
                </a:lnTo>
                <a:lnTo>
                  <a:pt x="18154" y="126826"/>
                </a:lnTo>
                <a:lnTo>
                  <a:pt x="18457" y="133234"/>
                </a:lnTo>
                <a:lnTo>
                  <a:pt x="18793" y="145998"/>
                </a:lnTo>
                <a:lnTo>
                  <a:pt x="18983" y="161714"/>
                </a:lnTo>
                <a:lnTo>
                  <a:pt x="19715" y="167076"/>
                </a:lnTo>
                <a:lnTo>
                  <a:pt x="20910" y="172767"/>
                </a:lnTo>
                <a:lnTo>
                  <a:pt x="22412" y="178678"/>
                </a:lnTo>
                <a:lnTo>
                  <a:pt x="23413" y="184030"/>
                </a:lnTo>
                <a:lnTo>
                  <a:pt x="24082" y="189009"/>
                </a:lnTo>
                <a:lnTo>
                  <a:pt x="24526" y="193739"/>
                </a:lnTo>
                <a:lnTo>
                  <a:pt x="24823" y="197598"/>
                </a:lnTo>
                <a:lnTo>
                  <a:pt x="25153" y="203768"/>
                </a:lnTo>
                <a:lnTo>
                  <a:pt x="25299" y="210743"/>
                </a:lnTo>
                <a:lnTo>
                  <a:pt x="25415" y="228139"/>
                </a:lnTo>
                <a:lnTo>
                  <a:pt x="24709" y="227587"/>
                </a:lnTo>
                <a:lnTo>
                  <a:pt x="23533" y="226513"/>
                </a:lnTo>
                <a:lnTo>
                  <a:pt x="22043" y="225092"/>
                </a:lnTo>
                <a:lnTo>
                  <a:pt x="21049" y="222734"/>
                </a:lnTo>
                <a:lnTo>
                  <a:pt x="20387" y="219750"/>
                </a:lnTo>
                <a:lnTo>
                  <a:pt x="19651" y="213378"/>
                </a:lnTo>
                <a:lnTo>
                  <a:pt x="19324" y="208194"/>
                </a:lnTo>
                <a:lnTo>
                  <a:pt x="19179" y="201656"/>
                </a:lnTo>
                <a:lnTo>
                  <a:pt x="19063" y="19050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5" name="SMARTInkAnnotation429"/>
          <p:cNvSpPr/>
          <p:nvPr/>
        </p:nvSpPr>
        <p:spPr>
          <a:xfrm>
            <a:off x="2875758" y="1416312"/>
            <a:ext cx="266595" cy="201938"/>
          </a:xfrm>
          <a:custGeom>
            <a:avLst/>
            <a:gdLst/>
            <a:ahLst/>
            <a:cxnLst/>
            <a:rect l="0" t="0" r="0" b="0"/>
            <a:pathLst>
              <a:path w="266595" h="201938">
                <a:moveTo>
                  <a:pt x="18797" y="6088"/>
                </a:moveTo>
                <a:lnTo>
                  <a:pt x="24268" y="621"/>
                </a:lnTo>
                <a:lnTo>
                  <a:pt x="26642" y="130"/>
                </a:lnTo>
                <a:lnTo>
                  <a:pt x="28263" y="0"/>
                </a:lnTo>
                <a:lnTo>
                  <a:pt x="30050" y="618"/>
                </a:lnTo>
                <a:lnTo>
                  <a:pt x="37513" y="5833"/>
                </a:lnTo>
                <a:lnTo>
                  <a:pt x="41129" y="9384"/>
                </a:lnTo>
                <a:lnTo>
                  <a:pt x="42158" y="11107"/>
                </a:lnTo>
                <a:lnTo>
                  <a:pt x="43299" y="14904"/>
                </a:lnTo>
                <a:lnTo>
                  <a:pt x="43942" y="21008"/>
                </a:lnTo>
                <a:lnTo>
                  <a:pt x="44133" y="27285"/>
                </a:lnTo>
                <a:lnTo>
                  <a:pt x="44190" y="33614"/>
                </a:lnTo>
                <a:lnTo>
                  <a:pt x="42320" y="39723"/>
                </a:lnTo>
                <a:lnTo>
                  <a:pt x="40833" y="43328"/>
                </a:lnTo>
                <a:lnTo>
                  <a:pt x="39842" y="47143"/>
                </a:lnTo>
                <a:lnTo>
                  <a:pt x="39181" y="51096"/>
                </a:lnTo>
                <a:lnTo>
                  <a:pt x="38741" y="55144"/>
                </a:lnTo>
                <a:lnTo>
                  <a:pt x="37741" y="58547"/>
                </a:lnTo>
                <a:lnTo>
                  <a:pt x="34747" y="64211"/>
                </a:lnTo>
                <a:lnTo>
                  <a:pt x="32961" y="67414"/>
                </a:lnTo>
                <a:lnTo>
                  <a:pt x="29093" y="74737"/>
                </a:lnTo>
                <a:lnTo>
                  <a:pt x="26903" y="80813"/>
                </a:lnTo>
                <a:lnTo>
                  <a:pt x="26319" y="83421"/>
                </a:lnTo>
                <a:lnTo>
                  <a:pt x="23788" y="88201"/>
                </a:lnTo>
                <a:lnTo>
                  <a:pt x="22124" y="90463"/>
                </a:lnTo>
                <a:lnTo>
                  <a:pt x="20276" y="94858"/>
                </a:lnTo>
                <a:lnTo>
                  <a:pt x="19783" y="97018"/>
                </a:lnTo>
                <a:lnTo>
                  <a:pt x="17353" y="101300"/>
                </a:lnTo>
                <a:lnTo>
                  <a:pt x="13919" y="105554"/>
                </a:lnTo>
                <a:lnTo>
                  <a:pt x="10040" y="109797"/>
                </a:lnTo>
                <a:lnTo>
                  <a:pt x="8723" y="111916"/>
                </a:lnTo>
                <a:lnTo>
                  <a:pt x="6870" y="117564"/>
                </a:lnTo>
                <a:lnTo>
                  <a:pt x="6192" y="120016"/>
                </a:lnTo>
                <a:lnTo>
                  <a:pt x="628" y="120355"/>
                </a:lnTo>
                <a:lnTo>
                  <a:pt x="330" y="121072"/>
                </a:lnTo>
                <a:lnTo>
                  <a:pt x="0" y="123749"/>
                </a:lnTo>
                <a:lnTo>
                  <a:pt x="618" y="124745"/>
                </a:lnTo>
                <a:lnTo>
                  <a:pt x="1736" y="125410"/>
                </a:lnTo>
                <a:lnTo>
                  <a:pt x="3187" y="125852"/>
                </a:lnTo>
                <a:lnTo>
                  <a:pt x="4154" y="126853"/>
                </a:lnTo>
                <a:lnTo>
                  <a:pt x="4800" y="128226"/>
                </a:lnTo>
                <a:lnTo>
                  <a:pt x="5230" y="129846"/>
                </a:lnTo>
                <a:lnTo>
                  <a:pt x="6222" y="130927"/>
                </a:lnTo>
                <a:lnTo>
                  <a:pt x="7590" y="131647"/>
                </a:lnTo>
                <a:lnTo>
                  <a:pt x="9208" y="132127"/>
                </a:lnTo>
                <a:lnTo>
                  <a:pt x="12888" y="134543"/>
                </a:lnTo>
                <a:lnTo>
                  <a:pt x="18929" y="139869"/>
                </a:lnTo>
                <a:lnTo>
                  <a:pt x="23923" y="144619"/>
                </a:lnTo>
                <a:lnTo>
                  <a:pt x="31533" y="148812"/>
                </a:lnTo>
                <a:lnTo>
                  <a:pt x="36930" y="150660"/>
                </a:lnTo>
                <a:lnTo>
                  <a:pt x="42388" y="152187"/>
                </a:lnTo>
                <a:lnTo>
                  <a:pt x="49521" y="155217"/>
                </a:lnTo>
                <a:lnTo>
                  <a:pt x="57397" y="157034"/>
                </a:lnTo>
                <a:lnTo>
                  <a:pt x="64899" y="157842"/>
                </a:lnTo>
                <a:lnTo>
                  <a:pt x="70586" y="158201"/>
                </a:lnTo>
                <a:lnTo>
                  <a:pt x="77350" y="158360"/>
                </a:lnTo>
                <a:lnTo>
                  <a:pt x="112896" y="158486"/>
                </a:lnTo>
                <a:lnTo>
                  <a:pt x="116123" y="157781"/>
                </a:lnTo>
                <a:lnTo>
                  <a:pt x="121592" y="155116"/>
                </a:lnTo>
                <a:lnTo>
                  <a:pt x="128640" y="149649"/>
                </a:lnTo>
                <a:lnTo>
                  <a:pt x="130856" y="148362"/>
                </a:lnTo>
                <a:lnTo>
                  <a:pt x="135200" y="146932"/>
                </a:lnTo>
                <a:lnTo>
                  <a:pt x="137347" y="145139"/>
                </a:lnTo>
                <a:lnTo>
                  <a:pt x="141615" y="139385"/>
                </a:lnTo>
                <a:lnTo>
                  <a:pt x="143741" y="137286"/>
                </a:lnTo>
                <a:lnTo>
                  <a:pt x="145865" y="135887"/>
                </a:lnTo>
                <a:lnTo>
                  <a:pt x="147987" y="134954"/>
                </a:lnTo>
                <a:lnTo>
                  <a:pt x="149402" y="133626"/>
                </a:lnTo>
                <a:lnTo>
                  <a:pt x="150344" y="132036"/>
                </a:lnTo>
                <a:lnTo>
                  <a:pt x="151392" y="128387"/>
                </a:lnTo>
                <a:lnTo>
                  <a:pt x="151858" y="124413"/>
                </a:lnTo>
                <a:lnTo>
                  <a:pt x="152688" y="122366"/>
                </a:lnTo>
                <a:lnTo>
                  <a:pt x="156523" y="116113"/>
                </a:lnTo>
                <a:lnTo>
                  <a:pt x="157974" y="110498"/>
                </a:lnTo>
                <a:lnTo>
                  <a:pt x="158403" y="107815"/>
                </a:lnTo>
                <a:lnTo>
                  <a:pt x="158580" y="101534"/>
                </a:lnTo>
                <a:lnTo>
                  <a:pt x="158584" y="101364"/>
                </a:lnTo>
                <a:lnTo>
                  <a:pt x="164055" y="101340"/>
                </a:lnTo>
                <a:lnTo>
                  <a:pt x="170331" y="106805"/>
                </a:lnTo>
                <a:lnTo>
                  <a:pt x="177754" y="107426"/>
                </a:lnTo>
                <a:lnTo>
                  <a:pt x="185522" y="107610"/>
                </a:lnTo>
                <a:lnTo>
                  <a:pt x="217622" y="107687"/>
                </a:lnTo>
                <a:lnTo>
                  <a:pt x="219828" y="106982"/>
                </a:lnTo>
                <a:lnTo>
                  <a:pt x="233946" y="98849"/>
                </a:lnTo>
                <a:lnTo>
                  <a:pt x="239850" y="94823"/>
                </a:lnTo>
                <a:lnTo>
                  <a:pt x="247144" y="88589"/>
                </a:lnTo>
                <a:lnTo>
                  <a:pt x="249394" y="86489"/>
                </a:lnTo>
                <a:lnTo>
                  <a:pt x="253777" y="80392"/>
                </a:lnTo>
                <a:lnTo>
                  <a:pt x="255933" y="76791"/>
                </a:lnTo>
                <a:lnTo>
                  <a:pt x="258330" y="70908"/>
                </a:lnTo>
                <a:lnTo>
                  <a:pt x="258969" y="68351"/>
                </a:lnTo>
                <a:lnTo>
                  <a:pt x="261562" y="63629"/>
                </a:lnTo>
                <a:lnTo>
                  <a:pt x="263242" y="61382"/>
                </a:lnTo>
                <a:lnTo>
                  <a:pt x="264362" y="58473"/>
                </a:lnTo>
                <a:lnTo>
                  <a:pt x="265108" y="55122"/>
                </a:lnTo>
                <a:lnTo>
                  <a:pt x="265606" y="51478"/>
                </a:lnTo>
                <a:lnTo>
                  <a:pt x="266159" y="45546"/>
                </a:lnTo>
                <a:lnTo>
                  <a:pt x="266405" y="40558"/>
                </a:lnTo>
                <a:lnTo>
                  <a:pt x="266514" y="35990"/>
                </a:lnTo>
                <a:lnTo>
                  <a:pt x="266594" y="26416"/>
                </a:lnTo>
                <a:lnTo>
                  <a:pt x="264715" y="23825"/>
                </a:lnTo>
                <a:lnTo>
                  <a:pt x="263226" y="22146"/>
                </a:lnTo>
                <a:lnTo>
                  <a:pt x="261527" y="21026"/>
                </a:lnTo>
                <a:lnTo>
                  <a:pt x="257757" y="19783"/>
                </a:lnTo>
                <a:lnTo>
                  <a:pt x="251665" y="19083"/>
                </a:lnTo>
                <a:lnTo>
                  <a:pt x="245608" y="18919"/>
                </a:lnTo>
                <a:lnTo>
                  <a:pt x="242016" y="18875"/>
                </a:lnTo>
                <a:lnTo>
                  <a:pt x="234259" y="20708"/>
                </a:lnTo>
                <a:lnTo>
                  <a:pt x="226811" y="23875"/>
                </a:lnTo>
                <a:lnTo>
                  <a:pt x="221148" y="27634"/>
                </a:lnTo>
                <a:lnTo>
                  <a:pt x="214395" y="33538"/>
                </a:lnTo>
                <a:lnTo>
                  <a:pt x="206687" y="40866"/>
                </a:lnTo>
                <a:lnTo>
                  <a:pt x="182665" y="64612"/>
                </a:lnTo>
                <a:lnTo>
                  <a:pt x="178168" y="69799"/>
                </a:lnTo>
                <a:lnTo>
                  <a:pt x="174464" y="74667"/>
                </a:lnTo>
                <a:lnTo>
                  <a:pt x="171289" y="79324"/>
                </a:lnTo>
                <a:lnTo>
                  <a:pt x="168466" y="83840"/>
                </a:lnTo>
                <a:lnTo>
                  <a:pt x="165878" y="88261"/>
                </a:lnTo>
                <a:lnTo>
                  <a:pt x="163447" y="92620"/>
                </a:lnTo>
                <a:lnTo>
                  <a:pt x="160414" y="97643"/>
                </a:lnTo>
                <a:lnTo>
                  <a:pt x="153278" y="108868"/>
                </a:lnTo>
                <a:lnTo>
                  <a:pt x="150105" y="114119"/>
                </a:lnTo>
                <a:lnTo>
                  <a:pt x="147283" y="119031"/>
                </a:lnTo>
                <a:lnTo>
                  <a:pt x="144697" y="123717"/>
                </a:lnTo>
                <a:lnTo>
                  <a:pt x="142972" y="128957"/>
                </a:lnTo>
                <a:lnTo>
                  <a:pt x="141822" y="134567"/>
                </a:lnTo>
                <a:lnTo>
                  <a:pt x="141056" y="140424"/>
                </a:lnTo>
                <a:lnTo>
                  <a:pt x="140544" y="145740"/>
                </a:lnTo>
                <a:lnTo>
                  <a:pt x="140204" y="150695"/>
                </a:lnTo>
                <a:lnTo>
                  <a:pt x="139826" y="159258"/>
                </a:lnTo>
                <a:lnTo>
                  <a:pt x="139657" y="165415"/>
                </a:lnTo>
                <a:lnTo>
                  <a:pt x="140318" y="168750"/>
                </a:lnTo>
                <a:lnTo>
                  <a:pt x="141465" y="172385"/>
                </a:lnTo>
                <a:lnTo>
                  <a:pt x="142936" y="176219"/>
                </a:lnTo>
                <a:lnTo>
                  <a:pt x="144569" y="182361"/>
                </a:lnTo>
                <a:lnTo>
                  <a:pt x="145005" y="184987"/>
                </a:lnTo>
                <a:lnTo>
                  <a:pt x="146708" y="187443"/>
                </a:lnTo>
                <a:lnTo>
                  <a:pt x="152364" y="192053"/>
                </a:lnTo>
                <a:lnTo>
                  <a:pt x="157703" y="194572"/>
                </a:lnTo>
                <a:lnTo>
                  <a:pt x="163135" y="196398"/>
                </a:lnTo>
                <a:lnTo>
                  <a:pt x="170255" y="199561"/>
                </a:lnTo>
                <a:lnTo>
                  <a:pt x="176244" y="201437"/>
                </a:lnTo>
                <a:lnTo>
                  <a:pt x="178829" y="201937"/>
                </a:lnTo>
                <a:lnTo>
                  <a:pt x="181965" y="201565"/>
                </a:lnTo>
                <a:lnTo>
                  <a:pt x="189214" y="199270"/>
                </a:lnTo>
                <a:lnTo>
                  <a:pt x="197143" y="197780"/>
                </a:lnTo>
                <a:lnTo>
                  <a:pt x="205373" y="196412"/>
                </a:lnTo>
                <a:lnTo>
                  <a:pt x="209545" y="195060"/>
                </a:lnTo>
                <a:lnTo>
                  <a:pt x="213738" y="193452"/>
                </a:lnTo>
                <a:lnTo>
                  <a:pt x="217945" y="192381"/>
                </a:lnTo>
                <a:lnTo>
                  <a:pt x="222162" y="191666"/>
                </a:lnTo>
                <a:lnTo>
                  <a:pt x="226385" y="191190"/>
                </a:lnTo>
                <a:lnTo>
                  <a:pt x="232960" y="188780"/>
                </a:lnTo>
                <a:lnTo>
                  <a:pt x="241186" y="183888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6" name="SMARTInkAnnotation430"/>
          <p:cNvSpPr/>
          <p:nvPr/>
        </p:nvSpPr>
        <p:spPr>
          <a:xfrm>
            <a:off x="3218871" y="1422400"/>
            <a:ext cx="107754" cy="184143"/>
          </a:xfrm>
          <a:custGeom>
            <a:avLst/>
            <a:gdLst/>
            <a:ahLst/>
            <a:cxnLst/>
            <a:rect l="0" t="0" r="0" b="0"/>
            <a:pathLst>
              <a:path w="107754" h="184143">
                <a:moveTo>
                  <a:pt x="25152" y="0"/>
                </a:moveTo>
                <a:lnTo>
                  <a:pt x="25152" y="3371"/>
                </a:lnTo>
                <a:lnTo>
                  <a:pt x="24446" y="5070"/>
                </a:lnTo>
                <a:lnTo>
                  <a:pt x="21779" y="8838"/>
                </a:lnTo>
                <a:lnTo>
                  <a:pt x="20785" y="11537"/>
                </a:lnTo>
                <a:lnTo>
                  <a:pt x="20123" y="14747"/>
                </a:lnTo>
                <a:lnTo>
                  <a:pt x="19681" y="18298"/>
                </a:lnTo>
                <a:lnTo>
                  <a:pt x="19387" y="21371"/>
                </a:lnTo>
                <a:lnTo>
                  <a:pt x="19060" y="26667"/>
                </a:lnTo>
                <a:lnTo>
                  <a:pt x="18914" y="35135"/>
                </a:lnTo>
                <a:lnTo>
                  <a:pt x="18876" y="40357"/>
                </a:lnTo>
                <a:lnTo>
                  <a:pt x="18144" y="45249"/>
                </a:lnTo>
                <a:lnTo>
                  <a:pt x="16950" y="49921"/>
                </a:lnTo>
                <a:lnTo>
                  <a:pt x="15448" y="54448"/>
                </a:lnTo>
                <a:lnTo>
                  <a:pt x="14447" y="59582"/>
                </a:lnTo>
                <a:lnTo>
                  <a:pt x="13779" y="65121"/>
                </a:lnTo>
                <a:lnTo>
                  <a:pt x="13334" y="70931"/>
                </a:lnTo>
                <a:lnTo>
                  <a:pt x="13037" y="76920"/>
                </a:lnTo>
                <a:lnTo>
                  <a:pt x="12708" y="89220"/>
                </a:lnTo>
                <a:lnTo>
                  <a:pt x="11914" y="94758"/>
                </a:lnTo>
                <a:lnTo>
                  <a:pt x="10679" y="99861"/>
                </a:lnTo>
                <a:lnTo>
                  <a:pt x="9149" y="104674"/>
                </a:lnTo>
                <a:lnTo>
                  <a:pt x="8129" y="109294"/>
                </a:lnTo>
                <a:lnTo>
                  <a:pt x="7450" y="113785"/>
                </a:lnTo>
                <a:lnTo>
                  <a:pt x="6996" y="118190"/>
                </a:lnTo>
                <a:lnTo>
                  <a:pt x="6694" y="123243"/>
                </a:lnTo>
                <a:lnTo>
                  <a:pt x="6359" y="134502"/>
                </a:lnTo>
                <a:lnTo>
                  <a:pt x="6170" y="145999"/>
                </a:lnTo>
                <a:lnTo>
                  <a:pt x="5437" y="149544"/>
                </a:lnTo>
                <a:lnTo>
                  <a:pt x="4242" y="153318"/>
                </a:lnTo>
                <a:lnTo>
                  <a:pt x="2740" y="157245"/>
                </a:lnTo>
                <a:lnTo>
                  <a:pt x="1739" y="160569"/>
                </a:lnTo>
                <a:lnTo>
                  <a:pt x="626" y="166144"/>
                </a:lnTo>
                <a:lnTo>
                  <a:pt x="132" y="170973"/>
                </a:lnTo>
                <a:lnTo>
                  <a:pt x="0" y="173249"/>
                </a:lnTo>
                <a:lnTo>
                  <a:pt x="618" y="174766"/>
                </a:lnTo>
                <a:lnTo>
                  <a:pt x="1736" y="175777"/>
                </a:lnTo>
                <a:lnTo>
                  <a:pt x="3187" y="176451"/>
                </a:lnTo>
                <a:lnTo>
                  <a:pt x="4155" y="177606"/>
                </a:lnTo>
                <a:lnTo>
                  <a:pt x="4800" y="179082"/>
                </a:lnTo>
                <a:lnTo>
                  <a:pt x="5230" y="180771"/>
                </a:lnTo>
                <a:lnTo>
                  <a:pt x="6223" y="181897"/>
                </a:lnTo>
                <a:lnTo>
                  <a:pt x="7590" y="182648"/>
                </a:lnTo>
                <a:lnTo>
                  <a:pt x="9208" y="183149"/>
                </a:lnTo>
                <a:lnTo>
                  <a:pt x="10993" y="183482"/>
                </a:lnTo>
                <a:lnTo>
                  <a:pt x="12888" y="183705"/>
                </a:lnTo>
                <a:lnTo>
                  <a:pt x="14858" y="183853"/>
                </a:lnTo>
                <a:lnTo>
                  <a:pt x="16877" y="183952"/>
                </a:lnTo>
                <a:lnTo>
                  <a:pt x="21004" y="184062"/>
                </a:lnTo>
                <a:lnTo>
                  <a:pt x="39102" y="184142"/>
                </a:lnTo>
                <a:lnTo>
                  <a:pt x="42218" y="183439"/>
                </a:lnTo>
                <a:lnTo>
                  <a:pt x="45707" y="182265"/>
                </a:lnTo>
                <a:lnTo>
                  <a:pt x="49446" y="180776"/>
                </a:lnTo>
                <a:lnTo>
                  <a:pt x="52644" y="179784"/>
                </a:lnTo>
                <a:lnTo>
                  <a:pt x="55481" y="179123"/>
                </a:lnTo>
                <a:lnTo>
                  <a:pt x="58080" y="178682"/>
                </a:lnTo>
                <a:lnTo>
                  <a:pt x="61224" y="177682"/>
                </a:lnTo>
                <a:lnTo>
                  <a:pt x="64732" y="176310"/>
                </a:lnTo>
                <a:lnTo>
                  <a:pt x="68483" y="174690"/>
                </a:lnTo>
                <a:lnTo>
                  <a:pt x="71689" y="173610"/>
                </a:lnTo>
                <a:lnTo>
                  <a:pt x="74532" y="172890"/>
                </a:lnTo>
                <a:lnTo>
                  <a:pt x="77134" y="172410"/>
                </a:lnTo>
                <a:lnTo>
                  <a:pt x="80281" y="171384"/>
                </a:lnTo>
                <a:lnTo>
                  <a:pt x="83791" y="169995"/>
                </a:lnTo>
                <a:lnTo>
                  <a:pt x="87542" y="168363"/>
                </a:lnTo>
                <a:lnTo>
                  <a:pt x="90749" y="167276"/>
                </a:lnTo>
                <a:lnTo>
                  <a:pt x="93593" y="166550"/>
                </a:lnTo>
                <a:lnTo>
                  <a:pt x="96196" y="166067"/>
                </a:lnTo>
                <a:lnTo>
                  <a:pt x="98636" y="165039"/>
                </a:lnTo>
                <a:lnTo>
                  <a:pt x="100970" y="163648"/>
                </a:lnTo>
                <a:lnTo>
                  <a:pt x="107753" y="15875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7" name="SMARTInkAnnotation431"/>
          <p:cNvSpPr/>
          <p:nvPr/>
        </p:nvSpPr>
        <p:spPr>
          <a:xfrm>
            <a:off x="3339355" y="1485900"/>
            <a:ext cx="31748" cy="126881"/>
          </a:xfrm>
          <a:custGeom>
            <a:avLst/>
            <a:gdLst/>
            <a:ahLst/>
            <a:cxnLst/>
            <a:rect l="0" t="0" r="0" b="0"/>
            <a:pathLst>
              <a:path w="31748" h="126881">
                <a:moveTo>
                  <a:pt x="19039" y="0"/>
                </a:moveTo>
                <a:lnTo>
                  <a:pt x="13568" y="0"/>
                </a:lnTo>
                <a:lnTo>
                  <a:pt x="13274" y="705"/>
                </a:lnTo>
                <a:lnTo>
                  <a:pt x="12947" y="3371"/>
                </a:lnTo>
                <a:lnTo>
                  <a:pt x="12154" y="5775"/>
                </a:lnTo>
                <a:lnTo>
                  <a:pt x="10919" y="8789"/>
                </a:lnTo>
                <a:lnTo>
                  <a:pt x="9389" y="12209"/>
                </a:lnTo>
                <a:lnTo>
                  <a:pt x="8370" y="15195"/>
                </a:lnTo>
                <a:lnTo>
                  <a:pt x="7690" y="17891"/>
                </a:lnTo>
                <a:lnTo>
                  <a:pt x="7237" y="20394"/>
                </a:lnTo>
                <a:lnTo>
                  <a:pt x="6935" y="23474"/>
                </a:lnTo>
                <a:lnTo>
                  <a:pt x="6733" y="26938"/>
                </a:lnTo>
                <a:lnTo>
                  <a:pt x="6599" y="30659"/>
                </a:lnTo>
                <a:lnTo>
                  <a:pt x="5804" y="34550"/>
                </a:lnTo>
                <a:lnTo>
                  <a:pt x="4568" y="38556"/>
                </a:lnTo>
                <a:lnTo>
                  <a:pt x="3038" y="42637"/>
                </a:lnTo>
                <a:lnTo>
                  <a:pt x="2017" y="46769"/>
                </a:lnTo>
                <a:lnTo>
                  <a:pt x="1338" y="50935"/>
                </a:lnTo>
                <a:lnTo>
                  <a:pt x="884" y="55123"/>
                </a:lnTo>
                <a:lnTo>
                  <a:pt x="582" y="59327"/>
                </a:lnTo>
                <a:lnTo>
                  <a:pt x="380" y="63540"/>
                </a:lnTo>
                <a:lnTo>
                  <a:pt x="156" y="71984"/>
                </a:lnTo>
                <a:lnTo>
                  <a:pt x="0" y="93136"/>
                </a:lnTo>
                <a:lnTo>
                  <a:pt x="698" y="97368"/>
                </a:lnTo>
                <a:lnTo>
                  <a:pt x="1871" y="101601"/>
                </a:lnTo>
                <a:lnTo>
                  <a:pt x="3357" y="105834"/>
                </a:lnTo>
                <a:lnTo>
                  <a:pt x="4349" y="109361"/>
                </a:lnTo>
                <a:lnTo>
                  <a:pt x="5009" y="112419"/>
                </a:lnTo>
                <a:lnTo>
                  <a:pt x="5450" y="115162"/>
                </a:lnTo>
                <a:lnTo>
                  <a:pt x="5744" y="117697"/>
                </a:lnTo>
                <a:lnTo>
                  <a:pt x="5940" y="120092"/>
                </a:lnTo>
                <a:lnTo>
                  <a:pt x="6070" y="122395"/>
                </a:lnTo>
                <a:lnTo>
                  <a:pt x="6863" y="123930"/>
                </a:lnTo>
                <a:lnTo>
                  <a:pt x="8098" y="124953"/>
                </a:lnTo>
                <a:lnTo>
                  <a:pt x="11779" y="126596"/>
                </a:lnTo>
                <a:lnTo>
                  <a:pt x="12787" y="126730"/>
                </a:lnTo>
                <a:lnTo>
                  <a:pt x="14165" y="126820"/>
                </a:lnTo>
                <a:lnTo>
                  <a:pt x="15789" y="126880"/>
                </a:lnTo>
                <a:lnTo>
                  <a:pt x="17579" y="126214"/>
                </a:lnTo>
                <a:lnTo>
                  <a:pt x="19478" y="125065"/>
                </a:lnTo>
                <a:lnTo>
                  <a:pt x="21449" y="123593"/>
                </a:lnTo>
                <a:lnTo>
                  <a:pt x="23470" y="121907"/>
                </a:lnTo>
                <a:lnTo>
                  <a:pt x="25523" y="120077"/>
                </a:lnTo>
                <a:lnTo>
                  <a:pt x="31747" y="11430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8" name="SMARTInkAnnotation432"/>
          <p:cNvSpPr/>
          <p:nvPr/>
        </p:nvSpPr>
        <p:spPr>
          <a:xfrm>
            <a:off x="3479126" y="1435100"/>
            <a:ext cx="25332" cy="164965"/>
          </a:xfrm>
          <a:custGeom>
            <a:avLst/>
            <a:gdLst/>
            <a:ahLst/>
            <a:cxnLst/>
            <a:rect l="0" t="0" r="0" b="0"/>
            <a:pathLst>
              <a:path w="25332" h="164965">
                <a:moveTo>
                  <a:pt x="19055" y="0"/>
                </a:moveTo>
                <a:lnTo>
                  <a:pt x="22428" y="3371"/>
                </a:lnTo>
                <a:lnTo>
                  <a:pt x="23422" y="5070"/>
                </a:lnTo>
                <a:lnTo>
                  <a:pt x="24084" y="6907"/>
                </a:lnTo>
                <a:lnTo>
                  <a:pt x="24820" y="10831"/>
                </a:lnTo>
                <a:lnTo>
                  <a:pt x="25147" y="14927"/>
                </a:lnTo>
                <a:lnTo>
                  <a:pt x="25331" y="17828"/>
                </a:lnTo>
                <a:lnTo>
                  <a:pt x="24651" y="19646"/>
                </a:lnTo>
                <a:lnTo>
                  <a:pt x="23492" y="22270"/>
                </a:lnTo>
                <a:lnTo>
                  <a:pt x="22013" y="25430"/>
                </a:lnTo>
                <a:lnTo>
                  <a:pt x="21027" y="29653"/>
                </a:lnTo>
                <a:lnTo>
                  <a:pt x="20370" y="34585"/>
                </a:lnTo>
                <a:lnTo>
                  <a:pt x="19932" y="39990"/>
                </a:lnTo>
                <a:lnTo>
                  <a:pt x="18933" y="45005"/>
                </a:lnTo>
                <a:lnTo>
                  <a:pt x="17562" y="49759"/>
                </a:lnTo>
                <a:lnTo>
                  <a:pt x="15942" y="54339"/>
                </a:lnTo>
                <a:lnTo>
                  <a:pt x="14862" y="59509"/>
                </a:lnTo>
                <a:lnTo>
                  <a:pt x="14141" y="65073"/>
                </a:lnTo>
                <a:lnTo>
                  <a:pt x="13661" y="70899"/>
                </a:lnTo>
                <a:lnTo>
                  <a:pt x="12635" y="76899"/>
                </a:lnTo>
                <a:lnTo>
                  <a:pt x="11245" y="83016"/>
                </a:lnTo>
                <a:lnTo>
                  <a:pt x="9613" y="89211"/>
                </a:lnTo>
                <a:lnTo>
                  <a:pt x="8524" y="94751"/>
                </a:lnTo>
                <a:lnTo>
                  <a:pt x="7798" y="99857"/>
                </a:lnTo>
                <a:lnTo>
                  <a:pt x="7315" y="104671"/>
                </a:lnTo>
                <a:lnTo>
                  <a:pt x="6992" y="109292"/>
                </a:lnTo>
                <a:lnTo>
                  <a:pt x="6777" y="113783"/>
                </a:lnTo>
                <a:lnTo>
                  <a:pt x="6538" y="122537"/>
                </a:lnTo>
                <a:lnTo>
                  <a:pt x="6432" y="131131"/>
                </a:lnTo>
                <a:lnTo>
                  <a:pt x="5697" y="134693"/>
                </a:lnTo>
                <a:lnTo>
                  <a:pt x="4502" y="137773"/>
                </a:lnTo>
                <a:lnTo>
                  <a:pt x="2999" y="140532"/>
                </a:lnTo>
                <a:lnTo>
                  <a:pt x="1997" y="143782"/>
                </a:lnTo>
                <a:lnTo>
                  <a:pt x="1329" y="147360"/>
                </a:lnTo>
                <a:lnTo>
                  <a:pt x="884" y="151157"/>
                </a:lnTo>
                <a:lnTo>
                  <a:pt x="587" y="154393"/>
                </a:lnTo>
                <a:lnTo>
                  <a:pt x="389" y="157257"/>
                </a:lnTo>
                <a:lnTo>
                  <a:pt x="0" y="164964"/>
                </a:lnTo>
                <a:lnTo>
                  <a:pt x="704" y="164304"/>
                </a:lnTo>
                <a:lnTo>
                  <a:pt x="12701" y="15240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9" name="SMARTInkAnnotation433"/>
          <p:cNvSpPr/>
          <p:nvPr/>
        </p:nvSpPr>
        <p:spPr>
          <a:xfrm>
            <a:off x="3561743" y="1416050"/>
            <a:ext cx="18779" cy="165101"/>
          </a:xfrm>
          <a:custGeom>
            <a:avLst/>
            <a:gdLst/>
            <a:ahLst/>
            <a:cxnLst/>
            <a:rect l="0" t="0" r="0" b="0"/>
            <a:pathLst>
              <a:path w="18779" h="165101">
                <a:moveTo>
                  <a:pt x="12686" y="0"/>
                </a:moveTo>
                <a:lnTo>
                  <a:pt x="16059" y="0"/>
                </a:lnTo>
                <a:lnTo>
                  <a:pt x="17053" y="705"/>
                </a:lnTo>
                <a:lnTo>
                  <a:pt x="17715" y="1881"/>
                </a:lnTo>
                <a:lnTo>
                  <a:pt x="18157" y="3371"/>
                </a:lnTo>
                <a:lnTo>
                  <a:pt x="18647" y="6907"/>
                </a:lnTo>
                <a:lnTo>
                  <a:pt x="18778" y="8838"/>
                </a:lnTo>
                <a:lnTo>
                  <a:pt x="18159" y="11537"/>
                </a:lnTo>
                <a:lnTo>
                  <a:pt x="17040" y="14747"/>
                </a:lnTo>
                <a:lnTo>
                  <a:pt x="15589" y="18298"/>
                </a:lnTo>
                <a:lnTo>
                  <a:pt x="14621" y="22076"/>
                </a:lnTo>
                <a:lnTo>
                  <a:pt x="13976" y="26006"/>
                </a:lnTo>
                <a:lnTo>
                  <a:pt x="13546" y="30038"/>
                </a:lnTo>
                <a:lnTo>
                  <a:pt x="12553" y="34136"/>
                </a:lnTo>
                <a:lnTo>
                  <a:pt x="11185" y="38280"/>
                </a:lnTo>
                <a:lnTo>
                  <a:pt x="9568" y="42453"/>
                </a:lnTo>
                <a:lnTo>
                  <a:pt x="8489" y="46646"/>
                </a:lnTo>
                <a:lnTo>
                  <a:pt x="7770" y="50853"/>
                </a:lnTo>
                <a:lnTo>
                  <a:pt x="7290" y="55069"/>
                </a:lnTo>
                <a:lnTo>
                  <a:pt x="6971" y="59290"/>
                </a:lnTo>
                <a:lnTo>
                  <a:pt x="6758" y="63516"/>
                </a:lnTo>
                <a:lnTo>
                  <a:pt x="6615" y="67744"/>
                </a:lnTo>
                <a:lnTo>
                  <a:pt x="6388" y="89033"/>
                </a:lnTo>
                <a:lnTo>
                  <a:pt x="6357" y="98602"/>
                </a:lnTo>
                <a:lnTo>
                  <a:pt x="5642" y="103129"/>
                </a:lnTo>
                <a:lnTo>
                  <a:pt x="4460" y="107558"/>
                </a:lnTo>
                <a:lnTo>
                  <a:pt x="2966" y="111922"/>
                </a:lnTo>
                <a:lnTo>
                  <a:pt x="1970" y="116242"/>
                </a:lnTo>
                <a:lnTo>
                  <a:pt x="1306" y="120534"/>
                </a:lnTo>
                <a:lnTo>
                  <a:pt x="863" y="124806"/>
                </a:lnTo>
                <a:lnTo>
                  <a:pt x="568" y="129065"/>
                </a:lnTo>
                <a:lnTo>
                  <a:pt x="371" y="133315"/>
                </a:lnTo>
                <a:lnTo>
                  <a:pt x="94" y="144158"/>
                </a:lnTo>
                <a:lnTo>
                  <a:pt x="0" y="154143"/>
                </a:lnTo>
                <a:lnTo>
                  <a:pt x="699" y="156384"/>
                </a:lnTo>
                <a:lnTo>
                  <a:pt x="1870" y="158584"/>
                </a:lnTo>
                <a:lnTo>
                  <a:pt x="6331" y="16510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0" name="SMARTInkAnnotation434"/>
          <p:cNvSpPr/>
          <p:nvPr/>
        </p:nvSpPr>
        <p:spPr>
          <a:xfrm>
            <a:off x="3466710" y="1473209"/>
            <a:ext cx="215369" cy="120529"/>
          </a:xfrm>
          <a:custGeom>
            <a:avLst/>
            <a:gdLst/>
            <a:ahLst/>
            <a:cxnLst/>
            <a:rect l="0" t="0" r="0" b="0"/>
            <a:pathLst>
              <a:path w="215369" h="120529">
                <a:moveTo>
                  <a:pt x="25118" y="38091"/>
                </a:moveTo>
                <a:lnTo>
                  <a:pt x="18371" y="38091"/>
                </a:lnTo>
                <a:lnTo>
                  <a:pt x="15678" y="38797"/>
                </a:lnTo>
                <a:lnTo>
                  <a:pt x="9221" y="42455"/>
                </a:lnTo>
                <a:lnTo>
                  <a:pt x="7462" y="43558"/>
                </a:lnTo>
                <a:lnTo>
                  <a:pt x="4798" y="44049"/>
                </a:lnTo>
                <a:lnTo>
                  <a:pt x="709" y="44363"/>
                </a:lnTo>
                <a:lnTo>
                  <a:pt x="373" y="45095"/>
                </a:lnTo>
                <a:lnTo>
                  <a:pt x="0" y="47789"/>
                </a:lnTo>
                <a:lnTo>
                  <a:pt x="607" y="48790"/>
                </a:lnTo>
                <a:lnTo>
                  <a:pt x="1717" y="49457"/>
                </a:lnTo>
                <a:lnTo>
                  <a:pt x="4833" y="50198"/>
                </a:lnTo>
                <a:lnTo>
                  <a:pt x="10557" y="50615"/>
                </a:lnTo>
                <a:lnTo>
                  <a:pt x="14645" y="50713"/>
                </a:lnTo>
                <a:lnTo>
                  <a:pt x="48529" y="50789"/>
                </a:lnTo>
                <a:lnTo>
                  <a:pt x="53433" y="50084"/>
                </a:lnTo>
                <a:lnTo>
                  <a:pt x="58820" y="48909"/>
                </a:lnTo>
                <a:lnTo>
                  <a:pt x="64530" y="47419"/>
                </a:lnTo>
                <a:lnTo>
                  <a:pt x="69749" y="46427"/>
                </a:lnTo>
                <a:lnTo>
                  <a:pt x="74639" y="45765"/>
                </a:lnTo>
                <a:lnTo>
                  <a:pt x="79312" y="45324"/>
                </a:lnTo>
                <a:lnTo>
                  <a:pt x="84545" y="44324"/>
                </a:lnTo>
                <a:lnTo>
                  <a:pt x="90151" y="42952"/>
                </a:lnTo>
                <a:lnTo>
                  <a:pt x="96007" y="41331"/>
                </a:lnTo>
                <a:lnTo>
                  <a:pt x="108161" y="37650"/>
                </a:lnTo>
                <a:lnTo>
                  <a:pt x="114368" y="35680"/>
                </a:lnTo>
                <a:lnTo>
                  <a:pt x="119918" y="33662"/>
                </a:lnTo>
                <a:lnTo>
                  <a:pt x="125030" y="31610"/>
                </a:lnTo>
                <a:lnTo>
                  <a:pt x="129849" y="29537"/>
                </a:lnTo>
                <a:lnTo>
                  <a:pt x="138970" y="25352"/>
                </a:lnTo>
                <a:lnTo>
                  <a:pt x="143379" y="23248"/>
                </a:lnTo>
                <a:lnTo>
                  <a:pt x="148436" y="21140"/>
                </a:lnTo>
                <a:lnTo>
                  <a:pt x="153926" y="19029"/>
                </a:lnTo>
                <a:lnTo>
                  <a:pt x="159703" y="16917"/>
                </a:lnTo>
                <a:lnTo>
                  <a:pt x="164967" y="15508"/>
                </a:lnTo>
                <a:lnTo>
                  <a:pt x="169889" y="14569"/>
                </a:lnTo>
                <a:lnTo>
                  <a:pt x="174581" y="13943"/>
                </a:lnTo>
                <a:lnTo>
                  <a:pt x="178416" y="12820"/>
                </a:lnTo>
                <a:lnTo>
                  <a:pt x="184559" y="9691"/>
                </a:lnTo>
                <a:lnTo>
                  <a:pt x="189643" y="5948"/>
                </a:lnTo>
                <a:lnTo>
                  <a:pt x="191987" y="3963"/>
                </a:lnTo>
                <a:lnTo>
                  <a:pt x="194255" y="2639"/>
                </a:lnTo>
                <a:lnTo>
                  <a:pt x="200115" y="775"/>
                </a:lnTo>
                <a:lnTo>
                  <a:pt x="202645" y="94"/>
                </a:lnTo>
                <a:lnTo>
                  <a:pt x="197524" y="0"/>
                </a:lnTo>
                <a:lnTo>
                  <a:pt x="193287" y="1877"/>
                </a:lnTo>
                <a:lnTo>
                  <a:pt x="190180" y="3365"/>
                </a:lnTo>
                <a:lnTo>
                  <a:pt x="187403" y="5768"/>
                </a:lnTo>
                <a:lnTo>
                  <a:pt x="184846" y="8781"/>
                </a:lnTo>
                <a:lnTo>
                  <a:pt x="182435" y="12201"/>
                </a:lnTo>
                <a:lnTo>
                  <a:pt x="179416" y="15892"/>
                </a:lnTo>
                <a:lnTo>
                  <a:pt x="175991" y="19764"/>
                </a:lnTo>
                <a:lnTo>
                  <a:pt x="172295" y="23756"/>
                </a:lnTo>
                <a:lnTo>
                  <a:pt x="168420" y="27123"/>
                </a:lnTo>
                <a:lnTo>
                  <a:pt x="164424" y="30074"/>
                </a:lnTo>
                <a:lnTo>
                  <a:pt x="160348" y="32746"/>
                </a:lnTo>
                <a:lnTo>
                  <a:pt x="156219" y="35939"/>
                </a:lnTo>
                <a:lnTo>
                  <a:pt x="152055" y="39479"/>
                </a:lnTo>
                <a:lnTo>
                  <a:pt x="147866" y="43249"/>
                </a:lnTo>
                <a:lnTo>
                  <a:pt x="143661" y="47880"/>
                </a:lnTo>
                <a:lnTo>
                  <a:pt x="139447" y="53083"/>
                </a:lnTo>
                <a:lnTo>
                  <a:pt x="135225" y="58669"/>
                </a:lnTo>
                <a:lnTo>
                  <a:pt x="130998" y="63099"/>
                </a:lnTo>
                <a:lnTo>
                  <a:pt x="126769" y="66757"/>
                </a:lnTo>
                <a:lnTo>
                  <a:pt x="122536" y="69902"/>
                </a:lnTo>
                <a:lnTo>
                  <a:pt x="119010" y="73409"/>
                </a:lnTo>
                <a:lnTo>
                  <a:pt x="115952" y="77159"/>
                </a:lnTo>
                <a:lnTo>
                  <a:pt x="113208" y="81069"/>
                </a:lnTo>
                <a:lnTo>
                  <a:pt x="110672" y="85088"/>
                </a:lnTo>
                <a:lnTo>
                  <a:pt x="108276" y="89178"/>
                </a:lnTo>
                <a:lnTo>
                  <a:pt x="105972" y="93316"/>
                </a:lnTo>
                <a:lnTo>
                  <a:pt x="104437" y="96780"/>
                </a:lnTo>
                <a:lnTo>
                  <a:pt x="103413" y="99795"/>
                </a:lnTo>
                <a:lnTo>
                  <a:pt x="102730" y="102510"/>
                </a:lnTo>
                <a:lnTo>
                  <a:pt x="102275" y="105026"/>
                </a:lnTo>
                <a:lnTo>
                  <a:pt x="101972" y="107409"/>
                </a:lnTo>
                <a:lnTo>
                  <a:pt x="101770" y="109703"/>
                </a:lnTo>
                <a:lnTo>
                  <a:pt x="102341" y="111938"/>
                </a:lnTo>
                <a:lnTo>
                  <a:pt x="103428" y="114133"/>
                </a:lnTo>
                <a:lnTo>
                  <a:pt x="106871" y="119356"/>
                </a:lnTo>
                <a:lnTo>
                  <a:pt x="107860" y="119784"/>
                </a:lnTo>
                <a:lnTo>
                  <a:pt x="110841" y="120260"/>
                </a:lnTo>
                <a:lnTo>
                  <a:pt x="116402" y="120472"/>
                </a:lnTo>
                <a:lnTo>
                  <a:pt x="119861" y="120528"/>
                </a:lnTo>
                <a:lnTo>
                  <a:pt x="123580" y="119860"/>
                </a:lnTo>
                <a:lnTo>
                  <a:pt x="127471" y="118709"/>
                </a:lnTo>
                <a:lnTo>
                  <a:pt x="131477" y="117237"/>
                </a:lnTo>
                <a:lnTo>
                  <a:pt x="137811" y="113719"/>
                </a:lnTo>
                <a:lnTo>
                  <a:pt x="140488" y="111793"/>
                </a:lnTo>
                <a:lnTo>
                  <a:pt x="143685" y="109803"/>
                </a:lnTo>
                <a:lnTo>
                  <a:pt x="147228" y="107771"/>
                </a:lnTo>
                <a:lnTo>
                  <a:pt x="154931" y="103632"/>
                </a:lnTo>
                <a:lnTo>
                  <a:pt x="184003" y="88887"/>
                </a:lnTo>
                <a:lnTo>
                  <a:pt x="188227" y="86771"/>
                </a:lnTo>
                <a:lnTo>
                  <a:pt x="191043" y="83950"/>
                </a:lnTo>
                <a:lnTo>
                  <a:pt x="192919" y="80658"/>
                </a:lnTo>
                <a:lnTo>
                  <a:pt x="194171" y="77052"/>
                </a:lnTo>
                <a:lnTo>
                  <a:pt x="195711" y="73943"/>
                </a:lnTo>
                <a:lnTo>
                  <a:pt x="197445" y="71165"/>
                </a:lnTo>
                <a:lnTo>
                  <a:pt x="199306" y="68607"/>
                </a:lnTo>
                <a:lnTo>
                  <a:pt x="201253" y="66196"/>
                </a:lnTo>
                <a:lnTo>
                  <a:pt x="203256" y="63883"/>
                </a:lnTo>
                <a:lnTo>
                  <a:pt x="205299" y="61636"/>
                </a:lnTo>
                <a:lnTo>
                  <a:pt x="209450" y="57257"/>
                </a:lnTo>
                <a:lnTo>
                  <a:pt x="211545" y="55102"/>
                </a:lnTo>
                <a:lnTo>
                  <a:pt x="212943" y="52254"/>
                </a:lnTo>
                <a:lnTo>
                  <a:pt x="213873" y="48944"/>
                </a:lnTo>
                <a:lnTo>
                  <a:pt x="214495" y="45326"/>
                </a:lnTo>
                <a:lnTo>
                  <a:pt x="214908" y="42209"/>
                </a:lnTo>
                <a:lnTo>
                  <a:pt x="215185" y="39425"/>
                </a:lnTo>
                <a:lnTo>
                  <a:pt x="215368" y="36864"/>
                </a:lnTo>
                <a:lnTo>
                  <a:pt x="214785" y="34451"/>
                </a:lnTo>
                <a:lnTo>
                  <a:pt x="213690" y="32136"/>
                </a:lnTo>
                <a:lnTo>
                  <a:pt x="212254" y="29888"/>
                </a:lnTo>
                <a:lnTo>
                  <a:pt x="211297" y="27683"/>
                </a:lnTo>
                <a:lnTo>
                  <a:pt x="210659" y="25508"/>
                </a:lnTo>
                <a:lnTo>
                  <a:pt x="209634" y="20318"/>
                </a:lnTo>
                <a:lnTo>
                  <a:pt x="207612" y="17727"/>
                </a:lnTo>
                <a:lnTo>
                  <a:pt x="206084" y="16048"/>
                </a:lnTo>
                <a:lnTo>
                  <a:pt x="205066" y="14224"/>
                </a:lnTo>
                <a:lnTo>
                  <a:pt x="204386" y="12302"/>
                </a:lnTo>
                <a:lnTo>
                  <a:pt x="203934" y="10315"/>
                </a:lnTo>
                <a:lnTo>
                  <a:pt x="202926" y="8990"/>
                </a:lnTo>
                <a:lnTo>
                  <a:pt x="201548" y="8107"/>
                </a:lnTo>
                <a:lnTo>
                  <a:pt x="196675" y="6341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SMARTInkAnnotation435"/>
          <p:cNvSpPr/>
          <p:nvPr/>
        </p:nvSpPr>
        <p:spPr>
          <a:xfrm>
            <a:off x="3695447" y="1435100"/>
            <a:ext cx="88631" cy="133257"/>
          </a:xfrm>
          <a:custGeom>
            <a:avLst/>
            <a:gdLst/>
            <a:ahLst/>
            <a:cxnLst/>
            <a:rect l="0" t="0" r="0" b="0"/>
            <a:pathLst>
              <a:path w="88631" h="133257">
                <a:moveTo>
                  <a:pt x="56893" y="25400"/>
                </a:moveTo>
                <a:lnTo>
                  <a:pt x="62364" y="19933"/>
                </a:lnTo>
                <a:lnTo>
                  <a:pt x="62854" y="17561"/>
                </a:lnTo>
                <a:lnTo>
                  <a:pt x="63169" y="13660"/>
                </a:lnTo>
                <a:lnTo>
                  <a:pt x="61330" y="11245"/>
                </a:lnTo>
                <a:lnTo>
                  <a:pt x="57769" y="7317"/>
                </a:lnTo>
                <a:lnTo>
                  <a:pt x="56771" y="6995"/>
                </a:lnTo>
                <a:lnTo>
                  <a:pt x="55400" y="6780"/>
                </a:lnTo>
                <a:lnTo>
                  <a:pt x="53780" y="6637"/>
                </a:lnTo>
                <a:lnTo>
                  <a:pt x="51993" y="6541"/>
                </a:lnTo>
                <a:lnTo>
                  <a:pt x="48126" y="6435"/>
                </a:lnTo>
                <a:lnTo>
                  <a:pt x="46106" y="7112"/>
                </a:lnTo>
                <a:lnTo>
                  <a:pt x="44054" y="8269"/>
                </a:lnTo>
                <a:lnTo>
                  <a:pt x="41980" y="9746"/>
                </a:lnTo>
                <a:lnTo>
                  <a:pt x="39891" y="11436"/>
                </a:lnTo>
                <a:lnTo>
                  <a:pt x="37792" y="13268"/>
                </a:lnTo>
                <a:lnTo>
                  <a:pt x="35687" y="15196"/>
                </a:lnTo>
                <a:lnTo>
                  <a:pt x="31466" y="19218"/>
                </a:lnTo>
                <a:lnTo>
                  <a:pt x="23003" y="27550"/>
                </a:lnTo>
                <a:lnTo>
                  <a:pt x="21592" y="30361"/>
                </a:lnTo>
                <a:lnTo>
                  <a:pt x="20651" y="33646"/>
                </a:lnTo>
                <a:lnTo>
                  <a:pt x="20023" y="37248"/>
                </a:lnTo>
                <a:lnTo>
                  <a:pt x="18900" y="40354"/>
                </a:lnTo>
                <a:lnTo>
                  <a:pt x="17444" y="43130"/>
                </a:lnTo>
                <a:lnTo>
                  <a:pt x="15768" y="45687"/>
                </a:lnTo>
                <a:lnTo>
                  <a:pt x="13944" y="48097"/>
                </a:lnTo>
                <a:lnTo>
                  <a:pt x="12023" y="50409"/>
                </a:lnTo>
                <a:lnTo>
                  <a:pt x="10036" y="52656"/>
                </a:lnTo>
                <a:lnTo>
                  <a:pt x="8711" y="55565"/>
                </a:lnTo>
                <a:lnTo>
                  <a:pt x="7828" y="58915"/>
                </a:lnTo>
                <a:lnTo>
                  <a:pt x="7238" y="62560"/>
                </a:lnTo>
                <a:lnTo>
                  <a:pt x="6141" y="66401"/>
                </a:lnTo>
                <a:lnTo>
                  <a:pt x="4702" y="70373"/>
                </a:lnTo>
                <a:lnTo>
                  <a:pt x="3037" y="74432"/>
                </a:lnTo>
                <a:lnTo>
                  <a:pt x="1927" y="77844"/>
                </a:lnTo>
                <a:lnTo>
                  <a:pt x="1187" y="80823"/>
                </a:lnTo>
                <a:lnTo>
                  <a:pt x="694" y="83516"/>
                </a:lnTo>
                <a:lnTo>
                  <a:pt x="365" y="86722"/>
                </a:lnTo>
                <a:lnTo>
                  <a:pt x="146" y="90270"/>
                </a:lnTo>
                <a:lnTo>
                  <a:pt x="0" y="94047"/>
                </a:lnTo>
                <a:lnTo>
                  <a:pt x="608" y="97270"/>
                </a:lnTo>
                <a:lnTo>
                  <a:pt x="1720" y="100124"/>
                </a:lnTo>
                <a:lnTo>
                  <a:pt x="3167" y="102733"/>
                </a:lnTo>
                <a:lnTo>
                  <a:pt x="4132" y="105177"/>
                </a:lnTo>
                <a:lnTo>
                  <a:pt x="4775" y="107513"/>
                </a:lnTo>
                <a:lnTo>
                  <a:pt x="5203" y="109775"/>
                </a:lnTo>
                <a:lnTo>
                  <a:pt x="6195" y="112695"/>
                </a:lnTo>
                <a:lnTo>
                  <a:pt x="7563" y="116052"/>
                </a:lnTo>
                <a:lnTo>
                  <a:pt x="9180" y="119701"/>
                </a:lnTo>
                <a:lnTo>
                  <a:pt x="10965" y="122134"/>
                </a:lnTo>
                <a:lnTo>
                  <a:pt x="12861" y="123756"/>
                </a:lnTo>
                <a:lnTo>
                  <a:pt x="14830" y="124837"/>
                </a:lnTo>
                <a:lnTo>
                  <a:pt x="16143" y="126264"/>
                </a:lnTo>
                <a:lnTo>
                  <a:pt x="17018" y="127920"/>
                </a:lnTo>
                <a:lnTo>
                  <a:pt x="17602" y="129730"/>
                </a:lnTo>
                <a:lnTo>
                  <a:pt x="19403" y="130937"/>
                </a:lnTo>
                <a:lnTo>
                  <a:pt x="22016" y="131741"/>
                </a:lnTo>
                <a:lnTo>
                  <a:pt x="25170" y="132277"/>
                </a:lnTo>
                <a:lnTo>
                  <a:pt x="27978" y="132635"/>
                </a:lnTo>
                <a:lnTo>
                  <a:pt x="30556" y="132873"/>
                </a:lnTo>
                <a:lnTo>
                  <a:pt x="32981" y="133032"/>
                </a:lnTo>
                <a:lnTo>
                  <a:pt x="35304" y="133138"/>
                </a:lnTo>
                <a:lnTo>
                  <a:pt x="39768" y="133256"/>
                </a:lnTo>
                <a:lnTo>
                  <a:pt x="41946" y="132582"/>
                </a:lnTo>
                <a:lnTo>
                  <a:pt x="44104" y="131427"/>
                </a:lnTo>
                <a:lnTo>
                  <a:pt x="46249" y="129951"/>
                </a:lnTo>
                <a:lnTo>
                  <a:pt x="49091" y="128967"/>
                </a:lnTo>
                <a:lnTo>
                  <a:pt x="52397" y="128312"/>
                </a:lnTo>
                <a:lnTo>
                  <a:pt x="56014" y="127874"/>
                </a:lnTo>
                <a:lnTo>
                  <a:pt x="58425" y="126172"/>
                </a:lnTo>
                <a:lnTo>
                  <a:pt x="60032" y="123626"/>
                </a:lnTo>
                <a:lnTo>
                  <a:pt x="61104" y="120517"/>
                </a:lnTo>
                <a:lnTo>
                  <a:pt x="62524" y="117739"/>
                </a:lnTo>
                <a:lnTo>
                  <a:pt x="64177" y="115182"/>
                </a:lnTo>
                <a:lnTo>
                  <a:pt x="65985" y="112771"/>
                </a:lnTo>
                <a:lnTo>
                  <a:pt x="67896" y="110458"/>
                </a:lnTo>
                <a:lnTo>
                  <a:pt x="69876" y="108211"/>
                </a:lnTo>
                <a:lnTo>
                  <a:pt x="73959" y="103833"/>
                </a:lnTo>
                <a:lnTo>
                  <a:pt x="82333" y="95273"/>
                </a:lnTo>
                <a:lnTo>
                  <a:pt x="84443" y="93149"/>
                </a:lnTo>
                <a:lnTo>
                  <a:pt x="85849" y="90321"/>
                </a:lnTo>
                <a:lnTo>
                  <a:pt x="86787" y="87025"/>
                </a:lnTo>
                <a:lnTo>
                  <a:pt x="87412" y="83417"/>
                </a:lnTo>
                <a:lnTo>
                  <a:pt x="87829" y="80306"/>
                </a:lnTo>
                <a:lnTo>
                  <a:pt x="88107" y="77526"/>
                </a:lnTo>
                <a:lnTo>
                  <a:pt x="88292" y="74967"/>
                </a:lnTo>
                <a:lnTo>
                  <a:pt x="88415" y="71850"/>
                </a:lnTo>
                <a:lnTo>
                  <a:pt x="88589" y="61427"/>
                </a:lnTo>
                <a:lnTo>
                  <a:pt x="88630" y="55994"/>
                </a:lnTo>
                <a:lnTo>
                  <a:pt x="87935" y="52851"/>
                </a:lnTo>
                <a:lnTo>
                  <a:pt x="86765" y="49345"/>
                </a:lnTo>
                <a:lnTo>
                  <a:pt x="85280" y="45597"/>
                </a:lnTo>
                <a:lnTo>
                  <a:pt x="84290" y="41687"/>
                </a:lnTo>
                <a:lnTo>
                  <a:pt x="83629" y="37669"/>
                </a:lnTo>
                <a:lnTo>
                  <a:pt x="83189" y="33579"/>
                </a:lnTo>
                <a:lnTo>
                  <a:pt x="82896" y="30147"/>
                </a:lnTo>
                <a:lnTo>
                  <a:pt x="82700" y="27154"/>
                </a:lnTo>
                <a:lnTo>
                  <a:pt x="82570" y="24452"/>
                </a:lnTo>
                <a:lnTo>
                  <a:pt x="82425" y="17688"/>
                </a:lnTo>
                <a:lnTo>
                  <a:pt x="82386" y="13909"/>
                </a:lnTo>
                <a:lnTo>
                  <a:pt x="81654" y="10684"/>
                </a:lnTo>
                <a:lnTo>
                  <a:pt x="80460" y="7828"/>
                </a:lnTo>
                <a:lnTo>
                  <a:pt x="75955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SMARTInkAnnotation436"/>
          <p:cNvSpPr/>
          <p:nvPr/>
        </p:nvSpPr>
        <p:spPr>
          <a:xfrm>
            <a:off x="3873065" y="1409728"/>
            <a:ext cx="183907" cy="259329"/>
          </a:xfrm>
          <a:custGeom>
            <a:avLst/>
            <a:gdLst/>
            <a:ahLst/>
            <a:cxnLst/>
            <a:rect l="0" t="0" r="0" b="0"/>
            <a:pathLst>
              <a:path w="183907" h="259329">
                <a:moveTo>
                  <a:pt x="19062" y="57122"/>
                </a:moveTo>
                <a:lnTo>
                  <a:pt x="15689" y="63864"/>
                </a:lnTo>
                <a:lnTo>
                  <a:pt x="14033" y="69055"/>
                </a:lnTo>
                <a:lnTo>
                  <a:pt x="12590" y="74420"/>
                </a:lnTo>
                <a:lnTo>
                  <a:pt x="9596" y="81508"/>
                </a:lnTo>
                <a:lnTo>
                  <a:pt x="7795" y="89362"/>
                </a:lnTo>
                <a:lnTo>
                  <a:pt x="6994" y="96851"/>
                </a:lnTo>
                <a:lnTo>
                  <a:pt x="6638" y="102531"/>
                </a:lnTo>
                <a:lnTo>
                  <a:pt x="6480" y="109289"/>
                </a:lnTo>
                <a:lnTo>
                  <a:pt x="6355" y="153503"/>
                </a:lnTo>
                <a:lnTo>
                  <a:pt x="7061" y="155948"/>
                </a:lnTo>
                <a:lnTo>
                  <a:pt x="11825" y="163731"/>
                </a:lnTo>
                <a:lnTo>
                  <a:pt x="12315" y="166358"/>
                </a:lnTo>
                <a:lnTo>
                  <a:pt x="12701" y="171334"/>
                </a:lnTo>
                <a:lnTo>
                  <a:pt x="16078" y="171396"/>
                </a:lnTo>
                <a:lnTo>
                  <a:pt x="16367" y="170699"/>
                </a:lnTo>
                <a:lnTo>
                  <a:pt x="15853" y="169529"/>
                </a:lnTo>
                <a:lnTo>
                  <a:pt x="13329" y="165952"/>
                </a:lnTo>
                <a:lnTo>
                  <a:pt x="12983" y="163582"/>
                </a:lnTo>
                <a:lnTo>
                  <a:pt x="12790" y="156399"/>
                </a:lnTo>
                <a:lnTo>
                  <a:pt x="12723" y="141330"/>
                </a:lnTo>
                <a:lnTo>
                  <a:pt x="12012" y="137955"/>
                </a:lnTo>
                <a:lnTo>
                  <a:pt x="9339" y="132324"/>
                </a:lnTo>
                <a:lnTo>
                  <a:pt x="8344" y="128423"/>
                </a:lnTo>
                <a:lnTo>
                  <a:pt x="7681" y="123706"/>
                </a:lnTo>
                <a:lnTo>
                  <a:pt x="7238" y="118445"/>
                </a:lnTo>
                <a:lnTo>
                  <a:pt x="6237" y="113526"/>
                </a:lnTo>
                <a:lnTo>
                  <a:pt x="4864" y="108836"/>
                </a:lnTo>
                <a:lnTo>
                  <a:pt x="3243" y="104298"/>
                </a:lnTo>
                <a:lnTo>
                  <a:pt x="2162" y="99861"/>
                </a:lnTo>
                <a:lnTo>
                  <a:pt x="1441" y="95493"/>
                </a:lnTo>
                <a:lnTo>
                  <a:pt x="961" y="91169"/>
                </a:lnTo>
                <a:lnTo>
                  <a:pt x="640" y="86170"/>
                </a:lnTo>
                <a:lnTo>
                  <a:pt x="427" y="80721"/>
                </a:lnTo>
                <a:lnTo>
                  <a:pt x="126" y="64820"/>
                </a:lnTo>
                <a:lnTo>
                  <a:pt x="0" y="8571"/>
                </a:lnTo>
                <a:lnTo>
                  <a:pt x="706" y="7116"/>
                </a:lnTo>
                <a:lnTo>
                  <a:pt x="5471" y="1052"/>
                </a:lnTo>
                <a:lnTo>
                  <a:pt x="6471" y="692"/>
                </a:lnTo>
                <a:lnTo>
                  <a:pt x="11958" y="185"/>
                </a:lnTo>
                <a:lnTo>
                  <a:pt x="21507" y="35"/>
                </a:lnTo>
                <a:lnTo>
                  <a:pt x="26738" y="0"/>
                </a:lnTo>
                <a:lnTo>
                  <a:pt x="29827" y="696"/>
                </a:lnTo>
                <a:lnTo>
                  <a:pt x="33298" y="1866"/>
                </a:lnTo>
                <a:lnTo>
                  <a:pt x="37025" y="3351"/>
                </a:lnTo>
                <a:lnTo>
                  <a:pt x="40921" y="5047"/>
                </a:lnTo>
                <a:lnTo>
                  <a:pt x="49015" y="8813"/>
                </a:lnTo>
                <a:lnTo>
                  <a:pt x="61511" y="14899"/>
                </a:lnTo>
                <a:lnTo>
                  <a:pt x="65011" y="17685"/>
                </a:lnTo>
                <a:lnTo>
                  <a:pt x="68050" y="20953"/>
                </a:lnTo>
                <a:lnTo>
                  <a:pt x="70783" y="24542"/>
                </a:lnTo>
                <a:lnTo>
                  <a:pt x="74016" y="27641"/>
                </a:lnTo>
                <a:lnTo>
                  <a:pt x="77583" y="30412"/>
                </a:lnTo>
                <a:lnTo>
                  <a:pt x="81374" y="32966"/>
                </a:lnTo>
                <a:lnTo>
                  <a:pt x="85313" y="36079"/>
                </a:lnTo>
                <a:lnTo>
                  <a:pt x="89351" y="39565"/>
                </a:lnTo>
                <a:lnTo>
                  <a:pt x="93455" y="43301"/>
                </a:lnTo>
                <a:lnTo>
                  <a:pt x="101780" y="51214"/>
                </a:lnTo>
                <a:lnTo>
                  <a:pt x="105977" y="55300"/>
                </a:lnTo>
                <a:lnTo>
                  <a:pt x="110187" y="60141"/>
                </a:lnTo>
                <a:lnTo>
                  <a:pt x="114406" y="65485"/>
                </a:lnTo>
                <a:lnTo>
                  <a:pt x="118630" y="71164"/>
                </a:lnTo>
                <a:lnTo>
                  <a:pt x="122152" y="76361"/>
                </a:lnTo>
                <a:lnTo>
                  <a:pt x="125206" y="81237"/>
                </a:lnTo>
                <a:lnTo>
                  <a:pt x="127949" y="85899"/>
                </a:lnTo>
                <a:lnTo>
                  <a:pt x="131189" y="90417"/>
                </a:lnTo>
                <a:lnTo>
                  <a:pt x="134761" y="94841"/>
                </a:lnTo>
                <a:lnTo>
                  <a:pt x="138554" y="99201"/>
                </a:lnTo>
                <a:lnTo>
                  <a:pt x="142494" y="103519"/>
                </a:lnTo>
                <a:lnTo>
                  <a:pt x="150639" y="112080"/>
                </a:lnTo>
                <a:lnTo>
                  <a:pt x="163162" y="124833"/>
                </a:lnTo>
                <a:lnTo>
                  <a:pt x="165960" y="129779"/>
                </a:lnTo>
                <a:lnTo>
                  <a:pt x="167826" y="135193"/>
                </a:lnTo>
                <a:lnTo>
                  <a:pt x="169069" y="140920"/>
                </a:lnTo>
                <a:lnTo>
                  <a:pt x="170604" y="145443"/>
                </a:lnTo>
                <a:lnTo>
                  <a:pt x="174193" y="152350"/>
                </a:lnTo>
                <a:lnTo>
                  <a:pt x="178140" y="159653"/>
                </a:lnTo>
                <a:lnTo>
                  <a:pt x="180181" y="163576"/>
                </a:lnTo>
                <a:lnTo>
                  <a:pt x="181543" y="167602"/>
                </a:lnTo>
                <a:lnTo>
                  <a:pt x="182450" y="171698"/>
                </a:lnTo>
                <a:lnTo>
                  <a:pt x="183054" y="175839"/>
                </a:lnTo>
                <a:lnTo>
                  <a:pt x="183458" y="180011"/>
                </a:lnTo>
                <a:lnTo>
                  <a:pt x="183726" y="184204"/>
                </a:lnTo>
                <a:lnTo>
                  <a:pt x="183906" y="188410"/>
                </a:lnTo>
                <a:lnTo>
                  <a:pt x="183320" y="192625"/>
                </a:lnTo>
                <a:lnTo>
                  <a:pt x="182222" y="196846"/>
                </a:lnTo>
                <a:lnTo>
                  <a:pt x="179121" y="204594"/>
                </a:lnTo>
                <a:lnTo>
                  <a:pt x="173405" y="213628"/>
                </a:lnTo>
                <a:lnTo>
                  <a:pt x="169319" y="220990"/>
                </a:lnTo>
                <a:lnTo>
                  <a:pt x="166535" y="224222"/>
                </a:lnTo>
                <a:lnTo>
                  <a:pt x="163267" y="227084"/>
                </a:lnTo>
                <a:lnTo>
                  <a:pt x="159676" y="229696"/>
                </a:lnTo>
                <a:lnTo>
                  <a:pt x="155164" y="232144"/>
                </a:lnTo>
                <a:lnTo>
                  <a:pt x="150038" y="234481"/>
                </a:lnTo>
                <a:lnTo>
                  <a:pt x="144503" y="236745"/>
                </a:lnTo>
                <a:lnTo>
                  <a:pt x="139401" y="238959"/>
                </a:lnTo>
                <a:lnTo>
                  <a:pt x="129967" y="243302"/>
                </a:lnTo>
                <a:lnTo>
                  <a:pt x="124768" y="245447"/>
                </a:lnTo>
                <a:lnTo>
                  <a:pt x="119184" y="247583"/>
                </a:lnTo>
                <a:lnTo>
                  <a:pt x="113344" y="249713"/>
                </a:lnTo>
                <a:lnTo>
                  <a:pt x="108038" y="251133"/>
                </a:lnTo>
                <a:lnTo>
                  <a:pt x="103089" y="252079"/>
                </a:lnTo>
                <a:lnTo>
                  <a:pt x="98377" y="252710"/>
                </a:lnTo>
                <a:lnTo>
                  <a:pt x="93118" y="253836"/>
                </a:lnTo>
                <a:lnTo>
                  <a:pt x="87495" y="255293"/>
                </a:lnTo>
                <a:lnTo>
                  <a:pt x="81627" y="256969"/>
                </a:lnTo>
                <a:lnTo>
                  <a:pt x="76304" y="258087"/>
                </a:lnTo>
                <a:lnTo>
                  <a:pt x="71343" y="258832"/>
                </a:lnTo>
                <a:lnTo>
                  <a:pt x="66624" y="259328"/>
                </a:lnTo>
                <a:lnTo>
                  <a:pt x="62066" y="258954"/>
                </a:lnTo>
                <a:lnTo>
                  <a:pt x="57615" y="257999"/>
                </a:lnTo>
                <a:lnTo>
                  <a:pt x="53236" y="256657"/>
                </a:lnTo>
                <a:lnTo>
                  <a:pt x="48904" y="255762"/>
                </a:lnTo>
                <a:lnTo>
                  <a:pt x="44605" y="255165"/>
                </a:lnTo>
                <a:lnTo>
                  <a:pt x="40326" y="254767"/>
                </a:lnTo>
                <a:lnTo>
                  <a:pt x="36062" y="253797"/>
                </a:lnTo>
                <a:lnTo>
                  <a:pt x="31807" y="252444"/>
                </a:lnTo>
                <a:lnTo>
                  <a:pt x="27559" y="250837"/>
                </a:lnTo>
                <a:lnTo>
                  <a:pt x="24020" y="249765"/>
                </a:lnTo>
                <a:lnTo>
                  <a:pt x="20955" y="249051"/>
                </a:lnTo>
                <a:lnTo>
                  <a:pt x="18206" y="248575"/>
                </a:lnTo>
                <a:lnTo>
                  <a:pt x="15667" y="246846"/>
                </a:lnTo>
                <a:lnTo>
                  <a:pt x="13269" y="244282"/>
                </a:lnTo>
                <a:lnTo>
                  <a:pt x="6354" y="234922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" name="SMARTInkAnnotation437"/>
          <p:cNvSpPr/>
          <p:nvPr/>
        </p:nvSpPr>
        <p:spPr>
          <a:xfrm>
            <a:off x="4337199" y="1441457"/>
            <a:ext cx="152142" cy="165052"/>
          </a:xfrm>
          <a:custGeom>
            <a:avLst/>
            <a:gdLst/>
            <a:ahLst/>
            <a:cxnLst/>
            <a:rect l="0" t="0" r="0" b="0"/>
            <a:pathLst>
              <a:path w="152142" h="165052">
                <a:moveTo>
                  <a:pt x="88661" y="25393"/>
                </a:moveTo>
                <a:lnTo>
                  <a:pt x="88661" y="13653"/>
                </a:lnTo>
                <a:lnTo>
                  <a:pt x="84896" y="13120"/>
                </a:lnTo>
                <a:lnTo>
                  <a:pt x="81915" y="12977"/>
                </a:lnTo>
                <a:lnTo>
                  <a:pt x="79928" y="12177"/>
                </a:lnTo>
                <a:lnTo>
                  <a:pt x="78602" y="10938"/>
                </a:lnTo>
                <a:lnTo>
                  <a:pt x="76476" y="7251"/>
                </a:lnTo>
                <a:lnTo>
                  <a:pt x="72735" y="3241"/>
                </a:lnTo>
                <a:lnTo>
                  <a:pt x="69874" y="278"/>
                </a:lnTo>
                <a:lnTo>
                  <a:pt x="65287" y="49"/>
                </a:lnTo>
                <a:lnTo>
                  <a:pt x="61765" y="4"/>
                </a:lnTo>
                <a:lnTo>
                  <a:pt x="60140" y="0"/>
                </a:lnTo>
                <a:lnTo>
                  <a:pt x="58351" y="703"/>
                </a:lnTo>
                <a:lnTo>
                  <a:pt x="54481" y="3366"/>
                </a:lnTo>
                <a:lnTo>
                  <a:pt x="50408" y="5020"/>
                </a:lnTo>
                <a:lnTo>
                  <a:pt x="48333" y="5461"/>
                </a:lnTo>
                <a:lnTo>
                  <a:pt x="46949" y="7166"/>
                </a:lnTo>
                <a:lnTo>
                  <a:pt x="46028" y="9714"/>
                </a:lnTo>
                <a:lnTo>
                  <a:pt x="45412" y="12824"/>
                </a:lnTo>
                <a:lnTo>
                  <a:pt x="44296" y="15602"/>
                </a:lnTo>
                <a:lnTo>
                  <a:pt x="41174" y="20571"/>
                </a:lnTo>
                <a:lnTo>
                  <a:pt x="38647" y="23590"/>
                </a:lnTo>
                <a:lnTo>
                  <a:pt x="35550" y="27013"/>
                </a:lnTo>
                <a:lnTo>
                  <a:pt x="32074" y="30706"/>
                </a:lnTo>
                <a:lnTo>
                  <a:pt x="29050" y="35285"/>
                </a:lnTo>
                <a:lnTo>
                  <a:pt x="26328" y="40454"/>
                </a:lnTo>
                <a:lnTo>
                  <a:pt x="21422" y="51137"/>
                </a:lnTo>
                <a:lnTo>
                  <a:pt x="16888" y="60588"/>
                </a:lnTo>
                <a:lnTo>
                  <a:pt x="14690" y="65790"/>
                </a:lnTo>
                <a:lnTo>
                  <a:pt x="12520" y="71374"/>
                </a:lnTo>
                <a:lnTo>
                  <a:pt x="10366" y="77214"/>
                </a:lnTo>
                <a:lnTo>
                  <a:pt x="8930" y="83224"/>
                </a:lnTo>
                <a:lnTo>
                  <a:pt x="7973" y="89347"/>
                </a:lnTo>
                <a:lnTo>
                  <a:pt x="7335" y="95546"/>
                </a:lnTo>
                <a:lnTo>
                  <a:pt x="6204" y="101089"/>
                </a:lnTo>
                <a:lnTo>
                  <a:pt x="4744" y="106196"/>
                </a:lnTo>
                <a:lnTo>
                  <a:pt x="3064" y="111012"/>
                </a:lnTo>
                <a:lnTo>
                  <a:pt x="1945" y="115633"/>
                </a:lnTo>
                <a:lnTo>
                  <a:pt x="1198" y="120125"/>
                </a:lnTo>
                <a:lnTo>
                  <a:pt x="701" y="124531"/>
                </a:lnTo>
                <a:lnTo>
                  <a:pt x="369" y="128880"/>
                </a:lnTo>
                <a:lnTo>
                  <a:pt x="148" y="133190"/>
                </a:lnTo>
                <a:lnTo>
                  <a:pt x="0" y="137474"/>
                </a:lnTo>
                <a:lnTo>
                  <a:pt x="608" y="141742"/>
                </a:lnTo>
                <a:lnTo>
                  <a:pt x="1719" y="145998"/>
                </a:lnTo>
                <a:lnTo>
                  <a:pt x="3166" y="150246"/>
                </a:lnTo>
                <a:lnTo>
                  <a:pt x="4836" y="153784"/>
                </a:lnTo>
                <a:lnTo>
                  <a:pt x="6656" y="156848"/>
                </a:lnTo>
                <a:lnTo>
                  <a:pt x="8575" y="159596"/>
                </a:lnTo>
                <a:lnTo>
                  <a:pt x="11267" y="161429"/>
                </a:lnTo>
                <a:lnTo>
                  <a:pt x="14473" y="162650"/>
                </a:lnTo>
                <a:lnTo>
                  <a:pt x="18022" y="163465"/>
                </a:lnTo>
                <a:lnTo>
                  <a:pt x="21094" y="164007"/>
                </a:lnTo>
                <a:lnTo>
                  <a:pt x="23848" y="164369"/>
                </a:lnTo>
                <a:lnTo>
                  <a:pt x="26391" y="164611"/>
                </a:lnTo>
                <a:lnTo>
                  <a:pt x="29498" y="164771"/>
                </a:lnTo>
                <a:lnTo>
                  <a:pt x="36715" y="164950"/>
                </a:lnTo>
                <a:lnTo>
                  <a:pt x="52090" y="165051"/>
                </a:lnTo>
                <a:lnTo>
                  <a:pt x="57220" y="164359"/>
                </a:lnTo>
                <a:lnTo>
                  <a:pt x="62052" y="163193"/>
                </a:lnTo>
                <a:lnTo>
                  <a:pt x="66685" y="161709"/>
                </a:lnTo>
                <a:lnTo>
                  <a:pt x="71187" y="160015"/>
                </a:lnTo>
                <a:lnTo>
                  <a:pt x="75599" y="158180"/>
                </a:lnTo>
                <a:lnTo>
                  <a:pt x="79953" y="156251"/>
                </a:lnTo>
                <a:lnTo>
                  <a:pt x="84973" y="153554"/>
                </a:lnTo>
                <a:lnTo>
                  <a:pt x="90439" y="150345"/>
                </a:lnTo>
                <a:lnTo>
                  <a:pt x="96200" y="146794"/>
                </a:lnTo>
                <a:lnTo>
                  <a:pt x="101453" y="143722"/>
                </a:lnTo>
                <a:lnTo>
                  <a:pt x="111054" y="138426"/>
                </a:lnTo>
                <a:lnTo>
                  <a:pt x="124399" y="131478"/>
                </a:lnTo>
                <a:lnTo>
                  <a:pt x="128018" y="128572"/>
                </a:lnTo>
                <a:lnTo>
                  <a:pt x="131137" y="125223"/>
                </a:lnTo>
                <a:lnTo>
                  <a:pt x="133922" y="121580"/>
                </a:lnTo>
                <a:lnTo>
                  <a:pt x="137191" y="118445"/>
                </a:lnTo>
                <a:lnTo>
                  <a:pt x="140782" y="115650"/>
                </a:lnTo>
                <a:lnTo>
                  <a:pt x="144588" y="113081"/>
                </a:lnTo>
                <a:lnTo>
                  <a:pt x="147126" y="110663"/>
                </a:lnTo>
                <a:lnTo>
                  <a:pt x="148817" y="108345"/>
                </a:lnTo>
                <a:lnTo>
                  <a:pt x="149945" y="106095"/>
                </a:lnTo>
                <a:lnTo>
                  <a:pt x="150696" y="103183"/>
                </a:lnTo>
                <a:lnTo>
                  <a:pt x="151198" y="99831"/>
                </a:lnTo>
                <a:lnTo>
                  <a:pt x="151532" y="96185"/>
                </a:lnTo>
                <a:lnTo>
                  <a:pt x="151755" y="93049"/>
                </a:lnTo>
                <a:lnTo>
                  <a:pt x="151903" y="90252"/>
                </a:lnTo>
                <a:lnTo>
                  <a:pt x="152068" y="85264"/>
                </a:lnTo>
                <a:lnTo>
                  <a:pt x="152141" y="80695"/>
                </a:lnTo>
                <a:lnTo>
                  <a:pt x="151455" y="78489"/>
                </a:lnTo>
                <a:lnTo>
                  <a:pt x="148809" y="74156"/>
                </a:lnTo>
                <a:lnTo>
                  <a:pt x="145281" y="69878"/>
                </a:lnTo>
                <a:lnTo>
                  <a:pt x="141359" y="65625"/>
                </a:lnTo>
                <a:lnTo>
                  <a:pt x="137263" y="61383"/>
                </a:lnTo>
                <a:lnTo>
                  <a:pt x="134476" y="59264"/>
                </a:lnTo>
                <a:lnTo>
                  <a:pt x="131206" y="57146"/>
                </a:lnTo>
                <a:lnTo>
                  <a:pt x="127614" y="55028"/>
                </a:lnTo>
                <a:lnTo>
                  <a:pt x="124514" y="52911"/>
                </a:lnTo>
                <a:lnTo>
                  <a:pt x="121741" y="50794"/>
                </a:lnTo>
                <a:lnTo>
                  <a:pt x="119186" y="48677"/>
                </a:lnTo>
                <a:lnTo>
                  <a:pt x="116070" y="47266"/>
                </a:lnTo>
                <a:lnTo>
                  <a:pt x="112582" y="46325"/>
                </a:lnTo>
                <a:lnTo>
                  <a:pt x="108844" y="45697"/>
                </a:lnTo>
                <a:lnTo>
                  <a:pt x="105646" y="44574"/>
                </a:lnTo>
                <a:lnTo>
                  <a:pt x="102808" y="43119"/>
                </a:lnTo>
                <a:lnTo>
                  <a:pt x="100210" y="41444"/>
                </a:lnTo>
                <a:lnTo>
                  <a:pt x="97773" y="40327"/>
                </a:lnTo>
                <a:lnTo>
                  <a:pt x="93181" y="39086"/>
                </a:lnTo>
                <a:lnTo>
                  <a:pt x="88787" y="38534"/>
                </a:lnTo>
                <a:lnTo>
                  <a:pt x="83587" y="38180"/>
                </a:lnTo>
                <a:lnTo>
                  <a:pt x="83160" y="37445"/>
                </a:lnTo>
                <a:lnTo>
                  <a:pt x="82876" y="36250"/>
                </a:lnTo>
                <a:lnTo>
                  <a:pt x="82306" y="31743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" name="SMARTInkAnnotation438"/>
          <p:cNvSpPr/>
          <p:nvPr/>
        </p:nvSpPr>
        <p:spPr>
          <a:xfrm>
            <a:off x="4629186" y="1447800"/>
            <a:ext cx="19063" cy="120557"/>
          </a:xfrm>
          <a:custGeom>
            <a:avLst/>
            <a:gdLst/>
            <a:ahLst/>
            <a:cxnLst/>
            <a:rect l="0" t="0" r="0" b="0"/>
            <a:pathLst>
              <a:path w="19063" h="120557">
                <a:moveTo>
                  <a:pt x="19062" y="0"/>
                </a:moveTo>
                <a:lnTo>
                  <a:pt x="6438" y="0"/>
                </a:lnTo>
                <a:lnTo>
                  <a:pt x="4509" y="1881"/>
                </a:lnTo>
                <a:lnTo>
                  <a:pt x="3006" y="3371"/>
                </a:lnTo>
                <a:lnTo>
                  <a:pt x="2004" y="5070"/>
                </a:lnTo>
                <a:lnTo>
                  <a:pt x="1336" y="6907"/>
                </a:lnTo>
                <a:lnTo>
                  <a:pt x="891" y="8838"/>
                </a:lnTo>
                <a:lnTo>
                  <a:pt x="594" y="11537"/>
                </a:lnTo>
                <a:lnTo>
                  <a:pt x="396" y="14746"/>
                </a:lnTo>
                <a:lnTo>
                  <a:pt x="177" y="22076"/>
                </a:lnTo>
                <a:lnTo>
                  <a:pt x="11" y="50853"/>
                </a:lnTo>
                <a:lnTo>
                  <a:pt x="2" y="67744"/>
                </a:lnTo>
                <a:lnTo>
                  <a:pt x="708" y="71974"/>
                </a:lnTo>
                <a:lnTo>
                  <a:pt x="1884" y="76205"/>
                </a:lnTo>
                <a:lnTo>
                  <a:pt x="3374" y="80436"/>
                </a:lnTo>
                <a:lnTo>
                  <a:pt x="4368" y="83963"/>
                </a:lnTo>
                <a:lnTo>
                  <a:pt x="5030" y="87020"/>
                </a:lnTo>
                <a:lnTo>
                  <a:pt x="5471" y="89763"/>
                </a:lnTo>
                <a:lnTo>
                  <a:pt x="5766" y="92298"/>
                </a:lnTo>
                <a:lnTo>
                  <a:pt x="5962" y="94693"/>
                </a:lnTo>
                <a:lnTo>
                  <a:pt x="6093" y="96995"/>
                </a:lnTo>
                <a:lnTo>
                  <a:pt x="6238" y="103316"/>
                </a:lnTo>
                <a:lnTo>
                  <a:pt x="6348" y="117028"/>
                </a:lnTo>
                <a:lnTo>
                  <a:pt x="5644" y="118235"/>
                </a:lnTo>
                <a:lnTo>
                  <a:pt x="4469" y="119040"/>
                </a:lnTo>
                <a:lnTo>
                  <a:pt x="262" y="120556"/>
                </a:lnTo>
                <a:lnTo>
                  <a:pt x="117" y="118727"/>
                </a:lnTo>
                <a:lnTo>
                  <a:pt x="0" y="11430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SMARTInkAnnotation439"/>
          <p:cNvSpPr/>
          <p:nvPr/>
        </p:nvSpPr>
        <p:spPr>
          <a:xfrm>
            <a:off x="4629186" y="1403612"/>
            <a:ext cx="146143" cy="18789"/>
          </a:xfrm>
          <a:custGeom>
            <a:avLst/>
            <a:gdLst/>
            <a:ahLst/>
            <a:cxnLst/>
            <a:rect l="0" t="0" r="0" b="0"/>
            <a:pathLst>
              <a:path w="146143" h="18789">
                <a:moveTo>
                  <a:pt x="0" y="18788"/>
                </a:moveTo>
                <a:lnTo>
                  <a:pt x="0" y="12699"/>
                </a:lnTo>
                <a:lnTo>
                  <a:pt x="4367" y="12490"/>
                </a:lnTo>
                <a:lnTo>
                  <a:pt x="7844" y="12448"/>
                </a:lnTo>
                <a:lnTo>
                  <a:pt x="30111" y="12438"/>
                </a:lnTo>
                <a:lnTo>
                  <a:pt x="33488" y="11733"/>
                </a:lnTo>
                <a:lnTo>
                  <a:pt x="36445" y="10557"/>
                </a:lnTo>
                <a:lnTo>
                  <a:pt x="39123" y="9067"/>
                </a:lnTo>
                <a:lnTo>
                  <a:pt x="42320" y="8074"/>
                </a:lnTo>
                <a:lnTo>
                  <a:pt x="45864" y="7412"/>
                </a:lnTo>
                <a:lnTo>
                  <a:pt x="49638" y="6971"/>
                </a:lnTo>
                <a:lnTo>
                  <a:pt x="53566" y="6676"/>
                </a:lnTo>
                <a:lnTo>
                  <a:pt x="57596" y="6480"/>
                </a:lnTo>
                <a:lnTo>
                  <a:pt x="65840" y="6262"/>
                </a:lnTo>
                <a:lnTo>
                  <a:pt x="86862" y="6111"/>
                </a:lnTo>
                <a:lnTo>
                  <a:pt x="91089" y="5398"/>
                </a:lnTo>
                <a:lnTo>
                  <a:pt x="95320" y="4217"/>
                </a:lnTo>
                <a:lnTo>
                  <a:pt x="99553" y="2724"/>
                </a:lnTo>
                <a:lnTo>
                  <a:pt x="103786" y="1728"/>
                </a:lnTo>
                <a:lnTo>
                  <a:pt x="108020" y="1065"/>
                </a:lnTo>
                <a:lnTo>
                  <a:pt x="112255" y="623"/>
                </a:lnTo>
                <a:lnTo>
                  <a:pt x="116491" y="328"/>
                </a:lnTo>
                <a:lnTo>
                  <a:pt x="120726" y="131"/>
                </a:lnTo>
                <a:lnTo>
                  <a:pt x="124962" y="0"/>
                </a:lnTo>
                <a:lnTo>
                  <a:pt x="128492" y="618"/>
                </a:lnTo>
                <a:lnTo>
                  <a:pt x="131552" y="1736"/>
                </a:lnTo>
                <a:lnTo>
                  <a:pt x="134296" y="3186"/>
                </a:lnTo>
                <a:lnTo>
                  <a:pt x="136833" y="4154"/>
                </a:lnTo>
                <a:lnTo>
                  <a:pt x="139230" y="4798"/>
                </a:lnTo>
                <a:lnTo>
                  <a:pt x="146142" y="6088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6" name="SMARTInkAnnotation440"/>
          <p:cNvSpPr/>
          <p:nvPr/>
        </p:nvSpPr>
        <p:spPr>
          <a:xfrm>
            <a:off x="4673948" y="1485900"/>
            <a:ext cx="75964" cy="18143"/>
          </a:xfrm>
          <a:custGeom>
            <a:avLst/>
            <a:gdLst/>
            <a:ahLst/>
            <a:cxnLst/>
            <a:rect l="0" t="0" r="0" b="0"/>
            <a:pathLst>
              <a:path w="75964" h="18143">
                <a:moveTo>
                  <a:pt x="12423" y="0"/>
                </a:moveTo>
                <a:lnTo>
                  <a:pt x="0" y="12415"/>
                </a:lnTo>
                <a:lnTo>
                  <a:pt x="611" y="13216"/>
                </a:lnTo>
                <a:lnTo>
                  <a:pt x="1724" y="14455"/>
                </a:lnTo>
                <a:lnTo>
                  <a:pt x="5211" y="18142"/>
                </a:lnTo>
                <a:lnTo>
                  <a:pt x="6203" y="17739"/>
                </a:lnTo>
                <a:lnTo>
                  <a:pt x="7570" y="16765"/>
                </a:lnTo>
                <a:lnTo>
                  <a:pt x="9188" y="15410"/>
                </a:lnTo>
                <a:lnTo>
                  <a:pt x="10972" y="14507"/>
                </a:lnTo>
                <a:lnTo>
                  <a:pt x="12868" y="13904"/>
                </a:lnTo>
                <a:lnTo>
                  <a:pt x="14838" y="13503"/>
                </a:lnTo>
                <a:lnTo>
                  <a:pt x="17563" y="13235"/>
                </a:lnTo>
                <a:lnTo>
                  <a:pt x="20792" y="13057"/>
                </a:lnTo>
                <a:lnTo>
                  <a:pt x="27438" y="12859"/>
                </a:lnTo>
                <a:lnTo>
                  <a:pt x="32746" y="12770"/>
                </a:lnTo>
                <a:lnTo>
                  <a:pt x="35150" y="12041"/>
                </a:lnTo>
                <a:lnTo>
                  <a:pt x="37458" y="10850"/>
                </a:lnTo>
                <a:lnTo>
                  <a:pt x="39703" y="9350"/>
                </a:lnTo>
                <a:lnTo>
                  <a:pt x="42611" y="8350"/>
                </a:lnTo>
                <a:lnTo>
                  <a:pt x="45963" y="7683"/>
                </a:lnTo>
                <a:lnTo>
                  <a:pt x="49609" y="7239"/>
                </a:lnTo>
                <a:lnTo>
                  <a:pt x="52746" y="6943"/>
                </a:lnTo>
                <a:lnTo>
                  <a:pt x="55543" y="6745"/>
                </a:lnTo>
                <a:lnTo>
                  <a:pt x="58114" y="6613"/>
                </a:lnTo>
                <a:lnTo>
                  <a:pt x="61239" y="5820"/>
                </a:lnTo>
                <a:lnTo>
                  <a:pt x="64735" y="4585"/>
                </a:lnTo>
                <a:lnTo>
                  <a:pt x="75963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7" name="SMARTInkAnnotation441"/>
          <p:cNvSpPr/>
          <p:nvPr/>
        </p:nvSpPr>
        <p:spPr>
          <a:xfrm>
            <a:off x="4978654" y="1365273"/>
            <a:ext cx="107983" cy="196795"/>
          </a:xfrm>
          <a:custGeom>
            <a:avLst/>
            <a:gdLst/>
            <a:ahLst/>
            <a:cxnLst/>
            <a:rect l="0" t="0" r="0" b="0"/>
            <a:pathLst>
              <a:path w="107983" h="196795">
                <a:moveTo>
                  <a:pt x="50832" y="6327"/>
                </a:moveTo>
                <a:lnTo>
                  <a:pt x="45360" y="860"/>
                </a:lnTo>
                <a:lnTo>
                  <a:pt x="42988" y="369"/>
                </a:lnTo>
                <a:lnTo>
                  <a:pt x="41366" y="239"/>
                </a:lnTo>
                <a:lnTo>
                  <a:pt x="39579" y="151"/>
                </a:lnTo>
                <a:lnTo>
                  <a:pt x="35711" y="55"/>
                </a:lnTo>
                <a:lnTo>
                  <a:pt x="29564" y="0"/>
                </a:lnTo>
                <a:lnTo>
                  <a:pt x="28181" y="698"/>
                </a:lnTo>
                <a:lnTo>
                  <a:pt x="27259" y="1869"/>
                </a:lnTo>
                <a:lnTo>
                  <a:pt x="26645" y="3355"/>
                </a:lnTo>
                <a:lnTo>
                  <a:pt x="24079" y="6887"/>
                </a:lnTo>
                <a:lnTo>
                  <a:pt x="20053" y="11533"/>
                </a:lnTo>
                <a:lnTo>
                  <a:pt x="19017" y="11915"/>
                </a:lnTo>
                <a:lnTo>
                  <a:pt x="15982" y="12338"/>
                </a:lnTo>
                <a:lnTo>
                  <a:pt x="14185" y="13157"/>
                </a:lnTo>
                <a:lnTo>
                  <a:pt x="12280" y="14408"/>
                </a:lnTo>
                <a:lnTo>
                  <a:pt x="10305" y="15948"/>
                </a:lnTo>
                <a:lnTo>
                  <a:pt x="8988" y="17680"/>
                </a:lnTo>
                <a:lnTo>
                  <a:pt x="8109" y="19540"/>
                </a:lnTo>
                <a:lnTo>
                  <a:pt x="6701" y="24224"/>
                </a:lnTo>
                <a:lnTo>
                  <a:pt x="6422" y="30219"/>
                </a:lnTo>
                <a:lnTo>
                  <a:pt x="6384" y="34114"/>
                </a:lnTo>
                <a:lnTo>
                  <a:pt x="7080" y="36140"/>
                </a:lnTo>
                <a:lnTo>
                  <a:pt x="9735" y="40274"/>
                </a:lnTo>
                <a:lnTo>
                  <a:pt x="11432" y="43069"/>
                </a:lnTo>
                <a:lnTo>
                  <a:pt x="13269" y="46344"/>
                </a:lnTo>
                <a:lnTo>
                  <a:pt x="15200" y="49938"/>
                </a:lnTo>
                <a:lnTo>
                  <a:pt x="17346" y="55813"/>
                </a:lnTo>
                <a:lnTo>
                  <a:pt x="17917" y="58368"/>
                </a:lnTo>
                <a:lnTo>
                  <a:pt x="19711" y="60776"/>
                </a:lnTo>
                <a:lnTo>
                  <a:pt x="22319" y="63088"/>
                </a:lnTo>
                <a:lnTo>
                  <a:pt x="25469" y="65334"/>
                </a:lnTo>
                <a:lnTo>
                  <a:pt x="28981" y="67537"/>
                </a:lnTo>
                <a:lnTo>
                  <a:pt x="32734" y="69712"/>
                </a:lnTo>
                <a:lnTo>
                  <a:pt x="36649" y="71867"/>
                </a:lnTo>
                <a:lnTo>
                  <a:pt x="39965" y="74009"/>
                </a:lnTo>
                <a:lnTo>
                  <a:pt x="42881" y="76143"/>
                </a:lnTo>
                <a:lnTo>
                  <a:pt x="45531" y="78271"/>
                </a:lnTo>
                <a:lnTo>
                  <a:pt x="48710" y="80395"/>
                </a:lnTo>
                <a:lnTo>
                  <a:pt x="52241" y="82517"/>
                </a:lnTo>
                <a:lnTo>
                  <a:pt x="56007" y="84637"/>
                </a:lnTo>
                <a:lnTo>
                  <a:pt x="63958" y="88874"/>
                </a:lnTo>
                <a:lnTo>
                  <a:pt x="68053" y="90992"/>
                </a:lnTo>
                <a:lnTo>
                  <a:pt x="71491" y="93814"/>
                </a:lnTo>
                <a:lnTo>
                  <a:pt x="74488" y="97108"/>
                </a:lnTo>
                <a:lnTo>
                  <a:pt x="77193" y="100714"/>
                </a:lnTo>
                <a:lnTo>
                  <a:pt x="80408" y="103824"/>
                </a:lnTo>
                <a:lnTo>
                  <a:pt x="83963" y="106603"/>
                </a:lnTo>
                <a:lnTo>
                  <a:pt x="87745" y="109161"/>
                </a:lnTo>
                <a:lnTo>
                  <a:pt x="90973" y="111572"/>
                </a:lnTo>
                <a:lnTo>
                  <a:pt x="93830" y="113884"/>
                </a:lnTo>
                <a:lnTo>
                  <a:pt x="96441" y="116132"/>
                </a:lnTo>
                <a:lnTo>
                  <a:pt x="98888" y="119041"/>
                </a:lnTo>
                <a:lnTo>
                  <a:pt x="101225" y="122392"/>
                </a:lnTo>
                <a:lnTo>
                  <a:pt x="103489" y="126037"/>
                </a:lnTo>
                <a:lnTo>
                  <a:pt x="106004" y="131969"/>
                </a:lnTo>
                <a:lnTo>
                  <a:pt x="107123" y="136957"/>
                </a:lnTo>
                <a:lnTo>
                  <a:pt x="107619" y="141525"/>
                </a:lnTo>
                <a:lnTo>
                  <a:pt x="107752" y="144437"/>
                </a:lnTo>
                <a:lnTo>
                  <a:pt x="107939" y="154571"/>
                </a:lnTo>
                <a:lnTo>
                  <a:pt x="107982" y="159937"/>
                </a:lnTo>
                <a:lnTo>
                  <a:pt x="107288" y="162356"/>
                </a:lnTo>
                <a:lnTo>
                  <a:pt x="104633" y="166925"/>
                </a:lnTo>
                <a:lnTo>
                  <a:pt x="102937" y="169131"/>
                </a:lnTo>
                <a:lnTo>
                  <a:pt x="101101" y="171308"/>
                </a:lnTo>
                <a:lnTo>
                  <a:pt x="99171" y="173464"/>
                </a:lnTo>
                <a:lnTo>
                  <a:pt x="96471" y="175607"/>
                </a:lnTo>
                <a:lnTo>
                  <a:pt x="93260" y="177742"/>
                </a:lnTo>
                <a:lnTo>
                  <a:pt x="89706" y="179870"/>
                </a:lnTo>
                <a:lnTo>
                  <a:pt x="86632" y="181995"/>
                </a:lnTo>
                <a:lnTo>
                  <a:pt x="83876" y="184117"/>
                </a:lnTo>
                <a:lnTo>
                  <a:pt x="81334" y="186237"/>
                </a:lnTo>
                <a:lnTo>
                  <a:pt x="78933" y="188356"/>
                </a:lnTo>
                <a:lnTo>
                  <a:pt x="74381" y="192592"/>
                </a:lnTo>
                <a:lnTo>
                  <a:pt x="71473" y="194003"/>
                </a:lnTo>
                <a:lnTo>
                  <a:pt x="68122" y="194945"/>
                </a:lnTo>
                <a:lnTo>
                  <a:pt x="64477" y="195572"/>
                </a:lnTo>
                <a:lnTo>
                  <a:pt x="61340" y="195990"/>
                </a:lnTo>
                <a:lnTo>
                  <a:pt x="58544" y="196269"/>
                </a:lnTo>
                <a:lnTo>
                  <a:pt x="55973" y="196455"/>
                </a:lnTo>
                <a:lnTo>
                  <a:pt x="52847" y="196579"/>
                </a:lnTo>
                <a:lnTo>
                  <a:pt x="42407" y="196754"/>
                </a:lnTo>
                <a:lnTo>
                  <a:pt x="36969" y="196794"/>
                </a:lnTo>
                <a:lnTo>
                  <a:pt x="34529" y="196100"/>
                </a:lnTo>
                <a:lnTo>
                  <a:pt x="32198" y="194931"/>
                </a:lnTo>
                <a:lnTo>
                  <a:pt x="29937" y="193446"/>
                </a:lnTo>
                <a:lnTo>
                  <a:pt x="27724" y="191751"/>
                </a:lnTo>
                <a:lnTo>
                  <a:pt x="25543" y="189915"/>
                </a:lnTo>
                <a:lnTo>
                  <a:pt x="23382" y="187986"/>
                </a:lnTo>
                <a:lnTo>
                  <a:pt x="20530" y="185994"/>
                </a:lnTo>
                <a:lnTo>
                  <a:pt x="17217" y="183961"/>
                </a:lnTo>
                <a:lnTo>
                  <a:pt x="13596" y="181899"/>
                </a:lnTo>
                <a:lnTo>
                  <a:pt x="11182" y="179820"/>
                </a:lnTo>
                <a:lnTo>
                  <a:pt x="9572" y="177728"/>
                </a:lnTo>
                <a:lnTo>
                  <a:pt x="7078" y="173522"/>
                </a:lnTo>
                <a:lnTo>
                  <a:pt x="5424" y="171412"/>
                </a:lnTo>
                <a:lnTo>
                  <a:pt x="3616" y="169300"/>
                </a:lnTo>
                <a:lnTo>
                  <a:pt x="2411" y="166481"/>
                </a:lnTo>
                <a:lnTo>
                  <a:pt x="1607" y="163191"/>
                </a:lnTo>
                <a:lnTo>
                  <a:pt x="0" y="152377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8" name="SMARTInkAnnotation442"/>
          <p:cNvSpPr/>
          <p:nvPr/>
        </p:nvSpPr>
        <p:spPr>
          <a:xfrm>
            <a:off x="5131148" y="1416076"/>
            <a:ext cx="127080" cy="113903"/>
          </a:xfrm>
          <a:custGeom>
            <a:avLst/>
            <a:gdLst/>
            <a:ahLst/>
            <a:cxnLst/>
            <a:rect l="0" t="0" r="0" b="0"/>
            <a:pathLst>
              <a:path w="127080" h="113903">
                <a:moveTo>
                  <a:pt x="0" y="44424"/>
                </a:moveTo>
                <a:lnTo>
                  <a:pt x="3373" y="47795"/>
                </a:lnTo>
                <a:lnTo>
                  <a:pt x="5073" y="48788"/>
                </a:lnTo>
                <a:lnTo>
                  <a:pt x="8844" y="49891"/>
                </a:lnTo>
                <a:lnTo>
                  <a:pt x="10838" y="50891"/>
                </a:lnTo>
                <a:lnTo>
                  <a:pt x="12873" y="52263"/>
                </a:lnTo>
                <a:lnTo>
                  <a:pt x="14936" y="53883"/>
                </a:lnTo>
                <a:lnTo>
                  <a:pt x="17018" y="54964"/>
                </a:lnTo>
                <a:lnTo>
                  <a:pt x="19111" y="55684"/>
                </a:lnTo>
                <a:lnTo>
                  <a:pt x="24170" y="56839"/>
                </a:lnTo>
                <a:lnTo>
                  <a:pt x="25997" y="56934"/>
                </a:lnTo>
                <a:lnTo>
                  <a:pt x="31793" y="57040"/>
                </a:lnTo>
                <a:lnTo>
                  <a:pt x="58988" y="57122"/>
                </a:lnTo>
                <a:lnTo>
                  <a:pt x="61917" y="56417"/>
                </a:lnTo>
                <a:lnTo>
                  <a:pt x="65282" y="55241"/>
                </a:lnTo>
                <a:lnTo>
                  <a:pt x="68937" y="53752"/>
                </a:lnTo>
                <a:lnTo>
                  <a:pt x="72080" y="52760"/>
                </a:lnTo>
                <a:lnTo>
                  <a:pt x="74880" y="52098"/>
                </a:lnTo>
                <a:lnTo>
                  <a:pt x="77454" y="51657"/>
                </a:lnTo>
                <a:lnTo>
                  <a:pt x="80583" y="50657"/>
                </a:lnTo>
                <a:lnTo>
                  <a:pt x="84079" y="49285"/>
                </a:lnTo>
                <a:lnTo>
                  <a:pt x="87822" y="47664"/>
                </a:lnTo>
                <a:lnTo>
                  <a:pt x="91024" y="46584"/>
                </a:lnTo>
                <a:lnTo>
                  <a:pt x="93864" y="45864"/>
                </a:lnTo>
                <a:lnTo>
                  <a:pt x="96464" y="45384"/>
                </a:lnTo>
                <a:lnTo>
                  <a:pt x="98903" y="44358"/>
                </a:lnTo>
                <a:lnTo>
                  <a:pt x="101235" y="42969"/>
                </a:lnTo>
                <a:lnTo>
                  <a:pt x="103496" y="41338"/>
                </a:lnTo>
                <a:lnTo>
                  <a:pt x="105709" y="40250"/>
                </a:lnTo>
                <a:lnTo>
                  <a:pt x="107890" y="39524"/>
                </a:lnTo>
                <a:lnTo>
                  <a:pt x="110051" y="39041"/>
                </a:lnTo>
                <a:lnTo>
                  <a:pt x="111491" y="38013"/>
                </a:lnTo>
                <a:lnTo>
                  <a:pt x="112451" y="36622"/>
                </a:lnTo>
                <a:lnTo>
                  <a:pt x="113092" y="34989"/>
                </a:lnTo>
                <a:lnTo>
                  <a:pt x="114224" y="33195"/>
                </a:lnTo>
                <a:lnTo>
                  <a:pt x="115684" y="31294"/>
                </a:lnTo>
                <a:lnTo>
                  <a:pt x="119729" y="26543"/>
                </a:lnTo>
                <a:lnTo>
                  <a:pt x="120282" y="24012"/>
                </a:lnTo>
                <a:lnTo>
                  <a:pt x="120430" y="22349"/>
                </a:lnTo>
                <a:lnTo>
                  <a:pt x="119822" y="20535"/>
                </a:lnTo>
                <a:lnTo>
                  <a:pt x="118711" y="18621"/>
                </a:lnTo>
                <a:lnTo>
                  <a:pt x="117264" y="16638"/>
                </a:lnTo>
                <a:lnTo>
                  <a:pt x="116300" y="14611"/>
                </a:lnTo>
                <a:lnTo>
                  <a:pt x="115657" y="12554"/>
                </a:lnTo>
                <a:lnTo>
                  <a:pt x="115228" y="10478"/>
                </a:lnTo>
                <a:lnTo>
                  <a:pt x="114237" y="9093"/>
                </a:lnTo>
                <a:lnTo>
                  <a:pt x="112869" y="8170"/>
                </a:lnTo>
                <a:lnTo>
                  <a:pt x="111252" y="7555"/>
                </a:lnTo>
                <a:lnTo>
                  <a:pt x="107573" y="4989"/>
                </a:lnTo>
                <a:lnTo>
                  <a:pt x="105603" y="3318"/>
                </a:lnTo>
                <a:lnTo>
                  <a:pt x="103584" y="2203"/>
                </a:lnTo>
                <a:lnTo>
                  <a:pt x="101531" y="1460"/>
                </a:lnTo>
                <a:lnTo>
                  <a:pt x="99458" y="965"/>
                </a:lnTo>
                <a:lnTo>
                  <a:pt x="96663" y="634"/>
                </a:lnTo>
                <a:lnTo>
                  <a:pt x="93388" y="414"/>
                </a:lnTo>
                <a:lnTo>
                  <a:pt x="86690" y="170"/>
                </a:lnTo>
                <a:lnTo>
                  <a:pt x="81359" y="61"/>
                </a:lnTo>
                <a:lnTo>
                  <a:pt x="71016" y="0"/>
                </a:lnTo>
                <a:lnTo>
                  <a:pt x="67818" y="697"/>
                </a:lnTo>
                <a:lnTo>
                  <a:pt x="64979" y="1867"/>
                </a:lnTo>
                <a:lnTo>
                  <a:pt x="62382" y="3353"/>
                </a:lnTo>
                <a:lnTo>
                  <a:pt x="59944" y="4343"/>
                </a:lnTo>
                <a:lnTo>
                  <a:pt x="57612" y="5003"/>
                </a:lnTo>
                <a:lnTo>
                  <a:pt x="55352" y="5444"/>
                </a:lnTo>
                <a:lnTo>
                  <a:pt x="53139" y="6443"/>
                </a:lnTo>
                <a:lnTo>
                  <a:pt x="50958" y="7814"/>
                </a:lnTo>
                <a:lnTo>
                  <a:pt x="48798" y="9434"/>
                </a:lnTo>
                <a:lnTo>
                  <a:pt x="46652" y="11925"/>
                </a:lnTo>
                <a:lnTo>
                  <a:pt x="44515" y="14997"/>
                </a:lnTo>
                <a:lnTo>
                  <a:pt x="42384" y="18456"/>
                </a:lnTo>
                <a:lnTo>
                  <a:pt x="40258" y="21468"/>
                </a:lnTo>
                <a:lnTo>
                  <a:pt x="38135" y="24181"/>
                </a:lnTo>
                <a:lnTo>
                  <a:pt x="36013" y="26695"/>
                </a:lnTo>
                <a:lnTo>
                  <a:pt x="34598" y="29782"/>
                </a:lnTo>
                <a:lnTo>
                  <a:pt x="33655" y="33252"/>
                </a:lnTo>
                <a:lnTo>
                  <a:pt x="33027" y="36976"/>
                </a:lnTo>
                <a:lnTo>
                  <a:pt x="31902" y="40164"/>
                </a:lnTo>
                <a:lnTo>
                  <a:pt x="30446" y="42995"/>
                </a:lnTo>
                <a:lnTo>
                  <a:pt x="28770" y="45588"/>
                </a:lnTo>
                <a:lnTo>
                  <a:pt x="27651" y="48728"/>
                </a:lnTo>
                <a:lnTo>
                  <a:pt x="26907" y="52232"/>
                </a:lnTo>
                <a:lnTo>
                  <a:pt x="26409" y="55979"/>
                </a:lnTo>
                <a:lnTo>
                  <a:pt x="26784" y="59183"/>
                </a:lnTo>
                <a:lnTo>
                  <a:pt x="27739" y="62024"/>
                </a:lnTo>
                <a:lnTo>
                  <a:pt x="29083" y="64624"/>
                </a:lnTo>
                <a:lnTo>
                  <a:pt x="29978" y="67769"/>
                </a:lnTo>
                <a:lnTo>
                  <a:pt x="30575" y="71276"/>
                </a:lnTo>
                <a:lnTo>
                  <a:pt x="30974" y="75025"/>
                </a:lnTo>
                <a:lnTo>
                  <a:pt x="31945" y="78230"/>
                </a:lnTo>
                <a:lnTo>
                  <a:pt x="33298" y="81073"/>
                </a:lnTo>
                <a:lnTo>
                  <a:pt x="34906" y="83673"/>
                </a:lnTo>
                <a:lnTo>
                  <a:pt x="37391" y="86112"/>
                </a:lnTo>
                <a:lnTo>
                  <a:pt x="40460" y="88444"/>
                </a:lnTo>
                <a:lnTo>
                  <a:pt x="43917" y="90704"/>
                </a:lnTo>
                <a:lnTo>
                  <a:pt x="46928" y="92916"/>
                </a:lnTo>
                <a:lnTo>
                  <a:pt x="49641" y="95096"/>
                </a:lnTo>
                <a:lnTo>
                  <a:pt x="52156" y="97256"/>
                </a:lnTo>
                <a:lnTo>
                  <a:pt x="54538" y="99401"/>
                </a:lnTo>
                <a:lnTo>
                  <a:pt x="59068" y="103665"/>
                </a:lnTo>
                <a:lnTo>
                  <a:pt x="61971" y="105791"/>
                </a:lnTo>
                <a:lnTo>
                  <a:pt x="65317" y="107913"/>
                </a:lnTo>
                <a:lnTo>
                  <a:pt x="68961" y="110033"/>
                </a:lnTo>
                <a:lnTo>
                  <a:pt x="72802" y="111447"/>
                </a:lnTo>
                <a:lnTo>
                  <a:pt x="76774" y="112389"/>
                </a:lnTo>
                <a:lnTo>
                  <a:pt x="80835" y="113017"/>
                </a:lnTo>
                <a:lnTo>
                  <a:pt x="85660" y="113436"/>
                </a:lnTo>
                <a:lnTo>
                  <a:pt x="90994" y="113715"/>
                </a:lnTo>
                <a:lnTo>
                  <a:pt x="96668" y="113902"/>
                </a:lnTo>
                <a:lnTo>
                  <a:pt x="101157" y="113320"/>
                </a:lnTo>
                <a:lnTo>
                  <a:pt x="104855" y="112227"/>
                </a:lnTo>
                <a:lnTo>
                  <a:pt x="108028" y="110793"/>
                </a:lnTo>
                <a:lnTo>
                  <a:pt x="111554" y="109836"/>
                </a:lnTo>
                <a:lnTo>
                  <a:pt x="115317" y="109199"/>
                </a:lnTo>
                <a:lnTo>
                  <a:pt x="127079" y="107924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9" name="SMARTInkAnnotation443"/>
          <p:cNvSpPr/>
          <p:nvPr/>
        </p:nvSpPr>
        <p:spPr>
          <a:xfrm>
            <a:off x="5309142" y="1428782"/>
            <a:ext cx="119647" cy="138754"/>
          </a:xfrm>
          <a:custGeom>
            <a:avLst/>
            <a:gdLst/>
            <a:ahLst/>
            <a:cxnLst/>
            <a:rect l="0" t="0" r="0" b="0"/>
            <a:pathLst>
              <a:path w="119647" h="138754">
                <a:moveTo>
                  <a:pt x="12625" y="25368"/>
                </a:moveTo>
                <a:lnTo>
                  <a:pt x="9251" y="25368"/>
                </a:lnTo>
                <a:lnTo>
                  <a:pt x="8258" y="26074"/>
                </a:lnTo>
                <a:lnTo>
                  <a:pt x="7595" y="27250"/>
                </a:lnTo>
                <a:lnTo>
                  <a:pt x="7153" y="28739"/>
                </a:lnTo>
                <a:lnTo>
                  <a:pt x="4781" y="32275"/>
                </a:lnTo>
                <a:lnTo>
                  <a:pt x="878" y="36924"/>
                </a:lnTo>
                <a:lnTo>
                  <a:pt x="343" y="39441"/>
                </a:lnTo>
                <a:lnTo>
                  <a:pt x="107" y="42912"/>
                </a:lnTo>
                <a:lnTo>
                  <a:pt x="0" y="46806"/>
                </a:lnTo>
                <a:lnTo>
                  <a:pt x="679" y="48126"/>
                </a:lnTo>
                <a:lnTo>
                  <a:pt x="1837" y="49007"/>
                </a:lnTo>
                <a:lnTo>
                  <a:pt x="3315" y="49594"/>
                </a:lnTo>
                <a:lnTo>
                  <a:pt x="4300" y="50691"/>
                </a:lnTo>
                <a:lnTo>
                  <a:pt x="4958" y="52128"/>
                </a:lnTo>
                <a:lnTo>
                  <a:pt x="5395" y="53791"/>
                </a:lnTo>
                <a:lnTo>
                  <a:pt x="7764" y="57521"/>
                </a:lnTo>
                <a:lnTo>
                  <a:pt x="9384" y="59503"/>
                </a:lnTo>
                <a:lnTo>
                  <a:pt x="11876" y="60825"/>
                </a:lnTo>
                <a:lnTo>
                  <a:pt x="14949" y="61706"/>
                </a:lnTo>
                <a:lnTo>
                  <a:pt x="18411" y="62293"/>
                </a:lnTo>
                <a:lnTo>
                  <a:pt x="21424" y="62685"/>
                </a:lnTo>
                <a:lnTo>
                  <a:pt x="24138" y="62946"/>
                </a:lnTo>
                <a:lnTo>
                  <a:pt x="26654" y="63120"/>
                </a:lnTo>
                <a:lnTo>
                  <a:pt x="29038" y="63236"/>
                </a:lnTo>
                <a:lnTo>
                  <a:pt x="33569" y="63365"/>
                </a:lnTo>
                <a:lnTo>
                  <a:pt x="62325" y="63465"/>
                </a:lnTo>
                <a:lnTo>
                  <a:pt x="65526" y="62761"/>
                </a:lnTo>
                <a:lnTo>
                  <a:pt x="68367" y="61585"/>
                </a:lnTo>
                <a:lnTo>
                  <a:pt x="70966" y="60096"/>
                </a:lnTo>
                <a:lnTo>
                  <a:pt x="73404" y="58398"/>
                </a:lnTo>
                <a:lnTo>
                  <a:pt x="75736" y="56560"/>
                </a:lnTo>
                <a:lnTo>
                  <a:pt x="77997" y="54629"/>
                </a:lnTo>
                <a:lnTo>
                  <a:pt x="80916" y="53342"/>
                </a:lnTo>
                <a:lnTo>
                  <a:pt x="84274" y="52484"/>
                </a:lnTo>
                <a:lnTo>
                  <a:pt x="87925" y="51912"/>
                </a:lnTo>
                <a:lnTo>
                  <a:pt x="91064" y="50825"/>
                </a:lnTo>
                <a:lnTo>
                  <a:pt x="93864" y="49395"/>
                </a:lnTo>
                <a:lnTo>
                  <a:pt x="96436" y="47736"/>
                </a:lnTo>
                <a:lnTo>
                  <a:pt x="98857" y="46630"/>
                </a:lnTo>
                <a:lnTo>
                  <a:pt x="101177" y="45893"/>
                </a:lnTo>
                <a:lnTo>
                  <a:pt x="103429" y="45401"/>
                </a:lnTo>
                <a:lnTo>
                  <a:pt x="105636" y="44368"/>
                </a:lnTo>
                <a:lnTo>
                  <a:pt x="107814" y="42974"/>
                </a:lnTo>
                <a:lnTo>
                  <a:pt x="109972" y="41338"/>
                </a:lnTo>
                <a:lnTo>
                  <a:pt x="111411" y="39543"/>
                </a:lnTo>
                <a:lnTo>
                  <a:pt x="112369" y="37640"/>
                </a:lnTo>
                <a:lnTo>
                  <a:pt x="113008" y="35666"/>
                </a:lnTo>
                <a:lnTo>
                  <a:pt x="115602" y="31591"/>
                </a:lnTo>
                <a:lnTo>
                  <a:pt x="117282" y="29517"/>
                </a:lnTo>
                <a:lnTo>
                  <a:pt x="118402" y="27428"/>
                </a:lnTo>
                <a:lnTo>
                  <a:pt x="119646" y="23226"/>
                </a:lnTo>
                <a:lnTo>
                  <a:pt x="119272" y="21824"/>
                </a:lnTo>
                <a:lnTo>
                  <a:pt x="118317" y="20888"/>
                </a:lnTo>
                <a:lnTo>
                  <a:pt x="116974" y="20265"/>
                </a:lnTo>
                <a:lnTo>
                  <a:pt x="113599" y="17691"/>
                </a:lnTo>
                <a:lnTo>
                  <a:pt x="111710" y="16017"/>
                </a:lnTo>
                <a:lnTo>
                  <a:pt x="107730" y="12275"/>
                </a:lnTo>
                <a:lnTo>
                  <a:pt x="99421" y="4124"/>
                </a:lnTo>
                <a:lnTo>
                  <a:pt x="97317" y="2738"/>
                </a:lnTo>
                <a:lnTo>
                  <a:pt x="95208" y="1815"/>
                </a:lnTo>
                <a:lnTo>
                  <a:pt x="93096" y="1199"/>
                </a:lnTo>
                <a:lnTo>
                  <a:pt x="90276" y="789"/>
                </a:lnTo>
                <a:lnTo>
                  <a:pt x="86984" y="515"/>
                </a:lnTo>
                <a:lnTo>
                  <a:pt x="80267" y="211"/>
                </a:lnTo>
                <a:lnTo>
                  <a:pt x="74928" y="76"/>
                </a:lnTo>
                <a:lnTo>
                  <a:pt x="64580" y="0"/>
                </a:lnTo>
                <a:lnTo>
                  <a:pt x="61381" y="695"/>
                </a:lnTo>
                <a:lnTo>
                  <a:pt x="58543" y="1864"/>
                </a:lnTo>
                <a:lnTo>
                  <a:pt x="55945" y="3349"/>
                </a:lnTo>
                <a:lnTo>
                  <a:pt x="49293" y="6880"/>
                </a:lnTo>
                <a:lnTo>
                  <a:pt x="45542" y="8809"/>
                </a:lnTo>
                <a:lnTo>
                  <a:pt x="42336" y="11507"/>
                </a:lnTo>
                <a:lnTo>
                  <a:pt x="39491" y="14716"/>
                </a:lnTo>
                <a:lnTo>
                  <a:pt x="36890" y="18267"/>
                </a:lnTo>
                <a:lnTo>
                  <a:pt x="34449" y="21339"/>
                </a:lnTo>
                <a:lnTo>
                  <a:pt x="32117" y="24093"/>
                </a:lnTo>
                <a:lnTo>
                  <a:pt x="29855" y="26635"/>
                </a:lnTo>
                <a:lnTo>
                  <a:pt x="27641" y="29740"/>
                </a:lnTo>
                <a:lnTo>
                  <a:pt x="25460" y="33222"/>
                </a:lnTo>
                <a:lnTo>
                  <a:pt x="23300" y="36954"/>
                </a:lnTo>
                <a:lnTo>
                  <a:pt x="19016" y="44864"/>
                </a:lnTo>
                <a:lnTo>
                  <a:pt x="16886" y="48948"/>
                </a:lnTo>
                <a:lnTo>
                  <a:pt x="15466" y="52377"/>
                </a:lnTo>
                <a:lnTo>
                  <a:pt x="14518" y="55369"/>
                </a:lnTo>
                <a:lnTo>
                  <a:pt x="13887" y="58068"/>
                </a:lnTo>
                <a:lnTo>
                  <a:pt x="13466" y="61279"/>
                </a:lnTo>
                <a:lnTo>
                  <a:pt x="13186" y="64831"/>
                </a:lnTo>
                <a:lnTo>
                  <a:pt x="12999" y="68610"/>
                </a:lnTo>
                <a:lnTo>
                  <a:pt x="12791" y="76572"/>
                </a:lnTo>
                <a:lnTo>
                  <a:pt x="12634" y="100358"/>
                </a:lnTo>
                <a:lnTo>
                  <a:pt x="13337" y="103583"/>
                </a:lnTo>
                <a:lnTo>
                  <a:pt x="14512" y="106439"/>
                </a:lnTo>
                <a:lnTo>
                  <a:pt x="16001" y="109049"/>
                </a:lnTo>
                <a:lnTo>
                  <a:pt x="17700" y="111494"/>
                </a:lnTo>
                <a:lnTo>
                  <a:pt x="19538" y="113830"/>
                </a:lnTo>
                <a:lnTo>
                  <a:pt x="21469" y="116093"/>
                </a:lnTo>
                <a:lnTo>
                  <a:pt x="22757" y="118307"/>
                </a:lnTo>
                <a:lnTo>
                  <a:pt x="23616" y="120488"/>
                </a:lnTo>
                <a:lnTo>
                  <a:pt x="24188" y="122648"/>
                </a:lnTo>
                <a:lnTo>
                  <a:pt x="26707" y="126930"/>
                </a:lnTo>
                <a:lnTo>
                  <a:pt x="28367" y="129059"/>
                </a:lnTo>
                <a:lnTo>
                  <a:pt x="30885" y="130479"/>
                </a:lnTo>
                <a:lnTo>
                  <a:pt x="33976" y="131425"/>
                </a:lnTo>
                <a:lnTo>
                  <a:pt x="37449" y="132056"/>
                </a:lnTo>
                <a:lnTo>
                  <a:pt x="40470" y="132477"/>
                </a:lnTo>
                <a:lnTo>
                  <a:pt x="43190" y="132757"/>
                </a:lnTo>
                <a:lnTo>
                  <a:pt x="45709" y="132944"/>
                </a:lnTo>
                <a:lnTo>
                  <a:pt x="48095" y="133774"/>
                </a:lnTo>
                <a:lnTo>
                  <a:pt x="50392" y="135033"/>
                </a:lnTo>
                <a:lnTo>
                  <a:pt x="52628" y="136578"/>
                </a:lnTo>
                <a:lnTo>
                  <a:pt x="54826" y="137608"/>
                </a:lnTo>
                <a:lnTo>
                  <a:pt x="56996" y="138295"/>
                </a:lnTo>
                <a:lnTo>
                  <a:pt x="59150" y="138753"/>
                </a:lnTo>
                <a:lnTo>
                  <a:pt x="61291" y="138352"/>
                </a:lnTo>
                <a:lnTo>
                  <a:pt x="63425" y="137379"/>
                </a:lnTo>
                <a:lnTo>
                  <a:pt x="65553" y="136026"/>
                </a:lnTo>
                <a:lnTo>
                  <a:pt x="67679" y="135123"/>
                </a:lnTo>
                <a:lnTo>
                  <a:pt x="69801" y="134521"/>
                </a:lnTo>
                <a:lnTo>
                  <a:pt x="71922" y="134120"/>
                </a:lnTo>
                <a:lnTo>
                  <a:pt x="74748" y="133147"/>
                </a:lnTo>
                <a:lnTo>
                  <a:pt x="78044" y="131793"/>
                </a:lnTo>
                <a:lnTo>
                  <a:pt x="81653" y="130185"/>
                </a:lnTo>
                <a:lnTo>
                  <a:pt x="85471" y="129112"/>
                </a:lnTo>
                <a:lnTo>
                  <a:pt x="89429" y="128398"/>
                </a:lnTo>
                <a:lnTo>
                  <a:pt x="101580" y="126968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0" name="SMARTInkAnnotation444"/>
          <p:cNvSpPr/>
          <p:nvPr/>
        </p:nvSpPr>
        <p:spPr>
          <a:xfrm>
            <a:off x="5645896" y="1393342"/>
            <a:ext cx="31693" cy="143359"/>
          </a:xfrm>
          <a:custGeom>
            <a:avLst/>
            <a:gdLst/>
            <a:ahLst/>
            <a:cxnLst/>
            <a:rect l="0" t="0" r="0" b="0"/>
            <a:pathLst>
              <a:path w="31693" h="143359">
                <a:moveTo>
                  <a:pt x="6276" y="3658"/>
                </a:moveTo>
                <a:lnTo>
                  <a:pt x="6276" y="287"/>
                </a:lnTo>
                <a:lnTo>
                  <a:pt x="5571" y="0"/>
                </a:lnTo>
                <a:lnTo>
                  <a:pt x="4393" y="514"/>
                </a:lnTo>
                <a:lnTo>
                  <a:pt x="183" y="3474"/>
                </a:lnTo>
                <a:lnTo>
                  <a:pt x="0" y="6974"/>
                </a:lnTo>
                <a:lnTo>
                  <a:pt x="680" y="8691"/>
                </a:lnTo>
                <a:lnTo>
                  <a:pt x="1840" y="10541"/>
                </a:lnTo>
                <a:lnTo>
                  <a:pt x="3319" y="12480"/>
                </a:lnTo>
                <a:lnTo>
                  <a:pt x="4304" y="14478"/>
                </a:lnTo>
                <a:lnTo>
                  <a:pt x="4962" y="16516"/>
                </a:lnTo>
                <a:lnTo>
                  <a:pt x="5400" y="18580"/>
                </a:lnTo>
                <a:lnTo>
                  <a:pt x="5692" y="21367"/>
                </a:lnTo>
                <a:lnTo>
                  <a:pt x="5887" y="24636"/>
                </a:lnTo>
                <a:lnTo>
                  <a:pt x="6016" y="28227"/>
                </a:lnTo>
                <a:lnTo>
                  <a:pt x="6809" y="32032"/>
                </a:lnTo>
                <a:lnTo>
                  <a:pt x="8043" y="35979"/>
                </a:lnTo>
                <a:lnTo>
                  <a:pt x="9572" y="40022"/>
                </a:lnTo>
                <a:lnTo>
                  <a:pt x="10592" y="44129"/>
                </a:lnTo>
                <a:lnTo>
                  <a:pt x="11271" y="48277"/>
                </a:lnTo>
                <a:lnTo>
                  <a:pt x="11724" y="52454"/>
                </a:lnTo>
                <a:lnTo>
                  <a:pt x="12733" y="56650"/>
                </a:lnTo>
                <a:lnTo>
                  <a:pt x="14110" y="60858"/>
                </a:lnTo>
                <a:lnTo>
                  <a:pt x="15735" y="65075"/>
                </a:lnTo>
                <a:lnTo>
                  <a:pt x="16818" y="69297"/>
                </a:lnTo>
                <a:lnTo>
                  <a:pt x="17540" y="73523"/>
                </a:lnTo>
                <a:lnTo>
                  <a:pt x="18021" y="77751"/>
                </a:lnTo>
                <a:lnTo>
                  <a:pt x="18342" y="81981"/>
                </a:lnTo>
                <a:lnTo>
                  <a:pt x="18556" y="86212"/>
                </a:lnTo>
                <a:lnTo>
                  <a:pt x="18699" y="90444"/>
                </a:lnTo>
                <a:lnTo>
                  <a:pt x="19500" y="93971"/>
                </a:lnTo>
                <a:lnTo>
                  <a:pt x="20740" y="97028"/>
                </a:lnTo>
                <a:lnTo>
                  <a:pt x="22273" y="99771"/>
                </a:lnTo>
                <a:lnTo>
                  <a:pt x="23294" y="103011"/>
                </a:lnTo>
                <a:lnTo>
                  <a:pt x="23976" y="106582"/>
                </a:lnTo>
                <a:lnTo>
                  <a:pt x="24430" y="110374"/>
                </a:lnTo>
                <a:lnTo>
                  <a:pt x="24732" y="113608"/>
                </a:lnTo>
                <a:lnTo>
                  <a:pt x="24935" y="116469"/>
                </a:lnTo>
                <a:lnTo>
                  <a:pt x="25069" y="119082"/>
                </a:lnTo>
                <a:lnTo>
                  <a:pt x="25865" y="121529"/>
                </a:lnTo>
                <a:lnTo>
                  <a:pt x="27101" y="123867"/>
                </a:lnTo>
                <a:lnTo>
                  <a:pt x="28631" y="126130"/>
                </a:lnTo>
                <a:lnTo>
                  <a:pt x="29651" y="128345"/>
                </a:lnTo>
                <a:lnTo>
                  <a:pt x="30332" y="130527"/>
                </a:lnTo>
                <a:lnTo>
                  <a:pt x="31088" y="134833"/>
                </a:lnTo>
                <a:lnTo>
                  <a:pt x="31423" y="139099"/>
                </a:lnTo>
                <a:lnTo>
                  <a:pt x="31692" y="143358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1" name="SMARTInkAnnotation445"/>
          <p:cNvSpPr/>
          <p:nvPr/>
        </p:nvSpPr>
        <p:spPr>
          <a:xfrm>
            <a:off x="5576916" y="1377975"/>
            <a:ext cx="246815" cy="168656"/>
          </a:xfrm>
          <a:custGeom>
            <a:avLst/>
            <a:gdLst/>
            <a:ahLst/>
            <a:cxnLst/>
            <a:rect l="0" t="0" r="0" b="0"/>
            <a:pathLst>
              <a:path w="246815" h="168656">
                <a:moveTo>
                  <a:pt x="24425" y="69825"/>
                </a:moveTo>
                <a:lnTo>
                  <a:pt x="0" y="45415"/>
                </a:lnTo>
                <a:lnTo>
                  <a:pt x="376" y="45085"/>
                </a:lnTo>
                <a:lnTo>
                  <a:pt x="2676" y="44718"/>
                </a:lnTo>
                <a:lnTo>
                  <a:pt x="9906" y="44483"/>
                </a:lnTo>
                <a:lnTo>
                  <a:pt x="94694" y="44425"/>
                </a:lnTo>
                <a:lnTo>
                  <a:pt x="100923" y="43719"/>
                </a:lnTo>
                <a:lnTo>
                  <a:pt x="107193" y="42544"/>
                </a:lnTo>
                <a:lnTo>
                  <a:pt x="113492" y="41054"/>
                </a:lnTo>
                <a:lnTo>
                  <a:pt x="119103" y="40061"/>
                </a:lnTo>
                <a:lnTo>
                  <a:pt x="124255" y="39399"/>
                </a:lnTo>
                <a:lnTo>
                  <a:pt x="129103" y="38958"/>
                </a:lnTo>
                <a:lnTo>
                  <a:pt x="134452" y="37958"/>
                </a:lnTo>
                <a:lnTo>
                  <a:pt x="140136" y="36586"/>
                </a:lnTo>
                <a:lnTo>
                  <a:pt x="146043" y="34966"/>
                </a:lnTo>
                <a:lnTo>
                  <a:pt x="151394" y="33885"/>
                </a:lnTo>
                <a:lnTo>
                  <a:pt x="156372" y="33165"/>
                </a:lnTo>
                <a:lnTo>
                  <a:pt x="161104" y="32685"/>
                </a:lnTo>
                <a:lnTo>
                  <a:pt x="165670" y="31659"/>
                </a:lnTo>
                <a:lnTo>
                  <a:pt x="170126" y="30270"/>
                </a:lnTo>
                <a:lnTo>
                  <a:pt x="174509" y="28638"/>
                </a:lnTo>
                <a:lnTo>
                  <a:pt x="178843" y="26845"/>
                </a:lnTo>
                <a:lnTo>
                  <a:pt x="183144" y="24944"/>
                </a:lnTo>
                <a:lnTo>
                  <a:pt x="191688" y="20950"/>
                </a:lnTo>
                <a:lnTo>
                  <a:pt x="200193" y="16823"/>
                </a:lnTo>
                <a:lnTo>
                  <a:pt x="204438" y="15440"/>
                </a:lnTo>
                <a:lnTo>
                  <a:pt x="208679" y="14519"/>
                </a:lnTo>
                <a:lnTo>
                  <a:pt x="212919" y="13904"/>
                </a:lnTo>
                <a:lnTo>
                  <a:pt x="219512" y="11340"/>
                </a:lnTo>
                <a:lnTo>
                  <a:pt x="224796" y="8554"/>
                </a:lnTo>
                <a:lnTo>
                  <a:pt x="231740" y="6280"/>
                </a:lnTo>
                <a:lnTo>
                  <a:pt x="238528" y="1429"/>
                </a:lnTo>
                <a:lnTo>
                  <a:pt x="240427" y="0"/>
                </a:lnTo>
                <a:lnTo>
                  <a:pt x="240453" y="5049"/>
                </a:lnTo>
                <a:lnTo>
                  <a:pt x="240460" y="24545"/>
                </a:lnTo>
                <a:lnTo>
                  <a:pt x="239754" y="28350"/>
                </a:lnTo>
                <a:lnTo>
                  <a:pt x="238577" y="32297"/>
                </a:lnTo>
                <a:lnTo>
                  <a:pt x="237087" y="36340"/>
                </a:lnTo>
                <a:lnTo>
                  <a:pt x="236094" y="40446"/>
                </a:lnTo>
                <a:lnTo>
                  <a:pt x="235431" y="44594"/>
                </a:lnTo>
                <a:lnTo>
                  <a:pt x="234989" y="48771"/>
                </a:lnTo>
                <a:lnTo>
                  <a:pt x="234695" y="52967"/>
                </a:lnTo>
                <a:lnTo>
                  <a:pt x="234499" y="57175"/>
                </a:lnTo>
                <a:lnTo>
                  <a:pt x="234281" y="66319"/>
                </a:lnTo>
                <a:lnTo>
                  <a:pt x="234113" y="105548"/>
                </a:lnTo>
                <a:lnTo>
                  <a:pt x="234816" y="110573"/>
                </a:lnTo>
                <a:lnTo>
                  <a:pt x="235992" y="116041"/>
                </a:lnTo>
                <a:lnTo>
                  <a:pt x="237481" y="121802"/>
                </a:lnTo>
                <a:lnTo>
                  <a:pt x="238474" y="126349"/>
                </a:lnTo>
                <a:lnTo>
                  <a:pt x="239136" y="130085"/>
                </a:lnTo>
                <a:lnTo>
                  <a:pt x="239578" y="133282"/>
                </a:lnTo>
                <a:lnTo>
                  <a:pt x="239872" y="136824"/>
                </a:lnTo>
                <a:lnTo>
                  <a:pt x="240068" y="140597"/>
                </a:lnTo>
                <a:lnTo>
                  <a:pt x="240344" y="150767"/>
                </a:lnTo>
                <a:lnTo>
                  <a:pt x="240459" y="164676"/>
                </a:lnTo>
                <a:lnTo>
                  <a:pt x="240460" y="168655"/>
                </a:lnTo>
                <a:lnTo>
                  <a:pt x="240460" y="167136"/>
                </a:lnTo>
                <a:lnTo>
                  <a:pt x="241166" y="165744"/>
                </a:lnTo>
                <a:lnTo>
                  <a:pt x="243833" y="162315"/>
                </a:lnTo>
                <a:lnTo>
                  <a:pt x="244827" y="160413"/>
                </a:lnTo>
                <a:lnTo>
                  <a:pt x="245489" y="158439"/>
                </a:lnTo>
                <a:lnTo>
                  <a:pt x="246814" y="152375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2" name="SMARTInkAnnotation446"/>
          <p:cNvSpPr/>
          <p:nvPr/>
        </p:nvSpPr>
        <p:spPr>
          <a:xfrm>
            <a:off x="5868208" y="1371700"/>
            <a:ext cx="30810" cy="190104"/>
          </a:xfrm>
          <a:custGeom>
            <a:avLst/>
            <a:gdLst/>
            <a:ahLst/>
            <a:cxnLst/>
            <a:rect l="0" t="0" r="0" b="0"/>
            <a:pathLst>
              <a:path w="30810" h="190104">
                <a:moveTo>
                  <a:pt x="0" y="12600"/>
                </a:moveTo>
                <a:lnTo>
                  <a:pt x="0" y="9229"/>
                </a:lnTo>
                <a:lnTo>
                  <a:pt x="705" y="7531"/>
                </a:lnTo>
                <a:lnTo>
                  <a:pt x="1883" y="5692"/>
                </a:lnTo>
                <a:lnTo>
                  <a:pt x="6092" y="239"/>
                </a:lnTo>
                <a:lnTo>
                  <a:pt x="6885" y="126"/>
                </a:lnTo>
                <a:lnTo>
                  <a:pt x="8120" y="51"/>
                </a:lnTo>
                <a:lnTo>
                  <a:pt x="9649" y="0"/>
                </a:lnTo>
                <a:lnTo>
                  <a:pt x="10668" y="673"/>
                </a:lnTo>
                <a:lnTo>
                  <a:pt x="11348" y="1826"/>
                </a:lnTo>
                <a:lnTo>
                  <a:pt x="12103" y="4989"/>
                </a:lnTo>
                <a:lnTo>
                  <a:pt x="12439" y="8747"/>
                </a:lnTo>
                <a:lnTo>
                  <a:pt x="12588" y="14651"/>
                </a:lnTo>
                <a:lnTo>
                  <a:pt x="12684" y="29938"/>
                </a:lnTo>
                <a:lnTo>
                  <a:pt x="13398" y="34037"/>
                </a:lnTo>
                <a:lnTo>
                  <a:pt x="14580" y="38180"/>
                </a:lnTo>
                <a:lnTo>
                  <a:pt x="16074" y="42353"/>
                </a:lnTo>
                <a:lnTo>
                  <a:pt x="17070" y="47252"/>
                </a:lnTo>
                <a:lnTo>
                  <a:pt x="17734" y="52635"/>
                </a:lnTo>
                <a:lnTo>
                  <a:pt x="18177" y="58340"/>
                </a:lnTo>
                <a:lnTo>
                  <a:pt x="18471" y="63554"/>
                </a:lnTo>
                <a:lnTo>
                  <a:pt x="18799" y="73111"/>
                </a:lnTo>
                <a:lnTo>
                  <a:pt x="18984" y="89796"/>
                </a:lnTo>
                <a:lnTo>
                  <a:pt x="18304" y="95814"/>
                </a:lnTo>
                <a:lnTo>
                  <a:pt x="17144" y="101943"/>
                </a:lnTo>
                <a:lnTo>
                  <a:pt x="15665" y="108145"/>
                </a:lnTo>
                <a:lnTo>
                  <a:pt x="15385" y="113691"/>
                </a:lnTo>
                <a:lnTo>
                  <a:pt x="15905" y="118800"/>
                </a:lnTo>
                <a:lnTo>
                  <a:pt x="16957" y="123616"/>
                </a:lnTo>
                <a:lnTo>
                  <a:pt x="17659" y="128239"/>
                </a:lnTo>
                <a:lnTo>
                  <a:pt x="18126" y="132731"/>
                </a:lnTo>
                <a:lnTo>
                  <a:pt x="18438" y="137138"/>
                </a:lnTo>
                <a:lnTo>
                  <a:pt x="18646" y="141486"/>
                </a:lnTo>
                <a:lnTo>
                  <a:pt x="18877" y="150081"/>
                </a:lnTo>
                <a:lnTo>
                  <a:pt x="19057" y="179442"/>
                </a:lnTo>
                <a:lnTo>
                  <a:pt x="19764" y="180978"/>
                </a:lnTo>
                <a:lnTo>
                  <a:pt x="20943" y="182002"/>
                </a:lnTo>
                <a:lnTo>
                  <a:pt x="22433" y="182685"/>
                </a:lnTo>
                <a:lnTo>
                  <a:pt x="23427" y="183845"/>
                </a:lnTo>
                <a:lnTo>
                  <a:pt x="24091" y="185325"/>
                </a:lnTo>
                <a:lnTo>
                  <a:pt x="24532" y="187016"/>
                </a:lnTo>
                <a:lnTo>
                  <a:pt x="25533" y="188144"/>
                </a:lnTo>
                <a:lnTo>
                  <a:pt x="26905" y="188896"/>
                </a:lnTo>
                <a:lnTo>
                  <a:pt x="30809" y="190103"/>
                </a:lnTo>
                <a:lnTo>
                  <a:pt x="30423" y="189496"/>
                </a:lnTo>
                <a:lnTo>
                  <a:pt x="29460" y="188386"/>
                </a:lnTo>
                <a:lnTo>
                  <a:pt x="28112" y="186941"/>
                </a:lnTo>
                <a:lnTo>
                  <a:pt x="27213" y="185272"/>
                </a:lnTo>
                <a:lnTo>
                  <a:pt x="26614" y="183454"/>
                </a:lnTo>
                <a:lnTo>
                  <a:pt x="25416" y="17770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3" name="SMARTInkAnnotation447"/>
          <p:cNvSpPr/>
          <p:nvPr/>
        </p:nvSpPr>
        <p:spPr>
          <a:xfrm>
            <a:off x="5811296" y="1460500"/>
            <a:ext cx="75977" cy="12701"/>
          </a:xfrm>
          <a:custGeom>
            <a:avLst/>
            <a:gdLst/>
            <a:ahLst/>
            <a:cxnLst/>
            <a:rect l="0" t="0" r="0" b="0"/>
            <a:pathLst>
              <a:path w="75977" h="12701">
                <a:moveTo>
                  <a:pt x="25145" y="12700"/>
                </a:moveTo>
                <a:lnTo>
                  <a:pt x="16301" y="3862"/>
                </a:lnTo>
                <a:lnTo>
                  <a:pt x="14307" y="2574"/>
                </a:lnTo>
                <a:lnTo>
                  <a:pt x="12271" y="1716"/>
                </a:lnTo>
                <a:lnTo>
                  <a:pt x="6445" y="100"/>
                </a:lnTo>
                <a:lnTo>
                  <a:pt x="4361" y="45"/>
                </a:lnTo>
                <a:lnTo>
                  <a:pt x="0" y="3"/>
                </a:lnTo>
                <a:lnTo>
                  <a:pt x="3182" y="1"/>
                </a:lnTo>
                <a:lnTo>
                  <a:pt x="4855" y="706"/>
                </a:lnTo>
                <a:lnTo>
                  <a:pt x="6676" y="1882"/>
                </a:lnTo>
                <a:lnTo>
                  <a:pt x="8597" y="3371"/>
                </a:lnTo>
                <a:lnTo>
                  <a:pt x="11289" y="4364"/>
                </a:lnTo>
                <a:lnTo>
                  <a:pt x="14496" y="5026"/>
                </a:lnTo>
                <a:lnTo>
                  <a:pt x="18045" y="5467"/>
                </a:lnTo>
                <a:lnTo>
                  <a:pt x="21824" y="5056"/>
                </a:lnTo>
                <a:lnTo>
                  <a:pt x="25755" y="4076"/>
                </a:lnTo>
                <a:lnTo>
                  <a:pt x="29788" y="2717"/>
                </a:lnTo>
                <a:lnTo>
                  <a:pt x="33888" y="1812"/>
                </a:lnTo>
                <a:lnTo>
                  <a:pt x="38033" y="1208"/>
                </a:lnTo>
                <a:lnTo>
                  <a:pt x="42209" y="805"/>
                </a:lnTo>
                <a:lnTo>
                  <a:pt x="46405" y="537"/>
                </a:lnTo>
                <a:lnTo>
                  <a:pt x="50614" y="358"/>
                </a:lnTo>
                <a:lnTo>
                  <a:pt x="59056" y="159"/>
                </a:lnTo>
                <a:lnTo>
                  <a:pt x="75976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4" name="SMARTInkAnnotation448"/>
          <p:cNvSpPr/>
          <p:nvPr/>
        </p:nvSpPr>
        <p:spPr>
          <a:xfrm>
            <a:off x="5957194" y="1409994"/>
            <a:ext cx="124102" cy="139112"/>
          </a:xfrm>
          <a:custGeom>
            <a:avLst/>
            <a:gdLst/>
            <a:ahLst/>
            <a:cxnLst/>
            <a:rect l="0" t="0" r="0" b="0"/>
            <a:pathLst>
              <a:path w="124102" h="139112">
                <a:moveTo>
                  <a:pt x="19030" y="18756"/>
                </a:moveTo>
                <a:lnTo>
                  <a:pt x="10186" y="27594"/>
                </a:lnTo>
                <a:lnTo>
                  <a:pt x="8192" y="28881"/>
                </a:lnTo>
                <a:lnTo>
                  <a:pt x="6157" y="29740"/>
                </a:lnTo>
                <a:lnTo>
                  <a:pt x="4094" y="30312"/>
                </a:lnTo>
                <a:lnTo>
                  <a:pt x="2719" y="31399"/>
                </a:lnTo>
                <a:lnTo>
                  <a:pt x="1802" y="32829"/>
                </a:lnTo>
                <a:lnTo>
                  <a:pt x="783" y="36300"/>
                </a:lnTo>
                <a:lnTo>
                  <a:pt x="330" y="40194"/>
                </a:lnTo>
                <a:lnTo>
                  <a:pt x="129" y="44276"/>
                </a:lnTo>
                <a:lnTo>
                  <a:pt x="0" y="49275"/>
                </a:lnTo>
                <a:lnTo>
                  <a:pt x="1865" y="51840"/>
                </a:lnTo>
                <a:lnTo>
                  <a:pt x="5047" y="55332"/>
                </a:lnTo>
                <a:lnTo>
                  <a:pt x="10808" y="61265"/>
                </a:lnTo>
                <a:lnTo>
                  <a:pt x="14905" y="65401"/>
                </a:lnTo>
                <a:lnTo>
                  <a:pt x="16986" y="66786"/>
                </a:lnTo>
                <a:lnTo>
                  <a:pt x="19079" y="67709"/>
                </a:lnTo>
                <a:lnTo>
                  <a:pt x="21181" y="68325"/>
                </a:lnTo>
                <a:lnTo>
                  <a:pt x="23994" y="68735"/>
                </a:lnTo>
                <a:lnTo>
                  <a:pt x="27281" y="69009"/>
                </a:lnTo>
                <a:lnTo>
                  <a:pt x="30885" y="69191"/>
                </a:lnTo>
                <a:lnTo>
                  <a:pt x="38654" y="69394"/>
                </a:lnTo>
                <a:lnTo>
                  <a:pt x="62306" y="69546"/>
                </a:lnTo>
                <a:lnTo>
                  <a:pt x="66237" y="68844"/>
                </a:lnTo>
                <a:lnTo>
                  <a:pt x="70269" y="67670"/>
                </a:lnTo>
                <a:lnTo>
                  <a:pt x="74370" y="66182"/>
                </a:lnTo>
                <a:lnTo>
                  <a:pt x="77809" y="64485"/>
                </a:lnTo>
                <a:lnTo>
                  <a:pt x="80808" y="62647"/>
                </a:lnTo>
                <a:lnTo>
                  <a:pt x="83513" y="60717"/>
                </a:lnTo>
                <a:lnTo>
                  <a:pt x="86729" y="58724"/>
                </a:lnTo>
                <a:lnTo>
                  <a:pt x="90284" y="56690"/>
                </a:lnTo>
                <a:lnTo>
                  <a:pt x="94067" y="54629"/>
                </a:lnTo>
                <a:lnTo>
                  <a:pt x="97295" y="53254"/>
                </a:lnTo>
                <a:lnTo>
                  <a:pt x="100152" y="52338"/>
                </a:lnTo>
                <a:lnTo>
                  <a:pt x="102764" y="51727"/>
                </a:lnTo>
                <a:lnTo>
                  <a:pt x="105210" y="50615"/>
                </a:lnTo>
                <a:lnTo>
                  <a:pt x="107547" y="49167"/>
                </a:lnTo>
                <a:lnTo>
                  <a:pt x="109811" y="47497"/>
                </a:lnTo>
                <a:lnTo>
                  <a:pt x="112027" y="45678"/>
                </a:lnTo>
                <a:lnTo>
                  <a:pt x="114210" y="43759"/>
                </a:lnTo>
                <a:lnTo>
                  <a:pt x="116371" y="41775"/>
                </a:lnTo>
                <a:lnTo>
                  <a:pt x="117812" y="39746"/>
                </a:lnTo>
                <a:lnTo>
                  <a:pt x="119413" y="35611"/>
                </a:lnTo>
                <a:lnTo>
                  <a:pt x="122007" y="31421"/>
                </a:lnTo>
                <a:lnTo>
                  <a:pt x="123687" y="29316"/>
                </a:lnTo>
                <a:lnTo>
                  <a:pt x="124101" y="27207"/>
                </a:lnTo>
                <a:lnTo>
                  <a:pt x="123671" y="25096"/>
                </a:lnTo>
                <a:lnTo>
                  <a:pt x="122017" y="20868"/>
                </a:lnTo>
                <a:lnTo>
                  <a:pt x="121282" y="16637"/>
                </a:lnTo>
                <a:lnTo>
                  <a:pt x="120955" y="12405"/>
                </a:lnTo>
                <a:lnTo>
                  <a:pt x="120868" y="10289"/>
                </a:lnTo>
                <a:lnTo>
                  <a:pt x="120104" y="8878"/>
                </a:lnTo>
                <a:lnTo>
                  <a:pt x="118889" y="7937"/>
                </a:lnTo>
                <a:lnTo>
                  <a:pt x="117372" y="7310"/>
                </a:lnTo>
                <a:lnTo>
                  <a:pt x="113804" y="4732"/>
                </a:lnTo>
                <a:lnTo>
                  <a:pt x="111865" y="3057"/>
                </a:lnTo>
                <a:lnTo>
                  <a:pt x="109866" y="1940"/>
                </a:lnTo>
                <a:lnTo>
                  <a:pt x="107827" y="1195"/>
                </a:lnTo>
                <a:lnTo>
                  <a:pt x="105762" y="699"/>
                </a:lnTo>
                <a:lnTo>
                  <a:pt x="102974" y="368"/>
                </a:lnTo>
                <a:lnTo>
                  <a:pt x="99702" y="147"/>
                </a:lnTo>
                <a:lnTo>
                  <a:pt x="96109" y="0"/>
                </a:lnTo>
                <a:lnTo>
                  <a:pt x="93714" y="608"/>
                </a:lnTo>
                <a:lnTo>
                  <a:pt x="92117" y="1718"/>
                </a:lnTo>
                <a:lnTo>
                  <a:pt x="91053" y="3164"/>
                </a:lnTo>
                <a:lnTo>
                  <a:pt x="88931" y="4128"/>
                </a:lnTo>
                <a:lnTo>
                  <a:pt x="86104" y="4771"/>
                </a:lnTo>
                <a:lnTo>
                  <a:pt x="82809" y="5199"/>
                </a:lnTo>
                <a:lnTo>
                  <a:pt x="79905" y="6190"/>
                </a:lnTo>
                <a:lnTo>
                  <a:pt x="77263" y="7557"/>
                </a:lnTo>
                <a:lnTo>
                  <a:pt x="74796" y="9173"/>
                </a:lnTo>
                <a:lnTo>
                  <a:pt x="72445" y="11662"/>
                </a:lnTo>
                <a:lnTo>
                  <a:pt x="70172" y="14732"/>
                </a:lnTo>
                <a:lnTo>
                  <a:pt x="67951" y="18190"/>
                </a:lnTo>
                <a:lnTo>
                  <a:pt x="65763" y="21906"/>
                </a:lnTo>
                <a:lnTo>
                  <a:pt x="63600" y="25795"/>
                </a:lnTo>
                <a:lnTo>
                  <a:pt x="61451" y="29799"/>
                </a:lnTo>
                <a:lnTo>
                  <a:pt x="59313" y="33173"/>
                </a:lnTo>
                <a:lnTo>
                  <a:pt x="57181" y="36129"/>
                </a:lnTo>
                <a:lnTo>
                  <a:pt x="55053" y="38804"/>
                </a:lnTo>
                <a:lnTo>
                  <a:pt x="52930" y="42705"/>
                </a:lnTo>
                <a:lnTo>
                  <a:pt x="50809" y="47422"/>
                </a:lnTo>
                <a:lnTo>
                  <a:pt x="48687" y="52683"/>
                </a:lnTo>
                <a:lnTo>
                  <a:pt x="47274" y="56896"/>
                </a:lnTo>
                <a:lnTo>
                  <a:pt x="46331" y="60411"/>
                </a:lnTo>
                <a:lnTo>
                  <a:pt x="45703" y="63459"/>
                </a:lnTo>
                <a:lnTo>
                  <a:pt x="44578" y="66902"/>
                </a:lnTo>
                <a:lnTo>
                  <a:pt x="43121" y="70609"/>
                </a:lnTo>
                <a:lnTo>
                  <a:pt x="41445" y="74491"/>
                </a:lnTo>
                <a:lnTo>
                  <a:pt x="40328" y="78491"/>
                </a:lnTo>
                <a:lnTo>
                  <a:pt x="39582" y="82568"/>
                </a:lnTo>
                <a:lnTo>
                  <a:pt x="39086" y="86697"/>
                </a:lnTo>
                <a:lnTo>
                  <a:pt x="38754" y="90861"/>
                </a:lnTo>
                <a:lnTo>
                  <a:pt x="38533" y="95048"/>
                </a:lnTo>
                <a:lnTo>
                  <a:pt x="38223" y="105802"/>
                </a:lnTo>
                <a:lnTo>
                  <a:pt x="38100" y="122364"/>
                </a:lnTo>
                <a:lnTo>
                  <a:pt x="38804" y="124517"/>
                </a:lnTo>
                <a:lnTo>
                  <a:pt x="41467" y="128790"/>
                </a:lnTo>
                <a:lnTo>
                  <a:pt x="44564" y="132919"/>
                </a:lnTo>
                <a:lnTo>
                  <a:pt x="47558" y="136052"/>
                </a:lnTo>
                <a:lnTo>
                  <a:pt x="49344" y="137170"/>
                </a:lnTo>
                <a:lnTo>
                  <a:pt x="53213" y="138412"/>
                </a:lnTo>
                <a:lnTo>
                  <a:pt x="55939" y="138743"/>
                </a:lnTo>
                <a:lnTo>
                  <a:pt x="59167" y="138964"/>
                </a:lnTo>
                <a:lnTo>
                  <a:pt x="62732" y="139111"/>
                </a:lnTo>
                <a:lnTo>
                  <a:pt x="66521" y="138504"/>
                </a:lnTo>
                <a:lnTo>
                  <a:pt x="70458" y="137394"/>
                </a:lnTo>
                <a:lnTo>
                  <a:pt x="82570" y="133056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5" name="SMARTInkAnnotation449"/>
          <p:cNvSpPr/>
          <p:nvPr/>
        </p:nvSpPr>
        <p:spPr>
          <a:xfrm>
            <a:off x="6332140" y="1366217"/>
            <a:ext cx="107567" cy="151426"/>
          </a:xfrm>
          <a:custGeom>
            <a:avLst/>
            <a:gdLst/>
            <a:ahLst/>
            <a:cxnLst/>
            <a:rect l="0" t="0" r="0" b="0"/>
            <a:pathLst>
              <a:path w="107567" h="151426">
                <a:moveTo>
                  <a:pt x="88861" y="18083"/>
                </a:moveTo>
                <a:lnTo>
                  <a:pt x="88861" y="6343"/>
                </a:lnTo>
                <a:lnTo>
                  <a:pt x="86977" y="3928"/>
                </a:lnTo>
                <a:lnTo>
                  <a:pt x="85488" y="2296"/>
                </a:lnTo>
                <a:lnTo>
                  <a:pt x="83788" y="1209"/>
                </a:lnTo>
                <a:lnTo>
                  <a:pt x="81949" y="483"/>
                </a:lnTo>
                <a:lnTo>
                  <a:pt x="80017" y="0"/>
                </a:lnTo>
                <a:lnTo>
                  <a:pt x="78023" y="383"/>
                </a:lnTo>
                <a:lnTo>
                  <a:pt x="75987" y="1344"/>
                </a:lnTo>
                <a:lnTo>
                  <a:pt x="73925" y="2690"/>
                </a:lnTo>
                <a:lnTo>
                  <a:pt x="71844" y="3588"/>
                </a:lnTo>
                <a:lnTo>
                  <a:pt x="69750" y="4186"/>
                </a:lnTo>
                <a:lnTo>
                  <a:pt x="67648" y="4585"/>
                </a:lnTo>
                <a:lnTo>
                  <a:pt x="64835" y="5557"/>
                </a:lnTo>
                <a:lnTo>
                  <a:pt x="61548" y="6910"/>
                </a:lnTo>
                <a:lnTo>
                  <a:pt x="57944" y="8518"/>
                </a:lnTo>
                <a:lnTo>
                  <a:pt x="54835" y="10295"/>
                </a:lnTo>
                <a:lnTo>
                  <a:pt x="52058" y="12185"/>
                </a:lnTo>
                <a:lnTo>
                  <a:pt x="49500" y="14151"/>
                </a:lnTo>
                <a:lnTo>
                  <a:pt x="47088" y="16167"/>
                </a:lnTo>
                <a:lnTo>
                  <a:pt x="44774" y="18217"/>
                </a:lnTo>
                <a:lnTo>
                  <a:pt x="42526" y="20289"/>
                </a:lnTo>
                <a:lnTo>
                  <a:pt x="39615" y="22376"/>
                </a:lnTo>
                <a:lnTo>
                  <a:pt x="36262" y="24473"/>
                </a:lnTo>
                <a:lnTo>
                  <a:pt x="32616" y="26576"/>
                </a:lnTo>
                <a:lnTo>
                  <a:pt x="29478" y="29390"/>
                </a:lnTo>
                <a:lnTo>
                  <a:pt x="26680" y="32676"/>
                </a:lnTo>
                <a:lnTo>
                  <a:pt x="24109" y="36278"/>
                </a:lnTo>
                <a:lnTo>
                  <a:pt x="20983" y="40091"/>
                </a:lnTo>
                <a:lnTo>
                  <a:pt x="17488" y="44044"/>
                </a:lnTo>
                <a:lnTo>
                  <a:pt x="13744" y="48090"/>
                </a:lnTo>
                <a:lnTo>
                  <a:pt x="11250" y="52199"/>
                </a:lnTo>
                <a:lnTo>
                  <a:pt x="9586" y="56349"/>
                </a:lnTo>
                <a:lnTo>
                  <a:pt x="8477" y="60527"/>
                </a:lnTo>
                <a:lnTo>
                  <a:pt x="7032" y="64724"/>
                </a:lnTo>
                <a:lnTo>
                  <a:pt x="5363" y="68932"/>
                </a:lnTo>
                <a:lnTo>
                  <a:pt x="3543" y="73149"/>
                </a:lnTo>
                <a:lnTo>
                  <a:pt x="2331" y="77371"/>
                </a:lnTo>
                <a:lnTo>
                  <a:pt x="1522" y="81598"/>
                </a:lnTo>
                <a:lnTo>
                  <a:pt x="984" y="85826"/>
                </a:lnTo>
                <a:lnTo>
                  <a:pt x="624" y="90056"/>
                </a:lnTo>
                <a:lnTo>
                  <a:pt x="385" y="94287"/>
                </a:lnTo>
                <a:lnTo>
                  <a:pt x="119" y="102752"/>
                </a:lnTo>
                <a:lnTo>
                  <a:pt x="0" y="111217"/>
                </a:lnTo>
                <a:lnTo>
                  <a:pt x="675" y="114745"/>
                </a:lnTo>
                <a:lnTo>
                  <a:pt x="1831" y="117802"/>
                </a:lnTo>
                <a:lnTo>
                  <a:pt x="4996" y="123786"/>
                </a:lnTo>
                <a:lnTo>
                  <a:pt x="8758" y="131149"/>
                </a:lnTo>
                <a:lnTo>
                  <a:pt x="10749" y="134382"/>
                </a:lnTo>
                <a:lnTo>
                  <a:pt x="12782" y="137244"/>
                </a:lnTo>
                <a:lnTo>
                  <a:pt x="14844" y="139857"/>
                </a:lnTo>
                <a:lnTo>
                  <a:pt x="16924" y="141599"/>
                </a:lnTo>
                <a:lnTo>
                  <a:pt x="19018" y="142760"/>
                </a:lnTo>
                <a:lnTo>
                  <a:pt x="21119" y="143535"/>
                </a:lnTo>
                <a:lnTo>
                  <a:pt x="23932" y="144756"/>
                </a:lnTo>
                <a:lnTo>
                  <a:pt x="30822" y="147995"/>
                </a:lnTo>
                <a:lnTo>
                  <a:pt x="34637" y="149141"/>
                </a:lnTo>
                <a:lnTo>
                  <a:pt x="38591" y="149905"/>
                </a:lnTo>
                <a:lnTo>
                  <a:pt x="42639" y="150414"/>
                </a:lnTo>
                <a:lnTo>
                  <a:pt x="46751" y="150754"/>
                </a:lnTo>
                <a:lnTo>
                  <a:pt x="50903" y="150980"/>
                </a:lnTo>
                <a:lnTo>
                  <a:pt x="59283" y="151232"/>
                </a:lnTo>
                <a:lnTo>
                  <a:pt x="80265" y="151415"/>
                </a:lnTo>
                <a:lnTo>
                  <a:pt x="87629" y="151425"/>
                </a:lnTo>
                <a:lnTo>
                  <a:pt x="90158" y="150722"/>
                </a:lnTo>
                <a:lnTo>
                  <a:pt x="91843" y="149548"/>
                </a:lnTo>
                <a:lnTo>
                  <a:pt x="92967" y="148060"/>
                </a:lnTo>
                <a:lnTo>
                  <a:pt x="94422" y="147067"/>
                </a:lnTo>
                <a:lnTo>
                  <a:pt x="96099" y="146406"/>
                </a:lnTo>
                <a:lnTo>
                  <a:pt x="97922" y="145965"/>
                </a:lnTo>
                <a:lnTo>
                  <a:pt x="99844" y="144965"/>
                </a:lnTo>
                <a:lnTo>
                  <a:pt x="101831" y="143594"/>
                </a:lnTo>
                <a:lnTo>
                  <a:pt x="106720" y="139693"/>
                </a:lnTo>
                <a:lnTo>
                  <a:pt x="107120" y="138668"/>
                </a:lnTo>
                <a:lnTo>
                  <a:pt x="107566" y="135647"/>
                </a:lnTo>
                <a:lnTo>
                  <a:pt x="106979" y="133853"/>
                </a:lnTo>
                <a:lnTo>
                  <a:pt x="104444" y="129979"/>
                </a:lnTo>
                <a:lnTo>
                  <a:pt x="102779" y="128664"/>
                </a:lnTo>
                <a:lnTo>
                  <a:pt x="100963" y="127787"/>
                </a:lnTo>
                <a:lnTo>
                  <a:pt x="99048" y="127202"/>
                </a:lnTo>
                <a:lnTo>
                  <a:pt x="97770" y="126107"/>
                </a:lnTo>
                <a:lnTo>
                  <a:pt x="96918" y="124671"/>
                </a:lnTo>
                <a:lnTo>
                  <a:pt x="96350" y="123008"/>
                </a:lnTo>
                <a:lnTo>
                  <a:pt x="93837" y="119279"/>
                </a:lnTo>
                <a:lnTo>
                  <a:pt x="92178" y="117297"/>
                </a:lnTo>
                <a:lnTo>
                  <a:pt x="89661" y="115976"/>
                </a:lnTo>
                <a:lnTo>
                  <a:pt x="86570" y="115095"/>
                </a:lnTo>
                <a:lnTo>
                  <a:pt x="83097" y="114508"/>
                </a:lnTo>
                <a:lnTo>
                  <a:pt x="80077" y="114116"/>
                </a:lnTo>
                <a:lnTo>
                  <a:pt x="77357" y="113855"/>
                </a:lnTo>
                <a:lnTo>
                  <a:pt x="74838" y="113681"/>
                </a:lnTo>
                <a:lnTo>
                  <a:pt x="72452" y="112859"/>
                </a:lnTo>
                <a:lnTo>
                  <a:pt x="70156" y="111606"/>
                </a:lnTo>
                <a:lnTo>
                  <a:pt x="67919" y="110065"/>
                </a:lnTo>
                <a:lnTo>
                  <a:pt x="65722" y="109038"/>
                </a:lnTo>
                <a:lnTo>
                  <a:pt x="63551" y="108353"/>
                </a:lnTo>
                <a:lnTo>
                  <a:pt x="61398" y="107896"/>
                </a:lnTo>
                <a:lnTo>
                  <a:pt x="59256" y="107592"/>
                </a:lnTo>
                <a:lnTo>
                  <a:pt x="57122" y="107389"/>
                </a:lnTo>
                <a:lnTo>
                  <a:pt x="50848" y="106990"/>
                </a:lnTo>
                <a:lnTo>
                  <a:pt x="54143" y="103614"/>
                </a:lnTo>
                <a:lnTo>
                  <a:pt x="55832" y="102620"/>
                </a:lnTo>
                <a:lnTo>
                  <a:pt x="57663" y="101958"/>
                </a:lnTo>
                <a:lnTo>
                  <a:pt x="59591" y="101516"/>
                </a:lnTo>
                <a:lnTo>
                  <a:pt x="61581" y="100516"/>
                </a:lnTo>
                <a:lnTo>
                  <a:pt x="63615" y="99144"/>
                </a:lnTo>
                <a:lnTo>
                  <a:pt x="69799" y="94283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6" name="SMARTInkAnnotation450"/>
          <p:cNvSpPr/>
          <p:nvPr/>
        </p:nvSpPr>
        <p:spPr>
          <a:xfrm>
            <a:off x="6486306" y="1390760"/>
            <a:ext cx="125275" cy="139591"/>
          </a:xfrm>
          <a:custGeom>
            <a:avLst/>
            <a:gdLst/>
            <a:ahLst/>
            <a:cxnLst/>
            <a:rect l="0" t="0" r="0" b="0"/>
            <a:pathLst>
              <a:path w="125275" h="139591">
                <a:moveTo>
                  <a:pt x="4589" y="44340"/>
                </a:moveTo>
                <a:lnTo>
                  <a:pt x="10060" y="44340"/>
                </a:lnTo>
                <a:lnTo>
                  <a:pt x="10354" y="45045"/>
                </a:lnTo>
                <a:lnTo>
                  <a:pt x="10827" y="49366"/>
                </a:lnTo>
                <a:lnTo>
                  <a:pt x="10909" y="52179"/>
                </a:lnTo>
                <a:lnTo>
                  <a:pt x="10920" y="53799"/>
                </a:lnTo>
                <a:lnTo>
                  <a:pt x="9516" y="55585"/>
                </a:lnTo>
                <a:lnTo>
                  <a:pt x="7167" y="57481"/>
                </a:lnTo>
                <a:lnTo>
                  <a:pt x="0" y="62223"/>
                </a:lnTo>
                <a:lnTo>
                  <a:pt x="117" y="63317"/>
                </a:lnTo>
                <a:lnTo>
                  <a:pt x="2131" y="66415"/>
                </a:lnTo>
                <a:lnTo>
                  <a:pt x="3496" y="70144"/>
                </a:lnTo>
                <a:lnTo>
                  <a:pt x="3861" y="72126"/>
                </a:lnTo>
                <a:lnTo>
                  <a:pt x="6148" y="76210"/>
                </a:lnTo>
                <a:lnTo>
                  <a:pt x="7746" y="78286"/>
                </a:lnTo>
                <a:lnTo>
                  <a:pt x="9518" y="79671"/>
                </a:lnTo>
                <a:lnTo>
                  <a:pt x="11405" y="80594"/>
                </a:lnTo>
                <a:lnTo>
                  <a:pt x="13369" y="81209"/>
                </a:lnTo>
                <a:lnTo>
                  <a:pt x="16090" y="81620"/>
                </a:lnTo>
                <a:lnTo>
                  <a:pt x="19316" y="81893"/>
                </a:lnTo>
                <a:lnTo>
                  <a:pt x="25961" y="82197"/>
                </a:lnTo>
                <a:lnTo>
                  <a:pt x="31267" y="82332"/>
                </a:lnTo>
                <a:lnTo>
                  <a:pt x="41597" y="82408"/>
                </a:lnTo>
                <a:lnTo>
                  <a:pt x="45499" y="81713"/>
                </a:lnTo>
                <a:lnTo>
                  <a:pt x="49513" y="80544"/>
                </a:lnTo>
                <a:lnTo>
                  <a:pt x="53599" y="79059"/>
                </a:lnTo>
                <a:lnTo>
                  <a:pt x="58443" y="78070"/>
                </a:lnTo>
                <a:lnTo>
                  <a:pt x="63789" y="77410"/>
                </a:lnTo>
                <a:lnTo>
                  <a:pt x="69472" y="76970"/>
                </a:lnTo>
                <a:lnTo>
                  <a:pt x="73966" y="75971"/>
                </a:lnTo>
                <a:lnTo>
                  <a:pt x="77669" y="74600"/>
                </a:lnTo>
                <a:lnTo>
                  <a:pt x="92056" y="67329"/>
                </a:lnTo>
                <a:lnTo>
                  <a:pt x="95376" y="65310"/>
                </a:lnTo>
                <a:lnTo>
                  <a:pt x="98295" y="63259"/>
                </a:lnTo>
                <a:lnTo>
                  <a:pt x="100948" y="61186"/>
                </a:lnTo>
                <a:lnTo>
                  <a:pt x="104127" y="59098"/>
                </a:lnTo>
                <a:lnTo>
                  <a:pt x="107660" y="57001"/>
                </a:lnTo>
                <a:lnTo>
                  <a:pt x="111427" y="54897"/>
                </a:lnTo>
                <a:lnTo>
                  <a:pt x="114644" y="53495"/>
                </a:lnTo>
                <a:lnTo>
                  <a:pt x="117494" y="52560"/>
                </a:lnTo>
                <a:lnTo>
                  <a:pt x="120101" y="51937"/>
                </a:lnTo>
                <a:lnTo>
                  <a:pt x="121839" y="50110"/>
                </a:lnTo>
                <a:lnTo>
                  <a:pt x="122997" y="47481"/>
                </a:lnTo>
                <a:lnTo>
                  <a:pt x="123770" y="44317"/>
                </a:lnTo>
                <a:lnTo>
                  <a:pt x="124284" y="41503"/>
                </a:lnTo>
                <a:lnTo>
                  <a:pt x="124628" y="38921"/>
                </a:lnTo>
                <a:lnTo>
                  <a:pt x="124857" y="36494"/>
                </a:lnTo>
                <a:lnTo>
                  <a:pt x="125009" y="34170"/>
                </a:lnTo>
                <a:lnTo>
                  <a:pt x="125111" y="31916"/>
                </a:lnTo>
                <a:lnTo>
                  <a:pt x="125224" y="27529"/>
                </a:lnTo>
                <a:lnTo>
                  <a:pt x="125274" y="23228"/>
                </a:lnTo>
                <a:lnTo>
                  <a:pt x="124581" y="21093"/>
                </a:lnTo>
                <a:lnTo>
                  <a:pt x="121929" y="16839"/>
                </a:lnTo>
                <a:lnTo>
                  <a:pt x="118397" y="12597"/>
                </a:lnTo>
                <a:lnTo>
                  <a:pt x="116466" y="10478"/>
                </a:lnTo>
                <a:lnTo>
                  <a:pt x="113769" y="8360"/>
                </a:lnTo>
                <a:lnTo>
                  <a:pt x="110556" y="6242"/>
                </a:lnTo>
                <a:lnTo>
                  <a:pt x="107004" y="4125"/>
                </a:lnTo>
                <a:lnTo>
                  <a:pt x="103930" y="2713"/>
                </a:lnTo>
                <a:lnTo>
                  <a:pt x="101173" y="1772"/>
                </a:lnTo>
                <a:lnTo>
                  <a:pt x="98631" y="1145"/>
                </a:lnTo>
                <a:lnTo>
                  <a:pt x="96229" y="726"/>
                </a:lnTo>
                <a:lnTo>
                  <a:pt x="93922" y="448"/>
                </a:lnTo>
                <a:lnTo>
                  <a:pt x="91679" y="262"/>
                </a:lnTo>
                <a:lnTo>
                  <a:pt x="88771" y="138"/>
                </a:lnTo>
                <a:lnTo>
                  <a:pt x="81774" y="0"/>
                </a:lnTo>
                <a:lnTo>
                  <a:pt x="78637" y="669"/>
                </a:lnTo>
                <a:lnTo>
                  <a:pt x="75841" y="1820"/>
                </a:lnTo>
                <a:lnTo>
                  <a:pt x="73270" y="3294"/>
                </a:lnTo>
                <a:lnTo>
                  <a:pt x="66649" y="6812"/>
                </a:lnTo>
                <a:lnTo>
                  <a:pt x="62906" y="8738"/>
                </a:lnTo>
                <a:lnTo>
                  <a:pt x="59705" y="10727"/>
                </a:lnTo>
                <a:lnTo>
                  <a:pt x="56865" y="12759"/>
                </a:lnTo>
                <a:lnTo>
                  <a:pt x="54266" y="14820"/>
                </a:lnTo>
                <a:lnTo>
                  <a:pt x="51826" y="17604"/>
                </a:lnTo>
                <a:lnTo>
                  <a:pt x="49495" y="20872"/>
                </a:lnTo>
                <a:lnTo>
                  <a:pt x="47234" y="24461"/>
                </a:lnTo>
                <a:lnTo>
                  <a:pt x="45022" y="28265"/>
                </a:lnTo>
                <a:lnTo>
                  <a:pt x="40679" y="36255"/>
                </a:lnTo>
                <a:lnTo>
                  <a:pt x="34267" y="48686"/>
                </a:lnTo>
                <a:lnTo>
                  <a:pt x="32846" y="52882"/>
                </a:lnTo>
                <a:lnTo>
                  <a:pt x="31899" y="57090"/>
                </a:lnTo>
                <a:lnTo>
                  <a:pt x="31267" y="61307"/>
                </a:lnTo>
                <a:lnTo>
                  <a:pt x="30847" y="65529"/>
                </a:lnTo>
                <a:lnTo>
                  <a:pt x="30566" y="69755"/>
                </a:lnTo>
                <a:lnTo>
                  <a:pt x="30378" y="73983"/>
                </a:lnTo>
                <a:lnTo>
                  <a:pt x="30961" y="78213"/>
                </a:lnTo>
                <a:lnTo>
                  <a:pt x="32053" y="82444"/>
                </a:lnTo>
                <a:lnTo>
                  <a:pt x="33489" y="86676"/>
                </a:lnTo>
                <a:lnTo>
                  <a:pt x="34446" y="90909"/>
                </a:lnTo>
                <a:lnTo>
                  <a:pt x="35084" y="95141"/>
                </a:lnTo>
                <a:lnTo>
                  <a:pt x="35509" y="99374"/>
                </a:lnTo>
                <a:lnTo>
                  <a:pt x="36497" y="103607"/>
                </a:lnTo>
                <a:lnTo>
                  <a:pt x="37863" y="107840"/>
                </a:lnTo>
                <a:lnTo>
                  <a:pt x="39480" y="112073"/>
                </a:lnTo>
                <a:lnTo>
                  <a:pt x="41264" y="115601"/>
                </a:lnTo>
                <a:lnTo>
                  <a:pt x="43158" y="118659"/>
                </a:lnTo>
                <a:lnTo>
                  <a:pt x="45128" y="121402"/>
                </a:lnTo>
                <a:lnTo>
                  <a:pt x="47148" y="123937"/>
                </a:lnTo>
                <a:lnTo>
                  <a:pt x="49200" y="126332"/>
                </a:lnTo>
                <a:lnTo>
                  <a:pt x="51272" y="128635"/>
                </a:lnTo>
                <a:lnTo>
                  <a:pt x="54067" y="130170"/>
                </a:lnTo>
                <a:lnTo>
                  <a:pt x="57343" y="131193"/>
                </a:lnTo>
                <a:lnTo>
                  <a:pt x="60938" y="131876"/>
                </a:lnTo>
                <a:lnTo>
                  <a:pt x="64748" y="133036"/>
                </a:lnTo>
                <a:lnTo>
                  <a:pt x="68698" y="134515"/>
                </a:lnTo>
                <a:lnTo>
                  <a:pt x="72744" y="136207"/>
                </a:lnTo>
                <a:lnTo>
                  <a:pt x="76853" y="137334"/>
                </a:lnTo>
                <a:lnTo>
                  <a:pt x="81006" y="138086"/>
                </a:lnTo>
                <a:lnTo>
                  <a:pt x="85185" y="138588"/>
                </a:lnTo>
                <a:lnTo>
                  <a:pt x="88678" y="138922"/>
                </a:lnTo>
                <a:lnTo>
                  <a:pt x="91712" y="139144"/>
                </a:lnTo>
                <a:lnTo>
                  <a:pt x="99898" y="13959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7" name="SMARTInkAnnotation451"/>
          <p:cNvSpPr/>
          <p:nvPr/>
        </p:nvSpPr>
        <p:spPr>
          <a:xfrm>
            <a:off x="6687869" y="1384308"/>
            <a:ext cx="266857" cy="133310"/>
          </a:xfrm>
          <a:custGeom>
            <a:avLst/>
            <a:gdLst/>
            <a:ahLst/>
            <a:cxnLst/>
            <a:rect l="0" t="0" r="0" b="0"/>
            <a:pathLst>
              <a:path w="266857" h="133310">
                <a:moveTo>
                  <a:pt x="25416" y="82542"/>
                </a:moveTo>
                <a:lnTo>
                  <a:pt x="22042" y="85913"/>
                </a:lnTo>
                <a:lnTo>
                  <a:pt x="20342" y="86906"/>
                </a:lnTo>
                <a:lnTo>
                  <a:pt x="14578" y="89009"/>
                </a:lnTo>
                <a:lnTo>
                  <a:pt x="8398" y="93081"/>
                </a:lnTo>
                <a:lnTo>
                  <a:pt x="72" y="95225"/>
                </a:lnTo>
                <a:lnTo>
                  <a:pt x="3" y="95241"/>
                </a:lnTo>
                <a:lnTo>
                  <a:pt x="3" y="95241"/>
                </a:lnTo>
                <a:lnTo>
                  <a:pt x="0" y="91871"/>
                </a:lnTo>
                <a:lnTo>
                  <a:pt x="706" y="90878"/>
                </a:lnTo>
                <a:lnTo>
                  <a:pt x="1883" y="90216"/>
                </a:lnTo>
                <a:lnTo>
                  <a:pt x="3373" y="89774"/>
                </a:lnTo>
                <a:lnTo>
                  <a:pt x="6912" y="87403"/>
                </a:lnTo>
                <a:lnTo>
                  <a:pt x="8843" y="85782"/>
                </a:lnTo>
                <a:lnTo>
                  <a:pt x="10131" y="83997"/>
                </a:lnTo>
                <a:lnTo>
                  <a:pt x="11563" y="80131"/>
                </a:lnTo>
                <a:lnTo>
                  <a:pt x="14082" y="76061"/>
                </a:lnTo>
                <a:lnTo>
                  <a:pt x="17554" y="71900"/>
                </a:lnTo>
                <a:lnTo>
                  <a:pt x="19468" y="69803"/>
                </a:lnTo>
                <a:lnTo>
                  <a:pt x="21452" y="67699"/>
                </a:lnTo>
                <a:lnTo>
                  <a:pt x="23479" y="64886"/>
                </a:lnTo>
                <a:lnTo>
                  <a:pt x="25537" y="61599"/>
                </a:lnTo>
                <a:lnTo>
                  <a:pt x="27613" y="57997"/>
                </a:lnTo>
                <a:lnTo>
                  <a:pt x="29704" y="54889"/>
                </a:lnTo>
                <a:lnTo>
                  <a:pt x="31805" y="52112"/>
                </a:lnTo>
                <a:lnTo>
                  <a:pt x="33911" y="49556"/>
                </a:lnTo>
                <a:lnTo>
                  <a:pt x="36021" y="46440"/>
                </a:lnTo>
                <a:lnTo>
                  <a:pt x="38133" y="42952"/>
                </a:lnTo>
                <a:lnTo>
                  <a:pt x="40249" y="39215"/>
                </a:lnTo>
                <a:lnTo>
                  <a:pt x="42363" y="36018"/>
                </a:lnTo>
                <a:lnTo>
                  <a:pt x="44481" y="33182"/>
                </a:lnTo>
                <a:lnTo>
                  <a:pt x="46597" y="30585"/>
                </a:lnTo>
                <a:lnTo>
                  <a:pt x="48714" y="28148"/>
                </a:lnTo>
                <a:lnTo>
                  <a:pt x="50832" y="25819"/>
                </a:lnTo>
                <a:lnTo>
                  <a:pt x="52950" y="23560"/>
                </a:lnTo>
                <a:lnTo>
                  <a:pt x="54362" y="21348"/>
                </a:lnTo>
                <a:lnTo>
                  <a:pt x="55303" y="19168"/>
                </a:lnTo>
                <a:lnTo>
                  <a:pt x="55930" y="17009"/>
                </a:lnTo>
                <a:lnTo>
                  <a:pt x="57054" y="14865"/>
                </a:lnTo>
                <a:lnTo>
                  <a:pt x="58510" y="12729"/>
                </a:lnTo>
                <a:lnTo>
                  <a:pt x="60187" y="10600"/>
                </a:lnTo>
                <a:lnTo>
                  <a:pt x="61304" y="8475"/>
                </a:lnTo>
                <a:lnTo>
                  <a:pt x="62049" y="6353"/>
                </a:lnTo>
                <a:lnTo>
                  <a:pt x="63513" y="102"/>
                </a:lnTo>
                <a:lnTo>
                  <a:pt x="63537" y="8840"/>
                </a:lnTo>
                <a:lnTo>
                  <a:pt x="62831" y="11535"/>
                </a:lnTo>
                <a:lnTo>
                  <a:pt x="61656" y="14743"/>
                </a:lnTo>
                <a:lnTo>
                  <a:pt x="60165" y="18292"/>
                </a:lnTo>
                <a:lnTo>
                  <a:pt x="59172" y="21364"/>
                </a:lnTo>
                <a:lnTo>
                  <a:pt x="58510" y="24118"/>
                </a:lnTo>
                <a:lnTo>
                  <a:pt x="58067" y="26659"/>
                </a:lnTo>
                <a:lnTo>
                  <a:pt x="57068" y="29765"/>
                </a:lnTo>
                <a:lnTo>
                  <a:pt x="55695" y="33246"/>
                </a:lnTo>
                <a:lnTo>
                  <a:pt x="54074" y="36978"/>
                </a:lnTo>
                <a:lnTo>
                  <a:pt x="52993" y="40877"/>
                </a:lnTo>
                <a:lnTo>
                  <a:pt x="52272" y="44887"/>
                </a:lnTo>
                <a:lnTo>
                  <a:pt x="51792" y="48972"/>
                </a:lnTo>
                <a:lnTo>
                  <a:pt x="51472" y="53107"/>
                </a:lnTo>
                <a:lnTo>
                  <a:pt x="51258" y="57274"/>
                </a:lnTo>
                <a:lnTo>
                  <a:pt x="51116" y="61463"/>
                </a:lnTo>
                <a:lnTo>
                  <a:pt x="50887" y="81984"/>
                </a:lnTo>
                <a:lnTo>
                  <a:pt x="50856" y="88879"/>
                </a:lnTo>
                <a:lnTo>
                  <a:pt x="51554" y="91706"/>
                </a:lnTo>
                <a:lnTo>
                  <a:pt x="52725" y="94296"/>
                </a:lnTo>
                <a:lnTo>
                  <a:pt x="54212" y="96728"/>
                </a:lnTo>
                <a:lnTo>
                  <a:pt x="55203" y="99055"/>
                </a:lnTo>
                <a:lnTo>
                  <a:pt x="55863" y="101311"/>
                </a:lnTo>
                <a:lnTo>
                  <a:pt x="56305" y="103522"/>
                </a:lnTo>
                <a:lnTo>
                  <a:pt x="58010" y="105701"/>
                </a:lnTo>
                <a:lnTo>
                  <a:pt x="60559" y="107859"/>
                </a:lnTo>
                <a:lnTo>
                  <a:pt x="66451" y="111433"/>
                </a:lnTo>
                <a:lnTo>
                  <a:pt x="71422" y="113021"/>
                </a:lnTo>
                <a:lnTo>
                  <a:pt x="78190" y="113915"/>
                </a:lnTo>
                <a:lnTo>
                  <a:pt x="84406" y="112243"/>
                </a:lnTo>
                <a:lnTo>
                  <a:pt x="91875" y="109854"/>
                </a:lnTo>
                <a:lnTo>
                  <a:pt x="99901" y="108792"/>
                </a:lnTo>
                <a:lnTo>
                  <a:pt x="103313" y="107803"/>
                </a:lnTo>
                <a:lnTo>
                  <a:pt x="108985" y="104823"/>
                </a:lnTo>
                <a:lnTo>
                  <a:pt x="111486" y="102335"/>
                </a:lnTo>
                <a:lnTo>
                  <a:pt x="113859" y="99265"/>
                </a:lnTo>
                <a:lnTo>
                  <a:pt x="116149" y="95807"/>
                </a:lnTo>
                <a:lnTo>
                  <a:pt x="118381" y="92797"/>
                </a:lnTo>
                <a:lnTo>
                  <a:pt x="120573" y="90084"/>
                </a:lnTo>
                <a:lnTo>
                  <a:pt x="122741" y="87570"/>
                </a:lnTo>
                <a:lnTo>
                  <a:pt x="124893" y="84483"/>
                </a:lnTo>
                <a:lnTo>
                  <a:pt x="127034" y="81014"/>
                </a:lnTo>
                <a:lnTo>
                  <a:pt x="129167" y="77290"/>
                </a:lnTo>
                <a:lnTo>
                  <a:pt x="131295" y="74101"/>
                </a:lnTo>
                <a:lnTo>
                  <a:pt x="133419" y="71271"/>
                </a:lnTo>
                <a:lnTo>
                  <a:pt x="135542" y="68678"/>
                </a:lnTo>
                <a:lnTo>
                  <a:pt x="137662" y="65538"/>
                </a:lnTo>
                <a:lnTo>
                  <a:pt x="139782" y="62034"/>
                </a:lnTo>
                <a:lnTo>
                  <a:pt x="141902" y="58286"/>
                </a:lnTo>
                <a:lnTo>
                  <a:pt x="143315" y="54377"/>
                </a:lnTo>
                <a:lnTo>
                  <a:pt x="144257" y="50360"/>
                </a:lnTo>
                <a:lnTo>
                  <a:pt x="144884" y="46270"/>
                </a:lnTo>
                <a:lnTo>
                  <a:pt x="145304" y="42839"/>
                </a:lnTo>
                <a:lnTo>
                  <a:pt x="145582" y="39845"/>
                </a:lnTo>
                <a:lnTo>
                  <a:pt x="145769" y="37144"/>
                </a:lnTo>
                <a:lnTo>
                  <a:pt x="145892" y="34638"/>
                </a:lnTo>
                <a:lnTo>
                  <a:pt x="146030" y="29971"/>
                </a:lnTo>
                <a:lnTo>
                  <a:pt x="146773" y="27034"/>
                </a:lnTo>
                <a:lnTo>
                  <a:pt x="147974" y="23664"/>
                </a:lnTo>
                <a:lnTo>
                  <a:pt x="149481" y="20007"/>
                </a:lnTo>
                <a:lnTo>
                  <a:pt x="150486" y="16863"/>
                </a:lnTo>
                <a:lnTo>
                  <a:pt x="151155" y="14061"/>
                </a:lnTo>
                <a:lnTo>
                  <a:pt x="151602" y="11488"/>
                </a:lnTo>
                <a:lnTo>
                  <a:pt x="151193" y="9773"/>
                </a:lnTo>
                <a:lnTo>
                  <a:pt x="150215" y="8629"/>
                </a:lnTo>
                <a:lnTo>
                  <a:pt x="148857" y="7867"/>
                </a:lnTo>
                <a:lnTo>
                  <a:pt x="147952" y="6653"/>
                </a:lnTo>
                <a:lnTo>
                  <a:pt x="147348" y="5138"/>
                </a:lnTo>
                <a:lnTo>
                  <a:pt x="146147" y="18"/>
                </a:lnTo>
                <a:lnTo>
                  <a:pt x="146143" y="4"/>
                </a:lnTo>
                <a:lnTo>
                  <a:pt x="146142" y="0"/>
                </a:lnTo>
                <a:lnTo>
                  <a:pt x="155606" y="9452"/>
                </a:lnTo>
                <a:lnTo>
                  <a:pt x="157392" y="10532"/>
                </a:lnTo>
                <a:lnTo>
                  <a:pt x="161260" y="11732"/>
                </a:lnTo>
                <a:lnTo>
                  <a:pt x="162575" y="12757"/>
                </a:lnTo>
                <a:lnTo>
                  <a:pt x="163450" y="14146"/>
                </a:lnTo>
                <a:lnTo>
                  <a:pt x="164034" y="15778"/>
                </a:lnTo>
                <a:lnTo>
                  <a:pt x="166566" y="19473"/>
                </a:lnTo>
                <a:lnTo>
                  <a:pt x="168230" y="21446"/>
                </a:lnTo>
                <a:lnTo>
                  <a:pt x="170044" y="22761"/>
                </a:lnTo>
                <a:lnTo>
                  <a:pt x="173944" y="24223"/>
                </a:lnTo>
                <a:lnTo>
                  <a:pt x="182199" y="25161"/>
                </a:lnTo>
                <a:lnTo>
                  <a:pt x="188516" y="25323"/>
                </a:lnTo>
                <a:lnTo>
                  <a:pt x="221394" y="25392"/>
                </a:lnTo>
                <a:lnTo>
                  <a:pt x="225466" y="22021"/>
                </a:lnTo>
                <a:lnTo>
                  <a:pt x="228455" y="19303"/>
                </a:lnTo>
                <a:lnTo>
                  <a:pt x="228657" y="22490"/>
                </a:lnTo>
                <a:lnTo>
                  <a:pt x="227979" y="23457"/>
                </a:lnTo>
                <a:lnTo>
                  <a:pt x="226822" y="24102"/>
                </a:lnTo>
                <a:lnTo>
                  <a:pt x="225344" y="24532"/>
                </a:lnTo>
                <a:lnTo>
                  <a:pt x="224359" y="25524"/>
                </a:lnTo>
                <a:lnTo>
                  <a:pt x="223701" y="26891"/>
                </a:lnTo>
                <a:lnTo>
                  <a:pt x="222265" y="30997"/>
                </a:lnTo>
                <a:lnTo>
                  <a:pt x="220895" y="34068"/>
                </a:lnTo>
                <a:lnTo>
                  <a:pt x="219275" y="37526"/>
                </a:lnTo>
                <a:lnTo>
                  <a:pt x="218193" y="40537"/>
                </a:lnTo>
                <a:lnTo>
                  <a:pt x="217474" y="43249"/>
                </a:lnTo>
                <a:lnTo>
                  <a:pt x="216994" y="45764"/>
                </a:lnTo>
                <a:lnTo>
                  <a:pt x="215969" y="48851"/>
                </a:lnTo>
                <a:lnTo>
                  <a:pt x="214578" y="52320"/>
                </a:lnTo>
                <a:lnTo>
                  <a:pt x="212945" y="56044"/>
                </a:lnTo>
                <a:lnTo>
                  <a:pt x="211151" y="59232"/>
                </a:lnTo>
                <a:lnTo>
                  <a:pt x="209248" y="62063"/>
                </a:lnTo>
                <a:lnTo>
                  <a:pt x="207274" y="64656"/>
                </a:lnTo>
                <a:lnTo>
                  <a:pt x="205252" y="67796"/>
                </a:lnTo>
                <a:lnTo>
                  <a:pt x="203199" y="71300"/>
                </a:lnTo>
                <a:lnTo>
                  <a:pt x="201123" y="75047"/>
                </a:lnTo>
                <a:lnTo>
                  <a:pt x="199739" y="78957"/>
                </a:lnTo>
                <a:lnTo>
                  <a:pt x="198818" y="82974"/>
                </a:lnTo>
                <a:lnTo>
                  <a:pt x="198202" y="87063"/>
                </a:lnTo>
                <a:lnTo>
                  <a:pt x="197792" y="91200"/>
                </a:lnTo>
                <a:lnTo>
                  <a:pt x="197518" y="95370"/>
                </a:lnTo>
                <a:lnTo>
                  <a:pt x="197215" y="103060"/>
                </a:lnTo>
                <a:lnTo>
                  <a:pt x="197080" y="108829"/>
                </a:lnTo>
                <a:lnTo>
                  <a:pt x="197750" y="111356"/>
                </a:lnTo>
                <a:lnTo>
                  <a:pt x="198903" y="113746"/>
                </a:lnTo>
                <a:lnTo>
                  <a:pt x="200377" y="116044"/>
                </a:lnTo>
                <a:lnTo>
                  <a:pt x="201359" y="118282"/>
                </a:lnTo>
                <a:lnTo>
                  <a:pt x="202015" y="120480"/>
                </a:lnTo>
                <a:lnTo>
                  <a:pt x="202452" y="122651"/>
                </a:lnTo>
                <a:lnTo>
                  <a:pt x="203449" y="124803"/>
                </a:lnTo>
                <a:lnTo>
                  <a:pt x="204820" y="126944"/>
                </a:lnTo>
                <a:lnTo>
                  <a:pt x="206440" y="129077"/>
                </a:lnTo>
                <a:lnTo>
                  <a:pt x="208226" y="130498"/>
                </a:lnTo>
                <a:lnTo>
                  <a:pt x="210122" y="131446"/>
                </a:lnTo>
                <a:lnTo>
                  <a:pt x="214113" y="132499"/>
                </a:lnTo>
                <a:lnTo>
                  <a:pt x="222427" y="133175"/>
                </a:lnTo>
                <a:lnTo>
                  <a:pt x="228754" y="133293"/>
                </a:lnTo>
                <a:lnTo>
                  <a:pt x="230868" y="133309"/>
                </a:lnTo>
                <a:lnTo>
                  <a:pt x="236983" y="131446"/>
                </a:lnTo>
                <a:lnTo>
                  <a:pt x="243699" y="128266"/>
                </a:lnTo>
                <a:lnTo>
                  <a:pt x="249039" y="124501"/>
                </a:lnTo>
                <a:lnTo>
                  <a:pt x="253765" y="120476"/>
                </a:lnTo>
                <a:lnTo>
                  <a:pt x="258219" y="116335"/>
                </a:lnTo>
                <a:lnTo>
                  <a:pt x="262552" y="112142"/>
                </a:lnTo>
                <a:lnTo>
                  <a:pt x="263990" y="109331"/>
                </a:lnTo>
                <a:lnTo>
                  <a:pt x="264948" y="106046"/>
                </a:lnTo>
                <a:lnTo>
                  <a:pt x="265588" y="102445"/>
                </a:lnTo>
                <a:lnTo>
                  <a:pt x="266014" y="99338"/>
                </a:lnTo>
                <a:lnTo>
                  <a:pt x="266298" y="96561"/>
                </a:lnTo>
                <a:lnTo>
                  <a:pt x="266487" y="94005"/>
                </a:lnTo>
                <a:lnTo>
                  <a:pt x="266613" y="91595"/>
                </a:lnTo>
                <a:lnTo>
                  <a:pt x="266753" y="87036"/>
                </a:lnTo>
                <a:lnTo>
                  <a:pt x="266856" y="68631"/>
                </a:lnTo>
                <a:lnTo>
                  <a:pt x="266153" y="66212"/>
                </a:lnTo>
                <a:lnTo>
                  <a:pt x="264979" y="63894"/>
                </a:lnTo>
                <a:lnTo>
                  <a:pt x="263489" y="61643"/>
                </a:lnTo>
                <a:lnTo>
                  <a:pt x="262497" y="59437"/>
                </a:lnTo>
                <a:lnTo>
                  <a:pt x="261835" y="57261"/>
                </a:lnTo>
                <a:lnTo>
                  <a:pt x="261394" y="55105"/>
                </a:lnTo>
                <a:lnTo>
                  <a:pt x="260394" y="52962"/>
                </a:lnTo>
                <a:lnTo>
                  <a:pt x="259021" y="50827"/>
                </a:lnTo>
                <a:lnTo>
                  <a:pt x="257399" y="48699"/>
                </a:lnTo>
                <a:lnTo>
                  <a:pt x="255613" y="46574"/>
                </a:lnTo>
                <a:lnTo>
                  <a:pt x="253715" y="44452"/>
                </a:lnTo>
                <a:lnTo>
                  <a:pt x="249725" y="40213"/>
                </a:lnTo>
                <a:lnTo>
                  <a:pt x="245598" y="35977"/>
                </a:lnTo>
                <a:lnTo>
                  <a:pt x="243509" y="34565"/>
                </a:lnTo>
                <a:lnTo>
                  <a:pt x="239306" y="32997"/>
                </a:lnTo>
                <a:lnTo>
                  <a:pt x="237903" y="31873"/>
                </a:lnTo>
                <a:lnTo>
                  <a:pt x="236966" y="30418"/>
                </a:lnTo>
                <a:lnTo>
                  <a:pt x="235095" y="25392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8" name="SMARTInkAnnotation452"/>
          <p:cNvSpPr/>
          <p:nvPr/>
        </p:nvSpPr>
        <p:spPr>
          <a:xfrm>
            <a:off x="7024628" y="1377950"/>
            <a:ext cx="25417" cy="139582"/>
          </a:xfrm>
          <a:custGeom>
            <a:avLst/>
            <a:gdLst/>
            <a:ahLst/>
            <a:cxnLst/>
            <a:rect l="0" t="0" r="0" b="0"/>
            <a:pathLst>
              <a:path w="25417" h="139582">
                <a:moveTo>
                  <a:pt x="25416" y="0"/>
                </a:moveTo>
                <a:lnTo>
                  <a:pt x="25416" y="8838"/>
                </a:lnTo>
                <a:lnTo>
                  <a:pt x="24710" y="11537"/>
                </a:lnTo>
                <a:lnTo>
                  <a:pt x="23533" y="14747"/>
                </a:lnTo>
                <a:lnTo>
                  <a:pt x="22043" y="18298"/>
                </a:lnTo>
                <a:lnTo>
                  <a:pt x="21050" y="22076"/>
                </a:lnTo>
                <a:lnTo>
                  <a:pt x="20387" y="26006"/>
                </a:lnTo>
                <a:lnTo>
                  <a:pt x="19945" y="30038"/>
                </a:lnTo>
                <a:lnTo>
                  <a:pt x="19651" y="34136"/>
                </a:lnTo>
                <a:lnTo>
                  <a:pt x="19454" y="38280"/>
                </a:lnTo>
                <a:lnTo>
                  <a:pt x="19324" y="42453"/>
                </a:lnTo>
                <a:lnTo>
                  <a:pt x="18531" y="46646"/>
                </a:lnTo>
                <a:lnTo>
                  <a:pt x="17296" y="50853"/>
                </a:lnTo>
                <a:lnTo>
                  <a:pt x="15767" y="55069"/>
                </a:lnTo>
                <a:lnTo>
                  <a:pt x="14748" y="59290"/>
                </a:lnTo>
                <a:lnTo>
                  <a:pt x="14067" y="63516"/>
                </a:lnTo>
                <a:lnTo>
                  <a:pt x="13614" y="67744"/>
                </a:lnTo>
                <a:lnTo>
                  <a:pt x="12607" y="72679"/>
                </a:lnTo>
                <a:lnTo>
                  <a:pt x="11228" y="78086"/>
                </a:lnTo>
                <a:lnTo>
                  <a:pt x="9604" y="83807"/>
                </a:lnTo>
                <a:lnTo>
                  <a:pt x="8521" y="88327"/>
                </a:lnTo>
                <a:lnTo>
                  <a:pt x="7798" y="92046"/>
                </a:lnTo>
                <a:lnTo>
                  <a:pt x="7317" y="95231"/>
                </a:lnTo>
                <a:lnTo>
                  <a:pt x="6289" y="98765"/>
                </a:lnTo>
                <a:lnTo>
                  <a:pt x="4899" y="102532"/>
                </a:lnTo>
                <a:lnTo>
                  <a:pt x="3266" y="106455"/>
                </a:lnTo>
                <a:lnTo>
                  <a:pt x="2177" y="110481"/>
                </a:lnTo>
                <a:lnTo>
                  <a:pt x="1451" y="114576"/>
                </a:lnTo>
                <a:lnTo>
                  <a:pt x="967" y="118717"/>
                </a:lnTo>
                <a:lnTo>
                  <a:pt x="646" y="122184"/>
                </a:lnTo>
                <a:lnTo>
                  <a:pt x="431" y="125200"/>
                </a:lnTo>
                <a:lnTo>
                  <a:pt x="287" y="127917"/>
                </a:lnTo>
                <a:lnTo>
                  <a:pt x="128" y="132817"/>
                </a:lnTo>
                <a:lnTo>
                  <a:pt x="2" y="139581"/>
                </a:lnTo>
                <a:lnTo>
                  <a:pt x="0" y="12065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9" name="SMARTInkAnnotation453"/>
          <p:cNvSpPr/>
          <p:nvPr/>
        </p:nvSpPr>
        <p:spPr>
          <a:xfrm>
            <a:off x="6999212" y="1365250"/>
            <a:ext cx="133433" cy="25401"/>
          </a:xfrm>
          <a:custGeom>
            <a:avLst/>
            <a:gdLst/>
            <a:ahLst/>
            <a:cxnLst/>
            <a:rect l="0" t="0" r="0" b="0"/>
            <a:pathLst>
              <a:path w="133433" h="25401">
                <a:moveTo>
                  <a:pt x="0" y="25400"/>
                </a:moveTo>
                <a:lnTo>
                  <a:pt x="0" y="12779"/>
                </a:lnTo>
                <a:lnTo>
                  <a:pt x="3374" y="12723"/>
                </a:lnTo>
                <a:lnTo>
                  <a:pt x="67802" y="12700"/>
                </a:lnTo>
                <a:lnTo>
                  <a:pt x="72029" y="11994"/>
                </a:lnTo>
                <a:lnTo>
                  <a:pt x="76258" y="10819"/>
                </a:lnTo>
                <a:lnTo>
                  <a:pt x="80490" y="9329"/>
                </a:lnTo>
                <a:lnTo>
                  <a:pt x="84724" y="8336"/>
                </a:lnTo>
                <a:lnTo>
                  <a:pt x="88958" y="7674"/>
                </a:lnTo>
                <a:lnTo>
                  <a:pt x="93193" y="7233"/>
                </a:lnTo>
                <a:lnTo>
                  <a:pt x="98134" y="6938"/>
                </a:lnTo>
                <a:lnTo>
                  <a:pt x="109272" y="6611"/>
                </a:lnTo>
                <a:lnTo>
                  <a:pt x="114501" y="5819"/>
                </a:lnTo>
                <a:lnTo>
                  <a:pt x="119399" y="4585"/>
                </a:lnTo>
                <a:lnTo>
                  <a:pt x="133432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0" name="SMARTInkAnnotation454"/>
          <p:cNvSpPr/>
          <p:nvPr/>
        </p:nvSpPr>
        <p:spPr>
          <a:xfrm>
            <a:off x="7120932" y="1352550"/>
            <a:ext cx="469199" cy="323472"/>
          </a:xfrm>
          <a:custGeom>
            <a:avLst/>
            <a:gdLst/>
            <a:ahLst/>
            <a:cxnLst/>
            <a:rect l="0" t="0" r="0" b="0"/>
            <a:pathLst>
              <a:path w="469199" h="323472">
                <a:moveTo>
                  <a:pt x="94314" y="0"/>
                </a:moveTo>
                <a:lnTo>
                  <a:pt x="99785" y="0"/>
                </a:lnTo>
                <a:lnTo>
                  <a:pt x="100079" y="705"/>
                </a:lnTo>
                <a:lnTo>
                  <a:pt x="100406" y="3371"/>
                </a:lnTo>
                <a:lnTo>
                  <a:pt x="99787" y="5070"/>
                </a:lnTo>
                <a:lnTo>
                  <a:pt x="96250" y="10831"/>
                </a:lnTo>
                <a:lnTo>
                  <a:pt x="94181" y="17007"/>
                </a:lnTo>
                <a:lnTo>
                  <a:pt x="89411" y="23305"/>
                </a:lnTo>
                <a:lnTo>
                  <a:pt x="83526" y="30345"/>
                </a:lnTo>
                <a:lnTo>
                  <a:pt x="79401" y="37240"/>
                </a:lnTo>
                <a:lnTo>
                  <a:pt x="75212" y="45009"/>
                </a:lnTo>
                <a:lnTo>
                  <a:pt x="60423" y="74116"/>
                </a:lnTo>
                <a:lnTo>
                  <a:pt x="58071" y="80683"/>
                </a:lnTo>
                <a:lnTo>
                  <a:pt x="56320" y="86659"/>
                </a:lnTo>
                <a:lnTo>
                  <a:pt x="53188" y="94019"/>
                </a:lnTo>
                <a:lnTo>
                  <a:pt x="50829" y="102725"/>
                </a:lnTo>
                <a:lnTo>
                  <a:pt x="50033" y="111987"/>
                </a:lnTo>
                <a:lnTo>
                  <a:pt x="49861" y="119370"/>
                </a:lnTo>
                <a:lnTo>
                  <a:pt x="51729" y="121963"/>
                </a:lnTo>
                <a:lnTo>
                  <a:pt x="53217" y="123642"/>
                </a:lnTo>
                <a:lnTo>
                  <a:pt x="54914" y="124761"/>
                </a:lnTo>
                <a:lnTo>
                  <a:pt x="58682" y="126005"/>
                </a:lnTo>
                <a:lnTo>
                  <a:pt x="59970" y="125631"/>
                </a:lnTo>
                <a:lnTo>
                  <a:pt x="60828" y="124676"/>
                </a:lnTo>
                <a:lnTo>
                  <a:pt x="61400" y="123334"/>
                </a:lnTo>
                <a:lnTo>
                  <a:pt x="62487" y="122439"/>
                </a:lnTo>
                <a:lnTo>
                  <a:pt x="63919" y="121843"/>
                </a:lnTo>
                <a:lnTo>
                  <a:pt x="65578" y="121445"/>
                </a:lnTo>
                <a:lnTo>
                  <a:pt x="69305" y="119122"/>
                </a:lnTo>
                <a:lnTo>
                  <a:pt x="79541" y="109865"/>
                </a:lnTo>
                <a:lnTo>
                  <a:pt x="83747" y="105744"/>
                </a:lnTo>
                <a:lnTo>
                  <a:pt x="85858" y="104363"/>
                </a:lnTo>
                <a:lnTo>
                  <a:pt x="92200" y="101713"/>
                </a:lnTo>
                <a:lnTo>
                  <a:pt x="100669" y="94854"/>
                </a:lnTo>
                <a:lnTo>
                  <a:pt x="102787" y="92869"/>
                </a:lnTo>
                <a:lnTo>
                  <a:pt x="104904" y="91546"/>
                </a:lnTo>
                <a:lnTo>
                  <a:pt x="113343" y="88909"/>
                </a:lnTo>
                <a:lnTo>
                  <a:pt x="113371" y="97690"/>
                </a:lnTo>
                <a:lnTo>
                  <a:pt x="113373" y="101110"/>
                </a:lnTo>
                <a:lnTo>
                  <a:pt x="114080" y="104096"/>
                </a:lnTo>
                <a:lnTo>
                  <a:pt x="117742" y="112374"/>
                </a:lnTo>
                <a:lnTo>
                  <a:pt x="118846" y="119559"/>
                </a:lnTo>
                <a:lnTo>
                  <a:pt x="119337" y="129337"/>
                </a:lnTo>
                <a:lnTo>
                  <a:pt x="119468" y="134908"/>
                </a:lnTo>
                <a:lnTo>
                  <a:pt x="121496" y="144861"/>
                </a:lnTo>
                <a:lnTo>
                  <a:pt x="124044" y="153988"/>
                </a:lnTo>
                <a:lnTo>
                  <a:pt x="125176" y="162748"/>
                </a:lnTo>
                <a:lnTo>
                  <a:pt x="125479" y="167766"/>
                </a:lnTo>
                <a:lnTo>
                  <a:pt x="125815" y="178985"/>
                </a:lnTo>
                <a:lnTo>
                  <a:pt x="126611" y="184940"/>
                </a:lnTo>
                <a:lnTo>
                  <a:pt x="127847" y="191027"/>
                </a:lnTo>
                <a:lnTo>
                  <a:pt x="129377" y="197201"/>
                </a:lnTo>
                <a:lnTo>
                  <a:pt x="130397" y="202728"/>
                </a:lnTo>
                <a:lnTo>
                  <a:pt x="131531" y="212633"/>
                </a:lnTo>
                <a:lnTo>
                  <a:pt x="132035" y="221739"/>
                </a:lnTo>
                <a:lnTo>
                  <a:pt x="132259" y="230489"/>
                </a:lnTo>
                <a:lnTo>
                  <a:pt x="132431" y="264574"/>
                </a:lnTo>
                <a:lnTo>
                  <a:pt x="130552" y="273046"/>
                </a:lnTo>
                <a:lnTo>
                  <a:pt x="127363" y="280809"/>
                </a:lnTo>
                <a:lnTo>
                  <a:pt x="121600" y="289852"/>
                </a:lnTo>
                <a:lnTo>
                  <a:pt x="117501" y="297216"/>
                </a:lnTo>
                <a:lnTo>
                  <a:pt x="111225" y="305924"/>
                </a:lnTo>
                <a:lnTo>
                  <a:pt x="104894" y="312972"/>
                </a:lnTo>
                <a:lnTo>
                  <a:pt x="95174" y="319530"/>
                </a:lnTo>
                <a:lnTo>
                  <a:pt x="87400" y="321930"/>
                </a:lnTo>
                <a:lnTo>
                  <a:pt x="74278" y="323471"/>
                </a:lnTo>
                <a:lnTo>
                  <a:pt x="67524" y="321800"/>
                </a:lnTo>
                <a:lnTo>
                  <a:pt x="59816" y="319411"/>
                </a:lnTo>
                <a:lnTo>
                  <a:pt x="48242" y="317361"/>
                </a:lnTo>
                <a:lnTo>
                  <a:pt x="35768" y="310704"/>
                </a:lnTo>
                <a:lnTo>
                  <a:pt x="31986" y="308736"/>
                </a:lnTo>
                <a:lnTo>
                  <a:pt x="25900" y="302786"/>
                </a:lnTo>
                <a:lnTo>
                  <a:pt x="18504" y="293385"/>
                </a:lnTo>
                <a:lnTo>
                  <a:pt x="14025" y="287732"/>
                </a:lnTo>
                <a:lnTo>
                  <a:pt x="9681" y="280516"/>
                </a:lnTo>
                <a:lnTo>
                  <a:pt x="7279" y="272605"/>
                </a:lnTo>
                <a:lnTo>
                  <a:pt x="6639" y="268520"/>
                </a:lnTo>
                <a:lnTo>
                  <a:pt x="4045" y="262100"/>
                </a:lnTo>
                <a:lnTo>
                  <a:pt x="2364" y="259400"/>
                </a:lnTo>
                <a:lnTo>
                  <a:pt x="498" y="252637"/>
                </a:lnTo>
                <a:lnTo>
                  <a:pt x="0" y="248858"/>
                </a:lnTo>
                <a:lnTo>
                  <a:pt x="1329" y="240896"/>
                </a:lnTo>
                <a:lnTo>
                  <a:pt x="3566" y="233359"/>
                </a:lnTo>
                <a:lnTo>
                  <a:pt x="5533" y="224444"/>
                </a:lnTo>
                <a:lnTo>
                  <a:pt x="8495" y="217110"/>
                </a:lnTo>
                <a:lnTo>
                  <a:pt x="14049" y="209147"/>
                </a:lnTo>
                <a:lnTo>
                  <a:pt x="20517" y="201610"/>
                </a:lnTo>
                <a:lnTo>
                  <a:pt x="28833" y="192694"/>
                </a:lnTo>
                <a:lnTo>
                  <a:pt x="36030" y="185360"/>
                </a:lnTo>
                <a:lnTo>
                  <a:pt x="48020" y="176669"/>
                </a:lnTo>
                <a:lnTo>
                  <a:pt x="56324" y="170007"/>
                </a:lnTo>
                <a:lnTo>
                  <a:pt x="60516" y="166254"/>
                </a:lnTo>
                <a:lnTo>
                  <a:pt x="70820" y="160204"/>
                </a:lnTo>
                <a:lnTo>
                  <a:pt x="81754" y="154457"/>
                </a:lnTo>
                <a:lnTo>
                  <a:pt x="91320" y="147199"/>
                </a:lnTo>
                <a:lnTo>
                  <a:pt x="102160" y="141152"/>
                </a:lnTo>
                <a:lnTo>
                  <a:pt x="113333" y="136112"/>
                </a:lnTo>
                <a:lnTo>
                  <a:pt x="123006" y="131520"/>
                </a:lnTo>
                <a:lnTo>
                  <a:pt x="133893" y="125246"/>
                </a:lnTo>
                <a:lnTo>
                  <a:pt x="145087" y="118459"/>
                </a:lnTo>
                <a:lnTo>
                  <a:pt x="158621" y="110672"/>
                </a:lnTo>
                <a:lnTo>
                  <a:pt x="171759" y="101720"/>
                </a:lnTo>
                <a:lnTo>
                  <a:pt x="181741" y="95285"/>
                </a:lnTo>
                <a:lnTo>
                  <a:pt x="184368" y="93157"/>
                </a:lnTo>
                <a:lnTo>
                  <a:pt x="187532" y="91738"/>
                </a:lnTo>
                <a:lnTo>
                  <a:pt x="198025" y="89035"/>
                </a:lnTo>
                <a:lnTo>
                  <a:pt x="203477" y="85903"/>
                </a:lnTo>
                <a:lnTo>
                  <a:pt x="214642" y="76549"/>
                </a:lnTo>
                <a:lnTo>
                  <a:pt x="218294" y="76303"/>
                </a:lnTo>
                <a:lnTo>
                  <a:pt x="220033" y="76974"/>
                </a:lnTo>
                <a:lnTo>
                  <a:pt x="223848" y="79602"/>
                </a:lnTo>
                <a:lnTo>
                  <a:pt x="225148" y="81995"/>
                </a:lnTo>
                <a:lnTo>
                  <a:pt x="227683" y="91401"/>
                </a:lnTo>
                <a:lnTo>
                  <a:pt x="231886" y="99676"/>
                </a:lnTo>
                <a:lnTo>
                  <a:pt x="233117" y="106859"/>
                </a:lnTo>
                <a:lnTo>
                  <a:pt x="235545" y="114756"/>
                </a:lnTo>
                <a:lnTo>
                  <a:pt x="237182" y="118837"/>
                </a:lnTo>
                <a:lnTo>
                  <a:pt x="238274" y="123675"/>
                </a:lnTo>
                <a:lnTo>
                  <a:pt x="238999" y="129016"/>
                </a:lnTo>
                <a:lnTo>
                  <a:pt x="239485" y="134694"/>
                </a:lnTo>
                <a:lnTo>
                  <a:pt x="240024" y="144766"/>
                </a:lnTo>
                <a:lnTo>
                  <a:pt x="240263" y="154652"/>
                </a:lnTo>
                <a:lnTo>
                  <a:pt x="240430" y="181075"/>
                </a:lnTo>
                <a:lnTo>
                  <a:pt x="238561" y="190074"/>
                </a:lnTo>
                <a:lnTo>
                  <a:pt x="236084" y="198777"/>
                </a:lnTo>
                <a:lnTo>
                  <a:pt x="234983" y="207349"/>
                </a:lnTo>
                <a:lnTo>
                  <a:pt x="234362" y="216737"/>
                </a:lnTo>
                <a:lnTo>
                  <a:pt x="233569" y="219280"/>
                </a:lnTo>
                <a:lnTo>
                  <a:pt x="228653" y="227233"/>
                </a:lnTo>
                <a:lnTo>
                  <a:pt x="228150" y="229874"/>
                </a:lnTo>
                <a:lnTo>
                  <a:pt x="227754" y="234862"/>
                </a:lnTo>
                <a:lnTo>
                  <a:pt x="227747" y="208229"/>
                </a:lnTo>
                <a:lnTo>
                  <a:pt x="225864" y="199790"/>
                </a:lnTo>
                <a:lnTo>
                  <a:pt x="223380" y="189690"/>
                </a:lnTo>
                <a:lnTo>
                  <a:pt x="222276" y="180498"/>
                </a:lnTo>
                <a:lnTo>
                  <a:pt x="221982" y="175365"/>
                </a:lnTo>
                <a:lnTo>
                  <a:pt x="221655" y="164018"/>
                </a:lnTo>
                <a:lnTo>
                  <a:pt x="221398" y="107343"/>
                </a:lnTo>
                <a:lnTo>
                  <a:pt x="221393" y="37346"/>
                </a:lnTo>
                <a:lnTo>
                  <a:pt x="222099" y="34775"/>
                </a:lnTo>
                <a:lnTo>
                  <a:pt x="225760" y="27786"/>
                </a:lnTo>
                <a:lnTo>
                  <a:pt x="226864" y="23403"/>
                </a:lnTo>
                <a:lnTo>
                  <a:pt x="227864" y="21952"/>
                </a:lnTo>
                <a:lnTo>
                  <a:pt x="229237" y="20985"/>
                </a:lnTo>
                <a:lnTo>
                  <a:pt x="230859" y="20340"/>
                </a:lnTo>
                <a:lnTo>
                  <a:pt x="238534" y="14941"/>
                </a:lnTo>
                <a:lnTo>
                  <a:pt x="242660" y="13696"/>
                </a:lnTo>
                <a:lnTo>
                  <a:pt x="248953" y="12995"/>
                </a:lnTo>
                <a:lnTo>
                  <a:pt x="251062" y="13602"/>
                </a:lnTo>
                <a:lnTo>
                  <a:pt x="255289" y="16158"/>
                </a:lnTo>
                <a:lnTo>
                  <a:pt x="261403" y="17765"/>
                </a:lnTo>
                <a:lnTo>
                  <a:pt x="268828" y="19184"/>
                </a:lnTo>
                <a:lnTo>
                  <a:pt x="280945" y="23950"/>
                </a:lnTo>
                <a:lnTo>
                  <a:pt x="293478" y="29125"/>
                </a:lnTo>
                <a:lnTo>
                  <a:pt x="305428" y="31678"/>
                </a:lnTo>
                <a:lnTo>
                  <a:pt x="311221" y="34775"/>
                </a:lnTo>
                <a:lnTo>
                  <a:pt x="318452" y="40486"/>
                </a:lnTo>
                <a:lnTo>
                  <a:pt x="321398" y="41807"/>
                </a:lnTo>
                <a:lnTo>
                  <a:pt x="328438" y="43275"/>
                </a:lnTo>
                <a:lnTo>
                  <a:pt x="330881" y="44372"/>
                </a:lnTo>
                <a:lnTo>
                  <a:pt x="332509" y="45809"/>
                </a:lnTo>
                <a:lnTo>
                  <a:pt x="333594" y="47473"/>
                </a:lnTo>
                <a:lnTo>
                  <a:pt x="335023" y="48582"/>
                </a:lnTo>
                <a:lnTo>
                  <a:pt x="336682" y="49321"/>
                </a:lnTo>
                <a:lnTo>
                  <a:pt x="338493" y="49814"/>
                </a:lnTo>
                <a:lnTo>
                  <a:pt x="339703" y="50848"/>
                </a:lnTo>
                <a:lnTo>
                  <a:pt x="340508" y="52243"/>
                </a:lnTo>
                <a:lnTo>
                  <a:pt x="341801" y="56181"/>
                </a:lnTo>
                <a:lnTo>
                  <a:pt x="341199" y="56504"/>
                </a:lnTo>
                <a:lnTo>
                  <a:pt x="338650" y="56863"/>
                </a:lnTo>
                <a:lnTo>
                  <a:pt x="336983" y="57664"/>
                </a:lnTo>
                <a:lnTo>
                  <a:pt x="331262" y="61457"/>
                </a:lnTo>
                <a:lnTo>
                  <a:pt x="327174" y="62592"/>
                </a:lnTo>
                <a:lnTo>
                  <a:pt x="314575" y="63420"/>
                </a:lnTo>
                <a:lnTo>
                  <a:pt x="285304" y="63500"/>
                </a:lnTo>
                <a:lnTo>
                  <a:pt x="279495" y="68967"/>
                </a:lnTo>
                <a:lnTo>
                  <a:pt x="279896" y="69262"/>
                </a:lnTo>
                <a:lnTo>
                  <a:pt x="284130" y="69772"/>
                </a:lnTo>
                <a:lnTo>
                  <a:pt x="290333" y="75311"/>
                </a:lnTo>
                <a:lnTo>
                  <a:pt x="292746" y="75805"/>
                </a:lnTo>
                <a:lnTo>
                  <a:pt x="294377" y="75936"/>
                </a:lnTo>
                <a:lnTo>
                  <a:pt x="296170" y="76730"/>
                </a:lnTo>
                <a:lnTo>
                  <a:pt x="302068" y="80512"/>
                </a:lnTo>
                <a:lnTo>
                  <a:pt x="315864" y="85653"/>
                </a:lnTo>
                <a:lnTo>
                  <a:pt x="321743" y="87457"/>
                </a:lnTo>
                <a:lnTo>
                  <a:pt x="331268" y="88615"/>
                </a:lnTo>
                <a:lnTo>
                  <a:pt x="337532" y="86892"/>
                </a:lnTo>
                <a:lnTo>
                  <a:pt x="344315" y="84480"/>
                </a:lnTo>
                <a:lnTo>
                  <a:pt x="356306" y="81050"/>
                </a:lnTo>
                <a:lnTo>
                  <a:pt x="363957" y="78355"/>
                </a:lnTo>
                <a:lnTo>
                  <a:pt x="375496" y="76133"/>
                </a:lnTo>
                <a:lnTo>
                  <a:pt x="387959" y="69419"/>
                </a:lnTo>
                <a:lnTo>
                  <a:pt x="394967" y="66131"/>
                </a:lnTo>
                <a:lnTo>
                  <a:pt x="407102" y="62138"/>
                </a:lnTo>
                <a:lnTo>
                  <a:pt x="414066" y="59367"/>
                </a:lnTo>
                <a:lnTo>
                  <a:pt x="419514" y="58135"/>
                </a:lnTo>
                <a:lnTo>
                  <a:pt x="421249" y="57101"/>
                </a:lnTo>
                <a:lnTo>
                  <a:pt x="422407" y="55706"/>
                </a:lnTo>
                <a:lnTo>
                  <a:pt x="423177" y="54071"/>
                </a:lnTo>
                <a:lnTo>
                  <a:pt x="428782" y="46377"/>
                </a:lnTo>
                <a:lnTo>
                  <a:pt x="430055" y="42249"/>
                </a:lnTo>
                <a:lnTo>
                  <a:pt x="430772" y="35958"/>
                </a:lnTo>
                <a:lnTo>
                  <a:pt x="430167" y="34556"/>
                </a:lnTo>
                <a:lnTo>
                  <a:pt x="429057" y="33620"/>
                </a:lnTo>
                <a:lnTo>
                  <a:pt x="427611" y="32997"/>
                </a:lnTo>
                <a:lnTo>
                  <a:pt x="420218" y="27632"/>
                </a:lnTo>
                <a:lnTo>
                  <a:pt x="416130" y="26392"/>
                </a:lnTo>
                <a:lnTo>
                  <a:pt x="403530" y="25487"/>
                </a:lnTo>
                <a:lnTo>
                  <a:pt x="397417" y="27320"/>
                </a:lnTo>
                <a:lnTo>
                  <a:pt x="386037" y="32319"/>
                </a:lnTo>
                <a:lnTo>
                  <a:pt x="378582" y="36236"/>
                </a:lnTo>
                <a:lnTo>
                  <a:pt x="368043" y="44500"/>
                </a:lnTo>
                <a:lnTo>
                  <a:pt x="365755" y="46600"/>
                </a:lnTo>
                <a:lnTo>
                  <a:pt x="359163" y="56298"/>
                </a:lnTo>
                <a:lnTo>
                  <a:pt x="356753" y="64062"/>
                </a:lnTo>
                <a:lnTo>
                  <a:pt x="355683" y="72216"/>
                </a:lnTo>
                <a:lnTo>
                  <a:pt x="355208" y="80544"/>
                </a:lnTo>
                <a:lnTo>
                  <a:pt x="354939" y="89795"/>
                </a:lnTo>
                <a:lnTo>
                  <a:pt x="354861" y="100376"/>
                </a:lnTo>
                <a:lnTo>
                  <a:pt x="356723" y="108347"/>
                </a:lnTo>
                <a:lnTo>
                  <a:pt x="359906" y="116593"/>
                </a:lnTo>
                <a:lnTo>
                  <a:pt x="363673" y="124962"/>
                </a:lnTo>
                <a:lnTo>
                  <a:pt x="369763" y="134236"/>
                </a:lnTo>
                <a:lnTo>
                  <a:pt x="375820" y="139153"/>
                </a:lnTo>
                <a:lnTo>
                  <a:pt x="387169" y="145888"/>
                </a:lnTo>
                <a:lnTo>
                  <a:pt x="399474" y="152352"/>
                </a:lnTo>
                <a:lnTo>
                  <a:pt x="407852" y="155906"/>
                </a:lnTo>
                <a:lnTo>
                  <a:pt x="416282" y="157486"/>
                </a:lnTo>
                <a:lnTo>
                  <a:pt x="426617" y="156307"/>
                </a:lnTo>
                <a:lnTo>
                  <a:pt x="440579" y="153557"/>
                </a:lnTo>
                <a:lnTo>
                  <a:pt x="452952" y="152743"/>
                </a:lnTo>
                <a:lnTo>
                  <a:pt x="469198" y="15240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1" name="SMARTInkAnnotation455"/>
          <p:cNvSpPr/>
          <p:nvPr/>
        </p:nvSpPr>
        <p:spPr>
          <a:xfrm>
            <a:off x="1344275" y="2019300"/>
            <a:ext cx="123448" cy="177505"/>
          </a:xfrm>
          <a:custGeom>
            <a:avLst/>
            <a:gdLst/>
            <a:ahLst/>
            <a:cxnLst/>
            <a:rect l="0" t="0" r="0" b="0"/>
            <a:pathLst>
              <a:path w="123448" h="177505">
                <a:moveTo>
                  <a:pt x="63454" y="0"/>
                </a:moveTo>
                <a:lnTo>
                  <a:pt x="45353" y="0"/>
                </a:lnTo>
                <a:lnTo>
                  <a:pt x="42937" y="1881"/>
                </a:lnTo>
                <a:lnTo>
                  <a:pt x="39510" y="5069"/>
                </a:lnTo>
                <a:lnTo>
                  <a:pt x="35633" y="8838"/>
                </a:lnTo>
                <a:lnTo>
                  <a:pt x="34317" y="10831"/>
                </a:lnTo>
                <a:lnTo>
                  <a:pt x="32855" y="14927"/>
                </a:lnTo>
                <a:lnTo>
                  <a:pt x="31759" y="17712"/>
                </a:lnTo>
                <a:lnTo>
                  <a:pt x="30322" y="20980"/>
                </a:lnTo>
                <a:lnTo>
                  <a:pt x="26843" y="28374"/>
                </a:lnTo>
                <a:lnTo>
                  <a:pt x="16779" y="48796"/>
                </a:lnTo>
                <a:lnTo>
                  <a:pt x="15393" y="52992"/>
                </a:lnTo>
                <a:lnTo>
                  <a:pt x="14470" y="57200"/>
                </a:lnTo>
                <a:lnTo>
                  <a:pt x="13854" y="61417"/>
                </a:lnTo>
                <a:lnTo>
                  <a:pt x="12738" y="65639"/>
                </a:lnTo>
                <a:lnTo>
                  <a:pt x="11288" y="69865"/>
                </a:lnTo>
                <a:lnTo>
                  <a:pt x="9615" y="74093"/>
                </a:lnTo>
                <a:lnTo>
                  <a:pt x="8499" y="79029"/>
                </a:lnTo>
                <a:lnTo>
                  <a:pt x="7756" y="84436"/>
                </a:lnTo>
                <a:lnTo>
                  <a:pt x="7260" y="90157"/>
                </a:lnTo>
                <a:lnTo>
                  <a:pt x="6224" y="95382"/>
                </a:lnTo>
                <a:lnTo>
                  <a:pt x="4827" y="100277"/>
                </a:lnTo>
                <a:lnTo>
                  <a:pt x="3189" y="104951"/>
                </a:lnTo>
                <a:lnTo>
                  <a:pt x="2098" y="109479"/>
                </a:lnTo>
                <a:lnTo>
                  <a:pt x="1370" y="113908"/>
                </a:lnTo>
                <a:lnTo>
                  <a:pt x="885" y="118272"/>
                </a:lnTo>
                <a:lnTo>
                  <a:pt x="562" y="122592"/>
                </a:lnTo>
                <a:lnTo>
                  <a:pt x="346" y="126884"/>
                </a:lnTo>
                <a:lnTo>
                  <a:pt x="43" y="137784"/>
                </a:lnTo>
                <a:lnTo>
                  <a:pt x="0" y="140539"/>
                </a:lnTo>
                <a:lnTo>
                  <a:pt x="678" y="143787"/>
                </a:lnTo>
                <a:lnTo>
                  <a:pt x="1835" y="147364"/>
                </a:lnTo>
                <a:lnTo>
                  <a:pt x="3313" y="151159"/>
                </a:lnTo>
                <a:lnTo>
                  <a:pt x="5004" y="154395"/>
                </a:lnTo>
                <a:lnTo>
                  <a:pt x="8766" y="159871"/>
                </a:lnTo>
                <a:lnTo>
                  <a:pt x="10758" y="162320"/>
                </a:lnTo>
                <a:lnTo>
                  <a:pt x="12791" y="164658"/>
                </a:lnTo>
                <a:lnTo>
                  <a:pt x="14853" y="166921"/>
                </a:lnTo>
                <a:lnTo>
                  <a:pt x="17640" y="168431"/>
                </a:lnTo>
                <a:lnTo>
                  <a:pt x="20909" y="169437"/>
                </a:lnTo>
                <a:lnTo>
                  <a:pt x="24501" y="170108"/>
                </a:lnTo>
                <a:lnTo>
                  <a:pt x="27601" y="171261"/>
                </a:lnTo>
                <a:lnTo>
                  <a:pt x="30375" y="172735"/>
                </a:lnTo>
                <a:lnTo>
                  <a:pt x="32929" y="174423"/>
                </a:lnTo>
                <a:lnTo>
                  <a:pt x="35338" y="175549"/>
                </a:lnTo>
                <a:lnTo>
                  <a:pt x="37650" y="176299"/>
                </a:lnTo>
                <a:lnTo>
                  <a:pt x="39898" y="176799"/>
                </a:lnTo>
                <a:lnTo>
                  <a:pt x="42808" y="177133"/>
                </a:lnTo>
                <a:lnTo>
                  <a:pt x="46160" y="177355"/>
                </a:lnTo>
                <a:lnTo>
                  <a:pt x="49807" y="177504"/>
                </a:lnTo>
                <a:lnTo>
                  <a:pt x="53650" y="176896"/>
                </a:lnTo>
                <a:lnTo>
                  <a:pt x="57624" y="175787"/>
                </a:lnTo>
                <a:lnTo>
                  <a:pt x="61686" y="174341"/>
                </a:lnTo>
                <a:lnTo>
                  <a:pt x="65805" y="173377"/>
                </a:lnTo>
                <a:lnTo>
                  <a:pt x="69963" y="172735"/>
                </a:lnTo>
                <a:lnTo>
                  <a:pt x="74148" y="172306"/>
                </a:lnTo>
                <a:lnTo>
                  <a:pt x="77643" y="171315"/>
                </a:lnTo>
                <a:lnTo>
                  <a:pt x="80680" y="169949"/>
                </a:lnTo>
                <a:lnTo>
                  <a:pt x="83410" y="168333"/>
                </a:lnTo>
                <a:lnTo>
                  <a:pt x="86642" y="166550"/>
                </a:lnTo>
                <a:lnTo>
                  <a:pt x="93998" y="162687"/>
                </a:lnTo>
                <a:lnTo>
                  <a:pt x="97231" y="161374"/>
                </a:lnTo>
                <a:lnTo>
                  <a:pt x="100092" y="160499"/>
                </a:lnTo>
                <a:lnTo>
                  <a:pt x="102705" y="159916"/>
                </a:lnTo>
                <a:lnTo>
                  <a:pt x="105154" y="158822"/>
                </a:lnTo>
                <a:lnTo>
                  <a:pt x="107492" y="157387"/>
                </a:lnTo>
                <a:lnTo>
                  <a:pt x="109757" y="155724"/>
                </a:lnTo>
                <a:lnTo>
                  <a:pt x="111972" y="154616"/>
                </a:lnTo>
                <a:lnTo>
                  <a:pt x="114156" y="153877"/>
                </a:lnTo>
                <a:lnTo>
                  <a:pt x="116317" y="153385"/>
                </a:lnTo>
                <a:lnTo>
                  <a:pt x="118464" y="152351"/>
                </a:lnTo>
                <a:lnTo>
                  <a:pt x="120602" y="150956"/>
                </a:lnTo>
                <a:lnTo>
                  <a:pt x="122732" y="149321"/>
                </a:lnTo>
                <a:lnTo>
                  <a:pt x="123447" y="148230"/>
                </a:lnTo>
                <a:lnTo>
                  <a:pt x="123217" y="147503"/>
                </a:lnTo>
                <a:lnTo>
                  <a:pt x="122358" y="147019"/>
                </a:lnTo>
                <a:lnTo>
                  <a:pt x="121786" y="145990"/>
                </a:lnTo>
                <a:lnTo>
                  <a:pt x="120791" y="140667"/>
                </a:lnTo>
                <a:lnTo>
                  <a:pt x="117312" y="136615"/>
                </a:lnTo>
                <a:lnTo>
                  <a:pt x="115597" y="135527"/>
                </a:lnTo>
                <a:lnTo>
                  <a:pt x="111809" y="134317"/>
                </a:lnTo>
                <a:lnTo>
                  <a:pt x="109811" y="133289"/>
                </a:lnTo>
                <a:lnTo>
                  <a:pt x="107772" y="131898"/>
                </a:lnTo>
                <a:lnTo>
                  <a:pt x="105708" y="130265"/>
                </a:lnTo>
                <a:lnTo>
                  <a:pt x="103625" y="129177"/>
                </a:lnTo>
                <a:lnTo>
                  <a:pt x="101531" y="128451"/>
                </a:lnTo>
                <a:lnTo>
                  <a:pt x="99429" y="127967"/>
                </a:lnTo>
                <a:lnTo>
                  <a:pt x="96615" y="126939"/>
                </a:lnTo>
                <a:lnTo>
                  <a:pt x="93328" y="125548"/>
                </a:lnTo>
                <a:lnTo>
                  <a:pt x="84652" y="121617"/>
                </a:lnTo>
                <a:lnTo>
                  <a:pt x="81583" y="119198"/>
                </a:lnTo>
                <a:lnTo>
                  <a:pt x="79776" y="117565"/>
                </a:lnTo>
                <a:lnTo>
                  <a:pt x="77865" y="116477"/>
                </a:lnTo>
                <a:lnTo>
                  <a:pt x="75886" y="115751"/>
                </a:lnTo>
                <a:lnTo>
                  <a:pt x="70164" y="114385"/>
                </a:lnTo>
                <a:lnTo>
                  <a:pt x="66541" y="114325"/>
                </a:lnTo>
                <a:lnTo>
                  <a:pt x="63725" y="114302"/>
                </a:lnTo>
                <a:lnTo>
                  <a:pt x="72927" y="114300"/>
                </a:lnTo>
                <a:lnTo>
                  <a:pt x="74711" y="113594"/>
                </a:lnTo>
                <a:lnTo>
                  <a:pt x="76607" y="112419"/>
                </a:lnTo>
                <a:lnTo>
                  <a:pt x="82516" y="10795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2" name="SMARTInkAnnotation456"/>
          <p:cNvSpPr/>
          <p:nvPr/>
        </p:nvSpPr>
        <p:spPr>
          <a:xfrm>
            <a:off x="1541163" y="2051050"/>
            <a:ext cx="12701" cy="139701"/>
          </a:xfrm>
          <a:custGeom>
            <a:avLst/>
            <a:gdLst/>
            <a:ahLst/>
            <a:cxnLst/>
            <a:rect l="0" t="0" r="0" b="0"/>
            <a:pathLst>
              <a:path w="12701" h="139701">
                <a:moveTo>
                  <a:pt x="6353" y="0"/>
                </a:moveTo>
                <a:lnTo>
                  <a:pt x="11824" y="0"/>
                </a:lnTo>
                <a:lnTo>
                  <a:pt x="12119" y="706"/>
                </a:lnTo>
                <a:lnTo>
                  <a:pt x="12446" y="3371"/>
                </a:lnTo>
                <a:lnTo>
                  <a:pt x="12591" y="6907"/>
                </a:lnTo>
                <a:lnTo>
                  <a:pt x="12692" y="12643"/>
                </a:lnTo>
                <a:lnTo>
                  <a:pt x="12700" y="15732"/>
                </a:lnTo>
                <a:lnTo>
                  <a:pt x="11997" y="18249"/>
                </a:lnTo>
                <a:lnTo>
                  <a:pt x="10822" y="21338"/>
                </a:lnTo>
                <a:lnTo>
                  <a:pt x="9332" y="24809"/>
                </a:lnTo>
                <a:lnTo>
                  <a:pt x="8340" y="27828"/>
                </a:lnTo>
                <a:lnTo>
                  <a:pt x="7677" y="30546"/>
                </a:lnTo>
                <a:lnTo>
                  <a:pt x="7236" y="33064"/>
                </a:lnTo>
                <a:lnTo>
                  <a:pt x="6942" y="36154"/>
                </a:lnTo>
                <a:lnTo>
                  <a:pt x="6746" y="39625"/>
                </a:lnTo>
                <a:lnTo>
                  <a:pt x="6528" y="47244"/>
                </a:lnTo>
                <a:lnTo>
                  <a:pt x="6356" y="82954"/>
                </a:lnTo>
                <a:lnTo>
                  <a:pt x="6353" y="121853"/>
                </a:lnTo>
                <a:lnTo>
                  <a:pt x="5647" y="124275"/>
                </a:lnTo>
                <a:lnTo>
                  <a:pt x="4471" y="126594"/>
                </a:lnTo>
                <a:lnTo>
                  <a:pt x="77" y="133233"/>
                </a:lnTo>
                <a:lnTo>
                  <a:pt x="22" y="136686"/>
                </a:lnTo>
                <a:lnTo>
                  <a:pt x="0" y="13970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3" name="SMARTInkAnnotation457"/>
          <p:cNvSpPr/>
          <p:nvPr/>
        </p:nvSpPr>
        <p:spPr>
          <a:xfrm>
            <a:off x="1674596" y="2063750"/>
            <a:ext cx="88956" cy="126083"/>
          </a:xfrm>
          <a:custGeom>
            <a:avLst/>
            <a:gdLst/>
            <a:ahLst/>
            <a:cxnLst/>
            <a:rect l="0" t="0" r="0" b="0"/>
            <a:pathLst>
              <a:path w="88956" h="126083">
                <a:moveTo>
                  <a:pt x="0" y="6350"/>
                </a:moveTo>
                <a:lnTo>
                  <a:pt x="0" y="12622"/>
                </a:lnTo>
                <a:lnTo>
                  <a:pt x="13204" y="12690"/>
                </a:lnTo>
                <a:lnTo>
                  <a:pt x="12708" y="12700"/>
                </a:lnTo>
                <a:lnTo>
                  <a:pt x="9335" y="16071"/>
                </a:lnTo>
                <a:lnTo>
                  <a:pt x="9047" y="17770"/>
                </a:lnTo>
                <a:lnTo>
                  <a:pt x="9561" y="19607"/>
                </a:lnTo>
                <a:lnTo>
                  <a:pt x="10610" y="21538"/>
                </a:lnTo>
                <a:lnTo>
                  <a:pt x="11309" y="23531"/>
                </a:lnTo>
                <a:lnTo>
                  <a:pt x="11775" y="25565"/>
                </a:lnTo>
                <a:lnTo>
                  <a:pt x="12086" y="27627"/>
                </a:lnTo>
                <a:lnTo>
                  <a:pt x="12293" y="30412"/>
                </a:lnTo>
                <a:lnTo>
                  <a:pt x="12431" y="33680"/>
                </a:lnTo>
                <a:lnTo>
                  <a:pt x="12524" y="37270"/>
                </a:lnTo>
                <a:lnTo>
                  <a:pt x="13291" y="40369"/>
                </a:lnTo>
                <a:lnTo>
                  <a:pt x="14508" y="43141"/>
                </a:lnTo>
                <a:lnTo>
                  <a:pt x="16026" y="45694"/>
                </a:lnTo>
                <a:lnTo>
                  <a:pt x="17038" y="48807"/>
                </a:lnTo>
                <a:lnTo>
                  <a:pt x="17713" y="52294"/>
                </a:lnTo>
                <a:lnTo>
                  <a:pt x="18162" y="56029"/>
                </a:lnTo>
                <a:lnTo>
                  <a:pt x="18462" y="59930"/>
                </a:lnTo>
                <a:lnTo>
                  <a:pt x="18662" y="63943"/>
                </a:lnTo>
                <a:lnTo>
                  <a:pt x="18795" y="68028"/>
                </a:lnTo>
                <a:lnTo>
                  <a:pt x="19590" y="72163"/>
                </a:lnTo>
                <a:lnTo>
                  <a:pt x="20826" y="76331"/>
                </a:lnTo>
                <a:lnTo>
                  <a:pt x="22356" y="80520"/>
                </a:lnTo>
                <a:lnTo>
                  <a:pt x="23375" y="84019"/>
                </a:lnTo>
                <a:lnTo>
                  <a:pt x="24056" y="87057"/>
                </a:lnTo>
                <a:lnTo>
                  <a:pt x="24509" y="89788"/>
                </a:lnTo>
                <a:lnTo>
                  <a:pt x="25517" y="93020"/>
                </a:lnTo>
                <a:lnTo>
                  <a:pt x="26895" y="96585"/>
                </a:lnTo>
                <a:lnTo>
                  <a:pt x="28520" y="100374"/>
                </a:lnTo>
                <a:lnTo>
                  <a:pt x="29603" y="103605"/>
                </a:lnTo>
                <a:lnTo>
                  <a:pt x="30325" y="106464"/>
                </a:lnTo>
                <a:lnTo>
                  <a:pt x="30806" y="109076"/>
                </a:lnTo>
                <a:lnTo>
                  <a:pt x="31127" y="111523"/>
                </a:lnTo>
                <a:lnTo>
                  <a:pt x="31342" y="113860"/>
                </a:lnTo>
                <a:lnTo>
                  <a:pt x="31484" y="116123"/>
                </a:lnTo>
                <a:lnTo>
                  <a:pt x="32285" y="117632"/>
                </a:lnTo>
                <a:lnTo>
                  <a:pt x="33525" y="118638"/>
                </a:lnTo>
                <a:lnTo>
                  <a:pt x="37215" y="120252"/>
                </a:lnTo>
                <a:lnTo>
                  <a:pt x="37518" y="121090"/>
                </a:lnTo>
                <a:lnTo>
                  <a:pt x="37944" y="124935"/>
                </a:lnTo>
                <a:lnTo>
                  <a:pt x="38044" y="126082"/>
                </a:lnTo>
                <a:lnTo>
                  <a:pt x="38100" y="123357"/>
                </a:lnTo>
                <a:lnTo>
                  <a:pt x="38814" y="121749"/>
                </a:lnTo>
                <a:lnTo>
                  <a:pt x="41489" y="118081"/>
                </a:lnTo>
                <a:lnTo>
                  <a:pt x="43191" y="116115"/>
                </a:lnTo>
                <a:lnTo>
                  <a:pt x="45032" y="114099"/>
                </a:lnTo>
                <a:lnTo>
                  <a:pt x="46965" y="112049"/>
                </a:lnTo>
                <a:lnTo>
                  <a:pt x="48254" y="109977"/>
                </a:lnTo>
                <a:lnTo>
                  <a:pt x="49113" y="107890"/>
                </a:lnTo>
                <a:lnTo>
                  <a:pt x="49686" y="105793"/>
                </a:lnTo>
                <a:lnTo>
                  <a:pt x="50773" y="103690"/>
                </a:lnTo>
                <a:lnTo>
                  <a:pt x="52204" y="101582"/>
                </a:lnTo>
                <a:lnTo>
                  <a:pt x="53865" y="99471"/>
                </a:lnTo>
                <a:lnTo>
                  <a:pt x="55678" y="97359"/>
                </a:lnTo>
                <a:lnTo>
                  <a:pt x="57592" y="95245"/>
                </a:lnTo>
                <a:lnTo>
                  <a:pt x="59575" y="93130"/>
                </a:lnTo>
                <a:lnTo>
                  <a:pt x="61602" y="90309"/>
                </a:lnTo>
                <a:lnTo>
                  <a:pt x="63660" y="87017"/>
                </a:lnTo>
                <a:lnTo>
                  <a:pt x="65738" y="83411"/>
                </a:lnTo>
                <a:lnTo>
                  <a:pt x="67122" y="79596"/>
                </a:lnTo>
                <a:lnTo>
                  <a:pt x="68046" y="75642"/>
                </a:lnTo>
                <a:lnTo>
                  <a:pt x="68662" y="71594"/>
                </a:lnTo>
                <a:lnTo>
                  <a:pt x="69778" y="68191"/>
                </a:lnTo>
                <a:lnTo>
                  <a:pt x="71229" y="65216"/>
                </a:lnTo>
                <a:lnTo>
                  <a:pt x="72901" y="62527"/>
                </a:lnTo>
                <a:lnTo>
                  <a:pt x="74017" y="59324"/>
                </a:lnTo>
                <a:lnTo>
                  <a:pt x="74760" y="55777"/>
                </a:lnTo>
                <a:lnTo>
                  <a:pt x="75256" y="52001"/>
                </a:lnTo>
                <a:lnTo>
                  <a:pt x="76292" y="48779"/>
                </a:lnTo>
                <a:lnTo>
                  <a:pt x="77689" y="45925"/>
                </a:lnTo>
                <a:lnTo>
                  <a:pt x="79326" y="43316"/>
                </a:lnTo>
                <a:lnTo>
                  <a:pt x="80418" y="40872"/>
                </a:lnTo>
                <a:lnTo>
                  <a:pt x="81146" y="38537"/>
                </a:lnTo>
                <a:lnTo>
                  <a:pt x="81631" y="36275"/>
                </a:lnTo>
                <a:lnTo>
                  <a:pt x="81954" y="34061"/>
                </a:lnTo>
                <a:lnTo>
                  <a:pt x="82170" y="31879"/>
                </a:lnTo>
                <a:lnTo>
                  <a:pt x="82314" y="29720"/>
                </a:lnTo>
                <a:lnTo>
                  <a:pt x="82409" y="27574"/>
                </a:lnTo>
                <a:lnTo>
                  <a:pt x="82576" y="20312"/>
                </a:lnTo>
                <a:lnTo>
                  <a:pt x="82598" y="10322"/>
                </a:lnTo>
                <a:lnTo>
                  <a:pt x="83305" y="8293"/>
                </a:lnTo>
                <a:lnTo>
                  <a:pt x="84483" y="6234"/>
                </a:lnTo>
                <a:lnTo>
                  <a:pt x="88955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4" name="SMARTInkAnnotation458"/>
          <p:cNvSpPr/>
          <p:nvPr/>
        </p:nvSpPr>
        <p:spPr>
          <a:xfrm>
            <a:off x="1808029" y="2006600"/>
            <a:ext cx="209682" cy="171347"/>
          </a:xfrm>
          <a:custGeom>
            <a:avLst/>
            <a:gdLst/>
            <a:ahLst/>
            <a:cxnLst/>
            <a:rect l="0" t="0" r="0" b="0"/>
            <a:pathLst>
              <a:path w="209682" h="171347">
                <a:moveTo>
                  <a:pt x="0" y="76200"/>
                </a:moveTo>
                <a:lnTo>
                  <a:pt x="3373" y="79571"/>
                </a:lnTo>
                <a:lnTo>
                  <a:pt x="4367" y="81270"/>
                </a:lnTo>
                <a:lnTo>
                  <a:pt x="5471" y="85038"/>
                </a:lnTo>
                <a:lnTo>
                  <a:pt x="5962" y="89065"/>
                </a:lnTo>
                <a:lnTo>
                  <a:pt x="6179" y="93207"/>
                </a:lnTo>
                <a:lnTo>
                  <a:pt x="6276" y="97399"/>
                </a:lnTo>
                <a:lnTo>
                  <a:pt x="7008" y="99505"/>
                </a:lnTo>
                <a:lnTo>
                  <a:pt x="9704" y="103726"/>
                </a:lnTo>
                <a:lnTo>
                  <a:pt x="12820" y="107821"/>
                </a:lnTo>
                <a:lnTo>
                  <a:pt x="15817" y="110950"/>
                </a:lnTo>
                <a:lnTo>
                  <a:pt x="17605" y="112067"/>
                </a:lnTo>
                <a:lnTo>
                  <a:pt x="23664" y="113859"/>
                </a:lnTo>
                <a:lnTo>
                  <a:pt x="24248" y="114006"/>
                </a:lnTo>
                <a:lnTo>
                  <a:pt x="28443" y="114213"/>
                </a:lnTo>
                <a:lnTo>
                  <a:pt x="34056" y="112380"/>
                </a:lnTo>
                <a:lnTo>
                  <a:pt x="42419" y="108825"/>
                </a:lnTo>
                <a:lnTo>
                  <a:pt x="47241" y="108209"/>
                </a:lnTo>
                <a:lnTo>
                  <a:pt x="53001" y="106184"/>
                </a:lnTo>
                <a:lnTo>
                  <a:pt x="56514" y="104656"/>
                </a:lnTo>
                <a:lnTo>
                  <a:pt x="62300" y="101077"/>
                </a:lnTo>
                <a:lnTo>
                  <a:pt x="64831" y="99135"/>
                </a:lnTo>
                <a:lnTo>
                  <a:pt x="66518" y="97134"/>
                </a:lnTo>
                <a:lnTo>
                  <a:pt x="67644" y="95095"/>
                </a:lnTo>
                <a:lnTo>
                  <a:pt x="68393" y="93030"/>
                </a:lnTo>
                <a:lnTo>
                  <a:pt x="71109" y="88854"/>
                </a:lnTo>
                <a:lnTo>
                  <a:pt x="72822" y="86753"/>
                </a:lnTo>
                <a:lnTo>
                  <a:pt x="74670" y="85352"/>
                </a:lnTo>
                <a:lnTo>
                  <a:pt x="78606" y="83795"/>
                </a:lnTo>
                <a:lnTo>
                  <a:pt x="79937" y="82675"/>
                </a:lnTo>
                <a:lnTo>
                  <a:pt x="80825" y="81222"/>
                </a:lnTo>
                <a:lnTo>
                  <a:pt x="81812" y="77726"/>
                </a:lnTo>
                <a:lnTo>
                  <a:pt x="82250" y="73821"/>
                </a:lnTo>
                <a:lnTo>
                  <a:pt x="82446" y="69734"/>
                </a:lnTo>
                <a:lnTo>
                  <a:pt x="82497" y="67656"/>
                </a:lnTo>
                <a:lnTo>
                  <a:pt x="81826" y="65565"/>
                </a:lnTo>
                <a:lnTo>
                  <a:pt x="79197" y="61360"/>
                </a:lnTo>
                <a:lnTo>
                  <a:pt x="77559" y="57140"/>
                </a:lnTo>
                <a:lnTo>
                  <a:pt x="77122" y="55026"/>
                </a:lnTo>
                <a:lnTo>
                  <a:pt x="74754" y="50797"/>
                </a:lnTo>
                <a:lnTo>
                  <a:pt x="73133" y="48681"/>
                </a:lnTo>
                <a:lnTo>
                  <a:pt x="71348" y="47271"/>
                </a:lnTo>
                <a:lnTo>
                  <a:pt x="69451" y="46331"/>
                </a:lnTo>
                <a:lnTo>
                  <a:pt x="67480" y="45704"/>
                </a:lnTo>
                <a:lnTo>
                  <a:pt x="63408" y="43126"/>
                </a:lnTo>
                <a:lnTo>
                  <a:pt x="61334" y="41450"/>
                </a:lnTo>
                <a:lnTo>
                  <a:pt x="59245" y="40333"/>
                </a:lnTo>
                <a:lnTo>
                  <a:pt x="55042" y="39093"/>
                </a:lnTo>
                <a:lnTo>
                  <a:pt x="52932" y="39467"/>
                </a:lnTo>
                <a:lnTo>
                  <a:pt x="46591" y="42660"/>
                </a:lnTo>
                <a:lnTo>
                  <a:pt x="42358" y="43655"/>
                </a:lnTo>
                <a:lnTo>
                  <a:pt x="38122" y="45978"/>
                </a:lnTo>
                <a:lnTo>
                  <a:pt x="31770" y="51253"/>
                </a:lnTo>
                <a:lnTo>
                  <a:pt x="29652" y="53218"/>
                </a:lnTo>
                <a:lnTo>
                  <a:pt x="28240" y="55940"/>
                </a:lnTo>
                <a:lnTo>
                  <a:pt x="27298" y="59166"/>
                </a:lnTo>
                <a:lnTo>
                  <a:pt x="26671" y="62727"/>
                </a:lnTo>
                <a:lnTo>
                  <a:pt x="25547" y="65807"/>
                </a:lnTo>
                <a:lnTo>
                  <a:pt x="22415" y="71110"/>
                </a:lnTo>
                <a:lnTo>
                  <a:pt x="20591" y="74218"/>
                </a:lnTo>
                <a:lnTo>
                  <a:pt x="18669" y="77701"/>
                </a:lnTo>
                <a:lnTo>
                  <a:pt x="16682" y="81434"/>
                </a:lnTo>
                <a:lnTo>
                  <a:pt x="15358" y="85334"/>
                </a:lnTo>
                <a:lnTo>
                  <a:pt x="14474" y="89345"/>
                </a:lnTo>
                <a:lnTo>
                  <a:pt x="13885" y="93430"/>
                </a:lnTo>
                <a:lnTo>
                  <a:pt x="12787" y="97565"/>
                </a:lnTo>
                <a:lnTo>
                  <a:pt x="11349" y="101732"/>
                </a:lnTo>
                <a:lnTo>
                  <a:pt x="9684" y="105921"/>
                </a:lnTo>
                <a:lnTo>
                  <a:pt x="8574" y="109420"/>
                </a:lnTo>
                <a:lnTo>
                  <a:pt x="7834" y="112457"/>
                </a:lnTo>
                <a:lnTo>
                  <a:pt x="7341" y="115188"/>
                </a:lnTo>
                <a:lnTo>
                  <a:pt x="7012" y="118420"/>
                </a:lnTo>
                <a:lnTo>
                  <a:pt x="6792" y="121986"/>
                </a:lnTo>
                <a:lnTo>
                  <a:pt x="6646" y="125774"/>
                </a:lnTo>
                <a:lnTo>
                  <a:pt x="7255" y="129005"/>
                </a:lnTo>
                <a:lnTo>
                  <a:pt x="8366" y="131864"/>
                </a:lnTo>
                <a:lnTo>
                  <a:pt x="9814" y="134476"/>
                </a:lnTo>
                <a:lnTo>
                  <a:pt x="10779" y="137629"/>
                </a:lnTo>
                <a:lnTo>
                  <a:pt x="11422" y="141141"/>
                </a:lnTo>
                <a:lnTo>
                  <a:pt x="11850" y="144894"/>
                </a:lnTo>
                <a:lnTo>
                  <a:pt x="12842" y="148102"/>
                </a:lnTo>
                <a:lnTo>
                  <a:pt x="14210" y="150946"/>
                </a:lnTo>
                <a:lnTo>
                  <a:pt x="18103" y="157208"/>
                </a:lnTo>
                <a:lnTo>
                  <a:pt x="22151" y="161664"/>
                </a:lnTo>
                <a:lnTo>
                  <a:pt x="27822" y="167453"/>
                </a:lnTo>
                <a:lnTo>
                  <a:pt x="29844" y="168785"/>
                </a:lnTo>
                <a:lnTo>
                  <a:pt x="33973" y="170266"/>
                </a:lnTo>
                <a:lnTo>
                  <a:pt x="40267" y="171099"/>
                </a:lnTo>
                <a:lnTo>
                  <a:pt x="43230" y="171346"/>
                </a:lnTo>
                <a:lnTo>
                  <a:pt x="47688" y="169522"/>
                </a:lnTo>
                <a:lnTo>
                  <a:pt x="53671" y="166360"/>
                </a:lnTo>
                <a:lnTo>
                  <a:pt x="58682" y="162602"/>
                </a:lnTo>
                <a:lnTo>
                  <a:pt x="63263" y="160462"/>
                </a:lnTo>
                <a:lnTo>
                  <a:pt x="65474" y="159892"/>
                </a:lnTo>
                <a:lnTo>
                  <a:pt x="69812" y="157376"/>
                </a:lnTo>
                <a:lnTo>
                  <a:pt x="74093" y="153906"/>
                </a:lnTo>
                <a:lnTo>
                  <a:pt x="78349" y="150012"/>
                </a:lnTo>
                <a:lnTo>
                  <a:pt x="84715" y="143853"/>
                </a:lnTo>
                <a:lnTo>
                  <a:pt x="101369" y="127294"/>
                </a:lnTo>
                <a:lnTo>
                  <a:pt x="101605" y="132128"/>
                </a:lnTo>
                <a:lnTo>
                  <a:pt x="101656" y="138564"/>
                </a:lnTo>
                <a:lnTo>
                  <a:pt x="99777" y="141076"/>
                </a:lnTo>
                <a:lnTo>
                  <a:pt x="98288" y="142734"/>
                </a:lnTo>
                <a:lnTo>
                  <a:pt x="97295" y="144545"/>
                </a:lnTo>
                <a:lnTo>
                  <a:pt x="95898" y="149759"/>
                </a:lnTo>
                <a:lnTo>
                  <a:pt x="95571" y="151226"/>
                </a:lnTo>
                <a:lnTo>
                  <a:pt x="96190" y="152323"/>
                </a:lnTo>
                <a:lnTo>
                  <a:pt x="100373" y="157271"/>
                </a:lnTo>
                <a:lnTo>
                  <a:pt x="100803" y="157764"/>
                </a:lnTo>
                <a:lnTo>
                  <a:pt x="101281" y="160194"/>
                </a:lnTo>
                <a:lnTo>
                  <a:pt x="101657" y="165015"/>
                </a:lnTo>
                <a:lnTo>
                  <a:pt x="107755" y="165098"/>
                </a:lnTo>
                <a:lnTo>
                  <a:pt x="107983" y="160074"/>
                </a:lnTo>
                <a:lnTo>
                  <a:pt x="108010" y="155641"/>
                </a:lnTo>
                <a:lnTo>
                  <a:pt x="108719" y="153855"/>
                </a:lnTo>
                <a:lnTo>
                  <a:pt x="111388" y="149989"/>
                </a:lnTo>
                <a:lnTo>
                  <a:pt x="113045" y="145919"/>
                </a:lnTo>
                <a:lnTo>
                  <a:pt x="113782" y="141053"/>
                </a:lnTo>
                <a:lnTo>
                  <a:pt x="113978" y="137780"/>
                </a:lnTo>
                <a:lnTo>
                  <a:pt x="114109" y="134187"/>
                </a:lnTo>
                <a:lnTo>
                  <a:pt x="114902" y="131086"/>
                </a:lnTo>
                <a:lnTo>
                  <a:pt x="117667" y="125758"/>
                </a:lnTo>
                <a:lnTo>
                  <a:pt x="118686" y="122645"/>
                </a:lnTo>
                <a:lnTo>
                  <a:pt x="119366" y="119158"/>
                </a:lnTo>
                <a:lnTo>
                  <a:pt x="119819" y="115422"/>
                </a:lnTo>
                <a:lnTo>
                  <a:pt x="120827" y="111520"/>
                </a:lnTo>
                <a:lnTo>
                  <a:pt x="122205" y="107508"/>
                </a:lnTo>
                <a:lnTo>
                  <a:pt x="123830" y="103422"/>
                </a:lnTo>
                <a:lnTo>
                  <a:pt x="124913" y="99992"/>
                </a:lnTo>
                <a:lnTo>
                  <a:pt x="125635" y="97000"/>
                </a:lnTo>
                <a:lnTo>
                  <a:pt x="126437" y="91795"/>
                </a:lnTo>
                <a:lnTo>
                  <a:pt x="126794" y="87129"/>
                </a:lnTo>
                <a:lnTo>
                  <a:pt x="127595" y="84897"/>
                </a:lnTo>
                <a:lnTo>
                  <a:pt x="130368" y="80536"/>
                </a:lnTo>
                <a:lnTo>
                  <a:pt x="132071" y="76246"/>
                </a:lnTo>
                <a:lnTo>
                  <a:pt x="132828" y="71987"/>
                </a:lnTo>
                <a:lnTo>
                  <a:pt x="133164" y="67742"/>
                </a:lnTo>
                <a:lnTo>
                  <a:pt x="133353" y="64757"/>
                </a:lnTo>
                <a:lnTo>
                  <a:pt x="134086" y="64338"/>
                </a:lnTo>
                <a:lnTo>
                  <a:pt x="138897" y="63610"/>
                </a:lnTo>
                <a:lnTo>
                  <a:pt x="139194" y="64279"/>
                </a:lnTo>
                <a:lnTo>
                  <a:pt x="139709" y="68977"/>
                </a:lnTo>
                <a:lnTo>
                  <a:pt x="139764" y="72962"/>
                </a:lnTo>
                <a:lnTo>
                  <a:pt x="140478" y="74747"/>
                </a:lnTo>
                <a:lnTo>
                  <a:pt x="143153" y="78612"/>
                </a:lnTo>
                <a:lnTo>
                  <a:pt x="144813" y="82681"/>
                </a:lnTo>
                <a:lnTo>
                  <a:pt x="145256" y="84754"/>
                </a:lnTo>
                <a:lnTo>
                  <a:pt x="147630" y="88939"/>
                </a:lnTo>
                <a:lnTo>
                  <a:pt x="149252" y="91043"/>
                </a:lnTo>
                <a:lnTo>
                  <a:pt x="151054" y="95262"/>
                </a:lnTo>
                <a:lnTo>
                  <a:pt x="151534" y="97374"/>
                </a:lnTo>
                <a:lnTo>
                  <a:pt x="153951" y="101603"/>
                </a:lnTo>
                <a:lnTo>
                  <a:pt x="155583" y="103719"/>
                </a:lnTo>
                <a:lnTo>
                  <a:pt x="157398" y="107951"/>
                </a:lnTo>
                <a:lnTo>
                  <a:pt x="157881" y="110068"/>
                </a:lnTo>
                <a:lnTo>
                  <a:pt x="160302" y="114300"/>
                </a:lnTo>
                <a:lnTo>
                  <a:pt x="164235" y="119396"/>
                </a:lnTo>
                <a:lnTo>
                  <a:pt x="168289" y="123650"/>
                </a:lnTo>
                <a:lnTo>
                  <a:pt x="170588" y="126007"/>
                </a:lnTo>
                <a:lnTo>
                  <a:pt x="171617" y="126338"/>
                </a:lnTo>
                <a:lnTo>
                  <a:pt x="177971" y="126942"/>
                </a:lnTo>
                <a:lnTo>
                  <a:pt x="183296" y="126992"/>
                </a:lnTo>
                <a:lnTo>
                  <a:pt x="183619" y="126289"/>
                </a:lnTo>
                <a:lnTo>
                  <a:pt x="183978" y="123627"/>
                </a:lnTo>
                <a:lnTo>
                  <a:pt x="184779" y="122634"/>
                </a:lnTo>
                <a:lnTo>
                  <a:pt x="186020" y="121973"/>
                </a:lnTo>
                <a:lnTo>
                  <a:pt x="187553" y="121532"/>
                </a:lnTo>
                <a:lnTo>
                  <a:pt x="188575" y="120532"/>
                </a:lnTo>
                <a:lnTo>
                  <a:pt x="189256" y="119161"/>
                </a:lnTo>
                <a:lnTo>
                  <a:pt x="190013" y="115755"/>
                </a:lnTo>
                <a:lnTo>
                  <a:pt x="190349" y="111889"/>
                </a:lnTo>
                <a:lnTo>
                  <a:pt x="190499" y="107819"/>
                </a:lnTo>
                <a:lnTo>
                  <a:pt x="190595" y="99457"/>
                </a:lnTo>
                <a:lnTo>
                  <a:pt x="190612" y="93126"/>
                </a:lnTo>
                <a:lnTo>
                  <a:pt x="191320" y="90306"/>
                </a:lnTo>
                <a:lnTo>
                  <a:pt x="192498" y="87015"/>
                </a:lnTo>
                <a:lnTo>
                  <a:pt x="193990" y="83410"/>
                </a:lnTo>
                <a:lnTo>
                  <a:pt x="194984" y="80301"/>
                </a:lnTo>
                <a:lnTo>
                  <a:pt x="196089" y="74965"/>
                </a:lnTo>
                <a:lnTo>
                  <a:pt x="198463" y="70242"/>
                </a:lnTo>
                <a:lnTo>
                  <a:pt x="200084" y="67995"/>
                </a:lnTo>
                <a:lnTo>
                  <a:pt x="201165" y="65085"/>
                </a:lnTo>
                <a:lnTo>
                  <a:pt x="201886" y="61735"/>
                </a:lnTo>
                <a:lnTo>
                  <a:pt x="202365" y="58090"/>
                </a:lnTo>
                <a:lnTo>
                  <a:pt x="202686" y="54954"/>
                </a:lnTo>
                <a:lnTo>
                  <a:pt x="202900" y="52158"/>
                </a:lnTo>
                <a:lnTo>
                  <a:pt x="203042" y="49589"/>
                </a:lnTo>
                <a:lnTo>
                  <a:pt x="203843" y="46465"/>
                </a:lnTo>
                <a:lnTo>
                  <a:pt x="205083" y="42971"/>
                </a:lnTo>
                <a:lnTo>
                  <a:pt x="206615" y="39231"/>
                </a:lnTo>
                <a:lnTo>
                  <a:pt x="207637" y="36032"/>
                </a:lnTo>
                <a:lnTo>
                  <a:pt x="208318" y="33193"/>
                </a:lnTo>
                <a:lnTo>
                  <a:pt x="208772" y="30596"/>
                </a:lnTo>
                <a:lnTo>
                  <a:pt x="209075" y="27453"/>
                </a:lnTo>
                <a:lnTo>
                  <a:pt x="209277" y="23946"/>
                </a:lnTo>
                <a:lnTo>
                  <a:pt x="209501" y="16287"/>
                </a:lnTo>
                <a:lnTo>
                  <a:pt x="209681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5" name="SMARTInkAnnotation459"/>
          <p:cNvSpPr/>
          <p:nvPr/>
        </p:nvSpPr>
        <p:spPr>
          <a:xfrm>
            <a:off x="2316607" y="2025650"/>
            <a:ext cx="164050" cy="152394"/>
          </a:xfrm>
          <a:custGeom>
            <a:avLst/>
            <a:gdLst/>
            <a:ahLst/>
            <a:cxnLst/>
            <a:rect l="0" t="0" r="0" b="0"/>
            <a:pathLst>
              <a:path w="164050" h="152394">
                <a:moveTo>
                  <a:pt x="6092" y="146050"/>
                </a:moveTo>
                <a:lnTo>
                  <a:pt x="6092" y="149421"/>
                </a:lnTo>
                <a:lnTo>
                  <a:pt x="5387" y="150414"/>
                </a:lnTo>
                <a:lnTo>
                  <a:pt x="4210" y="151076"/>
                </a:lnTo>
                <a:lnTo>
                  <a:pt x="0" y="152323"/>
                </a:lnTo>
                <a:lnTo>
                  <a:pt x="4863" y="152385"/>
                </a:lnTo>
                <a:lnTo>
                  <a:pt x="8605" y="152393"/>
                </a:lnTo>
                <a:lnTo>
                  <a:pt x="9885" y="151690"/>
                </a:lnTo>
                <a:lnTo>
                  <a:pt x="10739" y="150516"/>
                </a:lnTo>
                <a:lnTo>
                  <a:pt x="11687" y="147329"/>
                </a:lnTo>
                <a:lnTo>
                  <a:pt x="12109" y="143561"/>
                </a:lnTo>
                <a:lnTo>
                  <a:pt x="12296" y="139535"/>
                </a:lnTo>
                <a:lnTo>
                  <a:pt x="12346" y="137473"/>
                </a:lnTo>
                <a:lnTo>
                  <a:pt x="13086" y="135393"/>
                </a:lnTo>
                <a:lnTo>
                  <a:pt x="15790" y="131201"/>
                </a:lnTo>
                <a:lnTo>
                  <a:pt x="17462" y="126985"/>
                </a:lnTo>
                <a:lnTo>
                  <a:pt x="17908" y="124874"/>
                </a:lnTo>
                <a:lnTo>
                  <a:pt x="18911" y="122055"/>
                </a:lnTo>
                <a:lnTo>
                  <a:pt x="20286" y="118764"/>
                </a:lnTo>
                <a:lnTo>
                  <a:pt x="21909" y="115159"/>
                </a:lnTo>
                <a:lnTo>
                  <a:pt x="25594" y="107391"/>
                </a:lnTo>
                <a:lnTo>
                  <a:pt x="33713" y="90906"/>
                </a:lnTo>
                <a:lnTo>
                  <a:pt x="35096" y="86710"/>
                </a:lnTo>
                <a:lnTo>
                  <a:pt x="36018" y="82501"/>
                </a:lnTo>
                <a:lnTo>
                  <a:pt x="36633" y="78284"/>
                </a:lnTo>
                <a:lnTo>
                  <a:pt x="38454" y="74062"/>
                </a:lnTo>
                <a:lnTo>
                  <a:pt x="41081" y="69835"/>
                </a:lnTo>
                <a:lnTo>
                  <a:pt x="44244" y="65607"/>
                </a:lnTo>
                <a:lnTo>
                  <a:pt x="46353" y="61377"/>
                </a:lnTo>
                <a:lnTo>
                  <a:pt x="47758" y="57146"/>
                </a:lnTo>
                <a:lnTo>
                  <a:pt x="48696" y="52914"/>
                </a:lnTo>
                <a:lnTo>
                  <a:pt x="50026" y="49387"/>
                </a:lnTo>
                <a:lnTo>
                  <a:pt x="51620" y="46330"/>
                </a:lnTo>
                <a:lnTo>
                  <a:pt x="53388" y="43587"/>
                </a:lnTo>
                <a:lnTo>
                  <a:pt x="54567" y="40347"/>
                </a:lnTo>
                <a:lnTo>
                  <a:pt x="55353" y="36775"/>
                </a:lnTo>
                <a:lnTo>
                  <a:pt x="55876" y="32984"/>
                </a:lnTo>
                <a:lnTo>
                  <a:pt x="56931" y="29750"/>
                </a:lnTo>
                <a:lnTo>
                  <a:pt x="58341" y="26889"/>
                </a:lnTo>
                <a:lnTo>
                  <a:pt x="59987" y="24276"/>
                </a:lnTo>
                <a:lnTo>
                  <a:pt x="61084" y="21829"/>
                </a:lnTo>
                <a:lnTo>
                  <a:pt x="62303" y="17227"/>
                </a:lnTo>
                <a:lnTo>
                  <a:pt x="62845" y="12831"/>
                </a:lnTo>
                <a:lnTo>
                  <a:pt x="63270" y="6462"/>
                </a:lnTo>
                <a:lnTo>
                  <a:pt x="63278" y="92199"/>
                </a:lnTo>
                <a:lnTo>
                  <a:pt x="63984" y="96744"/>
                </a:lnTo>
                <a:lnTo>
                  <a:pt x="65160" y="101185"/>
                </a:lnTo>
                <a:lnTo>
                  <a:pt x="66651" y="105556"/>
                </a:lnTo>
                <a:lnTo>
                  <a:pt x="67645" y="109882"/>
                </a:lnTo>
                <a:lnTo>
                  <a:pt x="68307" y="114177"/>
                </a:lnTo>
                <a:lnTo>
                  <a:pt x="68749" y="118451"/>
                </a:lnTo>
                <a:lnTo>
                  <a:pt x="69749" y="122006"/>
                </a:lnTo>
                <a:lnTo>
                  <a:pt x="71122" y="125082"/>
                </a:lnTo>
                <a:lnTo>
                  <a:pt x="72743" y="127838"/>
                </a:lnTo>
                <a:lnTo>
                  <a:pt x="74531" y="130381"/>
                </a:lnTo>
                <a:lnTo>
                  <a:pt x="78398" y="135088"/>
                </a:lnTo>
                <a:lnTo>
                  <a:pt x="82471" y="139532"/>
                </a:lnTo>
                <a:lnTo>
                  <a:pt x="84545" y="141705"/>
                </a:lnTo>
                <a:lnTo>
                  <a:pt x="86634" y="143153"/>
                </a:lnTo>
                <a:lnTo>
                  <a:pt x="90838" y="144762"/>
                </a:lnTo>
                <a:lnTo>
                  <a:pt x="95059" y="145478"/>
                </a:lnTo>
                <a:lnTo>
                  <a:pt x="99289" y="145796"/>
                </a:lnTo>
                <a:lnTo>
                  <a:pt x="103522" y="145937"/>
                </a:lnTo>
                <a:lnTo>
                  <a:pt x="105640" y="145269"/>
                </a:lnTo>
                <a:lnTo>
                  <a:pt x="109874" y="142646"/>
                </a:lnTo>
                <a:lnTo>
                  <a:pt x="114110" y="139127"/>
                </a:lnTo>
                <a:lnTo>
                  <a:pt x="119052" y="135212"/>
                </a:lnTo>
                <a:lnTo>
                  <a:pt x="122347" y="133180"/>
                </a:lnTo>
                <a:lnTo>
                  <a:pt x="125955" y="131120"/>
                </a:lnTo>
                <a:lnTo>
                  <a:pt x="129066" y="129041"/>
                </a:lnTo>
                <a:lnTo>
                  <a:pt x="131847" y="126950"/>
                </a:lnTo>
                <a:lnTo>
                  <a:pt x="134406" y="124850"/>
                </a:lnTo>
                <a:lnTo>
                  <a:pt x="136818" y="122039"/>
                </a:lnTo>
                <a:lnTo>
                  <a:pt x="139133" y="118754"/>
                </a:lnTo>
                <a:lnTo>
                  <a:pt x="141382" y="115152"/>
                </a:lnTo>
                <a:lnTo>
                  <a:pt x="143587" y="112046"/>
                </a:lnTo>
                <a:lnTo>
                  <a:pt x="145763" y="109270"/>
                </a:lnTo>
                <a:lnTo>
                  <a:pt x="147920" y="106713"/>
                </a:lnTo>
                <a:lnTo>
                  <a:pt x="150064" y="103598"/>
                </a:lnTo>
                <a:lnTo>
                  <a:pt x="152199" y="100109"/>
                </a:lnTo>
                <a:lnTo>
                  <a:pt x="154328" y="96373"/>
                </a:lnTo>
                <a:lnTo>
                  <a:pt x="155748" y="92471"/>
                </a:lnTo>
                <a:lnTo>
                  <a:pt x="156695" y="88458"/>
                </a:lnTo>
                <a:lnTo>
                  <a:pt x="157325" y="84372"/>
                </a:lnTo>
                <a:lnTo>
                  <a:pt x="157746" y="80943"/>
                </a:lnTo>
                <a:lnTo>
                  <a:pt x="158027" y="77950"/>
                </a:lnTo>
                <a:lnTo>
                  <a:pt x="158214" y="75250"/>
                </a:lnTo>
                <a:lnTo>
                  <a:pt x="158338" y="72039"/>
                </a:lnTo>
                <a:lnTo>
                  <a:pt x="158476" y="64708"/>
                </a:lnTo>
                <a:lnTo>
                  <a:pt x="159220" y="61483"/>
                </a:lnTo>
                <a:lnTo>
                  <a:pt x="160421" y="58628"/>
                </a:lnTo>
                <a:lnTo>
                  <a:pt x="161928" y="56018"/>
                </a:lnTo>
                <a:lnTo>
                  <a:pt x="162932" y="52868"/>
                </a:lnTo>
                <a:lnTo>
                  <a:pt x="163602" y="49356"/>
                </a:lnTo>
                <a:lnTo>
                  <a:pt x="164049" y="45604"/>
                </a:lnTo>
                <a:lnTo>
                  <a:pt x="163640" y="42397"/>
                </a:lnTo>
                <a:lnTo>
                  <a:pt x="162662" y="39554"/>
                </a:lnTo>
                <a:lnTo>
                  <a:pt x="161303" y="36952"/>
                </a:lnTo>
                <a:lnTo>
                  <a:pt x="160399" y="34513"/>
                </a:lnTo>
                <a:lnTo>
                  <a:pt x="159392" y="29920"/>
                </a:lnTo>
                <a:lnTo>
                  <a:pt x="158945" y="25528"/>
                </a:lnTo>
                <a:lnTo>
                  <a:pt x="158747" y="21223"/>
                </a:lnTo>
                <a:lnTo>
                  <a:pt x="158635" y="14834"/>
                </a:lnTo>
                <a:lnTo>
                  <a:pt x="158587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6" name="SMARTInkAnnotation460"/>
          <p:cNvSpPr/>
          <p:nvPr/>
        </p:nvSpPr>
        <p:spPr>
          <a:xfrm>
            <a:off x="2564422" y="2012950"/>
            <a:ext cx="95005" cy="155794"/>
          </a:xfrm>
          <a:custGeom>
            <a:avLst/>
            <a:gdLst/>
            <a:ahLst/>
            <a:cxnLst/>
            <a:rect l="0" t="0" r="0" b="0"/>
            <a:pathLst>
              <a:path w="95005" h="155794">
                <a:moveTo>
                  <a:pt x="37852" y="0"/>
                </a:moveTo>
                <a:lnTo>
                  <a:pt x="44128" y="0"/>
                </a:lnTo>
                <a:lnTo>
                  <a:pt x="44183" y="3371"/>
                </a:lnTo>
                <a:lnTo>
                  <a:pt x="43484" y="4364"/>
                </a:lnTo>
                <a:lnTo>
                  <a:pt x="42313" y="5026"/>
                </a:lnTo>
                <a:lnTo>
                  <a:pt x="40826" y="5467"/>
                </a:lnTo>
                <a:lnTo>
                  <a:pt x="39834" y="6467"/>
                </a:lnTo>
                <a:lnTo>
                  <a:pt x="39173" y="7839"/>
                </a:lnTo>
                <a:lnTo>
                  <a:pt x="38732" y="9460"/>
                </a:lnTo>
                <a:lnTo>
                  <a:pt x="36361" y="13141"/>
                </a:lnTo>
                <a:lnTo>
                  <a:pt x="34740" y="15111"/>
                </a:lnTo>
                <a:lnTo>
                  <a:pt x="32953" y="17129"/>
                </a:lnTo>
                <a:lnTo>
                  <a:pt x="29086" y="21254"/>
                </a:lnTo>
                <a:lnTo>
                  <a:pt x="27066" y="24047"/>
                </a:lnTo>
                <a:lnTo>
                  <a:pt x="25013" y="27320"/>
                </a:lnTo>
                <a:lnTo>
                  <a:pt x="22938" y="30914"/>
                </a:lnTo>
                <a:lnTo>
                  <a:pt x="18751" y="38669"/>
                </a:lnTo>
                <a:lnTo>
                  <a:pt x="10310" y="55146"/>
                </a:lnTo>
                <a:lnTo>
                  <a:pt x="8901" y="60047"/>
                </a:lnTo>
                <a:lnTo>
                  <a:pt x="7961" y="65431"/>
                </a:lnTo>
                <a:lnTo>
                  <a:pt x="7335" y="71138"/>
                </a:lnTo>
                <a:lnTo>
                  <a:pt x="6917" y="76353"/>
                </a:lnTo>
                <a:lnTo>
                  <a:pt x="6639" y="81241"/>
                </a:lnTo>
                <a:lnTo>
                  <a:pt x="6453" y="85911"/>
                </a:lnTo>
                <a:lnTo>
                  <a:pt x="5623" y="90435"/>
                </a:lnTo>
                <a:lnTo>
                  <a:pt x="4364" y="94862"/>
                </a:lnTo>
                <a:lnTo>
                  <a:pt x="2819" y="99225"/>
                </a:lnTo>
                <a:lnTo>
                  <a:pt x="1789" y="103544"/>
                </a:lnTo>
                <a:lnTo>
                  <a:pt x="1102" y="107835"/>
                </a:lnTo>
                <a:lnTo>
                  <a:pt x="644" y="112107"/>
                </a:lnTo>
                <a:lnTo>
                  <a:pt x="339" y="115660"/>
                </a:lnTo>
                <a:lnTo>
                  <a:pt x="135" y="118734"/>
                </a:lnTo>
                <a:lnTo>
                  <a:pt x="0" y="121489"/>
                </a:lnTo>
                <a:lnTo>
                  <a:pt x="615" y="124737"/>
                </a:lnTo>
                <a:lnTo>
                  <a:pt x="1731" y="128314"/>
                </a:lnTo>
                <a:lnTo>
                  <a:pt x="3182" y="132109"/>
                </a:lnTo>
                <a:lnTo>
                  <a:pt x="4148" y="135345"/>
                </a:lnTo>
                <a:lnTo>
                  <a:pt x="4793" y="138208"/>
                </a:lnTo>
                <a:lnTo>
                  <a:pt x="5223" y="140822"/>
                </a:lnTo>
                <a:lnTo>
                  <a:pt x="5700" y="145608"/>
                </a:lnTo>
                <a:lnTo>
                  <a:pt x="5827" y="147872"/>
                </a:lnTo>
                <a:lnTo>
                  <a:pt x="6619" y="149381"/>
                </a:lnTo>
                <a:lnTo>
                  <a:pt x="7852" y="150388"/>
                </a:lnTo>
                <a:lnTo>
                  <a:pt x="9379" y="151058"/>
                </a:lnTo>
                <a:lnTo>
                  <a:pt x="11105" y="152211"/>
                </a:lnTo>
                <a:lnTo>
                  <a:pt x="12960" y="153685"/>
                </a:lnTo>
                <a:lnTo>
                  <a:pt x="14904" y="155373"/>
                </a:lnTo>
                <a:lnTo>
                  <a:pt x="16905" y="155793"/>
                </a:lnTo>
                <a:lnTo>
                  <a:pt x="18945" y="155368"/>
                </a:lnTo>
                <a:lnTo>
                  <a:pt x="21011" y="154379"/>
                </a:lnTo>
                <a:lnTo>
                  <a:pt x="23801" y="153719"/>
                </a:lnTo>
                <a:lnTo>
                  <a:pt x="27072" y="153279"/>
                </a:lnTo>
                <a:lnTo>
                  <a:pt x="30666" y="152986"/>
                </a:lnTo>
                <a:lnTo>
                  <a:pt x="33767" y="152085"/>
                </a:lnTo>
                <a:lnTo>
                  <a:pt x="36540" y="150779"/>
                </a:lnTo>
                <a:lnTo>
                  <a:pt x="39096" y="149203"/>
                </a:lnTo>
                <a:lnTo>
                  <a:pt x="41505" y="148152"/>
                </a:lnTo>
                <a:lnTo>
                  <a:pt x="43817" y="147451"/>
                </a:lnTo>
                <a:lnTo>
                  <a:pt x="46065" y="146984"/>
                </a:lnTo>
                <a:lnTo>
                  <a:pt x="48269" y="145261"/>
                </a:lnTo>
                <a:lnTo>
                  <a:pt x="50444" y="142702"/>
                </a:lnTo>
                <a:lnTo>
                  <a:pt x="52601" y="139585"/>
                </a:lnTo>
                <a:lnTo>
                  <a:pt x="55450" y="136801"/>
                </a:lnTo>
                <a:lnTo>
                  <a:pt x="58762" y="134239"/>
                </a:lnTo>
                <a:lnTo>
                  <a:pt x="62382" y="131826"/>
                </a:lnTo>
                <a:lnTo>
                  <a:pt x="65501" y="128806"/>
                </a:lnTo>
                <a:lnTo>
                  <a:pt x="68286" y="125382"/>
                </a:lnTo>
                <a:lnTo>
                  <a:pt x="70849" y="121688"/>
                </a:lnTo>
                <a:lnTo>
                  <a:pt x="73264" y="118520"/>
                </a:lnTo>
                <a:lnTo>
                  <a:pt x="75579" y="115702"/>
                </a:lnTo>
                <a:lnTo>
                  <a:pt x="77830" y="113118"/>
                </a:lnTo>
                <a:lnTo>
                  <a:pt x="80036" y="110690"/>
                </a:lnTo>
                <a:lnTo>
                  <a:pt x="84369" y="106110"/>
                </a:lnTo>
                <a:lnTo>
                  <a:pt x="86513" y="103196"/>
                </a:lnTo>
                <a:lnTo>
                  <a:pt x="88649" y="99842"/>
                </a:lnTo>
                <a:lnTo>
                  <a:pt x="90778" y="96194"/>
                </a:lnTo>
                <a:lnTo>
                  <a:pt x="92197" y="93057"/>
                </a:lnTo>
                <a:lnTo>
                  <a:pt x="93144" y="90260"/>
                </a:lnTo>
                <a:lnTo>
                  <a:pt x="93775" y="87691"/>
                </a:lnTo>
                <a:lnTo>
                  <a:pt x="94196" y="84566"/>
                </a:lnTo>
                <a:lnTo>
                  <a:pt x="94476" y="81072"/>
                </a:lnTo>
                <a:lnTo>
                  <a:pt x="94788" y="74132"/>
                </a:lnTo>
                <a:lnTo>
                  <a:pt x="94927" y="68696"/>
                </a:lnTo>
                <a:lnTo>
                  <a:pt x="95004" y="58297"/>
                </a:lnTo>
                <a:lnTo>
                  <a:pt x="94310" y="55093"/>
                </a:lnTo>
                <a:lnTo>
                  <a:pt x="93140" y="52251"/>
                </a:lnTo>
                <a:lnTo>
                  <a:pt x="91654" y="49650"/>
                </a:lnTo>
                <a:lnTo>
                  <a:pt x="89958" y="47211"/>
                </a:lnTo>
                <a:lnTo>
                  <a:pt x="88121" y="44880"/>
                </a:lnTo>
                <a:lnTo>
                  <a:pt x="86190" y="42620"/>
                </a:lnTo>
                <a:lnTo>
                  <a:pt x="84197" y="40408"/>
                </a:lnTo>
                <a:lnTo>
                  <a:pt x="80100" y="36068"/>
                </a:lnTo>
                <a:lnTo>
                  <a:pt x="77313" y="33923"/>
                </a:lnTo>
                <a:lnTo>
                  <a:pt x="74044" y="31788"/>
                </a:lnTo>
                <a:lnTo>
                  <a:pt x="70451" y="29658"/>
                </a:lnTo>
                <a:lnTo>
                  <a:pt x="67351" y="28239"/>
                </a:lnTo>
                <a:lnTo>
                  <a:pt x="64578" y="27293"/>
                </a:lnTo>
                <a:lnTo>
                  <a:pt x="62023" y="26662"/>
                </a:lnTo>
                <a:lnTo>
                  <a:pt x="59614" y="26241"/>
                </a:lnTo>
                <a:lnTo>
                  <a:pt x="57302" y="25961"/>
                </a:lnTo>
                <a:lnTo>
                  <a:pt x="55054" y="25774"/>
                </a:lnTo>
                <a:lnTo>
                  <a:pt x="52850" y="25649"/>
                </a:lnTo>
                <a:lnTo>
                  <a:pt x="44206" y="2540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7" name="SMARTInkAnnotation461"/>
          <p:cNvSpPr/>
          <p:nvPr/>
        </p:nvSpPr>
        <p:spPr>
          <a:xfrm>
            <a:off x="3034342" y="1962150"/>
            <a:ext cx="19063" cy="183155"/>
          </a:xfrm>
          <a:custGeom>
            <a:avLst/>
            <a:gdLst/>
            <a:ahLst/>
            <a:cxnLst/>
            <a:rect l="0" t="0" r="0" b="0"/>
            <a:pathLst>
              <a:path w="19063" h="183155">
                <a:moveTo>
                  <a:pt x="0" y="0"/>
                </a:moveTo>
                <a:lnTo>
                  <a:pt x="6092" y="0"/>
                </a:lnTo>
                <a:lnTo>
                  <a:pt x="6276" y="3371"/>
                </a:lnTo>
                <a:lnTo>
                  <a:pt x="6354" y="48725"/>
                </a:lnTo>
                <a:lnTo>
                  <a:pt x="5647" y="52945"/>
                </a:lnTo>
                <a:lnTo>
                  <a:pt x="4471" y="57169"/>
                </a:lnTo>
                <a:lnTo>
                  <a:pt x="2981" y="61396"/>
                </a:lnTo>
                <a:lnTo>
                  <a:pt x="1987" y="66330"/>
                </a:lnTo>
                <a:lnTo>
                  <a:pt x="1325" y="71737"/>
                </a:lnTo>
                <a:lnTo>
                  <a:pt x="883" y="77458"/>
                </a:lnTo>
                <a:lnTo>
                  <a:pt x="589" y="83389"/>
                </a:lnTo>
                <a:lnTo>
                  <a:pt x="262" y="95623"/>
                </a:lnTo>
                <a:lnTo>
                  <a:pt x="880" y="101143"/>
                </a:lnTo>
                <a:lnTo>
                  <a:pt x="1999" y="106234"/>
                </a:lnTo>
                <a:lnTo>
                  <a:pt x="3451" y="111039"/>
                </a:lnTo>
                <a:lnTo>
                  <a:pt x="4419" y="115654"/>
                </a:lnTo>
                <a:lnTo>
                  <a:pt x="5064" y="120142"/>
                </a:lnTo>
                <a:lnTo>
                  <a:pt x="5494" y="124545"/>
                </a:lnTo>
                <a:lnTo>
                  <a:pt x="5780" y="128891"/>
                </a:lnTo>
                <a:lnTo>
                  <a:pt x="5972" y="133199"/>
                </a:lnTo>
                <a:lnTo>
                  <a:pt x="6184" y="141749"/>
                </a:lnTo>
                <a:lnTo>
                  <a:pt x="6279" y="150253"/>
                </a:lnTo>
                <a:lnTo>
                  <a:pt x="7010" y="153791"/>
                </a:lnTo>
                <a:lnTo>
                  <a:pt x="8203" y="156855"/>
                </a:lnTo>
                <a:lnTo>
                  <a:pt x="9705" y="159603"/>
                </a:lnTo>
                <a:lnTo>
                  <a:pt x="10706" y="162141"/>
                </a:lnTo>
                <a:lnTo>
                  <a:pt x="11373" y="164538"/>
                </a:lnTo>
                <a:lnTo>
                  <a:pt x="11818" y="166842"/>
                </a:lnTo>
                <a:lnTo>
                  <a:pt x="12313" y="171283"/>
                </a:lnTo>
                <a:lnTo>
                  <a:pt x="12631" y="176513"/>
                </a:lnTo>
                <a:lnTo>
                  <a:pt x="13362" y="177647"/>
                </a:lnTo>
                <a:lnTo>
                  <a:pt x="14556" y="179109"/>
                </a:lnTo>
                <a:lnTo>
                  <a:pt x="18172" y="183154"/>
                </a:lnTo>
                <a:lnTo>
                  <a:pt x="18469" y="182781"/>
                </a:lnTo>
                <a:lnTo>
                  <a:pt x="18798" y="180484"/>
                </a:lnTo>
                <a:lnTo>
                  <a:pt x="18985" y="175224"/>
                </a:lnTo>
                <a:lnTo>
                  <a:pt x="19062" y="16510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8" name="SMARTInkAnnotation462"/>
          <p:cNvSpPr/>
          <p:nvPr/>
        </p:nvSpPr>
        <p:spPr>
          <a:xfrm>
            <a:off x="2970826" y="1962150"/>
            <a:ext cx="133411" cy="44451"/>
          </a:xfrm>
          <a:custGeom>
            <a:avLst/>
            <a:gdLst/>
            <a:ahLst/>
            <a:cxnLst/>
            <a:rect l="0" t="0" r="0" b="0"/>
            <a:pathLst>
              <a:path w="133411" h="44451">
                <a:moveTo>
                  <a:pt x="6331" y="44450"/>
                </a:moveTo>
                <a:lnTo>
                  <a:pt x="860" y="38983"/>
                </a:lnTo>
                <a:lnTo>
                  <a:pt x="565" y="37983"/>
                </a:lnTo>
                <a:lnTo>
                  <a:pt x="369" y="36611"/>
                </a:lnTo>
                <a:lnTo>
                  <a:pt x="54" y="32710"/>
                </a:lnTo>
                <a:lnTo>
                  <a:pt x="0" y="25292"/>
                </a:lnTo>
                <a:lnTo>
                  <a:pt x="698" y="23212"/>
                </a:lnTo>
                <a:lnTo>
                  <a:pt x="1869" y="21824"/>
                </a:lnTo>
                <a:lnTo>
                  <a:pt x="3357" y="20900"/>
                </a:lnTo>
                <a:lnTo>
                  <a:pt x="4348" y="19577"/>
                </a:lnTo>
                <a:lnTo>
                  <a:pt x="5009" y="17990"/>
                </a:lnTo>
                <a:lnTo>
                  <a:pt x="5450" y="16227"/>
                </a:lnTo>
                <a:lnTo>
                  <a:pt x="6449" y="15051"/>
                </a:lnTo>
                <a:lnTo>
                  <a:pt x="7821" y="14267"/>
                </a:lnTo>
                <a:lnTo>
                  <a:pt x="9442" y="13745"/>
                </a:lnTo>
                <a:lnTo>
                  <a:pt x="11935" y="13396"/>
                </a:lnTo>
                <a:lnTo>
                  <a:pt x="15009" y="13164"/>
                </a:lnTo>
                <a:lnTo>
                  <a:pt x="18470" y="13009"/>
                </a:lnTo>
                <a:lnTo>
                  <a:pt x="20777" y="12201"/>
                </a:lnTo>
                <a:lnTo>
                  <a:pt x="22316" y="10956"/>
                </a:lnTo>
                <a:lnTo>
                  <a:pt x="23341" y="9421"/>
                </a:lnTo>
                <a:lnTo>
                  <a:pt x="25437" y="8397"/>
                </a:lnTo>
                <a:lnTo>
                  <a:pt x="28246" y="7715"/>
                </a:lnTo>
                <a:lnTo>
                  <a:pt x="31531" y="7260"/>
                </a:lnTo>
                <a:lnTo>
                  <a:pt x="35133" y="6956"/>
                </a:lnTo>
                <a:lnTo>
                  <a:pt x="38946" y="6754"/>
                </a:lnTo>
                <a:lnTo>
                  <a:pt x="46948" y="6530"/>
                </a:lnTo>
                <a:lnTo>
                  <a:pt x="55211" y="6430"/>
                </a:lnTo>
                <a:lnTo>
                  <a:pt x="59392" y="5698"/>
                </a:lnTo>
                <a:lnTo>
                  <a:pt x="63590" y="4504"/>
                </a:lnTo>
                <a:lnTo>
                  <a:pt x="67802" y="3003"/>
                </a:lnTo>
                <a:lnTo>
                  <a:pt x="72021" y="2002"/>
                </a:lnTo>
                <a:lnTo>
                  <a:pt x="76246" y="1334"/>
                </a:lnTo>
                <a:lnTo>
                  <a:pt x="80475" y="889"/>
                </a:lnTo>
                <a:lnTo>
                  <a:pt x="84706" y="593"/>
                </a:lnTo>
                <a:lnTo>
                  <a:pt x="88939" y="395"/>
                </a:lnTo>
                <a:lnTo>
                  <a:pt x="98113" y="176"/>
                </a:lnTo>
                <a:lnTo>
                  <a:pt x="133410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9" name="SMARTInkAnnotation463"/>
          <p:cNvSpPr/>
          <p:nvPr/>
        </p:nvSpPr>
        <p:spPr>
          <a:xfrm>
            <a:off x="3205906" y="1936784"/>
            <a:ext cx="171551" cy="184094"/>
          </a:xfrm>
          <a:custGeom>
            <a:avLst/>
            <a:gdLst/>
            <a:ahLst/>
            <a:cxnLst/>
            <a:rect l="0" t="0" r="0" b="0"/>
            <a:pathLst>
              <a:path w="171551" h="184094">
                <a:moveTo>
                  <a:pt x="25409" y="177766"/>
                </a:moveTo>
                <a:lnTo>
                  <a:pt x="19078" y="184093"/>
                </a:lnTo>
                <a:lnTo>
                  <a:pt x="19055" y="162917"/>
                </a:lnTo>
                <a:lnTo>
                  <a:pt x="18349" y="160811"/>
                </a:lnTo>
                <a:lnTo>
                  <a:pt x="15682" y="156590"/>
                </a:lnTo>
                <a:lnTo>
                  <a:pt x="14688" y="153771"/>
                </a:lnTo>
                <a:lnTo>
                  <a:pt x="14026" y="150480"/>
                </a:lnTo>
                <a:lnTo>
                  <a:pt x="13584" y="146876"/>
                </a:lnTo>
                <a:lnTo>
                  <a:pt x="13290" y="143767"/>
                </a:lnTo>
                <a:lnTo>
                  <a:pt x="12962" y="138431"/>
                </a:lnTo>
                <a:lnTo>
                  <a:pt x="12170" y="135315"/>
                </a:lnTo>
                <a:lnTo>
                  <a:pt x="10934" y="131827"/>
                </a:lnTo>
                <a:lnTo>
                  <a:pt x="9405" y="128090"/>
                </a:lnTo>
                <a:lnTo>
                  <a:pt x="8385" y="124187"/>
                </a:lnTo>
                <a:lnTo>
                  <a:pt x="7706" y="120175"/>
                </a:lnTo>
                <a:lnTo>
                  <a:pt x="7253" y="116088"/>
                </a:lnTo>
                <a:lnTo>
                  <a:pt x="6245" y="111953"/>
                </a:lnTo>
                <a:lnTo>
                  <a:pt x="4867" y="107785"/>
                </a:lnTo>
                <a:lnTo>
                  <a:pt x="3242" y="103596"/>
                </a:lnTo>
                <a:lnTo>
                  <a:pt x="2159" y="99391"/>
                </a:lnTo>
                <a:lnTo>
                  <a:pt x="1437" y="95177"/>
                </a:lnTo>
                <a:lnTo>
                  <a:pt x="955" y="90957"/>
                </a:lnTo>
                <a:lnTo>
                  <a:pt x="635" y="86732"/>
                </a:lnTo>
                <a:lnTo>
                  <a:pt x="421" y="82504"/>
                </a:lnTo>
                <a:lnTo>
                  <a:pt x="183" y="74044"/>
                </a:lnTo>
                <a:lnTo>
                  <a:pt x="0" y="40182"/>
                </a:lnTo>
                <a:lnTo>
                  <a:pt x="704" y="35949"/>
                </a:lnTo>
                <a:lnTo>
                  <a:pt x="1879" y="31716"/>
                </a:lnTo>
                <a:lnTo>
                  <a:pt x="3368" y="27483"/>
                </a:lnTo>
                <a:lnTo>
                  <a:pt x="4361" y="23955"/>
                </a:lnTo>
                <a:lnTo>
                  <a:pt x="5023" y="20897"/>
                </a:lnTo>
                <a:lnTo>
                  <a:pt x="5464" y="18154"/>
                </a:lnTo>
                <a:lnTo>
                  <a:pt x="7838" y="13223"/>
                </a:lnTo>
                <a:lnTo>
                  <a:pt x="11245" y="8680"/>
                </a:lnTo>
                <a:lnTo>
                  <a:pt x="15113" y="4310"/>
                </a:lnTo>
                <a:lnTo>
                  <a:pt x="17133" y="2862"/>
                </a:lnTo>
                <a:lnTo>
                  <a:pt x="21261" y="1253"/>
                </a:lnTo>
                <a:lnTo>
                  <a:pt x="25448" y="538"/>
                </a:lnTo>
                <a:lnTo>
                  <a:pt x="30368" y="220"/>
                </a:lnTo>
                <a:lnTo>
                  <a:pt x="40371" y="41"/>
                </a:lnTo>
                <a:lnTo>
                  <a:pt x="45708" y="0"/>
                </a:lnTo>
                <a:lnTo>
                  <a:pt x="48119" y="694"/>
                </a:lnTo>
                <a:lnTo>
                  <a:pt x="52681" y="3347"/>
                </a:lnTo>
                <a:lnTo>
                  <a:pt x="55592" y="5042"/>
                </a:lnTo>
                <a:lnTo>
                  <a:pt x="58945" y="6878"/>
                </a:lnTo>
                <a:lnTo>
                  <a:pt x="62593" y="8807"/>
                </a:lnTo>
                <a:lnTo>
                  <a:pt x="65730" y="10093"/>
                </a:lnTo>
                <a:lnTo>
                  <a:pt x="68527" y="10951"/>
                </a:lnTo>
                <a:lnTo>
                  <a:pt x="71098" y="11523"/>
                </a:lnTo>
                <a:lnTo>
                  <a:pt x="73519" y="13315"/>
                </a:lnTo>
                <a:lnTo>
                  <a:pt x="75838" y="15921"/>
                </a:lnTo>
                <a:lnTo>
                  <a:pt x="78090" y="19069"/>
                </a:lnTo>
                <a:lnTo>
                  <a:pt x="82475" y="24449"/>
                </a:lnTo>
                <a:lnTo>
                  <a:pt x="86778" y="29192"/>
                </a:lnTo>
                <a:lnTo>
                  <a:pt x="91042" y="33652"/>
                </a:lnTo>
                <a:lnTo>
                  <a:pt x="92463" y="35829"/>
                </a:lnTo>
                <a:lnTo>
                  <a:pt x="94040" y="40129"/>
                </a:lnTo>
                <a:lnTo>
                  <a:pt x="94461" y="42969"/>
                </a:lnTo>
                <a:lnTo>
                  <a:pt x="94742" y="46274"/>
                </a:lnTo>
                <a:lnTo>
                  <a:pt x="95053" y="53003"/>
                </a:lnTo>
                <a:lnTo>
                  <a:pt x="95192" y="58345"/>
                </a:lnTo>
                <a:lnTo>
                  <a:pt x="94522" y="60758"/>
                </a:lnTo>
                <a:lnTo>
                  <a:pt x="91897" y="65320"/>
                </a:lnTo>
                <a:lnTo>
                  <a:pt x="88376" y="69699"/>
                </a:lnTo>
                <a:lnTo>
                  <a:pt x="84458" y="74703"/>
                </a:lnTo>
                <a:lnTo>
                  <a:pt x="82425" y="78013"/>
                </a:lnTo>
                <a:lnTo>
                  <a:pt x="80363" y="81631"/>
                </a:lnTo>
                <a:lnTo>
                  <a:pt x="78283" y="84748"/>
                </a:lnTo>
                <a:lnTo>
                  <a:pt x="74089" y="90093"/>
                </a:lnTo>
                <a:lnTo>
                  <a:pt x="71276" y="92506"/>
                </a:lnTo>
                <a:lnTo>
                  <a:pt x="67989" y="94821"/>
                </a:lnTo>
                <a:lnTo>
                  <a:pt x="64385" y="97069"/>
                </a:lnTo>
                <a:lnTo>
                  <a:pt x="61277" y="99274"/>
                </a:lnTo>
                <a:lnTo>
                  <a:pt x="55941" y="103605"/>
                </a:lnTo>
                <a:lnTo>
                  <a:pt x="51216" y="106000"/>
                </a:lnTo>
                <a:lnTo>
                  <a:pt x="46057" y="107770"/>
                </a:lnTo>
                <a:lnTo>
                  <a:pt x="42704" y="109230"/>
                </a:lnTo>
                <a:lnTo>
                  <a:pt x="39057" y="110908"/>
                </a:lnTo>
                <a:lnTo>
                  <a:pt x="36626" y="112733"/>
                </a:lnTo>
                <a:lnTo>
                  <a:pt x="35005" y="114655"/>
                </a:lnTo>
                <a:lnTo>
                  <a:pt x="33924" y="116642"/>
                </a:lnTo>
                <a:lnTo>
                  <a:pt x="32498" y="117967"/>
                </a:lnTo>
                <a:lnTo>
                  <a:pt x="30841" y="118850"/>
                </a:lnTo>
                <a:lnTo>
                  <a:pt x="25437" y="120607"/>
                </a:lnTo>
                <a:lnTo>
                  <a:pt x="28790" y="123984"/>
                </a:lnTo>
                <a:lnTo>
                  <a:pt x="30487" y="124978"/>
                </a:lnTo>
                <a:lnTo>
                  <a:pt x="34256" y="126083"/>
                </a:lnTo>
                <a:lnTo>
                  <a:pt x="38283" y="126574"/>
                </a:lnTo>
                <a:lnTo>
                  <a:pt x="40346" y="126704"/>
                </a:lnTo>
                <a:lnTo>
                  <a:pt x="43133" y="127497"/>
                </a:lnTo>
                <a:lnTo>
                  <a:pt x="46402" y="128731"/>
                </a:lnTo>
                <a:lnTo>
                  <a:pt x="49994" y="130260"/>
                </a:lnTo>
                <a:lnTo>
                  <a:pt x="53801" y="131279"/>
                </a:lnTo>
                <a:lnTo>
                  <a:pt x="57751" y="131957"/>
                </a:lnTo>
                <a:lnTo>
                  <a:pt x="61796" y="132410"/>
                </a:lnTo>
                <a:lnTo>
                  <a:pt x="65199" y="133418"/>
                </a:lnTo>
                <a:lnTo>
                  <a:pt x="68174" y="134795"/>
                </a:lnTo>
                <a:lnTo>
                  <a:pt x="70863" y="136419"/>
                </a:lnTo>
                <a:lnTo>
                  <a:pt x="74067" y="138207"/>
                </a:lnTo>
                <a:lnTo>
                  <a:pt x="81393" y="142075"/>
                </a:lnTo>
                <a:lnTo>
                  <a:pt x="85324" y="143389"/>
                </a:lnTo>
                <a:lnTo>
                  <a:pt x="89356" y="144265"/>
                </a:lnTo>
                <a:lnTo>
                  <a:pt x="93456" y="144848"/>
                </a:lnTo>
                <a:lnTo>
                  <a:pt x="97602" y="145943"/>
                </a:lnTo>
                <a:lnTo>
                  <a:pt x="101777" y="147379"/>
                </a:lnTo>
                <a:lnTo>
                  <a:pt x="105972" y="149041"/>
                </a:lnTo>
                <a:lnTo>
                  <a:pt x="110182" y="150149"/>
                </a:lnTo>
                <a:lnTo>
                  <a:pt x="114400" y="150888"/>
                </a:lnTo>
                <a:lnTo>
                  <a:pt x="118624" y="151381"/>
                </a:lnTo>
                <a:lnTo>
                  <a:pt x="122146" y="151709"/>
                </a:lnTo>
                <a:lnTo>
                  <a:pt x="125200" y="151928"/>
                </a:lnTo>
                <a:lnTo>
                  <a:pt x="127942" y="152074"/>
                </a:lnTo>
                <a:lnTo>
                  <a:pt x="134754" y="152236"/>
                </a:lnTo>
                <a:lnTo>
                  <a:pt x="138547" y="152280"/>
                </a:lnTo>
                <a:lnTo>
                  <a:pt x="141783" y="153014"/>
                </a:lnTo>
                <a:lnTo>
                  <a:pt x="144645" y="154209"/>
                </a:lnTo>
                <a:lnTo>
                  <a:pt x="149708" y="156713"/>
                </a:lnTo>
                <a:lnTo>
                  <a:pt x="154312" y="157826"/>
                </a:lnTo>
                <a:lnTo>
                  <a:pt x="157234" y="158122"/>
                </a:lnTo>
                <a:lnTo>
                  <a:pt x="160594" y="158320"/>
                </a:lnTo>
                <a:lnTo>
                  <a:pt x="171550" y="158716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0" name="SMARTInkAnnotation464"/>
          <p:cNvSpPr/>
          <p:nvPr/>
        </p:nvSpPr>
        <p:spPr>
          <a:xfrm>
            <a:off x="3396518" y="1936785"/>
            <a:ext cx="101643" cy="196816"/>
          </a:xfrm>
          <a:custGeom>
            <a:avLst/>
            <a:gdLst/>
            <a:ahLst/>
            <a:cxnLst/>
            <a:rect l="0" t="0" r="0" b="0"/>
            <a:pathLst>
              <a:path w="101643" h="196816">
                <a:moveTo>
                  <a:pt x="6354" y="146015"/>
                </a:moveTo>
                <a:lnTo>
                  <a:pt x="6354" y="163038"/>
                </a:lnTo>
                <a:lnTo>
                  <a:pt x="5648" y="164419"/>
                </a:lnTo>
                <a:lnTo>
                  <a:pt x="2981" y="167835"/>
                </a:lnTo>
                <a:lnTo>
                  <a:pt x="1987" y="169734"/>
                </a:lnTo>
                <a:lnTo>
                  <a:pt x="589" y="175072"/>
                </a:lnTo>
                <a:lnTo>
                  <a:pt x="78" y="177410"/>
                </a:lnTo>
                <a:lnTo>
                  <a:pt x="5" y="183506"/>
                </a:lnTo>
                <a:lnTo>
                  <a:pt x="0" y="184114"/>
                </a:lnTo>
                <a:lnTo>
                  <a:pt x="0" y="156572"/>
                </a:lnTo>
                <a:lnTo>
                  <a:pt x="1883" y="150472"/>
                </a:lnTo>
                <a:lnTo>
                  <a:pt x="3373" y="146870"/>
                </a:lnTo>
                <a:lnTo>
                  <a:pt x="4367" y="143057"/>
                </a:lnTo>
                <a:lnTo>
                  <a:pt x="5029" y="139104"/>
                </a:lnTo>
                <a:lnTo>
                  <a:pt x="5471" y="135058"/>
                </a:lnTo>
                <a:lnTo>
                  <a:pt x="5765" y="130949"/>
                </a:lnTo>
                <a:lnTo>
                  <a:pt x="5962" y="126799"/>
                </a:lnTo>
                <a:lnTo>
                  <a:pt x="6179" y="118424"/>
                </a:lnTo>
                <a:lnTo>
                  <a:pt x="6277" y="109999"/>
                </a:lnTo>
                <a:lnTo>
                  <a:pt x="7008" y="105776"/>
                </a:lnTo>
                <a:lnTo>
                  <a:pt x="8202" y="101550"/>
                </a:lnTo>
                <a:lnTo>
                  <a:pt x="13255" y="86979"/>
                </a:lnTo>
                <a:lnTo>
                  <a:pt x="15191" y="81258"/>
                </a:lnTo>
                <a:lnTo>
                  <a:pt x="17187" y="76032"/>
                </a:lnTo>
                <a:lnTo>
                  <a:pt x="19225" y="71138"/>
                </a:lnTo>
                <a:lnTo>
                  <a:pt x="21288" y="66463"/>
                </a:lnTo>
                <a:lnTo>
                  <a:pt x="22664" y="61936"/>
                </a:lnTo>
                <a:lnTo>
                  <a:pt x="23581" y="57507"/>
                </a:lnTo>
                <a:lnTo>
                  <a:pt x="24193" y="53143"/>
                </a:lnTo>
                <a:lnTo>
                  <a:pt x="25306" y="48823"/>
                </a:lnTo>
                <a:lnTo>
                  <a:pt x="26755" y="44531"/>
                </a:lnTo>
                <a:lnTo>
                  <a:pt x="28426" y="40259"/>
                </a:lnTo>
                <a:lnTo>
                  <a:pt x="29541" y="36705"/>
                </a:lnTo>
                <a:lnTo>
                  <a:pt x="30779" y="30876"/>
                </a:lnTo>
                <a:lnTo>
                  <a:pt x="31815" y="27628"/>
                </a:lnTo>
                <a:lnTo>
                  <a:pt x="33212" y="24051"/>
                </a:lnTo>
                <a:lnTo>
                  <a:pt x="34849" y="20256"/>
                </a:lnTo>
                <a:lnTo>
                  <a:pt x="36647" y="17020"/>
                </a:lnTo>
                <a:lnTo>
                  <a:pt x="38551" y="14157"/>
                </a:lnTo>
                <a:lnTo>
                  <a:pt x="40527" y="11543"/>
                </a:lnTo>
                <a:lnTo>
                  <a:pt x="42722" y="6757"/>
                </a:lnTo>
                <a:lnTo>
                  <a:pt x="43307" y="4493"/>
                </a:lnTo>
                <a:lnTo>
                  <a:pt x="44403" y="2984"/>
                </a:lnTo>
                <a:lnTo>
                  <a:pt x="45840" y="1978"/>
                </a:lnTo>
                <a:lnTo>
                  <a:pt x="47504" y="1307"/>
                </a:lnTo>
                <a:lnTo>
                  <a:pt x="49319" y="860"/>
                </a:lnTo>
                <a:lnTo>
                  <a:pt x="51235" y="561"/>
                </a:lnTo>
                <a:lnTo>
                  <a:pt x="56010" y="83"/>
                </a:lnTo>
                <a:lnTo>
                  <a:pt x="58546" y="18"/>
                </a:lnTo>
                <a:lnTo>
                  <a:pt x="60211" y="0"/>
                </a:lnTo>
                <a:lnTo>
                  <a:pt x="62027" y="694"/>
                </a:lnTo>
                <a:lnTo>
                  <a:pt x="63942" y="1862"/>
                </a:lnTo>
                <a:lnTo>
                  <a:pt x="65926" y="3347"/>
                </a:lnTo>
                <a:lnTo>
                  <a:pt x="67249" y="5042"/>
                </a:lnTo>
                <a:lnTo>
                  <a:pt x="68130" y="6877"/>
                </a:lnTo>
                <a:lnTo>
                  <a:pt x="69816" y="11504"/>
                </a:lnTo>
                <a:lnTo>
                  <a:pt x="71254" y="14713"/>
                </a:lnTo>
                <a:lnTo>
                  <a:pt x="72918" y="18264"/>
                </a:lnTo>
                <a:lnTo>
                  <a:pt x="74028" y="22042"/>
                </a:lnTo>
                <a:lnTo>
                  <a:pt x="74768" y="25972"/>
                </a:lnTo>
                <a:lnTo>
                  <a:pt x="75262" y="30003"/>
                </a:lnTo>
                <a:lnTo>
                  <a:pt x="76296" y="34101"/>
                </a:lnTo>
                <a:lnTo>
                  <a:pt x="77692" y="38245"/>
                </a:lnTo>
                <a:lnTo>
                  <a:pt x="79328" y="42418"/>
                </a:lnTo>
                <a:lnTo>
                  <a:pt x="80419" y="46612"/>
                </a:lnTo>
                <a:lnTo>
                  <a:pt x="81146" y="50818"/>
                </a:lnTo>
                <a:lnTo>
                  <a:pt x="81632" y="55034"/>
                </a:lnTo>
                <a:lnTo>
                  <a:pt x="82661" y="59961"/>
                </a:lnTo>
                <a:lnTo>
                  <a:pt x="84053" y="65362"/>
                </a:lnTo>
                <a:lnTo>
                  <a:pt x="85687" y="71080"/>
                </a:lnTo>
                <a:lnTo>
                  <a:pt x="86777" y="76303"/>
                </a:lnTo>
                <a:lnTo>
                  <a:pt x="87503" y="81196"/>
                </a:lnTo>
                <a:lnTo>
                  <a:pt x="87987" y="85869"/>
                </a:lnTo>
                <a:lnTo>
                  <a:pt x="88310" y="90395"/>
                </a:lnTo>
                <a:lnTo>
                  <a:pt x="88525" y="94824"/>
                </a:lnTo>
                <a:lnTo>
                  <a:pt x="88668" y="99188"/>
                </a:lnTo>
                <a:lnTo>
                  <a:pt x="89470" y="104213"/>
                </a:lnTo>
                <a:lnTo>
                  <a:pt x="90710" y="109681"/>
                </a:lnTo>
                <a:lnTo>
                  <a:pt x="92243" y="115442"/>
                </a:lnTo>
                <a:lnTo>
                  <a:pt x="93265" y="119989"/>
                </a:lnTo>
                <a:lnTo>
                  <a:pt x="93946" y="123725"/>
                </a:lnTo>
                <a:lnTo>
                  <a:pt x="94401" y="126922"/>
                </a:lnTo>
                <a:lnTo>
                  <a:pt x="94703" y="130464"/>
                </a:lnTo>
                <a:lnTo>
                  <a:pt x="94906" y="134237"/>
                </a:lnTo>
                <a:lnTo>
                  <a:pt x="95040" y="138163"/>
                </a:lnTo>
                <a:lnTo>
                  <a:pt x="95836" y="142191"/>
                </a:lnTo>
                <a:lnTo>
                  <a:pt x="97072" y="146288"/>
                </a:lnTo>
                <a:lnTo>
                  <a:pt x="98603" y="150430"/>
                </a:lnTo>
                <a:lnTo>
                  <a:pt x="98917" y="153897"/>
                </a:lnTo>
                <a:lnTo>
                  <a:pt x="98420" y="156914"/>
                </a:lnTo>
                <a:lnTo>
                  <a:pt x="96692" y="162148"/>
                </a:lnTo>
                <a:lnTo>
                  <a:pt x="95924" y="166826"/>
                </a:lnTo>
                <a:lnTo>
                  <a:pt x="96425" y="169061"/>
                </a:lnTo>
                <a:lnTo>
                  <a:pt x="98865" y="173426"/>
                </a:lnTo>
                <a:lnTo>
                  <a:pt x="100419" y="177718"/>
                </a:lnTo>
                <a:lnTo>
                  <a:pt x="101418" y="182851"/>
                </a:lnTo>
                <a:lnTo>
                  <a:pt x="101554" y="187316"/>
                </a:lnTo>
                <a:lnTo>
                  <a:pt x="101642" y="194939"/>
                </a:lnTo>
                <a:lnTo>
                  <a:pt x="100943" y="195564"/>
                </a:lnTo>
                <a:lnTo>
                  <a:pt x="99771" y="195981"/>
                </a:lnTo>
                <a:lnTo>
                  <a:pt x="95310" y="196815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1" name="SMARTInkAnnotation465"/>
          <p:cNvSpPr/>
          <p:nvPr/>
        </p:nvSpPr>
        <p:spPr>
          <a:xfrm>
            <a:off x="3371191" y="2063750"/>
            <a:ext cx="107929" cy="19051"/>
          </a:xfrm>
          <a:custGeom>
            <a:avLst/>
            <a:gdLst/>
            <a:ahLst/>
            <a:cxnLst/>
            <a:rect l="0" t="0" r="0" b="0"/>
            <a:pathLst>
              <a:path w="107929" h="19051">
                <a:moveTo>
                  <a:pt x="25327" y="19050"/>
                </a:moveTo>
                <a:lnTo>
                  <a:pt x="18580" y="15679"/>
                </a:lnTo>
                <a:lnTo>
                  <a:pt x="15888" y="14686"/>
                </a:lnTo>
                <a:lnTo>
                  <a:pt x="13386" y="14024"/>
                </a:lnTo>
                <a:lnTo>
                  <a:pt x="7672" y="12961"/>
                </a:lnTo>
                <a:lnTo>
                  <a:pt x="5008" y="12816"/>
                </a:lnTo>
                <a:lnTo>
                  <a:pt x="3308" y="12777"/>
                </a:lnTo>
                <a:lnTo>
                  <a:pt x="2176" y="12046"/>
                </a:lnTo>
                <a:lnTo>
                  <a:pt x="1421" y="10853"/>
                </a:lnTo>
                <a:lnTo>
                  <a:pt x="0" y="6614"/>
                </a:lnTo>
                <a:lnTo>
                  <a:pt x="676" y="7231"/>
                </a:lnTo>
                <a:lnTo>
                  <a:pt x="5390" y="11840"/>
                </a:lnTo>
                <a:lnTo>
                  <a:pt x="7093" y="12127"/>
                </a:lnTo>
                <a:lnTo>
                  <a:pt x="9641" y="12318"/>
                </a:lnTo>
                <a:lnTo>
                  <a:pt x="12752" y="12445"/>
                </a:lnTo>
                <a:lnTo>
                  <a:pt x="19973" y="12587"/>
                </a:lnTo>
                <a:lnTo>
                  <a:pt x="36114" y="12678"/>
                </a:lnTo>
                <a:lnTo>
                  <a:pt x="39579" y="11979"/>
                </a:lnTo>
                <a:lnTo>
                  <a:pt x="42594" y="10808"/>
                </a:lnTo>
                <a:lnTo>
                  <a:pt x="45311" y="9322"/>
                </a:lnTo>
                <a:lnTo>
                  <a:pt x="48533" y="8332"/>
                </a:lnTo>
                <a:lnTo>
                  <a:pt x="52094" y="7671"/>
                </a:lnTo>
                <a:lnTo>
                  <a:pt x="55880" y="7231"/>
                </a:lnTo>
                <a:lnTo>
                  <a:pt x="59815" y="6937"/>
                </a:lnTo>
                <a:lnTo>
                  <a:pt x="63851" y="6741"/>
                </a:lnTo>
                <a:lnTo>
                  <a:pt x="72806" y="6524"/>
                </a:lnTo>
                <a:lnTo>
                  <a:pt x="83847" y="6427"/>
                </a:lnTo>
                <a:lnTo>
                  <a:pt x="89050" y="5696"/>
                </a:lnTo>
                <a:lnTo>
                  <a:pt x="93931" y="4503"/>
                </a:lnTo>
                <a:lnTo>
                  <a:pt x="107928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2" name="SMARTInkAnnotation466"/>
          <p:cNvSpPr/>
          <p:nvPr/>
        </p:nvSpPr>
        <p:spPr>
          <a:xfrm>
            <a:off x="3600734" y="1950333"/>
            <a:ext cx="24527" cy="157512"/>
          </a:xfrm>
          <a:custGeom>
            <a:avLst/>
            <a:gdLst/>
            <a:ahLst/>
            <a:cxnLst/>
            <a:rect l="0" t="0" r="0" b="0"/>
            <a:pathLst>
              <a:path w="24527" h="157512">
                <a:moveTo>
                  <a:pt x="24526" y="5467"/>
                </a:moveTo>
                <a:lnTo>
                  <a:pt x="24526" y="0"/>
                </a:lnTo>
                <a:lnTo>
                  <a:pt x="24526" y="2749"/>
                </a:lnTo>
                <a:lnTo>
                  <a:pt x="23820" y="4361"/>
                </a:lnTo>
                <a:lnTo>
                  <a:pt x="22644" y="6140"/>
                </a:lnTo>
                <a:lnTo>
                  <a:pt x="21153" y="8033"/>
                </a:lnTo>
                <a:lnTo>
                  <a:pt x="20159" y="9999"/>
                </a:lnTo>
                <a:lnTo>
                  <a:pt x="19497" y="12016"/>
                </a:lnTo>
                <a:lnTo>
                  <a:pt x="18761" y="16139"/>
                </a:lnTo>
                <a:lnTo>
                  <a:pt x="18434" y="20323"/>
                </a:lnTo>
                <a:lnTo>
                  <a:pt x="18289" y="26416"/>
                </a:lnTo>
                <a:lnTo>
                  <a:pt x="18250" y="30016"/>
                </a:lnTo>
                <a:lnTo>
                  <a:pt x="17518" y="33827"/>
                </a:lnTo>
                <a:lnTo>
                  <a:pt x="16324" y="37779"/>
                </a:lnTo>
                <a:lnTo>
                  <a:pt x="14822" y="41825"/>
                </a:lnTo>
                <a:lnTo>
                  <a:pt x="13821" y="45934"/>
                </a:lnTo>
                <a:lnTo>
                  <a:pt x="13154" y="50084"/>
                </a:lnTo>
                <a:lnTo>
                  <a:pt x="12708" y="54262"/>
                </a:lnTo>
                <a:lnTo>
                  <a:pt x="12412" y="59163"/>
                </a:lnTo>
                <a:lnTo>
                  <a:pt x="12082" y="70254"/>
                </a:lnTo>
                <a:lnTo>
                  <a:pt x="11842" y="98342"/>
                </a:lnTo>
                <a:lnTo>
                  <a:pt x="11128" y="101956"/>
                </a:lnTo>
                <a:lnTo>
                  <a:pt x="9946" y="105071"/>
                </a:lnTo>
                <a:lnTo>
                  <a:pt x="8452" y="107853"/>
                </a:lnTo>
                <a:lnTo>
                  <a:pt x="7456" y="111118"/>
                </a:lnTo>
                <a:lnTo>
                  <a:pt x="6792" y="114707"/>
                </a:lnTo>
                <a:lnTo>
                  <a:pt x="6350" y="118510"/>
                </a:lnTo>
                <a:lnTo>
                  <a:pt x="6055" y="121751"/>
                </a:lnTo>
                <a:lnTo>
                  <a:pt x="5857" y="124618"/>
                </a:lnTo>
                <a:lnTo>
                  <a:pt x="5727" y="127234"/>
                </a:lnTo>
                <a:lnTo>
                  <a:pt x="5581" y="133905"/>
                </a:lnTo>
                <a:lnTo>
                  <a:pt x="5542" y="137659"/>
                </a:lnTo>
                <a:lnTo>
                  <a:pt x="4810" y="140161"/>
                </a:lnTo>
                <a:lnTo>
                  <a:pt x="3617" y="141830"/>
                </a:lnTo>
                <a:lnTo>
                  <a:pt x="2115" y="142943"/>
                </a:lnTo>
                <a:lnTo>
                  <a:pt x="1113" y="144390"/>
                </a:lnTo>
                <a:lnTo>
                  <a:pt x="446" y="146060"/>
                </a:lnTo>
                <a:lnTo>
                  <a:pt x="0" y="147879"/>
                </a:lnTo>
                <a:lnTo>
                  <a:pt x="410" y="149797"/>
                </a:lnTo>
                <a:lnTo>
                  <a:pt x="1389" y="151782"/>
                </a:lnTo>
                <a:lnTo>
                  <a:pt x="4659" y="156665"/>
                </a:lnTo>
                <a:lnTo>
                  <a:pt x="5634" y="157065"/>
                </a:lnTo>
                <a:lnTo>
                  <a:pt x="6990" y="157333"/>
                </a:lnTo>
                <a:lnTo>
                  <a:pt x="8599" y="157511"/>
                </a:lnTo>
                <a:lnTo>
                  <a:pt x="10378" y="156924"/>
                </a:lnTo>
                <a:lnTo>
                  <a:pt x="12270" y="155827"/>
                </a:lnTo>
                <a:lnTo>
                  <a:pt x="18173" y="151517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3" name="SMARTInkAnnotation467"/>
          <p:cNvSpPr/>
          <p:nvPr/>
        </p:nvSpPr>
        <p:spPr>
          <a:xfrm>
            <a:off x="3758693" y="1949450"/>
            <a:ext cx="63541" cy="177506"/>
          </a:xfrm>
          <a:custGeom>
            <a:avLst/>
            <a:gdLst/>
            <a:ahLst/>
            <a:cxnLst/>
            <a:rect l="0" t="0" r="0" b="0"/>
            <a:pathLst>
              <a:path w="63541" h="177506">
                <a:moveTo>
                  <a:pt x="0" y="0"/>
                </a:moveTo>
                <a:lnTo>
                  <a:pt x="8844" y="0"/>
                </a:lnTo>
                <a:lnTo>
                  <a:pt x="10838" y="705"/>
                </a:lnTo>
                <a:lnTo>
                  <a:pt x="12873" y="1881"/>
                </a:lnTo>
                <a:lnTo>
                  <a:pt x="14936" y="3371"/>
                </a:lnTo>
                <a:lnTo>
                  <a:pt x="17018" y="5069"/>
                </a:lnTo>
                <a:lnTo>
                  <a:pt x="19111" y="6907"/>
                </a:lnTo>
                <a:lnTo>
                  <a:pt x="24171" y="11556"/>
                </a:lnTo>
                <a:lnTo>
                  <a:pt x="25292" y="13348"/>
                </a:lnTo>
                <a:lnTo>
                  <a:pt x="26745" y="15954"/>
                </a:lnTo>
                <a:lnTo>
                  <a:pt x="28420" y="19103"/>
                </a:lnTo>
                <a:lnTo>
                  <a:pt x="30281" y="24483"/>
                </a:lnTo>
                <a:lnTo>
                  <a:pt x="31814" y="29931"/>
                </a:lnTo>
                <a:lnTo>
                  <a:pt x="33212" y="33360"/>
                </a:lnTo>
                <a:lnTo>
                  <a:pt x="34849" y="37056"/>
                </a:lnTo>
                <a:lnTo>
                  <a:pt x="35940" y="40226"/>
                </a:lnTo>
                <a:lnTo>
                  <a:pt x="37154" y="45630"/>
                </a:lnTo>
                <a:lnTo>
                  <a:pt x="38183" y="48765"/>
                </a:lnTo>
                <a:lnTo>
                  <a:pt x="39575" y="52265"/>
                </a:lnTo>
                <a:lnTo>
                  <a:pt x="41209" y="56010"/>
                </a:lnTo>
                <a:lnTo>
                  <a:pt x="42299" y="60623"/>
                </a:lnTo>
                <a:lnTo>
                  <a:pt x="43025" y="65816"/>
                </a:lnTo>
                <a:lnTo>
                  <a:pt x="43509" y="71394"/>
                </a:lnTo>
                <a:lnTo>
                  <a:pt x="43832" y="76523"/>
                </a:lnTo>
                <a:lnTo>
                  <a:pt x="44191" y="85986"/>
                </a:lnTo>
                <a:lnTo>
                  <a:pt x="44393" y="99247"/>
                </a:lnTo>
                <a:lnTo>
                  <a:pt x="44470" y="124863"/>
                </a:lnTo>
                <a:lnTo>
                  <a:pt x="45178" y="128397"/>
                </a:lnTo>
                <a:lnTo>
                  <a:pt x="46357" y="131459"/>
                </a:lnTo>
                <a:lnTo>
                  <a:pt x="47849" y="134206"/>
                </a:lnTo>
                <a:lnTo>
                  <a:pt x="48843" y="137449"/>
                </a:lnTo>
                <a:lnTo>
                  <a:pt x="49506" y="141021"/>
                </a:lnTo>
                <a:lnTo>
                  <a:pt x="49948" y="144814"/>
                </a:lnTo>
                <a:lnTo>
                  <a:pt x="50243" y="148048"/>
                </a:lnTo>
                <a:lnTo>
                  <a:pt x="50570" y="153523"/>
                </a:lnTo>
                <a:lnTo>
                  <a:pt x="50715" y="158308"/>
                </a:lnTo>
                <a:lnTo>
                  <a:pt x="50809" y="167129"/>
                </a:lnTo>
                <a:lnTo>
                  <a:pt x="51522" y="168570"/>
                </a:lnTo>
                <a:lnTo>
                  <a:pt x="52704" y="169530"/>
                </a:lnTo>
                <a:lnTo>
                  <a:pt x="54198" y="170170"/>
                </a:lnTo>
                <a:lnTo>
                  <a:pt x="55194" y="171302"/>
                </a:lnTo>
                <a:lnTo>
                  <a:pt x="55857" y="172763"/>
                </a:lnTo>
                <a:lnTo>
                  <a:pt x="57108" y="177505"/>
                </a:lnTo>
                <a:lnTo>
                  <a:pt x="59034" y="175787"/>
                </a:lnTo>
                <a:lnTo>
                  <a:pt x="60536" y="174342"/>
                </a:lnTo>
                <a:lnTo>
                  <a:pt x="61537" y="172672"/>
                </a:lnTo>
                <a:lnTo>
                  <a:pt x="62650" y="168936"/>
                </a:lnTo>
                <a:lnTo>
                  <a:pt x="63144" y="164923"/>
                </a:lnTo>
                <a:lnTo>
                  <a:pt x="63540" y="15875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4" name="SMARTInkAnnotation468"/>
          <p:cNvSpPr/>
          <p:nvPr/>
        </p:nvSpPr>
        <p:spPr>
          <a:xfrm>
            <a:off x="3670123" y="1911350"/>
            <a:ext cx="266482" cy="63501"/>
          </a:xfrm>
          <a:custGeom>
            <a:avLst/>
            <a:gdLst/>
            <a:ahLst/>
            <a:cxnLst/>
            <a:rect l="0" t="0" r="0" b="0"/>
            <a:pathLst>
              <a:path w="266482" h="63501">
                <a:moveTo>
                  <a:pt x="25031" y="63500"/>
                </a:moveTo>
                <a:lnTo>
                  <a:pt x="18285" y="63500"/>
                </a:lnTo>
                <a:lnTo>
                  <a:pt x="15592" y="62794"/>
                </a:lnTo>
                <a:lnTo>
                  <a:pt x="13090" y="61619"/>
                </a:lnTo>
                <a:lnTo>
                  <a:pt x="10717" y="60129"/>
                </a:lnTo>
                <a:lnTo>
                  <a:pt x="6196" y="58474"/>
                </a:lnTo>
                <a:lnTo>
                  <a:pt x="4002" y="58033"/>
                </a:lnTo>
                <a:lnTo>
                  <a:pt x="2540" y="57033"/>
                </a:lnTo>
                <a:lnTo>
                  <a:pt x="1565" y="55661"/>
                </a:lnTo>
                <a:lnTo>
                  <a:pt x="0" y="51760"/>
                </a:lnTo>
                <a:lnTo>
                  <a:pt x="1284" y="51440"/>
                </a:lnTo>
                <a:lnTo>
                  <a:pt x="6475" y="51084"/>
                </a:lnTo>
                <a:lnTo>
                  <a:pt x="9131" y="50284"/>
                </a:lnTo>
                <a:lnTo>
                  <a:pt x="11607" y="49045"/>
                </a:lnTo>
                <a:lnTo>
                  <a:pt x="13963" y="47513"/>
                </a:lnTo>
                <a:lnTo>
                  <a:pt x="18465" y="45812"/>
                </a:lnTo>
                <a:lnTo>
                  <a:pt x="20653" y="45358"/>
                </a:lnTo>
                <a:lnTo>
                  <a:pt x="22819" y="44350"/>
                </a:lnTo>
                <a:lnTo>
                  <a:pt x="24968" y="42972"/>
                </a:lnTo>
                <a:lnTo>
                  <a:pt x="27107" y="41348"/>
                </a:lnTo>
                <a:lnTo>
                  <a:pt x="29945" y="40265"/>
                </a:lnTo>
                <a:lnTo>
                  <a:pt x="41392" y="38036"/>
                </a:lnTo>
                <a:lnTo>
                  <a:pt x="46528" y="36646"/>
                </a:lnTo>
                <a:lnTo>
                  <a:pt x="52070" y="35014"/>
                </a:lnTo>
                <a:lnTo>
                  <a:pt x="57883" y="33926"/>
                </a:lnTo>
                <a:lnTo>
                  <a:pt x="63876" y="33201"/>
                </a:lnTo>
                <a:lnTo>
                  <a:pt x="69989" y="32717"/>
                </a:lnTo>
                <a:lnTo>
                  <a:pt x="75477" y="31689"/>
                </a:lnTo>
                <a:lnTo>
                  <a:pt x="80548" y="30298"/>
                </a:lnTo>
                <a:lnTo>
                  <a:pt x="85340" y="28666"/>
                </a:lnTo>
                <a:lnTo>
                  <a:pt x="91359" y="26871"/>
                </a:lnTo>
                <a:lnTo>
                  <a:pt x="105577" y="22997"/>
                </a:lnTo>
                <a:lnTo>
                  <a:pt x="112616" y="21681"/>
                </a:lnTo>
                <a:lnTo>
                  <a:pt x="119427" y="20804"/>
                </a:lnTo>
                <a:lnTo>
                  <a:pt x="126085" y="20219"/>
                </a:lnTo>
                <a:lnTo>
                  <a:pt x="132642" y="19124"/>
                </a:lnTo>
                <a:lnTo>
                  <a:pt x="139131" y="17688"/>
                </a:lnTo>
                <a:lnTo>
                  <a:pt x="168138" y="10314"/>
                </a:lnTo>
                <a:lnTo>
                  <a:pt x="175503" y="8993"/>
                </a:lnTo>
                <a:lnTo>
                  <a:pt x="182531" y="8112"/>
                </a:lnTo>
                <a:lnTo>
                  <a:pt x="189335" y="7525"/>
                </a:lnTo>
                <a:lnTo>
                  <a:pt x="196694" y="6428"/>
                </a:lnTo>
                <a:lnTo>
                  <a:pt x="204425" y="4991"/>
                </a:lnTo>
                <a:lnTo>
                  <a:pt x="212402" y="3327"/>
                </a:lnTo>
                <a:lnTo>
                  <a:pt x="219839" y="2218"/>
                </a:lnTo>
                <a:lnTo>
                  <a:pt x="226914" y="1479"/>
                </a:lnTo>
                <a:lnTo>
                  <a:pt x="233749" y="986"/>
                </a:lnTo>
                <a:lnTo>
                  <a:pt x="240424" y="657"/>
                </a:lnTo>
                <a:lnTo>
                  <a:pt x="266481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5" name="SMARTInkAnnotation469"/>
          <p:cNvSpPr/>
          <p:nvPr/>
        </p:nvSpPr>
        <p:spPr>
          <a:xfrm>
            <a:off x="4158994" y="2127250"/>
            <a:ext cx="19062" cy="19051"/>
          </a:xfrm>
          <a:custGeom>
            <a:avLst/>
            <a:gdLst/>
            <a:ahLst/>
            <a:cxnLst/>
            <a:rect l="0" t="0" r="0" b="0"/>
            <a:pathLst>
              <a:path w="19062" h="19051">
                <a:moveTo>
                  <a:pt x="12707" y="0"/>
                </a:moveTo>
                <a:lnTo>
                  <a:pt x="9335" y="0"/>
                </a:lnTo>
                <a:lnTo>
                  <a:pt x="8340" y="706"/>
                </a:lnTo>
                <a:lnTo>
                  <a:pt x="7678" y="1881"/>
                </a:lnTo>
                <a:lnTo>
                  <a:pt x="7236" y="3371"/>
                </a:lnTo>
                <a:lnTo>
                  <a:pt x="6236" y="4364"/>
                </a:lnTo>
                <a:lnTo>
                  <a:pt x="4863" y="5026"/>
                </a:lnTo>
                <a:lnTo>
                  <a:pt x="7" y="6348"/>
                </a:lnTo>
                <a:lnTo>
                  <a:pt x="0" y="6350"/>
                </a:lnTo>
                <a:lnTo>
                  <a:pt x="5470" y="6350"/>
                </a:lnTo>
                <a:lnTo>
                  <a:pt x="6470" y="7056"/>
                </a:lnTo>
                <a:lnTo>
                  <a:pt x="7844" y="8232"/>
                </a:lnTo>
                <a:lnTo>
                  <a:pt x="11746" y="11817"/>
                </a:lnTo>
                <a:lnTo>
                  <a:pt x="12067" y="12817"/>
                </a:lnTo>
                <a:lnTo>
                  <a:pt x="12280" y="14189"/>
                </a:lnTo>
                <a:lnTo>
                  <a:pt x="12623" y="18090"/>
                </a:lnTo>
                <a:lnTo>
                  <a:pt x="13357" y="18410"/>
                </a:lnTo>
                <a:lnTo>
                  <a:pt x="14552" y="18623"/>
                </a:lnTo>
                <a:lnTo>
                  <a:pt x="19061" y="1905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6" name="SMARTInkAnnotation470"/>
          <p:cNvSpPr/>
          <p:nvPr/>
        </p:nvSpPr>
        <p:spPr>
          <a:xfrm>
            <a:off x="842307" y="2736850"/>
            <a:ext cx="133261" cy="234841"/>
          </a:xfrm>
          <a:custGeom>
            <a:avLst/>
            <a:gdLst/>
            <a:ahLst/>
            <a:cxnLst/>
            <a:rect l="0" t="0" r="0" b="0"/>
            <a:pathLst>
              <a:path w="133261" h="234841">
                <a:moveTo>
                  <a:pt x="12628" y="0"/>
                </a:moveTo>
                <a:lnTo>
                  <a:pt x="12628" y="5467"/>
                </a:lnTo>
                <a:lnTo>
                  <a:pt x="16002" y="9460"/>
                </a:lnTo>
                <a:lnTo>
                  <a:pt x="16289" y="11245"/>
                </a:lnTo>
                <a:lnTo>
                  <a:pt x="15775" y="13141"/>
                </a:lnTo>
                <a:lnTo>
                  <a:pt x="14726" y="15111"/>
                </a:lnTo>
                <a:lnTo>
                  <a:pt x="14733" y="17129"/>
                </a:lnTo>
                <a:lnTo>
                  <a:pt x="15443" y="19181"/>
                </a:lnTo>
                <a:lnTo>
                  <a:pt x="16623" y="21254"/>
                </a:lnTo>
                <a:lnTo>
                  <a:pt x="17934" y="27320"/>
                </a:lnTo>
                <a:lnTo>
                  <a:pt x="18283" y="30914"/>
                </a:lnTo>
                <a:lnTo>
                  <a:pt x="19222" y="34720"/>
                </a:lnTo>
                <a:lnTo>
                  <a:pt x="20554" y="38669"/>
                </a:lnTo>
                <a:lnTo>
                  <a:pt x="22148" y="42713"/>
                </a:lnTo>
                <a:lnTo>
                  <a:pt x="23211" y="46820"/>
                </a:lnTo>
                <a:lnTo>
                  <a:pt x="23919" y="50969"/>
                </a:lnTo>
                <a:lnTo>
                  <a:pt x="24392" y="55145"/>
                </a:lnTo>
                <a:lnTo>
                  <a:pt x="24707" y="60047"/>
                </a:lnTo>
                <a:lnTo>
                  <a:pt x="24916" y="65431"/>
                </a:lnTo>
                <a:lnTo>
                  <a:pt x="25212" y="81241"/>
                </a:lnTo>
                <a:lnTo>
                  <a:pt x="25253" y="85911"/>
                </a:lnTo>
                <a:lnTo>
                  <a:pt x="25987" y="91140"/>
                </a:lnTo>
                <a:lnTo>
                  <a:pt x="27182" y="96744"/>
                </a:lnTo>
                <a:lnTo>
                  <a:pt x="28685" y="102596"/>
                </a:lnTo>
                <a:lnTo>
                  <a:pt x="29687" y="107908"/>
                </a:lnTo>
                <a:lnTo>
                  <a:pt x="30354" y="112861"/>
                </a:lnTo>
                <a:lnTo>
                  <a:pt x="30800" y="117574"/>
                </a:lnTo>
                <a:lnTo>
                  <a:pt x="31802" y="122833"/>
                </a:lnTo>
                <a:lnTo>
                  <a:pt x="33177" y="128455"/>
                </a:lnTo>
                <a:lnTo>
                  <a:pt x="34799" y="134320"/>
                </a:lnTo>
                <a:lnTo>
                  <a:pt x="35881" y="139641"/>
                </a:lnTo>
                <a:lnTo>
                  <a:pt x="36602" y="144600"/>
                </a:lnTo>
                <a:lnTo>
                  <a:pt x="37083" y="149316"/>
                </a:lnTo>
                <a:lnTo>
                  <a:pt x="37403" y="154578"/>
                </a:lnTo>
                <a:lnTo>
                  <a:pt x="37759" y="166068"/>
                </a:lnTo>
                <a:lnTo>
                  <a:pt x="38560" y="171390"/>
                </a:lnTo>
                <a:lnTo>
                  <a:pt x="39800" y="176348"/>
                </a:lnTo>
                <a:lnTo>
                  <a:pt x="41333" y="181066"/>
                </a:lnTo>
                <a:lnTo>
                  <a:pt x="42355" y="185622"/>
                </a:lnTo>
                <a:lnTo>
                  <a:pt x="43036" y="190070"/>
                </a:lnTo>
                <a:lnTo>
                  <a:pt x="43490" y="194447"/>
                </a:lnTo>
                <a:lnTo>
                  <a:pt x="43994" y="201191"/>
                </a:lnTo>
                <a:lnTo>
                  <a:pt x="44219" y="206540"/>
                </a:lnTo>
                <a:lnTo>
                  <a:pt x="44345" y="213519"/>
                </a:lnTo>
                <a:lnTo>
                  <a:pt x="44398" y="234840"/>
                </a:lnTo>
                <a:lnTo>
                  <a:pt x="44398" y="228175"/>
                </a:lnTo>
                <a:lnTo>
                  <a:pt x="43692" y="225495"/>
                </a:lnTo>
                <a:lnTo>
                  <a:pt x="40031" y="218351"/>
                </a:lnTo>
                <a:lnTo>
                  <a:pt x="37927" y="211766"/>
                </a:lnTo>
                <a:lnTo>
                  <a:pt x="34933" y="207477"/>
                </a:lnTo>
                <a:lnTo>
                  <a:pt x="33852" y="204640"/>
                </a:lnTo>
                <a:lnTo>
                  <a:pt x="32651" y="197725"/>
                </a:lnTo>
                <a:lnTo>
                  <a:pt x="31625" y="193906"/>
                </a:lnTo>
                <a:lnTo>
                  <a:pt x="30235" y="189948"/>
                </a:lnTo>
                <a:lnTo>
                  <a:pt x="28602" y="185899"/>
                </a:lnTo>
                <a:lnTo>
                  <a:pt x="27513" y="181788"/>
                </a:lnTo>
                <a:lnTo>
                  <a:pt x="26787" y="177636"/>
                </a:lnTo>
                <a:lnTo>
                  <a:pt x="26304" y="173458"/>
                </a:lnTo>
                <a:lnTo>
                  <a:pt x="25275" y="169261"/>
                </a:lnTo>
                <a:lnTo>
                  <a:pt x="23883" y="165052"/>
                </a:lnTo>
                <a:lnTo>
                  <a:pt x="22250" y="160834"/>
                </a:lnTo>
                <a:lnTo>
                  <a:pt x="20455" y="156612"/>
                </a:lnTo>
                <a:lnTo>
                  <a:pt x="16577" y="148157"/>
                </a:lnTo>
                <a:lnTo>
                  <a:pt x="15261" y="143927"/>
                </a:lnTo>
                <a:lnTo>
                  <a:pt x="14384" y="139696"/>
                </a:lnTo>
                <a:lnTo>
                  <a:pt x="13798" y="135464"/>
                </a:lnTo>
                <a:lnTo>
                  <a:pt x="13408" y="131231"/>
                </a:lnTo>
                <a:lnTo>
                  <a:pt x="13148" y="126999"/>
                </a:lnTo>
                <a:lnTo>
                  <a:pt x="12975" y="122766"/>
                </a:lnTo>
                <a:lnTo>
                  <a:pt x="12153" y="118533"/>
                </a:lnTo>
                <a:lnTo>
                  <a:pt x="10900" y="114300"/>
                </a:lnTo>
                <a:lnTo>
                  <a:pt x="9358" y="110066"/>
                </a:lnTo>
                <a:lnTo>
                  <a:pt x="7645" y="103481"/>
                </a:lnTo>
                <a:lnTo>
                  <a:pt x="6883" y="97497"/>
                </a:lnTo>
                <a:lnTo>
                  <a:pt x="6680" y="93926"/>
                </a:lnTo>
                <a:lnTo>
                  <a:pt x="6545" y="90134"/>
                </a:lnTo>
                <a:lnTo>
                  <a:pt x="5749" y="86900"/>
                </a:lnTo>
                <a:lnTo>
                  <a:pt x="1961" y="78979"/>
                </a:lnTo>
                <a:lnTo>
                  <a:pt x="827" y="74377"/>
                </a:lnTo>
                <a:lnTo>
                  <a:pt x="323" y="68099"/>
                </a:lnTo>
                <a:lnTo>
                  <a:pt x="99" y="61311"/>
                </a:lnTo>
                <a:lnTo>
                  <a:pt x="0" y="55942"/>
                </a:lnTo>
                <a:lnTo>
                  <a:pt x="679" y="53522"/>
                </a:lnTo>
                <a:lnTo>
                  <a:pt x="4303" y="46746"/>
                </a:lnTo>
                <a:lnTo>
                  <a:pt x="6396" y="40270"/>
                </a:lnTo>
                <a:lnTo>
                  <a:pt x="10468" y="34588"/>
                </a:lnTo>
                <a:lnTo>
                  <a:pt x="14084" y="30429"/>
                </a:lnTo>
                <a:lnTo>
                  <a:pt x="15717" y="28753"/>
                </a:lnTo>
                <a:lnTo>
                  <a:pt x="17511" y="27635"/>
                </a:lnTo>
                <a:lnTo>
                  <a:pt x="21388" y="26393"/>
                </a:lnTo>
                <a:lnTo>
                  <a:pt x="25464" y="23960"/>
                </a:lnTo>
                <a:lnTo>
                  <a:pt x="27539" y="22323"/>
                </a:lnTo>
                <a:lnTo>
                  <a:pt x="30335" y="21232"/>
                </a:lnTo>
                <a:lnTo>
                  <a:pt x="33611" y="20505"/>
                </a:lnTo>
                <a:lnTo>
                  <a:pt x="37207" y="20020"/>
                </a:lnTo>
                <a:lnTo>
                  <a:pt x="40310" y="19697"/>
                </a:lnTo>
                <a:lnTo>
                  <a:pt x="43084" y="19481"/>
                </a:lnTo>
                <a:lnTo>
                  <a:pt x="45641" y="19337"/>
                </a:lnTo>
                <a:lnTo>
                  <a:pt x="50363" y="19178"/>
                </a:lnTo>
                <a:lnTo>
                  <a:pt x="52611" y="19135"/>
                </a:lnTo>
                <a:lnTo>
                  <a:pt x="55521" y="19812"/>
                </a:lnTo>
                <a:lnTo>
                  <a:pt x="58873" y="20969"/>
                </a:lnTo>
                <a:lnTo>
                  <a:pt x="62520" y="22446"/>
                </a:lnTo>
                <a:lnTo>
                  <a:pt x="65658" y="23431"/>
                </a:lnTo>
                <a:lnTo>
                  <a:pt x="68455" y="24087"/>
                </a:lnTo>
                <a:lnTo>
                  <a:pt x="71026" y="24525"/>
                </a:lnTo>
                <a:lnTo>
                  <a:pt x="73446" y="24817"/>
                </a:lnTo>
                <a:lnTo>
                  <a:pt x="75765" y="25011"/>
                </a:lnTo>
                <a:lnTo>
                  <a:pt x="78017" y="25141"/>
                </a:lnTo>
                <a:lnTo>
                  <a:pt x="80225" y="25933"/>
                </a:lnTo>
                <a:lnTo>
                  <a:pt x="82403" y="27166"/>
                </a:lnTo>
                <a:lnTo>
                  <a:pt x="84560" y="28694"/>
                </a:lnTo>
                <a:lnTo>
                  <a:pt x="86705" y="30418"/>
                </a:lnTo>
                <a:lnTo>
                  <a:pt x="88841" y="32273"/>
                </a:lnTo>
                <a:lnTo>
                  <a:pt x="90970" y="34216"/>
                </a:lnTo>
                <a:lnTo>
                  <a:pt x="95219" y="38255"/>
                </a:lnTo>
                <a:lnTo>
                  <a:pt x="97341" y="40320"/>
                </a:lnTo>
                <a:lnTo>
                  <a:pt x="98755" y="42402"/>
                </a:lnTo>
                <a:lnTo>
                  <a:pt x="100326" y="46597"/>
                </a:lnTo>
                <a:lnTo>
                  <a:pt x="100040" y="48704"/>
                </a:lnTo>
                <a:lnTo>
                  <a:pt x="99143" y="50814"/>
                </a:lnTo>
                <a:lnTo>
                  <a:pt x="97838" y="52926"/>
                </a:lnTo>
                <a:lnTo>
                  <a:pt x="96389" y="59036"/>
                </a:lnTo>
                <a:lnTo>
                  <a:pt x="96003" y="62640"/>
                </a:lnTo>
                <a:lnTo>
                  <a:pt x="95039" y="65749"/>
                </a:lnTo>
                <a:lnTo>
                  <a:pt x="92086" y="71085"/>
                </a:lnTo>
                <a:lnTo>
                  <a:pt x="88420" y="77689"/>
                </a:lnTo>
                <a:lnTo>
                  <a:pt x="84437" y="84623"/>
                </a:lnTo>
                <a:lnTo>
                  <a:pt x="80314" y="90057"/>
                </a:lnTo>
                <a:lnTo>
                  <a:pt x="78226" y="92493"/>
                </a:lnTo>
                <a:lnTo>
                  <a:pt x="76128" y="94823"/>
                </a:lnTo>
                <a:lnTo>
                  <a:pt x="74023" y="97082"/>
                </a:lnTo>
                <a:lnTo>
                  <a:pt x="71914" y="99999"/>
                </a:lnTo>
                <a:lnTo>
                  <a:pt x="69802" y="103355"/>
                </a:lnTo>
                <a:lnTo>
                  <a:pt x="67688" y="107003"/>
                </a:lnTo>
                <a:lnTo>
                  <a:pt x="65573" y="110141"/>
                </a:lnTo>
                <a:lnTo>
                  <a:pt x="63456" y="112938"/>
                </a:lnTo>
                <a:lnTo>
                  <a:pt x="61339" y="115509"/>
                </a:lnTo>
                <a:lnTo>
                  <a:pt x="59223" y="117223"/>
                </a:lnTo>
                <a:lnTo>
                  <a:pt x="57105" y="118365"/>
                </a:lnTo>
                <a:lnTo>
                  <a:pt x="54987" y="119127"/>
                </a:lnTo>
                <a:lnTo>
                  <a:pt x="53576" y="120340"/>
                </a:lnTo>
                <a:lnTo>
                  <a:pt x="52635" y="121854"/>
                </a:lnTo>
                <a:lnTo>
                  <a:pt x="50862" y="126699"/>
                </a:lnTo>
                <a:lnTo>
                  <a:pt x="50762" y="132441"/>
                </a:lnTo>
                <a:lnTo>
                  <a:pt x="51464" y="132744"/>
                </a:lnTo>
                <a:lnTo>
                  <a:pt x="55121" y="133170"/>
                </a:lnTo>
                <a:lnTo>
                  <a:pt x="58596" y="133315"/>
                </a:lnTo>
                <a:lnTo>
                  <a:pt x="65872" y="133343"/>
                </a:lnTo>
                <a:lnTo>
                  <a:pt x="67892" y="134051"/>
                </a:lnTo>
                <a:lnTo>
                  <a:pt x="72019" y="136719"/>
                </a:lnTo>
                <a:lnTo>
                  <a:pt x="74814" y="137713"/>
                </a:lnTo>
                <a:lnTo>
                  <a:pt x="78089" y="138375"/>
                </a:lnTo>
                <a:lnTo>
                  <a:pt x="81685" y="138817"/>
                </a:lnTo>
                <a:lnTo>
                  <a:pt x="84788" y="139111"/>
                </a:lnTo>
                <a:lnTo>
                  <a:pt x="87562" y="139307"/>
                </a:lnTo>
                <a:lnTo>
                  <a:pt x="90118" y="139438"/>
                </a:lnTo>
                <a:lnTo>
                  <a:pt x="94841" y="139584"/>
                </a:lnTo>
                <a:lnTo>
                  <a:pt x="97088" y="139622"/>
                </a:lnTo>
                <a:lnTo>
                  <a:pt x="99293" y="140354"/>
                </a:lnTo>
                <a:lnTo>
                  <a:pt x="101468" y="141547"/>
                </a:lnTo>
                <a:lnTo>
                  <a:pt x="103625" y="143048"/>
                </a:lnTo>
                <a:lnTo>
                  <a:pt x="105768" y="144049"/>
                </a:lnTo>
                <a:lnTo>
                  <a:pt x="107904" y="144716"/>
                </a:lnTo>
                <a:lnTo>
                  <a:pt x="110033" y="145160"/>
                </a:lnTo>
                <a:lnTo>
                  <a:pt x="112864" y="146163"/>
                </a:lnTo>
                <a:lnTo>
                  <a:pt x="116164" y="147536"/>
                </a:lnTo>
                <a:lnTo>
                  <a:pt x="124859" y="151439"/>
                </a:lnTo>
                <a:lnTo>
                  <a:pt x="127931" y="153855"/>
                </a:lnTo>
                <a:lnTo>
                  <a:pt x="129739" y="155486"/>
                </a:lnTo>
                <a:lnTo>
                  <a:pt x="130943" y="157280"/>
                </a:lnTo>
                <a:lnTo>
                  <a:pt x="132282" y="161154"/>
                </a:lnTo>
                <a:lnTo>
                  <a:pt x="133036" y="167302"/>
                </a:lnTo>
                <a:lnTo>
                  <a:pt x="133260" y="173592"/>
                </a:lnTo>
                <a:lnTo>
                  <a:pt x="132585" y="175700"/>
                </a:lnTo>
                <a:lnTo>
                  <a:pt x="129953" y="179924"/>
                </a:lnTo>
                <a:lnTo>
                  <a:pt x="126430" y="184153"/>
                </a:lnTo>
                <a:lnTo>
                  <a:pt x="122510" y="188385"/>
                </a:lnTo>
                <a:lnTo>
                  <a:pt x="116335" y="194734"/>
                </a:lnTo>
                <a:lnTo>
                  <a:pt x="105810" y="205317"/>
                </a:lnTo>
                <a:lnTo>
                  <a:pt x="102989" y="207433"/>
                </a:lnTo>
                <a:lnTo>
                  <a:pt x="99697" y="209550"/>
                </a:lnTo>
                <a:lnTo>
                  <a:pt x="96090" y="211667"/>
                </a:lnTo>
                <a:lnTo>
                  <a:pt x="92979" y="213783"/>
                </a:lnTo>
                <a:lnTo>
                  <a:pt x="90199" y="215900"/>
                </a:lnTo>
                <a:lnTo>
                  <a:pt x="87640" y="218017"/>
                </a:lnTo>
                <a:lnTo>
                  <a:pt x="85228" y="220133"/>
                </a:lnTo>
                <a:lnTo>
                  <a:pt x="82914" y="222250"/>
                </a:lnTo>
                <a:lnTo>
                  <a:pt x="80665" y="224367"/>
                </a:lnTo>
                <a:lnTo>
                  <a:pt x="77754" y="225778"/>
                </a:lnTo>
                <a:lnTo>
                  <a:pt x="74402" y="226719"/>
                </a:lnTo>
                <a:lnTo>
                  <a:pt x="70754" y="227346"/>
                </a:lnTo>
                <a:lnTo>
                  <a:pt x="67617" y="228469"/>
                </a:lnTo>
                <a:lnTo>
                  <a:pt x="64819" y="229924"/>
                </a:lnTo>
                <a:lnTo>
                  <a:pt x="62248" y="231599"/>
                </a:lnTo>
                <a:lnTo>
                  <a:pt x="59122" y="232011"/>
                </a:lnTo>
                <a:lnTo>
                  <a:pt x="55626" y="231579"/>
                </a:lnTo>
                <a:lnTo>
                  <a:pt x="51884" y="230586"/>
                </a:lnTo>
                <a:lnTo>
                  <a:pt x="48682" y="229924"/>
                </a:lnTo>
                <a:lnTo>
                  <a:pt x="45842" y="229483"/>
                </a:lnTo>
                <a:lnTo>
                  <a:pt x="43243" y="229188"/>
                </a:lnTo>
                <a:lnTo>
                  <a:pt x="40804" y="228287"/>
                </a:lnTo>
                <a:lnTo>
                  <a:pt x="38472" y="226980"/>
                </a:lnTo>
                <a:lnTo>
                  <a:pt x="36211" y="225403"/>
                </a:lnTo>
                <a:lnTo>
                  <a:pt x="34704" y="223647"/>
                </a:lnTo>
                <a:lnTo>
                  <a:pt x="33700" y="221770"/>
                </a:lnTo>
                <a:lnTo>
                  <a:pt x="31690" y="21590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7" name="SMARTInkAnnotation471"/>
          <p:cNvSpPr/>
          <p:nvPr/>
        </p:nvSpPr>
        <p:spPr>
          <a:xfrm>
            <a:off x="1058262" y="2724150"/>
            <a:ext cx="31771" cy="190501"/>
          </a:xfrm>
          <a:custGeom>
            <a:avLst/>
            <a:gdLst/>
            <a:ahLst/>
            <a:cxnLst/>
            <a:rect l="0" t="0" r="0" b="0"/>
            <a:pathLst>
              <a:path w="31771" h="190501">
                <a:moveTo>
                  <a:pt x="0" y="0"/>
                </a:moveTo>
                <a:lnTo>
                  <a:pt x="5471" y="5467"/>
                </a:lnTo>
                <a:lnTo>
                  <a:pt x="5961" y="7839"/>
                </a:lnTo>
                <a:lnTo>
                  <a:pt x="6237" y="13141"/>
                </a:lnTo>
                <a:lnTo>
                  <a:pt x="6302" y="17835"/>
                </a:lnTo>
                <a:lnTo>
                  <a:pt x="6347" y="33010"/>
                </a:lnTo>
                <a:lnTo>
                  <a:pt x="7055" y="36117"/>
                </a:lnTo>
                <a:lnTo>
                  <a:pt x="8233" y="39600"/>
                </a:lnTo>
                <a:lnTo>
                  <a:pt x="9725" y="43334"/>
                </a:lnTo>
                <a:lnTo>
                  <a:pt x="10719" y="47234"/>
                </a:lnTo>
                <a:lnTo>
                  <a:pt x="11382" y="51244"/>
                </a:lnTo>
                <a:lnTo>
                  <a:pt x="11824" y="55330"/>
                </a:lnTo>
                <a:lnTo>
                  <a:pt x="12118" y="59464"/>
                </a:lnTo>
                <a:lnTo>
                  <a:pt x="12315" y="63632"/>
                </a:lnTo>
                <a:lnTo>
                  <a:pt x="12591" y="74357"/>
                </a:lnTo>
                <a:lnTo>
                  <a:pt x="12630" y="77088"/>
                </a:lnTo>
                <a:lnTo>
                  <a:pt x="13362" y="80320"/>
                </a:lnTo>
                <a:lnTo>
                  <a:pt x="14556" y="83886"/>
                </a:lnTo>
                <a:lnTo>
                  <a:pt x="16058" y="87674"/>
                </a:lnTo>
                <a:lnTo>
                  <a:pt x="17059" y="91610"/>
                </a:lnTo>
                <a:lnTo>
                  <a:pt x="17727" y="95646"/>
                </a:lnTo>
                <a:lnTo>
                  <a:pt x="18172" y="99747"/>
                </a:lnTo>
                <a:lnTo>
                  <a:pt x="19174" y="103187"/>
                </a:lnTo>
                <a:lnTo>
                  <a:pt x="20549" y="106186"/>
                </a:lnTo>
                <a:lnTo>
                  <a:pt x="22171" y="108890"/>
                </a:lnTo>
                <a:lnTo>
                  <a:pt x="23253" y="112105"/>
                </a:lnTo>
                <a:lnTo>
                  <a:pt x="23974" y="115659"/>
                </a:lnTo>
                <a:lnTo>
                  <a:pt x="24454" y="119439"/>
                </a:lnTo>
                <a:lnTo>
                  <a:pt x="24775" y="122665"/>
                </a:lnTo>
                <a:lnTo>
                  <a:pt x="25131" y="128131"/>
                </a:lnTo>
                <a:lnTo>
                  <a:pt x="25289" y="134793"/>
                </a:lnTo>
                <a:lnTo>
                  <a:pt x="25390" y="147197"/>
                </a:lnTo>
                <a:lnTo>
                  <a:pt x="26105" y="149637"/>
                </a:lnTo>
                <a:lnTo>
                  <a:pt x="27287" y="151969"/>
                </a:lnTo>
                <a:lnTo>
                  <a:pt x="28781" y="154230"/>
                </a:lnTo>
                <a:lnTo>
                  <a:pt x="29777" y="156442"/>
                </a:lnTo>
                <a:lnTo>
                  <a:pt x="30442" y="158622"/>
                </a:lnTo>
                <a:lnTo>
                  <a:pt x="31179" y="162927"/>
                </a:lnTo>
                <a:lnTo>
                  <a:pt x="31507" y="167191"/>
                </a:lnTo>
                <a:lnTo>
                  <a:pt x="31653" y="171438"/>
                </a:lnTo>
                <a:lnTo>
                  <a:pt x="31747" y="179914"/>
                </a:lnTo>
                <a:lnTo>
                  <a:pt x="31770" y="19050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8" name="SMARTInkAnnotation472"/>
          <p:cNvSpPr/>
          <p:nvPr/>
        </p:nvSpPr>
        <p:spPr>
          <a:xfrm>
            <a:off x="1274296" y="2730500"/>
            <a:ext cx="56923" cy="196851"/>
          </a:xfrm>
          <a:custGeom>
            <a:avLst/>
            <a:gdLst/>
            <a:ahLst/>
            <a:cxnLst/>
            <a:rect l="0" t="0" r="0" b="0"/>
            <a:pathLst>
              <a:path w="56923" h="196851">
                <a:moveTo>
                  <a:pt x="0" y="0"/>
                </a:moveTo>
                <a:lnTo>
                  <a:pt x="3373" y="3371"/>
                </a:lnTo>
                <a:lnTo>
                  <a:pt x="4367" y="5069"/>
                </a:lnTo>
                <a:lnTo>
                  <a:pt x="5471" y="8838"/>
                </a:lnTo>
                <a:lnTo>
                  <a:pt x="6471" y="10831"/>
                </a:lnTo>
                <a:lnTo>
                  <a:pt x="7844" y="12865"/>
                </a:lnTo>
                <a:lnTo>
                  <a:pt x="9466" y="14927"/>
                </a:lnTo>
                <a:lnTo>
                  <a:pt x="11253" y="17712"/>
                </a:lnTo>
                <a:lnTo>
                  <a:pt x="13149" y="20981"/>
                </a:lnTo>
                <a:lnTo>
                  <a:pt x="15120" y="24570"/>
                </a:lnTo>
                <a:lnTo>
                  <a:pt x="16435" y="27669"/>
                </a:lnTo>
                <a:lnTo>
                  <a:pt x="17894" y="32994"/>
                </a:lnTo>
                <a:lnTo>
                  <a:pt x="18716" y="36587"/>
                </a:lnTo>
                <a:lnTo>
                  <a:pt x="19537" y="37797"/>
                </a:lnTo>
                <a:lnTo>
                  <a:pt x="20791" y="39309"/>
                </a:lnTo>
                <a:lnTo>
                  <a:pt x="22333" y="41022"/>
                </a:lnTo>
                <a:lnTo>
                  <a:pt x="23360" y="43576"/>
                </a:lnTo>
                <a:lnTo>
                  <a:pt x="24046" y="46689"/>
                </a:lnTo>
                <a:lnTo>
                  <a:pt x="24503" y="50176"/>
                </a:lnTo>
                <a:lnTo>
                  <a:pt x="24807" y="53912"/>
                </a:lnTo>
                <a:lnTo>
                  <a:pt x="25010" y="57813"/>
                </a:lnTo>
                <a:lnTo>
                  <a:pt x="25145" y="61825"/>
                </a:lnTo>
                <a:lnTo>
                  <a:pt x="25942" y="65911"/>
                </a:lnTo>
                <a:lnTo>
                  <a:pt x="27179" y="70046"/>
                </a:lnTo>
                <a:lnTo>
                  <a:pt x="28709" y="74214"/>
                </a:lnTo>
                <a:lnTo>
                  <a:pt x="29729" y="78404"/>
                </a:lnTo>
                <a:lnTo>
                  <a:pt x="30410" y="82608"/>
                </a:lnTo>
                <a:lnTo>
                  <a:pt x="30863" y="86822"/>
                </a:lnTo>
                <a:lnTo>
                  <a:pt x="31165" y="91042"/>
                </a:lnTo>
                <a:lnTo>
                  <a:pt x="31367" y="95267"/>
                </a:lnTo>
                <a:lnTo>
                  <a:pt x="31501" y="99495"/>
                </a:lnTo>
                <a:lnTo>
                  <a:pt x="32297" y="103724"/>
                </a:lnTo>
                <a:lnTo>
                  <a:pt x="33533" y="107955"/>
                </a:lnTo>
                <a:lnTo>
                  <a:pt x="35063" y="112187"/>
                </a:lnTo>
                <a:lnTo>
                  <a:pt x="36084" y="116419"/>
                </a:lnTo>
                <a:lnTo>
                  <a:pt x="36764" y="120652"/>
                </a:lnTo>
                <a:lnTo>
                  <a:pt x="37217" y="124884"/>
                </a:lnTo>
                <a:lnTo>
                  <a:pt x="37519" y="129117"/>
                </a:lnTo>
                <a:lnTo>
                  <a:pt x="37721" y="133350"/>
                </a:lnTo>
                <a:lnTo>
                  <a:pt x="37856" y="137584"/>
                </a:lnTo>
                <a:lnTo>
                  <a:pt x="38651" y="141111"/>
                </a:lnTo>
                <a:lnTo>
                  <a:pt x="39887" y="144169"/>
                </a:lnTo>
                <a:lnTo>
                  <a:pt x="41417" y="146912"/>
                </a:lnTo>
                <a:lnTo>
                  <a:pt x="42438" y="150152"/>
                </a:lnTo>
                <a:lnTo>
                  <a:pt x="43118" y="153724"/>
                </a:lnTo>
                <a:lnTo>
                  <a:pt x="43571" y="157516"/>
                </a:lnTo>
                <a:lnTo>
                  <a:pt x="44579" y="160750"/>
                </a:lnTo>
                <a:lnTo>
                  <a:pt x="45957" y="163611"/>
                </a:lnTo>
                <a:lnTo>
                  <a:pt x="47582" y="166224"/>
                </a:lnTo>
                <a:lnTo>
                  <a:pt x="48666" y="168671"/>
                </a:lnTo>
                <a:lnTo>
                  <a:pt x="49869" y="173272"/>
                </a:lnTo>
                <a:lnTo>
                  <a:pt x="50404" y="177669"/>
                </a:lnTo>
                <a:lnTo>
                  <a:pt x="50642" y="181975"/>
                </a:lnTo>
                <a:lnTo>
                  <a:pt x="50747" y="186241"/>
                </a:lnTo>
                <a:lnTo>
                  <a:pt x="51481" y="187660"/>
                </a:lnTo>
                <a:lnTo>
                  <a:pt x="52677" y="188607"/>
                </a:lnTo>
                <a:lnTo>
                  <a:pt x="54180" y="189238"/>
                </a:lnTo>
                <a:lnTo>
                  <a:pt x="55182" y="190364"/>
                </a:lnTo>
                <a:lnTo>
                  <a:pt x="55850" y="191820"/>
                </a:lnTo>
                <a:lnTo>
                  <a:pt x="56922" y="195856"/>
                </a:lnTo>
                <a:lnTo>
                  <a:pt x="56304" y="196188"/>
                </a:lnTo>
                <a:lnTo>
                  <a:pt x="55186" y="196408"/>
                </a:lnTo>
                <a:lnTo>
                  <a:pt x="50832" y="19685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9" name="SMARTInkAnnotation473"/>
          <p:cNvSpPr/>
          <p:nvPr/>
        </p:nvSpPr>
        <p:spPr>
          <a:xfrm>
            <a:off x="1350544" y="2705100"/>
            <a:ext cx="76248" cy="215868"/>
          </a:xfrm>
          <a:custGeom>
            <a:avLst/>
            <a:gdLst/>
            <a:ahLst/>
            <a:cxnLst/>
            <a:rect l="0" t="0" r="0" b="0"/>
            <a:pathLst>
              <a:path w="76248" h="215868">
                <a:moveTo>
                  <a:pt x="0" y="0"/>
                </a:moveTo>
                <a:lnTo>
                  <a:pt x="9465" y="9460"/>
                </a:lnTo>
                <a:lnTo>
                  <a:pt x="10546" y="11951"/>
                </a:lnTo>
                <a:lnTo>
                  <a:pt x="11747" y="18482"/>
                </a:lnTo>
                <a:lnTo>
                  <a:pt x="12773" y="21493"/>
                </a:lnTo>
                <a:lnTo>
                  <a:pt x="14163" y="24207"/>
                </a:lnTo>
                <a:lnTo>
                  <a:pt x="15796" y="26721"/>
                </a:lnTo>
                <a:lnTo>
                  <a:pt x="17610" y="33278"/>
                </a:lnTo>
                <a:lnTo>
                  <a:pt x="18094" y="37002"/>
                </a:lnTo>
                <a:lnTo>
                  <a:pt x="18417" y="40896"/>
                </a:lnTo>
                <a:lnTo>
                  <a:pt x="18632" y="44903"/>
                </a:lnTo>
                <a:lnTo>
                  <a:pt x="18775" y="48985"/>
                </a:lnTo>
                <a:lnTo>
                  <a:pt x="19577" y="53118"/>
                </a:lnTo>
                <a:lnTo>
                  <a:pt x="20817" y="57284"/>
                </a:lnTo>
                <a:lnTo>
                  <a:pt x="22350" y="61473"/>
                </a:lnTo>
                <a:lnTo>
                  <a:pt x="23372" y="65676"/>
                </a:lnTo>
                <a:lnTo>
                  <a:pt x="24053" y="69890"/>
                </a:lnTo>
                <a:lnTo>
                  <a:pt x="24507" y="74110"/>
                </a:lnTo>
                <a:lnTo>
                  <a:pt x="25516" y="78334"/>
                </a:lnTo>
                <a:lnTo>
                  <a:pt x="26894" y="82562"/>
                </a:lnTo>
                <a:lnTo>
                  <a:pt x="28519" y="86791"/>
                </a:lnTo>
                <a:lnTo>
                  <a:pt x="32208" y="97135"/>
                </a:lnTo>
                <a:lnTo>
                  <a:pt x="34180" y="102857"/>
                </a:lnTo>
                <a:lnTo>
                  <a:pt x="35494" y="108082"/>
                </a:lnTo>
                <a:lnTo>
                  <a:pt x="36370" y="112977"/>
                </a:lnTo>
                <a:lnTo>
                  <a:pt x="36955" y="117651"/>
                </a:lnTo>
                <a:lnTo>
                  <a:pt x="38050" y="121473"/>
                </a:lnTo>
                <a:lnTo>
                  <a:pt x="39487" y="124726"/>
                </a:lnTo>
                <a:lnTo>
                  <a:pt x="41150" y="127601"/>
                </a:lnTo>
                <a:lnTo>
                  <a:pt x="44882" y="134558"/>
                </a:lnTo>
                <a:lnTo>
                  <a:pt x="46865" y="138389"/>
                </a:lnTo>
                <a:lnTo>
                  <a:pt x="48187" y="142353"/>
                </a:lnTo>
                <a:lnTo>
                  <a:pt x="49068" y="146408"/>
                </a:lnTo>
                <a:lnTo>
                  <a:pt x="49656" y="150522"/>
                </a:lnTo>
                <a:lnTo>
                  <a:pt x="50754" y="154676"/>
                </a:lnTo>
                <a:lnTo>
                  <a:pt x="52192" y="158856"/>
                </a:lnTo>
                <a:lnTo>
                  <a:pt x="53856" y="163054"/>
                </a:lnTo>
                <a:lnTo>
                  <a:pt x="55672" y="166558"/>
                </a:lnTo>
                <a:lnTo>
                  <a:pt x="57588" y="169600"/>
                </a:lnTo>
                <a:lnTo>
                  <a:pt x="59572" y="172333"/>
                </a:lnTo>
                <a:lnTo>
                  <a:pt x="61600" y="174861"/>
                </a:lnTo>
                <a:lnTo>
                  <a:pt x="63658" y="177252"/>
                </a:lnTo>
                <a:lnTo>
                  <a:pt x="65737" y="179551"/>
                </a:lnTo>
                <a:lnTo>
                  <a:pt x="67122" y="181790"/>
                </a:lnTo>
                <a:lnTo>
                  <a:pt x="68662" y="186158"/>
                </a:lnTo>
                <a:lnTo>
                  <a:pt x="69778" y="188311"/>
                </a:lnTo>
                <a:lnTo>
                  <a:pt x="71228" y="190452"/>
                </a:lnTo>
                <a:lnTo>
                  <a:pt x="72901" y="192584"/>
                </a:lnTo>
                <a:lnTo>
                  <a:pt x="74760" y="196836"/>
                </a:lnTo>
                <a:lnTo>
                  <a:pt x="75807" y="203196"/>
                </a:lnTo>
                <a:lnTo>
                  <a:pt x="76116" y="209549"/>
                </a:lnTo>
                <a:lnTo>
                  <a:pt x="76246" y="215867"/>
                </a:lnTo>
                <a:lnTo>
                  <a:pt x="76247" y="20955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0" name="SMARTInkAnnotation474"/>
          <p:cNvSpPr/>
          <p:nvPr/>
        </p:nvSpPr>
        <p:spPr>
          <a:xfrm>
            <a:off x="1217450" y="2730500"/>
            <a:ext cx="158511" cy="43568"/>
          </a:xfrm>
          <a:custGeom>
            <a:avLst/>
            <a:gdLst/>
            <a:ahLst/>
            <a:cxnLst/>
            <a:rect l="0" t="0" r="0" b="0"/>
            <a:pathLst>
              <a:path w="158511" h="43568">
                <a:moveTo>
                  <a:pt x="12368" y="38100"/>
                </a:moveTo>
                <a:lnTo>
                  <a:pt x="0" y="38100"/>
                </a:lnTo>
                <a:lnTo>
                  <a:pt x="593" y="38805"/>
                </a:lnTo>
                <a:lnTo>
                  <a:pt x="1694" y="39981"/>
                </a:lnTo>
                <a:lnTo>
                  <a:pt x="5161" y="43567"/>
                </a:lnTo>
                <a:lnTo>
                  <a:pt x="5446" y="43156"/>
                </a:lnTo>
                <a:lnTo>
                  <a:pt x="5635" y="42176"/>
                </a:lnTo>
                <a:lnTo>
                  <a:pt x="5762" y="40818"/>
                </a:lnTo>
                <a:lnTo>
                  <a:pt x="6552" y="39912"/>
                </a:lnTo>
                <a:lnTo>
                  <a:pt x="7785" y="39308"/>
                </a:lnTo>
                <a:lnTo>
                  <a:pt x="11037" y="38637"/>
                </a:lnTo>
                <a:lnTo>
                  <a:pt x="14836" y="38339"/>
                </a:lnTo>
                <a:lnTo>
                  <a:pt x="16131" y="37554"/>
                </a:lnTo>
                <a:lnTo>
                  <a:pt x="16995" y="36325"/>
                </a:lnTo>
                <a:lnTo>
                  <a:pt x="17571" y="34799"/>
                </a:lnTo>
                <a:lnTo>
                  <a:pt x="19367" y="33783"/>
                </a:lnTo>
                <a:lnTo>
                  <a:pt x="21976" y="33106"/>
                </a:lnTo>
                <a:lnTo>
                  <a:pt x="25127" y="32654"/>
                </a:lnTo>
                <a:lnTo>
                  <a:pt x="27934" y="31647"/>
                </a:lnTo>
                <a:lnTo>
                  <a:pt x="30512" y="30270"/>
                </a:lnTo>
                <a:lnTo>
                  <a:pt x="32936" y="28647"/>
                </a:lnTo>
                <a:lnTo>
                  <a:pt x="35964" y="27565"/>
                </a:lnTo>
                <a:lnTo>
                  <a:pt x="39395" y="26843"/>
                </a:lnTo>
                <a:lnTo>
                  <a:pt x="43094" y="26362"/>
                </a:lnTo>
                <a:lnTo>
                  <a:pt x="46972" y="25336"/>
                </a:lnTo>
                <a:lnTo>
                  <a:pt x="50969" y="23946"/>
                </a:lnTo>
                <a:lnTo>
                  <a:pt x="55046" y="22314"/>
                </a:lnTo>
                <a:lnTo>
                  <a:pt x="59176" y="21226"/>
                </a:lnTo>
                <a:lnTo>
                  <a:pt x="63341" y="20500"/>
                </a:lnTo>
                <a:lnTo>
                  <a:pt x="67530" y="20017"/>
                </a:lnTo>
                <a:lnTo>
                  <a:pt x="71735" y="18989"/>
                </a:lnTo>
                <a:lnTo>
                  <a:pt x="75950" y="17598"/>
                </a:lnTo>
                <a:lnTo>
                  <a:pt x="80172" y="15965"/>
                </a:lnTo>
                <a:lnTo>
                  <a:pt x="85105" y="14877"/>
                </a:lnTo>
                <a:lnTo>
                  <a:pt x="90511" y="14151"/>
                </a:lnTo>
                <a:lnTo>
                  <a:pt x="96233" y="13668"/>
                </a:lnTo>
                <a:lnTo>
                  <a:pt x="101460" y="12639"/>
                </a:lnTo>
                <a:lnTo>
                  <a:pt x="106357" y="11248"/>
                </a:lnTo>
                <a:lnTo>
                  <a:pt x="111033" y="9616"/>
                </a:lnTo>
                <a:lnTo>
                  <a:pt x="116975" y="8527"/>
                </a:lnTo>
                <a:lnTo>
                  <a:pt x="123760" y="7801"/>
                </a:lnTo>
                <a:lnTo>
                  <a:pt x="131107" y="7317"/>
                </a:lnTo>
                <a:lnTo>
                  <a:pt x="137417" y="6290"/>
                </a:lnTo>
                <a:lnTo>
                  <a:pt x="143036" y="4899"/>
                </a:lnTo>
                <a:lnTo>
                  <a:pt x="158510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1" name="SMARTInkAnnotation475"/>
          <p:cNvSpPr/>
          <p:nvPr/>
        </p:nvSpPr>
        <p:spPr>
          <a:xfrm>
            <a:off x="1490592" y="2667086"/>
            <a:ext cx="158589" cy="171077"/>
          </a:xfrm>
          <a:custGeom>
            <a:avLst/>
            <a:gdLst/>
            <a:ahLst/>
            <a:cxnLst/>
            <a:rect l="0" t="0" r="0" b="0"/>
            <a:pathLst>
              <a:path w="158589" h="171077">
                <a:moveTo>
                  <a:pt x="6093" y="63414"/>
                </a:moveTo>
                <a:lnTo>
                  <a:pt x="0" y="69503"/>
                </a:lnTo>
                <a:lnTo>
                  <a:pt x="4802" y="74755"/>
                </a:lnTo>
                <a:lnTo>
                  <a:pt x="9211" y="79217"/>
                </a:lnTo>
                <a:lnTo>
                  <a:pt x="10995" y="80299"/>
                </a:lnTo>
                <a:lnTo>
                  <a:pt x="14861" y="81502"/>
                </a:lnTo>
                <a:lnTo>
                  <a:pt x="18932" y="83918"/>
                </a:lnTo>
                <a:lnTo>
                  <a:pt x="21006" y="85550"/>
                </a:lnTo>
                <a:lnTo>
                  <a:pt x="23095" y="86638"/>
                </a:lnTo>
                <a:lnTo>
                  <a:pt x="27299" y="87847"/>
                </a:lnTo>
                <a:lnTo>
                  <a:pt x="31520" y="88384"/>
                </a:lnTo>
                <a:lnTo>
                  <a:pt x="33634" y="88527"/>
                </a:lnTo>
                <a:lnTo>
                  <a:pt x="36455" y="87917"/>
                </a:lnTo>
                <a:lnTo>
                  <a:pt x="39748" y="86805"/>
                </a:lnTo>
                <a:lnTo>
                  <a:pt x="43356" y="85358"/>
                </a:lnTo>
                <a:lnTo>
                  <a:pt x="46467" y="84393"/>
                </a:lnTo>
                <a:lnTo>
                  <a:pt x="49246" y="83750"/>
                </a:lnTo>
                <a:lnTo>
                  <a:pt x="51806" y="83321"/>
                </a:lnTo>
                <a:lnTo>
                  <a:pt x="54924" y="82330"/>
                </a:lnTo>
                <a:lnTo>
                  <a:pt x="58415" y="80964"/>
                </a:lnTo>
                <a:lnTo>
                  <a:pt x="62154" y="79347"/>
                </a:lnTo>
                <a:lnTo>
                  <a:pt x="65353" y="78269"/>
                </a:lnTo>
                <a:lnTo>
                  <a:pt x="68191" y="77551"/>
                </a:lnTo>
                <a:lnTo>
                  <a:pt x="70790" y="77072"/>
                </a:lnTo>
                <a:lnTo>
                  <a:pt x="73934" y="76047"/>
                </a:lnTo>
                <a:lnTo>
                  <a:pt x="77442" y="74658"/>
                </a:lnTo>
                <a:lnTo>
                  <a:pt x="81193" y="73027"/>
                </a:lnTo>
                <a:lnTo>
                  <a:pt x="84399" y="71233"/>
                </a:lnTo>
                <a:lnTo>
                  <a:pt x="87243" y="69333"/>
                </a:lnTo>
                <a:lnTo>
                  <a:pt x="89844" y="67360"/>
                </a:lnTo>
                <a:lnTo>
                  <a:pt x="92991" y="66044"/>
                </a:lnTo>
                <a:lnTo>
                  <a:pt x="96501" y="65168"/>
                </a:lnTo>
                <a:lnTo>
                  <a:pt x="100253" y="64583"/>
                </a:lnTo>
                <a:lnTo>
                  <a:pt x="103460" y="63488"/>
                </a:lnTo>
                <a:lnTo>
                  <a:pt x="106304" y="62052"/>
                </a:lnTo>
                <a:lnTo>
                  <a:pt x="108906" y="60389"/>
                </a:lnTo>
                <a:lnTo>
                  <a:pt x="113680" y="56660"/>
                </a:lnTo>
                <a:lnTo>
                  <a:pt x="118155" y="52651"/>
                </a:lnTo>
                <a:lnTo>
                  <a:pt x="122497" y="48518"/>
                </a:lnTo>
                <a:lnTo>
                  <a:pt x="124643" y="47133"/>
                </a:lnTo>
                <a:lnTo>
                  <a:pt x="128911" y="45595"/>
                </a:lnTo>
                <a:lnTo>
                  <a:pt x="133161" y="43029"/>
                </a:lnTo>
                <a:lnTo>
                  <a:pt x="135282" y="41358"/>
                </a:lnTo>
                <a:lnTo>
                  <a:pt x="136697" y="39537"/>
                </a:lnTo>
                <a:lnTo>
                  <a:pt x="137640" y="37619"/>
                </a:lnTo>
                <a:lnTo>
                  <a:pt x="138688" y="33605"/>
                </a:lnTo>
                <a:lnTo>
                  <a:pt x="139153" y="29469"/>
                </a:lnTo>
                <a:lnTo>
                  <a:pt x="139360" y="25279"/>
                </a:lnTo>
                <a:lnTo>
                  <a:pt x="139415" y="23174"/>
                </a:lnTo>
                <a:lnTo>
                  <a:pt x="138746" y="21771"/>
                </a:lnTo>
                <a:lnTo>
                  <a:pt x="137594" y="20835"/>
                </a:lnTo>
                <a:lnTo>
                  <a:pt x="136120" y="20211"/>
                </a:lnTo>
                <a:lnTo>
                  <a:pt x="135137" y="19090"/>
                </a:lnTo>
                <a:lnTo>
                  <a:pt x="134482" y="17637"/>
                </a:lnTo>
                <a:lnTo>
                  <a:pt x="134045" y="15962"/>
                </a:lnTo>
                <a:lnTo>
                  <a:pt x="131677" y="12221"/>
                </a:lnTo>
                <a:lnTo>
                  <a:pt x="130058" y="10235"/>
                </a:lnTo>
                <a:lnTo>
                  <a:pt x="127566" y="8911"/>
                </a:lnTo>
                <a:lnTo>
                  <a:pt x="124492" y="8029"/>
                </a:lnTo>
                <a:lnTo>
                  <a:pt x="121031" y="7440"/>
                </a:lnTo>
                <a:lnTo>
                  <a:pt x="118018" y="6343"/>
                </a:lnTo>
                <a:lnTo>
                  <a:pt x="115304" y="4905"/>
                </a:lnTo>
                <a:lnTo>
                  <a:pt x="112788" y="3242"/>
                </a:lnTo>
                <a:lnTo>
                  <a:pt x="109699" y="2132"/>
                </a:lnTo>
                <a:lnTo>
                  <a:pt x="106227" y="1393"/>
                </a:lnTo>
                <a:lnTo>
                  <a:pt x="102501" y="900"/>
                </a:lnTo>
                <a:lnTo>
                  <a:pt x="98605" y="571"/>
                </a:lnTo>
                <a:lnTo>
                  <a:pt x="94595" y="352"/>
                </a:lnTo>
                <a:lnTo>
                  <a:pt x="86375" y="109"/>
                </a:lnTo>
                <a:lnTo>
                  <a:pt x="78015" y="0"/>
                </a:lnTo>
                <a:lnTo>
                  <a:pt x="74515" y="677"/>
                </a:lnTo>
                <a:lnTo>
                  <a:pt x="71475" y="1834"/>
                </a:lnTo>
                <a:lnTo>
                  <a:pt x="68743" y="3310"/>
                </a:lnTo>
                <a:lnTo>
                  <a:pt x="65509" y="4295"/>
                </a:lnTo>
                <a:lnTo>
                  <a:pt x="61942" y="4951"/>
                </a:lnTo>
                <a:lnTo>
                  <a:pt x="58151" y="5389"/>
                </a:lnTo>
                <a:lnTo>
                  <a:pt x="54212" y="6386"/>
                </a:lnTo>
                <a:lnTo>
                  <a:pt x="50174" y="7756"/>
                </a:lnTo>
                <a:lnTo>
                  <a:pt x="46070" y="9375"/>
                </a:lnTo>
                <a:lnTo>
                  <a:pt x="42628" y="11161"/>
                </a:lnTo>
                <a:lnTo>
                  <a:pt x="39628" y="13056"/>
                </a:lnTo>
                <a:lnTo>
                  <a:pt x="36921" y="15025"/>
                </a:lnTo>
                <a:lnTo>
                  <a:pt x="34411" y="17749"/>
                </a:lnTo>
                <a:lnTo>
                  <a:pt x="32032" y="20976"/>
                </a:lnTo>
                <a:lnTo>
                  <a:pt x="29739" y="24539"/>
                </a:lnTo>
                <a:lnTo>
                  <a:pt x="27505" y="27619"/>
                </a:lnTo>
                <a:lnTo>
                  <a:pt x="23140" y="32924"/>
                </a:lnTo>
                <a:lnTo>
                  <a:pt x="21693" y="36032"/>
                </a:lnTo>
                <a:lnTo>
                  <a:pt x="20729" y="39514"/>
                </a:lnTo>
                <a:lnTo>
                  <a:pt x="20086" y="43248"/>
                </a:lnTo>
                <a:lnTo>
                  <a:pt x="18952" y="47147"/>
                </a:lnTo>
                <a:lnTo>
                  <a:pt x="17489" y="51158"/>
                </a:lnTo>
                <a:lnTo>
                  <a:pt x="15808" y="55244"/>
                </a:lnTo>
                <a:lnTo>
                  <a:pt x="14688" y="58672"/>
                </a:lnTo>
                <a:lnTo>
                  <a:pt x="13941" y="61664"/>
                </a:lnTo>
                <a:lnTo>
                  <a:pt x="13443" y="64364"/>
                </a:lnTo>
                <a:lnTo>
                  <a:pt x="12405" y="67575"/>
                </a:lnTo>
                <a:lnTo>
                  <a:pt x="11007" y="71127"/>
                </a:lnTo>
                <a:lnTo>
                  <a:pt x="9369" y="74906"/>
                </a:lnTo>
                <a:lnTo>
                  <a:pt x="8277" y="78836"/>
                </a:lnTo>
                <a:lnTo>
                  <a:pt x="7549" y="82868"/>
                </a:lnTo>
                <a:lnTo>
                  <a:pt x="7063" y="86967"/>
                </a:lnTo>
                <a:lnTo>
                  <a:pt x="7446" y="90404"/>
                </a:lnTo>
                <a:lnTo>
                  <a:pt x="8407" y="93402"/>
                </a:lnTo>
                <a:lnTo>
                  <a:pt x="9754" y="96106"/>
                </a:lnTo>
                <a:lnTo>
                  <a:pt x="10651" y="99320"/>
                </a:lnTo>
                <a:lnTo>
                  <a:pt x="11250" y="102873"/>
                </a:lnTo>
                <a:lnTo>
                  <a:pt x="11649" y="106653"/>
                </a:lnTo>
                <a:lnTo>
                  <a:pt x="12621" y="110585"/>
                </a:lnTo>
                <a:lnTo>
                  <a:pt x="13975" y="114616"/>
                </a:lnTo>
                <a:lnTo>
                  <a:pt x="15583" y="118716"/>
                </a:lnTo>
                <a:lnTo>
                  <a:pt x="17362" y="122154"/>
                </a:lnTo>
                <a:lnTo>
                  <a:pt x="19253" y="125152"/>
                </a:lnTo>
                <a:lnTo>
                  <a:pt x="22532" y="130364"/>
                </a:lnTo>
                <a:lnTo>
                  <a:pt x="25083" y="137971"/>
                </a:lnTo>
                <a:lnTo>
                  <a:pt x="26519" y="141341"/>
                </a:lnTo>
                <a:lnTo>
                  <a:pt x="28182" y="144999"/>
                </a:lnTo>
                <a:lnTo>
                  <a:pt x="29997" y="148143"/>
                </a:lnTo>
                <a:lnTo>
                  <a:pt x="31913" y="150944"/>
                </a:lnTo>
                <a:lnTo>
                  <a:pt x="33896" y="153517"/>
                </a:lnTo>
                <a:lnTo>
                  <a:pt x="36630" y="155233"/>
                </a:lnTo>
                <a:lnTo>
                  <a:pt x="39865" y="156377"/>
                </a:lnTo>
                <a:lnTo>
                  <a:pt x="43433" y="157139"/>
                </a:lnTo>
                <a:lnTo>
                  <a:pt x="46519" y="158353"/>
                </a:lnTo>
                <a:lnTo>
                  <a:pt x="49281" y="159868"/>
                </a:lnTo>
                <a:lnTo>
                  <a:pt x="51829" y="161583"/>
                </a:lnTo>
                <a:lnTo>
                  <a:pt x="56542" y="163489"/>
                </a:lnTo>
                <a:lnTo>
                  <a:pt x="58787" y="163997"/>
                </a:lnTo>
                <a:lnTo>
                  <a:pt x="61697" y="165042"/>
                </a:lnTo>
                <a:lnTo>
                  <a:pt x="65048" y="166444"/>
                </a:lnTo>
                <a:lnTo>
                  <a:pt x="68694" y="168084"/>
                </a:lnTo>
                <a:lnTo>
                  <a:pt x="71830" y="169177"/>
                </a:lnTo>
                <a:lnTo>
                  <a:pt x="74628" y="169906"/>
                </a:lnTo>
                <a:lnTo>
                  <a:pt x="77199" y="170392"/>
                </a:lnTo>
                <a:lnTo>
                  <a:pt x="80325" y="170716"/>
                </a:lnTo>
                <a:lnTo>
                  <a:pt x="83820" y="170932"/>
                </a:lnTo>
                <a:lnTo>
                  <a:pt x="87563" y="171076"/>
                </a:lnTo>
                <a:lnTo>
                  <a:pt x="90764" y="170466"/>
                </a:lnTo>
                <a:lnTo>
                  <a:pt x="93604" y="169354"/>
                </a:lnTo>
                <a:lnTo>
                  <a:pt x="96203" y="167907"/>
                </a:lnTo>
                <a:lnTo>
                  <a:pt x="99348" y="166943"/>
                </a:lnTo>
                <a:lnTo>
                  <a:pt x="102857" y="166300"/>
                </a:lnTo>
                <a:lnTo>
                  <a:pt x="106608" y="165871"/>
                </a:lnTo>
                <a:lnTo>
                  <a:pt x="110520" y="164880"/>
                </a:lnTo>
                <a:lnTo>
                  <a:pt x="114541" y="163514"/>
                </a:lnTo>
                <a:lnTo>
                  <a:pt x="118633" y="161897"/>
                </a:lnTo>
                <a:lnTo>
                  <a:pt x="122773" y="160819"/>
                </a:lnTo>
                <a:lnTo>
                  <a:pt x="126946" y="160101"/>
                </a:lnTo>
                <a:lnTo>
                  <a:pt x="131139" y="159622"/>
                </a:lnTo>
                <a:lnTo>
                  <a:pt x="134641" y="158597"/>
                </a:lnTo>
                <a:lnTo>
                  <a:pt x="137681" y="157208"/>
                </a:lnTo>
                <a:lnTo>
                  <a:pt x="140414" y="155577"/>
                </a:lnTo>
                <a:lnTo>
                  <a:pt x="143648" y="153784"/>
                </a:lnTo>
                <a:lnTo>
                  <a:pt x="158588" y="145964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2" name="SMARTInkAnnotation476"/>
          <p:cNvSpPr/>
          <p:nvPr/>
        </p:nvSpPr>
        <p:spPr>
          <a:xfrm>
            <a:off x="1712990" y="2609851"/>
            <a:ext cx="209411" cy="228567"/>
          </a:xfrm>
          <a:custGeom>
            <a:avLst/>
            <a:gdLst/>
            <a:ahLst/>
            <a:cxnLst/>
            <a:rect l="0" t="0" r="0" b="0"/>
            <a:pathLst>
              <a:path w="209411" h="228567">
                <a:moveTo>
                  <a:pt x="31499" y="57149"/>
                </a:moveTo>
                <a:lnTo>
                  <a:pt x="31499" y="81535"/>
                </a:lnTo>
                <a:lnTo>
                  <a:pt x="32205" y="85401"/>
                </a:lnTo>
                <a:lnTo>
                  <a:pt x="33382" y="89389"/>
                </a:lnTo>
                <a:lnTo>
                  <a:pt x="34872" y="93459"/>
                </a:lnTo>
                <a:lnTo>
                  <a:pt x="36571" y="97584"/>
                </a:lnTo>
                <a:lnTo>
                  <a:pt x="38411" y="101744"/>
                </a:lnTo>
                <a:lnTo>
                  <a:pt x="40343" y="105929"/>
                </a:lnTo>
                <a:lnTo>
                  <a:pt x="41631" y="110130"/>
                </a:lnTo>
                <a:lnTo>
                  <a:pt x="42490" y="114342"/>
                </a:lnTo>
                <a:lnTo>
                  <a:pt x="43062" y="118561"/>
                </a:lnTo>
                <a:lnTo>
                  <a:pt x="43444" y="122785"/>
                </a:lnTo>
                <a:lnTo>
                  <a:pt x="43698" y="127012"/>
                </a:lnTo>
                <a:lnTo>
                  <a:pt x="43981" y="135471"/>
                </a:lnTo>
                <a:lnTo>
                  <a:pt x="44162" y="152400"/>
                </a:lnTo>
                <a:lnTo>
                  <a:pt x="44177" y="156633"/>
                </a:lnTo>
                <a:lnTo>
                  <a:pt x="44893" y="161572"/>
                </a:lnTo>
                <a:lnTo>
                  <a:pt x="46076" y="166981"/>
                </a:lnTo>
                <a:lnTo>
                  <a:pt x="47571" y="172704"/>
                </a:lnTo>
                <a:lnTo>
                  <a:pt x="48568" y="177224"/>
                </a:lnTo>
                <a:lnTo>
                  <a:pt x="49675" y="184129"/>
                </a:lnTo>
                <a:lnTo>
                  <a:pt x="49970" y="187663"/>
                </a:lnTo>
                <a:lnTo>
                  <a:pt x="50167" y="191431"/>
                </a:lnTo>
                <a:lnTo>
                  <a:pt x="50298" y="195354"/>
                </a:lnTo>
                <a:lnTo>
                  <a:pt x="51092" y="198674"/>
                </a:lnTo>
                <a:lnTo>
                  <a:pt x="54876" y="206719"/>
                </a:lnTo>
                <a:lnTo>
                  <a:pt x="57017" y="213571"/>
                </a:lnTo>
                <a:lnTo>
                  <a:pt x="61102" y="220069"/>
                </a:lnTo>
                <a:lnTo>
                  <a:pt x="62306" y="224338"/>
                </a:lnTo>
                <a:lnTo>
                  <a:pt x="63333" y="225758"/>
                </a:lnTo>
                <a:lnTo>
                  <a:pt x="64723" y="226705"/>
                </a:lnTo>
                <a:lnTo>
                  <a:pt x="69538" y="228566"/>
                </a:lnTo>
                <a:lnTo>
                  <a:pt x="69612" y="221687"/>
                </a:lnTo>
                <a:lnTo>
                  <a:pt x="69622" y="204028"/>
                </a:lnTo>
                <a:lnTo>
                  <a:pt x="68916" y="200930"/>
                </a:lnTo>
                <a:lnTo>
                  <a:pt x="66249" y="195605"/>
                </a:lnTo>
                <a:lnTo>
                  <a:pt x="62711" y="189005"/>
                </a:lnTo>
                <a:lnTo>
                  <a:pt x="60779" y="185270"/>
                </a:lnTo>
                <a:lnTo>
                  <a:pt x="59491" y="181368"/>
                </a:lnTo>
                <a:lnTo>
                  <a:pt x="58632" y="177356"/>
                </a:lnTo>
                <a:lnTo>
                  <a:pt x="58060" y="173270"/>
                </a:lnTo>
                <a:lnTo>
                  <a:pt x="56972" y="168430"/>
                </a:lnTo>
                <a:lnTo>
                  <a:pt x="55541" y="163086"/>
                </a:lnTo>
                <a:lnTo>
                  <a:pt x="53881" y="157407"/>
                </a:lnTo>
                <a:lnTo>
                  <a:pt x="52068" y="152210"/>
                </a:lnTo>
                <a:lnTo>
                  <a:pt x="50154" y="147334"/>
                </a:lnTo>
                <a:lnTo>
                  <a:pt x="48171" y="142672"/>
                </a:lnTo>
                <a:lnTo>
                  <a:pt x="44086" y="133730"/>
                </a:lnTo>
                <a:lnTo>
                  <a:pt x="42008" y="129369"/>
                </a:lnTo>
                <a:lnTo>
                  <a:pt x="39917" y="124346"/>
                </a:lnTo>
                <a:lnTo>
                  <a:pt x="37817" y="118880"/>
                </a:lnTo>
                <a:lnTo>
                  <a:pt x="35711" y="113120"/>
                </a:lnTo>
                <a:lnTo>
                  <a:pt x="33601" y="107868"/>
                </a:lnTo>
                <a:lnTo>
                  <a:pt x="31488" y="102956"/>
                </a:lnTo>
                <a:lnTo>
                  <a:pt x="27258" y="93736"/>
                </a:lnTo>
                <a:lnTo>
                  <a:pt x="23025" y="84934"/>
                </a:lnTo>
                <a:lnTo>
                  <a:pt x="21614" y="80611"/>
                </a:lnTo>
                <a:lnTo>
                  <a:pt x="20673" y="76318"/>
                </a:lnTo>
                <a:lnTo>
                  <a:pt x="20045" y="72045"/>
                </a:lnTo>
                <a:lnTo>
                  <a:pt x="18922" y="67785"/>
                </a:lnTo>
                <a:lnTo>
                  <a:pt x="17466" y="63534"/>
                </a:lnTo>
                <a:lnTo>
                  <a:pt x="15790" y="59289"/>
                </a:lnTo>
                <a:lnTo>
                  <a:pt x="13966" y="55048"/>
                </a:lnTo>
                <a:lnTo>
                  <a:pt x="10057" y="46573"/>
                </a:lnTo>
                <a:lnTo>
                  <a:pt x="7849" y="39984"/>
                </a:lnTo>
                <a:lnTo>
                  <a:pt x="6868" y="34703"/>
                </a:lnTo>
                <a:lnTo>
                  <a:pt x="6432" y="30005"/>
                </a:lnTo>
                <a:lnTo>
                  <a:pt x="5610" y="27764"/>
                </a:lnTo>
                <a:lnTo>
                  <a:pt x="1785" y="21239"/>
                </a:lnTo>
                <a:lnTo>
                  <a:pt x="643" y="16965"/>
                </a:lnTo>
                <a:lnTo>
                  <a:pt x="0" y="10592"/>
                </a:lnTo>
                <a:lnTo>
                  <a:pt x="616" y="9178"/>
                </a:lnTo>
                <a:lnTo>
                  <a:pt x="1732" y="8235"/>
                </a:lnTo>
                <a:lnTo>
                  <a:pt x="3182" y="7606"/>
                </a:lnTo>
                <a:lnTo>
                  <a:pt x="8597" y="3350"/>
                </a:lnTo>
                <a:lnTo>
                  <a:pt x="11299" y="992"/>
                </a:lnTo>
                <a:lnTo>
                  <a:pt x="15697" y="440"/>
                </a:lnTo>
                <a:lnTo>
                  <a:pt x="21652" y="195"/>
                </a:lnTo>
                <a:lnTo>
                  <a:pt x="26652" y="86"/>
                </a:lnTo>
                <a:lnTo>
                  <a:pt x="62324" y="0"/>
                </a:lnTo>
                <a:lnTo>
                  <a:pt x="66168" y="705"/>
                </a:lnTo>
                <a:lnTo>
                  <a:pt x="70144" y="1880"/>
                </a:lnTo>
                <a:lnTo>
                  <a:pt x="74206" y="3370"/>
                </a:lnTo>
                <a:lnTo>
                  <a:pt x="80603" y="5025"/>
                </a:lnTo>
                <a:lnTo>
                  <a:pt x="86505" y="6466"/>
                </a:lnTo>
                <a:lnTo>
                  <a:pt x="90055" y="7838"/>
                </a:lnTo>
                <a:lnTo>
                  <a:pt x="93834" y="9458"/>
                </a:lnTo>
                <a:lnTo>
                  <a:pt x="99916" y="13140"/>
                </a:lnTo>
                <a:lnTo>
                  <a:pt x="102526" y="15110"/>
                </a:lnTo>
                <a:lnTo>
                  <a:pt x="107309" y="17298"/>
                </a:lnTo>
                <a:lnTo>
                  <a:pt x="109573" y="17882"/>
                </a:lnTo>
                <a:lnTo>
                  <a:pt x="111082" y="18976"/>
                </a:lnTo>
                <a:lnTo>
                  <a:pt x="112088" y="20411"/>
                </a:lnTo>
                <a:lnTo>
                  <a:pt x="113206" y="23888"/>
                </a:lnTo>
                <a:lnTo>
                  <a:pt x="113983" y="30574"/>
                </a:lnTo>
                <a:lnTo>
                  <a:pt x="114077" y="36586"/>
                </a:lnTo>
                <a:lnTo>
                  <a:pt x="114097" y="46645"/>
                </a:lnTo>
                <a:lnTo>
                  <a:pt x="113392" y="48735"/>
                </a:lnTo>
                <a:lnTo>
                  <a:pt x="110726" y="52939"/>
                </a:lnTo>
                <a:lnTo>
                  <a:pt x="105256" y="59273"/>
                </a:lnTo>
                <a:lnTo>
                  <a:pt x="99164" y="65617"/>
                </a:lnTo>
                <a:lnTo>
                  <a:pt x="97789" y="67733"/>
                </a:lnTo>
                <a:lnTo>
                  <a:pt x="96261" y="71966"/>
                </a:lnTo>
                <a:lnTo>
                  <a:pt x="94441" y="74083"/>
                </a:lnTo>
                <a:lnTo>
                  <a:pt x="88654" y="78316"/>
                </a:lnTo>
                <a:lnTo>
                  <a:pt x="83258" y="82549"/>
                </a:lnTo>
                <a:lnTo>
                  <a:pt x="80831" y="84666"/>
                </a:lnTo>
                <a:lnTo>
                  <a:pt x="77801" y="86076"/>
                </a:lnTo>
                <a:lnTo>
                  <a:pt x="74369" y="87017"/>
                </a:lnTo>
                <a:lnTo>
                  <a:pt x="70669" y="87644"/>
                </a:lnTo>
                <a:lnTo>
                  <a:pt x="64675" y="90223"/>
                </a:lnTo>
                <a:lnTo>
                  <a:pt x="59658" y="93015"/>
                </a:lnTo>
                <a:lnTo>
                  <a:pt x="55075" y="94256"/>
                </a:lnTo>
                <a:lnTo>
                  <a:pt x="50684" y="96689"/>
                </a:lnTo>
                <a:lnTo>
                  <a:pt x="45486" y="100629"/>
                </a:lnTo>
                <a:lnTo>
                  <a:pt x="42893" y="101168"/>
                </a:lnTo>
                <a:lnTo>
                  <a:pt x="38848" y="101514"/>
                </a:lnTo>
                <a:lnTo>
                  <a:pt x="38516" y="102248"/>
                </a:lnTo>
                <a:lnTo>
                  <a:pt x="37879" y="107685"/>
                </a:lnTo>
                <a:lnTo>
                  <a:pt x="41234" y="111242"/>
                </a:lnTo>
                <a:lnTo>
                  <a:pt x="42225" y="112966"/>
                </a:lnTo>
                <a:lnTo>
                  <a:pt x="43946" y="119498"/>
                </a:lnTo>
                <a:lnTo>
                  <a:pt x="47503" y="123679"/>
                </a:lnTo>
                <a:lnTo>
                  <a:pt x="52967" y="127405"/>
                </a:lnTo>
                <a:lnTo>
                  <a:pt x="59396" y="130707"/>
                </a:lnTo>
                <a:lnTo>
                  <a:pt x="64607" y="132175"/>
                </a:lnTo>
                <a:lnTo>
                  <a:pt x="67691" y="133272"/>
                </a:lnTo>
                <a:lnTo>
                  <a:pt x="71159" y="134709"/>
                </a:lnTo>
                <a:lnTo>
                  <a:pt x="74882" y="136372"/>
                </a:lnTo>
                <a:lnTo>
                  <a:pt x="80903" y="140102"/>
                </a:lnTo>
                <a:lnTo>
                  <a:pt x="83497" y="142084"/>
                </a:lnTo>
                <a:lnTo>
                  <a:pt x="88261" y="144287"/>
                </a:lnTo>
                <a:lnTo>
                  <a:pt x="93438" y="145266"/>
                </a:lnTo>
                <a:lnTo>
                  <a:pt x="96796" y="145527"/>
                </a:lnTo>
                <a:lnTo>
                  <a:pt x="100446" y="145701"/>
                </a:lnTo>
                <a:lnTo>
                  <a:pt x="104291" y="146522"/>
                </a:lnTo>
                <a:lnTo>
                  <a:pt x="108267" y="147776"/>
                </a:lnTo>
                <a:lnTo>
                  <a:pt x="112330" y="149317"/>
                </a:lnTo>
                <a:lnTo>
                  <a:pt x="116450" y="150344"/>
                </a:lnTo>
                <a:lnTo>
                  <a:pt x="120609" y="151029"/>
                </a:lnTo>
                <a:lnTo>
                  <a:pt x="124793" y="151486"/>
                </a:lnTo>
                <a:lnTo>
                  <a:pt x="131325" y="153874"/>
                </a:lnTo>
                <a:lnTo>
                  <a:pt x="136582" y="156582"/>
                </a:lnTo>
                <a:lnTo>
                  <a:pt x="141272" y="157786"/>
                </a:lnTo>
                <a:lnTo>
                  <a:pt x="147591" y="160202"/>
                </a:lnTo>
                <a:lnTo>
                  <a:pt x="151253" y="161835"/>
                </a:lnTo>
                <a:lnTo>
                  <a:pt x="157205" y="163648"/>
                </a:lnTo>
                <a:lnTo>
                  <a:pt x="162910" y="165160"/>
                </a:lnTo>
                <a:lnTo>
                  <a:pt x="166408" y="166550"/>
                </a:lnTo>
                <a:lnTo>
                  <a:pt x="170152" y="168183"/>
                </a:lnTo>
                <a:lnTo>
                  <a:pt x="176195" y="171879"/>
                </a:lnTo>
                <a:lnTo>
                  <a:pt x="178795" y="173852"/>
                </a:lnTo>
                <a:lnTo>
                  <a:pt x="183566" y="176045"/>
                </a:lnTo>
                <a:lnTo>
                  <a:pt x="188040" y="177019"/>
                </a:lnTo>
                <a:lnTo>
                  <a:pt x="192381" y="177452"/>
                </a:lnTo>
                <a:lnTo>
                  <a:pt x="198547" y="179526"/>
                </a:lnTo>
                <a:lnTo>
                  <a:pt x="209410" y="184149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3" name="SMARTInkAnnotation477"/>
          <p:cNvSpPr/>
          <p:nvPr/>
        </p:nvSpPr>
        <p:spPr>
          <a:xfrm>
            <a:off x="2113019" y="3200400"/>
            <a:ext cx="38124" cy="1009357"/>
          </a:xfrm>
          <a:custGeom>
            <a:avLst/>
            <a:gdLst/>
            <a:ahLst/>
            <a:cxnLst/>
            <a:rect l="0" t="0" r="0" b="0"/>
            <a:pathLst>
              <a:path w="38124" h="1009357">
                <a:moveTo>
                  <a:pt x="0" y="0"/>
                </a:moveTo>
                <a:lnTo>
                  <a:pt x="6351" y="0"/>
                </a:lnTo>
                <a:lnTo>
                  <a:pt x="6353" y="5467"/>
                </a:lnTo>
                <a:lnTo>
                  <a:pt x="7059" y="7173"/>
                </a:lnTo>
                <a:lnTo>
                  <a:pt x="8236" y="9721"/>
                </a:lnTo>
                <a:lnTo>
                  <a:pt x="9726" y="12830"/>
                </a:lnTo>
                <a:lnTo>
                  <a:pt x="10720" y="15609"/>
                </a:lnTo>
                <a:lnTo>
                  <a:pt x="11825" y="20578"/>
                </a:lnTo>
                <a:lnTo>
                  <a:pt x="12630" y="33815"/>
                </a:lnTo>
                <a:lnTo>
                  <a:pt x="13362" y="36654"/>
                </a:lnTo>
                <a:lnTo>
                  <a:pt x="14556" y="39959"/>
                </a:lnTo>
                <a:lnTo>
                  <a:pt x="16057" y="43572"/>
                </a:lnTo>
                <a:lnTo>
                  <a:pt x="17059" y="46687"/>
                </a:lnTo>
                <a:lnTo>
                  <a:pt x="18171" y="52029"/>
                </a:lnTo>
                <a:lnTo>
                  <a:pt x="18798" y="62375"/>
                </a:lnTo>
                <a:lnTo>
                  <a:pt x="19592" y="66278"/>
                </a:lnTo>
                <a:lnTo>
                  <a:pt x="20827" y="70291"/>
                </a:lnTo>
                <a:lnTo>
                  <a:pt x="22356" y="74377"/>
                </a:lnTo>
                <a:lnTo>
                  <a:pt x="23376" y="77807"/>
                </a:lnTo>
                <a:lnTo>
                  <a:pt x="24509" y="83500"/>
                </a:lnTo>
                <a:lnTo>
                  <a:pt x="25336" y="111570"/>
                </a:lnTo>
                <a:lnTo>
                  <a:pt x="25414" y="150268"/>
                </a:lnTo>
                <a:lnTo>
                  <a:pt x="26120" y="154506"/>
                </a:lnTo>
                <a:lnTo>
                  <a:pt x="27297" y="158743"/>
                </a:lnTo>
                <a:lnTo>
                  <a:pt x="28788" y="162979"/>
                </a:lnTo>
                <a:lnTo>
                  <a:pt x="29782" y="167919"/>
                </a:lnTo>
                <a:lnTo>
                  <a:pt x="30886" y="179053"/>
                </a:lnTo>
                <a:lnTo>
                  <a:pt x="31692" y="210543"/>
                </a:lnTo>
                <a:lnTo>
                  <a:pt x="32460" y="230782"/>
                </a:lnTo>
                <a:lnTo>
                  <a:pt x="33642" y="236405"/>
                </a:lnTo>
                <a:lnTo>
                  <a:pt x="35136" y="242270"/>
                </a:lnTo>
                <a:lnTo>
                  <a:pt x="36131" y="247591"/>
                </a:lnTo>
                <a:lnTo>
                  <a:pt x="37238" y="257266"/>
                </a:lnTo>
                <a:lnTo>
                  <a:pt x="38046" y="286919"/>
                </a:lnTo>
                <a:lnTo>
                  <a:pt x="38123" y="660407"/>
                </a:lnTo>
                <a:lnTo>
                  <a:pt x="37418" y="666050"/>
                </a:lnTo>
                <a:lnTo>
                  <a:pt x="36241" y="671222"/>
                </a:lnTo>
                <a:lnTo>
                  <a:pt x="34751" y="676081"/>
                </a:lnTo>
                <a:lnTo>
                  <a:pt x="33757" y="681437"/>
                </a:lnTo>
                <a:lnTo>
                  <a:pt x="32652" y="693034"/>
                </a:lnTo>
                <a:lnTo>
                  <a:pt x="31886" y="722135"/>
                </a:lnTo>
                <a:lnTo>
                  <a:pt x="31770" y="778925"/>
                </a:lnTo>
                <a:lnTo>
                  <a:pt x="32476" y="783161"/>
                </a:lnTo>
                <a:lnTo>
                  <a:pt x="33652" y="787396"/>
                </a:lnTo>
                <a:lnTo>
                  <a:pt x="35143" y="791631"/>
                </a:lnTo>
                <a:lnTo>
                  <a:pt x="36136" y="795865"/>
                </a:lnTo>
                <a:lnTo>
                  <a:pt x="37240" y="804333"/>
                </a:lnTo>
                <a:lnTo>
                  <a:pt x="38072" y="833261"/>
                </a:lnTo>
                <a:lnTo>
                  <a:pt x="38123" y="940747"/>
                </a:lnTo>
                <a:lnTo>
                  <a:pt x="37418" y="943959"/>
                </a:lnTo>
                <a:lnTo>
                  <a:pt x="36241" y="947512"/>
                </a:lnTo>
                <a:lnTo>
                  <a:pt x="34751" y="951291"/>
                </a:lnTo>
                <a:lnTo>
                  <a:pt x="33757" y="955222"/>
                </a:lnTo>
                <a:lnTo>
                  <a:pt x="32652" y="963353"/>
                </a:lnTo>
                <a:lnTo>
                  <a:pt x="31774" y="994813"/>
                </a:lnTo>
                <a:lnTo>
                  <a:pt x="31771" y="999058"/>
                </a:lnTo>
                <a:lnTo>
                  <a:pt x="31065" y="1000472"/>
                </a:lnTo>
                <a:lnTo>
                  <a:pt x="29888" y="1001415"/>
                </a:lnTo>
                <a:lnTo>
                  <a:pt x="28397" y="1002043"/>
                </a:lnTo>
                <a:lnTo>
                  <a:pt x="27403" y="1003168"/>
                </a:lnTo>
                <a:lnTo>
                  <a:pt x="26741" y="1004623"/>
                </a:lnTo>
                <a:lnTo>
                  <a:pt x="25493" y="1009356"/>
                </a:lnTo>
                <a:lnTo>
                  <a:pt x="26173" y="1008748"/>
                </a:lnTo>
                <a:lnTo>
                  <a:pt x="30893" y="1004157"/>
                </a:lnTo>
                <a:lnTo>
                  <a:pt x="34883" y="1000183"/>
                </a:lnTo>
                <a:lnTo>
                  <a:pt x="35963" y="998400"/>
                </a:lnTo>
                <a:lnTo>
                  <a:pt x="36683" y="996505"/>
                </a:lnTo>
                <a:lnTo>
                  <a:pt x="38123" y="99060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4" name="SMARTInkAnnotation478"/>
          <p:cNvSpPr/>
          <p:nvPr/>
        </p:nvSpPr>
        <p:spPr>
          <a:xfrm>
            <a:off x="1426791" y="3460751"/>
            <a:ext cx="152496" cy="196850"/>
          </a:xfrm>
          <a:custGeom>
            <a:avLst/>
            <a:gdLst/>
            <a:ahLst/>
            <a:cxnLst/>
            <a:rect l="0" t="0" r="0" b="0"/>
            <a:pathLst>
              <a:path w="152496" h="196850">
                <a:moveTo>
                  <a:pt x="19062" y="196849"/>
                </a:moveTo>
                <a:lnTo>
                  <a:pt x="6368" y="196849"/>
                </a:lnTo>
                <a:lnTo>
                  <a:pt x="23" y="190522"/>
                </a:lnTo>
                <a:lnTo>
                  <a:pt x="2" y="190501"/>
                </a:lnTo>
                <a:lnTo>
                  <a:pt x="0" y="190499"/>
                </a:lnTo>
                <a:lnTo>
                  <a:pt x="0" y="138464"/>
                </a:lnTo>
                <a:lnTo>
                  <a:pt x="706" y="135348"/>
                </a:lnTo>
                <a:lnTo>
                  <a:pt x="1883" y="131859"/>
                </a:lnTo>
                <a:lnTo>
                  <a:pt x="3373" y="128123"/>
                </a:lnTo>
                <a:lnTo>
                  <a:pt x="6912" y="122089"/>
                </a:lnTo>
                <a:lnTo>
                  <a:pt x="8844" y="119492"/>
                </a:lnTo>
                <a:lnTo>
                  <a:pt x="10991" y="114726"/>
                </a:lnTo>
                <a:lnTo>
                  <a:pt x="11563" y="112467"/>
                </a:lnTo>
                <a:lnTo>
                  <a:pt x="14082" y="108075"/>
                </a:lnTo>
                <a:lnTo>
                  <a:pt x="17555" y="103066"/>
                </a:lnTo>
                <a:lnTo>
                  <a:pt x="19469" y="99755"/>
                </a:lnTo>
                <a:lnTo>
                  <a:pt x="21451" y="96136"/>
                </a:lnTo>
                <a:lnTo>
                  <a:pt x="25537" y="90234"/>
                </a:lnTo>
                <a:lnTo>
                  <a:pt x="27614" y="87672"/>
                </a:lnTo>
                <a:lnTo>
                  <a:pt x="29923" y="82944"/>
                </a:lnTo>
                <a:lnTo>
                  <a:pt x="30539" y="80696"/>
                </a:lnTo>
                <a:lnTo>
                  <a:pt x="33105" y="76316"/>
                </a:lnTo>
                <a:lnTo>
                  <a:pt x="37133" y="71126"/>
                </a:lnTo>
                <a:lnTo>
                  <a:pt x="38169" y="70700"/>
                </a:lnTo>
                <a:lnTo>
                  <a:pt x="42295" y="70101"/>
                </a:lnTo>
                <a:lnTo>
                  <a:pt x="43508" y="69961"/>
                </a:lnTo>
                <a:lnTo>
                  <a:pt x="43831" y="69218"/>
                </a:lnTo>
                <a:lnTo>
                  <a:pt x="44477" y="63506"/>
                </a:lnTo>
                <a:lnTo>
                  <a:pt x="44478" y="112300"/>
                </a:lnTo>
                <a:lnTo>
                  <a:pt x="45184" y="116494"/>
                </a:lnTo>
                <a:lnTo>
                  <a:pt x="46360" y="120701"/>
                </a:lnTo>
                <a:lnTo>
                  <a:pt x="47851" y="124917"/>
                </a:lnTo>
                <a:lnTo>
                  <a:pt x="48845" y="129139"/>
                </a:lnTo>
                <a:lnTo>
                  <a:pt x="49507" y="133365"/>
                </a:lnTo>
                <a:lnTo>
                  <a:pt x="49948" y="137593"/>
                </a:lnTo>
                <a:lnTo>
                  <a:pt x="50949" y="141823"/>
                </a:lnTo>
                <a:lnTo>
                  <a:pt x="52322" y="146054"/>
                </a:lnTo>
                <a:lnTo>
                  <a:pt x="53943" y="150285"/>
                </a:lnTo>
                <a:lnTo>
                  <a:pt x="55730" y="153812"/>
                </a:lnTo>
                <a:lnTo>
                  <a:pt x="59598" y="159613"/>
                </a:lnTo>
                <a:lnTo>
                  <a:pt x="60912" y="162852"/>
                </a:lnTo>
                <a:lnTo>
                  <a:pt x="61788" y="166423"/>
                </a:lnTo>
                <a:lnTo>
                  <a:pt x="62372" y="170215"/>
                </a:lnTo>
                <a:lnTo>
                  <a:pt x="64903" y="176310"/>
                </a:lnTo>
                <a:lnTo>
                  <a:pt x="68382" y="181370"/>
                </a:lnTo>
                <a:lnTo>
                  <a:pt x="72281" y="185971"/>
                </a:lnTo>
                <a:lnTo>
                  <a:pt x="76367" y="190368"/>
                </a:lnTo>
                <a:lnTo>
                  <a:pt x="78446" y="192528"/>
                </a:lnTo>
                <a:lnTo>
                  <a:pt x="80537" y="193969"/>
                </a:lnTo>
                <a:lnTo>
                  <a:pt x="84743" y="195569"/>
                </a:lnTo>
                <a:lnTo>
                  <a:pt x="88966" y="196280"/>
                </a:lnTo>
                <a:lnTo>
                  <a:pt x="94056" y="196737"/>
                </a:lnTo>
                <a:lnTo>
                  <a:pt x="98311" y="196816"/>
                </a:lnTo>
                <a:lnTo>
                  <a:pt x="106840" y="196846"/>
                </a:lnTo>
                <a:lnTo>
                  <a:pt x="109377" y="194966"/>
                </a:lnTo>
                <a:lnTo>
                  <a:pt x="112858" y="191779"/>
                </a:lnTo>
                <a:lnTo>
                  <a:pt x="118786" y="186018"/>
                </a:lnTo>
                <a:lnTo>
                  <a:pt x="129221" y="175650"/>
                </a:lnTo>
                <a:lnTo>
                  <a:pt x="130625" y="173544"/>
                </a:lnTo>
                <a:lnTo>
                  <a:pt x="132185" y="169323"/>
                </a:lnTo>
                <a:lnTo>
                  <a:pt x="134761" y="165095"/>
                </a:lnTo>
                <a:lnTo>
                  <a:pt x="136437" y="162980"/>
                </a:lnTo>
                <a:lnTo>
                  <a:pt x="137553" y="160864"/>
                </a:lnTo>
                <a:lnTo>
                  <a:pt x="138794" y="156631"/>
                </a:lnTo>
                <a:lnTo>
                  <a:pt x="139346" y="150517"/>
                </a:lnTo>
                <a:lnTo>
                  <a:pt x="139493" y="146911"/>
                </a:lnTo>
                <a:lnTo>
                  <a:pt x="140297" y="143096"/>
                </a:lnTo>
                <a:lnTo>
                  <a:pt x="141539" y="139141"/>
                </a:lnTo>
                <a:lnTo>
                  <a:pt x="143073" y="135094"/>
                </a:lnTo>
                <a:lnTo>
                  <a:pt x="144096" y="131690"/>
                </a:lnTo>
                <a:lnTo>
                  <a:pt x="145232" y="126027"/>
                </a:lnTo>
                <a:lnTo>
                  <a:pt x="145535" y="122823"/>
                </a:lnTo>
                <a:lnTo>
                  <a:pt x="145737" y="119276"/>
                </a:lnTo>
                <a:lnTo>
                  <a:pt x="145962" y="111572"/>
                </a:lnTo>
                <a:lnTo>
                  <a:pt x="146136" y="78431"/>
                </a:lnTo>
                <a:lnTo>
                  <a:pt x="146141" y="37214"/>
                </a:lnTo>
                <a:lnTo>
                  <a:pt x="146847" y="34686"/>
                </a:lnTo>
                <a:lnTo>
                  <a:pt x="149514" y="29997"/>
                </a:lnTo>
                <a:lnTo>
                  <a:pt x="151170" y="25561"/>
                </a:lnTo>
                <a:lnTo>
                  <a:pt x="151612" y="23391"/>
                </a:lnTo>
                <a:lnTo>
                  <a:pt x="151200" y="21238"/>
                </a:lnTo>
                <a:lnTo>
                  <a:pt x="148860" y="16965"/>
                </a:lnTo>
                <a:lnTo>
                  <a:pt x="147350" y="12713"/>
                </a:lnTo>
                <a:lnTo>
                  <a:pt x="146380" y="7606"/>
                </a:lnTo>
                <a:lnTo>
                  <a:pt x="146173" y="1489"/>
                </a:lnTo>
                <a:lnTo>
                  <a:pt x="146143" y="86"/>
                </a:lnTo>
                <a:lnTo>
                  <a:pt x="150508" y="16"/>
                </a:lnTo>
                <a:lnTo>
                  <a:pt x="152418" y="0"/>
                </a:lnTo>
                <a:lnTo>
                  <a:pt x="152461" y="1881"/>
                </a:lnTo>
                <a:lnTo>
                  <a:pt x="152495" y="6349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5" name="SMARTInkAnnotation479"/>
          <p:cNvSpPr/>
          <p:nvPr/>
        </p:nvSpPr>
        <p:spPr>
          <a:xfrm>
            <a:off x="1709127" y="3543300"/>
            <a:ext cx="143345" cy="120540"/>
          </a:xfrm>
          <a:custGeom>
            <a:avLst/>
            <a:gdLst/>
            <a:ahLst/>
            <a:cxnLst/>
            <a:rect l="0" t="0" r="0" b="0"/>
            <a:pathLst>
              <a:path w="143345" h="120540">
                <a:moveTo>
                  <a:pt x="29008" y="0"/>
                </a:moveTo>
                <a:lnTo>
                  <a:pt x="40756" y="0"/>
                </a:lnTo>
                <a:lnTo>
                  <a:pt x="41076" y="705"/>
                </a:lnTo>
                <a:lnTo>
                  <a:pt x="41526" y="4364"/>
                </a:lnTo>
                <a:lnTo>
                  <a:pt x="41691" y="6088"/>
                </a:lnTo>
                <a:lnTo>
                  <a:pt x="37344" y="6298"/>
                </a:lnTo>
                <a:lnTo>
                  <a:pt x="35623" y="6343"/>
                </a:lnTo>
                <a:lnTo>
                  <a:pt x="32067" y="9719"/>
                </a:lnTo>
                <a:lnTo>
                  <a:pt x="25904" y="15810"/>
                </a:lnTo>
                <a:lnTo>
                  <a:pt x="24114" y="18301"/>
                </a:lnTo>
                <a:lnTo>
                  <a:pt x="22215" y="21373"/>
                </a:lnTo>
                <a:lnTo>
                  <a:pt x="20244" y="24831"/>
                </a:lnTo>
                <a:lnTo>
                  <a:pt x="18929" y="27843"/>
                </a:lnTo>
                <a:lnTo>
                  <a:pt x="18053" y="30556"/>
                </a:lnTo>
                <a:lnTo>
                  <a:pt x="17469" y="33071"/>
                </a:lnTo>
                <a:lnTo>
                  <a:pt x="16373" y="36159"/>
                </a:lnTo>
                <a:lnTo>
                  <a:pt x="14937" y="39627"/>
                </a:lnTo>
                <a:lnTo>
                  <a:pt x="13273" y="43352"/>
                </a:lnTo>
                <a:lnTo>
                  <a:pt x="11458" y="46540"/>
                </a:lnTo>
                <a:lnTo>
                  <a:pt x="9542" y="49371"/>
                </a:lnTo>
                <a:lnTo>
                  <a:pt x="7559" y="51964"/>
                </a:lnTo>
                <a:lnTo>
                  <a:pt x="6237" y="55104"/>
                </a:lnTo>
                <a:lnTo>
                  <a:pt x="5355" y="58608"/>
                </a:lnTo>
                <a:lnTo>
                  <a:pt x="4767" y="62355"/>
                </a:lnTo>
                <a:lnTo>
                  <a:pt x="4376" y="66265"/>
                </a:lnTo>
                <a:lnTo>
                  <a:pt x="4114" y="70282"/>
                </a:lnTo>
                <a:lnTo>
                  <a:pt x="3940" y="74371"/>
                </a:lnTo>
                <a:lnTo>
                  <a:pt x="3118" y="78508"/>
                </a:lnTo>
                <a:lnTo>
                  <a:pt x="1864" y="82678"/>
                </a:lnTo>
                <a:lnTo>
                  <a:pt x="322" y="86869"/>
                </a:lnTo>
                <a:lnTo>
                  <a:pt x="0" y="90368"/>
                </a:lnTo>
                <a:lnTo>
                  <a:pt x="492" y="93407"/>
                </a:lnTo>
                <a:lnTo>
                  <a:pt x="1525" y="96137"/>
                </a:lnTo>
                <a:lnTo>
                  <a:pt x="2214" y="98664"/>
                </a:lnTo>
                <a:lnTo>
                  <a:pt x="2673" y="101054"/>
                </a:lnTo>
                <a:lnTo>
                  <a:pt x="2980" y="103353"/>
                </a:lnTo>
                <a:lnTo>
                  <a:pt x="3184" y="105590"/>
                </a:lnTo>
                <a:lnTo>
                  <a:pt x="3320" y="107788"/>
                </a:lnTo>
                <a:lnTo>
                  <a:pt x="3411" y="109958"/>
                </a:lnTo>
                <a:lnTo>
                  <a:pt x="4177" y="112111"/>
                </a:lnTo>
                <a:lnTo>
                  <a:pt x="5394" y="114252"/>
                </a:lnTo>
                <a:lnTo>
                  <a:pt x="6912" y="116384"/>
                </a:lnTo>
                <a:lnTo>
                  <a:pt x="8629" y="117806"/>
                </a:lnTo>
                <a:lnTo>
                  <a:pt x="10480" y="118754"/>
                </a:lnTo>
                <a:lnTo>
                  <a:pt x="12420" y="119386"/>
                </a:lnTo>
                <a:lnTo>
                  <a:pt x="15126" y="119807"/>
                </a:lnTo>
                <a:lnTo>
                  <a:pt x="18341" y="120088"/>
                </a:lnTo>
                <a:lnTo>
                  <a:pt x="21897" y="120275"/>
                </a:lnTo>
                <a:lnTo>
                  <a:pt x="29613" y="120483"/>
                </a:lnTo>
                <a:lnTo>
                  <a:pt x="33647" y="120539"/>
                </a:lnTo>
                <a:lnTo>
                  <a:pt x="37043" y="119871"/>
                </a:lnTo>
                <a:lnTo>
                  <a:pt x="40013" y="118719"/>
                </a:lnTo>
                <a:lnTo>
                  <a:pt x="42698" y="117246"/>
                </a:lnTo>
                <a:lnTo>
                  <a:pt x="53225" y="111802"/>
                </a:lnTo>
                <a:lnTo>
                  <a:pt x="65286" y="105720"/>
                </a:lnTo>
                <a:lnTo>
                  <a:pt x="69431" y="102936"/>
                </a:lnTo>
                <a:lnTo>
                  <a:pt x="73607" y="99668"/>
                </a:lnTo>
                <a:lnTo>
                  <a:pt x="77803" y="96079"/>
                </a:lnTo>
                <a:lnTo>
                  <a:pt x="82012" y="92275"/>
                </a:lnTo>
                <a:lnTo>
                  <a:pt x="90454" y="84285"/>
                </a:lnTo>
                <a:lnTo>
                  <a:pt x="99772" y="75224"/>
                </a:lnTo>
                <a:lnTo>
                  <a:pt x="103012" y="72727"/>
                </a:lnTo>
                <a:lnTo>
                  <a:pt x="106584" y="70357"/>
                </a:lnTo>
                <a:lnTo>
                  <a:pt x="110377" y="68071"/>
                </a:lnTo>
                <a:lnTo>
                  <a:pt x="114318" y="65136"/>
                </a:lnTo>
                <a:lnTo>
                  <a:pt x="118357" y="61768"/>
                </a:lnTo>
                <a:lnTo>
                  <a:pt x="125905" y="54969"/>
                </a:lnTo>
                <a:lnTo>
                  <a:pt x="131612" y="49595"/>
                </a:lnTo>
                <a:lnTo>
                  <a:pt x="138795" y="42604"/>
                </a:lnTo>
                <a:lnTo>
                  <a:pt x="140323" y="40397"/>
                </a:lnTo>
                <a:lnTo>
                  <a:pt x="141342" y="38220"/>
                </a:lnTo>
                <a:lnTo>
                  <a:pt x="142021" y="36063"/>
                </a:lnTo>
                <a:lnTo>
                  <a:pt x="142474" y="33920"/>
                </a:lnTo>
                <a:lnTo>
                  <a:pt x="142776" y="31786"/>
                </a:lnTo>
                <a:lnTo>
                  <a:pt x="143260" y="26662"/>
                </a:lnTo>
                <a:lnTo>
                  <a:pt x="143327" y="24079"/>
                </a:lnTo>
                <a:lnTo>
                  <a:pt x="143344" y="22403"/>
                </a:lnTo>
                <a:lnTo>
                  <a:pt x="142650" y="20580"/>
                </a:lnTo>
                <a:lnTo>
                  <a:pt x="141481" y="18659"/>
                </a:lnTo>
                <a:lnTo>
                  <a:pt x="139996" y="16672"/>
                </a:lnTo>
                <a:lnTo>
                  <a:pt x="137594" y="15348"/>
                </a:lnTo>
                <a:lnTo>
                  <a:pt x="134581" y="14466"/>
                </a:lnTo>
                <a:lnTo>
                  <a:pt x="131160" y="13877"/>
                </a:lnTo>
                <a:lnTo>
                  <a:pt x="128173" y="12779"/>
                </a:lnTo>
                <a:lnTo>
                  <a:pt x="125476" y="11342"/>
                </a:lnTo>
                <a:lnTo>
                  <a:pt x="122972" y="9678"/>
                </a:lnTo>
                <a:lnTo>
                  <a:pt x="120597" y="9274"/>
                </a:lnTo>
                <a:lnTo>
                  <a:pt x="118307" y="9710"/>
                </a:lnTo>
                <a:lnTo>
                  <a:pt x="116075" y="10707"/>
                </a:lnTo>
                <a:lnTo>
                  <a:pt x="113174" y="10666"/>
                </a:lnTo>
                <a:lnTo>
                  <a:pt x="109829" y="9933"/>
                </a:lnTo>
                <a:lnTo>
                  <a:pt x="106187" y="8738"/>
                </a:lnTo>
                <a:lnTo>
                  <a:pt x="103052" y="7942"/>
                </a:lnTo>
                <a:lnTo>
                  <a:pt x="100257" y="7412"/>
                </a:lnTo>
                <a:lnTo>
                  <a:pt x="97687" y="7058"/>
                </a:lnTo>
                <a:lnTo>
                  <a:pt x="94562" y="6822"/>
                </a:lnTo>
                <a:lnTo>
                  <a:pt x="91066" y="6665"/>
                </a:lnTo>
                <a:lnTo>
                  <a:pt x="83417" y="6490"/>
                </a:lnTo>
                <a:lnTo>
                  <a:pt x="67132" y="635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6" name="SMARTInkAnnotation480"/>
          <p:cNvSpPr/>
          <p:nvPr/>
        </p:nvSpPr>
        <p:spPr>
          <a:xfrm>
            <a:off x="2119373" y="3048000"/>
            <a:ext cx="2020558" cy="171451"/>
          </a:xfrm>
          <a:custGeom>
            <a:avLst/>
            <a:gdLst/>
            <a:ahLst/>
            <a:cxnLst/>
            <a:rect l="0" t="0" r="0" b="0"/>
            <a:pathLst>
              <a:path w="2020558" h="171451">
                <a:moveTo>
                  <a:pt x="12708" y="171450"/>
                </a:moveTo>
                <a:lnTo>
                  <a:pt x="0" y="171450"/>
                </a:lnTo>
                <a:lnTo>
                  <a:pt x="70789" y="171450"/>
                </a:lnTo>
                <a:lnTo>
                  <a:pt x="94381" y="166424"/>
                </a:lnTo>
                <a:lnTo>
                  <a:pt x="133750" y="161806"/>
                </a:lnTo>
                <a:lnTo>
                  <a:pt x="146282" y="158227"/>
                </a:lnTo>
                <a:lnTo>
                  <a:pt x="158912" y="154990"/>
                </a:lnTo>
                <a:lnTo>
                  <a:pt x="186159" y="151030"/>
                </a:lnTo>
                <a:lnTo>
                  <a:pt x="201344" y="147558"/>
                </a:lnTo>
                <a:lnTo>
                  <a:pt x="222507" y="142342"/>
                </a:lnTo>
                <a:lnTo>
                  <a:pt x="252717" y="138340"/>
                </a:lnTo>
                <a:lnTo>
                  <a:pt x="282662" y="130965"/>
                </a:lnTo>
                <a:lnTo>
                  <a:pt x="317268" y="125640"/>
                </a:lnTo>
                <a:lnTo>
                  <a:pt x="330920" y="122868"/>
                </a:lnTo>
                <a:lnTo>
                  <a:pt x="392793" y="120737"/>
                </a:lnTo>
                <a:lnTo>
                  <a:pt x="448487" y="119949"/>
                </a:lnTo>
                <a:lnTo>
                  <a:pt x="497336" y="114693"/>
                </a:lnTo>
                <a:lnTo>
                  <a:pt x="559085" y="114315"/>
                </a:lnTo>
                <a:lnTo>
                  <a:pt x="582348" y="113599"/>
                </a:lnTo>
                <a:lnTo>
                  <a:pt x="635824" y="108343"/>
                </a:lnTo>
                <a:lnTo>
                  <a:pt x="693056" y="107965"/>
                </a:lnTo>
                <a:lnTo>
                  <a:pt x="737156" y="108657"/>
                </a:lnTo>
                <a:lnTo>
                  <a:pt x="787462" y="113908"/>
                </a:lnTo>
                <a:lnTo>
                  <a:pt x="823970" y="113543"/>
                </a:lnTo>
                <a:lnTo>
                  <a:pt x="876765" y="108209"/>
                </a:lnTo>
                <a:lnTo>
                  <a:pt x="959369" y="107952"/>
                </a:lnTo>
                <a:lnTo>
                  <a:pt x="993089" y="102924"/>
                </a:lnTo>
                <a:lnTo>
                  <a:pt x="1039688" y="98306"/>
                </a:lnTo>
                <a:lnTo>
                  <a:pt x="1081329" y="95429"/>
                </a:lnTo>
                <a:lnTo>
                  <a:pt x="1103028" y="94597"/>
                </a:lnTo>
                <a:lnTo>
                  <a:pt x="1131643" y="89789"/>
                </a:lnTo>
                <a:lnTo>
                  <a:pt x="1179886" y="84588"/>
                </a:lnTo>
                <a:lnTo>
                  <a:pt x="1242526" y="80704"/>
                </a:lnTo>
                <a:lnTo>
                  <a:pt x="1253993" y="78201"/>
                </a:lnTo>
                <a:lnTo>
                  <a:pt x="1315135" y="75546"/>
                </a:lnTo>
                <a:lnTo>
                  <a:pt x="1353381" y="70443"/>
                </a:lnTo>
                <a:lnTo>
                  <a:pt x="1380689" y="68086"/>
                </a:lnTo>
                <a:lnTo>
                  <a:pt x="1409694" y="64406"/>
                </a:lnTo>
                <a:lnTo>
                  <a:pt x="1469220" y="61654"/>
                </a:lnTo>
                <a:lnTo>
                  <a:pt x="1513694" y="55664"/>
                </a:lnTo>
                <a:lnTo>
                  <a:pt x="1543043" y="51761"/>
                </a:lnTo>
                <a:lnTo>
                  <a:pt x="1580683" y="49045"/>
                </a:lnTo>
                <a:lnTo>
                  <a:pt x="1600767" y="45811"/>
                </a:lnTo>
                <a:lnTo>
                  <a:pt x="1658482" y="43798"/>
                </a:lnTo>
                <a:lnTo>
                  <a:pt x="1681631" y="39396"/>
                </a:lnTo>
                <a:lnTo>
                  <a:pt x="1702924" y="34329"/>
                </a:lnTo>
                <a:lnTo>
                  <a:pt x="1766208" y="31111"/>
                </a:lnTo>
                <a:lnTo>
                  <a:pt x="1804506" y="25994"/>
                </a:lnTo>
                <a:lnTo>
                  <a:pt x="1823580" y="24870"/>
                </a:lnTo>
                <a:lnTo>
                  <a:pt x="1861002" y="19654"/>
                </a:lnTo>
                <a:lnTo>
                  <a:pt x="1907642" y="18360"/>
                </a:lnTo>
                <a:lnTo>
                  <a:pt x="1925117" y="14027"/>
                </a:lnTo>
                <a:lnTo>
                  <a:pt x="1973655" y="12010"/>
                </a:lnTo>
                <a:lnTo>
                  <a:pt x="1985088" y="8341"/>
                </a:lnTo>
                <a:lnTo>
                  <a:pt x="2012845" y="6373"/>
                </a:lnTo>
                <a:lnTo>
                  <a:pt x="2020557" y="6350"/>
                </a:lnTo>
                <a:lnTo>
                  <a:pt x="2020557" y="2979"/>
                </a:lnTo>
                <a:lnTo>
                  <a:pt x="2019851" y="1986"/>
                </a:lnTo>
                <a:lnTo>
                  <a:pt x="2018675" y="1324"/>
                </a:lnTo>
                <a:lnTo>
                  <a:pt x="2014204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7" name="SMARTInkAnnotation481"/>
          <p:cNvSpPr/>
          <p:nvPr/>
        </p:nvSpPr>
        <p:spPr>
          <a:xfrm>
            <a:off x="2418103" y="2901950"/>
            <a:ext cx="203233" cy="165093"/>
          </a:xfrm>
          <a:custGeom>
            <a:avLst/>
            <a:gdLst/>
            <a:ahLst/>
            <a:cxnLst/>
            <a:rect l="0" t="0" r="0" b="0"/>
            <a:pathLst>
              <a:path w="203233" h="165093">
                <a:moveTo>
                  <a:pt x="152400" y="12700"/>
                </a:moveTo>
                <a:lnTo>
                  <a:pt x="152400" y="905"/>
                </a:lnTo>
                <a:lnTo>
                  <a:pt x="151695" y="604"/>
                </a:lnTo>
                <a:lnTo>
                  <a:pt x="146308" y="24"/>
                </a:lnTo>
                <a:lnTo>
                  <a:pt x="112151" y="0"/>
                </a:lnTo>
                <a:lnTo>
                  <a:pt x="110035" y="706"/>
                </a:lnTo>
                <a:lnTo>
                  <a:pt x="103685" y="4364"/>
                </a:lnTo>
                <a:lnTo>
                  <a:pt x="99450" y="5467"/>
                </a:lnTo>
                <a:lnTo>
                  <a:pt x="95214" y="7839"/>
                </a:lnTo>
                <a:lnTo>
                  <a:pt x="90273" y="11245"/>
                </a:lnTo>
                <a:lnTo>
                  <a:pt x="86978" y="13141"/>
                </a:lnTo>
                <a:lnTo>
                  <a:pt x="83370" y="15111"/>
                </a:lnTo>
                <a:lnTo>
                  <a:pt x="79552" y="16424"/>
                </a:lnTo>
                <a:lnTo>
                  <a:pt x="75595" y="17299"/>
                </a:lnTo>
                <a:lnTo>
                  <a:pt x="71545" y="17883"/>
                </a:lnTo>
                <a:lnTo>
                  <a:pt x="68139" y="18977"/>
                </a:lnTo>
                <a:lnTo>
                  <a:pt x="62472" y="22075"/>
                </a:lnTo>
                <a:lnTo>
                  <a:pt x="59266" y="24594"/>
                </a:lnTo>
                <a:lnTo>
                  <a:pt x="55717" y="27685"/>
                </a:lnTo>
                <a:lnTo>
                  <a:pt x="48715" y="34177"/>
                </a:lnTo>
                <a:lnTo>
                  <a:pt x="43249" y="39414"/>
                </a:lnTo>
                <a:lnTo>
                  <a:pt x="40097" y="41798"/>
                </a:lnTo>
                <a:lnTo>
                  <a:pt x="36584" y="44093"/>
                </a:lnTo>
                <a:lnTo>
                  <a:pt x="32830" y="46329"/>
                </a:lnTo>
                <a:lnTo>
                  <a:pt x="29621" y="49230"/>
                </a:lnTo>
                <a:lnTo>
                  <a:pt x="26775" y="52576"/>
                </a:lnTo>
                <a:lnTo>
                  <a:pt x="24173" y="56217"/>
                </a:lnTo>
                <a:lnTo>
                  <a:pt x="21026" y="59350"/>
                </a:lnTo>
                <a:lnTo>
                  <a:pt x="17516" y="62145"/>
                </a:lnTo>
                <a:lnTo>
                  <a:pt x="13764" y="64713"/>
                </a:lnTo>
                <a:lnTo>
                  <a:pt x="11262" y="67131"/>
                </a:lnTo>
                <a:lnTo>
                  <a:pt x="9595" y="69448"/>
                </a:lnTo>
                <a:lnTo>
                  <a:pt x="3545" y="81608"/>
                </a:lnTo>
                <a:lnTo>
                  <a:pt x="2332" y="84744"/>
                </a:lnTo>
                <a:lnTo>
                  <a:pt x="1523" y="87541"/>
                </a:lnTo>
                <a:lnTo>
                  <a:pt x="624" y="92529"/>
                </a:lnTo>
                <a:lnTo>
                  <a:pt x="225" y="97098"/>
                </a:lnTo>
                <a:lnTo>
                  <a:pt x="118" y="100010"/>
                </a:lnTo>
                <a:lnTo>
                  <a:pt x="0" y="107008"/>
                </a:lnTo>
                <a:lnTo>
                  <a:pt x="674" y="110144"/>
                </a:lnTo>
                <a:lnTo>
                  <a:pt x="1830" y="112940"/>
                </a:lnTo>
                <a:lnTo>
                  <a:pt x="4291" y="117929"/>
                </a:lnTo>
                <a:lnTo>
                  <a:pt x="5384" y="122498"/>
                </a:lnTo>
                <a:lnTo>
                  <a:pt x="7753" y="126881"/>
                </a:lnTo>
                <a:lnTo>
                  <a:pt x="9373" y="129037"/>
                </a:lnTo>
                <a:lnTo>
                  <a:pt x="14938" y="133315"/>
                </a:lnTo>
                <a:lnTo>
                  <a:pt x="18400" y="135443"/>
                </a:lnTo>
                <a:lnTo>
                  <a:pt x="24127" y="139689"/>
                </a:lnTo>
                <a:lnTo>
                  <a:pt x="29732" y="143929"/>
                </a:lnTo>
                <a:lnTo>
                  <a:pt x="33204" y="146047"/>
                </a:lnTo>
                <a:lnTo>
                  <a:pt x="36930" y="148164"/>
                </a:lnTo>
                <a:lnTo>
                  <a:pt x="44836" y="152399"/>
                </a:lnTo>
                <a:lnTo>
                  <a:pt x="48921" y="154516"/>
                </a:lnTo>
                <a:lnTo>
                  <a:pt x="52350" y="155927"/>
                </a:lnTo>
                <a:lnTo>
                  <a:pt x="58044" y="157496"/>
                </a:lnTo>
                <a:lnTo>
                  <a:pt x="61256" y="158619"/>
                </a:lnTo>
                <a:lnTo>
                  <a:pt x="64810" y="160074"/>
                </a:lnTo>
                <a:lnTo>
                  <a:pt x="68591" y="161749"/>
                </a:lnTo>
                <a:lnTo>
                  <a:pt x="72523" y="162866"/>
                </a:lnTo>
                <a:lnTo>
                  <a:pt x="76557" y="163611"/>
                </a:lnTo>
                <a:lnTo>
                  <a:pt x="80659" y="164107"/>
                </a:lnTo>
                <a:lnTo>
                  <a:pt x="84805" y="164438"/>
                </a:lnTo>
                <a:lnTo>
                  <a:pt x="88981" y="164659"/>
                </a:lnTo>
                <a:lnTo>
                  <a:pt x="97386" y="164904"/>
                </a:lnTo>
                <a:lnTo>
                  <a:pt x="126988" y="165089"/>
                </a:lnTo>
                <a:lnTo>
                  <a:pt x="131223" y="165092"/>
                </a:lnTo>
                <a:lnTo>
                  <a:pt x="134752" y="164389"/>
                </a:lnTo>
                <a:lnTo>
                  <a:pt x="140556" y="161727"/>
                </a:lnTo>
                <a:lnTo>
                  <a:pt x="151166" y="156261"/>
                </a:lnTo>
                <a:lnTo>
                  <a:pt x="155107" y="154974"/>
                </a:lnTo>
                <a:lnTo>
                  <a:pt x="159147" y="154116"/>
                </a:lnTo>
                <a:lnTo>
                  <a:pt x="163253" y="153544"/>
                </a:lnTo>
                <a:lnTo>
                  <a:pt x="167401" y="152457"/>
                </a:lnTo>
                <a:lnTo>
                  <a:pt x="171579" y="151027"/>
                </a:lnTo>
                <a:lnTo>
                  <a:pt x="175775" y="149368"/>
                </a:lnTo>
                <a:lnTo>
                  <a:pt x="179986" y="148262"/>
                </a:lnTo>
                <a:lnTo>
                  <a:pt x="184205" y="147525"/>
                </a:lnTo>
                <a:lnTo>
                  <a:pt x="188429" y="147033"/>
                </a:lnTo>
                <a:lnTo>
                  <a:pt x="191952" y="146000"/>
                </a:lnTo>
                <a:lnTo>
                  <a:pt x="195006" y="144606"/>
                </a:lnTo>
                <a:lnTo>
                  <a:pt x="203232" y="13970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8" name="SMARTInkAnnotation482"/>
          <p:cNvSpPr/>
          <p:nvPr/>
        </p:nvSpPr>
        <p:spPr>
          <a:xfrm>
            <a:off x="2649518" y="2921000"/>
            <a:ext cx="149729" cy="158751"/>
          </a:xfrm>
          <a:custGeom>
            <a:avLst/>
            <a:gdLst/>
            <a:ahLst/>
            <a:cxnLst/>
            <a:rect l="0" t="0" r="0" b="0"/>
            <a:pathLst>
              <a:path w="149729" h="158751">
                <a:moveTo>
                  <a:pt x="149728" y="6350"/>
                </a:moveTo>
                <a:lnTo>
                  <a:pt x="140262" y="6350"/>
                </a:lnTo>
                <a:lnTo>
                  <a:pt x="138475" y="5645"/>
                </a:lnTo>
                <a:lnTo>
                  <a:pt x="134608" y="2979"/>
                </a:lnTo>
                <a:lnTo>
                  <a:pt x="131834" y="883"/>
                </a:lnTo>
                <a:lnTo>
                  <a:pt x="129303" y="392"/>
                </a:lnTo>
                <a:lnTo>
                  <a:pt x="125824" y="174"/>
                </a:lnTo>
                <a:lnTo>
                  <a:pt x="121925" y="77"/>
                </a:lnTo>
                <a:lnTo>
                  <a:pt x="80958" y="0"/>
                </a:lnTo>
                <a:lnTo>
                  <a:pt x="77759" y="706"/>
                </a:lnTo>
                <a:lnTo>
                  <a:pt x="74921" y="1882"/>
                </a:lnTo>
                <a:lnTo>
                  <a:pt x="72323" y="3371"/>
                </a:lnTo>
                <a:lnTo>
                  <a:pt x="69178" y="4364"/>
                </a:lnTo>
                <a:lnTo>
                  <a:pt x="65670" y="5026"/>
                </a:lnTo>
                <a:lnTo>
                  <a:pt x="61920" y="5467"/>
                </a:lnTo>
                <a:lnTo>
                  <a:pt x="58713" y="6467"/>
                </a:lnTo>
                <a:lnTo>
                  <a:pt x="55869" y="7839"/>
                </a:lnTo>
                <a:lnTo>
                  <a:pt x="53268" y="9460"/>
                </a:lnTo>
                <a:lnTo>
                  <a:pt x="50121" y="11245"/>
                </a:lnTo>
                <a:lnTo>
                  <a:pt x="42860" y="15111"/>
                </a:lnTo>
                <a:lnTo>
                  <a:pt x="39653" y="17129"/>
                </a:lnTo>
                <a:lnTo>
                  <a:pt x="36809" y="19181"/>
                </a:lnTo>
                <a:lnTo>
                  <a:pt x="34207" y="21254"/>
                </a:lnTo>
                <a:lnTo>
                  <a:pt x="31766" y="23342"/>
                </a:lnTo>
                <a:lnTo>
                  <a:pt x="27171" y="27543"/>
                </a:lnTo>
                <a:lnTo>
                  <a:pt x="24958" y="30356"/>
                </a:lnTo>
                <a:lnTo>
                  <a:pt x="22776" y="33643"/>
                </a:lnTo>
                <a:lnTo>
                  <a:pt x="20616" y="37245"/>
                </a:lnTo>
                <a:lnTo>
                  <a:pt x="18470" y="40353"/>
                </a:lnTo>
                <a:lnTo>
                  <a:pt x="16333" y="43130"/>
                </a:lnTo>
                <a:lnTo>
                  <a:pt x="14202" y="45686"/>
                </a:lnTo>
                <a:lnTo>
                  <a:pt x="9952" y="50409"/>
                </a:lnTo>
                <a:lnTo>
                  <a:pt x="7830" y="52656"/>
                </a:lnTo>
                <a:lnTo>
                  <a:pt x="6416" y="55565"/>
                </a:lnTo>
                <a:lnTo>
                  <a:pt x="5472" y="58916"/>
                </a:lnTo>
                <a:lnTo>
                  <a:pt x="4844" y="62560"/>
                </a:lnTo>
                <a:lnTo>
                  <a:pt x="4425" y="65696"/>
                </a:lnTo>
                <a:lnTo>
                  <a:pt x="4146" y="68492"/>
                </a:lnTo>
                <a:lnTo>
                  <a:pt x="3959" y="71061"/>
                </a:lnTo>
                <a:lnTo>
                  <a:pt x="3129" y="74185"/>
                </a:lnTo>
                <a:lnTo>
                  <a:pt x="1869" y="77679"/>
                </a:lnTo>
                <a:lnTo>
                  <a:pt x="324" y="81419"/>
                </a:lnTo>
                <a:lnTo>
                  <a:pt x="0" y="84618"/>
                </a:lnTo>
                <a:lnTo>
                  <a:pt x="489" y="87457"/>
                </a:lnTo>
                <a:lnTo>
                  <a:pt x="1522" y="90054"/>
                </a:lnTo>
                <a:lnTo>
                  <a:pt x="2669" y="94823"/>
                </a:lnTo>
                <a:lnTo>
                  <a:pt x="2975" y="97082"/>
                </a:lnTo>
                <a:lnTo>
                  <a:pt x="3885" y="99999"/>
                </a:lnTo>
                <a:lnTo>
                  <a:pt x="5198" y="103355"/>
                </a:lnTo>
                <a:lnTo>
                  <a:pt x="6779" y="107003"/>
                </a:lnTo>
                <a:lnTo>
                  <a:pt x="8539" y="110141"/>
                </a:lnTo>
                <a:lnTo>
                  <a:pt x="10418" y="112938"/>
                </a:lnTo>
                <a:lnTo>
                  <a:pt x="12377" y="115509"/>
                </a:lnTo>
                <a:lnTo>
                  <a:pt x="16436" y="120246"/>
                </a:lnTo>
                <a:lnTo>
                  <a:pt x="18507" y="122498"/>
                </a:lnTo>
                <a:lnTo>
                  <a:pt x="21299" y="124704"/>
                </a:lnTo>
                <a:lnTo>
                  <a:pt x="24573" y="126880"/>
                </a:lnTo>
                <a:lnTo>
                  <a:pt x="28168" y="129037"/>
                </a:lnTo>
                <a:lnTo>
                  <a:pt x="31270" y="130474"/>
                </a:lnTo>
                <a:lnTo>
                  <a:pt x="34044" y="131433"/>
                </a:lnTo>
                <a:lnTo>
                  <a:pt x="36600" y="132072"/>
                </a:lnTo>
                <a:lnTo>
                  <a:pt x="39715" y="133203"/>
                </a:lnTo>
                <a:lnTo>
                  <a:pt x="43204" y="134664"/>
                </a:lnTo>
                <a:lnTo>
                  <a:pt x="46942" y="136342"/>
                </a:lnTo>
                <a:lnTo>
                  <a:pt x="50140" y="138167"/>
                </a:lnTo>
                <a:lnTo>
                  <a:pt x="52978" y="140089"/>
                </a:lnTo>
                <a:lnTo>
                  <a:pt x="55576" y="142076"/>
                </a:lnTo>
                <a:lnTo>
                  <a:pt x="58014" y="143401"/>
                </a:lnTo>
                <a:lnTo>
                  <a:pt x="62606" y="144872"/>
                </a:lnTo>
                <a:lnTo>
                  <a:pt x="65525" y="145265"/>
                </a:lnTo>
                <a:lnTo>
                  <a:pt x="68883" y="145527"/>
                </a:lnTo>
                <a:lnTo>
                  <a:pt x="72533" y="145701"/>
                </a:lnTo>
                <a:lnTo>
                  <a:pt x="80355" y="145895"/>
                </a:lnTo>
                <a:lnTo>
                  <a:pt x="84417" y="145947"/>
                </a:lnTo>
                <a:lnTo>
                  <a:pt x="87831" y="146686"/>
                </a:lnTo>
                <a:lnTo>
                  <a:pt x="90814" y="147885"/>
                </a:lnTo>
                <a:lnTo>
                  <a:pt x="93508" y="149390"/>
                </a:lnTo>
                <a:lnTo>
                  <a:pt x="96716" y="150393"/>
                </a:lnTo>
                <a:lnTo>
                  <a:pt x="100266" y="151062"/>
                </a:lnTo>
                <a:lnTo>
                  <a:pt x="109364" y="152135"/>
                </a:lnTo>
                <a:lnTo>
                  <a:pt x="112492" y="154164"/>
                </a:lnTo>
                <a:lnTo>
                  <a:pt x="114313" y="155692"/>
                </a:lnTo>
                <a:lnTo>
                  <a:pt x="116234" y="156712"/>
                </a:lnTo>
                <a:lnTo>
                  <a:pt x="120251" y="157844"/>
                </a:lnTo>
                <a:lnTo>
                  <a:pt x="124390" y="158347"/>
                </a:lnTo>
                <a:lnTo>
                  <a:pt x="129426" y="158670"/>
                </a:lnTo>
                <a:lnTo>
                  <a:pt x="133672" y="158726"/>
                </a:lnTo>
                <a:lnTo>
                  <a:pt x="143374" y="15875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9" name="SMARTInkAnnotation483"/>
          <p:cNvSpPr/>
          <p:nvPr/>
        </p:nvSpPr>
        <p:spPr>
          <a:xfrm>
            <a:off x="3594461" y="2730500"/>
            <a:ext cx="151526" cy="101600"/>
          </a:xfrm>
          <a:custGeom>
            <a:avLst/>
            <a:gdLst/>
            <a:ahLst/>
            <a:cxnLst/>
            <a:rect l="0" t="0" r="0" b="0"/>
            <a:pathLst>
              <a:path w="151526" h="101600">
                <a:moveTo>
                  <a:pt x="107047" y="6350"/>
                </a:moveTo>
                <a:lnTo>
                  <a:pt x="100715" y="23"/>
                </a:lnTo>
                <a:lnTo>
                  <a:pt x="70147" y="0"/>
                </a:lnTo>
                <a:lnTo>
                  <a:pt x="67584" y="1881"/>
                </a:lnTo>
                <a:lnTo>
                  <a:pt x="65913" y="3371"/>
                </a:lnTo>
                <a:lnTo>
                  <a:pt x="64092" y="4364"/>
                </a:lnTo>
                <a:lnTo>
                  <a:pt x="60186" y="5467"/>
                </a:lnTo>
                <a:lnTo>
                  <a:pt x="56097" y="7839"/>
                </a:lnTo>
                <a:lnTo>
                  <a:pt x="54019" y="9459"/>
                </a:lnTo>
                <a:lnTo>
                  <a:pt x="51220" y="10539"/>
                </a:lnTo>
                <a:lnTo>
                  <a:pt x="47944" y="11260"/>
                </a:lnTo>
                <a:lnTo>
                  <a:pt x="44347" y="11740"/>
                </a:lnTo>
                <a:lnTo>
                  <a:pt x="41243" y="12765"/>
                </a:lnTo>
                <a:lnTo>
                  <a:pt x="38468" y="14155"/>
                </a:lnTo>
                <a:lnTo>
                  <a:pt x="35911" y="15786"/>
                </a:lnTo>
                <a:lnTo>
                  <a:pt x="33501" y="17580"/>
                </a:lnTo>
                <a:lnTo>
                  <a:pt x="31189" y="19481"/>
                </a:lnTo>
                <a:lnTo>
                  <a:pt x="28941" y="21454"/>
                </a:lnTo>
                <a:lnTo>
                  <a:pt x="26736" y="23475"/>
                </a:lnTo>
                <a:lnTo>
                  <a:pt x="22404" y="27602"/>
                </a:lnTo>
                <a:lnTo>
                  <a:pt x="20261" y="28984"/>
                </a:lnTo>
                <a:lnTo>
                  <a:pt x="15996" y="30521"/>
                </a:lnTo>
                <a:lnTo>
                  <a:pt x="14576" y="31636"/>
                </a:lnTo>
                <a:lnTo>
                  <a:pt x="13630" y="33085"/>
                </a:lnTo>
                <a:lnTo>
                  <a:pt x="12999" y="34757"/>
                </a:lnTo>
                <a:lnTo>
                  <a:pt x="11872" y="36576"/>
                </a:lnTo>
                <a:lnTo>
                  <a:pt x="10415" y="38496"/>
                </a:lnTo>
                <a:lnTo>
                  <a:pt x="8738" y="40480"/>
                </a:lnTo>
                <a:lnTo>
                  <a:pt x="7620" y="42509"/>
                </a:lnTo>
                <a:lnTo>
                  <a:pt x="6874" y="44567"/>
                </a:lnTo>
                <a:lnTo>
                  <a:pt x="6377" y="46645"/>
                </a:lnTo>
                <a:lnTo>
                  <a:pt x="5340" y="48735"/>
                </a:lnTo>
                <a:lnTo>
                  <a:pt x="3942" y="50835"/>
                </a:lnTo>
                <a:lnTo>
                  <a:pt x="2305" y="52940"/>
                </a:lnTo>
                <a:lnTo>
                  <a:pt x="1213" y="55049"/>
                </a:lnTo>
                <a:lnTo>
                  <a:pt x="485" y="57160"/>
                </a:lnTo>
                <a:lnTo>
                  <a:pt x="0" y="59273"/>
                </a:lnTo>
                <a:lnTo>
                  <a:pt x="382" y="61388"/>
                </a:lnTo>
                <a:lnTo>
                  <a:pt x="1344" y="63503"/>
                </a:lnTo>
                <a:lnTo>
                  <a:pt x="2690" y="65618"/>
                </a:lnTo>
                <a:lnTo>
                  <a:pt x="3588" y="67735"/>
                </a:lnTo>
                <a:lnTo>
                  <a:pt x="4186" y="69851"/>
                </a:lnTo>
                <a:lnTo>
                  <a:pt x="4585" y="71967"/>
                </a:lnTo>
                <a:lnTo>
                  <a:pt x="5558" y="74084"/>
                </a:lnTo>
                <a:lnTo>
                  <a:pt x="6911" y="76200"/>
                </a:lnTo>
                <a:lnTo>
                  <a:pt x="8519" y="78317"/>
                </a:lnTo>
                <a:lnTo>
                  <a:pt x="10298" y="80433"/>
                </a:lnTo>
                <a:lnTo>
                  <a:pt x="12189" y="82550"/>
                </a:lnTo>
                <a:lnTo>
                  <a:pt x="14156" y="84667"/>
                </a:lnTo>
                <a:lnTo>
                  <a:pt x="16174" y="86077"/>
                </a:lnTo>
                <a:lnTo>
                  <a:pt x="20299" y="87646"/>
                </a:lnTo>
                <a:lnTo>
                  <a:pt x="23093" y="88769"/>
                </a:lnTo>
                <a:lnTo>
                  <a:pt x="26368" y="90224"/>
                </a:lnTo>
                <a:lnTo>
                  <a:pt x="29963" y="91899"/>
                </a:lnTo>
                <a:lnTo>
                  <a:pt x="33771" y="93016"/>
                </a:lnTo>
                <a:lnTo>
                  <a:pt x="37722" y="93761"/>
                </a:lnTo>
                <a:lnTo>
                  <a:pt x="41769" y="94257"/>
                </a:lnTo>
                <a:lnTo>
                  <a:pt x="45172" y="95294"/>
                </a:lnTo>
                <a:lnTo>
                  <a:pt x="48147" y="96690"/>
                </a:lnTo>
                <a:lnTo>
                  <a:pt x="50837" y="98327"/>
                </a:lnTo>
                <a:lnTo>
                  <a:pt x="54041" y="99418"/>
                </a:lnTo>
                <a:lnTo>
                  <a:pt x="57590" y="100145"/>
                </a:lnTo>
                <a:lnTo>
                  <a:pt x="61367" y="100630"/>
                </a:lnTo>
                <a:lnTo>
                  <a:pt x="65298" y="100954"/>
                </a:lnTo>
                <a:lnTo>
                  <a:pt x="69331" y="101169"/>
                </a:lnTo>
                <a:lnTo>
                  <a:pt x="79869" y="101472"/>
                </a:lnTo>
                <a:lnTo>
                  <a:pt x="99213" y="101589"/>
                </a:lnTo>
                <a:lnTo>
                  <a:pt x="120903" y="101599"/>
                </a:lnTo>
                <a:lnTo>
                  <a:pt x="123344" y="100894"/>
                </a:lnTo>
                <a:lnTo>
                  <a:pt x="127940" y="98229"/>
                </a:lnTo>
                <a:lnTo>
                  <a:pt x="130859" y="97236"/>
                </a:lnTo>
                <a:lnTo>
                  <a:pt x="134218" y="96574"/>
                </a:lnTo>
                <a:lnTo>
                  <a:pt x="137869" y="96133"/>
                </a:lnTo>
                <a:lnTo>
                  <a:pt x="141009" y="95133"/>
                </a:lnTo>
                <a:lnTo>
                  <a:pt x="143808" y="93761"/>
                </a:lnTo>
                <a:lnTo>
                  <a:pt x="151525" y="8890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0" name="SMARTInkAnnotation484"/>
          <p:cNvSpPr/>
          <p:nvPr/>
        </p:nvSpPr>
        <p:spPr>
          <a:xfrm>
            <a:off x="3784135" y="2711450"/>
            <a:ext cx="119784" cy="152400"/>
          </a:xfrm>
          <a:custGeom>
            <a:avLst/>
            <a:gdLst/>
            <a:ahLst/>
            <a:cxnLst/>
            <a:rect l="0" t="0" r="0" b="0"/>
            <a:pathLst>
              <a:path w="119784" h="152400">
                <a:moveTo>
                  <a:pt x="82575" y="6350"/>
                </a:moveTo>
                <a:lnTo>
                  <a:pt x="82575" y="78"/>
                </a:lnTo>
                <a:lnTo>
                  <a:pt x="79203" y="23"/>
                </a:lnTo>
                <a:lnTo>
                  <a:pt x="66595" y="0"/>
                </a:lnTo>
                <a:lnTo>
                  <a:pt x="65568" y="705"/>
                </a:lnTo>
                <a:lnTo>
                  <a:pt x="64884" y="1881"/>
                </a:lnTo>
                <a:lnTo>
                  <a:pt x="64427" y="3371"/>
                </a:lnTo>
                <a:lnTo>
                  <a:pt x="63416" y="4364"/>
                </a:lnTo>
                <a:lnTo>
                  <a:pt x="62037" y="5026"/>
                </a:lnTo>
                <a:lnTo>
                  <a:pt x="58622" y="5762"/>
                </a:lnTo>
                <a:lnTo>
                  <a:pt x="56723" y="5958"/>
                </a:lnTo>
                <a:lnTo>
                  <a:pt x="54750" y="6089"/>
                </a:lnTo>
                <a:lnTo>
                  <a:pt x="53436" y="6881"/>
                </a:lnTo>
                <a:lnTo>
                  <a:pt x="52559" y="8115"/>
                </a:lnTo>
                <a:lnTo>
                  <a:pt x="51975" y="9644"/>
                </a:lnTo>
                <a:lnTo>
                  <a:pt x="49442" y="13223"/>
                </a:lnTo>
                <a:lnTo>
                  <a:pt x="45964" y="17166"/>
                </a:lnTo>
                <a:lnTo>
                  <a:pt x="42065" y="21270"/>
                </a:lnTo>
                <a:lnTo>
                  <a:pt x="29602" y="33875"/>
                </a:lnTo>
                <a:lnTo>
                  <a:pt x="27492" y="36695"/>
                </a:lnTo>
                <a:lnTo>
                  <a:pt x="25380" y="39985"/>
                </a:lnTo>
                <a:lnTo>
                  <a:pt x="23265" y="43590"/>
                </a:lnTo>
                <a:lnTo>
                  <a:pt x="21149" y="46699"/>
                </a:lnTo>
                <a:lnTo>
                  <a:pt x="19033" y="49477"/>
                </a:lnTo>
                <a:lnTo>
                  <a:pt x="16916" y="52035"/>
                </a:lnTo>
                <a:lnTo>
                  <a:pt x="14799" y="55151"/>
                </a:lnTo>
                <a:lnTo>
                  <a:pt x="12681" y="58639"/>
                </a:lnTo>
                <a:lnTo>
                  <a:pt x="10564" y="62376"/>
                </a:lnTo>
                <a:lnTo>
                  <a:pt x="9152" y="65573"/>
                </a:lnTo>
                <a:lnTo>
                  <a:pt x="8210" y="68410"/>
                </a:lnTo>
                <a:lnTo>
                  <a:pt x="7583" y="71006"/>
                </a:lnTo>
                <a:lnTo>
                  <a:pt x="6459" y="74149"/>
                </a:lnTo>
                <a:lnTo>
                  <a:pt x="5003" y="77655"/>
                </a:lnTo>
                <a:lnTo>
                  <a:pt x="3327" y="81403"/>
                </a:lnTo>
                <a:lnTo>
                  <a:pt x="2209" y="84607"/>
                </a:lnTo>
                <a:lnTo>
                  <a:pt x="1465" y="87450"/>
                </a:lnTo>
                <a:lnTo>
                  <a:pt x="967" y="90050"/>
                </a:lnTo>
                <a:lnTo>
                  <a:pt x="636" y="93194"/>
                </a:lnTo>
                <a:lnTo>
                  <a:pt x="416" y="96702"/>
                </a:lnTo>
                <a:lnTo>
                  <a:pt x="170" y="103656"/>
                </a:lnTo>
                <a:lnTo>
                  <a:pt x="33" y="112244"/>
                </a:lnTo>
                <a:lnTo>
                  <a:pt x="0" y="119501"/>
                </a:lnTo>
                <a:lnTo>
                  <a:pt x="698" y="122706"/>
                </a:lnTo>
                <a:lnTo>
                  <a:pt x="1869" y="125549"/>
                </a:lnTo>
                <a:lnTo>
                  <a:pt x="3355" y="128149"/>
                </a:lnTo>
                <a:lnTo>
                  <a:pt x="5053" y="130588"/>
                </a:lnTo>
                <a:lnTo>
                  <a:pt x="6890" y="132920"/>
                </a:lnTo>
                <a:lnTo>
                  <a:pt x="8821" y="135180"/>
                </a:lnTo>
                <a:lnTo>
                  <a:pt x="10814" y="137392"/>
                </a:lnTo>
                <a:lnTo>
                  <a:pt x="14911" y="141732"/>
                </a:lnTo>
                <a:lnTo>
                  <a:pt x="16992" y="143171"/>
                </a:lnTo>
                <a:lnTo>
                  <a:pt x="19086" y="144131"/>
                </a:lnTo>
                <a:lnTo>
                  <a:pt x="21187" y="144770"/>
                </a:lnTo>
                <a:lnTo>
                  <a:pt x="23294" y="145903"/>
                </a:lnTo>
                <a:lnTo>
                  <a:pt x="25405" y="147363"/>
                </a:lnTo>
                <a:lnTo>
                  <a:pt x="27518" y="149042"/>
                </a:lnTo>
                <a:lnTo>
                  <a:pt x="30339" y="150161"/>
                </a:lnTo>
                <a:lnTo>
                  <a:pt x="33631" y="150907"/>
                </a:lnTo>
                <a:lnTo>
                  <a:pt x="37239" y="151405"/>
                </a:lnTo>
                <a:lnTo>
                  <a:pt x="40349" y="151736"/>
                </a:lnTo>
                <a:lnTo>
                  <a:pt x="43129" y="151958"/>
                </a:lnTo>
                <a:lnTo>
                  <a:pt x="45688" y="152105"/>
                </a:lnTo>
                <a:lnTo>
                  <a:pt x="52297" y="152269"/>
                </a:lnTo>
                <a:lnTo>
                  <a:pt x="90139" y="152399"/>
                </a:lnTo>
                <a:lnTo>
                  <a:pt x="92560" y="151694"/>
                </a:lnTo>
                <a:lnTo>
                  <a:pt x="94880" y="150518"/>
                </a:lnTo>
                <a:lnTo>
                  <a:pt x="97132" y="149029"/>
                </a:lnTo>
                <a:lnTo>
                  <a:pt x="99340" y="148036"/>
                </a:lnTo>
                <a:lnTo>
                  <a:pt x="101518" y="147374"/>
                </a:lnTo>
                <a:lnTo>
                  <a:pt x="103676" y="146933"/>
                </a:lnTo>
                <a:lnTo>
                  <a:pt x="105820" y="146638"/>
                </a:lnTo>
                <a:lnTo>
                  <a:pt x="107956" y="146442"/>
                </a:lnTo>
                <a:lnTo>
                  <a:pt x="110086" y="146311"/>
                </a:lnTo>
                <a:lnTo>
                  <a:pt x="111506" y="145519"/>
                </a:lnTo>
                <a:lnTo>
                  <a:pt x="112452" y="144285"/>
                </a:lnTo>
                <a:lnTo>
                  <a:pt x="113972" y="140605"/>
                </a:lnTo>
                <a:lnTo>
                  <a:pt x="114802" y="140304"/>
                </a:lnTo>
                <a:lnTo>
                  <a:pt x="117608" y="139968"/>
                </a:lnTo>
                <a:lnTo>
                  <a:pt x="119783" y="139779"/>
                </a:lnTo>
                <a:lnTo>
                  <a:pt x="117055" y="139723"/>
                </a:lnTo>
                <a:lnTo>
                  <a:pt x="63808" y="139700"/>
                </a:lnTo>
                <a:lnTo>
                  <a:pt x="60228" y="136329"/>
                </a:lnTo>
                <a:lnTo>
                  <a:pt x="58069" y="134233"/>
                </a:lnTo>
                <a:lnTo>
                  <a:pt x="57766" y="133233"/>
                </a:lnTo>
                <a:lnTo>
                  <a:pt x="57564" y="131861"/>
                </a:lnTo>
                <a:lnTo>
                  <a:pt x="57160" y="12700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1" name="SMARTInkAnnotation485"/>
          <p:cNvSpPr/>
          <p:nvPr/>
        </p:nvSpPr>
        <p:spPr>
          <a:xfrm>
            <a:off x="3968453" y="2647951"/>
            <a:ext cx="247726" cy="393622"/>
          </a:xfrm>
          <a:custGeom>
            <a:avLst/>
            <a:gdLst/>
            <a:ahLst/>
            <a:cxnLst/>
            <a:rect l="0" t="0" r="0" b="0"/>
            <a:pathLst>
              <a:path w="247726" h="393622">
                <a:moveTo>
                  <a:pt x="247725" y="6349"/>
                </a:moveTo>
                <a:lnTo>
                  <a:pt x="247725" y="882"/>
                </a:lnTo>
                <a:lnTo>
                  <a:pt x="247019" y="587"/>
                </a:lnTo>
                <a:lnTo>
                  <a:pt x="241378" y="0"/>
                </a:lnTo>
                <a:lnTo>
                  <a:pt x="235901" y="5466"/>
                </a:lnTo>
                <a:lnTo>
                  <a:pt x="229624" y="17206"/>
                </a:lnTo>
                <a:lnTo>
                  <a:pt x="225574" y="21874"/>
                </a:lnTo>
                <a:lnTo>
                  <a:pt x="224486" y="24460"/>
                </a:lnTo>
                <a:lnTo>
                  <a:pt x="222248" y="34842"/>
                </a:lnTo>
                <a:lnTo>
                  <a:pt x="217428" y="46149"/>
                </a:lnTo>
                <a:lnTo>
                  <a:pt x="211528" y="54987"/>
                </a:lnTo>
                <a:lnTo>
                  <a:pt x="205309" y="66229"/>
                </a:lnTo>
                <a:lnTo>
                  <a:pt x="198288" y="78498"/>
                </a:lnTo>
                <a:lnTo>
                  <a:pt x="191395" y="86863"/>
                </a:lnTo>
                <a:lnTo>
                  <a:pt x="185507" y="97166"/>
                </a:lnTo>
                <a:lnTo>
                  <a:pt x="179831" y="108096"/>
                </a:lnTo>
                <a:lnTo>
                  <a:pt x="172601" y="117657"/>
                </a:lnTo>
                <a:lnTo>
                  <a:pt x="166565" y="128491"/>
                </a:lnTo>
                <a:lnTo>
                  <a:pt x="160822" y="139657"/>
                </a:lnTo>
                <a:lnTo>
                  <a:pt x="153563" y="149323"/>
                </a:lnTo>
                <a:lnTo>
                  <a:pt x="149651" y="154581"/>
                </a:lnTo>
                <a:lnTo>
                  <a:pt x="141538" y="166069"/>
                </a:lnTo>
                <a:lnTo>
                  <a:pt x="135109" y="178230"/>
                </a:lnTo>
                <a:lnTo>
                  <a:pt x="132406" y="184436"/>
                </a:lnTo>
                <a:lnTo>
                  <a:pt x="129191" y="190691"/>
                </a:lnTo>
                <a:lnTo>
                  <a:pt x="125637" y="196977"/>
                </a:lnTo>
                <a:lnTo>
                  <a:pt x="121855" y="203284"/>
                </a:lnTo>
                <a:lnTo>
                  <a:pt x="113888" y="215937"/>
                </a:lnTo>
                <a:lnTo>
                  <a:pt x="109787" y="222274"/>
                </a:lnTo>
                <a:lnTo>
                  <a:pt x="105641" y="227910"/>
                </a:lnTo>
                <a:lnTo>
                  <a:pt x="101465" y="233079"/>
                </a:lnTo>
                <a:lnTo>
                  <a:pt x="93765" y="243290"/>
                </a:lnTo>
                <a:lnTo>
                  <a:pt x="87989" y="254884"/>
                </a:lnTo>
                <a:lnTo>
                  <a:pt x="80769" y="269940"/>
                </a:lnTo>
                <a:lnTo>
                  <a:pt x="74448" y="280839"/>
                </a:lnTo>
                <a:lnTo>
                  <a:pt x="67637" y="292034"/>
                </a:lnTo>
                <a:lnTo>
                  <a:pt x="62258" y="301712"/>
                </a:lnTo>
                <a:lnTo>
                  <a:pt x="55260" y="315095"/>
                </a:lnTo>
                <a:lnTo>
                  <a:pt x="48715" y="324626"/>
                </a:lnTo>
                <a:lnTo>
                  <a:pt x="42551" y="331485"/>
                </a:lnTo>
                <a:lnTo>
                  <a:pt x="36517" y="338532"/>
                </a:lnTo>
                <a:lnTo>
                  <a:pt x="30761" y="350686"/>
                </a:lnTo>
                <a:lnTo>
                  <a:pt x="27747" y="357649"/>
                </a:lnTo>
                <a:lnTo>
                  <a:pt x="25345" y="365535"/>
                </a:lnTo>
                <a:lnTo>
                  <a:pt x="22281" y="370128"/>
                </a:lnTo>
                <a:lnTo>
                  <a:pt x="20475" y="371635"/>
                </a:lnTo>
                <a:lnTo>
                  <a:pt x="18566" y="372640"/>
                </a:lnTo>
                <a:lnTo>
                  <a:pt x="16587" y="373309"/>
                </a:lnTo>
                <a:lnTo>
                  <a:pt x="15267" y="374462"/>
                </a:lnTo>
                <a:lnTo>
                  <a:pt x="14388" y="375935"/>
                </a:lnTo>
                <a:lnTo>
                  <a:pt x="13410" y="379454"/>
                </a:lnTo>
                <a:lnTo>
                  <a:pt x="12976" y="383370"/>
                </a:lnTo>
                <a:lnTo>
                  <a:pt x="12154" y="384696"/>
                </a:lnTo>
                <a:lnTo>
                  <a:pt x="10900" y="385580"/>
                </a:lnTo>
                <a:lnTo>
                  <a:pt x="6545" y="387245"/>
                </a:lnTo>
                <a:lnTo>
                  <a:pt x="0" y="393621"/>
                </a:lnTo>
                <a:lnTo>
                  <a:pt x="3317" y="390305"/>
                </a:lnTo>
                <a:lnTo>
                  <a:pt x="4303" y="388614"/>
                </a:lnTo>
                <a:lnTo>
                  <a:pt x="5398" y="384854"/>
                </a:lnTo>
                <a:lnTo>
                  <a:pt x="6275" y="374649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2" name="SMARTInkAnnotation486"/>
          <p:cNvSpPr/>
          <p:nvPr/>
        </p:nvSpPr>
        <p:spPr>
          <a:xfrm>
            <a:off x="3873065" y="2851150"/>
            <a:ext cx="101664" cy="31751"/>
          </a:xfrm>
          <a:custGeom>
            <a:avLst/>
            <a:gdLst/>
            <a:ahLst/>
            <a:cxnLst/>
            <a:rect l="0" t="0" r="0" b="0"/>
            <a:pathLst>
              <a:path w="101664" h="31751">
                <a:moveTo>
                  <a:pt x="12708" y="31750"/>
                </a:moveTo>
                <a:lnTo>
                  <a:pt x="18178" y="26283"/>
                </a:lnTo>
                <a:lnTo>
                  <a:pt x="20552" y="25792"/>
                </a:lnTo>
                <a:lnTo>
                  <a:pt x="22173" y="25661"/>
                </a:lnTo>
                <a:lnTo>
                  <a:pt x="23254" y="24869"/>
                </a:lnTo>
                <a:lnTo>
                  <a:pt x="23974" y="23635"/>
                </a:lnTo>
                <a:lnTo>
                  <a:pt x="25131" y="19955"/>
                </a:lnTo>
                <a:lnTo>
                  <a:pt x="25932" y="18948"/>
                </a:lnTo>
                <a:lnTo>
                  <a:pt x="27171" y="17571"/>
                </a:lnTo>
                <a:lnTo>
                  <a:pt x="30861" y="13662"/>
                </a:lnTo>
                <a:lnTo>
                  <a:pt x="31870" y="13341"/>
                </a:lnTo>
                <a:lnTo>
                  <a:pt x="34873" y="12985"/>
                </a:lnTo>
                <a:lnTo>
                  <a:pt x="37838" y="12725"/>
                </a:lnTo>
                <a:lnTo>
                  <a:pt x="38639" y="12011"/>
                </a:lnTo>
                <a:lnTo>
                  <a:pt x="44424" y="6402"/>
                </a:lnTo>
                <a:lnTo>
                  <a:pt x="44470" y="6357"/>
                </a:lnTo>
                <a:lnTo>
                  <a:pt x="44476" y="883"/>
                </a:lnTo>
                <a:lnTo>
                  <a:pt x="43771" y="589"/>
                </a:lnTo>
                <a:lnTo>
                  <a:pt x="41104" y="262"/>
                </a:lnTo>
                <a:lnTo>
                  <a:pt x="38006" y="52"/>
                </a:lnTo>
                <a:lnTo>
                  <a:pt x="0" y="0"/>
                </a:lnTo>
                <a:lnTo>
                  <a:pt x="0" y="5467"/>
                </a:lnTo>
                <a:lnTo>
                  <a:pt x="705" y="5761"/>
                </a:lnTo>
                <a:lnTo>
                  <a:pt x="3372" y="6089"/>
                </a:lnTo>
                <a:lnTo>
                  <a:pt x="5072" y="6175"/>
                </a:lnTo>
                <a:lnTo>
                  <a:pt x="8843" y="6272"/>
                </a:lnTo>
                <a:lnTo>
                  <a:pt x="43356" y="6349"/>
                </a:lnTo>
                <a:lnTo>
                  <a:pt x="46554" y="7055"/>
                </a:lnTo>
                <a:lnTo>
                  <a:pt x="49391" y="8231"/>
                </a:lnTo>
                <a:lnTo>
                  <a:pt x="51990" y="9721"/>
                </a:lnTo>
                <a:lnTo>
                  <a:pt x="55133" y="10714"/>
                </a:lnTo>
                <a:lnTo>
                  <a:pt x="58641" y="11376"/>
                </a:lnTo>
                <a:lnTo>
                  <a:pt x="62392" y="11817"/>
                </a:lnTo>
                <a:lnTo>
                  <a:pt x="66304" y="11406"/>
                </a:lnTo>
                <a:lnTo>
                  <a:pt x="70325" y="10426"/>
                </a:lnTo>
                <a:lnTo>
                  <a:pt x="74417" y="9067"/>
                </a:lnTo>
                <a:lnTo>
                  <a:pt x="77851" y="8162"/>
                </a:lnTo>
                <a:lnTo>
                  <a:pt x="80847" y="7558"/>
                </a:lnTo>
                <a:lnTo>
                  <a:pt x="83549" y="7155"/>
                </a:lnTo>
                <a:lnTo>
                  <a:pt x="86763" y="6887"/>
                </a:lnTo>
                <a:lnTo>
                  <a:pt x="90318" y="6708"/>
                </a:lnTo>
                <a:lnTo>
                  <a:pt x="101663" y="635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3" name="SMARTInkAnnotation487"/>
          <p:cNvSpPr/>
          <p:nvPr/>
        </p:nvSpPr>
        <p:spPr>
          <a:xfrm>
            <a:off x="4146395" y="2863850"/>
            <a:ext cx="126960" cy="177791"/>
          </a:xfrm>
          <a:custGeom>
            <a:avLst/>
            <a:gdLst/>
            <a:ahLst/>
            <a:cxnLst/>
            <a:rect l="0" t="0" r="0" b="0"/>
            <a:pathLst>
              <a:path w="126960" h="177791">
                <a:moveTo>
                  <a:pt x="114261" y="0"/>
                </a:moveTo>
                <a:lnTo>
                  <a:pt x="120353" y="0"/>
                </a:lnTo>
                <a:lnTo>
                  <a:pt x="117165" y="0"/>
                </a:lnTo>
                <a:lnTo>
                  <a:pt x="116196" y="705"/>
                </a:lnTo>
                <a:lnTo>
                  <a:pt x="115551" y="1881"/>
                </a:lnTo>
                <a:lnTo>
                  <a:pt x="115121" y="3371"/>
                </a:lnTo>
                <a:lnTo>
                  <a:pt x="114128" y="4364"/>
                </a:lnTo>
                <a:lnTo>
                  <a:pt x="112761" y="5026"/>
                </a:lnTo>
                <a:lnTo>
                  <a:pt x="109358" y="5761"/>
                </a:lnTo>
                <a:lnTo>
                  <a:pt x="105493" y="6089"/>
                </a:lnTo>
                <a:lnTo>
                  <a:pt x="103473" y="6175"/>
                </a:lnTo>
                <a:lnTo>
                  <a:pt x="99347" y="6272"/>
                </a:lnTo>
                <a:lnTo>
                  <a:pt x="90093" y="6343"/>
                </a:lnTo>
                <a:lnTo>
                  <a:pt x="87517" y="8228"/>
                </a:lnTo>
                <a:lnTo>
                  <a:pt x="85841" y="9719"/>
                </a:lnTo>
                <a:lnTo>
                  <a:pt x="84019" y="10713"/>
                </a:lnTo>
                <a:lnTo>
                  <a:pt x="80111" y="11817"/>
                </a:lnTo>
                <a:lnTo>
                  <a:pt x="77374" y="12817"/>
                </a:lnTo>
                <a:lnTo>
                  <a:pt x="74138" y="14189"/>
                </a:lnTo>
                <a:lnTo>
                  <a:pt x="70568" y="15809"/>
                </a:lnTo>
                <a:lnTo>
                  <a:pt x="67483" y="17595"/>
                </a:lnTo>
                <a:lnTo>
                  <a:pt x="64719" y="19491"/>
                </a:lnTo>
                <a:lnTo>
                  <a:pt x="62171" y="21461"/>
                </a:lnTo>
                <a:lnTo>
                  <a:pt x="59767" y="23479"/>
                </a:lnTo>
                <a:lnTo>
                  <a:pt x="57458" y="25531"/>
                </a:lnTo>
                <a:lnTo>
                  <a:pt x="53009" y="29691"/>
                </a:lnTo>
                <a:lnTo>
                  <a:pt x="44401" y="38111"/>
                </a:lnTo>
                <a:lnTo>
                  <a:pt x="35902" y="46569"/>
                </a:lnTo>
                <a:lnTo>
                  <a:pt x="33782" y="49390"/>
                </a:lnTo>
                <a:lnTo>
                  <a:pt x="31663" y="52682"/>
                </a:lnTo>
                <a:lnTo>
                  <a:pt x="29544" y="56288"/>
                </a:lnTo>
                <a:lnTo>
                  <a:pt x="27425" y="60103"/>
                </a:lnTo>
                <a:lnTo>
                  <a:pt x="23188" y="68105"/>
                </a:lnTo>
                <a:lnTo>
                  <a:pt x="21070" y="71509"/>
                </a:lnTo>
                <a:lnTo>
                  <a:pt x="18952" y="74483"/>
                </a:lnTo>
                <a:lnTo>
                  <a:pt x="16834" y="77172"/>
                </a:lnTo>
                <a:lnTo>
                  <a:pt x="14716" y="80376"/>
                </a:lnTo>
                <a:lnTo>
                  <a:pt x="12597" y="83923"/>
                </a:lnTo>
                <a:lnTo>
                  <a:pt x="10480" y="87699"/>
                </a:lnTo>
                <a:lnTo>
                  <a:pt x="6244" y="95657"/>
                </a:lnTo>
                <a:lnTo>
                  <a:pt x="4126" y="99755"/>
                </a:lnTo>
                <a:lnTo>
                  <a:pt x="2714" y="103897"/>
                </a:lnTo>
                <a:lnTo>
                  <a:pt x="1772" y="108070"/>
                </a:lnTo>
                <a:lnTo>
                  <a:pt x="1145" y="112264"/>
                </a:lnTo>
                <a:lnTo>
                  <a:pt x="726" y="116470"/>
                </a:lnTo>
                <a:lnTo>
                  <a:pt x="447" y="120686"/>
                </a:lnTo>
                <a:lnTo>
                  <a:pt x="262" y="124907"/>
                </a:lnTo>
                <a:lnTo>
                  <a:pt x="55" y="133361"/>
                </a:lnTo>
                <a:lnTo>
                  <a:pt x="0" y="137590"/>
                </a:lnTo>
                <a:lnTo>
                  <a:pt x="669" y="141821"/>
                </a:lnTo>
                <a:lnTo>
                  <a:pt x="1821" y="146053"/>
                </a:lnTo>
                <a:lnTo>
                  <a:pt x="3295" y="150285"/>
                </a:lnTo>
                <a:lnTo>
                  <a:pt x="4984" y="153813"/>
                </a:lnTo>
                <a:lnTo>
                  <a:pt x="6816" y="156869"/>
                </a:lnTo>
                <a:lnTo>
                  <a:pt x="10734" y="162147"/>
                </a:lnTo>
                <a:lnTo>
                  <a:pt x="12767" y="164543"/>
                </a:lnTo>
                <a:lnTo>
                  <a:pt x="14829" y="166845"/>
                </a:lnTo>
                <a:lnTo>
                  <a:pt x="19002" y="171285"/>
                </a:lnTo>
                <a:lnTo>
                  <a:pt x="21103" y="173457"/>
                </a:lnTo>
                <a:lnTo>
                  <a:pt x="23210" y="174904"/>
                </a:lnTo>
                <a:lnTo>
                  <a:pt x="25320" y="175870"/>
                </a:lnTo>
                <a:lnTo>
                  <a:pt x="27434" y="176513"/>
                </a:lnTo>
                <a:lnTo>
                  <a:pt x="30254" y="176942"/>
                </a:lnTo>
                <a:lnTo>
                  <a:pt x="33547" y="177228"/>
                </a:lnTo>
                <a:lnTo>
                  <a:pt x="37154" y="177419"/>
                </a:lnTo>
                <a:lnTo>
                  <a:pt x="44927" y="177630"/>
                </a:lnTo>
                <a:lnTo>
                  <a:pt x="70679" y="177790"/>
                </a:lnTo>
                <a:lnTo>
                  <a:pt x="73910" y="177088"/>
                </a:lnTo>
                <a:lnTo>
                  <a:pt x="77476" y="175914"/>
                </a:lnTo>
                <a:lnTo>
                  <a:pt x="81266" y="174426"/>
                </a:lnTo>
                <a:lnTo>
                  <a:pt x="85204" y="172729"/>
                </a:lnTo>
                <a:lnTo>
                  <a:pt x="93345" y="168961"/>
                </a:lnTo>
                <a:lnTo>
                  <a:pt x="96787" y="166968"/>
                </a:lnTo>
                <a:lnTo>
                  <a:pt x="99788" y="164934"/>
                </a:lnTo>
                <a:lnTo>
                  <a:pt x="102494" y="162873"/>
                </a:lnTo>
                <a:lnTo>
                  <a:pt x="105004" y="161499"/>
                </a:lnTo>
                <a:lnTo>
                  <a:pt x="107384" y="160583"/>
                </a:lnTo>
                <a:lnTo>
                  <a:pt x="109676" y="159972"/>
                </a:lnTo>
                <a:lnTo>
                  <a:pt x="111911" y="158859"/>
                </a:lnTo>
                <a:lnTo>
                  <a:pt x="114106" y="157412"/>
                </a:lnTo>
                <a:lnTo>
                  <a:pt x="116276" y="155741"/>
                </a:lnTo>
                <a:lnTo>
                  <a:pt x="118428" y="153922"/>
                </a:lnTo>
                <a:lnTo>
                  <a:pt x="120569" y="152004"/>
                </a:lnTo>
                <a:lnTo>
                  <a:pt x="125705" y="147226"/>
                </a:lnTo>
                <a:lnTo>
                  <a:pt x="126126" y="146128"/>
                </a:lnTo>
                <a:lnTo>
                  <a:pt x="126858" y="140686"/>
                </a:lnTo>
                <a:lnTo>
                  <a:pt x="126936" y="136621"/>
                </a:lnTo>
                <a:lnTo>
                  <a:pt x="126959" y="130948"/>
                </a:lnTo>
                <a:lnTo>
                  <a:pt x="126256" y="129632"/>
                </a:lnTo>
                <a:lnTo>
                  <a:pt x="125082" y="128755"/>
                </a:lnTo>
                <a:lnTo>
                  <a:pt x="121497" y="127346"/>
                </a:lnTo>
                <a:lnTo>
                  <a:pt x="119124" y="125273"/>
                </a:lnTo>
                <a:lnTo>
                  <a:pt x="117503" y="123732"/>
                </a:lnTo>
                <a:lnTo>
                  <a:pt x="115716" y="122705"/>
                </a:lnTo>
                <a:lnTo>
                  <a:pt x="111849" y="121563"/>
                </a:lnTo>
                <a:lnTo>
                  <a:pt x="109828" y="121259"/>
                </a:lnTo>
                <a:lnTo>
                  <a:pt x="107776" y="121056"/>
                </a:lnTo>
                <a:lnTo>
                  <a:pt x="102782" y="120730"/>
                </a:lnTo>
                <a:lnTo>
                  <a:pt x="100217" y="120685"/>
                </a:lnTo>
                <a:lnTo>
                  <a:pt x="76162" y="120650"/>
                </a:lnTo>
                <a:lnTo>
                  <a:pt x="79518" y="124021"/>
                </a:lnTo>
                <a:lnTo>
                  <a:pt x="80509" y="124308"/>
                </a:lnTo>
                <a:lnTo>
                  <a:pt x="81170" y="123795"/>
                </a:lnTo>
                <a:lnTo>
                  <a:pt x="81610" y="122746"/>
                </a:lnTo>
                <a:lnTo>
                  <a:pt x="82610" y="122047"/>
                </a:lnTo>
                <a:lnTo>
                  <a:pt x="85603" y="121271"/>
                </a:lnTo>
                <a:lnTo>
                  <a:pt x="89287" y="120926"/>
                </a:lnTo>
                <a:lnTo>
                  <a:pt x="95199" y="12065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4" name="SMARTInkAnnotation488"/>
          <p:cNvSpPr/>
          <p:nvPr/>
        </p:nvSpPr>
        <p:spPr>
          <a:xfrm>
            <a:off x="4336906" y="2895600"/>
            <a:ext cx="108016" cy="145757"/>
          </a:xfrm>
          <a:custGeom>
            <a:avLst/>
            <a:gdLst/>
            <a:ahLst/>
            <a:cxnLst/>
            <a:rect l="0" t="0" r="0" b="0"/>
            <a:pathLst>
              <a:path w="108016" h="145757">
                <a:moveTo>
                  <a:pt x="108015" y="19050"/>
                </a:moveTo>
                <a:lnTo>
                  <a:pt x="108015" y="983"/>
                </a:lnTo>
                <a:lnTo>
                  <a:pt x="107309" y="656"/>
                </a:lnTo>
                <a:lnTo>
                  <a:pt x="104641" y="291"/>
                </a:lnTo>
                <a:lnTo>
                  <a:pt x="101543" y="57"/>
                </a:lnTo>
                <a:lnTo>
                  <a:pt x="85866" y="0"/>
                </a:lnTo>
                <a:lnTo>
                  <a:pt x="84071" y="706"/>
                </a:lnTo>
                <a:lnTo>
                  <a:pt x="82169" y="1882"/>
                </a:lnTo>
                <a:lnTo>
                  <a:pt x="80194" y="3371"/>
                </a:lnTo>
                <a:lnTo>
                  <a:pt x="78172" y="4364"/>
                </a:lnTo>
                <a:lnTo>
                  <a:pt x="76117" y="5026"/>
                </a:lnTo>
                <a:lnTo>
                  <a:pt x="74042" y="5467"/>
                </a:lnTo>
                <a:lnTo>
                  <a:pt x="71247" y="6467"/>
                </a:lnTo>
                <a:lnTo>
                  <a:pt x="67971" y="7839"/>
                </a:lnTo>
                <a:lnTo>
                  <a:pt x="64375" y="9459"/>
                </a:lnTo>
                <a:lnTo>
                  <a:pt x="61272" y="10540"/>
                </a:lnTo>
                <a:lnTo>
                  <a:pt x="58497" y="11260"/>
                </a:lnTo>
                <a:lnTo>
                  <a:pt x="55941" y="11740"/>
                </a:lnTo>
                <a:lnTo>
                  <a:pt x="53531" y="12765"/>
                </a:lnTo>
                <a:lnTo>
                  <a:pt x="51218" y="14155"/>
                </a:lnTo>
                <a:lnTo>
                  <a:pt x="48970" y="15786"/>
                </a:lnTo>
                <a:lnTo>
                  <a:pt x="46766" y="17580"/>
                </a:lnTo>
                <a:lnTo>
                  <a:pt x="44591" y="19481"/>
                </a:lnTo>
                <a:lnTo>
                  <a:pt x="42434" y="21454"/>
                </a:lnTo>
                <a:lnTo>
                  <a:pt x="38155" y="25528"/>
                </a:lnTo>
                <a:lnTo>
                  <a:pt x="29656" y="33892"/>
                </a:lnTo>
                <a:lnTo>
                  <a:pt x="27535" y="36706"/>
                </a:lnTo>
                <a:lnTo>
                  <a:pt x="25416" y="39993"/>
                </a:lnTo>
                <a:lnTo>
                  <a:pt x="23297" y="43595"/>
                </a:lnTo>
                <a:lnTo>
                  <a:pt x="21178" y="46702"/>
                </a:lnTo>
                <a:lnTo>
                  <a:pt x="19060" y="49480"/>
                </a:lnTo>
                <a:lnTo>
                  <a:pt x="16942" y="52036"/>
                </a:lnTo>
                <a:lnTo>
                  <a:pt x="14824" y="54446"/>
                </a:lnTo>
                <a:lnTo>
                  <a:pt x="10587" y="59006"/>
                </a:lnTo>
                <a:lnTo>
                  <a:pt x="8469" y="61915"/>
                </a:lnTo>
                <a:lnTo>
                  <a:pt x="6351" y="65266"/>
                </a:lnTo>
                <a:lnTo>
                  <a:pt x="4233" y="68910"/>
                </a:lnTo>
                <a:lnTo>
                  <a:pt x="2821" y="72046"/>
                </a:lnTo>
                <a:lnTo>
                  <a:pt x="1880" y="74842"/>
                </a:lnTo>
                <a:lnTo>
                  <a:pt x="1253" y="77411"/>
                </a:lnTo>
                <a:lnTo>
                  <a:pt x="834" y="80535"/>
                </a:lnTo>
                <a:lnTo>
                  <a:pt x="555" y="84029"/>
                </a:lnTo>
                <a:lnTo>
                  <a:pt x="369" y="87769"/>
                </a:lnTo>
                <a:lnTo>
                  <a:pt x="163" y="95688"/>
                </a:lnTo>
                <a:lnTo>
                  <a:pt x="0" y="122664"/>
                </a:lnTo>
                <a:lnTo>
                  <a:pt x="705" y="124815"/>
                </a:lnTo>
                <a:lnTo>
                  <a:pt x="3371" y="129087"/>
                </a:lnTo>
                <a:lnTo>
                  <a:pt x="5070" y="131213"/>
                </a:lnTo>
                <a:lnTo>
                  <a:pt x="6909" y="133337"/>
                </a:lnTo>
                <a:lnTo>
                  <a:pt x="8841" y="135458"/>
                </a:lnTo>
                <a:lnTo>
                  <a:pt x="10835" y="136872"/>
                </a:lnTo>
                <a:lnTo>
                  <a:pt x="12871" y="137814"/>
                </a:lnTo>
                <a:lnTo>
                  <a:pt x="14934" y="138443"/>
                </a:lnTo>
                <a:lnTo>
                  <a:pt x="17014" y="139568"/>
                </a:lnTo>
                <a:lnTo>
                  <a:pt x="19108" y="141023"/>
                </a:lnTo>
                <a:lnTo>
                  <a:pt x="21209" y="142699"/>
                </a:lnTo>
                <a:lnTo>
                  <a:pt x="24023" y="143816"/>
                </a:lnTo>
                <a:lnTo>
                  <a:pt x="27310" y="144560"/>
                </a:lnTo>
                <a:lnTo>
                  <a:pt x="30914" y="145057"/>
                </a:lnTo>
                <a:lnTo>
                  <a:pt x="34023" y="145388"/>
                </a:lnTo>
                <a:lnTo>
                  <a:pt x="36801" y="145609"/>
                </a:lnTo>
                <a:lnTo>
                  <a:pt x="39359" y="145756"/>
                </a:lnTo>
                <a:lnTo>
                  <a:pt x="42477" y="145148"/>
                </a:lnTo>
                <a:lnTo>
                  <a:pt x="45966" y="144038"/>
                </a:lnTo>
                <a:lnTo>
                  <a:pt x="49705" y="142592"/>
                </a:lnTo>
                <a:lnTo>
                  <a:pt x="52904" y="141628"/>
                </a:lnTo>
                <a:lnTo>
                  <a:pt x="55742" y="140985"/>
                </a:lnTo>
                <a:lnTo>
                  <a:pt x="58340" y="140557"/>
                </a:lnTo>
                <a:lnTo>
                  <a:pt x="60779" y="139566"/>
                </a:lnTo>
                <a:lnTo>
                  <a:pt x="63110" y="138199"/>
                </a:lnTo>
                <a:lnTo>
                  <a:pt x="65371" y="136583"/>
                </a:lnTo>
                <a:lnTo>
                  <a:pt x="68289" y="135505"/>
                </a:lnTo>
                <a:lnTo>
                  <a:pt x="71647" y="134787"/>
                </a:lnTo>
                <a:lnTo>
                  <a:pt x="75298" y="134308"/>
                </a:lnTo>
                <a:lnTo>
                  <a:pt x="78437" y="133283"/>
                </a:lnTo>
                <a:lnTo>
                  <a:pt x="81237" y="131894"/>
                </a:lnTo>
                <a:lnTo>
                  <a:pt x="87429" y="127966"/>
                </a:lnTo>
                <a:lnTo>
                  <a:pt x="90158" y="125548"/>
                </a:lnTo>
                <a:lnTo>
                  <a:pt x="94289" y="121618"/>
                </a:lnTo>
                <a:lnTo>
                  <a:pt x="100689" y="115268"/>
                </a:lnTo>
                <a:lnTo>
                  <a:pt x="100306" y="114240"/>
                </a:lnTo>
                <a:lnTo>
                  <a:pt x="97102" y="110127"/>
                </a:lnTo>
                <a:lnTo>
                  <a:pt x="96105" y="108917"/>
                </a:lnTo>
                <a:lnTo>
                  <a:pt x="95133" y="108595"/>
                </a:lnTo>
                <a:lnTo>
                  <a:pt x="92170" y="108237"/>
                </a:lnTo>
                <a:lnTo>
                  <a:pt x="91098" y="107435"/>
                </a:lnTo>
                <a:lnTo>
                  <a:pt x="90383" y="106196"/>
                </a:lnTo>
                <a:lnTo>
                  <a:pt x="89906" y="104664"/>
                </a:lnTo>
                <a:lnTo>
                  <a:pt x="88882" y="103643"/>
                </a:lnTo>
                <a:lnTo>
                  <a:pt x="87494" y="102962"/>
                </a:lnTo>
                <a:lnTo>
                  <a:pt x="85863" y="102508"/>
                </a:lnTo>
                <a:lnTo>
                  <a:pt x="84068" y="102205"/>
                </a:lnTo>
                <a:lnTo>
                  <a:pt x="82167" y="102003"/>
                </a:lnTo>
                <a:lnTo>
                  <a:pt x="80193" y="101869"/>
                </a:lnTo>
                <a:lnTo>
                  <a:pt x="78171" y="101779"/>
                </a:lnTo>
                <a:lnTo>
                  <a:pt x="74041" y="101680"/>
                </a:lnTo>
                <a:lnTo>
                  <a:pt x="71246" y="100948"/>
                </a:lnTo>
                <a:lnTo>
                  <a:pt x="67970" y="99754"/>
                </a:lnTo>
                <a:lnTo>
                  <a:pt x="64374" y="98253"/>
                </a:lnTo>
                <a:lnTo>
                  <a:pt x="61272" y="97251"/>
                </a:lnTo>
                <a:lnTo>
                  <a:pt x="58497" y="96584"/>
                </a:lnTo>
                <a:lnTo>
                  <a:pt x="55941" y="96139"/>
                </a:lnTo>
                <a:lnTo>
                  <a:pt x="53531" y="95843"/>
                </a:lnTo>
                <a:lnTo>
                  <a:pt x="51218" y="95646"/>
                </a:lnTo>
                <a:lnTo>
                  <a:pt x="48970" y="95514"/>
                </a:lnTo>
                <a:lnTo>
                  <a:pt x="44591" y="95367"/>
                </a:lnTo>
                <a:lnTo>
                  <a:pt x="38267" y="95266"/>
                </a:lnTo>
                <a:lnTo>
                  <a:pt x="32062" y="95251"/>
                </a:lnTo>
                <a:lnTo>
                  <a:pt x="31854" y="91879"/>
                </a:lnTo>
                <a:lnTo>
                  <a:pt x="32532" y="90886"/>
                </a:lnTo>
                <a:lnTo>
                  <a:pt x="33689" y="90224"/>
                </a:lnTo>
                <a:lnTo>
                  <a:pt x="35166" y="89783"/>
                </a:lnTo>
                <a:lnTo>
                  <a:pt x="36857" y="88783"/>
                </a:lnTo>
                <a:lnTo>
                  <a:pt x="38690" y="87411"/>
                </a:lnTo>
                <a:lnTo>
                  <a:pt x="44475" y="8255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5" name="SMARTInkAnnotation489"/>
          <p:cNvSpPr/>
          <p:nvPr/>
        </p:nvSpPr>
        <p:spPr>
          <a:xfrm>
            <a:off x="4222532" y="3003550"/>
            <a:ext cx="82603" cy="12701"/>
          </a:xfrm>
          <a:custGeom>
            <a:avLst/>
            <a:gdLst/>
            <a:ahLst/>
            <a:cxnLst/>
            <a:rect l="0" t="0" r="0" b="0"/>
            <a:pathLst>
              <a:path w="82603" h="12701">
                <a:moveTo>
                  <a:pt x="25416" y="12700"/>
                </a:moveTo>
                <a:lnTo>
                  <a:pt x="30887" y="12700"/>
                </a:lnTo>
                <a:lnTo>
                  <a:pt x="31181" y="11994"/>
                </a:lnTo>
                <a:lnTo>
                  <a:pt x="31377" y="10819"/>
                </a:lnTo>
                <a:lnTo>
                  <a:pt x="31768" y="6373"/>
                </a:lnTo>
                <a:lnTo>
                  <a:pt x="31769" y="6352"/>
                </a:lnTo>
                <a:lnTo>
                  <a:pt x="31770" y="6351"/>
                </a:lnTo>
                <a:lnTo>
                  <a:pt x="25493" y="77"/>
                </a:lnTo>
                <a:lnTo>
                  <a:pt x="23568" y="34"/>
                </a:lnTo>
                <a:lnTo>
                  <a:pt x="0" y="0"/>
                </a:lnTo>
                <a:lnTo>
                  <a:pt x="5471" y="0"/>
                </a:lnTo>
                <a:lnTo>
                  <a:pt x="6471" y="706"/>
                </a:lnTo>
                <a:lnTo>
                  <a:pt x="7844" y="1881"/>
                </a:lnTo>
                <a:lnTo>
                  <a:pt x="11747" y="5467"/>
                </a:lnTo>
                <a:lnTo>
                  <a:pt x="12773" y="5762"/>
                </a:lnTo>
                <a:lnTo>
                  <a:pt x="14164" y="5958"/>
                </a:lnTo>
                <a:lnTo>
                  <a:pt x="15797" y="6088"/>
                </a:lnTo>
                <a:lnTo>
                  <a:pt x="17591" y="6175"/>
                </a:lnTo>
                <a:lnTo>
                  <a:pt x="21468" y="6273"/>
                </a:lnTo>
                <a:lnTo>
                  <a:pt x="30992" y="6327"/>
                </a:lnTo>
                <a:lnTo>
                  <a:pt x="34781" y="7040"/>
                </a:lnTo>
                <a:lnTo>
                  <a:pt x="38720" y="8221"/>
                </a:lnTo>
                <a:lnTo>
                  <a:pt x="42757" y="9714"/>
                </a:lnTo>
                <a:lnTo>
                  <a:pt x="46155" y="10709"/>
                </a:lnTo>
                <a:lnTo>
                  <a:pt x="49125" y="11373"/>
                </a:lnTo>
                <a:lnTo>
                  <a:pt x="51812" y="11815"/>
                </a:lnTo>
                <a:lnTo>
                  <a:pt x="55015" y="12110"/>
                </a:lnTo>
                <a:lnTo>
                  <a:pt x="58563" y="12307"/>
                </a:lnTo>
                <a:lnTo>
                  <a:pt x="62339" y="12438"/>
                </a:lnTo>
                <a:lnTo>
                  <a:pt x="66269" y="11820"/>
                </a:lnTo>
                <a:lnTo>
                  <a:pt x="70301" y="10702"/>
                </a:lnTo>
                <a:lnTo>
                  <a:pt x="82602" y="635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6" name="SMARTInkAnnotation490"/>
          <p:cNvSpPr/>
          <p:nvPr/>
        </p:nvSpPr>
        <p:spPr>
          <a:xfrm>
            <a:off x="4381381" y="3016250"/>
            <a:ext cx="88956" cy="6274"/>
          </a:xfrm>
          <a:custGeom>
            <a:avLst/>
            <a:gdLst/>
            <a:ahLst/>
            <a:cxnLst/>
            <a:rect l="0" t="0" r="0" b="0"/>
            <a:pathLst>
              <a:path w="88956" h="6274">
                <a:moveTo>
                  <a:pt x="6354" y="0"/>
                </a:moveTo>
                <a:lnTo>
                  <a:pt x="78" y="6273"/>
                </a:lnTo>
                <a:lnTo>
                  <a:pt x="52" y="5593"/>
                </a:lnTo>
                <a:lnTo>
                  <a:pt x="1" y="77"/>
                </a:lnTo>
                <a:lnTo>
                  <a:pt x="0" y="6"/>
                </a:lnTo>
                <a:lnTo>
                  <a:pt x="88955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7" name="SMARTInkAnnotation491"/>
          <p:cNvSpPr/>
          <p:nvPr/>
        </p:nvSpPr>
        <p:spPr>
          <a:xfrm>
            <a:off x="1414083" y="4013200"/>
            <a:ext cx="63541" cy="228601"/>
          </a:xfrm>
          <a:custGeom>
            <a:avLst/>
            <a:gdLst/>
            <a:ahLst/>
            <a:cxnLst/>
            <a:rect l="0" t="0" r="0" b="0"/>
            <a:pathLst>
              <a:path w="63541" h="228601">
                <a:moveTo>
                  <a:pt x="0" y="0"/>
                </a:moveTo>
                <a:lnTo>
                  <a:pt x="0" y="5467"/>
                </a:lnTo>
                <a:lnTo>
                  <a:pt x="706" y="5761"/>
                </a:lnTo>
                <a:lnTo>
                  <a:pt x="1883" y="5957"/>
                </a:lnTo>
                <a:lnTo>
                  <a:pt x="5471" y="6272"/>
                </a:lnTo>
                <a:lnTo>
                  <a:pt x="5765" y="7003"/>
                </a:lnTo>
                <a:lnTo>
                  <a:pt x="6238" y="13247"/>
                </a:lnTo>
                <a:lnTo>
                  <a:pt x="6320" y="19212"/>
                </a:lnTo>
                <a:lnTo>
                  <a:pt x="6331" y="21274"/>
                </a:lnTo>
                <a:lnTo>
                  <a:pt x="7045" y="23355"/>
                </a:lnTo>
                <a:lnTo>
                  <a:pt x="8227" y="25448"/>
                </a:lnTo>
                <a:lnTo>
                  <a:pt x="9721" y="27548"/>
                </a:lnTo>
                <a:lnTo>
                  <a:pt x="11380" y="31764"/>
                </a:lnTo>
                <a:lnTo>
                  <a:pt x="12118" y="36695"/>
                </a:lnTo>
                <a:lnTo>
                  <a:pt x="12446" y="43590"/>
                </a:lnTo>
                <a:lnTo>
                  <a:pt x="13239" y="47404"/>
                </a:lnTo>
                <a:lnTo>
                  <a:pt x="14474" y="51358"/>
                </a:lnTo>
                <a:lnTo>
                  <a:pt x="16004" y="55406"/>
                </a:lnTo>
                <a:lnTo>
                  <a:pt x="17023" y="59515"/>
                </a:lnTo>
                <a:lnTo>
                  <a:pt x="17703" y="63665"/>
                </a:lnTo>
                <a:lnTo>
                  <a:pt x="18156" y="67844"/>
                </a:lnTo>
                <a:lnTo>
                  <a:pt x="19164" y="72040"/>
                </a:lnTo>
                <a:lnTo>
                  <a:pt x="20542" y="76249"/>
                </a:lnTo>
                <a:lnTo>
                  <a:pt x="22167" y="80466"/>
                </a:lnTo>
                <a:lnTo>
                  <a:pt x="23956" y="84688"/>
                </a:lnTo>
                <a:lnTo>
                  <a:pt x="27826" y="93143"/>
                </a:lnTo>
                <a:lnTo>
                  <a:pt x="29847" y="98078"/>
                </a:lnTo>
                <a:lnTo>
                  <a:pt x="31900" y="103486"/>
                </a:lnTo>
                <a:lnTo>
                  <a:pt x="33975" y="109207"/>
                </a:lnTo>
                <a:lnTo>
                  <a:pt x="36064" y="114433"/>
                </a:lnTo>
                <a:lnTo>
                  <a:pt x="38163" y="119327"/>
                </a:lnTo>
                <a:lnTo>
                  <a:pt x="42377" y="128529"/>
                </a:lnTo>
                <a:lnTo>
                  <a:pt x="46604" y="137322"/>
                </a:lnTo>
                <a:lnTo>
                  <a:pt x="48013" y="141643"/>
                </a:lnTo>
                <a:lnTo>
                  <a:pt x="48953" y="145933"/>
                </a:lnTo>
                <a:lnTo>
                  <a:pt x="49579" y="150206"/>
                </a:lnTo>
                <a:lnTo>
                  <a:pt x="50703" y="154465"/>
                </a:lnTo>
                <a:lnTo>
                  <a:pt x="52158" y="158715"/>
                </a:lnTo>
                <a:lnTo>
                  <a:pt x="53834" y="162960"/>
                </a:lnTo>
                <a:lnTo>
                  <a:pt x="54951" y="167201"/>
                </a:lnTo>
                <a:lnTo>
                  <a:pt x="55696" y="171440"/>
                </a:lnTo>
                <a:lnTo>
                  <a:pt x="56193" y="175676"/>
                </a:lnTo>
                <a:lnTo>
                  <a:pt x="56524" y="179912"/>
                </a:lnTo>
                <a:lnTo>
                  <a:pt x="56744" y="184147"/>
                </a:lnTo>
                <a:lnTo>
                  <a:pt x="57055" y="194968"/>
                </a:lnTo>
                <a:lnTo>
                  <a:pt x="57099" y="197712"/>
                </a:lnTo>
                <a:lnTo>
                  <a:pt x="57834" y="200247"/>
                </a:lnTo>
                <a:lnTo>
                  <a:pt x="59030" y="202642"/>
                </a:lnTo>
                <a:lnTo>
                  <a:pt x="60533" y="204945"/>
                </a:lnTo>
                <a:lnTo>
                  <a:pt x="62203" y="209385"/>
                </a:lnTo>
                <a:lnTo>
                  <a:pt x="63144" y="215851"/>
                </a:lnTo>
                <a:lnTo>
                  <a:pt x="63423" y="222236"/>
                </a:lnTo>
                <a:lnTo>
                  <a:pt x="63540" y="22860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8" name="SMARTInkAnnotation492"/>
          <p:cNvSpPr/>
          <p:nvPr/>
        </p:nvSpPr>
        <p:spPr>
          <a:xfrm>
            <a:off x="1483977" y="4064262"/>
            <a:ext cx="38125" cy="209287"/>
          </a:xfrm>
          <a:custGeom>
            <a:avLst/>
            <a:gdLst/>
            <a:ahLst/>
            <a:cxnLst/>
            <a:rect l="0" t="0" r="0" b="0"/>
            <a:pathLst>
              <a:path w="38125" h="209287">
                <a:moveTo>
                  <a:pt x="25416" y="6089"/>
                </a:moveTo>
                <a:lnTo>
                  <a:pt x="31508" y="0"/>
                </a:lnTo>
                <a:lnTo>
                  <a:pt x="32301" y="619"/>
                </a:lnTo>
                <a:lnTo>
                  <a:pt x="33536" y="1737"/>
                </a:lnTo>
                <a:lnTo>
                  <a:pt x="38044" y="6013"/>
                </a:lnTo>
                <a:lnTo>
                  <a:pt x="38108" y="11144"/>
                </a:lnTo>
                <a:lnTo>
                  <a:pt x="38124" y="89903"/>
                </a:lnTo>
                <a:lnTo>
                  <a:pt x="37418" y="95126"/>
                </a:lnTo>
                <a:lnTo>
                  <a:pt x="36241" y="100019"/>
                </a:lnTo>
                <a:lnTo>
                  <a:pt x="34750" y="104692"/>
                </a:lnTo>
                <a:lnTo>
                  <a:pt x="33757" y="109219"/>
                </a:lnTo>
                <a:lnTo>
                  <a:pt x="33094" y="113648"/>
                </a:lnTo>
                <a:lnTo>
                  <a:pt x="32653" y="118011"/>
                </a:lnTo>
                <a:lnTo>
                  <a:pt x="31652" y="123037"/>
                </a:lnTo>
                <a:lnTo>
                  <a:pt x="30279" y="128505"/>
                </a:lnTo>
                <a:lnTo>
                  <a:pt x="28658" y="134266"/>
                </a:lnTo>
                <a:lnTo>
                  <a:pt x="27577" y="139518"/>
                </a:lnTo>
                <a:lnTo>
                  <a:pt x="26857" y="144430"/>
                </a:lnTo>
                <a:lnTo>
                  <a:pt x="26376" y="149116"/>
                </a:lnTo>
                <a:lnTo>
                  <a:pt x="25350" y="153652"/>
                </a:lnTo>
                <a:lnTo>
                  <a:pt x="23960" y="158086"/>
                </a:lnTo>
                <a:lnTo>
                  <a:pt x="22327" y="162454"/>
                </a:lnTo>
                <a:lnTo>
                  <a:pt x="21239" y="166777"/>
                </a:lnTo>
                <a:lnTo>
                  <a:pt x="20513" y="171069"/>
                </a:lnTo>
                <a:lnTo>
                  <a:pt x="20029" y="175343"/>
                </a:lnTo>
                <a:lnTo>
                  <a:pt x="19001" y="178897"/>
                </a:lnTo>
                <a:lnTo>
                  <a:pt x="17609" y="181972"/>
                </a:lnTo>
                <a:lnTo>
                  <a:pt x="15975" y="184727"/>
                </a:lnTo>
                <a:lnTo>
                  <a:pt x="14886" y="187270"/>
                </a:lnTo>
                <a:lnTo>
                  <a:pt x="14160" y="189671"/>
                </a:lnTo>
                <a:lnTo>
                  <a:pt x="13353" y="194220"/>
                </a:lnTo>
                <a:lnTo>
                  <a:pt x="12995" y="198593"/>
                </a:lnTo>
                <a:lnTo>
                  <a:pt x="12193" y="200747"/>
                </a:lnTo>
                <a:lnTo>
                  <a:pt x="10952" y="202889"/>
                </a:lnTo>
                <a:lnTo>
                  <a:pt x="6370" y="209267"/>
                </a:lnTo>
                <a:lnTo>
                  <a:pt x="6356" y="209286"/>
                </a:lnTo>
                <a:lnTo>
                  <a:pt x="6355" y="205917"/>
                </a:lnTo>
                <a:lnTo>
                  <a:pt x="5648" y="204924"/>
                </a:lnTo>
                <a:lnTo>
                  <a:pt x="4471" y="204263"/>
                </a:lnTo>
                <a:lnTo>
                  <a:pt x="2981" y="203821"/>
                </a:lnTo>
                <a:lnTo>
                  <a:pt x="1987" y="202821"/>
                </a:lnTo>
                <a:lnTo>
                  <a:pt x="1325" y="201449"/>
                </a:lnTo>
                <a:lnTo>
                  <a:pt x="589" y="198043"/>
                </a:lnTo>
                <a:lnTo>
                  <a:pt x="393" y="196147"/>
                </a:lnTo>
                <a:lnTo>
                  <a:pt x="0" y="190239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9" name="SMARTInkAnnotation493"/>
          <p:cNvSpPr/>
          <p:nvPr/>
        </p:nvSpPr>
        <p:spPr>
          <a:xfrm>
            <a:off x="1591994" y="4121151"/>
            <a:ext cx="82595" cy="120440"/>
          </a:xfrm>
          <a:custGeom>
            <a:avLst/>
            <a:gdLst/>
            <a:ahLst/>
            <a:cxnLst/>
            <a:rect l="0" t="0" r="0" b="0"/>
            <a:pathLst>
              <a:path w="82595" h="120440">
                <a:moveTo>
                  <a:pt x="0" y="44449"/>
                </a:moveTo>
                <a:lnTo>
                  <a:pt x="3373" y="44449"/>
                </a:lnTo>
                <a:lnTo>
                  <a:pt x="5073" y="45154"/>
                </a:lnTo>
                <a:lnTo>
                  <a:pt x="6912" y="46330"/>
                </a:lnTo>
                <a:lnTo>
                  <a:pt x="8844" y="47820"/>
                </a:lnTo>
                <a:lnTo>
                  <a:pt x="10132" y="49518"/>
                </a:lnTo>
                <a:lnTo>
                  <a:pt x="10991" y="51356"/>
                </a:lnTo>
                <a:lnTo>
                  <a:pt x="11563" y="53287"/>
                </a:lnTo>
                <a:lnTo>
                  <a:pt x="12651" y="54574"/>
                </a:lnTo>
                <a:lnTo>
                  <a:pt x="14082" y="55433"/>
                </a:lnTo>
                <a:lnTo>
                  <a:pt x="15742" y="56005"/>
                </a:lnTo>
                <a:lnTo>
                  <a:pt x="17555" y="56386"/>
                </a:lnTo>
                <a:lnTo>
                  <a:pt x="19469" y="56641"/>
                </a:lnTo>
                <a:lnTo>
                  <a:pt x="24242" y="57049"/>
                </a:lnTo>
                <a:lnTo>
                  <a:pt x="26777" y="57104"/>
                </a:lnTo>
                <a:lnTo>
                  <a:pt x="34157" y="57140"/>
                </a:lnTo>
                <a:lnTo>
                  <a:pt x="36185" y="56438"/>
                </a:lnTo>
                <a:lnTo>
                  <a:pt x="38243" y="55263"/>
                </a:lnTo>
                <a:lnTo>
                  <a:pt x="40321" y="53775"/>
                </a:lnTo>
                <a:lnTo>
                  <a:pt x="42413" y="52783"/>
                </a:lnTo>
                <a:lnTo>
                  <a:pt x="44513" y="52122"/>
                </a:lnTo>
                <a:lnTo>
                  <a:pt x="46620" y="51681"/>
                </a:lnTo>
                <a:lnTo>
                  <a:pt x="48730" y="50682"/>
                </a:lnTo>
                <a:lnTo>
                  <a:pt x="50843" y="49309"/>
                </a:lnTo>
                <a:lnTo>
                  <a:pt x="55933" y="45409"/>
                </a:lnTo>
                <a:lnTo>
                  <a:pt x="58512" y="42994"/>
                </a:lnTo>
                <a:lnTo>
                  <a:pt x="65920" y="35695"/>
                </a:lnTo>
                <a:lnTo>
                  <a:pt x="67244" y="33674"/>
                </a:lnTo>
                <a:lnTo>
                  <a:pt x="68127" y="31621"/>
                </a:lnTo>
                <a:lnTo>
                  <a:pt x="68716" y="29547"/>
                </a:lnTo>
                <a:lnTo>
                  <a:pt x="69814" y="27459"/>
                </a:lnTo>
                <a:lnTo>
                  <a:pt x="71253" y="25361"/>
                </a:lnTo>
                <a:lnTo>
                  <a:pt x="75261" y="20296"/>
                </a:lnTo>
                <a:lnTo>
                  <a:pt x="77692" y="17722"/>
                </a:lnTo>
                <a:lnTo>
                  <a:pt x="79328" y="16047"/>
                </a:lnTo>
                <a:lnTo>
                  <a:pt x="80419" y="14226"/>
                </a:lnTo>
                <a:lnTo>
                  <a:pt x="81147" y="12306"/>
                </a:lnTo>
                <a:lnTo>
                  <a:pt x="82314" y="7526"/>
                </a:lnTo>
                <a:lnTo>
                  <a:pt x="82474" y="4991"/>
                </a:lnTo>
                <a:lnTo>
                  <a:pt x="82594" y="291"/>
                </a:lnTo>
                <a:lnTo>
                  <a:pt x="80716" y="129"/>
                </a:lnTo>
                <a:lnTo>
                  <a:pt x="77528" y="57"/>
                </a:lnTo>
                <a:lnTo>
                  <a:pt x="61151" y="0"/>
                </a:lnTo>
                <a:lnTo>
                  <a:pt x="59123" y="705"/>
                </a:lnTo>
                <a:lnTo>
                  <a:pt x="57065" y="1881"/>
                </a:lnTo>
                <a:lnTo>
                  <a:pt x="54987" y="3370"/>
                </a:lnTo>
                <a:lnTo>
                  <a:pt x="52896" y="4363"/>
                </a:lnTo>
                <a:lnTo>
                  <a:pt x="50796" y="5025"/>
                </a:lnTo>
                <a:lnTo>
                  <a:pt x="48690" y="5466"/>
                </a:lnTo>
                <a:lnTo>
                  <a:pt x="46580" y="6466"/>
                </a:lnTo>
                <a:lnTo>
                  <a:pt x="44467" y="7838"/>
                </a:lnTo>
                <a:lnTo>
                  <a:pt x="42353" y="9459"/>
                </a:lnTo>
                <a:lnTo>
                  <a:pt x="40237" y="11244"/>
                </a:lnTo>
                <a:lnTo>
                  <a:pt x="38121" y="13140"/>
                </a:lnTo>
                <a:lnTo>
                  <a:pt x="33887" y="17129"/>
                </a:lnTo>
                <a:lnTo>
                  <a:pt x="29651" y="21253"/>
                </a:lnTo>
                <a:lnTo>
                  <a:pt x="28240" y="23341"/>
                </a:lnTo>
                <a:lnTo>
                  <a:pt x="27298" y="25438"/>
                </a:lnTo>
                <a:lnTo>
                  <a:pt x="26671" y="27542"/>
                </a:lnTo>
                <a:lnTo>
                  <a:pt x="25547" y="29650"/>
                </a:lnTo>
                <a:lnTo>
                  <a:pt x="24091" y="31760"/>
                </a:lnTo>
                <a:lnTo>
                  <a:pt x="22415" y="33873"/>
                </a:lnTo>
                <a:lnTo>
                  <a:pt x="21297" y="35988"/>
                </a:lnTo>
                <a:lnTo>
                  <a:pt x="20552" y="38102"/>
                </a:lnTo>
                <a:lnTo>
                  <a:pt x="20055" y="40218"/>
                </a:lnTo>
                <a:lnTo>
                  <a:pt x="19018" y="42334"/>
                </a:lnTo>
                <a:lnTo>
                  <a:pt x="17621" y="44450"/>
                </a:lnTo>
                <a:lnTo>
                  <a:pt x="15983" y="46566"/>
                </a:lnTo>
                <a:lnTo>
                  <a:pt x="14891" y="48683"/>
                </a:lnTo>
                <a:lnTo>
                  <a:pt x="14164" y="50799"/>
                </a:lnTo>
                <a:lnTo>
                  <a:pt x="13679" y="52916"/>
                </a:lnTo>
                <a:lnTo>
                  <a:pt x="13355" y="55032"/>
                </a:lnTo>
                <a:lnTo>
                  <a:pt x="13139" y="57149"/>
                </a:lnTo>
                <a:lnTo>
                  <a:pt x="12996" y="59266"/>
                </a:lnTo>
                <a:lnTo>
                  <a:pt x="12900" y="62088"/>
                </a:lnTo>
                <a:lnTo>
                  <a:pt x="12793" y="68987"/>
                </a:lnTo>
                <a:lnTo>
                  <a:pt x="13471" y="72096"/>
                </a:lnTo>
                <a:lnTo>
                  <a:pt x="14629" y="74875"/>
                </a:lnTo>
                <a:lnTo>
                  <a:pt x="16106" y="77433"/>
                </a:lnTo>
                <a:lnTo>
                  <a:pt x="17092" y="79844"/>
                </a:lnTo>
                <a:lnTo>
                  <a:pt x="17749" y="82157"/>
                </a:lnTo>
                <a:lnTo>
                  <a:pt x="18186" y="84404"/>
                </a:lnTo>
                <a:lnTo>
                  <a:pt x="18478" y="86608"/>
                </a:lnTo>
                <a:lnTo>
                  <a:pt x="18673" y="88783"/>
                </a:lnTo>
                <a:lnTo>
                  <a:pt x="18803" y="90938"/>
                </a:lnTo>
                <a:lnTo>
                  <a:pt x="19595" y="93081"/>
                </a:lnTo>
                <a:lnTo>
                  <a:pt x="20830" y="95215"/>
                </a:lnTo>
                <a:lnTo>
                  <a:pt x="22358" y="97343"/>
                </a:lnTo>
                <a:lnTo>
                  <a:pt x="23378" y="99467"/>
                </a:lnTo>
                <a:lnTo>
                  <a:pt x="24057" y="101589"/>
                </a:lnTo>
                <a:lnTo>
                  <a:pt x="24510" y="103709"/>
                </a:lnTo>
                <a:lnTo>
                  <a:pt x="24812" y="105828"/>
                </a:lnTo>
                <a:lnTo>
                  <a:pt x="25014" y="107946"/>
                </a:lnTo>
                <a:lnTo>
                  <a:pt x="25148" y="110064"/>
                </a:lnTo>
                <a:lnTo>
                  <a:pt x="25943" y="111476"/>
                </a:lnTo>
                <a:lnTo>
                  <a:pt x="27179" y="112417"/>
                </a:lnTo>
                <a:lnTo>
                  <a:pt x="28709" y="113044"/>
                </a:lnTo>
                <a:lnTo>
                  <a:pt x="29730" y="114168"/>
                </a:lnTo>
                <a:lnTo>
                  <a:pt x="30410" y="115623"/>
                </a:lnTo>
                <a:lnTo>
                  <a:pt x="30863" y="117298"/>
                </a:lnTo>
                <a:lnTo>
                  <a:pt x="31871" y="117710"/>
                </a:lnTo>
                <a:lnTo>
                  <a:pt x="33250" y="117278"/>
                </a:lnTo>
                <a:lnTo>
                  <a:pt x="34874" y="116285"/>
                </a:lnTo>
                <a:lnTo>
                  <a:pt x="36664" y="116329"/>
                </a:lnTo>
                <a:lnTo>
                  <a:pt x="38562" y="117063"/>
                </a:lnTo>
                <a:lnTo>
                  <a:pt x="40534" y="118258"/>
                </a:lnTo>
                <a:lnTo>
                  <a:pt x="42555" y="119055"/>
                </a:lnTo>
                <a:lnTo>
                  <a:pt x="44608" y="119587"/>
                </a:lnTo>
                <a:lnTo>
                  <a:pt x="46682" y="119941"/>
                </a:lnTo>
                <a:lnTo>
                  <a:pt x="49478" y="120177"/>
                </a:lnTo>
                <a:lnTo>
                  <a:pt x="52753" y="120334"/>
                </a:lnTo>
                <a:lnTo>
                  <a:pt x="56349" y="120439"/>
                </a:lnTo>
                <a:lnTo>
                  <a:pt x="59452" y="119803"/>
                </a:lnTo>
                <a:lnTo>
                  <a:pt x="62226" y="118674"/>
                </a:lnTo>
                <a:lnTo>
                  <a:pt x="69894" y="114299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0" name="SMARTInkAnnotation494"/>
          <p:cNvSpPr/>
          <p:nvPr/>
        </p:nvSpPr>
        <p:spPr>
          <a:xfrm>
            <a:off x="1795321" y="4083051"/>
            <a:ext cx="101636" cy="152375"/>
          </a:xfrm>
          <a:custGeom>
            <a:avLst/>
            <a:gdLst/>
            <a:ahLst/>
            <a:cxnLst/>
            <a:rect l="0" t="0" r="0" b="0"/>
            <a:pathLst>
              <a:path w="101636" h="152375">
                <a:moveTo>
                  <a:pt x="63539" y="6350"/>
                </a:moveTo>
                <a:lnTo>
                  <a:pt x="58068" y="6350"/>
                </a:lnTo>
                <a:lnTo>
                  <a:pt x="57774" y="5644"/>
                </a:lnTo>
                <a:lnTo>
                  <a:pt x="57447" y="2979"/>
                </a:lnTo>
                <a:lnTo>
                  <a:pt x="56654" y="1986"/>
                </a:lnTo>
                <a:lnTo>
                  <a:pt x="55419" y="1324"/>
                </a:lnTo>
                <a:lnTo>
                  <a:pt x="50855" y="7"/>
                </a:lnTo>
                <a:lnTo>
                  <a:pt x="39030" y="0"/>
                </a:lnTo>
                <a:lnTo>
                  <a:pt x="36644" y="1881"/>
                </a:lnTo>
                <a:lnTo>
                  <a:pt x="35019" y="3370"/>
                </a:lnTo>
                <a:lnTo>
                  <a:pt x="33230" y="4364"/>
                </a:lnTo>
                <a:lnTo>
                  <a:pt x="31331" y="5026"/>
                </a:lnTo>
                <a:lnTo>
                  <a:pt x="26584" y="6088"/>
                </a:lnTo>
                <a:lnTo>
                  <a:pt x="24052" y="8115"/>
                </a:lnTo>
                <a:lnTo>
                  <a:pt x="22389" y="9643"/>
                </a:lnTo>
                <a:lnTo>
                  <a:pt x="20574" y="10662"/>
                </a:lnTo>
                <a:lnTo>
                  <a:pt x="18657" y="11341"/>
                </a:lnTo>
                <a:lnTo>
                  <a:pt x="16674" y="11794"/>
                </a:lnTo>
                <a:lnTo>
                  <a:pt x="15352" y="12801"/>
                </a:lnTo>
                <a:lnTo>
                  <a:pt x="14470" y="14179"/>
                </a:lnTo>
                <a:lnTo>
                  <a:pt x="13056" y="18088"/>
                </a:lnTo>
                <a:lnTo>
                  <a:pt x="12811" y="22136"/>
                </a:lnTo>
                <a:lnTo>
                  <a:pt x="12070" y="23224"/>
                </a:lnTo>
                <a:lnTo>
                  <a:pt x="10871" y="23949"/>
                </a:lnTo>
                <a:lnTo>
                  <a:pt x="9365" y="24432"/>
                </a:lnTo>
                <a:lnTo>
                  <a:pt x="8361" y="25461"/>
                </a:lnTo>
                <a:lnTo>
                  <a:pt x="7692" y="26852"/>
                </a:lnTo>
                <a:lnTo>
                  <a:pt x="7246" y="28484"/>
                </a:lnTo>
                <a:lnTo>
                  <a:pt x="7654" y="30278"/>
                </a:lnTo>
                <a:lnTo>
                  <a:pt x="9991" y="34153"/>
                </a:lnTo>
                <a:lnTo>
                  <a:pt x="11903" y="36930"/>
                </a:lnTo>
                <a:lnTo>
                  <a:pt x="12350" y="39462"/>
                </a:lnTo>
                <a:lnTo>
                  <a:pt x="12469" y="41124"/>
                </a:lnTo>
                <a:lnTo>
                  <a:pt x="13254" y="42938"/>
                </a:lnTo>
                <a:lnTo>
                  <a:pt x="16010" y="46835"/>
                </a:lnTo>
                <a:lnTo>
                  <a:pt x="17733" y="48862"/>
                </a:lnTo>
                <a:lnTo>
                  <a:pt x="19588" y="50919"/>
                </a:lnTo>
                <a:lnTo>
                  <a:pt x="21530" y="52996"/>
                </a:lnTo>
                <a:lnTo>
                  <a:pt x="24237" y="55086"/>
                </a:lnTo>
                <a:lnTo>
                  <a:pt x="27454" y="57185"/>
                </a:lnTo>
                <a:lnTo>
                  <a:pt x="31011" y="59290"/>
                </a:lnTo>
                <a:lnTo>
                  <a:pt x="34087" y="60693"/>
                </a:lnTo>
                <a:lnTo>
                  <a:pt x="36845" y="61629"/>
                </a:lnTo>
                <a:lnTo>
                  <a:pt x="39389" y="62253"/>
                </a:lnTo>
                <a:lnTo>
                  <a:pt x="41791" y="63374"/>
                </a:lnTo>
                <a:lnTo>
                  <a:pt x="44099" y="64827"/>
                </a:lnTo>
                <a:lnTo>
                  <a:pt x="46343" y="66501"/>
                </a:lnTo>
                <a:lnTo>
                  <a:pt x="48545" y="68323"/>
                </a:lnTo>
                <a:lnTo>
                  <a:pt x="50719" y="70243"/>
                </a:lnTo>
                <a:lnTo>
                  <a:pt x="52874" y="72228"/>
                </a:lnTo>
                <a:lnTo>
                  <a:pt x="55723" y="74258"/>
                </a:lnTo>
                <a:lnTo>
                  <a:pt x="59035" y="76316"/>
                </a:lnTo>
                <a:lnTo>
                  <a:pt x="62654" y="78394"/>
                </a:lnTo>
                <a:lnTo>
                  <a:pt x="65773" y="79779"/>
                </a:lnTo>
                <a:lnTo>
                  <a:pt x="68558" y="80703"/>
                </a:lnTo>
                <a:lnTo>
                  <a:pt x="71121" y="81318"/>
                </a:lnTo>
                <a:lnTo>
                  <a:pt x="73536" y="82435"/>
                </a:lnTo>
                <a:lnTo>
                  <a:pt x="75852" y="83884"/>
                </a:lnTo>
                <a:lnTo>
                  <a:pt x="78102" y="85556"/>
                </a:lnTo>
                <a:lnTo>
                  <a:pt x="81013" y="87376"/>
                </a:lnTo>
                <a:lnTo>
                  <a:pt x="84366" y="89295"/>
                </a:lnTo>
                <a:lnTo>
                  <a:pt x="93148" y="94073"/>
                </a:lnTo>
                <a:lnTo>
                  <a:pt x="96231" y="96609"/>
                </a:lnTo>
                <a:lnTo>
                  <a:pt x="98042" y="98272"/>
                </a:lnTo>
                <a:lnTo>
                  <a:pt x="99249" y="100087"/>
                </a:lnTo>
                <a:lnTo>
                  <a:pt x="100590" y="103985"/>
                </a:lnTo>
                <a:lnTo>
                  <a:pt x="101186" y="108069"/>
                </a:lnTo>
                <a:lnTo>
                  <a:pt x="101451" y="112236"/>
                </a:lnTo>
                <a:lnTo>
                  <a:pt x="101569" y="116440"/>
                </a:lnTo>
                <a:lnTo>
                  <a:pt x="101635" y="122774"/>
                </a:lnTo>
                <a:lnTo>
                  <a:pt x="100938" y="124182"/>
                </a:lnTo>
                <a:lnTo>
                  <a:pt x="99768" y="125122"/>
                </a:lnTo>
                <a:lnTo>
                  <a:pt x="98282" y="125748"/>
                </a:lnTo>
                <a:lnTo>
                  <a:pt x="96585" y="126871"/>
                </a:lnTo>
                <a:lnTo>
                  <a:pt x="94747" y="128325"/>
                </a:lnTo>
                <a:lnTo>
                  <a:pt x="92816" y="130000"/>
                </a:lnTo>
                <a:lnTo>
                  <a:pt x="90824" y="131822"/>
                </a:lnTo>
                <a:lnTo>
                  <a:pt x="86726" y="135728"/>
                </a:lnTo>
                <a:lnTo>
                  <a:pt x="80450" y="141894"/>
                </a:lnTo>
                <a:lnTo>
                  <a:pt x="77637" y="143279"/>
                </a:lnTo>
                <a:lnTo>
                  <a:pt x="74350" y="144203"/>
                </a:lnTo>
                <a:lnTo>
                  <a:pt x="70746" y="144818"/>
                </a:lnTo>
                <a:lnTo>
                  <a:pt x="67638" y="145935"/>
                </a:lnTo>
                <a:lnTo>
                  <a:pt x="64860" y="147384"/>
                </a:lnTo>
                <a:lnTo>
                  <a:pt x="62302" y="149056"/>
                </a:lnTo>
                <a:lnTo>
                  <a:pt x="59184" y="150170"/>
                </a:lnTo>
                <a:lnTo>
                  <a:pt x="55694" y="150913"/>
                </a:lnTo>
                <a:lnTo>
                  <a:pt x="51955" y="151409"/>
                </a:lnTo>
                <a:lnTo>
                  <a:pt x="48051" y="151739"/>
                </a:lnTo>
                <a:lnTo>
                  <a:pt x="44035" y="151959"/>
                </a:lnTo>
                <a:lnTo>
                  <a:pt x="35809" y="152204"/>
                </a:lnTo>
                <a:lnTo>
                  <a:pt x="18173" y="152374"/>
                </a:lnTo>
                <a:lnTo>
                  <a:pt x="14939" y="151677"/>
                </a:lnTo>
                <a:lnTo>
                  <a:pt x="11371" y="150507"/>
                </a:lnTo>
                <a:lnTo>
                  <a:pt x="0" y="14605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1" name="SMARTInkAnnotation495"/>
          <p:cNvSpPr/>
          <p:nvPr/>
        </p:nvSpPr>
        <p:spPr>
          <a:xfrm>
            <a:off x="1483977" y="4178300"/>
            <a:ext cx="19063" cy="19051"/>
          </a:xfrm>
          <a:custGeom>
            <a:avLst/>
            <a:gdLst/>
            <a:ahLst/>
            <a:cxnLst/>
            <a:rect l="0" t="0" r="0" b="0"/>
            <a:pathLst>
              <a:path w="19063" h="19051">
                <a:moveTo>
                  <a:pt x="19062" y="19050"/>
                </a:moveTo>
                <a:lnTo>
                  <a:pt x="19062" y="12961"/>
                </a:lnTo>
                <a:lnTo>
                  <a:pt x="18356" y="12874"/>
                </a:lnTo>
                <a:lnTo>
                  <a:pt x="17179" y="12816"/>
                </a:lnTo>
                <a:lnTo>
                  <a:pt x="12785" y="12701"/>
                </a:lnTo>
                <a:lnTo>
                  <a:pt x="12759" y="11995"/>
                </a:lnTo>
                <a:lnTo>
                  <a:pt x="12710" y="6611"/>
                </a:lnTo>
                <a:lnTo>
                  <a:pt x="12003" y="6524"/>
                </a:lnTo>
                <a:lnTo>
                  <a:pt x="10826" y="6466"/>
                </a:lnTo>
                <a:lnTo>
                  <a:pt x="6377" y="6350"/>
                </a:lnTo>
                <a:lnTo>
                  <a:pt x="6361" y="6350"/>
                </a:lnTo>
                <a:lnTo>
                  <a:pt x="6354" y="261"/>
                </a:lnTo>
                <a:lnTo>
                  <a:pt x="5648" y="174"/>
                </a:lnTo>
                <a:lnTo>
                  <a:pt x="4471" y="116"/>
                </a:lnTo>
                <a:lnTo>
                  <a:pt x="0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2" name="SMARTInkAnnotation496"/>
          <p:cNvSpPr/>
          <p:nvPr/>
        </p:nvSpPr>
        <p:spPr>
          <a:xfrm>
            <a:off x="1484000" y="4178300"/>
            <a:ext cx="38102" cy="190501"/>
          </a:xfrm>
          <a:custGeom>
            <a:avLst/>
            <a:gdLst/>
            <a:ahLst/>
            <a:cxnLst/>
            <a:rect l="0" t="0" r="0" b="0"/>
            <a:pathLst>
              <a:path w="38102" h="190501">
                <a:moveTo>
                  <a:pt x="6331" y="0"/>
                </a:moveTo>
                <a:lnTo>
                  <a:pt x="0" y="0"/>
                </a:lnTo>
                <a:lnTo>
                  <a:pt x="6308" y="0"/>
                </a:lnTo>
                <a:lnTo>
                  <a:pt x="6331" y="21276"/>
                </a:lnTo>
                <a:lnTo>
                  <a:pt x="7037" y="23356"/>
                </a:lnTo>
                <a:lnTo>
                  <a:pt x="8213" y="25448"/>
                </a:lnTo>
                <a:lnTo>
                  <a:pt x="9704" y="27549"/>
                </a:lnTo>
                <a:lnTo>
                  <a:pt x="10697" y="29655"/>
                </a:lnTo>
                <a:lnTo>
                  <a:pt x="11802" y="33876"/>
                </a:lnTo>
                <a:lnTo>
                  <a:pt x="12292" y="38104"/>
                </a:lnTo>
                <a:lnTo>
                  <a:pt x="12510" y="43040"/>
                </a:lnTo>
                <a:lnTo>
                  <a:pt x="12607" y="49938"/>
                </a:lnTo>
                <a:lnTo>
                  <a:pt x="13339" y="53048"/>
                </a:lnTo>
                <a:lnTo>
                  <a:pt x="14533" y="55826"/>
                </a:lnTo>
                <a:lnTo>
                  <a:pt x="16035" y="58384"/>
                </a:lnTo>
                <a:lnTo>
                  <a:pt x="17036" y="61500"/>
                </a:lnTo>
                <a:lnTo>
                  <a:pt x="17704" y="64989"/>
                </a:lnTo>
                <a:lnTo>
                  <a:pt x="18149" y="68726"/>
                </a:lnTo>
                <a:lnTo>
                  <a:pt x="19151" y="72628"/>
                </a:lnTo>
                <a:lnTo>
                  <a:pt x="20526" y="76641"/>
                </a:lnTo>
                <a:lnTo>
                  <a:pt x="22148" y="80727"/>
                </a:lnTo>
                <a:lnTo>
                  <a:pt x="23230" y="84157"/>
                </a:lnTo>
                <a:lnTo>
                  <a:pt x="23951" y="87149"/>
                </a:lnTo>
                <a:lnTo>
                  <a:pt x="24752" y="93060"/>
                </a:lnTo>
                <a:lnTo>
                  <a:pt x="24966" y="96612"/>
                </a:lnTo>
                <a:lnTo>
                  <a:pt x="25203" y="104322"/>
                </a:lnTo>
                <a:lnTo>
                  <a:pt x="25308" y="112452"/>
                </a:lnTo>
                <a:lnTo>
                  <a:pt x="26042" y="116596"/>
                </a:lnTo>
                <a:lnTo>
                  <a:pt x="27238" y="120769"/>
                </a:lnTo>
                <a:lnTo>
                  <a:pt x="28741" y="124963"/>
                </a:lnTo>
                <a:lnTo>
                  <a:pt x="29743" y="129170"/>
                </a:lnTo>
                <a:lnTo>
                  <a:pt x="30411" y="133386"/>
                </a:lnTo>
                <a:lnTo>
                  <a:pt x="30856" y="137607"/>
                </a:lnTo>
                <a:lnTo>
                  <a:pt x="31153" y="141127"/>
                </a:lnTo>
                <a:lnTo>
                  <a:pt x="31483" y="146919"/>
                </a:lnTo>
                <a:lnTo>
                  <a:pt x="31629" y="151846"/>
                </a:lnTo>
                <a:lnTo>
                  <a:pt x="31723" y="164129"/>
                </a:lnTo>
                <a:lnTo>
                  <a:pt x="31747" y="190500"/>
                </a:lnTo>
                <a:lnTo>
                  <a:pt x="31747" y="185033"/>
                </a:lnTo>
                <a:lnTo>
                  <a:pt x="32453" y="184033"/>
                </a:lnTo>
                <a:lnTo>
                  <a:pt x="33629" y="182661"/>
                </a:lnTo>
                <a:lnTo>
                  <a:pt x="35120" y="181041"/>
                </a:lnTo>
                <a:lnTo>
                  <a:pt x="36113" y="179255"/>
                </a:lnTo>
                <a:lnTo>
                  <a:pt x="37217" y="175390"/>
                </a:lnTo>
                <a:lnTo>
                  <a:pt x="37708" y="169438"/>
                </a:lnTo>
                <a:lnTo>
                  <a:pt x="38101" y="15875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3" name="SMARTInkAnnotation497"/>
          <p:cNvSpPr/>
          <p:nvPr/>
        </p:nvSpPr>
        <p:spPr>
          <a:xfrm>
            <a:off x="2564175" y="3340100"/>
            <a:ext cx="190594" cy="304776"/>
          </a:xfrm>
          <a:custGeom>
            <a:avLst/>
            <a:gdLst/>
            <a:ahLst/>
            <a:cxnLst/>
            <a:rect l="0" t="0" r="0" b="0"/>
            <a:pathLst>
              <a:path w="190594" h="304776">
                <a:moveTo>
                  <a:pt x="190593" y="0"/>
                </a:moveTo>
                <a:lnTo>
                  <a:pt x="190593" y="6088"/>
                </a:lnTo>
                <a:lnTo>
                  <a:pt x="185122" y="11794"/>
                </a:lnTo>
                <a:lnTo>
                  <a:pt x="172499" y="24433"/>
                </a:lnTo>
                <a:lnTo>
                  <a:pt x="171470" y="24755"/>
                </a:lnTo>
                <a:lnTo>
                  <a:pt x="168444" y="25113"/>
                </a:lnTo>
                <a:lnTo>
                  <a:pt x="167355" y="25914"/>
                </a:lnTo>
                <a:lnTo>
                  <a:pt x="166629" y="27154"/>
                </a:lnTo>
                <a:lnTo>
                  <a:pt x="166146" y="28686"/>
                </a:lnTo>
                <a:lnTo>
                  <a:pt x="165117" y="29707"/>
                </a:lnTo>
                <a:lnTo>
                  <a:pt x="163725" y="30388"/>
                </a:lnTo>
                <a:lnTo>
                  <a:pt x="158849" y="31743"/>
                </a:lnTo>
                <a:lnTo>
                  <a:pt x="152732" y="31750"/>
                </a:lnTo>
                <a:lnTo>
                  <a:pt x="147022" y="26282"/>
                </a:lnTo>
                <a:lnTo>
                  <a:pt x="140668" y="19956"/>
                </a:lnTo>
                <a:lnTo>
                  <a:pt x="138282" y="19452"/>
                </a:lnTo>
                <a:lnTo>
                  <a:pt x="136657" y="19318"/>
                </a:lnTo>
                <a:lnTo>
                  <a:pt x="134868" y="18523"/>
                </a:lnTo>
                <a:lnTo>
                  <a:pt x="128976" y="14739"/>
                </a:lnTo>
                <a:lnTo>
                  <a:pt x="123466" y="13304"/>
                </a:lnTo>
                <a:lnTo>
                  <a:pt x="120813" y="12879"/>
                </a:lnTo>
                <a:lnTo>
                  <a:pt x="117691" y="12779"/>
                </a:lnTo>
                <a:lnTo>
                  <a:pt x="112067" y="10854"/>
                </a:lnTo>
                <a:lnTo>
                  <a:pt x="103698" y="7239"/>
                </a:lnTo>
                <a:lnTo>
                  <a:pt x="98788" y="6745"/>
                </a:lnTo>
                <a:lnTo>
                  <a:pt x="92605" y="6526"/>
                </a:lnTo>
                <a:lnTo>
                  <a:pt x="84450" y="6402"/>
                </a:lnTo>
                <a:lnTo>
                  <a:pt x="68694" y="6357"/>
                </a:lnTo>
                <a:lnTo>
                  <a:pt x="65555" y="7060"/>
                </a:lnTo>
                <a:lnTo>
                  <a:pt x="62051" y="8234"/>
                </a:lnTo>
                <a:lnTo>
                  <a:pt x="58303" y="9723"/>
                </a:lnTo>
                <a:lnTo>
                  <a:pt x="55097" y="10715"/>
                </a:lnTo>
                <a:lnTo>
                  <a:pt x="49654" y="11818"/>
                </a:lnTo>
                <a:lnTo>
                  <a:pt x="44882" y="12307"/>
                </a:lnTo>
                <a:lnTo>
                  <a:pt x="42620" y="12439"/>
                </a:lnTo>
                <a:lnTo>
                  <a:pt x="40407" y="13231"/>
                </a:lnTo>
                <a:lnTo>
                  <a:pt x="36065" y="15994"/>
                </a:lnTo>
                <a:lnTo>
                  <a:pt x="31781" y="19573"/>
                </a:lnTo>
                <a:lnTo>
                  <a:pt x="27525" y="23516"/>
                </a:lnTo>
                <a:lnTo>
                  <a:pt x="19040" y="31796"/>
                </a:lnTo>
                <a:lnTo>
                  <a:pt x="10565" y="40225"/>
                </a:lnTo>
                <a:lnTo>
                  <a:pt x="9153" y="42339"/>
                </a:lnTo>
                <a:lnTo>
                  <a:pt x="5003" y="52683"/>
                </a:lnTo>
                <a:lnTo>
                  <a:pt x="2210" y="59398"/>
                </a:lnTo>
                <a:lnTo>
                  <a:pt x="968" y="64734"/>
                </a:lnTo>
                <a:lnTo>
                  <a:pt x="416" y="71339"/>
                </a:lnTo>
                <a:lnTo>
                  <a:pt x="170" y="78273"/>
                </a:lnTo>
                <a:lnTo>
                  <a:pt x="33" y="86143"/>
                </a:lnTo>
                <a:lnTo>
                  <a:pt x="0" y="90732"/>
                </a:lnTo>
                <a:lnTo>
                  <a:pt x="1869" y="97005"/>
                </a:lnTo>
                <a:lnTo>
                  <a:pt x="5447" y="105788"/>
                </a:lnTo>
                <a:lnTo>
                  <a:pt x="9703" y="110752"/>
                </a:lnTo>
                <a:lnTo>
                  <a:pt x="15593" y="116251"/>
                </a:lnTo>
                <a:lnTo>
                  <a:pt x="20566" y="118695"/>
                </a:lnTo>
                <a:lnTo>
                  <a:pt x="23586" y="120052"/>
                </a:lnTo>
                <a:lnTo>
                  <a:pt x="30707" y="123442"/>
                </a:lnTo>
                <a:lnTo>
                  <a:pt x="33877" y="124627"/>
                </a:lnTo>
                <a:lnTo>
                  <a:pt x="39281" y="125945"/>
                </a:lnTo>
                <a:lnTo>
                  <a:pt x="44036" y="126531"/>
                </a:lnTo>
                <a:lnTo>
                  <a:pt x="49210" y="126792"/>
                </a:lnTo>
                <a:lnTo>
                  <a:pt x="60060" y="126938"/>
                </a:lnTo>
                <a:lnTo>
                  <a:pt x="89823" y="126997"/>
                </a:lnTo>
                <a:lnTo>
                  <a:pt x="92349" y="126293"/>
                </a:lnTo>
                <a:lnTo>
                  <a:pt x="97039" y="123629"/>
                </a:lnTo>
                <a:lnTo>
                  <a:pt x="99984" y="122636"/>
                </a:lnTo>
                <a:lnTo>
                  <a:pt x="103359" y="121974"/>
                </a:lnTo>
                <a:lnTo>
                  <a:pt x="107021" y="121533"/>
                </a:lnTo>
                <a:lnTo>
                  <a:pt x="112973" y="121042"/>
                </a:lnTo>
                <a:lnTo>
                  <a:pt x="117971" y="120824"/>
                </a:lnTo>
                <a:lnTo>
                  <a:pt x="122546" y="120728"/>
                </a:lnTo>
                <a:lnTo>
                  <a:pt x="124755" y="119996"/>
                </a:lnTo>
                <a:lnTo>
                  <a:pt x="129091" y="117302"/>
                </a:lnTo>
                <a:lnTo>
                  <a:pt x="130530" y="115595"/>
                </a:lnTo>
                <a:lnTo>
                  <a:pt x="131489" y="113752"/>
                </a:lnTo>
                <a:lnTo>
                  <a:pt x="132128" y="111819"/>
                </a:lnTo>
                <a:lnTo>
                  <a:pt x="133261" y="110529"/>
                </a:lnTo>
                <a:lnTo>
                  <a:pt x="134721" y="109669"/>
                </a:lnTo>
                <a:lnTo>
                  <a:pt x="136401" y="109096"/>
                </a:lnTo>
                <a:lnTo>
                  <a:pt x="137521" y="108009"/>
                </a:lnTo>
                <a:lnTo>
                  <a:pt x="138268" y="106578"/>
                </a:lnTo>
                <a:lnTo>
                  <a:pt x="139674" y="101891"/>
                </a:lnTo>
                <a:lnTo>
                  <a:pt x="145521" y="95855"/>
                </a:lnTo>
                <a:lnTo>
                  <a:pt x="146037" y="95330"/>
                </a:lnTo>
                <a:lnTo>
                  <a:pt x="146115" y="88902"/>
                </a:lnTo>
                <a:lnTo>
                  <a:pt x="146115" y="97739"/>
                </a:lnTo>
                <a:lnTo>
                  <a:pt x="145409" y="99026"/>
                </a:lnTo>
                <a:lnTo>
                  <a:pt x="144233" y="99883"/>
                </a:lnTo>
                <a:lnTo>
                  <a:pt x="142742" y="100456"/>
                </a:lnTo>
                <a:lnTo>
                  <a:pt x="141749" y="101543"/>
                </a:lnTo>
                <a:lnTo>
                  <a:pt x="141086" y="102973"/>
                </a:lnTo>
                <a:lnTo>
                  <a:pt x="140350" y="107149"/>
                </a:lnTo>
                <a:lnTo>
                  <a:pt x="140023" y="113709"/>
                </a:lnTo>
                <a:lnTo>
                  <a:pt x="139839" y="121964"/>
                </a:lnTo>
                <a:lnTo>
                  <a:pt x="139762" y="163087"/>
                </a:lnTo>
                <a:lnTo>
                  <a:pt x="137879" y="171496"/>
                </a:lnTo>
                <a:lnTo>
                  <a:pt x="135395" y="179937"/>
                </a:lnTo>
                <a:lnTo>
                  <a:pt x="134291" y="188392"/>
                </a:lnTo>
                <a:lnTo>
                  <a:pt x="133800" y="196854"/>
                </a:lnTo>
                <a:lnTo>
                  <a:pt x="133524" y="207669"/>
                </a:lnTo>
                <a:lnTo>
                  <a:pt x="133430" y="221016"/>
                </a:lnTo>
                <a:lnTo>
                  <a:pt x="131535" y="228992"/>
                </a:lnTo>
                <a:lnTo>
                  <a:pt x="129045" y="236535"/>
                </a:lnTo>
                <a:lnTo>
                  <a:pt x="127644" y="245454"/>
                </a:lnTo>
                <a:lnTo>
                  <a:pt x="127316" y="252789"/>
                </a:lnTo>
                <a:lnTo>
                  <a:pt x="127131" y="261481"/>
                </a:lnTo>
                <a:lnTo>
                  <a:pt x="127053" y="304775"/>
                </a:lnTo>
                <a:lnTo>
                  <a:pt x="127053" y="299330"/>
                </a:lnTo>
                <a:lnTo>
                  <a:pt x="127759" y="299036"/>
                </a:lnTo>
                <a:lnTo>
                  <a:pt x="130426" y="298711"/>
                </a:lnTo>
                <a:lnTo>
                  <a:pt x="131420" y="297918"/>
                </a:lnTo>
                <a:lnTo>
                  <a:pt x="132083" y="296684"/>
                </a:lnTo>
                <a:lnTo>
                  <a:pt x="133407" y="29210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4" name="SMARTInkAnnotation498"/>
          <p:cNvSpPr/>
          <p:nvPr/>
        </p:nvSpPr>
        <p:spPr>
          <a:xfrm>
            <a:off x="4038267" y="3416300"/>
            <a:ext cx="133347" cy="158743"/>
          </a:xfrm>
          <a:custGeom>
            <a:avLst/>
            <a:gdLst/>
            <a:ahLst/>
            <a:cxnLst/>
            <a:rect l="0" t="0" r="0" b="0"/>
            <a:pathLst>
              <a:path w="133347" h="158743">
                <a:moveTo>
                  <a:pt x="82602" y="0"/>
                </a:moveTo>
                <a:lnTo>
                  <a:pt x="66806" y="0"/>
                </a:lnTo>
                <a:lnTo>
                  <a:pt x="65717" y="705"/>
                </a:lnTo>
                <a:lnTo>
                  <a:pt x="64991" y="1881"/>
                </a:lnTo>
                <a:lnTo>
                  <a:pt x="64507" y="3371"/>
                </a:lnTo>
                <a:lnTo>
                  <a:pt x="63479" y="4364"/>
                </a:lnTo>
                <a:lnTo>
                  <a:pt x="62087" y="5026"/>
                </a:lnTo>
                <a:lnTo>
                  <a:pt x="60453" y="5467"/>
                </a:lnTo>
                <a:lnTo>
                  <a:pt x="56756" y="7839"/>
                </a:lnTo>
                <a:lnTo>
                  <a:pt x="54781" y="9460"/>
                </a:lnTo>
                <a:lnTo>
                  <a:pt x="52758" y="10540"/>
                </a:lnTo>
                <a:lnTo>
                  <a:pt x="48629" y="11740"/>
                </a:lnTo>
                <a:lnTo>
                  <a:pt x="46539" y="12765"/>
                </a:lnTo>
                <a:lnTo>
                  <a:pt x="44440" y="14155"/>
                </a:lnTo>
                <a:lnTo>
                  <a:pt x="42335" y="15787"/>
                </a:lnTo>
                <a:lnTo>
                  <a:pt x="40225" y="17580"/>
                </a:lnTo>
                <a:lnTo>
                  <a:pt x="38113" y="19481"/>
                </a:lnTo>
                <a:lnTo>
                  <a:pt x="33883" y="23475"/>
                </a:lnTo>
                <a:lnTo>
                  <a:pt x="29650" y="27602"/>
                </a:lnTo>
                <a:lnTo>
                  <a:pt x="28239" y="29690"/>
                </a:lnTo>
                <a:lnTo>
                  <a:pt x="26671" y="33892"/>
                </a:lnTo>
                <a:lnTo>
                  <a:pt x="24091" y="38111"/>
                </a:lnTo>
                <a:lnTo>
                  <a:pt x="20591" y="42339"/>
                </a:lnTo>
                <a:lnTo>
                  <a:pt x="16682" y="46569"/>
                </a:lnTo>
                <a:lnTo>
                  <a:pt x="13886" y="49547"/>
                </a:lnTo>
                <a:lnTo>
                  <a:pt x="13493" y="50670"/>
                </a:lnTo>
                <a:lnTo>
                  <a:pt x="12941" y="55622"/>
                </a:lnTo>
                <a:lnTo>
                  <a:pt x="12812" y="59528"/>
                </a:lnTo>
                <a:lnTo>
                  <a:pt x="12729" y="63421"/>
                </a:lnTo>
                <a:lnTo>
                  <a:pt x="12718" y="66522"/>
                </a:lnTo>
                <a:lnTo>
                  <a:pt x="13421" y="67632"/>
                </a:lnTo>
                <a:lnTo>
                  <a:pt x="14595" y="68371"/>
                </a:lnTo>
                <a:lnTo>
                  <a:pt x="16084" y="68864"/>
                </a:lnTo>
                <a:lnTo>
                  <a:pt x="19622" y="71293"/>
                </a:lnTo>
                <a:lnTo>
                  <a:pt x="21553" y="72929"/>
                </a:lnTo>
                <a:lnTo>
                  <a:pt x="24253" y="74019"/>
                </a:lnTo>
                <a:lnTo>
                  <a:pt x="27465" y="74746"/>
                </a:lnTo>
                <a:lnTo>
                  <a:pt x="31018" y="75231"/>
                </a:lnTo>
                <a:lnTo>
                  <a:pt x="34092" y="76259"/>
                </a:lnTo>
                <a:lnTo>
                  <a:pt x="36849" y="77651"/>
                </a:lnTo>
                <a:lnTo>
                  <a:pt x="39392" y="79284"/>
                </a:lnTo>
                <a:lnTo>
                  <a:pt x="42499" y="80373"/>
                </a:lnTo>
                <a:lnTo>
                  <a:pt x="45983" y="81098"/>
                </a:lnTo>
                <a:lnTo>
                  <a:pt x="49717" y="81582"/>
                </a:lnTo>
                <a:lnTo>
                  <a:pt x="52912" y="81905"/>
                </a:lnTo>
                <a:lnTo>
                  <a:pt x="55749" y="82120"/>
                </a:lnTo>
                <a:lnTo>
                  <a:pt x="58346" y="82263"/>
                </a:lnTo>
                <a:lnTo>
                  <a:pt x="64997" y="82422"/>
                </a:lnTo>
                <a:lnTo>
                  <a:pt x="80772" y="82525"/>
                </a:lnTo>
                <a:lnTo>
                  <a:pt x="84206" y="83239"/>
                </a:lnTo>
                <a:lnTo>
                  <a:pt x="87201" y="84420"/>
                </a:lnTo>
                <a:lnTo>
                  <a:pt x="89904" y="85914"/>
                </a:lnTo>
                <a:lnTo>
                  <a:pt x="92412" y="86909"/>
                </a:lnTo>
                <a:lnTo>
                  <a:pt x="94790" y="87573"/>
                </a:lnTo>
                <a:lnTo>
                  <a:pt x="97082" y="88015"/>
                </a:lnTo>
                <a:lnTo>
                  <a:pt x="100021" y="89015"/>
                </a:lnTo>
                <a:lnTo>
                  <a:pt x="103393" y="90388"/>
                </a:lnTo>
                <a:lnTo>
                  <a:pt x="107052" y="92009"/>
                </a:lnTo>
                <a:lnTo>
                  <a:pt x="110198" y="93089"/>
                </a:lnTo>
                <a:lnTo>
                  <a:pt x="113002" y="93810"/>
                </a:lnTo>
                <a:lnTo>
                  <a:pt x="115576" y="94290"/>
                </a:lnTo>
                <a:lnTo>
                  <a:pt x="117999" y="94610"/>
                </a:lnTo>
                <a:lnTo>
                  <a:pt x="120319" y="94823"/>
                </a:lnTo>
                <a:lnTo>
                  <a:pt x="122573" y="94966"/>
                </a:lnTo>
                <a:lnTo>
                  <a:pt x="124075" y="95766"/>
                </a:lnTo>
                <a:lnTo>
                  <a:pt x="125077" y="97005"/>
                </a:lnTo>
                <a:lnTo>
                  <a:pt x="125744" y="98537"/>
                </a:lnTo>
                <a:lnTo>
                  <a:pt x="128369" y="102120"/>
                </a:lnTo>
                <a:lnTo>
                  <a:pt x="132433" y="106799"/>
                </a:lnTo>
                <a:lnTo>
                  <a:pt x="132988" y="109320"/>
                </a:lnTo>
                <a:lnTo>
                  <a:pt x="133236" y="112792"/>
                </a:lnTo>
                <a:lnTo>
                  <a:pt x="133346" y="116687"/>
                </a:lnTo>
                <a:lnTo>
                  <a:pt x="132669" y="118008"/>
                </a:lnTo>
                <a:lnTo>
                  <a:pt x="131511" y="118889"/>
                </a:lnTo>
                <a:lnTo>
                  <a:pt x="130034" y="119476"/>
                </a:lnTo>
                <a:lnTo>
                  <a:pt x="126511" y="122010"/>
                </a:lnTo>
                <a:lnTo>
                  <a:pt x="122591" y="125488"/>
                </a:lnTo>
                <a:lnTo>
                  <a:pt x="118495" y="129385"/>
                </a:lnTo>
                <a:lnTo>
                  <a:pt x="105890" y="141840"/>
                </a:lnTo>
                <a:lnTo>
                  <a:pt x="103775" y="143244"/>
                </a:lnTo>
                <a:lnTo>
                  <a:pt x="101659" y="144179"/>
                </a:lnTo>
                <a:lnTo>
                  <a:pt x="99543" y="144803"/>
                </a:lnTo>
                <a:lnTo>
                  <a:pt x="97426" y="145924"/>
                </a:lnTo>
                <a:lnTo>
                  <a:pt x="95308" y="147377"/>
                </a:lnTo>
                <a:lnTo>
                  <a:pt x="93191" y="149051"/>
                </a:lnTo>
                <a:lnTo>
                  <a:pt x="90367" y="150168"/>
                </a:lnTo>
                <a:lnTo>
                  <a:pt x="87073" y="150912"/>
                </a:lnTo>
                <a:lnTo>
                  <a:pt x="83464" y="151408"/>
                </a:lnTo>
                <a:lnTo>
                  <a:pt x="79647" y="152444"/>
                </a:lnTo>
                <a:lnTo>
                  <a:pt x="75690" y="153840"/>
                </a:lnTo>
                <a:lnTo>
                  <a:pt x="71640" y="155477"/>
                </a:lnTo>
                <a:lnTo>
                  <a:pt x="68234" y="156568"/>
                </a:lnTo>
                <a:lnTo>
                  <a:pt x="65257" y="157295"/>
                </a:lnTo>
                <a:lnTo>
                  <a:pt x="62567" y="157780"/>
                </a:lnTo>
                <a:lnTo>
                  <a:pt x="59362" y="158104"/>
                </a:lnTo>
                <a:lnTo>
                  <a:pt x="55813" y="158319"/>
                </a:lnTo>
                <a:lnTo>
                  <a:pt x="48809" y="158559"/>
                </a:lnTo>
                <a:lnTo>
                  <a:pt x="40192" y="158693"/>
                </a:lnTo>
                <a:lnTo>
                  <a:pt x="24268" y="158742"/>
                </a:lnTo>
                <a:lnTo>
                  <a:pt x="21827" y="158040"/>
                </a:lnTo>
                <a:lnTo>
                  <a:pt x="19493" y="156865"/>
                </a:lnTo>
                <a:lnTo>
                  <a:pt x="17231" y="155377"/>
                </a:lnTo>
                <a:lnTo>
                  <a:pt x="15018" y="154384"/>
                </a:lnTo>
                <a:lnTo>
                  <a:pt x="12836" y="153723"/>
                </a:lnTo>
                <a:lnTo>
                  <a:pt x="10675" y="153282"/>
                </a:lnTo>
                <a:lnTo>
                  <a:pt x="9235" y="152283"/>
                </a:lnTo>
                <a:lnTo>
                  <a:pt x="8275" y="150910"/>
                </a:lnTo>
                <a:lnTo>
                  <a:pt x="7634" y="149290"/>
                </a:lnTo>
                <a:lnTo>
                  <a:pt x="5040" y="145609"/>
                </a:lnTo>
                <a:lnTo>
                  <a:pt x="3361" y="143639"/>
                </a:lnTo>
                <a:lnTo>
                  <a:pt x="2241" y="141620"/>
                </a:lnTo>
                <a:lnTo>
                  <a:pt x="996" y="137496"/>
                </a:lnTo>
                <a:lnTo>
                  <a:pt x="664" y="134703"/>
                </a:lnTo>
                <a:lnTo>
                  <a:pt x="443" y="131430"/>
                </a:lnTo>
                <a:lnTo>
                  <a:pt x="296" y="127836"/>
                </a:lnTo>
                <a:lnTo>
                  <a:pt x="131" y="120081"/>
                </a:lnTo>
                <a:lnTo>
                  <a:pt x="0" y="8890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5" name="SMARTInkAnnotation499"/>
          <p:cNvSpPr/>
          <p:nvPr/>
        </p:nvSpPr>
        <p:spPr>
          <a:xfrm>
            <a:off x="4076391" y="3365500"/>
            <a:ext cx="177912" cy="69851"/>
          </a:xfrm>
          <a:custGeom>
            <a:avLst/>
            <a:gdLst/>
            <a:ahLst/>
            <a:cxnLst/>
            <a:rect l="0" t="0" r="0" b="0"/>
            <a:pathLst>
              <a:path w="177912" h="69851">
                <a:moveTo>
                  <a:pt x="0" y="69850"/>
                </a:moveTo>
                <a:lnTo>
                  <a:pt x="8844" y="69850"/>
                </a:lnTo>
                <a:lnTo>
                  <a:pt x="10838" y="69145"/>
                </a:lnTo>
                <a:lnTo>
                  <a:pt x="12873" y="67968"/>
                </a:lnTo>
                <a:lnTo>
                  <a:pt x="17840" y="64383"/>
                </a:lnTo>
                <a:lnTo>
                  <a:pt x="19659" y="63383"/>
                </a:lnTo>
                <a:lnTo>
                  <a:pt x="25446" y="60390"/>
                </a:lnTo>
                <a:lnTo>
                  <a:pt x="29672" y="58605"/>
                </a:lnTo>
                <a:lnTo>
                  <a:pt x="34607" y="56709"/>
                </a:lnTo>
                <a:lnTo>
                  <a:pt x="40016" y="54739"/>
                </a:lnTo>
                <a:lnTo>
                  <a:pt x="44327" y="53426"/>
                </a:lnTo>
                <a:lnTo>
                  <a:pt x="47908" y="52551"/>
                </a:lnTo>
                <a:lnTo>
                  <a:pt x="51000" y="51967"/>
                </a:lnTo>
                <a:lnTo>
                  <a:pt x="54474" y="50872"/>
                </a:lnTo>
                <a:lnTo>
                  <a:pt x="58202" y="49437"/>
                </a:lnTo>
                <a:lnTo>
                  <a:pt x="62100" y="47775"/>
                </a:lnTo>
                <a:lnTo>
                  <a:pt x="65404" y="45961"/>
                </a:lnTo>
                <a:lnTo>
                  <a:pt x="68312" y="44046"/>
                </a:lnTo>
                <a:lnTo>
                  <a:pt x="70958" y="42064"/>
                </a:lnTo>
                <a:lnTo>
                  <a:pt x="74133" y="40037"/>
                </a:lnTo>
                <a:lnTo>
                  <a:pt x="77662" y="37981"/>
                </a:lnTo>
                <a:lnTo>
                  <a:pt x="81426" y="35904"/>
                </a:lnTo>
                <a:lnTo>
                  <a:pt x="89375" y="31714"/>
                </a:lnTo>
                <a:lnTo>
                  <a:pt x="93471" y="29610"/>
                </a:lnTo>
                <a:lnTo>
                  <a:pt x="96908" y="28206"/>
                </a:lnTo>
                <a:lnTo>
                  <a:pt x="99905" y="27271"/>
                </a:lnTo>
                <a:lnTo>
                  <a:pt x="102610" y="26647"/>
                </a:lnTo>
                <a:lnTo>
                  <a:pt x="105118" y="25526"/>
                </a:lnTo>
                <a:lnTo>
                  <a:pt x="107497" y="24073"/>
                </a:lnTo>
                <a:lnTo>
                  <a:pt x="109788" y="22399"/>
                </a:lnTo>
                <a:lnTo>
                  <a:pt x="112728" y="21282"/>
                </a:lnTo>
                <a:lnTo>
                  <a:pt x="116100" y="20538"/>
                </a:lnTo>
                <a:lnTo>
                  <a:pt x="119760" y="20042"/>
                </a:lnTo>
                <a:lnTo>
                  <a:pt x="123612" y="19006"/>
                </a:lnTo>
                <a:lnTo>
                  <a:pt x="127592" y="17610"/>
                </a:lnTo>
                <a:lnTo>
                  <a:pt x="131657" y="15973"/>
                </a:lnTo>
                <a:lnTo>
                  <a:pt x="135073" y="14882"/>
                </a:lnTo>
                <a:lnTo>
                  <a:pt x="138057" y="14155"/>
                </a:lnTo>
                <a:lnTo>
                  <a:pt x="140751" y="13670"/>
                </a:lnTo>
                <a:lnTo>
                  <a:pt x="143960" y="12641"/>
                </a:lnTo>
                <a:lnTo>
                  <a:pt x="147511" y="11250"/>
                </a:lnTo>
                <a:lnTo>
                  <a:pt x="151290" y="9616"/>
                </a:lnTo>
                <a:lnTo>
                  <a:pt x="154516" y="8528"/>
                </a:lnTo>
                <a:lnTo>
                  <a:pt x="159983" y="7318"/>
                </a:lnTo>
                <a:lnTo>
                  <a:pt x="163135" y="6290"/>
                </a:lnTo>
                <a:lnTo>
                  <a:pt x="166648" y="4899"/>
                </a:lnTo>
                <a:lnTo>
                  <a:pt x="177911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6" name="SMARTInkAnnotation500"/>
          <p:cNvSpPr/>
          <p:nvPr/>
        </p:nvSpPr>
        <p:spPr>
          <a:xfrm>
            <a:off x="2653105" y="4025900"/>
            <a:ext cx="43595" cy="241198"/>
          </a:xfrm>
          <a:custGeom>
            <a:avLst/>
            <a:gdLst/>
            <a:ahLst/>
            <a:cxnLst/>
            <a:rect l="0" t="0" r="0" b="0"/>
            <a:pathLst>
              <a:path w="43595" h="241198">
                <a:moveTo>
                  <a:pt x="38123" y="0"/>
                </a:moveTo>
                <a:lnTo>
                  <a:pt x="43594" y="5468"/>
                </a:lnTo>
                <a:lnTo>
                  <a:pt x="43182" y="5762"/>
                </a:lnTo>
                <a:lnTo>
                  <a:pt x="42202" y="5958"/>
                </a:lnTo>
                <a:lnTo>
                  <a:pt x="40843" y="6089"/>
                </a:lnTo>
                <a:lnTo>
                  <a:pt x="39936" y="6881"/>
                </a:lnTo>
                <a:lnTo>
                  <a:pt x="39332" y="8116"/>
                </a:lnTo>
                <a:lnTo>
                  <a:pt x="38661" y="11368"/>
                </a:lnTo>
                <a:lnTo>
                  <a:pt x="38282" y="17166"/>
                </a:lnTo>
                <a:lnTo>
                  <a:pt x="38171" y="23352"/>
                </a:lnTo>
                <a:lnTo>
                  <a:pt x="38144" y="27548"/>
                </a:lnTo>
                <a:lnTo>
                  <a:pt x="37432" y="30359"/>
                </a:lnTo>
                <a:lnTo>
                  <a:pt x="36250" y="33646"/>
                </a:lnTo>
                <a:lnTo>
                  <a:pt x="34757" y="37247"/>
                </a:lnTo>
                <a:lnTo>
                  <a:pt x="33761" y="41059"/>
                </a:lnTo>
                <a:lnTo>
                  <a:pt x="33097" y="45012"/>
                </a:lnTo>
                <a:lnTo>
                  <a:pt x="32359" y="52461"/>
                </a:lnTo>
                <a:lnTo>
                  <a:pt x="32032" y="58123"/>
                </a:lnTo>
                <a:lnTo>
                  <a:pt x="31238" y="61327"/>
                </a:lnTo>
                <a:lnTo>
                  <a:pt x="30004" y="64874"/>
                </a:lnTo>
                <a:lnTo>
                  <a:pt x="28474" y="68649"/>
                </a:lnTo>
                <a:lnTo>
                  <a:pt x="27455" y="72577"/>
                </a:lnTo>
                <a:lnTo>
                  <a:pt x="26775" y="76607"/>
                </a:lnTo>
                <a:lnTo>
                  <a:pt x="26322" y="80705"/>
                </a:lnTo>
                <a:lnTo>
                  <a:pt x="26020" y="85553"/>
                </a:lnTo>
                <a:lnTo>
                  <a:pt x="25684" y="96585"/>
                </a:lnTo>
                <a:lnTo>
                  <a:pt x="24888" y="101079"/>
                </a:lnTo>
                <a:lnTo>
                  <a:pt x="23652" y="104780"/>
                </a:lnTo>
                <a:lnTo>
                  <a:pt x="22122" y="107953"/>
                </a:lnTo>
                <a:lnTo>
                  <a:pt x="21102" y="111480"/>
                </a:lnTo>
                <a:lnTo>
                  <a:pt x="20422" y="115243"/>
                </a:lnTo>
                <a:lnTo>
                  <a:pt x="19968" y="119162"/>
                </a:lnTo>
                <a:lnTo>
                  <a:pt x="19666" y="123186"/>
                </a:lnTo>
                <a:lnTo>
                  <a:pt x="19465" y="127279"/>
                </a:lnTo>
                <a:lnTo>
                  <a:pt x="19330" y="131420"/>
                </a:lnTo>
                <a:lnTo>
                  <a:pt x="18535" y="135591"/>
                </a:lnTo>
                <a:lnTo>
                  <a:pt x="17298" y="139783"/>
                </a:lnTo>
                <a:lnTo>
                  <a:pt x="15768" y="143988"/>
                </a:lnTo>
                <a:lnTo>
                  <a:pt x="14748" y="148204"/>
                </a:lnTo>
                <a:lnTo>
                  <a:pt x="14068" y="152424"/>
                </a:lnTo>
                <a:lnTo>
                  <a:pt x="13615" y="156650"/>
                </a:lnTo>
                <a:lnTo>
                  <a:pt x="13111" y="163226"/>
                </a:lnTo>
                <a:lnTo>
                  <a:pt x="12887" y="169206"/>
                </a:lnTo>
                <a:lnTo>
                  <a:pt x="12732" y="185274"/>
                </a:lnTo>
                <a:lnTo>
                  <a:pt x="12709" y="205912"/>
                </a:lnTo>
                <a:lnTo>
                  <a:pt x="12002" y="207830"/>
                </a:lnTo>
                <a:lnTo>
                  <a:pt x="10826" y="209815"/>
                </a:lnTo>
                <a:lnTo>
                  <a:pt x="7237" y="214698"/>
                </a:lnTo>
                <a:lnTo>
                  <a:pt x="6746" y="217247"/>
                </a:lnTo>
                <a:lnTo>
                  <a:pt x="6431" y="224633"/>
                </a:lnTo>
                <a:lnTo>
                  <a:pt x="6361" y="231623"/>
                </a:lnTo>
                <a:lnTo>
                  <a:pt x="5652" y="233437"/>
                </a:lnTo>
                <a:lnTo>
                  <a:pt x="4475" y="235353"/>
                </a:lnTo>
                <a:lnTo>
                  <a:pt x="78" y="241197"/>
                </a:lnTo>
                <a:lnTo>
                  <a:pt x="0" y="23495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7" name="SMARTInkAnnotation501"/>
          <p:cNvSpPr/>
          <p:nvPr/>
        </p:nvSpPr>
        <p:spPr>
          <a:xfrm>
            <a:off x="3873067" y="3937001"/>
            <a:ext cx="120724" cy="133350"/>
          </a:xfrm>
          <a:custGeom>
            <a:avLst/>
            <a:gdLst/>
            <a:ahLst/>
            <a:cxnLst/>
            <a:rect l="0" t="0" r="0" b="0"/>
            <a:pathLst>
              <a:path w="120724" h="133350">
                <a:moveTo>
                  <a:pt x="44475" y="6349"/>
                </a:moveTo>
                <a:lnTo>
                  <a:pt x="49946" y="6349"/>
                </a:lnTo>
                <a:lnTo>
                  <a:pt x="50240" y="5644"/>
                </a:lnTo>
                <a:lnTo>
                  <a:pt x="50568" y="2978"/>
                </a:lnTo>
                <a:lnTo>
                  <a:pt x="51361" y="1985"/>
                </a:lnTo>
                <a:lnTo>
                  <a:pt x="52596" y="1323"/>
                </a:lnTo>
                <a:lnTo>
                  <a:pt x="57104" y="22"/>
                </a:lnTo>
                <a:lnTo>
                  <a:pt x="63459" y="0"/>
                </a:lnTo>
                <a:lnTo>
                  <a:pt x="60141" y="3370"/>
                </a:lnTo>
                <a:lnTo>
                  <a:pt x="59155" y="5069"/>
                </a:lnTo>
                <a:lnTo>
                  <a:pt x="58060" y="8838"/>
                </a:lnTo>
                <a:lnTo>
                  <a:pt x="57356" y="12642"/>
                </a:lnTo>
                <a:lnTo>
                  <a:pt x="57261" y="15731"/>
                </a:lnTo>
                <a:lnTo>
                  <a:pt x="56529" y="17543"/>
                </a:lnTo>
                <a:lnTo>
                  <a:pt x="53833" y="21437"/>
                </a:lnTo>
                <a:lnTo>
                  <a:pt x="51719" y="24225"/>
                </a:lnTo>
                <a:lnTo>
                  <a:pt x="50717" y="26028"/>
                </a:lnTo>
                <a:lnTo>
                  <a:pt x="47720" y="31794"/>
                </a:lnTo>
                <a:lnTo>
                  <a:pt x="46638" y="34601"/>
                </a:lnTo>
                <a:lnTo>
                  <a:pt x="45917" y="37178"/>
                </a:lnTo>
                <a:lnTo>
                  <a:pt x="45437" y="39602"/>
                </a:lnTo>
                <a:lnTo>
                  <a:pt x="44410" y="41923"/>
                </a:lnTo>
                <a:lnTo>
                  <a:pt x="43020" y="44177"/>
                </a:lnTo>
                <a:lnTo>
                  <a:pt x="41387" y="46384"/>
                </a:lnTo>
                <a:lnTo>
                  <a:pt x="39592" y="49267"/>
                </a:lnTo>
                <a:lnTo>
                  <a:pt x="37690" y="52600"/>
                </a:lnTo>
                <a:lnTo>
                  <a:pt x="35716" y="56233"/>
                </a:lnTo>
                <a:lnTo>
                  <a:pt x="34400" y="59361"/>
                </a:lnTo>
                <a:lnTo>
                  <a:pt x="33522" y="62151"/>
                </a:lnTo>
                <a:lnTo>
                  <a:pt x="32938" y="64717"/>
                </a:lnTo>
                <a:lnTo>
                  <a:pt x="31842" y="67133"/>
                </a:lnTo>
                <a:lnTo>
                  <a:pt x="30405" y="69450"/>
                </a:lnTo>
                <a:lnTo>
                  <a:pt x="28741" y="71700"/>
                </a:lnTo>
                <a:lnTo>
                  <a:pt x="27632" y="73905"/>
                </a:lnTo>
                <a:lnTo>
                  <a:pt x="26893" y="76081"/>
                </a:lnTo>
                <a:lnTo>
                  <a:pt x="26400" y="78237"/>
                </a:lnTo>
                <a:lnTo>
                  <a:pt x="25365" y="80380"/>
                </a:lnTo>
                <a:lnTo>
                  <a:pt x="23970" y="82514"/>
                </a:lnTo>
                <a:lnTo>
                  <a:pt x="22333" y="84643"/>
                </a:lnTo>
                <a:lnTo>
                  <a:pt x="20536" y="86767"/>
                </a:lnTo>
                <a:lnTo>
                  <a:pt x="18632" y="88889"/>
                </a:lnTo>
                <a:lnTo>
                  <a:pt x="16656" y="91009"/>
                </a:lnTo>
                <a:lnTo>
                  <a:pt x="15340" y="93128"/>
                </a:lnTo>
                <a:lnTo>
                  <a:pt x="14462" y="95246"/>
                </a:lnTo>
                <a:lnTo>
                  <a:pt x="13877" y="97364"/>
                </a:lnTo>
                <a:lnTo>
                  <a:pt x="12780" y="98776"/>
                </a:lnTo>
                <a:lnTo>
                  <a:pt x="11343" y="99717"/>
                </a:lnTo>
                <a:lnTo>
                  <a:pt x="9679" y="100344"/>
                </a:lnTo>
                <a:lnTo>
                  <a:pt x="8570" y="101468"/>
                </a:lnTo>
                <a:lnTo>
                  <a:pt x="7830" y="102923"/>
                </a:lnTo>
                <a:lnTo>
                  <a:pt x="6644" y="106956"/>
                </a:lnTo>
                <a:lnTo>
                  <a:pt x="3065" y="111026"/>
                </a:lnTo>
                <a:lnTo>
                  <a:pt x="907" y="113329"/>
                </a:lnTo>
                <a:lnTo>
                  <a:pt x="402" y="115750"/>
                </a:lnTo>
                <a:lnTo>
                  <a:pt x="21" y="120362"/>
                </a:lnTo>
                <a:lnTo>
                  <a:pt x="0" y="126091"/>
                </a:lnTo>
                <a:lnTo>
                  <a:pt x="705" y="126394"/>
                </a:lnTo>
                <a:lnTo>
                  <a:pt x="4365" y="126820"/>
                </a:lnTo>
                <a:lnTo>
                  <a:pt x="7842" y="126964"/>
                </a:lnTo>
                <a:lnTo>
                  <a:pt x="9463" y="126976"/>
                </a:lnTo>
                <a:lnTo>
                  <a:pt x="11251" y="127689"/>
                </a:lnTo>
                <a:lnTo>
                  <a:pt x="13147" y="128871"/>
                </a:lnTo>
                <a:lnTo>
                  <a:pt x="15118" y="130364"/>
                </a:lnTo>
                <a:lnTo>
                  <a:pt x="17844" y="131359"/>
                </a:lnTo>
                <a:lnTo>
                  <a:pt x="21073" y="132022"/>
                </a:lnTo>
                <a:lnTo>
                  <a:pt x="29655" y="133087"/>
                </a:lnTo>
                <a:lnTo>
                  <a:pt x="31771" y="133174"/>
                </a:lnTo>
                <a:lnTo>
                  <a:pt x="43430" y="133315"/>
                </a:lnTo>
                <a:lnTo>
                  <a:pt x="120558" y="133349"/>
                </a:lnTo>
                <a:lnTo>
                  <a:pt x="120674" y="129978"/>
                </a:lnTo>
                <a:lnTo>
                  <a:pt x="120723" y="126999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8" name="SMARTInkAnnotation502"/>
          <p:cNvSpPr/>
          <p:nvPr/>
        </p:nvSpPr>
        <p:spPr>
          <a:xfrm>
            <a:off x="3930250" y="3968751"/>
            <a:ext cx="82602" cy="247648"/>
          </a:xfrm>
          <a:custGeom>
            <a:avLst/>
            <a:gdLst/>
            <a:ahLst/>
            <a:cxnLst/>
            <a:rect l="0" t="0" r="0" b="0"/>
            <a:pathLst>
              <a:path w="82602" h="247648">
                <a:moveTo>
                  <a:pt x="82601" y="0"/>
                </a:moveTo>
                <a:lnTo>
                  <a:pt x="73136" y="9459"/>
                </a:lnTo>
                <a:lnTo>
                  <a:pt x="72055" y="11245"/>
                </a:lnTo>
                <a:lnTo>
                  <a:pt x="70178" y="17882"/>
                </a:lnTo>
                <a:lnTo>
                  <a:pt x="69949" y="23889"/>
                </a:lnTo>
                <a:lnTo>
                  <a:pt x="69919" y="27786"/>
                </a:lnTo>
                <a:lnTo>
                  <a:pt x="68021" y="33751"/>
                </a:lnTo>
                <a:lnTo>
                  <a:pt x="65532" y="40400"/>
                </a:lnTo>
                <a:lnTo>
                  <a:pt x="64425" y="45707"/>
                </a:lnTo>
                <a:lnTo>
                  <a:pt x="63933" y="52299"/>
                </a:lnTo>
                <a:lnTo>
                  <a:pt x="63802" y="56033"/>
                </a:lnTo>
                <a:lnTo>
                  <a:pt x="63009" y="59228"/>
                </a:lnTo>
                <a:lnTo>
                  <a:pt x="61773" y="62063"/>
                </a:lnTo>
                <a:lnTo>
                  <a:pt x="60244" y="64658"/>
                </a:lnTo>
                <a:lnTo>
                  <a:pt x="58545" y="71306"/>
                </a:lnTo>
                <a:lnTo>
                  <a:pt x="57790" y="78963"/>
                </a:lnTo>
                <a:lnTo>
                  <a:pt x="57588" y="82981"/>
                </a:lnTo>
                <a:lnTo>
                  <a:pt x="57454" y="87070"/>
                </a:lnTo>
                <a:lnTo>
                  <a:pt x="56659" y="91208"/>
                </a:lnTo>
                <a:lnTo>
                  <a:pt x="55422" y="95378"/>
                </a:lnTo>
                <a:lnTo>
                  <a:pt x="53892" y="99568"/>
                </a:lnTo>
                <a:lnTo>
                  <a:pt x="52872" y="103773"/>
                </a:lnTo>
                <a:lnTo>
                  <a:pt x="52192" y="107988"/>
                </a:lnTo>
                <a:lnTo>
                  <a:pt x="51738" y="112208"/>
                </a:lnTo>
                <a:lnTo>
                  <a:pt x="50730" y="117139"/>
                </a:lnTo>
                <a:lnTo>
                  <a:pt x="49352" y="122543"/>
                </a:lnTo>
                <a:lnTo>
                  <a:pt x="47727" y="128262"/>
                </a:lnTo>
                <a:lnTo>
                  <a:pt x="45938" y="133485"/>
                </a:lnTo>
                <a:lnTo>
                  <a:pt x="44039" y="138379"/>
                </a:lnTo>
                <a:lnTo>
                  <a:pt x="42068" y="143053"/>
                </a:lnTo>
                <a:lnTo>
                  <a:pt x="40753" y="147580"/>
                </a:lnTo>
                <a:lnTo>
                  <a:pt x="39876" y="152008"/>
                </a:lnTo>
                <a:lnTo>
                  <a:pt x="39292" y="156372"/>
                </a:lnTo>
                <a:lnTo>
                  <a:pt x="38197" y="160693"/>
                </a:lnTo>
                <a:lnTo>
                  <a:pt x="36761" y="164984"/>
                </a:lnTo>
                <a:lnTo>
                  <a:pt x="35097" y="169256"/>
                </a:lnTo>
                <a:lnTo>
                  <a:pt x="33282" y="173515"/>
                </a:lnTo>
                <a:lnTo>
                  <a:pt x="29382" y="182010"/>
                </a:lnTo>
                <a:lnTo>
                  <a:pt x="23218" y="194726"/>
                </a:lnTo>
                <a:lnTo>
                  <a:pt x="20910" y="201315"/>
                </a:lnTo>
                <a:lnTo>
                  <a:pt x="19177" y="207301"/>
                </a:lnTo>
                <a:lnTo>
                  <a:pt x="17727" y="210873"/>
                </a:lnTo>
                <a:lnTo>
                  <a:pt x="16054" y="214665"/>
                </a:lnTo>
                <a:lnTo>
                  <a:pt x="14233" y="217899"/>
                </a:lnTo>
                <a:lnTo>
                  <a:pt x="12312" y="220760"/>
                </a:lnTo>
                <a:lnTo>
                  <a:pt x="10326" y="223374"/>
                </a:lnTo>
                <a:lnTo>
                  <a:pt x="8120" y="228158"/>
                </a:lnTo>
                <a:lnTo>
                  <a:pt x="6877" y="234819"/>
                </a:lnTo>
                <a:lnTo>
                  <a:pt x="6702" y="236979"/>
                </a:lnTo>
                <a:lnTo>
                  <a:pt x="5880" y="239125"/>
                </a:lnTo>
                <a:lnTo>
                  <a:pt x="4626" y="241261"/>
                </a:lnTo>
                <a:lnTo>
                  <a:pt x="24" y="247617"/>
                </a:lnTo>
                <a:lnTo>
                  <a:pt x="2" y="247647"/>
                </a:lnTo>
                <a:lnTo>
                  <a:pt x="0" y="238811"/>
                </a:lnTo>
                <a:lnTo>
                  <a:pt x="1883" y="232903"/>
                </a:lnTo>
                <a:lnTo>
                  <a:pt x="6354" y="22225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9" name="SMARTInkAnnotation503"/>
          <p:cNvSpPr/>
          <p:nvPr/>
        </p:nvSpPr>
        <p:spPr>
          <a:xfrm>
            <a:off x="4044621" y="3981450"/>
            <a:ext cx="139727" cy="247644"/>
          </a:xfrm>
          <a:custGeom>
            <a:avLst/>
            <a:gdLst/>
            <a:ahLst/>
            <a:cxnLst/>
            <a:rect l="0" t="0" r="0" b="0"/>
            <a:pathLst>
              <a:path w="139727" h="247644">
                <a:moveTo>
                  <a:pt x="38124" y="12700"/>
                </a:moveTo>
                <a:lnTo>
                  <a:pt x="41497" y="12700"/>
                </a:lnTo>
                <a:lnTo>
                  <a:pt x="42491" y="11994"/>
                </a:lnTo>
                <a:lnTo>
                  <a:pt x="43154" y="10818"/>
                </a:lnTo>
                <a:lnTo>
                  <a:pt x="44217" y="7232"/>
                </a:lnTo>
                <a:lnTo>
                  <a:pt x="43598" y="6938"/>
                </a:lnTo>
                <a:lnTo>
                  <a:pt x="39414" y="6466"/>
                </a:lnTo>
                <a:lnTo>
                  <a:pt x="38126" y="6350"/>
                </a:lnTo>
                <a:lnTo>
                  <a:pt x="38124" y="2"/>
                </a:lnTo>
                <a:lnTo>
                  <a:pt x="53866" y="0"/>
                </a:lnTo>
                <a:lnTo>
                  <a:pt x="55679" y="705"/>
                </a:lnTo>
                <a:lnTo>
                  <a:pt x="59575" y="3370"/>
                </a:lnTo>
                <a:lnTo>
                  <a:pt x="63660" y="5026"/>
                </a:lnTo>
                <a:lnTo>
                  <a:pt x="67830" y="5761"/>
                </a:lnTo>
                <a:lnTo>
                  <a:pt x="72036" y="6088"/>
                </a:lnTo>
                <a:lnTo>
                  <a:pt x="78141" y="6233"/>
                </a:lnTo>
                <a:lnTo>
                  <a:pt x="81746" y="6272"/>
                </a:lnTo>
                <a:lnTo>
                  <a:pt x="84856" y="7003"/>
                </a:lnTo>
                <a:lnTo>
                  <a:pt x="87634" y="8196"/>
                </a:lnTo>
                <a:lnTo>
                  <a:pt x="90193" y="9697"/>
                </a:lnTo>
                <a:lnTo>
                  <a:pt x="92604" y="10698"/>
                </a:lnTo>
                <a:lnTo>
                  <a:pt x="94918" y="11365"/>
                </a:lnTo>
                <a:lnTo>
                  <a:pt x="97167" y="11810"/>
                </a:lnTo>
                <a:lnTo>
                  <a:pt x="99372" y="12107"/>
                </a:lnTo>
                <a:lnTo>
                  <a:pt x="103704" y="12436"/>
                </a:lnTo>
                <a:lnTo>
                  <a:pt x="105848" y="13229"/>
                </a:lnTo>
                <a:lnTo>
                  <a:pt x="110113" y="15992"/>
                </a:lnTo>
                <a:lnTo>
                  <a:pt x="114361" y="17691"/>
                </a:lnTo>
                <a:lnTo>
                  <a:pt x="118603" y="18446"/>
                </a:lnTo>
                <a:lnTo>
                  <a:pt x="122842" y="18781"/>
                </a:lnTo>
                <a:lnTo>
                  <a:pt x="125824" y="18970"/>
                </a:lnTo>
                <a:lnTo>
                  <a:pt x="128404" y="20896"/>
                </a:lnTo>
                <a:lnTo>
                  <a:pt x="130080" y="22397"/>
                </a:lnTo>
                <a:lnTo>
                  <a:pt x="131198" y="24104"/>
                </a:lnTo>
                <a:lnTo>
                  <a:pt x="133346" y="31410"/>
                </a:lnTo>
                <a:lnTo>
                  <a:pt x="133422" y="38612"/>
                </a:lnTo>
                <a:lnTo>
                  <a:pt x="133426" y="40558"/>
                </a:lnTo>
                <a:lnTo>
                  <a:pt x="132722" y="41855"/>
                </a:lnTo>
                <a:lnTo>
                  <a:pt x="131547" y="42720"/>
                </a:lnTo>
                <a:lnTo>
                  <a:pt x="130058" y="43297"/>
                </a:lnTo>
                <a:lnTo>
                  <a:pt x="129065" y="44386"/>
                </a:lnTo>
                <a:lnTo>
                  <a:pt x="128403" y="45818"/>
                </a:lnTo>
                <a:lnTo>
                  <a:pt x="127962" y="47479"/>
                </a:lnTo>
                <a:lnTo>
                  <a:pt x="125589" y="51205"/>
                </a:lnTo>
                <a:lnTo>
                  <a:pt x="122181" y="55213"/>
                </a:lnTo>
                <a:lnTo>
                  <a:pt x="118313" y="59346"/>
                </a:lnTo>
                <a:lnTo>
                  <a:pt x="112166" y="65640"/>
                </a:lnTo>
                <a:lnTo>
                  <a:pt x="109372" y="67748"/>
                </a:lnTo>
                <a:lnTo>
                  <a:pt x="106096" y="69860"/>
                </a:lnTo>
                <a:lnTo>
                  <a:pt x="102500" y="71974"/>
                </a:lnTo>
                <a:lnTo>
                  <a:pt x="100104" y="74087"/>
                </a:lnTo>
                <a:lnTo>
                  <a:pt x="98506" y="76203"/>
                </a:lnTo>
                <a:lnTo>
                  <a:pt x="97441" y="78318"/>
                </a:lnTo>
                <a:lnTo>
                  <a:pt x="95318" y="79729"/>
                </a:lnTo>
                <a:lnTo>
                  <a:pt x="92491" y="80669"/>
                </a:lnTo>
                <a:lnTo>
                  <a:pt x="89195" y="81296"/>
                </a:lnTo>
                <a:lnTo>
                  <a:pt x="86291" y="82419"/>
                </a:lnTo>
                <a:lnTo>
                  <a:pt x="83649" y="83874"/>
                </a:lnTo>
                <a:lnTo>
                  <a:pt x="81182" y="85549"/>
                </a:lnTo>
                <a:lnTo>
                  <a:pt x="78832" y="87371"/>
                </a:lnTo>
                <a:lnTo>
                  <a:pt x="76558" y="89291"/>
                </a:lnTo>
                <a:lnTo>
                  <a:pt x="74336" y="91278"/>
                </a:lnTo>
                <a:lnTo>
                  <a:pt x="72150" y="92602"/>
                </a:lnTo>
                <a:lnTo>
                  <a:pt x="67837" y="94073"/>
                </a:lnTo>
                <a:lnTo>
                  <a:pt x="66404" y="95171"/>
                </a:lnTo>
                <a:lnTo>
                  <a:pt x="65449" y="96608"/>
                </a:lnTo>
                <a:lnTo>
                  <a:pt x="64813" y="98272"/>
                </a:lnTo>
                <a:lnTo>
                  <a:pt x="63683" y="99381"/>
                </a:lnTo>
                <a:lnTo>
                  <a:pt x="62223" y="100121"/>
                </a:lnTo>
                <a:lnTo>
                  <a:pt x="57224" y="101588"/>
                </a:lnTo>
                <a:lnTo>
                  <a:pt x="57194" y="101597"/>
                </a:lnTo>
                <a:lnTo>
                  <a:pt x="66652" y="111059"/>
                </a:lnTo>
                <a:lnTo>
                  <a:pt x="68438" y="112139"/>
                </a:lnTo>
                <a:lnTo>
                  <a:pt x="72306" y="113339"/>
                </a:lnTo>
                <a:lnTo>
                  <a:pt x="76379" y="113873"/>
                </a:lnTo>
                <a:lnTo>
                  <a:pt x="78453" y="114015"/>
                </a:lnTo>
                <a:lnTo>
                  <a:pt x="80542" y="114815"/>
                </a:lnTo>
                <a:lnTo>
                  <a:pt x="84746" y="117586"/>
                </a:lnTo>
                <a:lnTo>
                  <a:pt x="88967" y="119288"/>
                </a:lnTo>
                <a:lnTo>
                  <a:pt x="91081" y="119742"/>
                </a:lnTo>
                <a:lnTo>
                  <a:pt x="92490" y="120750"/>
                </a:lnTo>
                <a:lnTo>
                  <a:pt x="93430" y="122127"/>
                </a:lnTo>
                <a:lnTo>
                  <a:pt x="94057" y="123752"/>
                </a:lnTo>
                <a:lnTo>
                  <a:pt x="95181" y="124834"/>
                </a:lnTo>
                <a:lnTo>
                  <a:pt x="96636" y="125556"/>
                </a:lnTo>
                <a:lnTo>
                  <a:pt x="100135" y="126358"/>
                </a:lnTo>
                <a:lnTo>
                  <a:pt x="104044" y="126715"/>
                </a:lnTo>
                <a:lnTo>
                  <a:pt x="106074" y="127515"/>
                </a:lnTo>
                <a:lnTo>
                  <a:pt x="110213" y="130286"/>
                </a:lnTo>
                <a:lnTo>
                  <a:pt x="114406" y="131988"/>
                </a:lnTo>
                <a:lnTo>
                  <a:pt x="116513" y="132442"/>
                </a:lnTo>
                <a:lnTo>
                  <a:pt x="117917" y="133450"/>
                </a:lnTo>
                <a:lnTo>
                  <a:pt x="118853" y="134827"/>
                </a:lnTo>
                <a:lnTo>
                  <a:pt x="119477" y="136452"/>
                </a:lnTo>
                <a:lnTo>
                  <a:pt x="120599" y="137534"/>
                </a:lnTo>
                <a:lnTo>
                  <a:pt x="122053" y="138256"/>
                </a:lnTo>
                <a:lnTo>
                  <a:pt x="123729" y="138737"/>
                </a:lnTo>
                <a:lnTo>
                  <a:pt x="127473" y="141153"/>
                </a:lnTo>
                <a:lnTo>
                  <a:pt x="129459" y="142785"/>
                </a:lnTo>
                <a:lnTo>
                  <a:pt x="130785" y="144579"/>
                </a:lnTo>
                <a:lnTo>
                  <a:pt x="133084" y="151230"/>
                </a:lnTo>
                <a:lnTo>
                  <a:pt x="133330" y="155424"/>
                </a:lnTo>
                <a:lnTo>
                  <a:pt x="134070" y="157238"/>
                </a:lnTo>
                <a:lnTo>
                  <a:pt x="136776" y="161135"/>
                </a:lnTo>
                <a:lnTo>
                  <a:pt x="137074" y="163162"/>
                </a:lnTo>
                <a:lnTo>
                  <a:pt x="136566" y="165219"/>
                </a:lnTo>
                <a:lnTo>
                  <a:pt x="135522" y="167296"/>
                </a:lnTo>
                <a:lnTo>
                  <a:pt x="135532" y="168680"/>
                </a:lnTo>
                <a:lnTo>
                  <a:pt x="136244" y="169603"/>
                </a:lnTo>
                <a:lnTo>
                  <a:pt x="137425" y="170219"/>
                </a:lnTo>
                <a:lnTo>
                  <a:pt x="138213" y="171335"/>
                </a:lnTo>
                <a:lnTo>
                  <a:pt x="139580" y="176809"/>
                </a:lnTo>
                <a:lnTo>
                  <a:pt x="139726" y="180877"/>
                </a:lnTo>
                <a:lnTo>
                  <a:pt x="139040" y="182673"/>
                </a:lnTo>
                <a:lnTo>
                  <a:pt x="135408" y="188573"/>
                </a:lnTo>
                <a:lnTo>
                  <a:pt x="134312" y="192701"/>
                </a:lnTo>
                <a:lnTo>
                  <a:pt x="133313" y="194084"/>
                </a:lnTo>
                <a:lnTo>
                  <a:pt x="131941" y="195006"/>
                </a:lnTo>
                <a:lnTo>
                  <a:pt x="130320" y="195620"/>
                </a:lnTo>
                <a:lnTo>
                  <a:pt x="129241" y="196736"/>
                </a:lnTo>
                <a:lnTo>
                  <a:pt x="128520" y="198184"/>
                </a:lnTo>
                <a:lnTo>
                  <a:pt x="128040" y="199856"/>
                </a:lnTo>
                <a:lnTo>
                  <a:pt x="125624" y="203595"/>
                </a:lnTo>
                <a:lnTo>
                  <a:pt x="122196" y="207609"/>
                </a:lnTo>
                <a:lnTo>
                  <a:pt x="118320" y="211744"/>
                </a:lnTo>
                <a:lnTo>
                  <a:pt x="116298" y="213130"/>
                </a:lnTo>
                <a:lnTo>
                  <a:pt x="112168" y="214668"/>
                </a:lnTo>
                <a:lnTo>
                  <a:pt x="109372" y="215785"/>
                </a:lnTo>
                <a:lnTo>
                  <a:pt x="106097" y="217234"/>
                </a:lnTo>
                <a:lnTo>
                  <a:pt x="98692" y="220726"/>
                </a:lnTo>
                <a:lnTo>
                  <a:pt x="90694" y="224630"/>
                </a:lnTo>
                <a:lnTo>
                  <a:pt x="87291" y="226659"/>
                </a:lnTo>
                <a:lnTo>
                  <a:pt x="84316" y="228717"/>
                </a:lnTo>
                <a:lnTo>
                  <a:pt x="81626" y="230794"/>
                </a:lnTo>
                <a:lnTo>
                  <a:pt x="78422" y="232180"/>
                </a:lnTo>
                <a:lnTo>
                  <a:pt x="74873" y="233103"/>
                </a:lnTo>
                <a:lnTo>
                  <a:pt x="71095" y="233718"/>
                </a:lnTo>
                <a:lnTo>
                  <a:pt x="67871" y="234835"/>
                </a:lnTo>
                <a:lnTo>
                  <a:pt x="65015" y="236284"/>
                </a:lnTo>
                <a:lnTo>
                  <a:pt x="62405" y="237956"/>
                </a:lnTo>
                <a:lnTo>
                  <a:pt x="59960" y="239070"/>
                </a:lnTo>
                <a:lnTo>
                  <a:pt x="57623" y="239813"/>
                </a:lnTo>
                <a:lnTo>
                  <a:pt x="55359" y="240309"/>
                </a:lnTo>
                <a:lnTo>
                  <a:pt x="52438" y="240639"/>
                </a:lnTo>
                <a:lnTo>
                  <a:pt x="49079" y="240859"/>
                </a:lnTo>
                <a:lnTo>
                  <a:pt x="45427" y="241006"/>
                </a:lnTo>
                <a:lnTo>
                  <a:pt x="42287" y="241810"/>
                </a:lnTo>
                <a:lnTo>
                  <a:pt x="39487" y="243051"/>
                </a:lnTo>
                <a:lnTo>
                  <a:pt x="36915" y="244584"/>
                </a:lnTo>
                <a:lnTo>
                  <a:pt x="34494" y="245606"/>
                </a:lnTo>
                <a:lnTo>
                  <a:pt x="32174" y="246287"/>
                </a:lnTo>
                <a:lnTo>
                  <a:pt x="26751" y="247380"/>
                </a:lnTo>
                <a:lnTo>
                  <a:pt x="22439" y="247569"/>
                </a:lnTo>
                <a:lnTo>
                  <a:pt x="19023" y="247634"/>
                </a:lnTo>
                <a:lnTo>
                  <a:pt x="15985" y="247643"/>
                </a:lnTo>
                <a:lnTo>
                  <a:pt x="14894" y="246939"/>
                </a:lnTo>
                <a:lnTo>
                  <a:pt x="14165" y="245764"/>
                </a:lnTo>
                <a:lnTo>
                  <a:pt x="13679" y="244277"/>
                </a:lnTo>
                <a:lnTo>
                  <a:pt x="12650" y="243284"/>
                </a:lnTo>
                <a:lnTo>
                  <a:pt x="11257" y="242622"/>
                </a:lnTo>
                <a:lnTo>
                  <a:pt x="7323" y="241560"/>
                </a:lnTo>
                <a:lnTo>
                  <a:pt x="3268" y="238006"/>
                </a:lnTo>
                <a:lnTo>
                  <a:pt x="2178" y="236282"/>
                </a:lnTo>
                <a:lnTo>
                  <a:pt x="0" y="22860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0" name="SMARTInkAnnotation504"/>
          <p:cNvSpPr/>
          <p:nvPr/>
        </p:nvSpPr>
        <p:spPr>
          <a:xfrm>
            <a:off x="6086951" y="3460758"/>
            <a:ext cx="168847" cy="170527"/>
          </a:xfrm>
          <a:custGeom>
            <a:avLst/>
            <a:gdLst/>
            <a:ahLst/>
            <a:cxnLst/>
            <a:rect l="0" t="0" r="0" b="0"/>
            <a:pathLst>
              <a:path w="168847" h="170527">
                <a:moveTo>
                  <a:pt x="54476" y="44442"/>
                </a:moveTo>
                <a:lnTo>
                  <a:pt x="54476" y="12954"/>
                </a:lnTo>
                <a:lnTo>
                  <a:pt x="54476" y="18182"/>
                </a:lnTo>
                <a:lnTo>
                  <a:pt x="53771" y="18469"/>
                </a:lnTo>
                <a:lnTo>
                  <a:pt x="49005" y="18966"/>
                </a:lnTo>
                <a:lnTo>
                  <a:pt x="48711" y="19697"/>
                </a:lnTo>
                <a:lnTo>
                  <a:pt x="48297" y="24097"/>
                </a:lnTo>
                <a:lnTo>
                  <a:pt x="48200" y="27874"/>
                </a:lnTo>
                <a:lnTo>
                  <a:pt x="48146" y="37338"/>
                </a:lnTo>
                <a:lnTo>
                  <a:pt x="47432" y="40411"/>
                </a:lnTo>
                <a:lnTo>
                  <a:pt x="43760" y="48108"/>
                </a:lnTo>
                <a:lnTo>
                  <a:pt x="42653" y="52657"/>
                </a:lnTo>
                <a:lnTo>
                  <a:pt x="42359" y="55563"/>
                </a:lnTo>
                <a:lnTo>
                  <a:pt x="42162" y="58911"/>
                </a:lnTo>
                <a:lnTo>
                  <a:pt x="42031" y="62555"/>
                </a:lnTo>
                <a:lnTo>
                  <a:pt x="41237" y="66395"/>
                </a:lnTo>
                <a:lnTo>
                  <a:pt x="40003" y="70366"/>
                </a:lnTo>
                <a:lnTo>
                  <a:pt x="38474" y="74425"/>
                </a:lnTo>
                <a:lnTo>
                  <a:pt x="37453" y="78542"/>
                </a:lnTo>
                <a:lnTo>
                  <a:pt x="36774" y="82697"/>
                </a:lnTo>
                <a:lnTo>
                  <a:pt x="36321" y="86879"/>
                </a:lnTo>
                <a:lnTo>
                  <a:pt x="35313" y="91078"/>
                </a:lnTo>
                <a:lnTo>
                  <a:pt x="33934" y="95288"/>
                </a:lnTo>
                <a:lnTo>
                  <a:pt x="32311" y="99506"/>
                </a:lnTo>
                <a:lnTo>
                  <a:pt x="31227" y="103024"/>
                </a:lnTo>
                <a:lnTo>
                  <a:pt x="30505" y="106074"/>
                </a:lnTo>
                <a:lnTo>
                  <a:pt x="30023" y="108813"/>
                </a:lnTo>
                <a:lnTo>
                  <a:pt x="28996" y="112051"/>
                </a:lnTo>
                <a:lnTo>
                  <a:pt x="27605" y="115620"/>
                </a:lnTo>
                <a:lnTo>
                  <a:pt x="25973" y="119411"/>
                </a:lnTo>
                <a:lnTo>
                  <a:pt x="24178" y="122643"/>
                </a:lnTo>
                <a:lnTo>
                  <a:pt x="22275" y="125504"/>
                </a:lnTo>
                <a:lnTo>
                  <a:pt x="20301" y="128117"/>
                </a:lnTo>
                <a:lnTo>
                  <a:pt x="18985" y="131270"/>
                </a:lnTo>
                <a:lnTo>
                  <a:pt x="18107" y="134783"/>
                </a:lnTo>
                <a:lnTo>
                  <a:pt x="17523" y="138536"/>
                </a:lnTo>
                <a:lnTo>
                  <a:pt x="16426" y="141743"/>
                </a:lnTo>
                <a:lnTo>
                  <a:pt x="14990" y="144587"/>
                </a:lnTo>
                <a:lnTo>
                  <a:pt x="12217" y="149629"/>
                </a:lnTo>
                <a:lnTo>
                  <a:pt x="10984" y="154221"/>
                </a:lnTo>
                <a:lnTo>
                  <a:pt x="10437" y="158614"/>
                </a:lnTo>
                <a:lnTo>
                  <a:pt x="10291" y="160773"/>
                </a:lnTo>
                <a:lnTo>
                  <a:pt x="9487" y="162213"/>
                </a:lnTo>
                <a:lnTo>
                  <a:pt x="8246" y="163173"/>
                </a:lnTo>
                <a:lnTo>
                  <a:pt x="4554" y="164713"/>
                </a:lnTo>
                <a:lnTo>
                  <a:pt x="4250" y="165545"/>
                </a:lnTo>
                <a:lnTo>
                  <a:pt x="3725" y="170526"/>
                </a:lnTo>
                <a:lnTo>
                  <a:pt x="2992" y="170126"/>
                </a:lnTo>
                <a:lnTo>
                  <a:pt x="296" y="167800"/>
                </a:lnTo>
                <a:lnTo>
                  <a:pt x="0" y="166897"/>
                </a:lnTo>
                <a:lnTo>
                  <a:pt x="508" y="166295"/>
                </a:lnTo>
                <a:lnTo>
                  <a:pt x="1554" y="165894"/>
                </a:lnTo>
                <a:lnTo>
                  <a:pt x="2251" y="164921"/>
                </a:lnTo>
                <a:lnTo>
                  <a:pt x="3025" y="161959"/>
                </a:lnTo>
                <a:lnTo>
                  <a:pt x="3370" y="158290"/>
                </a:lnTo>
                <a:lnTo>
                  <a:pt x="3522" y="153602"/>
                </a:lnTo>
                <a:lnTo>
                  <a:pt x="3628" y="138432"/>
                </a:lnTo>
                <a:lnTo>
                  <a:pt x="4340" y="134618"/>
                </a:lnTo>
                <a:lnTo>
                  <a:pt x="5520" y="129960"/>
                </a:lnTo>
                <a:lnTo>
                  <a:pt x="7013" y="124737"/>
                </a:lnTo>
                <a:lnTo>
                  <a:pt x="8008" y="120550"/>
                </a:lnTo>
                <a:lnTo>
                  <a:pt x="8672" y="117053"/>
                </a:lnTo>
                <a:lnTo>
                  <a:pt x="9114" y="114016"/>
                </a:lnTo>
                <a:lnTo>
                  <a:pt x="9409" y="110580"/>
                </a:lnTo>
                <a:lnTo>
                  <a:pt x="9605" y="106878"/>
                </a:lnTo>
                <a:lnTo>
                  <a:pt x="9737" y="103000"/>
                </a:lnTo>
                <a:lnTo>
                  <a:pt x="10530" y="98297"/>
                </a:lnTo>
                <a:lnTo>
                  <a:pt x="11765" y="93045"/>
                </a:lnTo>
                <a:lnTo>
                  <a:pt x="13294" y="87428"/>
                </a:lnTo>
                <a:lnTo>
                  <a:pt x="15019" y="82977"/>
                </a:lnTo>
                <a:lnTo>
                  <a:pt x="16876" y="79304"/>
                </a:lnTo>
                <a:lnTo>
                  <a:pt x="18819" y="76150"/>
                </a:lnTo>
                <a:lnTo>
                  <a:pt x="20821" y="72636"/>
                </a:lnTo>
                <a:lnTo>
                  <a:pt x="24928" y="64969"/>
                </a:lnTo>
                <a:lnTo>
                  <a:pt x="26306" y="60949"/>
                </a:lnTo>
                <a:lnTo>
                  <a:pt x="27224" y="56858"/>
                </a:lnTo>
                <a:lnTo>
                  <a:pt x="27836" y="52719"/>
                </a:lnTo>
                <a:lnTo>
                  <a:pt x="28950" y="48549"/>
                </a:lnTo>
                <a:lnTo>
                  <a:pt x="30398" y="44358"/>
                </a:lnTo>
                <a:lnTo>
                  <a:pt x="32071" y="40153"/>
                </a:lnTo>
                <a:lnTo>
                  <a:pt x="33891" y="36644"/>
                </a:lnTo>
                <a:lnTo>
                  <a:pt x="35811" y="33598"/>
                </a:lnTo>
                <a:lnTo>
                  <a:pt x="37796" y="30863"/>
                </a:lnTo>
                <a:lnTo>
                  <a:pt x="39826" y="27628"/>
                </a:lnTo>
                <a:lnTo>
                  <a:pt x="41885" y="24060"/>
                </a:lnTo>
                <a:lnTo>
                  <a:pt x="43964" y="20271"/>
                </a:lnTo>
                <a:lnTo>
                  <a:pt x="46056" y="17039"/>
                </a:lnTo>
                <a:lnTo>
                  <a:pt x="48157" y="14179"/>
                </a:lnTo>
                <a:lnTo>
                  <a:pt x="53228" y="7890"/>
                </a:lnTo>
                <a:lnTo>
                  <a:pt x="53644" y="6668"/>
                </a:lnTo>
                <a:lnTo>
                  <a:pt x="54106" y="3430"/>
                </a:lnTo>
                <a:lnTo>
                  <a:pt x="54936" y="2284"/>
                </a:lnTo>
                <a:lnTo>
                  <a:pt x="56195" y="1520"/>
                </a:lnTo>
                <a:lnTo>
                  <a:pt x="60559" y="82"/>
                </a:lnTo>
                <a:lnTo>
                  <a:pt x="65824" y="4"/>
                </a:lnTo>
                <a:lnTo>
                  <a:pt x="66277" y="0"/>
                </a:lnTo>
                <a:lnTo>
                  <a:pt x="70288" y="3365"/>
                </a:lnTo>
                <a:lnTo>
                  <a:pt x="71372" y="5063"/>
                </a:lnTo>
                <a:lnTo>
                  <a:pt x="72576" y="8831"/>
                </a:lnTo>
                <a:lnTo>
                  <a:pt x="73110" y="12857"/>
                </a:lnTo>
                <a:lnTo>
                  <a:pt x="73253" y="14919"/>
                </a:lnTo>
                <a:lnTo>
                  <a:pt x="74054" y="17704"/>
                </a:lnTo>
                <a:lnTo>
                  <a:pt x="75294" y="20973"/>
                </a:lnTo>
                <a:lnTo>
                  <a:pt x="76827" y="24563"/>
                </a:lnTo>
                <a:lnTo>
                  <a:pt x="77848" y="29072"/>
                </a:lnTo>
                <a:lnTo>
                  <a:pt x="78530" y="34196"/>
                </a:lnTo>
                <a:lnTo>
                  <a:pt x="78984" y="39728"/>
                </a:lnTo>
                <a:lnTo>
                  <a:pt x="79993" y="44827"/>
                </a:lnTo>
                <a:lnTo>
                  <a:pt x="81371" y="49637"/>
                </a:lnTo>
                <a:lnTo>
                  <a:pt x="82996" y="54256"/>
                </a:lnTo>
                <a:lnTo>
                  <a:pt x="84785" y="58745"/>
                </a:lnTo>
                <a:lnTo>
                  <a:pt x="86684" y="63150"/>
                </a:lnTo>
                <a:lnTo>
                  <a:pt x="88657" y="67497"/>
                </a:lnTo>
                <a:lnTo>
                  <a:pt x="89971" y="72512"/>
                </a:lnTo>
                <a:lnTo>
                  <a:pt x="90847" y="77972"/>
                </a:lnTo>
                <a:lnTo>
                  <a:pt x="91432" y="83729"/>
                </a:lnTo>
                <a:lnTo>
                  <a:pt x="92527" y="88978"/>
                </a:lnTo>
                <a:lnTo>
                  <a:pt x="93963" y="93888"/>
                </a:lnTo>
                <a:lnTo>
                  <a:pt x="95627" y="98573"/>
                </a:lnTo>
                <a:lnTo>
                  <a:pt x="97442" y="103107"/>
                </a:lnTo>
                <a:lnTo>
                  <a:pt x="99359" y="107541"/>
                </a:lnTo>
                <a:lnTo>
                  <a:pt x="103370" y="116230"/>
                </a:lnTo>
                <a:lnTo>
                  <a:pt x="107506" y="124796"/>
                </a:lnTo>
                <a:lnTo>
                  <a:pt x="109597" y="128350"/>
                </a:lnTo>
                <a:lnTo>
                  <a:pt x="111698" y="131425"/>
                </a:lnTo>
                <a:lnTo>
                  <a:pt x="115914" y="136724"/>
                </a:lnTo>
                <a:lnTo>
                  <a:pt x="120141" y="141430"/>
                </a:lnTo>
                <a:lnTo>
                  <a:pt x="124373" y="145873"/>
                </a:lnTo>
                <a:lnTo>
                  <a:pt x="135823" y="157478"/>
                </a:lnTo>
                <a:lnTo>
                  <a:pt x="136948" y="157899"/>
                </a:lnTo>
                <a:lnTo>
                  <a:pt x="141903" y="158492"/>
                </a:lnTo>
                <a:lnTo>
                  <a:pt x="147136" y="158668"/>
                </a:lnTo>
                <a:lnTo>
                  <a:pt x="148608" y="158709"/>
                </a:lnTo>
                <a:lnTo>
                  <a:pt x="149001" y="158015"/>
                </a:lnTo>
                <a:lnTo>
                  <a:pt x="149437" y="155361"/>
                </a:lnTo>
                <a:lnTo>
                  <a:pt x="150259" y="153666"/>
                </a:lnTo>
                <a:lnTo>
                  <a:pt x="153056" y="149901"/>
                </a:lnTo>
                <a:lnTo>
                  <a:pt x="154084" y="147204"/>
                </a:lnTo>
                <a:lnTo>
                  <a:pt x="154770" y="143994"/>
                </a:lnTo>
                <a:lnTo>
                  <a:pt x="155227" y="140443"/>
                </a:lnTo>
                <a:lnTo>
                  <a:pt x="156237" y="137370"/>
                </a:lnTo>
                <a:lnTo>
                  <a:pt x="159242" y="132075"/>
                </a:lnTo>
                <a:lnTo>
                  <a:pt x="161049" y="127369"/>
                </a:lnTo>
                <a:lnTo>
                  <a:pt x="161852" y="122221"/>
                </a:lnTo>
                <a:lnTo>
                  <a:pt x="162066" y="118872"/>
                </a:lnTo>
                <a:lnTo>
                  <a:pt x="162208" y="115229"/>
                </a:lnTo>
                <a:lnTo>
                  <a:pt x="163009" y="111389"/>
                </a:lnTo>
                <a:lnTo>
                  <a:pt x="164250" y="107418"/>
                </a:lnTo>
                <a:lnTo>
                  <a:pt x="165782" y="103359"/>
                </a:lnTo>
                <a:lnTo>
                  <a:pt x="166804" y="99242"/>
                </a:lnTo>
                <a:lnTo>
                  <a:pt x="167486" y="95087"/>
                </a:lnTo>
                <a:lnTo>
                  <a:pt x="167940" y="90905"/>
                </a:lnTo>
                <a:lnTo>
                  <a:pt x="168242" y="87412"/>
                </a:lnTo>
                <a:lnTo>
                  <a:pt x="168445" y="84378"/>
                </a:lnTo>
                <a:lnTo>
                  <a:pt x="168668" y="79124"/>
                </a:lnTo>
                <a:lnTo>
                  <a:pt x="168768" y="74438"/>
                </a:lnTo>
                <a:lnTo>
                  <a:pt x="168846" y="45575"/>
                </a:lnTo>
                <a:lnTo>
                  <a:pt x="168140" y="42375"/>
                </a:lnTo>
                <a:lnTo>
                  <a:pt x="166964" y="39536"/>
                </a:lnTo>
                <a:lnTo>
                  <a:pt x="164481" y="34501"/>
                </a:lnTo>
                <a:lnTo>
                  <a:pt x="163376" y="29911"/>
                </a:lnTo>
                <a:lnTo>
                  <a:pt x="162887" y="25519"/>
                </a:lnTo>
                <a:lnTo>
                  <a:pt x="162571" y="20321"/>
                </a:lnTo>
                <a:lnTo>
                  <a:pt x="162517" y="16050"/>
                </a:lnTo>
                <a:lnTo>
                  <a:pt x="162494" y="6342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1" name="SMARTInkAnnotation505"/>
          <p:cNvSpPr/>
          <p:nvPr/>
        </p:nvSpPr>
        <p:spPr>
          <a:xfrm>
            <a:off x="6306638" y="3467100"/>
            <a:ext cx="63501" cy="114007"/>
          </a:xfrm>
          <a:custGeom>
            <a:avLst/>
            <a:gdLst/>
            <a:ahLst/>
            <a:cxnLst/>
            <a:rect l="0" t="0" r="0" b="0"/>
            <a:pathLst>
              <a:path w="63501" h="114007">
                <a:moveTo>
                  <a:pt x="25409" y="0"/>
                </a:moveTo>
                <a:lnTo>
                  <a:pt x="25409" y="3371"/>
                </a:lnTo>
                <a:lnTo>
                  <a:pt x="24703" y="4364"/>
                </a:lnTo>
                <a:lnTo>
                  <a:pt x="23526" y="5026"/>
                </a:lnTo>
                <a:lnTo>
                  <a:pt x="22035" y="5468"/>
                </a:lnTo>
                <a:lnTo>
                  <a:pt x="21042" y="6467"/>
                </a:lnTo>
                <a:lnTo>
                  <a:pt x="20379" y="7840"/>
                </a:lnTo>
                <a:lnTo>
                  <a:pt x="19937" y="9460"/>
                </a:lnTo>
                <a:lnTo>
                  <a:pt x="18938" y="11245"/>
                </a:lnTo>
                <a:lnTo>
                  <a:pt x="17565" y="13142"/>
                </a:lnTo>
                <a:lnTo>
                  <a:pt x="15944" y="15111"/>
                </a:lnTo>
                <a:lnTo>
                  <a:pt x="14862" y="17130"/>
                </a:lnTo>
                <a:lnTo>
                  <a:pt x="14142" y="19181"/>
                </a:lnTo>
                <a:lnTo>
                  <a:pt x="13661" y="21255"/>
                </a:lnTo>
                <a:lnTo>
                  <a:pt x="12634" y="23342"/>
                </a:lnTo>
                <a:lnTo>
                  <a:pt x="11246" y="25439"/>
                </a:lnTo>
                <a:lnTo>
                  <a:pt x="9612" y="27543"/>
                </a:lnTo>
                <a:lnTo>
                  <a:pt x="8524" y="30357"/>
                </a:lnTo>
                <a:lnTo>
                  <a:pt x="7798" y="33643"/>
                </a:lnTo>
                <a:lnTo>
                  <a:pt x="7314" y="37246"/>
                </a:lnTo>
                <a:lnTo>
                  <a:pt x="6285" y="41058"/>
                </a:lnTo>
                <a:lnTo>
                  <a:pt x="4893" y="45011"/>
                </a:lnTo>
                <a:lnTo>
                  <a:pt x="3261" y="49057"/>
                </a:lnTo>
                <a:lnTo>
                  <a:pt x="2170" y="52460"/>
                </a:lnTo>
                <a:lnTo>
                  <a:pt x="1444" y="55435"/>
                </a:lnTo>
                <a:lnTo>
                  <a:pt x="960" y="58123"/>
                </a:lnTo>
                <a:lnTo>
                  <a:pt x="638" y="60621"/>
                </a:lnTo>
                <a:lnTo>
                  <a:pt x="423" y="62992"/>
                </a:lnTo>
                <a:lnTo>
                  <a:pt x="280" y="65278"/>
                </a:lnTo>
                <a:lnTo>
                  <a:pt x="119" y="71581"/>
                </a:lnTo>
                <a:lnTo>
                  <a:pt x="0" y="90747"/>
                </a:lnTo>
                <a:lnTo>
                  <a:pt x="704" y="92954"/>
                </a:lnTo>
                <a:lnTo>
                  <a:pt x="1878" y="95130"/>
                </a:lnTo>
                <a:lnTo>
                  <a:pt x="3368" y="97287"/>
                </a:lnTo>
                <a:lnTo>
                  <a:pt x="4361" y="99430"/>
                </a:lnTo>
                <a:lnTo>
                  <a:pt x="5022" y="101565"/>
                </a:lnTo>
                <a:lnTo>
                  <a:pt x="5464" y="103693"/>
                </a:lnTo>
                <a:lnTo>
                  <a:pt x="6465" y="105112"/>
                </a:lnTo>
                <a:lnTo>
                  <a:pt x="7837" y="106058"/>
                </a:lnTo>
                <a:lnTo>
                  <a:pt x="9459" y="106689"/>
                </a:lnTo>
                <a:lnTo>
                  <a:pt x="11245" y="107815"/>
                </a:lnTo>
                <a:lnTo>
                  <a:pt x="13143" y="109271"/>
                </a:lnTo>
                <a:lnTo>
                  <a:pt x="15114" y="110947"/>
                </a:lnTo>
                <a:lnTo>
                  <a:pt x="17133" y="112065"/>
                </a:lnTo>
                <a:lnTo>
                  <a:pt x="19186" y="112811"/>
                </a:lnTo>
                <a:lnTo>
                  <a:pt x="21259" y="113307"/>
                </a:lnTo>
                <a:lnTo>
                  <a:pt x="23348" y="113638"/>
                </a:lnTo>
                <a:lnTo>
                  <a:pt x="25448" y="113859"/>
                </a:lnTo>
                <a:lnTo>
                  <a:pt x="27552" y="114006"/>
                </a:lnTo>
                <a:lnTo>
                  <a:pt x="29661" y="113398"/>
                </a:lnTo>
                <a:lnTo>
                  <a:pt x="31774" y="112288"/>
                </a:lnTo>
                <a:lnTo>
                  <a:pt x="33889" y="110842"/>
                </a:lnTo>
                <a:lnTo>
                  <a:pt x="36004" y="109878"/>
                </a:lnTo>
                <a:lnTo>
                  <a:pt x="38120" y="109235"/>
                </a:lnTo>
                <a:lnTo>
                  <a:pt x="40237" y="108807"/>
                </a:lnTo>
                <a:lnTo>
                  <a:pt x="42354" y="107816"/>
                </a:lnTo>
                <a:lnTo>
                  <a:pt x="44472" y="106449"/>
                </a:lnTo>
                <a:lnTo>
                  <a:pt x="46589" y="104833"/>
                </a:lnTo>
                <a:lnTo>
                  <a:pt x="48707" y="103050"/>
                </a:lnTo>
                <a:lnTo>
                  <a:pt x="50825" y="101155"/>
                </a:lnTo>
                <a:lnTo>
                  <a:pt x="55061" y="97169"/>
                </a:lnTo>
                <a:lnTo>
                  <a:pt x="59297" y="93046"/>
                </a:lnTo>
                <a:lnTo>
                  <a:pt x="60709" y="90958"/>
                </a:lnTo>
                <a:lnTo>
                  <a:pt x="61650" y="88862"/>
                </a:lnTo>
                <a:lnTo>
                  <a:pt x="62278" y="86758"/>
                </a:lnTo>
                <a:lnTo>
                  <a:pt x="62696" y="84650"/>
                </a:lnTo>
                <a:lnTo>
                  <a:pt x="62975" y="82539"/>
                </a:lnTo>
                <a:lnTo>
                  <a:pt x="63161" y="80426"/>
                </a:lnTo>
                <a:lnTo>
                  <a:pt x="63285" y="78311"/>
                </a:lnTo>
                <a:lnTo>
                  <a:pt x="63423" y="74081"/>
                </a:lnTo>
                <a:lnTo>
                  <a:pt x="63500" y="67733"/>
                </a:lnTo>
                <a:lnTo>
                  <a:pt x="62806" y="65616"/>
                </a:lnTo>
                <a:lnTo>
                  <a:pt x="61636" y="63500"/>
                </a:lnTo>
                <a:lnTo>
                  <a:pt x="60150" y="61383"/>
                </a:lnTo>
                <a:lnTo>
                  <a:pt x="58453" y="59267"/>
                </a:lnTo>
                <a:lnTo>
                  <a:pt x="56617" y="57150"/>
                </a:lnTo>
                <a:lnTo>
                  <a:pt x="54686" y="55034"/>
                </a:lnTo>
                <a:lnTo>
                  <a:pt x="53399" y="52917"/>
                </a:lnTo>
                <a:lnTo>
                  <a:pt x="52541" y="50800"/>
                </a:lnTo>
                <a:lnTo>
                  <a:pt x="51969" y="48684"/>
                </a:lnTo>
                <a:lnTo>
                  <a:pt x="50881" y="47273"/>
                </a:lnTo>
                <a:lnTo>
                  <a:pt x="49450" y="46331"/>
                </a:lnTo>
                <a:lnTo>
                  <a:pt x="47790" y="45704"/>
                </a:lnTo>
                <a:lnTo>
                  <a:pt x="45978" y="44581"/>
                </a:lnTo>
                <a:lnTo>
                  <a:pt x="44064" y="43126"/>
                </a:lnTo>
                <a:lnTo>
                  <a:pt x="42081" y="41451"/>
                </a:lnTo>
                <a:lnTo>
                  <a:pt x="40054" y="40334"/>
                </a:lnTo>
                <a:lnTo>
                  <a:pt x="37996" y="39589"/>
                </a:lnTo>
                <a:lnTo>
                  <a:pt x="35919" y="39093"/>
                </a:lnTo>
                <a:lnTo>
                  <a:pt x="33827" y="38762"/>
                </a:lnTo>
                <a:lnTo>
                  <a:pt x="31727" y="38541"/>
                </a:lnTo>
                <a:lnTo>
                  <a:pt x="29621" y="38394"/>
                </a:lnTo>
                <a:lnTo>
                  <a:pt x="27510" y="38296"/>
                </a:lnTo>
                <a:lnTo>
                  <a:pt x="23283" y="38188"/>
                </a:lnTo>
                <a:lnTo>
                  <a:pt x="21874" y="37453"/>
                </a:lnTo>
                <a:lnTo>
                  <a:pt x="20934" y="36257"/>
                </a:lnTo>
                <a:lnTo>
                  <a:pt x="19426" y="32641"/>
                </a:lnTo>
                <a:lnTo>
                  <a:pt x="18596" y="32344"/>
                </a:lnTo>
                <a:lnTo>
                  <a:pt x="17337" y="32146"/>
                </a:lnTo>
                <a:lnTo>
                  <a:pt x="12701" y="3175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2" name="SMARTInkAnnotation506"/>
          <p:cNvSpPr/>
          <p:nvPr/>
        </p:nvSpPr>
        <p:spPr>
          <a:xfrm>
            <a:off x="6389264" y="3276600"/>
            <a:ext cx="155875" cy="431801"/>
          </a:xfrm>
          <a:custGeom>
            <a:avLst/>
            <a:gdLst/>
            <a:ahLst/>
            <a:cxnLst/>
            <a:rect l="0" t="0" r="0" b="0"/>
            <a:pathLst>
              <a:path w="155875" h="431801">
                <a:moveTo>
                  <a:pt x="25384" y="0"/>
                </a:moveTo>
                <a:lnTo>
                  <a:pt x="16540" y="0"/>
                </a:lnTo>
                <a:lnTo>
                  <a:pt x="14546" y="705"/>
                </a:lnTo>
                <a:lnTo>
                  <a:pt x="10447" y="3371"/>
                </a:lnTo>
                <a:lnTo>
                  <a:pt x="6273" y="5026"/>
                </a:lnTo>
                <a:lnTo>
                  <a:pt x="1213" y="6088"/>
                </a:lnTo>
                <a:lnTo>
                  <a:pt x="798" y="6881"/>
                </a:lnTo>
                <a:lnTo>
                  <a:pt x="337" y="9643"/>
                </a:lnTo>
                <a:lnTo>
                  <a:pt x="0" y="17899"/>
                </a:lnTo>
                <a:lnTo>
                  <a:pt x="3350" y="25451"/>
                </a:lnTo>
                <a:lnTo>
                  <a:pt x="6883" y="30831"/>
                </a:lnTo>
                <a:lnTo>
                  <a:pt x="8814" y="33255"/>
                </a:lnTo>
                <a:lnTo>
                  <a:pt x="11514" y="35575"/>
                </a:lnTo>
                <a:lnTo>
                  <a:pt x="14725" y="37828"/>
                </a:lnTo>
                <a:lnTo>
                  <a:pt x="18278" y="40035"/>
                </a:lnTo>
                <a:lnTo>
                  <a:pt x="21353" y="43623"/>
                </a:lnTo>
                <a:lnTo>
                  <a:pt x="24108" y="48132"/>
                </a:lnTo>
                <a:lnTo>
                  <a:pt x="26651" y="53255"/>
                </a:lnTo>
                <a:lnTo>
                  <a:pt x="31360" y="60828"/>
                </a:lnTo>
                <a:lnTo>
                  <a:pt x="33603" y="63835"/>
                </a:lnTo>
                <a:lnTo>
                  <a:pt x="37217" y="67251"/>
                </a:lnTo>
                <a:lnTo>
                  <a:pt x="41744" y="70939"/>
                </a:lnTo>
                <a:lnTo>
                  <a:pt x="46880" y="74809"/>
                </a:lnTo>
                <a:lnTo>
                  <a:pt x="51717" y="79506"/>
                </a:lnTo>
                <a:lnTo>
                  <a:pt x="56353" y="84755"/>
                </a:lnTo>
                <a:lnTo>
                  <a:pt x="60855" y="90369"/>
                </a:lnTo>
                <a:lnTo>
                  <a:pt x="65269" y="95524"/>
                </a:lnTo>
                <a:lnTo>
                  <a:pt x="69624" y="100371"/>
                </a:lnTo>
                <a:lnTo>
                  <a:pt x="73938" y="105015"/>
                </a:lnTo>
                <a:lnTo>
                  <a:pt x="77522" y="110226"/>
                </a:lnTo>
                <a:lnTo>
                  <a:pt x="80616" y="115817"/>
                </a:lnTo>
                <a:lnTo>
                  <a:pt x="83385" y="121662"/>
                </a:lnTo>
                <a:lnTo>
                  <a:pt x="86642" y="126969"/>
                </a:lnTo>
                <a:lnTo>
                  <a:pt x="90227" y="131918"/>
                </a:lnTo>
                <a:lnTo>
                  <a:pt x="94028" y="136629"/>
                </a:lnTo>
                <a:lnTo>
                  <a:pt x="97269" y="141886"/>
                </a:lnTo>
                <a:lnTo>
                  <a:pt x="100135" y="147507"/>
                </a:lnTo>
                <a:lnTo>
                  <a:pt x="102751" y="153372"/>
                </a:lnTo>
                <a:lnTo>
                  <a:pt x="105908" y="158692"/>
                </a:lnTo>
                <a:lnTo>
                  <a:pt x="109424" y="163650"/>
                </a:lnTo>
                <a:lnTo>
                  <a:pt x="113181" y="168367"/>
                </a:lnTo>
                <a:lnTo>
                  <a:pt x="116391" y="173628"/>
                </a:lnTo>
                <a:lnTo>
                  <a:pt x="119236" y="179252"/>
                </a:lnTo>
                <a:lnTo>
                  <a:pt x="121839" y="185118"/>
                </a:lnTo>
                <a:lnTo>
                  <a:pt x="126615" y="197280"/>
                </a:lnTo>
                <a:lnTo>
                  <a:pt x="131090" y="209741"/>
                </a:lnTo>
                <a:lnTo>
                  <a:pt x="135433" y="222335"/>
                </a:lnTo>
                <a:lnTo>
                  <a:pt x="139717" y="233106"/>
                </a:lnTo>
                <a:lnTo>
                  <a:pt x="143974" y="243303"/>
                </a:lnTo>
                <a:lnTo>
                  <a:pt x="148218" y="254890"/>
                </a:lnTo>
                <a:lnTo>
                  <a:pt x="150577" y="265214"/>
                </a:lnTo>
                <a:lnTo>
                  <a:pt x="152331" y="274506"/>
                </a:lnTo>
                <a:lnTo>
                  <a:pt x="155462" y="283340"/>
                </a:lnTo>
                <a:lnTo>
                  <a:pt x="155874" y="288377"/>
                </a:lnTo>
                <a:lnTo>
                  <a:pt x="154449" y="299617"/>
                </a:lnTo>
                <a:lnTo>
                  <a:pt x="153346" y="309787"/>
                </a:lnTo>
                <a:lnTo>
                  <a:pt x="152149" y="319011"/>
                </a:lnTo>
                <a:lnTo>
                  <a:pt x="148212" y="332137"/>
                </a:lnTo>
                <a:lnTo>
                  <a:pt x="147042" y="340704"/>
                </a:lnTo>
                <a:lnTo>
                  <a:pt x="145319" y="344963"/>
                </a:lnTo>
                <a:lnTo>
                  <a:pt x="142758" y="349214"/>
                </a:lnTo>
                <a:lnTo>
                  <a:pt x="139639" y="353460"/>
                </a:lnTo>
                <a:lnTo>
                  <a:pt x="136174" y="361939"/>
                </a:lnTo>
                <a:lnTo>
                  <a:pt x="135249" y="366176"/>
                </a:lnTo>
                <a:lnTo>
                  <a:pt x="133221" y="369707"/>
                </a:lnTo>
                <a:lnTo>
                  <a:pt x="130456" y="372765"/>
                </a:lnTo>
                <a:lnTo>
                  <a:pt x="127201" y="375510"/>
                </a:lnTo>
                <a:lnTo>
                  <a:pt x="123620" y="378046"/>
                </a:lnTo>
                <a:lnTo>
                  <a:pt x="119821" y="380442"/>
                </a:lnTo>
                <a:lnTo>
                  <a:pt x="115875" y="382744"/>
                </a:lnTo>
                <a:lnTo>
                  <a:pt x="112539" y="384985"/>
                </a:lnTo>
                <a:lnTo>
                  <a:pt x="109609" y="387185"/>
                </a:lnTo>
                <a:lnTo>
                  <a:pt x="106949" y="389356"/>
                </a:lnTo>
                <a:lnTo>
                  <a:pt x="103765" y="392215"/>
                </a:lnTo>
                <a:lnTo>
                  <a:pt x="96461" y="399155"/>
                </a:lnTo>
                <a:lnTo>
                  <a:pt x="87783" y="407624"/>
                </a:lnTo>
                <a:lnTo>
                  <a:pt x="85339" y="409333"/>
                </a:lnTo>
                <a:lnTo>
                  <a:pt x="80741" y="411231"/>
                </a:lnTo>
                <a:lnTo>
                  <a:pt x="77821" y="412443"/>
                </a:lnTo>
                <a:lnTo>
                  <a:pt x="74461" y="413957"/>
                </a:lnTo>
                <a:lnTo>
                  <a:pt x="70810" y="415671"/>
                </a:lnTo>
                <a:lnTo>
                  <a:pt x="67670" y="417519"/>
                </a:lnTo>
                <a:lnTo>
                  <a:pt x="64870" y="419458"/>
                </a:lnTo>
                <a:lnTo>
                  <a:pt x="62298" y="421455"/>
                </a:lnTo>
                <a:lnTo>
                  <a:pt x="57557" y="423675"/>
                </a:lnTo>
                <a:lnTo>
                  <a:pt x="53096" y="424661"/>
                </a:lnTo>
                <a:lnTo>
                  <a:pt x="48761" y="425099"/>
                </a:lnTo>
                <a:lnTo>
                  <a:pt x="44481" y="425294"/>
                </a:lnTo>
                <a:lnTo>
                  <a:pt x="42351" y="425346"/>
                </a:lnTo>
                <a:lnTo>
                  <a:pt x="40931" y="426086"/>
                </a:lnTo>
                <a:lnTo>
                  <a:pt x="39985" y="427285"/>
                </a:lnTo>
                <a:lnTo>
                  <a:pt x="39353" y="428790"/>
                </a:lnTo>
                <a:lnTo>
                  <a:pt x="38227" y="429794"/>
                </a:lnTo>
                <a:lnTo>
                  <a:pt x="36769" y="430462"/>
                </a:lnTo>
                <a:lnTo>
                  <a:pt x="31737" y="43180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3" name="SMARTInkAnnotation507"/>
          <p:cNvSpPr/>
          <p:nvPr/>
        </p:nvSpPr>
        <p:spPr>
          <a:xfrm>
            <a:off x="6649767" y="3435350"/>
            <a:ext cx="95287" cy="12701"/>
          </a:xfrm>
          <a:custGeom>
            <a:avLst/>
            <a:gdLst/>
            <a:ahLst/>
            <a:cxnLst/>
            <a:rect l="0" t="0" r="0" b="0"/>
            <a:pathLst>
              <a:path w="95287" h="12701">
                <a:moveTo>
                  <a:pt x="12684" y="0"/>
                </a:moveTo>
                <a:lnTo>
                  <a:pt x="12684" y="3371"/>
                </a:lnTo>
                <a:lnTo>
                  <a:pt x="11979" y="4364"/>
                </a:lnTo>
                <a:lnTo>
                  <a:pt x="10801" y="5026"/>
                </a:lnTo>
                <a:lnTo>
                  <a:pt x="9312" y="5467"/>
                </a:lnTo>
                <a:lnTo>
                  <a:pt x="8317" y="6467"/>
                </a:lnTo>
                <a:lnTo>
                  <a:pt x="7656" y="7839"/>
                </a:lnTo>
                <a:lnTo>
                  <a:pt x="6592" y="11740"/>
                </a:lnTo>
                <a:lnTo>
                  <a:pt x="5799" y="12060"/>
                </a:lnTo>
                <a:lnTo>
                  <a:pt x="3035" y="12416"/>
                </a:lnTo>
                <a:lnTo>
                  <a:pt x="29" y="12695"/>
                </a:lnTo>
                <a:lnTo>
                  <a:pt x="0" y="12698"/>
                </a:lnTo>
                <a:lnTo>
                  <a:pt x="95286" y="1270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4" name="SMARTInkAnnotation508"/>
          <p:cNvSpPr/>
          <p:nvPr/>
        </p:nvSpPr>
        <p:spPr>
          <a:xfrm>
            <a:off x="6675186" y="3473450"/>
            <a:ext cx="114346" cy="19049"/>
          </a:xfrm>
          <a:custGeom>
            <a:avLst/>
            <a:gdLst/>
            <a:ahLst/>
            <a:cxnLst/>
            <a:rect l="0" t="0" r="0" b="0"/>
            <a:pathLst>
              <a:path w="114346" h="19049">
                <a:moveTo>
                  <a:pt x="38096" y="0"/>
                </a:moveTo>
                <a:lnTo>
                  <a:pt x="34724" y="0"/>
                </a:lnTo>
                <a:lnTo>
                  <a:pt x="32319" y="705"/>
                </a:lnTo>
                <a:lnTo>
                  <a:pt x="29302" y="1881"/>
                </a:lnTo>
                <a:lnTo>
                  <a:pt x="25879" y="3371"/>
                </a:lnTo>
                <a:lnTo>
                  <a:pt x="22892" y="4364"/>
                </a:lnTo>
                <a:lnTo>
                  <a:pt x="20194" y="5026"/>
                </a:lnTo>
                <a:lnTo>
                  <a:pt x="17690" y="5467"/>
                </a:lnTo>
                <a:lnTo>
                  <a:pt x="15314" y="5761"/>
                </a:lnTo>
                <a:lnTo>
                  <a:pt x="13024" y="5958"/>
                </a:lnTo>
                <a:lnTo>
                  <a:pt x="7649" y="6272"/>
                </a:lnTo>
                <a:lnTo>
                  <a:pt x="5033" y="6315"/>
                </a:lnTo>
                <a:lnTo>
                  <a:pt x="61" y="6349"/>
                </a:lnTo>
                <a:lnTo>
                  <a:pt x="31" y="7055"/>
                </a:lnTo>
                <a:lnTo>
                  <a:pt x="0" y="9720"/>
                </a:lnTo>
                <a:lnTo>
                  <a:pt x="696" y="10714"/>
                </a:lnTo>
                <a:lnTo>
                  <a:pt x="1868" y="11376"/>
                </a:lnTo>
                <a:lnTo>
                  <a:pt x="3354" y="11817"/>
                </a:lnTo>
                <a:lnTo>
                  <a:pt x="6888" y="12307"/>
                </a:lnTo>
                <a:lnTo>
                  <a:pt x="8819" y="12438"/>
                </a:lnTo>
                <a:lnTo>
                  <a:pt x="10812" y="13231"/>
                </a:lnTo>
                <a:lnTo>
                  <a:pt x="12847" y="14465"/>
                </a:lnTo>
                <a:lnTo>
                  <a:pt x="14910" y="15994"/>
                </a:lnTo>
                <a:lnTo>
                  <a:pt x="17697" y="17012"/>
                </a:lnTo>
                <a:lnTo>
                  <a:pt x="20967" y="17691"/>
                </a:lnTo>
                <a:lnTo>
                  <a:pt x="24559" y="18144"/>
                </a:lnTo>
                <a:lnTo>
                  <a:pt x="27659" y="18446"/>
                </a:lnTo>
                <a:lnTo>
                  <a:pt x="30433" y="18647"/>
                </a:lnTo>
                <a:lnTo>
                  <a:pt x="32988" y="18781"/>
                </a:lnTo>
                <a:lnTo>
                  <a:pt x="39592" y="18930"/>
                </a:lnTo>
                <a:lnTo>
                  <a:pt x="80483" y="19048"/>
                </a:lnTo>
                <a:lnTo>
                  <a:pt x="84710" y="18343"/>
                </a:lnTo>
                <a:lnTo>
                  <a:pt x="88941" y="17167"/>
                </a:lnTo>
                <a:lnTo>
                  <a:pt x="93173" y="15679"/>
                </a:lnTo>
                <a:lnTo>
                  <a:pt x="97406" y="13980"/>
                </a:lnTo>
                <a:lnTo>
                  <a:pt x="101640" y="12142"/>
                </a:lnTo>
                <a:lnTo>
                  <a:pt x="114345" y="635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5" name="SMARTInkAnnotation509"/>
          <p:cNvSpPr/>
          <p:nvPr/>
        </p:nvSpPr>
        <p:spPr>
          <a:xfrm>
            <a:off x="7205480" y="3124468"/>
            <a:ext cx="111430" cy="196583"/>
          </a:xfrm>
          <a:custGeom>
            <a:avLst/>
            <a:gdLst/>
            <a:ahLst/>
            <a:cxnLst/>
            <a:rect l="0" t="0" r="0" b="0"/>
            <a:pathLst>
              <a:path w="111430" h="196583">
                <a:moveTo>
                  <a:pt x="111429" y="18782"/>
                </a:moveTo>
                <a:lnTo>
                  <a:pt x="111429" y="12433"/>
                </a:lnTo>
                <a:lnTo>
                  <a:pt x="101965" y="12432"/>
                </a:lnTo>
                <a:lnTo>
                  <a:pt x="100883" y="11726"/>
                </a:lnTo>
                <a:lnTo>
                  <a:pt x="100163" y="10551"/>
                </a:lnTo>
                <a:lnTo>
                  <a:pt x="99682" y="9061"/>
                </a:lnTo>
                <a:lnTo>
                  <a:pt x="98656" y="8068"/>
                </a:lnTo>
                <a:lnTo>
                  <a:pt x="97266" y="7406"/>
                </a:lnTo>
                <a:lnTo>
                  <a:pt x="93840" y="6670"/>
                </a:lnTo>
                <a:lnTo>
                  <a:pt x="91937" y="6474"/>
                </a:lnTo>
                <a:lnTo>
                  <a:pt x="89962" y="6344"/>
                </a:lnTo>
                <a:lnTo>
                  <a:pt x="87940" y="5551"/>
                </a:lnTo>
                <a:lnTo>
                  <a:pt x="85886" y="4317"/>
                </a:lnTo>
                <a:lnTo>
                  <a:pt x="83812" y="2789"/>
                </a:lnTo>
                <a:lnTo>
                  <a:pt x="81722" y="1770"/>
                </a:lnTo>
                <a:lnTo>
                  <a:pt x="79622" y="1090"/>
                </a:lnTo>
                <a:lnTo>
                  <a:pt x="77517" y="638"/>
                </a:lnTo>
                <a:lnTo>
                  <a:pt x="75407" y="336"/>
                </a:lnTo>
                <a:lnTo>
                  <a:pt x="73295" y="134"/>
                </a:lnTo>
                <a:lnTo>
                  <a:pt x="71180" y="0"/>
                </a:lnTo>
                <a:lnTo>
                  <a:pt x="69064" y="616"/>
                </a:lnTo>
                <a:lnTo>
                  <a:pt x="66948" y="1733"/>
                </a:lnTo>
                <a:lnTo>
                  <a:pt x="64831" y="3182"/>
                </a:lnTo>
                <a:lnTo>
                  <a:pt x="62007" y="4149"/>
                </a:lnTo>
                <a:lnTo>
                  <a:pt x="58714" y="4793"/>
                </a:lnTo>
                <a:lnTo>
                  <a:pt x="55106" y="5223"/>
                </a:lnTo>
                <a:lnTo>
                  <a:pt x="51289" y="5509"/>
                </a:lnTo>
                <a:lnTo>
                  <a:pt x="47332" y="5700"/>
                </a:lnTo>
                <a:lnTo>
                  <a:pt x="43281" y="5828"/>
                </a:lnTo>
                <a:lnTo>
                  <a:pt x="39875" y="6618"/>
                </a:lnTo>
                <a:lnTo>
                  <a:pt x="36899" y="7850"/>
                </a:lnTo>
                <a:lnTo>
                  <a:pt x="34208" y="9378"/>
                </a:lnTo>
                <a:lnTo>
                  <a:pt x="31709" y="11101"/>
                </a:lnTo>
                <a:lnTo>
                  <a:pt x="29336" y="12956"/>
                </a:lnTo>
                <a:lnTo>
                  <a:pt x="27049" y="14898"/>
                </a:lnTo>
                <a:lnTo>
                  <a:pt x="24817" y="16898"/>
                </a:lnTo>
                <a:lnTo>
                  <a:pt x="20456" y="21002"/>
                </a:lnTo>
                <a:lnTo>
                  <a:pt x="7656" y="33608"/>
                </a:lnTo>
                <a:lnTo>
                  <a:pt x="6241" y="35721"/>
                </a:lnTo>
                <a:lnTo>
                  <a:pt x="4668" y="39951"/>
                </a:lnTo>
                <a:lnTo>
                  <a:pt x="2088" y="46065"/>
                </a:lnTo>
                <a:lnTo>
                  <a:pt x="411" y="49670"/>
                </a:lnTo>
                <a:lnTo>
                  <a:pt x="0" y="52780"/>
                </a:lnTo>
                <a:lnTo>
                  <a:pt x="431" y="55558"/>
                </a:lnTo>
                <a:lnTo>
                  <a:pt x="2087" y="60527"/>
                </a:lnTo>
                <a:lnTo>
                  <a:pt x="2822" y="65087"/>
                </a:lnTo>
                <a:lnTo>
                  <a:pt x="3725" y="67291"/>
                </a:lnTo>
                <a:lnTo>
                  <a:pt x="6610" y="71621"/>
                </a:lnTo>
                <a:lnTo>
                  <a:pt x="8368" y="73058"/>
                </a:lnTo>
                <a:lnTo>
                  <a:pt x="10246" y="74016"/>
                </a:lnTo>
                <a:lnTo>
                  <a:pt x="12203" y="74655"/>
                </a:lnTo>
                <a:lnTo>
                  <a:pt x="14921" y="75786"/>
                </a:lnTo>
                <a:lnTo>
                  <a:pt x="18144" y="77246"/>
                </a:lnTo>
                <a:lnTo>
                  <a:pt x="21706" y="78925"/>
                </a:lnTo>
                <a:lnTo>
                  <a:pt x="24786" y="80044"/>
                </a:lnTo>
                <a:lnTo>
                  <a:pt x="27546" y="80790"/>
                </a:lnTo>
                <a:lnTo>
                  <a:pt x="30090" y="81287"/>
                </a:lnTo>
                <a:lnTo>
                  <a:pt x="32494" y="81619"/>
                </a:lnTo>
                <a:lnTo>
                  <a:pt x="34801" y="81840"/>
                </a:lnTo>
                <a:lnTo>
                  <a:pt x="37046" y="81987"/>
                </a:lnTo>
                <a:lnTo>
                  <a:pt x="39249" y="82086"/>
                </a:lnTo>
                <a:lnTo>
                  <a:pt x="43578" y="82195"/>
                </a:lnTo>
                <a:lnTo>
                  <a:pt x="56354" y="82274"/>
                </a:lnTo>
                <a:lnTo>
                  <a:pt x="58475" y="81571"/>
                </a:lnTo>
                <a:lnTo>
                  <a:pt x="60594" y="80397"/>
                </a:lnTo>
                <a:lnTo>
                  <a:pt x="62714" y="78909"/>
                </a:lnTo>
                <a:lnTo>
                  <a:pt x="64832" y="77916"/>
                </a:lnTo>
                <a:lnTo>
                  <a:pt x="66951" y="77255"/>
                </a:lnTo>
                <a:lnTo>
                  <a:pt x="69069" y="76814"/>
                </a:lnTo>
                <a:lnTo>
                  <a:pt x="70481" y="75814"/>
                </a:lnTo>
                <a:lnTo>
                  <a:pt x="71422" y="74442"/>
                </a:lnTo>
                <a:lnTo>
                  <a:pt x="72050" y="72822"/>
                </a:lnTo>
                <a:lnTo>
                  <a:pt x="73175" y="71742"/>
                </a:lnTo>
                <a:lnTo>
                  <a:pt x="74630" y="71022"/>
                </a:lnTo>
                <a:lnTo>
                  <a:pt x="76307" y="70542"/>
                </a:lnTo>
                <a:lnTo>
                  <a:pt x="77424" y="69517"/>
                </a:lnTo>
                <a:lnTo>
                  <a:pt x="78169" y="68127"/>
                </a:lnTo>
                <a:lnTo>
                  <a:pt x="79365" y="64199"/>
                </a:lnTo>
                <a:lnTo>
                  <a:pt x="79571" y="60147"/>
                </a:lnTo>
                <a:lnTo>
                  <a:pt x="80307" y="59059"/>
                </a:lnTo>
                <a:lnTo>
                  <a:pt x="81504" y="58333"/>
                </a:lnTo>
                <a:lnTo>
                  <a:pt x="85124" y="57169"/>
                </a:lnTo>
                <a:lnTo>
                  <a:pt x="85420" y="56367"/>
                </a:lnTo>
                <a:lnTo>
                  <a:pt x="86007" y="50612"/>
                </a:lnTo>
                <a:lnTo>
                  <a:pt x="86013" y="71786"/>
                </a:lnTo>
                <a:lnTo>
                  <a:pt x="84130" y="77852"/>
                </a:lnTo>
                <a:lnTo>
                  <a:pt x="82641" y="81445"/>
                </a:lnTo>
                <a:lnTo>
                  <a:pt x="80984" y="87319"/>
                </a:lnTo>
                <a:lnTo>
                  <a:pt x="80249" y="92987"/>
                </a:lnTo>
                <a:lnTo>
                  <a:pt x="80051" y="96474"/>
                </a:lnTo>
                <a:lnTo>
                  <a:pt x="79834" y="104112"/>
                </a:lnTo>
                <a:lnTo>
                  <a:pt x="79667" y="131874"/>
                </a:lnTo>
                <a:lnTo>
                  <a:pt x="78958" y="135099"/>
                </a:lnTo>
                <a:lnTo>
                  <a:pt x="75294" y="143009"/>
                </a:lnTo>
                <a:lnTo>
                  <a:pt x="74190" y="147606"/>
                </a:lnTo>
                <a:lnTo>
                  <a:pt x="73698" y="152002"/>
                </a:lnTo>
                <a:lnTo>
                  <a:pt x="73480" y="156307"/>
                </a:lnTo>
                <a:lnTo>
                  <a:pt x="73383" y="160573"/>
                </a:lnTo>
                <a:lnTo>
                  <a:pt x="73329" y="166941"/>
                </a:lnTo>
                <a:lnTo>
                  <a:pt x="72615" y="169060"/>
                </a:lnTo>
                <a:lnTo>
                  <a:pt x="69939" y="173296"/>
                </a:lnTo>
                <a:lnTo>
                  <a:pt x="68279" y="177531"/>
                </a:lnTo>
                <a:lnTo>
                  <a:pt x="67542" y="181764"/>
                </a:lnTo>
                <a:lnTo>
                  <a:pt x="67126" y="187410"/>
                </a:lnTo>
                <a:lnTo>
                  <a:pt x="66975" y="193231"/>
                </a:lnTo>
                <a:lnTo>
                  <a:pt x="66951" y="196582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6" name="SMARTInkAnnotation510"/>
          <p:cNvSpPr/>
          <p:nvPr/>
        </p:nvSpPr>
        <p:spPr>
          <a:xfrm>
            <a:off x="6942025" y="3409950"/>
            <a:ext cx="508319" cy="19051"/>
          </a:xfrm>
          <a:custGeom>
            <a:avLst/>
            <a:gdLst/>
            <a:ahLst/>
            <a:cxnLst/>
            <a:rect l="0" t="0" r="0" b="0"/>
            <a:pathLst>
              <a:path w="508319" h="19051">
                <a:moveTo>
                  <a:pt x="12709" y="6350"/>
                </a:moveTo>
                <a:lnTo>
                  <a:pt x="268" y="6350"/>
                </a:lnTo>
                <a:lnTo>
                  <a:pt x="180" y="5645"/>
                </a:lnTo>
                <a:lnTo>
                  <a:pt x="120" y="4469"/>
                </a:lnTo>
                <a:lnTo>
                  <a:pt x="2" y="77"/>
                </a:lnTo>
                <a:lnTo>
                  <a:pt x="0" y="7"/>
                </a:lnTo>
                <a:lnTo>
                  <a:pt x="39389" y="0"/>
                </a:lnTo>
                <a:lnTo>
                  <a:pt x="42498" y="705"/>
                </a:lnTo>
                <a:lnTo>
                  <a:pt x="45982" y="1881"/>
                </a:lnTo>
                <a:lnTo>
                  <a:pt x="49716" y="3371"/>
                </a:lnTo>
                <a:lnTo>
                  <a:pt x="52912" y="4364"/>
                </a:lnTo>
                <a:lnTo>
                  <a:pt x="55749" y="5026"/>
                </a:lnTo>
                <a:lnTo>
                  <a:pt x="58347" y="5467"/>
                </a:lnTo>
                <a:lnTo>
                  <a:pt x="64996" y="5958"/>
                </a:lnTo>
                <a:lnTo>
                  <a:pt x="68746" y="6088"/>
                </a:lnTo>
                <a:lnTo>
                  <a:pt x="72659" y="6881"/>
                </a:lnTo>
                <a:lnTo>
                  <a:pt x="76679" y="8115"/>
                </a:lnTo>
                <a:lnTo>
                  <a:pt x="80771" y="9644"/>
                </a:lnTo>
                <a:lnTo>
                  <a:pt x="84912" y="10663"/>
                </a:lnTo>
                <a:lnTo>
                  <a:pt x="89083" y="11342"/>
                </a:lnTo>
                <a:lnTo>
                  <a:pt x="93277" y="11794"/>
                </a:lnTo>
                <a:lnTo>
                  <a:pt x="97486" y="12802"/>
                </a:lnTo>
                <a:lnTo>
                  <a:pt x="101702" y="14179"/>
                </a:lnTo>
                <a:lnTo>
                  <a:pt x="105925" y="15803"/>
                </a:lnTo>
                <a:lnTo>
                  <a:pt x="110859" y="16885"/>
                </a:lnTo>
                <a:lnTo>
                  <a:pt x="116266" y="17607"/>
                </a:lnTo>
                <a:lnTo>
                  <a:pt x="121989" y="18088"/>
                </a:lnTo>
                <a:lnTo>
                  <a:pt x="133995" y="18623"/>
                </a:lnTo>
                <a:lnTo>
                  <a:pt x="150779" y="18923"/>
                </a:lnTo>
                <a:lnTo>
                  <a:pt x="314344" y="19050"/>
                </a:lnTo>
                <a:lnTo>
                  <a:pt x="319698" y="18345"/>
                </a:lnTo>
                <a:lnTo>
                  <a:pt x="325385" y="17169"/>
                </a:lnTo>
                <a:lnTo>
                  <a:pt x="331295" y="15679"/>
                </a:lnTo>
                <a:lnTo>
                  <a:pt x="336646" y="14686"/>
                </a:lnTo>
                <a:lnTo>
                  <a:pt x="341627" y="14024"/>
                </a:lnTo>
                <a:lnTo>
                  <a:pt x="346359" y="13583"/>
                </a:lnTo>
                <a:lnTo>
                  <a:pt x="355382" y="13092"/>
                </a:lnTo>
                <a:lnTo>
                  <a:pt x="359764" y="12962"/>
                </a:lnTo>
                <a:lnTo>
                  <a:pt x="364804" y="12169"/>
                </a:lnTo>
                <a:lnTo>
                  <a:pt x="370283" y="10935"/>
                </a:lnTo>
                <a:lnTo>
                  <a:pt x="376053" y="9406"/>
                </a:lnTo>
                <a:lnTo>
                  <a:pt x="380604" y="8387"/>
                </a:lnTo>
                <a:lnTo>
                  <a:pt x="384346" y="7708"/>
                </a:lnTo>
                <a:lnTo>
                  <a:pt x="387547" y="7256"/>
                </a:lnTo>
                <a:lnTo>
                  <a:pt x="394867" y="6752"/>
                </a:lnTo>
                <a:lnTo>
                  <a:pt x="406927" y="6469"/>
                </a:lnTo>
                <a:lnTo>
                  <a:pt x="507331" y="6350"/>
                </a:lnTo>
                <a:lnTo>
                  <a:pt x="507661" y="7055"/>
                </a:lnTo>
                <a:lnTo>
                  <a:pt x="507879" y="8231"/>
                </a:lnTo>
                <a:lnTo>
                  <a:pt x="508312" y="12648"/>
                </a:lnTo>
                <a:lnTo>
                  <a:pt x="508316" y="12693"/>
                </a:lnTo>
                <a:lnTo>
                  <a:pt x="508318" y="12695"/>
                </a:lnTo>
                <a:lnTo>
                  <a:pt x="508318" y="12700"/>
                </a:lnTo>
                <a:lnTo>
                  <a:pt x="508318" y="635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7" name="SMARTInkAnnotation511"/>
          <p:cNvSpPr/>
          <p:nvPr/>
        </p:nvSpPr>
        <p:spPr>
          <a:xfrm>
            <a:off x="7063635" y="3486150"/>
            <a:ext cx="37241" cy="120627"/>
          </a:xfrm>
          <a:custGeom>
            <a:avLst/>
            <a:gdLst/>
            <a:ahLst/>
            <a:cxnLst/>
            <a:rect l="0" t="0" r="0" b="0"/>
            <a:pathLst>
              <a:path w="37241" h="120627">
                <a:moveTo>
                  <a:pt x="37240" y="0"/>
                </a:moveTo>
                <a:lnTo>
                  <a:pt x="37240" y="14926"/>
                </a:lnTo>
                <a:lnTo>
                  <a:pt x="36533" y="16301"/>
                </a:lnTo>
                <a:lnTo>
                  <a:pt x="35356" y="17217"/>
                </a:lnTo>
                <a:lnTo>
                  <a:pt x="33866" y="17828"/>
                </a:lnTo>
                <a:lnTo>
                  <a:pt x="32873" y="18941"/>
                </a:lnTo>
                <a:lnTo>
                  <a:pt x="32210" y="20388"/>
                </a:lnTo>
                <a:lnTo>
                  <a:pt x="31768" y="22059"/>
                </a:lnTo>
                <a:lnTo>
                  <a:pt x="31474" y="24584"/>
                </a:lnTo>
                <a:lnTo>
                  <a:pt x="31278" y="27678"/>
                </a:lnTo>
                <a:lnTo>
                  <a:pt x="31060" y="34173"/>
                </a:lnTo>
                <a:lnTo>
                  <a:pt x="30963" y="39412"/>
                </a:lnTo>
                <a:lnTo>
                  <a:pt x="30231" y="41797"/>
                </a:lnTo>
                <a:lnTo>
                  <a:pt x="29037" y="44092"/>
                </a:lnTo>
                <a:lnTo>
                  <a:pt x="27536" y="46328"/>
                </a:lnTo>
                <a:lnTo>
                  <a:pt x="26535" y="48524"/>
                </a:lnTo>
                <a:lnTo>
                  <a:pt x="25867" y="50693"/>
                </a:lnTo>
                <a:lnTo>
                  <a:pt x="25421" y="52846"/>
                </a:lnTo>
                <a:lnTo>
                  <a:pt x="25125" y="55692"/>
                </a:lnTo>
                <a:lnTo>
                  <a:pt x="24927" y="58999"/>
                </a:lnTo>
                <a:lnTo>
                  <a:pt x="24796" y="62616"/>
                </a:lnTo>
                <a:lnTo>
                  <a:pt x="24001" y="65733"/>
                </a:lnTo>
                <a:lnTo>
                  <a:pt x="22767" y="68516"/>
                </a:lnTo>
                <a:lnTo>
                  <a:pt x="21237" y="71077"/>
                </a:lnTo>
                <a:lnTo>
                  <a:pt x="20217" y="73490"/>
                </a:lnTo>
                <a:lnTo>
                  <a:pt x="19538" y="75804"/>
                </a:lnTo>
                <a:lnTo>
                  <a:pt x="19084" y="78053"/>
                </a:lnTo>
                <a:lnTo>
                  <a:pt x="18782" y="80258"/>
                </a:lnTo>
                <a:lnTo>
                  <a:pt x="18580" y="82433"/>
                </a:lnTo>
                <a:lnTo>
                  <a:pt x="18446" y="84588"/>
                </a:lnTo>
                <a:lnTo>
                  <a:pt x="18298" y="88865"/>
                </a:lnTo>
                <a:lnTo>
                  <a:pt x="18258" y="90993"/>
                </a:lnTo>
                <a:lnTo>
                  <a:pt x="17524" y="93118"/>
                </a:lnTo>
                <a:lnTo>
                  <a:pt x="16331" y="95239"/>
                </a:lnTo>
                <a:lnTo>
                  <a:pt x="14829" y="97360"/>
                </a:lnTo>
                <a:lnTo>
                  <a:pt x="13828" y="99478"/>
                </a:lnTo>
                <a:lnTo>
                  <a:pt x="13160" y="101597"/>
                </a:lnTo>
                <a:lnTo>
                  <a:pt x="12714" y="103714"/>
                </a:lnTo>
                <a:lnTo>
                  <a:pt x="11711" y="105832"/>
                </a:lnTo>
                <a:lnTo>
                  <a:pt x="10337" y="107948"/>
                </a:lnTo>
                <a:lnTo>
                  <a:pt x="5754" y="113928"/>
                </a:lnTo>
                <a:lnTo>
                  <a:pt x="5554" y="117561"/>
                </a:lnTo>
                <a:lnTo>
                  <a:pt x="5477" y="120378"/>
                </a:lnTo>
                <a:lnTo>
                  <a:pt x="4768" y="120469"/>
                </a:lnTo>
                <a:lnTo>
                  <a:pt x="3591" y="120529"/>
                </a:lnTo>
                <a:lnTo>
                  <a:pt x="0" y="120626"/>
                </a:lnTo>
                <a:lnTo>
                  <a:pt x="411" y="119928"/>
                </a:lnTo>
                <a:lnTo>
                  <a:pt x="1390" y="118757"/>
                </a:lnTo>
                <a:lnTo>
                  <a:pt x="2751" y="117272"/>
                </a:lnTo>
                <a:lnTo>
                  <a:pt x="3658" y="115576"/>
                </a:lnTo>
                <a:lnTo>
                  <a:pt x="4261" y="113739"/>
                </a:lnTo>
                <a:lnTo>
                  <a:pt x="5469" y="10795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8" name="SMARTInkAnnotation512"/>
          <p:cNvSpPr/>
          <p:nvPr/>
        </p:nvSpPr>
        <p:spPr>
          <a:xfrm>
            <a:off x="7189829" y="3479800"/>
            <a:ext cx="69895" cy="107873"/>
          </a:xfrm>
          <a:custGeom>
            <a:avLst/>
            <a:gdLst/>
            <a:ahLst/>
            <a:cxnLst/>
            <a:rect l="0" t="0" r="0" b="0"/>
            <a:pathLst>
              <a:path w="69895" h="107873">
                <a:moveTo>
                  <a:pt x="50832" y="0"/>
                </a:moveTo>
                <a:lnTo>
                  <a:pt x="50832" y="9644"/>
                </a:lnTo>
                <a:lnTo>
                  <a:pt x="50127" y="11368"/>
                </a:lnTo>
                <a:lnTo>
                  <a:pt x="48949" y="13223"/>
                </a:lnTo>
                <a:lnTo>
                  <a:pt x="45360" y="17899"/>
                </a:lnTo>
                <a:lnTo>
                  <a:pt x="44871" y="20420"/>
                </a:lnTo>
                <a:lnTo>
                  <a:pt x="44739" y="22080"/>
                </a:lnTo>
                <a:lnTo>
                  <a:pt x="43947" y="23892"/>
                </a:lnTo>
                <a:lnTo>
                  <a:pt x="42712" y="25806"/>
                </a:lnTo>
                <a:lnTo>
                  <a:pt x="41182" y="27787"/>
                </a:lnTo>
                <a:lnTo>
                  <a:pt x="40163" y="29814"/>
                </a:lnTo>
                <a:lnTo>
                  <a:pt x="39484" y="31870"/>
                </a:lnTo>
                <a:lnTo>
                  <a:pt x="39031" y="33947"/>
                </a:lnTo>
                <a:lnTo>
                  <a:pt x="38023" y="36037"/>
                </a:lnTo>
                <a:lnTo>
                  <a:pt x="36645" y="38136"/>
                </a:lnTo>
                <a:lnTo>
                  <a:pt x="35020" y="40240"/>
                </a:lnTo>
                <a:lnTo>
                  <a:pt x="33936" y="42349"/>
                </a:lnTo>
                <a:lnTo>
                  <a:pt x="33215" y="44461"/>
                </a:lnTo>
                <a:lnTo>
                  <a:pt x="32732" y="46574"/>
                </a:lnTo>
                <a:lnTo>
                  <a:pt x="31706" y="47982"/>
                </a:lnTo>
                <a:lnTo>
                  <a:pt x="30316" y="48922"/>
                </a:lnTo>
                <a:lnTo>
                  <a:pt x="28683" y="49548"/>
                </a:lnTo>
                <a:lnTo>
                  <a:pt x="27594" y="50671"/>
                </a:lnTo>
                <a:lnTo>
                  <a:pt x="26868" y="52125"/>
                </a:lnTo>
                <a:lnTo>
                  <a:pt x="26384" y="53800"/>
                </a:lnTo>
                <a:lnTo>
                  <a:pt x="25355" y="55622"/>
                </a:lnTo>
                <a:lnTo>
                  <a:pt x="23963" y="57543"/>
                </a:lnTo>
                <a:lnTo>
                  <a:pt x="22330" y="59529"/>
                </a:lnTo>
                <a:lnTo>
                  <a:pt x="21241" y="61558"/>
                </a:lnTo>
                <a:lnTo>
                  <a:pt x="20515" y="63616"/>
                </a:lnTo>
                <a:lnTo>
                  <a:pt x="20031" y="65694"/>
                </a:lnTo>
                <a:lnTo>
                  <a:pt x="19002" y="67785"/>
                </a:lnTo>
                <a:lnTo>
                  <a:pt x="17609" y="69884"/>
                </a:lnTo>
                <a:lnTo>
                  <a:pt x="13676" y="74952"/>
                </a:lnTo>
                <a:lnTo>
                  <a:pt x="12648" y="76074"/>
                </a:lnTo>
                <a:lnTo>
                  <a:pt x="9621" y="79201"/>
                </a:lnTo>
                <a:lnTo>
                  <a:pt x="7826" y="80318"/>
                </a:lnTo>
                <a:lnTo>
                  <a:pt x="5924" y="81062"/>
                </a:lnTo>
                <a:lnTo>
                  <a:pt x="1171" y="82256"/>
                </a:lnTo>
                <a:lnTo>
                  <a:pt x="781" y="83060"/>
                </a:lnTo>
                <a:lnTo>
                  <a:pt x="347" y="85834"/>
                </a:lnTo>
                <a:lnTo>
                  <a:pt x="1" y="88898"/>
                </a:lnTo>
                <a:lnTo>
                  <a:pt x="0" y="94367"/>
                </a:lnTo>
                <a:lnTo>
                  <a:pt x="707" y="94661"/>
                </a:lnTo>
                <a:lnTo>
                  <a:pt x="1883" y="94858"/>
                </a:lnTo>
                <a:lnTo>
                  <a:pt x="5472" y="95172"/>
                </a:lnTo>
                <a:lnTo>
                  <a:pt x="7844" y="95216"/>
                </a:lnTo>
                <a:lnTo>
                  <a:pt x="15120" y="95243"/>
                </a:lnTo>
                <a:lnTo>
                  <a:pt x="17140" y="95951"/>
                </a:lnTo>
                <a:lnTo>
                  <a:pt x="19193" y="97128"/>
                </a:lnTo>
                <a:lnTo>
                  <a:pt x="21268" y="98619"/>
                </a:lnTo>
                <a:lnTo>
                  <a:pt x="23356" y="98907"/>
                </a:lnTo>
                <a:lnTo>
                  <a:pt x="25455" y="98394"/>
                </a:lnTo>
                <a:lnTo>
                  <a:pt x="27561" y="97346"/>
                </a:lnTo>
                <a:lnTo>
                  <a:pt x="28964" y="97353"/>
                </a:lnTo>
                <a:lnTo>
                  <a:pt x="29899" y="98063"/>
                </a:lnTo>
                <a:lnTo>
                  <a:pt x="30523" y="99242"/>
                </a:lnTo>
                <a:lnTo>
                  <a:pt x="31644" y="100028"/>
                </a:lnTo>
                <a:lnTo>
                  <a:pt x="33098" y="100552"/>
                </a:lnTo>
                <a:lnTo>
                  <a:pt x="34774" y="100901"/>
                </a:lnTo>
                <a:lnTo>
                  <a:pt x="36597" y="101134"/>
                </a:lnTo>
                <a:lnTo>
                  <a:pt x="38518" y="101290"/>
                </a:lnTo>
                <a:lnTo>
                  <a:pt x="40504" y="101393"/>
                </a:lnTo>
                <a:lnTo>
                  <a:pt x="44595" y="101508"/>
                </a:lnTo>
                <a:lnTo>
                  <a:pt x="52552" y="101598"/>
                </a:lnTo>
                <a:lnTo>
                  <a:pt x="62577" y="101600"/>
                </a:lnTo>
                <a:lnTo>
                  <a:pt x="63603" y="102305"/>
                </a:lnTo>
                <a:lnTo>
                  <a:pt x="64995" y="103481"/>
                </a:lnTo>
                <a:lnTo>
                  <a:pt x="69809" y="107872"/>
                </a:lnTo>
                <a:lnTo>
                  <a:pt x="69868" y="104556"/>
                </a:lnTo>
                <a:lnTo>
                  <a:pt x="69894" y="10160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9" name="SMARTInkAnnotation513"/>
          <p:cNvSpPr/>
          <p:nvPr/>
        </p:nvSpPr>
        <p:spPr>
          <a:xfrm>
            <a:off x="7221600" y="3530600"/>
            <a:ext cx="63540" cy="184151"/>
          </a:xfrm>
          <a:custGeom>
            <a:avLst/>
            <a:gdLst/>
            <a:ahLst/>
            <a:cxnLst/>
            <a:rect l="0" t="0" r="0" b="0"/>
            <a:pathLst>
              <a:path w="63540" h="184151">
                <a:moveTo>
                  <a:pt x="63539" y="0"/>
                </a:moveTo>
                <a:lnTo>
                  <a:pt x="57447" y="0"/>
                </a:lnTo>
                <a:lnTo>
                  <a:pt x="56654" y="705"/>
                </a:lnTo>
                <a:lnTo>
                  <a:pt x="51737" y="5467"/>
                </a:lnTo>
                <a:lnTo>
                  <a:pt x="51435" y="6467"/>
                </a:lnTo>
                <a:lnTo>
                  <a:pt x="51010" y="11245"/>
                </a:lnTo>
                <a:lnTo>
                  <a:pt x="50911" y="15111"/>
                </a:lnTo>
                <a:lnTo>
                  <a:pt x="50178" y="17130"/>
                </a:lnTo>
                <a:lnTo>
                  <a:pt x="48985" y="19181"/>
                </a:lnTo>
                <a:lnTo>
                  <a:pt x="47483" y="21254"/>
                </a:lnTo>
                <a:lnTo>
                  <a:pt x="45814" y="25439"/>
                </a:lnTo>
                <a:lnTo>
                  <a:pt x="45070" y="29651"/>
                </a:lnTo>
                <a:lnTo>
                  <a:pt x="44741" y="33874"/>
                </a:lnTo>
                <a:lnTo>
                  <a:pt x="44595" y="38103"/>
                </a:lnTo>
                <a:lnTo>
                  <a:pt x="44512" y="46332"/>
                </a:lnTo>
                <a:lnTo>
                  <a:pt x="44501" y="49938"/>
                </a:lnTo>
                <a:lnTo>
                  <a:pt x="43788" y="53753"/>
                </a:lnTo>
                <a:lnTo>
                  <a:pt x="42605" y="57708"/>
                </a:lnTo>
                <a:lnTo>
                  <a:pt x="41111" y="61755"/>
                </a:lnTo>
                <a:lnTo>
                  <a:pt x="40116" y="65159"/>
                </a:lnTo>
                <a:lnTo>
                  <a:pt x="39009" y="70822"/>
                </a:lnTo>
                <a:lnTo>
                  <a:pt x="38008" y="74026"/>
                </a:lnTo>
                <a:lnTo>
                  <a:pt x="36634" y="77573"/>
                </a:lnTo>
                <a:lnTo>
                  <a:pt x="35012" y="81349"/>
                </a:lnTo>
                <a:lnTo>
                  <a:pt x="33932" y="85277"/>
                </a:lnTo>
                <a:lnTo>
                  <a:pt x="33211" y="89307"/>
                </a:lnTo>
                <a:lnTo>
                  <a:pt x="32731" y="93405"/>
                </a:lnTo>
                <a:lnTo>
                  <a:pt x="32411" y="97548"/>
                </a:lnTo>
                <a:lnTo>
                  <a:pt x="32197" y="101721"/>
                </a:lnTo>
                <a:lnTo>
                  <a:pt x="32053" y="105914"/>
                </a:lnTo>
                <a:lnTo>
                  <a:pt x="31253" y="110120"/>
                </a:lnTo>
                <a:lnTo>
                  <a:pt x="30013" y="114336"/>
                </a:lnTo>
                <a:lnTo>
                  <a:pt x="28481" y="118557"/>
                </a:lnTo>
                <a:lnTo>
                  <a:pt x="27460" y="122077"/>
                </a:lnTo>
                <a:lnTo>
                  <a:pt x="26777" y="125129"/>
                </a:lnTo>
                <a:lnTo>
                  <a:pt x="26323" y="127869"/>
                </a:lnTo>
                <a:lnTo>
                  <a:pt x="25315" y="131108"/>
                </a:lnTo>
                <a:lnTo>
                  <a:pt x="23937" y="134677"/>
                </a:lnTo>
                <a:lnTo>
                  <a:pt x="22311" y="138468"/>
                </a:lnTo>
                <a:lnTo>
                  <a:pt x="21228" y="142406"/>
                </a:lnTo>
                <a:lnTo>
                  <a:pt x="20506" y="146443"/>
                </a:lnTo>
                <a:lnTo>
                  <a:pt x="20024" y="150545"/>
                </a:lnTo>
                <a:lnTo>
                  <a:pt x="18998" y="153986"/>
                </a:lnTo>
                <a:lnTo>
                  <a:pt x="17607" y="156985"/>
                </a:lnTo>
                <a:lnTo>
                  <a:pt x="15974" y="159690"/>
                </a:lnTo>
                <a:lnTo>
                  <a:pt x="14159" y="164577"/>
                </a:lnTo>
                <a:lnTo>
                  <a:pt x="13352" y="169101"/>
                </a:lnTo>
                <a:lnTo>
                  <a:pt x="12995" y="173463"/>
                </a:lnTo>
                <a:lnTo>
                  <a:pt x="12193" y="174909"/>
                </a:lnTo>
                <a:lnTo>
                  <a:pt x="10952" y="175873"/>
                </a:lnTo>
                <a:lnTo>
                  <a:pt x="9420" y="176515"/>
                </a:lnTo>
                <a:lnTo>
                  <a:pt x="7691" y="177649"/>
                </a:lnTo>
                <a:lnTo>
                  <a:pt x="5834" y="179110"/>
                </a:lnTo>
                <a:lnTo>
                  <a:pt x="0" y="18415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0" name="SMARTInkAnnotation514"/>
          <p:cNvSpPr/>
          <p:nvPr/>
        </p:nvSpPr>
        <p:spPr>
          <a:xfrm>
            <a:off x="7571069" y="3409950"/>
            <a:ext cx="114371" cy="6351"/>
          </a:xfrm>
          <a:custGeom>
            <a:avLst/>
            <a:gdLst/>
            <a:ahLst/>
            <a:cxnLst/>
            <a:rect l="0" t="0" r="0" b="0"/>
            <a:pathLst>
              <a:path w="114371" h="6351">
                <a:moveTo>
                  <a:pt x="19061" y="6350"/>
                </a:moveTo>
                <a:lnTo>
                  <a:pt x="0" y="6350"/>
                </a:lnTo>
                <a:lnTo>
                  <a:pt x="72010" y="6350"/>
                </a:lnTo>
                <a:lnTo>
                  <a:pt x="74128" y="5645"/>
                </a:lnTo>
                <a:lnTo>
                  <a:pt x="76246" y="4468"/>
                </a:lnTo>
                <a:lnTo>
                  <a:pt x="78364" y="2979"/>
                </a:lnTo>
                <a:lnTo>
                  <a:pt x="81188" y="1986"/>
                </a:lnTo>
                <a:lnTo>
                  <a:pt x="84483" y="1324"/>
                </a:lnTo>
                <a:lnTo>
                  <a:pt x="88091" y="883"/>
                </a:lnTo>
                <a:lnTo>
                  <a:pt x="91202" y="588"/>
                </a:lnTo>
                <a:lnTo>
                  <a:pt x="93983" y="392"/>
                </a:lnTo>
                <a:lnTo>
                  <a:pt x="96543" y="262"/>
                </a:lnTo>
                <a:lnTo>
                  <a:pt x="101269" y="116"/>
                </a:lnTo>
                <a:lnTo>
                  <a:pt x="114370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1" name="SMARTInkAnnotation515"/>
          <p:cNvSpPr/>
          <p:nvPr/>
        </p:nvSpPr>
        <p:spPr>
          <a:xfrm>
            <a:off x="7578382" y="3479800"/>
            <a:ext cx="100704" cy="31751"/>
          </a:xfrm>
          <a:custGeom>
            <a:avLst/>
            <a:gdLst/>
            <a:ahLst/>
            <a:cxnLst/>
            <a:rect l="0" t="0" r="0" b="0"/>
            <a:pathLst>
              <a:path w="100704" h="31751">
                <a:moveTo>
                  <a:pt x="11748" y="0"/>
                </a:moveTo>
                <a:lnTo>
                  <a:pt x="8374" y="3371"/>
                </a:lnTo>
                <a:lnTo>
                  <a:pt x="7381" y="5069"/>
                </a:lnTo>
                <a:lnTo>
                  <a:pt x="6719" y="6907"/>
                </a:lnTo>
                <a:lnTo>
                  <a:pt x="6276" y="8838"/>
                </a:lnTo>
                <a:lnTo>
                  <a:pt x="5276" y="10831"/>
                </a:lnTo>
                <a:lnTo>
                  <a:pt x="3903" y="12865"/>
                </a:lnTo>
                <a:lnTo>
                  <a:pt x="0" y="17828"/>
                </a:lnTo>
                <a:lnTo>
                  <a:pt x="386" y="18236"/>
                </a:lnTo>
                <a:lnTo>
                  <a:pt x="2697" y="18688"/>
                </a:lnTo>
                <a:lnTo>
                  <a:pt x="3596" y="19514"/>
                </a:lnTo>
                <a:lnTo>
                  <a:pt x="4195" y="20770"/>
                </a:lnTo>
                <a:lnTo>
                  <a:pt x="4595" y="22314"/>
                </a:lnTo>
                <a:lnTo>
                  <a:pt x="5567" y="23342"/>
                </a:lnTo>
                <a:lnTo>
                  <a:pt x="6921" y="24028"/>
                </a:lnTo>
                <a:lnTo>
                  <a:pt x="8529" y="24485"/>
                </a:lnTo>
                <a:lnTo>
                  <a:pt x="10308" y="24790"/>
                </a:lnTo>
                <a:lnTo>
                  <a:pt x="12200" y="24993"/>
                </a:lnTo>
                <a:lnTo>
                  <a:pt x="14167" y="25129"/>
                </a:lnTo>
                <a:lnTo>
                  <a:pt x="16185" y="25925"/>
                </a:lnTo>
                <a:lnTo>
                  <a:pt x="18236" y="27161"/>
                </a:lnTo>
                <a:lnTo>
                  <a:pt x="20308" y="28691"/>
                </a:lnTo>
                <a:lnTo>
                  <a:pt x="22397" y="29711"/>
                </a:lnTo>
                <a:lnTo>
                  <a:pt x="24496" y="30390"/>
                </a:lnTo>
                <a:lnTo>
                  <a:pt x="26600" y="30843"/>
                </a:lnTo>
                <a:lnTo>
                  <a:pt x="28709" y="31146"/>
                </a:lnTo>
                <a:lnTo>
                  <a:pt x="30820" y="31347"/>
                </a:lnTo>
                <a:lnTo>
                  <a:pt x="32935" y="31481"/>
                </a:lnTo>
                <a:lnTo>
                  <a:pt x="37166" y="31631"/>
                </a:lnTo>
                <a:lnTo>
                  <a:pt x="45400" y="31714"/>
                </a:lnTo>
                <a:lnTo>
                  <a:pt x="100703" y="3175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2" name="SMARTInkAnnotation516"/>
          <p:cNvSpPr/>
          <p:nvPr/>
        </p:nvSpPr>
        <p:spPr>
          <a:xfrm>
            <a:off x="7946028" y="3492501"/>
            <a:ext cx="6278" cy="19050"/>
          </a:xfrm>
          <a:custGeom>
            <a:avLst/>
            <a:gdLst/>
            <a:ahLst/>
            <a:cxnLst/>
            <a:rect l="0" t="0" r="0" b="0"/>
            <a:pathLst>
              <a:path w="6278" h="19050">
                <a:moveTo>
                  <a:pt x="6277" y="6349"/>
                </a:moveTo>
                <a:lnTo>
                  <a:pt x="6277" y="0"/>
                </a:lnTo>
                <a:lnTo>
                  <a:pt x="6277" y="11810"/>
                </a:lnTo>
                <a:lnTo>
                  <a:pt x="5570" y="12106"/>
                </a:lnTo>
                <a:lnTo>
                  <a:pt x="4393" y="12304"/>
                </a:lnTo>
                <a:lnTo>
                  <a:pt x="2903" y="12435"/>
                </a:lnTo>
                <a:lnTo>
                  <a:pt x="1910" y="13229"/>
                </a:lnTo>
                <a:lnTo>
                  <a:pt x="1247" y="14463"/>
                </a:lnTo>
                <a:lnTo>
                  <a:pt x="0" y="18780"/>
                </a:lnTo>
                <a:lnTo>
                  <a:pt x="680" y="18870"/>
                </a:lnTo>
                <a:lnTo>
                  <a:pt x="1840" y="18930"/>
                </a:lnTo>
                <a:lnTo>
                  <a:pt x="6277" y="19049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3" name="SMARTInkAnnotation517"/>
          <p:cNvSpPr/>
          <p:nvPr/>
        </p:nvSpPr>
        <p:spPr>
          <a:xfrm>
            <a:off x="8047616" y="3327400"/>
            <a:ext cx="101662" cy="126978"/>
          </a:xfrm>
          <a:custGeom>
            <a:avLst/>
            <a:gdLst/>
            <a:ahLst/>
            <a:cxnLst/>
            <a:rect l="0" t="0" r="0" b="0"/>
            <a:pathLst>
              <a:path w="101662" h="126978">
                <a:moveTo>
                  <a:pt x="38122" y="0"/>
                </a:moveTo>
                <a:lnTo>
                  <a:pt x="38122" y="21454"/>
                </a:lnTo>
                <a:lnTo>
                  <a:pt x="37415" y="23475"/>
                </a:lnTo>
                <a:lnTo>
                  <a:pt x="36239" y="25528"/>
                </a:lnTo>
                <a:lnTo>
                  <a:pt x="34748" y="27602"/>
                </a:lnTo>
                <a:lnTo>
                  <a:pt x="33755" y="29690"/>
                </a:lnTo>
                <a:lnTo>
                  <a:pt x="33092" y="31788"/>
                </a:lnTo>
                <a:lnTo>
                  <a:pt x="32650" y="33892"/>
                </a:lnTo>
                <a:lnTo>
                  <a:pt x="32356" y="36000"/>
                </a:lnTo>
                <a:lnTo>
                  <a:pt x="32160" y="38111"/>
                </a:lnTo>
                <a:lnTo>
                  <a:pt x="32030" y="40224"/>
                </a:lnTo>
                <a:lnTo>
                  <a:pt x="31237" y="42339"/>
                </a:lnTo>
                <a:lnTo>
                  <a:pt x="30002" y="44453"/>
                </a:lnTo>
                <a:lnTo>
                  <a:pt x="28472" y="46569"/>
                </a:lnTo>
                <a:lnTo>
                  <a:pt x="27453" y="48685"/>
                </a:lnTo>
                <a:lnTo>
                  <a:pt x="26774" y="50801"/>
                </a:lnTo>
                <a:lnTo>
                  <a:pt x="26321" y="52917"/>
                </a:lnTo>
                <a:lnTo>
                  <a:pt x="25312" y="55034"/>
                </a:lnTo>
                <a:lnTo>
                  <a:pt x="23935" y="57150"/>
                </a:lnTo>
                <a:lnTo>
                  <a:pt x="20023" y="62246"/>
                </a:lnTo>
                <a:lnTo>
                  <a:pt x="17604" y="64824"/>
                </a:lnTo>
                <a:lnTo>
                  <a:pt x="15972" y="66499"/>
                </a:lnTo>
                <a:lnTo>
                  <a:pt x="14883" y="68322"/>
                </a:lnTo>
                <a:lnTo>
                  <a:pt x="13673" y="72228"/>
                </a:lnTo>
                <a:lnTo>
                  <a:pt x="12645" y="74258"/>
                </a:lnTo>
                <a:lnTo>
                  <a:pt x="11253" y="76316"/>
                </a:lnTo>
                <a:lnTo>
                  <a:pt x="6437" y="82442"/>
                </a:lnTo>
                <a:lnTo>
                  <a:pt x="888" y="88008"/>
                </a:lnTo>
                <a:lnTo>
                  <a:pt x="394" y="90385"/>
                </a:lnTo>
                <a:lnTo>
                  <a:pt x="76" y="94289"/>
                </a:lnTo>
                <a:lnTo>
                  <a:pt x="32" y="96705"/>
                </a:lnTo>
                <a:lnTo>
                  <a:pt x="0" y="104685"/>
                </a:lnTo>
                <a:lnTo>
                  <a:pt x="706" y="105773"/>
                </a:lnTo>
                <a:lnTo>
                  <a:pt x="1882" y="106499"/>
                </a:lnTo>
                <a:lnTo>
                  <a:pt x="3372" y="106982"/>
                </a:lnTo>
                <a:lnTo>
                  <a:pt x="5072" y="108010"/>
                </a:lnTo>
                <a:lnTo>
                  <a:pt x="6909" y="109401"/>
                </a:lnTo>
                <a:lnTo>
                  <a:pt x="8842" y="111034"/>
                </a:lnTo>
                <a:lnTo>
                  <a:pt x="10836" y="112123"/>
                </a:lnTo>
                <a:lnTo>
                  <a:pt x="12872" y="112849"/>
                </a:lnTo>
                <a:lnTo>
                  <a:pt x="14934" y="113332"/>
                </a:lnTo>
                <a:lnTo>
                  <a:pt x="16310" y="114360"/>
                </a:lnTo>
                <a:lnTo>
                  <a:pt x="17227" y="115751"/>
                </a:lnTo>
                <a:lnTo>
                  <a:pt x="17837" y="117384"/>
                </a:lnTo>
                <a:lnTo>
                  <a:pt x="18950" y="118473"/>
                </a:lnTo>
                <a:lnTo>
                  <a:pt x="20399" y="119199"/>
                </a:lnTo>
                <a:lnTo>
                  <a:pt x="22071" y="119682"/>
                </a:lnTo>
                <a:lnTo>
                  <a:pt x="23892" y="120005"/>
                </a:lnTo>
                <a:lnTo>
                  <a:pt x="25811" y="120220"/>
                </a:lnTo>
                <a:lnTo>
                  <a:pt x="30591" y="120565"/>
                </a:lnTo>
                <a:lnTo>
                  <a:pt x="33127" y="120612"/>
                </a:lnTo>
                <a:lnTo>
                  <a:pt x="43300" y="120648"/>
                </a:lnTo>
                <a:lnTo>
                  <a:pt x="45836" y="122531"/>
                </a:lnTo>
                <a:lnTo>
                  <a:pt x="49843" y="126117"/>
                </a:lnTo>
                <a:lnTo>
                  <a:pt x="52274" y="126608"/>
                </a:lnTo>
                <a:lnTo>
                  <a:pt x="53910" y="126738"/>
                </a:lnTo>
                <a:lnTo>
                  <a:pt x="55708" y="126826"/>
                </a:lnTo>
                <a:lnTo>
                  <a:pt x="62367" y="126977"/>
                </a:lnTo>
                <a:lnTo>
                  <a:pt x="64900" y="125108"/>
                </a:lnTo>
                <a:lnTo>
                  <a:pt x="66565" y="123622"/>
                </a:lnTo>
                <a:lnTo>
                  <a:pt x="68379" y="122631"/>
                </a:lnTo>
                <a:lnTo>
                  <a:pt x="70295" y="121971"/>
                </a:lnTo>
                <a:lnTo>
                  <a:pt x="72278" y="121531"/>
                </a:lnTo>
                <a:lnTo>
                  <a:pt x="74307" y="121237"/>
                </a:lnTo>
                <a:lnTo>
                  <a:pt x="76365" y="121041"/>
                </a:lnTo>
                <a:lnTo>
                  <a:pt x="81368" y="120728"/>
                </a:lnTo>
                <a:lnTo>
                  <a:pt x="83936" y="118803"/>
                </a:lnTo>
                <a:lnTo>
                  <a:pt x="85608" y="117302"/>
                </a:lnTo>
                <a:lnTo>
                  <a:pt x="87429" y="116301"/>
                </a:lnTo>
                <a:lnTo>
                  <a:pt x="89349" y="115634"/>
                </a:lnTo>
                <a:lnTo>
                  <a:pt x="91336" y="115189"/>
                </a:lnTo>
                <a:lnTo>
                  <a:pt x="92660" y="114188"/>
                </a:lnTo>
                <a:lnTo>
                  <a:pt x="93542" y="112814"/>
                </a:lnTo>
                <a:lnTo>
                  <a:pt x="94959" y="108911"/>
                </a:lnTo>
                <a:lnTo>
                  <a:pt x="95152" y="106495"/>
                </a:lnTo>
                <a:lnTo>
                  <a:pt x="95276" y="102567"/>
                </a:lnTo>
                <a:lnTo>
                  <a:pt x="97177" y="100148"/>
                </a:lnTo>
                <a:lnTo>
                  <a:pt x="100776" y="96218"/>
                </a:lnTo>
                <a:lnTo>
                  <a:pt x="101267" y="93799"/>
                </a:lnTo>
                <a:lnTo>
                  <a:pt x="101486" y="90372"/>
                </a:lnTo>
                <a:lnTo>
                  <a:pt x="101584" y="86497"/>
                </a:lnTo>
                <a:lnTo>
                  <a:pt x="101661" y="64470"/>
                </a:lnTo>
                <a:lnTo>
                  <a:pt x="100955" y="64146"/>
                </a:lnTo>
                <a:lnTo>
                  <a:pt x="98288" y="63787"/>
                </a:lnTo>
                <a:lnTo>
                  <a:pt x="97295" y="62986"/>
                </a:lnTo>
                <a:lnTo>
                  <a:pt x="96632" y="61746"/>
                </a:lnTo>
                <a:lnTo>
                  <a:pt x="96190" y="60214"/>
                </a:lnTo>
                <a:lnTo>
                  <a:pt x="95191" y="59193"/>
                </a:lnTo>
                <a:lnTo>
                  <a:pt x="93817" y="58512"/>
                </a:lnTo>
                <a:lnTo>
                  <a:pt x="92196" y="58058"/>
                </a:lnTo>
                <a:lnTo>
                  <a:pt x="90410" y="58461"/>
                </a:lnTo>
                <a:lnTo>
                  <a:pt x="88512" y="59435"/>
                </a:lnTo>
                <a:lnTo>
                  <a:pt x="86542" y="60790"/>
                </a:lnTo>
                <a:lnTo>
                  <a:pt x="84522" y="61694"/>
                </a:lnTo>
                <a:lnTo>
                  <a:pt x="82469" y="62295"/>
                </a:lnTo>
                <a:lnTo>
                  <a:pt x="77475" y="63262"/>
                </a:lnTo>
                <a:lnTo>
                  <a:pt x="74909" y="65275"/>
                </a:lnTo>
                <a:lnTo>
                  <a:pt x="73236" y="66801"/>
                </a:lnTo>
                <a:lnTo>
                  <a:pt x="71416" y="67817"/>
                </a:lnTo>
                <a:lnTo>
                  <a:pt x="69496" y="68495"/>
                </a:lnTo>
                <a:lnTo>
                  <a:pt x="67510" y="68947"/>
                </a:lnTo>
                <a:lnTo>
                  <a:pt x="66186" y="69953"/>
                </a:lnTo>
                <a:lnTo>
                  <a:pt x="65304" y="71330"/>
                </a:lnTo>
                <a:lnTo>
                  <a:pt x="64714" y="72953"/>
                </a:lnTo>
                <a:lnTo>
                  <a:pt x="63616" y="74035"/>
                </a:lnTo>
                <a:lnTo>
                  <a:pt x="62178" y="74757"/>
                </a:lnTo>
                <a:lnTo>
                  <a:pt x="60514" y="75238"/>
                </a:lnTo>
                <a:lnTo>
                  <a:pt x="59404" y="76264"/>
                </a:lnTo>
                <a:lnTo>
                  <a:pt x="58664" y="77654"/>
                </a:lnTo>
                <a:lnTo>
                  <a:pt x="57476" y="81583"/>
                </a:lnTo>
                <a:lnTo>
                  <a:pt x="57313" y="84002"/>
                </a:lnTo>
                <a:lnTo>
                  <a:pt x="57192" y="88613"/>
                </a:lnTo>
                <a:lnTo>
                  <a:pt x="57184" y="104870"/>
                </a:lnTo>
                <a:lnTo>
                  <a:pt x="57889" y="105897"/>
                </a:lnTo>
                <a:lnTo>
                  <a:pt x="59067" y="106581"/>
                </a:lnTo>
                <a:lnTo>
                  <a:pt x="63538" y="10795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4" name="SMARTInkAnnotation518"/>
          <p:cNvSpPr/>
          <p:nvPr/>
        </p:nvSpPr>
        <p:spPr>
          <a:xfrm>
            <a:off x="8212841" y="3314700"/>
            <a:ext cx="76225" cy="114301"/>
          </a:xfrm>
          <a:custGeom>
            <a:avLst/>
            <a:gdLst/>
            <a:ahLst/>
            <a:cxnLst/>
            <a:rect l="0" t="0" r="0" b="0"/>
            <a:pathLst>
              <a:path w="76225" h="114301">
                <a:moveTo>
                  <a:pt x="19038" y="0"/>
                </a:moveTo>
                <a:lnTo>
                  <a:pt x="31739" y="0"/>
                </a:lnTo>
                <a:lnTo>
                  <a:pt x="31745" y="8838"/>
                </a:lnTo>
                <a:lnTo>
                  <a:pt x="31039" y="10125"/>
                </a:lnTo>
                <a:lnTo>
                  <a:pt x="29862" y="10984"/>
                </a:lnTo>
                <a:lnTo>
                  <a:pt x="28372" y="11556"/>
                </a:lnTo>
                <a:lnTo>
                  <a:pt x="27379" y="12643"/>
                </a:lnTo>
                <a:lnTo>
                  <a:pt x="26717" y="14073"/>
                </a:lnTo>
                <a:lnTo>
                  <a:pt x="25980" y="17544"/>
                </a:lnTo>
                <a:lnTo>
                  <a:pt x="25784" y="19457"/>
                </a:lnTo>
                <a:lnTo>
                  <a:pt x="25653" y="21438"/>
                </a:lnTo>
                <a:lnTo>
                  <a:pt x="25566" y="23464"/>
                </a:lnTo>
                <a:lnTo>
                  <a:pt x="25469" y="27597"/>
                </a:lnTo>
                <a:lnTo>
                  <a:pt x="25398" y="40224"/>
                </a:lnTo>
                <a:lnTo>
                  <a:pt x="24690" y="42338"/>
                </a:lnTo>
                <a:lnTo>
                  <a:pt x="23512" y="44453"/>
                </a:lnTo>
                <a:lnTo>
                  <a:pt x="22021" y="46569"/>
                </a:lnTo>
                <a:lnTo>
                  <a:pt x="20320" y="48685"/>
                </a:lnTo>
                <a:lnTo>
                  <a:pt x="18481" y="50801"/>
                </a:lnTo>
                <a:lnTo>
                  <a:pt x="16549" y="52917"/>
                </a:lnTo>
                <a:lnTo>
                  <a:pt x="15261" y="55034"/>
                </a:lnTo>
                <a:lnTo>
                  <a:pt x="14401" y="57150"/>
                </a:lnTo>
                <a:lnTo>
                  <a:pt x="13828" y="59267"/>
                </a:lnTo>
                <a:lnTo>
                  <a:pt x="12741" y="61383"/>
                </a:lnTo>
                <a:lnTo>
                  <a:pt x="11309" y="63500"/>
                </a:lnTo>
                <a:lnTo>
                  <a:pt x="7314" y="68596"/>
                </a:lnTo>
                <a:lnTo>
                  <a:pt x="6767" y="71174"/>
                </a:lnTo>
                <a:lnTo>
                  <a:pt x="6621" y="72849"/>
                </a:lnTo>
                <a:lnTo>
                  <a:pt x="5818" y="73966"/>
                </a:lnTo>
                <a:lnTo>
                  <a:pt x="4578" y="74711"/>
                </a:lnTo>
                <a:lnTo>
                  <a:pt x="3043" y="75207"/>
                </a:lnTo>
                <a:lnTo>
                  <a:pt x="2020" y="76244"/>
                </a:lnTo>
                <a:lnTo>
                  <a:pt x="1338" y="77640"/>
                </a:lnTo>
                <a:lnTo>
                  <a:pt x="245" y="81580"/>
                </a:lnTo>
                <a:lnTo>
                  <a:pt x="96" y="84000"/>
                </a:lnTo>
                <a:lnTo>
                  <a:pt x="0" y="87932"/>
                </a:lnTo>
                <a:lnTo>
                  <a:pt x="698" y="88255"/>
                </a:lnTo>
                <a:lnTo>
                  <a:pt x="1869" y="88470"/>
                </a:lnTo>
                <a:lnTo>
                  <a:pt x="6253" y="88892"/>
                </a:lnTo>
                <a:lnTo>
                  <a:pt x="9680" y="92269"/>
                </a:lnTo>
                <a:lnTo>
                  <a:pt x="11387" y="93263"/>
                </a:lnTo>
                <a:lnTo>
                  <a:pt x="13231" y="93925"/>
                </a:lnTo>
                <a:lnTo>
                  <a:pt x="15167" y="94367"/>
                </a:lnTo>
                <a:lnTo>
                  <a:pt x="17164" y="94661"/>
                </a:lnTo>
                <a:lnTo>
                  <a:pt x="19200" y="94857"/>
                </a:lnTo>
                <a:lnTo>
                  <a:pt x="24169" y="95172"/>
                </a:lnTo>
                <a:lnTo>
                  <a:pt x="26730" y="95216"/>
                </a:lnTo>
                <a:lnTo>
                  <a:pt x="43223" y="95249"/>
                </a:lnTo>
                <a:lnTo>
                  <a:pt x="44339" y="95955"/>
                </a:lnTo>
                <a:lnTo>
                  <a:pt x="45790" y="97131"/>
                </a:lnTo>
                <a:lnTo>
                  <a:pt x="50514" y="101338"/>
                </a:lnTo>
                <a:lnTo>
                  <a:pt x="52560" y="101484"/>
                </a:lnTo>
                <a:lnTo>
                  <a:pt x="56253" y="101577"/>
                </a:lnTo>
                <a:lnTo>
                  <a:pt x="57261" y="102290"/>
                </a:lnTo>
                <a:lnTo>
                  <a:pt x="58641" y="103471"/>
                </a:lnTo>
                <a:lnTo>
                  <a:pt x="62552" y="107065"/>
                </a:lnTo>
                <a:lnTo>
                  <a:pt x="63580" y="107360"/>
                </a:lnTo>
                <a:lnTo>
                  <a:pt x="64971" y="107557"/>
                </a:lnTo>
                <a:lnTo>
                  <a:pt x="66603" y="107688"/>
                </a:lnTo>
                <a:lnTo>
                  <a:pt x="67692" y="108481"/>
                </a:lnTo>
                <a:lnTo>
                  <a:pt x="68419" y="109715"/>
                </a:lnTo>
                <a:lnTo>
                  <a:pt x="69583" y="113394"/>
                </a:lnTo>
                <a:lnTo>
                  <a:pt x="70385" y="113696"/>
                </a:lnTo>
                <a:lnTo>
                  <a:pt x="71625" y="113898"/>
                </a:lnTo>
                <a:lnTo>
                  <a:pt x="76224" y="11430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5" name="SMARTInkAnnotation519"/>
          <p:cNvSpPr/>
          <p:nvPr/>
        </p:nvSpPr>
        <p:spPr>
          <a:xfrm>
            <a:off x="8282711" y="3365500"/>
            <a:ext cx="25417" cy="171451"/>
          </a:xfrm>
          <a:custGeom>
            <a:avLst/>
            <a:gdLst/>
            <a:ahLst/>
            <a:cxnLst/>
            <a:rect l="0" t="0" r="0" b="0"/>
            <a:pathLst>
              <a:path w="25417" h="171451">
                <a:moveTo>
                  <a:pt x="25416" y="0"/>
                </a:moveTo>
                <a:lnTo>
                  <a:pt x="25416" y="5467"/>
                </a:lnTo>
                <a:lnTo>
                  <a:pt x="24710" y="5762"/>
                </a:lnTo>
                <a:lnTo>
                  <a:pt x="23532" y="5958"/>
                </a:lnTo>
                <a:lnTo>
                  <a:pt x="19944" y="6272"/>
                </a:lnTo>
                <a:lnTo>
                  <a:pt x="19650" y="7004"/>
                </a:lnTo>
                <a:lnTo>
                  <a:pt x="19236" y="11404"/>
                </a:lnTo>
                <a:lnTo>
                  <a:pt x="19139" y="15181"/>
                </a:lnTo>
                <a:lnTo>
                  <a:pt x="19085" y="21275"/>
                </a:lnTo>
                <a:lnTo>
                  <a:pt x="18371" y="23356"/>
                </a:lnTo>
                <a:lnTo>
                  <a:pt x="17189" y="25448"/>
                </a:lnTo>
                <a:lnTo>
                  <a:pt x="15696" y="27549"/>
                </a:lnTo>
                <a:lnTo>
                  <a:pt x="14699" y="30360"/>
                </a:lnTo>
                <a:lnTo>
                  <a:pt x="14035" y="33646"/>
                </a:lnTo>
                <a:lnTo>
                  <a:pt x="13592" y="37247"/>
                </a:lnTo>
                <a:lnTo>
                  <a:pt x="13298" y="40354"/>
                </a:lnTo>
                <a:lnTo>
                  <a:pt x="12969" y="45687"/>
                </a:lnTo>
                <a:lnTo>
                  <a:pt x="12176" y="48802"/>
                </a:lnTo>
                <a:lnTo>
                  <a:pt x="10942" y="52290"/>
                </a:lnTo>
                <a:lnTo>
                  <a:pt x="9412" y="56027"/>
                </a:lnTo>
                <a:lnTo>
                  <a:pt x="9098" y="59224"/>
                </a:lnTo>
                <a:lnTo>
                  <a:pt x="9596" y="62060"/>
                </a:lnTo>
                <a:lnTo>
                  <a:pt x="10634" y="64657"/>
                </a:lnTo>
                <a:lnTo>
                  <a:pt x="11325" y="67799"/>
                </a:lnTo>
                <a:lnTo>
                  <a:pt x="11787" y="71305"/>
                </a:lnTo>
                <a:lnTo>
                  <a:pt x="12093" y="75053"/>
                </a:lnTo>
                <a:lnTo>
                  <a:pt x="11593" y="78963"/>
                </a:lnTo>
                <a:lnTo>
                  <a:pt x="10551" y="82981"/>
                </a:lnTo>
                <a:lnTo>
                  <a:pt x="9153" y="87071"/>
                </a:lnTo>
                <a:lnTo>
                  <a:pt x="8220" y="90503"/>
                </a:lnTo>
                <a:lnTo>
                  <a:pt x="7598" y="93496"/>
                </a:lnTo>
                <a:lnTo>
                  <a:pt x="7183" y="96197"/>
                </a:lnTo>
                <a:lnTo>
                  <a:pt x="6906" y="99409"/>
                </a:lnTo>
                <a:lnTo>
                  <a:pt x="6723" y="102962"/>
                </a:lnTo>
                <a:lnTo>
                  <a:pt x="6517" y="110672"/>
                </a:lnTo>
                <a:lnTo>
                  <a:pt x="6354" y="167191"/>
                </a:lnTo>
                <a:lnTo>
                  <a:pt x="5647" y="168611"/>
                </a:lnTo>
                <a:lnTo>
                  <a:pt x="4471" y="169557"/>
                </a:lnTo>
                <a:lnTo>
                  <a:pt x="0" y="17145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6" name="SMARTInkAnnotation520"/>
          <p:cNvSpPr/>
          <p:nvPr/>
        </p:nvSpPr>
        <p:spPr>
          <a:xfrm>
            <a:off x="4915114" y="4121150"/>
            <a:ext cx="31770" cy="158728"/>
          </a:xfrm>
          <a:custGeom>
            <a:avLst/>
            <a:gdLst/>
            <a:ahLst/>
            <a:cxnLst/>
            <a:rect l="0" t="0" r="0" b="0"/>
            <a:pathLst>
              <a:path w="31770" h="158728">
                <a:moveTo>
                  <a:pt x="0" y="0"/>
                </a:moveTo>
                <a:lnTo>
                  <a:pt x="3373" y="3371"/>
                </a:lnTo>
                <a:lnTo>
                  <a:pt x="4366" y="5069"/>
                </a:lnTo>
                <a:lnTo>
                  <a:pt x="5029" y="6907"/>
                </a:lnTo>
                <a:lnTo>
                  <a:pt x="5765" y="10831"/>
                </a:lnTo>
                <a:lnTo>
                  <a:pt x="6093" y="14927"/>
                </a:lnTo>
                <a:lnTo>
                  <a:pt x="6238" y="19099"/>
                </a:lnTo>
                <a:lnTo>
                  <a:pt x="6276" y="21199"/>
                </a:lnTo>
                <a:lnTo>
                  <a:pt x="7008" y="23305"/>
                </a:lnTo>
                <a:lnTo>
                  <a:pt x="8202" y="25414"/>
                </a:lnTo>
                <a:lnTo>
                  <a:pt x="9704" y="27526"/>
                </a:lnTo>
                <a:lnTo>
                  <a:pt x="10705" y="30345"/>
                </a:lnTo>
                <a:lnTo>
                  <a:pt x="11373" y="33636"/>
                </a:lnTo>
                <a:lnTo>
                  <a:pt x="11817" y="37241"/>
                </a:lnTo>
                <a:lnTo>
                  <a:pt x="12820" y="40349"/>
                </a:lnTo>
                <a:lnTo>
                  <a:pt x="14195" y="43127"/>
                </a:lnTo>
                <a:lnTo>
                  <a:pt x="15817" y="45685"/>
                </a:lnTo>
                <a:lnTo>
                  <a:pt x="16899" y="48096"/>
                </a:lnTo>
                <a:lnTo>
                  <a:pt x="17619" y="50408"/>
                </a:lnTo>
                <a:lnTo>
                  <a:pt x="18100" y="52656"/>
                </a:lnTo>
                <a:lnTo>
                  <a:pt x="18420" y="55564"/>
                </a:lnTo>
                <a:lnTo>
                  <a:pt x="18634" y="58915"/>
                </a:lnTo>
                <a:lnTo>
                  <a:pt x="18777" y="62560"/>
                </a:lnTo>
                <a:lnTo>
                  <a:pt x="19578" y="65696"/>
                </a:lnTo>
                <a:lnTo>
                  <a:pt x="20818" y="68491"/>
                </a:lnTo>
                <a:lnTo>
                  <a:pt x="22350" y="71061"/>
                </a:lnTo>
                <a:lnTo>
                  <a:pt x="23372" y="74185"/>
                </a:lnTo>
                <a:lnTo>
                  <a:pt x="24053" y="77679"/>
                </a:lnTo>
                <a:lnTo>
                  <a:pt x="24507" y="81419"/>
                </a:lnTo>
                <a:lnTo>
                  <a:pt x="24810" y="84618"/>
                </a:lnTo>
                <a:lnTo>
                  <a:pt x="25012" y="87457"/>
                </a:lnTo>
                <a:lnTo>
                  <a:pt x="25147" y="90054"/>
                </a:lnTo>
                <a:lnTo>
                  <a:pt x="25942" y="92492"/>
                </a:lnTo>
                <a:lnTo>
                  <a:pt x="27179" y="94823"/>
                </a:lnTo>
                <a:lnTo>
                  <a:pt x="28709" y="97082"/>
                </a:lnTo>
                <a:lnTo>
                  <a:pt x="29729" y="99293"/>
                </a:lnTo>
                <a:lnTo>
                  <a:pt x="30409" y="101473"/>
                </a:lnTo>
                <a:lnTo>
                  <a:pt x="31165" y="105776"/>
                </a:lnTo>
                <a:lnTo>
                  <a:pt x="31500" y="110042"/>
                </a:lnTo>
                <a:lnTo>
                  <a:pt x="31650" y="114289"/>
                </a:lnTo>
                <a:lnTo>
                  <a:pt x="31762" y="125745"/>
                </a:lnTo>
                <a:lnTo>
                  <a:pt x="31769" y="132357"/>
                </a:lnTo>
                <a:lnTo>
                  <a:pt x="31063" y="133393"/>
                </a:lnTo>
                <a:lnTo>
                  <a:pt x="29886" y="134790"/>
                </a:lnTo>
                <a:lnTo>
                  <a:pt x="25677" y="139412"/>
                </a:lnTo>
                <a:lnTo>
                  <a:pt x="25467" y="144007"/>
                </a:lnTo>
                <a:lnTo>
                  <a:pt x="25426" y="147527"/>
                </a:lnTo>
                <a:lnTo>
                  <a:pt x="25422" y="149152"/>
                </a:lnTo>
                <a:lnTo>
                  <a:pt x="24714" y="150234"/>
                </a:lnTo>
                <a:lnTo>
                  <a:pt x="23536" y="150956"/>
                </a:lnTo>
                <a:lnTo>
                  <a:pt x="19139" y="152375"/>
                </a:lnTo>
                <a:lnTo>
                  <a:pt x="19077" y="156759"/>
                </a:lnTo>
                <a:lnTo>
                  <a:pt x="19064" y="158487"/>
                </a:lnTo>
                <a:lnTo>
                  <a:pt x="18357" y="158575"/>
                </a:lnTo>
                <a:lnTo>
                  <a:pt x="17180" y="158634"/>
                </a:lnTo>
                <a:lnTo>
                  <a:pt x="13591" y="158727"/>
                </a:lnTo>
                <a:lnTo>
                  <a:pt x="13297" y="158029"/>
                </a:lnTo>
                <a:lnTo>
                  <a:pt x="12785" y="153280"/>
                </a:lnTo>
                <a:lnTo>
                  <a:pt x="12730" y="149290"/>
                </a:lnTo>
                <a:lnTo>
                  <a:pt x="12707" y="14605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7" name="SMARTInkAnnotation521"/>
          <p:cNvSpPr/>
          <p:nvPr/>
        </p:nvSpPr>
        <p:spPr>
          <a:xfrm>
            <a:off x="4927899" y="4121150"/>
            <a:ext cx="38047" cy="209551"/>
          </a:xfrm>
          <a:custGeom>
            <a:avLst/>
            <a:gdLst/>
            <a:ahLst/>
            <a:cxnLst/>
            <a:rect l="0" t="0" r="0" b="0"/>
            <a:pathLst>
              <a:path w="38047" h="209551">
                <a:moveTo>
                  <a:pt x="6276" y="0"/>
                </a:moveTo>
                <a:lnTo>
                  <a:pt x="0" y="0"/>
                </a:lnTo>
                <a:lnTo>
                  <a:pt x="1840" y="1881"/>
                </a:lnTo>
                <a:lnTo>
                  <a:pt x="3318" y="3371"/>
                </a:lnTo>
                <a:lnTo>
                  <a:pt x="4305" y="5069"/>
                </a:lnTo>
                <a:lnTo>
                  <a:pt x="5400" y="8838"/>
                </a:lnTo>
                <a:lnTo>
                  <a:pt x="6017" y="14927"/>
                </a:lnTo>
                <a:lnTo>
                  <a:pt x="6200" y="21199"/>
                </a:lnTo>
                <a:lnTo>
                  <a:pt x="6270" y="33869"/>
                </a:lnTo>
                <a:lnTo>
                  <a:pt x="6978" y="35985"/>
                </a:lnTo>
                <a:lnTo>
                  <a:pt x="8156" y="38101"/>
                </a:lnTo>
                <a:lnTo>
                  <a:pt x="9647" y="40218"/>
                </a:lnTo>
                <a:lnTo>
                  <a:pt x="10641" y="42334"/>
                </a:lnTo>
                <a:lnTo>
                  <a:pt x="11746" y="46567"/>
                </a:lnTo>
                <a:lnTo>
                  <a:pt x="12747" y="48683"/>
                </a:lnTo>
                <a:lnTo>
                  <a:pt x="14120" y="50800"/>
                </a:lnTo>
                <a:lnTo>
                  <a:pt x="15742" y="52916"/>
                </a:lnTo>
                <a:lnTo>
                  <a:pt x="16822" y="55033"/>
                </a:lnTo>
                <a:lnTo>
                  <a:pt x="17543" y="57150"/>
                </a:lnTo>
                <a:lnTo>
                  <a:pt x="18344" y="62088"/>
                </a:lnTo>
                <a:lnTo>
                  <a:pt x="18558" y="65381"/>
                </a:lnTo>
                <a:lnTo>
                  <a:pt x="18700" y="68988"/>
                </a:lnTo>
                <a:lnTo>
                  <a:pt x="19500" y="72097"/>
                </a:lnTo>
                <a:lnTo>
                  <a:pt x="20740" y="74876"/>
                </a:lnTo>
                <a:lnTo>
                  <a:pt x="22273" y="77434"/>
                </a:lnTo>
                <a:lnTo>
                  <a:pt x="23295" y="80551"/>
                </a:lnTo>
                <a:lnTo>
                  <a:pt x="23975" y="84039"/>
                </a:lnTo>
                <a:lnTo>
                  <a:pt x="24430" y="87776"/>
                </a:lnTo>
                <a:lnTo>
                  <a:pt x="24935" y="93810"/>
                </a:lnTo>
                <a:lnTo>
                  <a:pt x="25159" y="99549"/>
                </a:lnTo>
                <a:lnTo>
                  <a:pt x="25259" y="106803"/>
                </a:lnTo>
                <a:lnTo>
                  <a:pt x="25992" y="110007"/>
                </a:lnTo>
                <a:lnTo>
                  <a:pt x="27185" y="112849"/>
                </a:lnTo>
                <a:lnTo>
                  <a:pt x="28687" y="115450"/>
                </a:lnTo>
                <a:lnTo>
                  <a:pt x="29689" y="118594"/>
                </a:lnTo>
                <a:lnTo>
                  <a:pt x="30357" y="122101"/>
                </a:lnTo>
                <a:lnTo>
                  <a:pt x="30802" y="125851"/>
                </a:lnTo>
                <a:lnTo>
                  <a:pt x="31297" y="131898"/>
                </a:lnTo>
                <a:lnTo>
                  <a:pt x="31516" y="137644"/>
                </a:lnTo>
                <a:lnTo>
                  <a:pt x="31669" y="156919"/>
                </a:lnTo>
                <a:lnTo>
                  <a:pt x="32383" y="160352"/>
                </a:lnTo>
                <a:lnTo>
                  <a:pt x="33564" y="163345"/>
                </a:lnTo>
                <a:lnTo>
                  <a:pt x="35059" y="166047"/>
                </a:lnTo>
                <a:lnTo>
                  <a:pt x="36054" y="168553"/>
                </a:lnTo>
                <a:lnTo>
                  <a:pt x="37161" y="173220"/>
                </a:lnTo>
                <a:lnTo>
                  <a:pt x="37652" y="177646"/>
                </a:lnTo>
                <a:lnTo>
                  <a:pt x="37930" y="184104"/>
                </a:lnTo>
                <a:lnTo>
                  <a:pt x="38023" y="192607"/>
                </a:lnTo>
                <a:lnTo>
                  <a:pt x="38046" y="20955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8" name="SMARTInkAnnotation522"/>
          <p:cNvSpPr/>
          <p:nvPr/>
        </p:nvSpPr>
        <p:spPr>
          <a:xfrm>
            <a:off x="4915114" y="4089424"/>
            <a:ext cx="133140" cy="107926"/>
          </a:xfrm>
          <a:custGeom>
            <a:avLst/>
            <a:gdLst/>
            <a:ahLst/>
            <a:cxnLst/>
            <a:rect l="0" t="0" r="0" b="0"/>
            <a:pathLst>
              <a:path w="133140" h="107926">
                <a:moveTo>
                  <a:pt x="25415" y="82526"/>
                </a:moveTo>
                <a:lnTo>
                  <a:pt x="22042" y="82526"/>
                </a:lnTo>
                <a:lnTo>
                  <a:pt x="21049" y="81821"/>
                </a:lnTo>
                <a:lnTo>
                  <a:pt x="20386" y="80645"/>
                </a:lnTo>
                <a:lnTo>
                  <a:pt x="19944" y="79155"/>
                </a:lnTo>
                <a:lnTo>
                  <a:pt x="18238" y="78162"/>
                </a:lnTo>
                <a:lnTo>
                  <a:pt x="15688" y="77500"/>
                </a:lnTo>
                <a:lnTo>
                  <a:pt x="6900" y="76254"/>
                </a:lnTo>
                <a:lnTo>
                  <a:pt x="4713" y="74329"/>
                </a:lnTo>
                <a:lnTo>
                  <a:pt x="930" y="70715"/>
                </a:lnTo>
                <a:lnTo>
                  <a:pt x="620" y="69714"/>
                </a:lnTo>
                <a:lnTo>
                  <a:pt x="275" y="66718"/>
                </a:lnTo>
                <a:lnTo>
                  <a:pt x="54" y="63411"/>
                </a:lnTo>
                <a:lnTo>
                  <a:pt x="0" y="47751"/>
                </a:lnTo>
                <a:lnTo>
                  <a:pt x="705" y="46643"/>
                </a:lnTo>
                <a:lnTo>
                  <a:pt x="1882" y="45904"/>
                </a:lnTo>
                <a:lnTo>
                  <a:pt x="3372" y="45411"/>
                </a:lnTo>
                <a:lnTo>
                  <a:pt x="4366" y="44377"/>
                </a:lnTo>
                <a:lnTo>
                  <a:pt x="5029" y="42983"/>
                </a:lnTo>
                <a:lnTo>
                  <a:pt x="5470" y="41347"/>
                </a:lnTo>
                <a:lnTo>
                  <a:pt x="6470" y="39551"/>
                </a:lnTo>
                <a:lnTo>
                  <a:pt x="7843" y="37649"/>
                </a:lnTo>
                <a:lnTo>
                  <a:pt x="9464" y="35674"/>
                </a:lnTo>
                <a:lnTo>
                  <a:pt x="11252" y="34359"/>
                </a:lnTo>
                <a:lnTo>
                  <a:pt x="15120" y="32896"/>
                </a:lnTo>
                <a:lnTo>
                  <a:pt x="19192" y="30364"/>
                </a:lnTo>
                <a:lnTo>
                  <a:pt x="21266" y="28702"/>
                </a:lnTo>
                <a:lnTo>
                  <a:pt x="23355" y="26888"/>
                </a:lnTo>
                <a:lnTo>
                  <a:pt x="25454" y="24973"/>
                </a:lnTo>
                <a:lnTo>
                  <a:pt x="27559" y="22991"/>
                </a:lnTo>
                <a:lnTo>
                  <a:pt x="29668" y="21669"/>
                </a:lnTo>
                <a:lnTo>
                  <a:pt x="31781" y="20788"/>
                </a:lnTo>
                <a:lnTo>
                  <a:pt x="33895" y="20201"/>
                </a:lnTo>
                <a:lnTo>
                  <a:pt x="36011" y="19104"/>
                </a:lnTo>
                <a:lnTo>
                  <a:pt x="38127" y="17666"/>
                </a:lnTo>
                <a:lnTo>
                  <a:pt x="40243" y="16003"/>
                </a:lnTo>
                <a:lnTo>
                  <a:pt x="42361" y="14189"/>
                </a:lnTo>
                <a:lnTo>
                  <a:pt x="44478" y="12273"/>
                </a:lnTo>
                <a:lnTo>
                  <a:pt x="46596" y="10291"/>
                </a:lnTo>
                <a:lnTo>
                  <a:pt x="48713" y="8969"/>
                </a:lnTo>
                <a:lnTo>
                  <a:pt x="50831" y="8088"/>
                </a:lnTo>
                <a:lnTo>
                  <a:pt x="52949" y="7501"/>
                </a:lnTo>
                <a:lnTo>
                  <a:pt x="55067" y="7110"/>
                </a:lnTo>
                <a:lnTo>
                  <a:pt x="57185" y="6848"/>
                </a:lnTo>
                <a:lnTo>
                  <a:pt x="59303" y="6674"/>
                </a:lnTo>
                <a:lnTo>
                  <a:pt x="61421" y="5853"/>
                </a:lnTo>
                <a:lnTo>
                  <a:pt x="63539" y="4600"/>
                </a:lnTo>
                <a:lnTo>
                  <a:pt x="65658" y="3059"/>
                </a:lnTo>
                <a:lnTo>
                  <a:pt x="67774" y="2031"/>
                </a:lnTo>
                <a:lnTo>
                  <a:pt x="69893" y="1346"/>
                </a:lnTo>
                <a:lnTo>
                  <a:pt x="72011" y="890"/>
                </a:lnTo>
                <a:lnTo>
                  <a:pt x="74129" y="585"/>
                </a:lnTo>
                <a:lnTo>
                  <a:pt x="76247" y="382"/>
                </a:lnTo>
                <a:lnTo>
                  <a:pt x="78365" y="247"/>
                </a:lnTo>
                <a:lnTo>
                  <a:pt x="80483" y="157"/>
                </a:lnTo>
                <a:lnTo>
                  <a:pt x="87700" y="0"/>
                </a:lnTo>
                <a:lnTo>
                  <a:pt x="90280" y="1869"/>
                </a:lnTo>
                <a:lnTo>
                  <a:pt x="91956" y="3354"/>
                </a:lnTo>
                <a:lnTo>
                  <a:pt x="93779" y="4345"/>
                </a:lnTo>
                <a:lnTo>
                  <a:pt x="97689" y="5445"/>
                </a:lnTo>
                <a:lnTo>
                  <a:pt x="101779" y="5935"/>
                </a:lnTo>
                <a:lnTo>
                  <a:pt x="103858" y="6066"/>
                </a:lnTo>
                <a:lnTo>
                  <a:pt x="105245" y="6858"/>
                </a:lnTo>
                <a:lnTo>
                  <a:pt x="106169" y="8092"/>
                </a:lnTo>
                <a:lnTo>
                  <a:pt x="106784" y="9620"/>
                </a:lnTo>
                <a:lnTo>
                  <a:pt x="107901" y="11344"/>
                </a:lnTo>
                <a:lnTo>
                  <a:pt x="109351" y="13200"/>
                </a:lnTo>
                <a:lnTo>
                  <a:pt x="111025" y="15141"/>
                </a:lnTo>
                <a:lnTo>
                  <a:pt x="112846" y="17142"/>
                </a:lnTo>
                <a:lnTo>
                  <a:pt x="116753" y="21246"/>
                </a:lnTo>
                <a:lnTo>
                  <a:pt x="118782" y="22623"/>
                </a:lnTo>
                <a:lnTo>
                  <a:pt x="122921" y="24153"/>
                </a:lnTo>
                <a:lnTo>
                  <a:pt x="124306" y="25266"/>
                </a:lnTo>
                <a:lnTo>
                  <a:pt x="125231" y="26714"/>
                </a:lnTo>
                <a:lnTo>
                  <a:pt x="125847" y="28385"/>
                </a:lnTo>
                <a:lnTo>
                  <a:pt x="126963" y="30204"/>
                </a:lnTo>
                <a:lnTo>
                  <a:pt x="128414" y="32122"/>
                </a:lnTo>
                <a:lnTo>
                  <a:pt x="130087" y="34107"/>
                </a:lnTo>
                <a:lnTo>
                  <a:pt x="131202" y="36135"/>
                </a:lnTo>
                <a:lnTo>
                  <a:pt x="131946" y="38193"/>
                </a:lnTo>
                <a:lnTo>
                  <a:pt x="132441" y="40271"/>
                </a:lnTo>
                <a:lnTo>
                  <a:pt x="132772" y="42361"/>
                </a:lnTo>
                <a:lnTo>
                  <a:pt x="132992" y="44461"/>
                </a:lnTo>
                <a:lnTo>
                  <a:pt x="133139" y="46566"/>
                </a:lnTo>
                <a:lnTo>
                  <a:pt x="132531" y="48675"/>
                </a:lnTo>
                <a:lnTo>
                  <a:pt x="131419" y="50786"/>
                </a:lnTo>
                <a:lnTo>
                  <a:pt x="129973" y="52900"/>
                </a:lnTo>
                <a:lnTo>
                  <a:pt x="129008" y="55014"/>
                </a:lnTo>
                <a:lnTo>
                  <a:pt x="128365" y="57129"/>
                </a:lnTo>
                <a:lnTo>
                  <a:pt x="127936" y="59245"/>
                </a:lnTo>
                <a:lnTo>
                  <a:pt x="127650" y="61361"/>
                </a:lnTo>
                <a:lnTo>
                  <a:pt x="127460" y="63477"/>
                </a:lnTo>
                <a:lnTo>
                  <a:pt x="127333" y="65593"/>
                </a:lnTo>
                <a:lnTo>
                  <a:pt x="126542" y="67710"/>
                </a:lnTo>
                <a:lnTo>
                  <a:pt x="125309" y="69826"/>
                </a:lnTo>
                <a:lnTo>
                  <a:pt x="123781" y="71943"/>
                </a:lnTo>
                <a:lnTo>
                  <a:pt x="122056" y="74059"/>
                </a:lnTo>
                <a:lnTo>
                  <a:pt x="120200" y="76176"/>
                </a:lnTo>
                <a:lnTo>
                  <a:pt x="118257" y="78293"/>
                </a:lnTo>
                <a:lnTo>
                  <a:pt x="116256" y="79704"/>
                </a:lnTo>
                <a:lnTo>
                  <a:pt x="112149" y="81272"/>
                </a:lnTo>
                <a:lnTo>
                  <a:pt x="110066" y="82395"/>
                </a:lnTo>
                <a:lnTo>
                  <a:pt x="107970" y="83850"/>
                </a:lnTo>
                <a:lnTo>
                  <a:pt x="105868" y="85525"/>
                </a:lnTo>
                <a:lnTo>
                  <a:pt x="103760" y="87348"/>
                </a:lnTo>
                <a:lnTo>
                  <a:pt x="101649" y="89268"/>
                </a:lnTo>
                <a:lnTo>
                  <a:pt x="99535" y="91254"/>
                </a:lnTo>
                <a:lnTo>
                  <a:pt x="97421" y="92578"/>
                </a:lnTo>
                <a:lnTo>
                  <a:pt x="95305" y="93461"/>
                </a:lnTo>
                <a:lnTo>
                  <a:pt x="93188" y="94049"/>
                </a:lnTo>
                <a:lnTo>
                  <a:pt x="91070" y="95147"/>
                </a:lnTo>
                <a:lnTo>
                  <a:pt x="88953" y="96584"/>
                </a:lnTo>
                <a:lnTo>
                  <a:pt x="83856" y="100590"/>
                </a:lnTo>
                <a:lnTo>
                  <a:pt x="81276" y="103019"/>
                </a:lnTo>
                <a:lnTo>
                  <a:pt x="79599" y="104654"/>
                </a:lnTo>
                <a:lnTo>
                  <a:pt x="77775" y="105745"/>
                </a:lnTo>
                <a:lnTo>
                  <a:pt x="73867" y="106957"/>
                </a:lnTo>
                <a:lnTo>
                  <a:pt x="69776" y="107495"/>
                </a:lnTo>
                <a:lnTo>
                  <a:pt x="67697" y="107638"/>
                </a:lnTo>
                <a:lnTo>
                  <a:pt x="65605" y="107734"/>
                </a:lnTo>
                <a:lnTo>
                  <a:pt x="61398" y="107841"/>
                </a:lnTo>
                <a:lnTo>
                  <a:pt x="50941" y="107925"/>
                </a:lnTo>
                <a:lnTo>
                  <a:pt x="50864" y="104555"/>
                </a:lnTo>
                <a:lnTo>
                  <a:pt x="50831" y="95226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9" name="SMARTInkAnnotation523"/>
          <p:cNvSpPr/>
          <p:nvPr/>
        </p:nvSpPr>
        <p:spPr>
          <a:xfrm>
            <a:off x="6135151" y="4165600"/>
            <a:ext cx="107941" cy="82551"/>
          </a:xfrm>
          <a:custGeom>
            <a:avLst/>
            <a:gdLst/>
            <a:ahLst/>
            <a:cxnLst/>
            <a:rect l="0" t="0" r="0" b="0"/>
            <a:pathLst>
              <a:path w="107941" h="82551">
                <a:moveTo>
                  <a:pt x="6276" y="0"/>
                </a:moveTo>
                <a:lnTo>
                  <a:pt x="805" y="0"/>
                </a:lnTo>
                <a:lnTo>
                  <a:pt x="511" y="705"/>
                </a:lnTo>
                <a:lnTo>
                  <a:pt x="315" y="1881"/>
                </a:lnTo>
                <a:lnTo>
                  <a:pt x="0" y="5467"/>
                </a:lnTo>
                <a:lnTo>
                  <a:pt x="680" y="5761"/>
                </a:lnTo>
                <a:lnTo>
                  <a:pt x="3319" y="6088"/>
                </a:lnTo>
                <a:lnTo>
                  <a:pt x="4305" y="6881"/>
                </a:lnTo>
                <a:lnTo>
                  <a:pt x="4962" y="8115"/>
                </a:lnTo>
                <a:lnTo>
                  <a:pt x="5400" y="9643"/>
                </a:lnTo>
                <a:lnTo>
                  <a:pt x="6399" y="10663"/>
                </a:lnTo>
                <a:lnTo>
                  <a:pt x="7770" y="11341"/>
                </a:lnTo>
                <a:lnTo>
                  <a:pt x="9390" y="11794"/>
                </a:lnTo>
                <a:lnTo>
                  <a:pt x="11176" y="12802"/>
                </a:lnTo>
                <a:lnTo>
                  <a:pt x="13073" y="14179"/>
                </a:lnTo>
                <a:lnTo>
                  <a:pt x="15043" y="15803"/>
                </a:lnTo>
                <a:lnTo>
                  <a:pt x="17063" y="17590"/>
                </a:lnTo>
                <a:lnTo>
                  <a:pt x="21189" y="21459"/>
                </a:lnTo>
                <a:lnTo>
                  <a:pt x="31704" y="31789"/>
                </a:lnTo>
                <a:lnTo>
                  <a:pt x="33818" y="33892"/>
                </a:lnTo>
                <a:lnTo>
                  <a:pt x="36639" y="36000"/>
                </a:lnTo>
                <a:lnTo>
                  <a:pt x="39933" y="38111"/>
                </a:lnTo>
                <a:lnTo>
                  <a:pt x="43540" y="40224"/>
                </a:lnTo>
                <a:lnTo>
                  <a:pt x="46650" y="42339"/>
                </a:lnTo>
                <a:lnTo>
                  <a:pt x="49430" y="44453"/>
                </a:lnTo>
                <a:lnTo>
                  <a:pt x="51990" y="46569"/>
                </a:lnTo>
                <a:lnTo>
                  <a:pt x="54402" y="48685"/>
                </a:lnTo>
                <a:lnTo>
                  <a:pt x="56716" y="50801"/>
                </a:lnTo>
                <a:lnTo>
                  <a:pt x="61170" y="55033"/>
                </a:lnTo>
                <a:lnTo>
                  <a:pt x="71911" y="65617"/>
                </a:lnTo>
                <a:lnTo>
                  <a:pt x="74037" y="67027"/>
                </a:lnTo>
                <a:lnTo>
                  <a:pt x="76160" y="67969"/>
                </a:lnTo>
                <a:lnTo>
                  <a:pt x="78281" y="68596"/>
                </a:lnTo>
                <a:lnTo>
                  <a:pt x="80401" y="69719"/>
                </a:lnTo>
                <a:lnTo>
                  <a:pt x="82521" y="71174"/>
                </a:lnTo>
                <a:lnTo>
                  <a:pt x="84640" y="72849"/>
                </a:lnTo>
                <a:lnTo>
                  <a:pt x="86759" y="73966"/>
                </a:lnTo>
                <a:lnTo>
                  <a:pt x="88877" y="74711"/>
                </a:lnTo>
                <a:lnTo>
                  <a:pt x="90995" y="75207"/>
                </a:lnTo>
                <a:lnTo>
                  <a:pt x="93113" y="75538"/>
                </a:lnTo>
                <a:lnTo>
                  <a:pt x="95231" y="75759"/>
                </a:lnTo>
                <a:lnTo>
                  <a:pt x="97350" y="75906"/>
                </a:lnTo>
                <a:lnTo>
                  <a:pt x="98762" y="76709"/>
                </a:lnTo>
                <a:lnTo>
                  <a:pt x="99703" y="77950"/>
                </a:lnTo>
                <a:lnTo>
                  <a:pt x="100331" y="79484"/>
                </a:lnTo>
                <a:lnTo>
                  <a:pt x="101455" y="80506"/>
                </a:lnTo>
                <a:lnTo>
                  <a:pt x="102910" y="81187"/>
                </a:lnTo>
                <a:lnTo>
                  <a:pt x="107940" y="8255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0" name="SMARTInkAnnotation524"/>
          <p:cNvSpPr/>
          <p:nvPr/>
        </p:nvSpPr>
        <p:spPr>
          <a:xfrm>
            <a:off x="6204967" y="4178300"/>
            <a:ext cx="82524" cy="222140"/>
          </a:xfrm>
          <a:custGeom>
            <a:avLst/>
            <a:gdLst/>
            <a:ahLst/>
            <a:cxnLst/>
            <a:rect l="0" t="0" r="0" b="0"/>
            <a:pathLst>
              <a:path w="82524" h="222140">
                <a:moveTo>
                  <a:pt x="76247" y="0"/>
                </a:moveTo>
                <a:lnTo>
                  <a:pt x="82340" y="0"/>
                </a:lnTo>
                <a:lnTo>
                  <a:pt x="82523" y="3371"/>
                </a:lnTo>
                <a:lnTo>
                  <a:pt x="81843" y="4364"/>
                </a:lnTo>
                <a:lnTo>
                  <a:pt x="80683" y="5026"/>
                </a:lnTo>
                <a:lnTo>
                  <a:pt x="79204" y="5467"/>
                </a:lnTo>
                <a:lnTo>
                  <a:pt x="77513" y="6467"/>
                </a:lnTo>
                <a:lnTo>
                  <a:pt x="75679" y="7839"/>
                </a:lnTo>
                <a:lnTo>
                  <a:pt x="73750" y="9459"/>
                </a:lnTo>
                <a:lnTo>
                  <a:pt x="72464" y="11245"/>
                </a:lnTo>
                <a:lnTo>
                  <a:pt x="69949" y="17130"/>
                </a:lnTo>
                <a:lnTo>
                  <a:pt x="68519" y="19181"/>
                </a:lnTo>
                <a:lnTo>
                  <a:pt x="66859" y="21254"/>
                </a:lnTo>
                <a:lnTo>
                  <a:pt x="65752" y="24047"/>
                </a:lnTo>
                <a:lnTo>
                  <a:pt x="64522" y="30913"/>
                </a:lnTo>
                <a:lnTo>
                  <a:pt x="62093" y="36787"/>
                </a:lnTo>
                <a:lnTo>
                  <a:pt x="60458" y="39341"/>
                </a:lnTo>
                <a:lnTo>
                  <a:pt x="58639" y="45943"/>
                </a:lnTo>
                <a:lnTo>
                  <a:pt x="58155" y="49678"/>
                </a:lnTo>
                <a:lnTo>
                  <a:pt x="57125" y="53580"/>
                </a:lnTo>
                <a:lnTo>
                  <a:pt x="55733" y="57592"/>
                </a:lnTo>
                <a:lnTo>
                  <a:pt x="54099" y="61678"/>
                </a:lnTo>
                <a:lnTo>
                  <a:pt x="52304" y="65813"/>
                </a:lnTo>
                <a:lnTo>
                  <a:pt x="48427" y="74171"/>
                </a:lnTo>
                <a:lnTo>
                  <a:pt x="42275" y="86809"/>
                </a:lnTo>
                <a:lnTo>
                  <a:pt x="40185" y="91739"/>
                </a:lnTo>
                <a:lnTo>
                  <a:pt x="38086" y="97143"/>
                </a:lnTo>
                <a:lnTo>
                  <a:pt x="35980" y="102862"/>
                </a:lnTo>
                <a:lnTo>
                  <a:pt x="34576" y="108085"/>
                </a:lnTo>
                <a:lnTo>
                  <a:pt x="33641" y="112980"/>
                </a:lnTo>
                <a:lnTo>
                  <a:pt x="33017" y="117653"/>
                </a:lnTo>
                <a:lnTo>
                  <a:pt x="31895" y="122886"/>
                </a:lnTo>
                <a:lnTo>
                  <a:pt x="30441" y="128490"/>
                </a:lnTo>
                <a:lnTo>
                  <a:pt x="28766" y="134344"/>
                </a:lnTo>
                <a:lnTo>
                  <a:pt x="26943" y="139657"/>
                </a:lnTo>
                <a:lnTo>
                  <a:pt x="25022" y="144610"/>
                </a:lnTo>
                <a:lnTo>
                  <a:pt x="23035" y="149323"/>
                </a:lnTo>
                <a:lnTo>
                  <a:pt x="21711" y="153876"/>
                </a:lnTo>
                <a:lnTo>
                  <a:pt x="20827" y="158323"/>
                </a:lnTo>
                <a:lnTo>
                  <a:pt x="20239" y="162698"/>
                </a:lnTo>
                <a:lnTo>
                  <a:pt x="19141" y="167027"/>
                </a:lnTo>
                <a:lnTo>
                  <a:pt x="17702" y="171324"/>
                </a:lnTo>
                <a:lnTo>
                  <a:pt x="16037" y="175599"/>
                </a:lnTo>
                <a:lnTo>
                  <a:pt x="14222" y="179860"/>
                </a:lnTo>
                <a:lnTo>
                  <a:pt x="10321" y="188358"/>
                </a:lnTo>
                <a:lnTo>
                  <a:pt x="8117" y="194957"/>
                </a:lnTo>
                <a:lnTo>
                  <a:pt x="7529" y="197705"/>
                </a:lnTo>
                <a:lnTo>
                  <a:pt x="4993" y="202639"/>
                </a:lnTo>
                <a:lnTo>
                  <a:pt x="3328" y="204943"/>
                </a:lnTo>
                <a:lnTo>
                  <a:pt x="1480" y="209384"/>
                </a:lnTo>
                <a:lnTo>
                  <a:pt x="438" y="215850"/>
                </a:lnTo>
                <a:lnTo>
                  <a:pt x="8" y="222139"/>
                </a:lnTo>
                <a:lnTo>
                  <a:pt x="0" y="21590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1" name="SMARTInkAnnotation525"/>
          <p:cNvSpPr/>
          <p:nvPr/>
        </p:nvSpPr>
        <p:spPr>
          <a:xfrm>
            <a:off x="6306630" y="4203724"/>
            <a:ext cx="57180" cy="133327"/>
          </a:xfrm>
          <a:custGeom>
            <a:avLst/>
            <a:gdLst/>
            <a:ahLst/>
            <a:cxnLst/>
            <a:rect l="0" t="0" r="0" b="0"/>
            <a:pathLst>
              <a:path w="57180" h="133327">
                <a:moveTo>
                  <a:pt x="0" y="44426"/>
                </a:moveTo>
                <a:lnTo>
                  <a:pt x="5472" y="49893"/>
                </a:lnTo>
                <a:lnTo>
                  <a:pt x="6471" y="50188"/>
                </a:lnTo>
                <a:lnTo>
                  <a:pt x="7844" y="50384"/>
                </a:lnTo>
                <a:lnTo>
                  <a:pt x="11747" y="50698"/>
                </a:lnTo>
                <a:lnTo>
                  <a:pt x="14163" y="50742"/>
                </a:lnTo>
                <a:lnTo>
                  <a:pt x="25129" y="50776"/>
                </a:lnTo>
                <a:lnTo>
                  <a:pt x="25931" y="50070"/>
                </a:lnTo>
                <a:lnTo>
                  <a:pt x="30862" y="45309"/>
                </a:lnTo>
                <a:lnTo>
                  <a:pt x="31871" y="45014"/>
                </a:lnTo>
                <a:lnTo>
                  <a:pt x="33249" y="44818"/>
                </a:lnTo>
                <a:lnTo>
                  <a:pt x="37161" y="44504"/>
                </a:lnTo>
                <a:lnTo>
                  <a:pt x="38188" y="43772"/>
                </a:lnTo>
                <a:lnTo>
                  <a:pt x="39579" y="42579"/>
                </a:lnTo>
                <a:lnTo>
                  <a:pt x="43510" y="38965"/>
                </a:lnTo>
                <a:lnTo>
                  <a:pt x="49864" y="32687"/>
                </a:lnTo>
                <a:lnTo>
                  <a:pt x="50186" y="31661"/>
                </a:lnTo>
                <a:lnTo>
                  <a:pt x="50640" y="27552"/>
                </a:lnTo>
                <a:lnTo>
                  <a:pt x="50747" y="26343"/>
                </a:lnTo>
                <a:lnTo>
                  <a:pt x="51481" y="25315"/>
                </a:lnTo>
                <a:lnTo>
                  <a:pt x="52677" y="23924"/>
                </a:lnTo>
                <a:lnTo>
                  <a:pt x="54180" y="22291"/>
                </a:lnTo>
                <a:lnTo>
                  <a:pt x="55182" y="20498"/>
                </a:lnTo>
                <a:lnTo>
                  <a:pt x="56295" y="16623"/>
                </a:lnTo>
                <a:lnTo>
                  <a:pt x="57010" y="12750"/>
                </a:lnTo>
                <a:lnTo>
                  <a:pt x="57108" y="9652"/>
                </a:lnTo>
                <a:lnTo>
                  <a:pt x="57179" y="6618"/>
                </a:lnTo>
                <a:lnTo>
                  <a:pt x="56475" y="5816"/>
                </a:lnTo>
                <a:lnTo>
                  <a:pt x="51224" y="380"/>
                </a:lnTo>
                <a:lnTo>
                  <a:pt x="51094" y="246"/>
                </a:lnTo>
                <a:lnTo>
                  <a:pt x="50301" y="156"/>
                </a:lnTo>
                <a:lnTo>
                  <a:pt x="49066" y="95"/>
                </a:lnTo>
                <a:lnTo>
                  <a:pt x="45385" y="0"/>
                </a:lnTo>
                <a:lnTo>
                  <a:pt x="44376" y="698"/>
                </a:lnTo>
                <a:lnTo>
                  <a:pt x="42998" y="1869"/>
                </a:lnTo>
                <a:lnTo>
                  <a:pt x="39086" y="5445"/>
                </a:lnTo>
                <a:lnTo>
                  <a:pt x="38060" y="5739"/>
                </a:lnTo>
                <a:lnTo>
                  <a:pt x="36669" y="5935"/>
                </a:lnTo>
                <a:lnTo>
                  <a:pt x="35036" y="6066"/>
                </a:lnTo>
                <a:lnTo>
                  <a:pt x="33241" y="6858"/>
                </a:lnTo>
                <a:lnTo>
                  <a:pt x="31339" y="8092"/>
                </a:lnTo>
                <a:lnTo>
                  <a:pt x="29365" y="9620"/>
                </a:lnTo>
                <a:lnTo>
                  <a:pt x="28048" y="11344"/>
                </a:lnTo>
                <a:lnTo>
                  <a:pt x="27171" y="13200"/>
                </a:lnTo>
                <a:lnTo>
                  <a:pt x="26195" y="17142"/>
                </a:lnTo>
                <a:lnTo>
                  <a:pt x="25763" y="21246"/>
                </a:lnTo>
                <a:lnTo>
                  <a:pt x="24941" y="22623"/>
                </a:lnTo>
                <a:lnTo>
                  <a:pt x="23688" y="23541"/>
                </a:lnTo>
                <a:lnTo>
                  <a:pt x="22146" y="24153"/>
                </a:lnTo>
                <a:lnTo>
                  <a:pt x="20412" y="25266"/>
                </a:lnTo>
                <a:lnTo>
                  <a:pt x="18550" y="26714"/>
                </a:lnTo>
                <a:lnTo>
                  <a:pt x="16603" y="28385"/>
                </a:lnTo>
                <a:lnTo>
                  <a:pt x="15304" y="30204"/>
                </a:lnTo>
                <a:lnTo>
                  <a:pt x="13862" y="34107"/>
                </a:lnTo>
                <a:lnTo>
                  <a:pt x="13221" y="38193"/>
                </a:lnTo>
                <a:lnTo>
                  <a:pt x="13050" y="40271"/>
                </a:lnTo>
                <a:lnTo>
                  <a:pt x="12230" y="43067"/>
                </a:lnTo>
                <a:lnTo>
                  <a:pt x="10978" y="46342"/>
                </a:lnTo>
                <a:lnTo>
                  <a:pt x="9436" y="49937"/>
                </a:lnTo>
                <a:lnTo>
                  <a:pt x="8409" y="53039"/>
                </a:lnTo>
                <a:lnTo>
                  <a:pt x="7724" y="55813"/>
                </a:lnTo>
                <a:lnTo>
                  <a:pt x="7267" y="58367"/>
                </a:lnTo>
                <a:lnTo>
                  <a:pt x="6963" y="60775"/>
                </a:lnTo>
                <a:lnTo>
                  <a:pt x="6761" y="63087"/>
                </a:lnTo>
                <a:lnTo>
                  <a:pt x="6625" y="65333"/>
                </a:lnTo>
                <a:lnTo>
                  <a:pt x="6475" y="71592"/>
                </a:lnTo>
                <a:lnTo>
                  <a:pt x="6354" y="116375"/>
                </a:lnTo>
                <a:lnTo>
                  <a:pt x="7060" y="118497"/>
                </a:lnTo>
                <a:lnTo>
                  <a:pt x="8237" y="120618"/>
                </a:lnTo>
                <a:lnTo>
                  <a:pt x="11825" y="125720"/>
                </a:lnTo>
                <a:lnTo>
                  <a:pt x="12825" y="126844"/>
                </a:lnTo>
                <a:lnTo>
                  <a:pt x="18101" y="132333"/>
                </a:lnTo>
                <a:lnTo>
                  <a:pt x="19128" y="132664"/>
                </a:lnTo>
                <a:lnTo>
                  <a:pt x="20517" y="132884"/>
                </a:lnTo>
                <a:lnTo>
                  <a:pt x="24449" y="133239"/>
                </a:lnTo>
                <a:lnTo>
                  <a:pt x="25477" y="133267"/>
                </a:lnTo>
                <a:lnTo>
                  <a:pt x="31770" y="133326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2" name="SMARTInkAnnotation526"/>
          <p:cNvSpPr/>
          <p:nvPr/>
        </p:nvSpPr>
        <p:spPr>
          <a:xfrm>
            <a:off x="6404865" y="4197351"/>
            <a:ext cx="79596" cy="126920"/>
          </a:xfrm>
          <a:custGeom>
            <a:avLst/>
            <a:gdLst/>
            <a:ahLst/>
            <a:cxnLst/>
            <a:rect l="0" t="0" r="0" b="0"/>
            <a:pathLst>
              <a:path w="79596" h="126920">
                <a:moveTo>
                  <a:pt x="73322" y="12699"/>
                </a:moveTo>
                <a:lnTo>
                  <a:pt x="73322" y="3239"/>
                </a:lnTo>
                <a:lnTo>
                  <a:pt x="72616" y="2159"/>
                </a:lnTo>
                <a:lnTo>
                  <a:pt x="71439" y="1439"/>
                </a:lnTo>
                <a:lnTo>
                  <a:pt x="67850" y="283"/>
                </a:lnTo>
                <a:lnTo>
                  <a:pt x="65478" y="125"/>
                </a:lnTo>
                <a:lnTo>
                  <a:pt x="62070" y="55"/>
                </a:lnTo>
                <a:lnTo>
                  <a:pt x="44897" y="0"/>
                </a:lnTo>
                <a:lnTo>
                  <a:pt x="43076" y="705"/>
                </a:lnTo>
                <a:lnTo>
                  <a:pt x="41156" y="1881"/>
                </a:lnTo>
                <a:lnTo>
                  <a:pt x="39170" y="3370"/>
                </a:lnTo>
                <a:lnTo>
                  <a:pt x="37140" y="4363"/>
                </a:lnTo>
                <a:lnTo>
                  <a:pt x="35081" y="5025"/>
                </a:lnTo>
                <a:lnTo>
                  <a:pt x="33003" y="5466"/>
                </a:lnTo>
                <a:lnTo>
                  <a:pt x="30910" y="5760"/>
                </a:lnTo>
                <a:lnTo>
                  <a:pt x="28810" y="5957"/>
                </a:lnTo>
                <a:lnTo>
                  <a:pt x="26704" y="6087"/>
                </a:lnTo>
                <a:lnTo>
                  <a:pt x="24593" y="6880"/>
                </a:lnTo>
                <a:lnTo>
                  <a:pt x="22480" y="8114"/>
                </a:lnTo>
                <a:lnTo>
                  <a:pt x="17389" y="11793"/>
                </a:lnTo>
                <a:lnTo>
                  <a:pt x="16266" y="12801"/>
                </a:lnTo>
                <a:lnTo>
                  <a:pt x="13134" y="15802"/>
                </a:lnTo>
                <a:lnTo>
                  <a:pt x="11311" y="16884"/>
                </a:lnTo>
                <a:lnTo>
                  <a:pt x="9389" y="17605"/>
                </a:lnTo>
                <a:lnTo>
                  <a:pt x="7403" y="18087"/>
                </a:lnTo>
                <a:lnTo>
                  <a:pt x="6078" y="19113"/>
                </a:lnTo>
                <a:lnTo>
                  <a:pt x="5195" y="20503"/>
                </a:lnTo>
                <a:lnTo>
                  <a:pt x="4606" y="22135"/>
                </a:lnTo>
                <a:lnTo>
                  <a:pt x="3507" y="23223"/>
                </a:lnTo>
                <a:lnTo>
                  <a:pt x="2069" y="23948"/>
                </a:lnTo>
                <a:lnTo>
                  <a:pt x="404" y="24432"/>
                </a:lnTo>
                <a:lnTo>
                  <a:pt x="0" y="25460"/>
                </a:lnTo>
                <a:lnTo>
                  <a:pt x="437" y="26851"/>
                </a:lnTo>
                <a:lnTo>
                  <a:pt x="2838" y="30781"/>
                </a:lnTo>
                <a:lnTo>
                  <a:pt x="3166" y="33200"/>
                </a:lnTo>
                <a:lnTo>
                  <a:pt x="3253" y="34833"/>
                </a:lnTo>
                <a:lnTo>
                  <a:pt x="4018" y="36627"/>
                </a:lnTo>
                <a:lnTo>
                  <a:pt x="5233" y="38529"/>
                </a:lnTo>
                <a:lnTo>
                  <a:pt x="6749" y="40502"/>
                </a:lnTo>
                <a:lnTo>
                  <a:pt x="8466" y="41818"/>
                </a:lnTo>
                <a:lnTo>
                  <a:pt x="10318" y="42695"/>
                </a:lnTo>
                <a:lnTo>
                  <a:pt x="12258" y="43280"/>
                </a:lnTo>
                <a:lnTo>
                  <a:pt x="14256" y="44375"/>
                </a:lnTo>
                <a:lnTo>
                  <a:pt x="16295" y="45811"/>
                </a:lnTo>
                <a:lnTo>
                  <a:pt x="18360" y="47473"/>
                </a:lnTo>
                <a:lnTo>
                  <a:pt x="20442" y="49287"/>
                </a:lnTo>
                <a:lnTo>
                  <a:pt x="22536" y="51202"/>
                </a:lnTo>
                <a:lnTo>
                  <a:pt x="24640" y="53185"/>
                </a:lnTo>
                <a:lnTo>
                  <a:pt x="27452" y="55212"/>
                </a:lnTo>
                <a:lnTo>
                  <a:pt x="30741" y="57268"/>
                </a:lnTo>
                <a:lnTo>
                  <a:pt x="34345" y="59345"/>
                </a:lnTo>
                <a:lnTo>
                  <a:pt x="37453" y="61435"/>
                </a:lnTo>
                <a:lnTo>
                  <a:pt x="40231" y="63535"/>
                </a:lnTo>
                <a:lnTo>
                  <a:pt x="42789" y="65639"/>
                </a:lnTo>
                <a:lnTo>
                  <a:pt x="45907" y="67043"/>
                </a:lnTo>
                <a:lnTo>
                  <a:pt x="49397" y="67978"/>
                </a:lnTo>
                <a:lnTo>
                  <a:pt x="53136" y="68602"/>
                </a:lnTo>
                <a:lnTo>
                  <a:pt x="56334" y="69723"/>
                </a:lnTo>
                <a:lnTo>
                  <a:pt x="59173" y="71176"/>
                </a:lnTo>
                <a:lnTo>
                  <a:pt x="61771" y="72850"/>
                </a:lnTo>
                <a:lnTo>
                  <a:pt x="64210" y="73967"/>
                </a:lnTo>
                <a:lnTo>
                  <a:pt x="66541" y="74710"/>
                </a:lnTo>
                <a:lnTo>
                  <a:pt x="68801" y="75207"/>
                </a:lnTo>
                <a:lnTo>
                  <a:pt x="70309" y="76243"/>
                </a:lnTo>
                <a:lnTo>
                  <a:pt x="71313" y="77639"/>
                </a:lnTo>
                <a:lnTo>
                  <a:pt x="72925" y="81579"/>
                </a:lnTo>
                <a:lnTo>
                  <a:pt x="75028" y="83999"/>
                </a:lnTo>
                <a:lnTo>
                  <a:pt x="76577" y="85633"/>
                </a:lnTo>
                <a:lnTo>
                  <a:pt x="77610" y="87427"/>
                </a:lnTo>
                <a:lnTo>
                  <a:pt x="78757" y="91302"/>
                </a:lnTo>
                <a:lnTo>
                  <a:pt x="79494" y="95175"/>
                </a:lnTo>
                <a:lnTo>
                  <a:pt x="79595" y="98274"/>
                </a:lnTo>
                <a:lnTo>
                  <a:pt x="78916" y="99382"/>
                </a:lnTo>
                <a:lnTo>
                  <a:pt x="77757" y="100121"/>
                </a:lnTo>
                <a:lnTo>
                  <a:pt x="76278" y="100614"/>
                </a:lnTo>
                <a:lnTo>
                  <a:pt x="75292" y="101647"/>
                </a:lnTo>
                <a:lnTo>
                  <a:pt x="74636" y="103042"/>
                </a:lnTo>
                <a:lnTo>
                  <a:pt x="73581" y="106980"/>
                </a:lnTo>
                <a:lnTo>
                  <a:pt x="71554" y="109399"/>
                </a:lnTo>
                <a:lnTo>
                  <a:pt x="68301" y="112827"/>
                </a:lnTo>
                <a:lnTo>
                  <a:pt x="64501" y="116702"/>
                </a:lnTo>
                <a:lnTo>
                  <a:pt x="62500" y="118017"/>
                </a:lnTo>
                <a:lnTo>
                  <a:pt x="60459" y="118895"/>
                </a:lnTo>
                <a:lnTo>
                  <a:pt x="58392" y="119480"/>
                </a:lnTo>
                <a:lnTo>
                  <a:pt x="56309" y="119869"/>
                </a:lnTo>
                <a:lnTo>
                  <a:pt x="54214" y="120129"/>
                </a:lnTo>
                <a:lnTo>
                  <a:pt x="52111" y="120302"/>
                </a:lnTo>
                <a:lnTo>
                  <a:pt x="50003" y="121123"/>
                </a:lnTo>
                <a:lnTo>
                  <a:pt x="47892" y="122376"/>
                </a:lnTo>
                <a:lnTo>
                  <a:pt x="45778" y="123917"/>
                </a:lnTo>
                <a:lnTo>
                  <a:pt x="43664" y="124945"/>
                </a:lnTo>
                <a:lnTo>
                  <a:pt x="41548" y="125629"/>
                </a:lnTo>
                <a:lnTo>
                  <a:pt x="39432" y="126086"/>
                </a:lnTo>
                <a:lnTo>
                  <a:pt x="37314" y="126390"/>
                </a:lnTo>
                <a:lnTo>
                  <a:pt x="35197" y="126593"/>
                </a:lnTo>
                <a:lnTo>
                  <a:pt x="33079" y="126728"/>
                </a:lnTo>
                <a:lnTo>
                  <a:pt x="30962" y="126819"/>
                </a:lnTo>
                <a:lnTo>
                  <a:pt x="26726" y="126919"/>
                </a:lnTo>
                <a:lnTo>
                  <a:pt x="25313" y="126240"/>
                </a:lnTo>
                <a:lnTo>
                  <a:pt x="24372" y="125082"/>
                </a:lnTo>
                <a:lnTo>
                  <a:pt x="23745" y="123604"/>
                </a:lnTo>
                <a:lnTo>
                  <a:pt x="22621" y="122619"/>
                </a:lnTo>
                <a:lnTo>
                  <a:pt x="21165" y="121962"/>
                </a:lnTo>
                <a:lnTo>
                  <a:pt x="19488" y="121525"/>
                </a:lnTo>
                <a:lnTo>
                  <a:pt x="17665" y="121233"/>
                </a:lnTo>
                <a:lnTo>
                  <a:pt x="15744" y="121038"/>
                </a:lnTo>
                <a:lnTo>
                  <a:pt x="13757" y="120908"/>
                </a:lnTo>
                <a:lnTo>
                  <a:pt x="11726" y="120117"/>
                </a:lnTo>
                <a:lnTo>
                  <a:pt x="9666" y="118883"/>
                </a:lnTo>
                <a:lnTo>
                  <a:pt x="3428" y="114299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3" name="SMARTInkAnnotation527"/>
          <p:cNvSpPr/>
          <p:nvPr/>
        </p:nvSpPr>
        <p:spPr>
          <a:xfrm>
            <a:off x="6529018" y="4064000"/>
            <a:ext cx="101641" cy="323773"/>
          </a:xfrm>
          <a:custGeom>
            <a:avLst/>
            <a:gdLst/>
            <a:ahLst/>
            <a:cxnLst/>
            <a:rect l="0" t="0" r="0" b="0"/>
            <a:pathLst>
              <a:path w="101641" h="323773">
                <a:moveTo>
                  <a:pt x="0" y="0"/>
                </a:moveTo>
                <a:lnTo>
                  <a:pt x="15811" y="0"/>
                </a:lnTo>
                <a:lnTo>
                  <a:pt x="17602" y="705"/>
                </a:lnTo>
                <a:lnTo>
                  <a:pt x="19500" y="1881"/>
                </a:lnTo>
                <a:lnTo>
                  <a:pt x="21473" y="3371"/>
                </a:lnTo>
                <a:lnTo>
                  <a:pt x="23494" y="4364"/>
                </a:lnTo>
                <a:lnTo>
                  <a:pt x="25545" y="5026"/>
                </a:lnTo>
                <a:lnTo>
                  <a:pt x="27621" y="5467"/>
                </a:lnTo>
                <a:lnTo>
                  <a:pt x="29710" y="6467"/>
                </a:lnTo>
                <a:lnTo>
                  <a:pt x="31809" y="7839"/>
                </a:lnTo>
                <a:lnTo>
                  <a:pt x="33914" y="9459"/>
                </a:lnTo>
                <a:lnTo>
                  <a:pt x="35317" y="11245"/>
                </a:lnTo>
                <a:lnTo>
                  <a:pt x="36253" y="13141"/>
                </a:lnTo>
                <a:lnTo>
                  <a:pt x="36877" y="15111"/>
                </a:lnTo>
                <a:lnTo>
                  <a:pt x="39452" y="19181"/>
                </a:lnTo>
                <a:lnTo>
                  <a:pt x="41127" y="21254"/>
                </a:lnTo>
                <a:lnTo>
                  <a:pt x="42951" y="23342"/>
                </a:lnTo>
                <a:lnTo>
                  <a:pt x="44871" y="25438"/>
                </a:lnTo>
                <a:lnTo>
                  <a:pt x="46858" y="27543"/>
                </a:lnTo>
                <a:lnTo>
                  <a:pt x="48889" y="30356"/>
                </a:lnTo>
                <a:lnTo>
                  <a:pt x="50949" y="33643"/>
                </a:lnTo>
                <a:lnTo>
                  <a:pt x="53028" y="37245"/>
                </a:lnTo>
                <a:lnTo>
                  <a:pt x="55825" y="40352"/>
                </a:lnTo>
                <a:lnTo>
                  <a:pt x="59103" y="43130"/>
                </a:lnTo>
                <a:lnTo>
                  <a:pt x="62700" y="45686"/>
                </a:lnTo>
                <a:lnTo>
                  <a:pt x="65804" y="48802"/>
                </a:lnTo>
                <a:lnTo>
                  <a:pt x="68579" y="52290"/>
                </a:lnTo>
                <a:lnTo>
                  <a:pt x="71136" y="56026"/>
                </a:lnTo>
                <a:lnTo>
                  <a:pt x="73546" y="59929"/>
                </a:lnTo>
                <a:lnTo>
                  <a:pt x="75859" y="63941"/>
                </a:lnTo>
                <a:lnTo>
                  <a:pt x="80311" y="72163"/>
                </a:lnTo>
                <a:lnTo>
                  <a:pt x="84643" y="80520"/>
                </a:lnTo>
                <a:lnTo>
                  <a:pt x="87039" y="88938"/>
                </a:lnTo>
                <a:lnTo>
                  <a:pt x="88810" y="97384"/>
                </a:lnTo>
                <a:lnTo>
                  <a:pt x="91951" y="105840"/>
                </a:lnTo>
                <a:lnTo>
                  <a:pt x="93070" y="110777"/>
                </a:lnTo>
                <a:lnTo>
                  <a:pt x="93817" y="116184"/>
                </a:lnTo>
                <a:lnTo>
                  <a:pt x="94313" y="121906"/>
                </a:lnTo>
                <a:lnTo>
                  <a:pt x="94647" y="127132"/>
                </a:lnTo>
                <a:lnTo>
                  <a:pt x="95016" y="136701"/>
                </a:lnTo>
                <a:lnTo>
                  <a:pt x="97061" y="145657"/>
                </a:lnTo>
                <a:lnTo>
                  <a:pt x="99618" y="154342"/>
                </a:lnTo>
                <a:lnTo>
                  <a:pt x="100755" y="162906"/>
                </a:lnTo>
                <a:lnTo>
                  <a:pt x="101260" y="171415"/>
                </a:lnTo>
                <a:lnTo>
                  <a:pt x="101484" y="179901"/>
                </a:lnTo>
                <a:lnTo>
                  <a:pt x="101640" y="201081"/>
                </a:lnTo>
                <a:lnTo>
                  <a:pt x="99770" y="209548"/>
                </a:lnTo>
                <a:lnTo>
                  <a:pt x="97293" y="217310"/>
                </a:lnTo>
                <a:lnTo>
                  <a:pt x="95897" y="226352"/>
                </a:lnTo>
                <a:lnTo>
                  <a:pt x="95571" y="233715"/>
                </a:lnTo>
                <a:lnTo>
                  <a:pt x="95387" y="242424"/>
                </a:lnTo>
                <a:lnTo>
                  <a:pt x="95333" y="249472"/>
                </a:lnTo>
                <a:lnTo>
                  <a:pt x="94620" y="251687"/>
                </a:lnTo>
                <a:lnTo>
                  <a:pt x="91944" y="256029"/>
                </a:lnTo>
                <a:lnTo>
                  <a:pt x="90283" y="260310"/>
                </a:lnTo>
                <a:lnTo>
                  <a:pt x="89218" y="268809"/>
                </a:lnTo>
                <a:lnTo>
                  <a:pt x="89034" y="275163"/>
                </a:lnTo>
                <a:lnTo>
                  <a:pt x="88301" y="277282"/>
                </a:lnTo>
                <a:lnTo>
                  <a:pt x="85606" y="281516"/>
                </a:lnTo>
                <a:lnTo>
                  <a:pt x="83937" y="285749"/>
                </a:lnTo>
                <a:lnTo>
                  <a:pt x="83492" y="287866"/>
                </a:lnTo>
                <a:lnTo>
                  <a:pt x="81115" y="292100"/>
                </a:lnTo>
                <a:lnTo>
                  <a:pt x="79492" y="294216"/>
                </a:lnTo>
                <a:lnTo>
                  <a:pt x="77705" y="296333"/>
                </a:lnTo>
                <a:lnTo>
                  <a:pt x="75808" y="298450"/>
                </a:lnTo>
                <a:lnTo>
                  <a:pt x="71062" y="303545"/>
                </a:lnTo>
                <a:lnTo>
                  <a:pt x="69967" y="303964"/>
                </a:lnTo>
                <a:lnTo>
                  <a:pt x="66866" y="304428"/>
                </a:lnTo>
                <a:lnTo>
                  <a:pt x="65052" y="305257"/>
                </a:lnTo>
                <a:lnTo>
                  <a:pt x="63135" y="306516"/>
                </a:lnTo>
                <a:lnTo>
                  <a:pt x="61153" y="308060"/>
                </a:lnTo>
                <a:lnTo>
                  <a:pt x="59125" y="309795"/>
                </a:lnTo>
                <a:lnTo>
                  <a:pt x="57065" y="311658"/>
                </a:lnTo>
                <a:lnTo>
                  <a:pt x="54987" y="313605"/>
                </a:lnTo>
                <a:lnTo>
                  <a:pt x="52897" y="314903"/>
                </a:lnTo>
                <a:lnTo>
                  <a:pt x="50796" y="315768"/>
                </a:lnTo>
                <a:lnTo>
                  <a:pt x="45726" y="317157"/>
                </a:lnTo>
                <a:lnTo>
                  <a:pt x="43151" y="317347"/>
                </a:lnTo>
                <a:lnTo>
                  <a:pt x="39652" y="317432"/>
                </a:lnTo>
                <a:lnTo>
                  <a:pt x="35744" y="317469"/>
                </a:lnTo>
                <a:lnTo>
                  <a:pt x="33712" y="318185"/>
                </a:lnTo>
                <a:lnTo>
                  <a:pt x="31654" y="319368"/>
                </a:lnTo>
                <a:lnTo>
                  <a:pt x="29575" y="320861"/>
                </a:lnTo>
                <a:lnTo>
                  <a:pt x="27483" y="321857"/>
                </a:lnTo>
                <a:lnTo>
                  <a:pt x="25382" y="322521"/>
                </a:lnTo>
                <a:lnTo>
                  <a:pt x="23276" y="322964"/>
                </a:lnTo>
                <a:lnTo>
                  <a:pt x="21165" y="323259"/>
                </a:lnTo>
                <a:lnTo>
                  <a:pt x="19052" y="323456"/>
                </a:lnTo>
                <a:lnTo>
                  <a:pt x="13961" y="323772"/>
                </a:lnTo>
                <a:lnTo>
                  <a:pt x="11382" y="321933"/>
                </a:lnTo>
                <a:lnTo>
                  <a:pt x="6354" y="317499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4" name="SMARTInkAnnotation528"/>
          <p:cNvSpPr/>
          <p:nvPr/>
        </p:nvSpPr>
        <p:spPr>
          <a:xfrm>
            <a:off x="6713286" y="4197351"/>
            <a:ext cx="108016" cy="6351"/>
          </a:xfrm>
          <a:custGeom>
            <a:avLst/>
            <a:gdLst/>
            <a:ahLst/>
            <a:cxnLst/>
            <a:rect l="0" t="0" r="0" b="0"/>
            <a:pathLst>
              <a:path w="108016" h="6351">
                <a:moveTo>
                  <a:pt x="19060" y="0"/>
                </a:moveTo>
                <a:lnTo>
                  <a:pt x="0" y="0"/>
                </a:lnTo>
                <a:lnTo>
                  <a:pt x="98305" y="0"/>
                </a:lnTo>
                <a:lnTo>
                  <a:pt x="99424" y="705"/>
                </a:lnTo>
                <a:lnTo>
                  <a:pt x="100169" y="1881"/>
                </a:lnTo>
                <a:lnTo>
                  <a:pt x="100666" y="3370"/>
                </a:lnTo>
                <a:lnTo>
                  <a:pt x="101704" y="4364"/>
                </a:lnTo>
                <a:lnTo>
                  <a:pt x="103102" y="5026"/>
                </a:lnTo>
                <a:lnTo>
                  <a:pt x="108015" y="635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5" name="SMARTInkAnnotation529"/>
          <p:cNvSpPr/>
          <p:nvPr/>
        </p:nvSpPr>
        <p:spPr>
          <a:xfrm>
            <a:off x="6745077" y="4229100"/>
            <a:ext cx="69870" cy="25323"/>
          </a:xfrm>
          <a:custGeom>
            <a:avLst/>
            <a:gdLst/>
            <a:ahLst/>
            <a:cxnLst/>
            <a:rect l="0" t="0" r="0" b="0"/>
            <a:pathLst>
              <a:path w="69870" h="25323">
                <a:moveTo>
                  <a:pt x="12684" y="0"/>
                </a:moveTo>
                <a:lnTo>
                  <a:pt x="7212" y="5467"/>
                </a:lnTo>
                <a:lnTo>
                  <a:pt x="6213" y="5761"/>
                </a:lnTo>
                <a:lnTo>
                  <a:pt x="4840" y="5957"/>
                </a:lnTo>
                <a:lnTo>
                  <a:pt x="937" y="6272"/>
                </a:lnTo>
                <a:lnTo>
                  <a:pt x="617" y="7003"/>
                </a:lnTo>
                <a:lnTo>
                  <a:pt x="403" y="8196"/>
                </a:lnTo>
                <a:lnTo>
                  <a:pt x="0" y="12436"/>
                </a:lnTo>
                <a:lnTo>
                  <a:pt x="1870" y="12583"/>
                </a:lnTo>
                <a:lnTo>
                  <a:pt x="3357" y="12622"/>
                </a:lnTo>
                <a:lnTo>
                  <a:pt x="4347" y="13353"/>
                </a:lnTo>
                <a:lnTo>
                  <a:pt x="5008" y="14546"/>
                </a:lnTo>
                <a:lnTo>
                  <a:pt x="5448" y="16047"/>
                </a:lnTo>
                <a:lnTo>
                  <a:pt x="6449" y="17048"/>
                </a:lnTo>
                <a:lnTo>
                  <a:pt x="7822" y="17715"/>
                </a:lnTo>
                <a:lnTo>
                  <a:pt x="9442" y="18160"/>
                </a:lnTo>
                <a:lnTo>
                  <a:pt x="11228" y="18457"/>
                </a:lnTo>
                <a:lnTo>
                  <a:pt x="13126" y="18654"/>
                </a:lnTo>
                <a:lnTo>
                  <a:pt x="17870" y="18972"/>
                </a:lnTo>
                <a:lnTo>
                  <a:pt x="20402" y="19015"/>
                </a:lnTo>
                <a:lnTo>
                  <a:pt x="27779" y="19043"/>
                </a:lnTo>
                <a:lnTo>
                  <a:pt x="30513" y="19751"/>
                </a:lnTo>
                <a:lnTo>
                  <a:pt x="33748" y="20928"/>
                </a:lnTo>
                <a:lnTo>
                  <a:pt x="37317" y="22418"/>
                </a:lnTo>
                <a:lnTo>
                  <a:pt x="40401" y="23412"/>
                </a:lnTo>
                <a:lnTo>
                  <a:pt x="43164" y="24074"/>
                </a:lnTo>
                <a:lnTo>
                  <a:pt x="45712" y="24516"/>
                </a:lnTo>
                <a:lnTo>
                  <a:pt x="48117" y="24811"/>
                </a:lnTo>
                <a:lnTo>
                  <a:pt x="50426" y="25007"/>
                </a:lnTo>
                <a:lnTo>
                  <a:pt x="52670" y="25138"/>
                </a:lnTo>
                <a:lnTo>
                  <a:pt x="57049" y="25283"/>
                </a:lnTo>
                <a:lnTo>
                  <a:pt x="59204" y="25322"/>
                </a:lnTo>
                <a:lnTo>
                  <a:pt x="61348" y="24642"/>
                </a:lnTo>
                <a:lnTo>
                  <a:pt x="63481" y="23484"/>
                </a:lnTo>
                <a:lnTo>
                  <a:pt x="69869" y="1905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6" name="SMARTInkAnnotation530"/>
          <p:cNvSpPr/>
          <p:nvPr/>
        </p:nvSpPr>
        <p:spPr>
          <a:xfrm>
            <a:off x="7151706" y="3981450"/>
            <a:ext cx="19064" cy="139701"/>
          </a:xfrm>
          <a:custGeom>
            <a:avLst/>
            <a:gdLst/>
            <a:ahLst/>
            <a:cxnLst/>
            <a:rect l="0" t="0" r="0" b="0"/>
            <a:pathLst>
              <a:path w="19064" h="139701">
                <a:moveTo>
                  <a:pt x="19063" y="0"/>
                </a:moveTo>
                <a:lnTo>
                  <a:pt x="19063" y="40509"/>
                </a:lnTo>
                <a:lnTo>
                  <a:pt x="18356" y="41822"/>
                </a:lnTo>
                <a:lnTo>
                  <a:pt x="17180" y="42698"/>
                </a:lnTo>
                <a:lnTo>
                  <a:pt x="15688" y="43282"/>
                </a:lnTo>
                <a:lnTo>
                  <a:pt x="14695" y="44377"/>
                </a:lnTo>
                <a:lnTo>
                  <a:pt x="14033" y="45813"/>
                </a:lnTo>
                <a:lnTo>
                  <a:pt x="13591" y="47475"/>
                </a:lnTo>
                <a:lnTo>
                  <a:pt x="13101" y="51204"/>
                </a:lnTo>
                <a:lnTo>
                  <a:pt x="12785" y="55975"/>
                </a:lnTo>
                <a:lnTo>
                  <a:pt x="12731" y="60173"/>
                </a:lnTo>
                <a:lnTo>
                  <a:pt x="12709" y="78585"/>
                </a:lnTo>
                <a:lnTo>
                  <a:pt x="12002" y="79907"/>
                </a:lnTo>
                <a:lnTo>
                  <a:pt x="10825" y="80788"/>
                </a:lnTo>
                <a:lnTo>
                  <a:pt x="9334" y="81375"/>
                </a:lnTo>
                <a:lnTo>
                  <a:pt x="8341" y="82472"/>
                </a:lnTo>
                <a:lnTo>
                  <a:pt x="7679" y="83910"/>
                </a:lnTo>
                <a:lnTo>
                  <a:pt x="7237" y="85573"/>
                </a:lnTo>
                <a:lnTo>
                  <a:pt x="6746" y="89303"/>
                </a:lnTo>
                <a:lnTo>
                  <a:pt x="6528" y="93312"/>
                </a:lnTo>
                <a:lnTo>
                  <a:pt x="6377" y="100369"/>
                </a:lnTo>
                <a:lnTo>
                  <a:pt x="6354" y="119664"/>
                </a:lnTo>
                <a:lnTo>
                  <a:pt x="5648" y="120698"/>
                </a:lnTo>
                <a:lnTo>
                  <a:pt x="4471" y="122093"/>
                </a:lnTo>
                <a:lnTo>
                  <a:pt x="2981" y="123729"/>
                </a:lnTo>
                <a:lnTo>
                  <a:pt x="1988" y="125525"/>
                </a:lnTo>
                <a:lnTo>
                  <a:pt x="1325" y="127427"/>
                </a:lnTo>
                <a:lnTo>
                  <a:pt x="78" y="133004"/>
                </a:lnTo>
                <a:lnTo>
                  <a:pt x="23" y="136618"/>
                </a:lnTo>
                <a:lnTo>
                  <a:pt x="0" y="139676"/>
                </a:lnTo>
                <a:lnTo>
                  <a:pt x="6354" y="13970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7" name="SMARTInkAnnotation531"/>
          <p:cNvSpPr/>
          <p:nvPr/>
        </p:nvSpPr>
        <p:spPr>
          <a:xfrm>
            <a:off x="6961088" y="4197351"/>
            <a:ext cx="413008" cy="25400"/>
          </a:xfrm>
          <a:custGeom>
            <a:avLst/>
            <a:gdLst/>
            <a:ahLst/>
            <a:cxnLst/>
            <a:rect l="0" t="0" r="0" b="0"/>
            <a:pathLst>
              <a:path w="413008" h="25400">
                <a:moveTo>
                  <a:pt x="19062" y="25399"/>
                </a:moveTo>
                <a:lnTo>
                  <a:pt x="15688" y="25399"/>
                </a:lnTo>
                <a:lnTo>
                  <a:pt x="13989" y="24694"/>
                </a:lnTo>
                <a:lnTo>
                  <a:pt x="12150" y="23518"/>
                </a:lnTo>
                <a:lnTo>
                  <a:pt x="7498" y="19932"/>
                </a:lnTo>
                <a:lnTo>
                  <a:pt x="4979" y="19442"/>
                </a:lnTo>
                <a:lnTo>
                  <a:pt x="2" y="19050"/>
                </a:lnTo>
                <a:lnTo>
                  <a:pt x="0" y="19050"/>
                </a:lnTo>
                <a:lnTo>
                  <a:pt x="0" y="19050"/>
                </a:lnTo>
                <a:lnTo>
                  <a:pt x="9464" y="19050"/>
                </a:lnTo>
                <a:lnTo>
                  <a:pt x="11252" y="19755"/>
                </a:lnTo>
                <a:lnTo>
                  <a:pt x="13149" y="20931"/>
                </a:lnTo>
                <a:lnTo>
                  <a:pt x="15120" y="22420"/>
                </a:lnTo>
                <a:lnTo>
                  <a:pt x="17846" y="22708"/>
                </a:lnTo>
                <a:lnTo>
                  <a:pt x="21075" y="22194"/>
                </a:lnTo>
                <a:lnTo>
                  <a:pt x="24640" y="21146"/>
                </a:lnTo>
                <a:lnTo>
                  <a:pt x="27723" y="21152"/>
                </a:lnTo>
                <a:lnTo>
                  <a:pt x="30484" y="21863"/>
                </a:lnTo>
                <a:lnTo>
                  <a:pt x="33030" y="23041"/>
                </a:lnTo>
                <a:lnTo>
                  <a:pt x="35435" y="23828"/>
                </a:lnTo>
                <a:lnTo>
                  <a:pt x="37742" y="24351"/>
                </a:lnTo>
                <a:lnTo>
                  <a:pt x="46247" y="25089"/>
                </a:lnTo>
                <a:lnTo>
                  <a:pt x="57710" y="25308"/>
                </a:lnTo>
                <a:lnTo>
                  <a:pt x="136580" y="25399"/>
                </a:lnTo>
                <a:lnTo>
                  <a:pt x="141885" y="24694"/>
                </a:lnTo>
                <a:lnTo>
                  <a:pt x="147539" y="23518"/>
                </a:lnTo>
                <a:lnTo>
                  <a:pt x="153427" y="22028"/>
                </a:lnTo>
                <a:lnTo>
                  <a:pt x="159470" y="21035"/>
                </a:lnTo>
                <a:lnTo>
                  <a:pt x="165617" y="20374"/>
                </a:lnTo>
                <a:lnTo>
                  <a:pt x="178095" y="19638"/>
                </a:lnTo>
                <a:lnTo>
                  <a:pt x="190699" y="19311"/>
                </a:lnTo>
                <a:lnTo>
                  <a:pt x="230847" y="19073"/>
                </a:lnTo>
                <a:lnTo>
                  <a:pt x="237205" y="18359"/>
                </a:lnTo>
                <a:lnTo>
                  <a:pt x="244268" y="17178"/>
                </a:lnTo>
                <a:lnTo>
                  <a:pt x="251801" y="15685"/>
                </a:lnTo>
                <a:lnTo>
                  <a:pt x="258234" y="14690"/>
                </a:lnTo>
                <a:lnTo>
                  <a:pt x="263935" y="14027"/>
                </a:lnTo>
                <a:lnTo>
                  <a:pt x="274742" y="13289"/>
                </a:lnTo>
                <a:lnTo>
                  <a:pt x="286604" y="12961"/>
                </a:lnTo>
                <a:lnTo>
                  <a:pt x="320738" y="12723"/>
                </a:lnTo>
                <a:lnTo>
                  <a:pt x="325372" y="12010"/>
                </a:lnTo>
                <a:lnTo>
                  <a:pt x="329874" y="10829"/>
                </a:lnTo>
                <a:lnTo>
                  <a:pt x="334287" y="9336"/>
                </a:lnTo>
                <a:lnTo>
                  <a:pt x="338642" y="8340"/>
                </a:lnTo>
                <a:lnTo>
                  <a:pt x="342956" y="7676"/>
                </a:lnTo>
                <a:lnTo>
                  <a:pt x="351516" y="6940"/>
                </a:lnTo>
                <a:lnTo>
                  <a:pt x="363567" y="6524"/>
                </a:lnTo>
                <a:lnTo>
                  <a:pt x="376627" y="6372"/>
                </a:lnTo>
                <a:lnTo>
                  <a:pt x="383245" y="6356"/>
                </a:lnTo>
                <a:lnTo>
                  <a:pt x="385399" y="5649"/>
                </a:lnTo>
                <a:lnTo>
                  <a:pt x="387543" y="4471"/>
                </a:lnTo>
                <a:lnTo>
                  <a:pt x="389677" y="2981"/>
                </a:lnTo>
                <a:lnTo>
                  <a:pt x="391805" y="1987"/>
                </a:lnTo>
                <a:lnTo>
                  <a:pt x="393930" y="1325"/>
                </a:lnTo>
                <a:lnTo>
                  <a:pt x="398175" y="588"/>
                </a:lnTo>
                <a:lnTo>
                  <a:pt x="410182" y="51"/>
                </a:lnTo>
                <a:lnTo>
                  <a:pt x="413007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8" name="SMARTInkAnnotation532"/>
          <p:cNvSpPr/>
          <p:nvPr/>
        </p:nvSpPr>
        <p:spPr>
          <a:xfrm>
            <a:off x="5048839" y="3410937"/>
            <a:ext cx="99703" cy="202110"/>
          </a:xfrm>
          <a:custGeom>
            <a:avLst/>
            <a:gdLst/>
            <a:ahLst/>
            <a:cxnLst/>
            <a:rect l="0" t="0" r="0" b="0"/>
            <a:pathLst>
              <a:path w="99703" h="202110">
                <a:moveTo>
                  <a:pt x="31478" y="11713"/>
                </a:moveTo>
                <a:lnTo>
                  <a:pt x="31478" y="20551"/>
                </a:lnTo>
                <a:lnTo>
                  <a:pt x="32184" y="22544"/>
                </a:lnTo>
                <a:lnTo>
                  <a:pt x="35844" y="28719"/>
                </a:lnTo>
                <a:lnTo>
                  <a:pt x="36949" y="32912"/>
                </a:lnTo>
                <a:lnTo>
                  <a:pt x="37439" y="39009"/>
                </a:lnTo>
                <a:lnTo>
                  <a:pt x="37658" y="45716"/>
                </a:lnTo>
                <a:lnTo>
                  <a:pt x="37754" y="51050"/>
                </a:lnTo>
                <a:lnTo>
                  <a:pt x="38486" y="54165"/>
                </a:lnTo>
                <a:lnTo>
                  <a:pt x="39680" y="57653"/>
                </a:lnTo>
                <a:lnTo>
                  <a:pt x="41182" y="61390"/>
                </a:lnTo>
                <a:lnTo>
                  <a:pt x="42183" y="65998"/>
                </a:lnTo>
                <a:lnTo>
                  <a:pt x="42851" y="71186"/>
                </a:lnTo>
                <a:lnTo>
                  <a:pt x="43296" y="76762"/>
                </a:lnTo>
                <a:lnTo>
                  <a:pt x="43592" y="81890"/>
                </a:lnTo>
                <a:lnTo>
                  <a:pt x="43922" y="91351"/>
                </a:lnTo>
                <a:lnTo>
                  <a:pt x="44133" y="108923"/>
                </a:lnTo>
                <a:lnTo>
                  <a:pt x="44184" y="142941"/>
                </a:lnTo>
                <a:lnTo>
                  <a:pt x="44891" y="147176"/>
                </a:lnTo>
                <a:lnTo>
                  <a:pt x="46067" y="151410"/>
                </a:lnTo>
                <a:lnTo>
                  <a:pt x="47558" y="155645"/>
                </a:lnTo>
                <a:lnTo>
                  <a:pt x="48552" y="159173"/>
                </a:lnTo>
                <a:lnTo>
                  <a:pt x="49657" y="164975"/>
                </a:lnTo>
                <a:lnTo>
                  <a:pt x="49951" y="168215"/>
                </a:lnTo>
                <a:lnTo>
                  <a:pt x="50147" y="171787"/>
                </a:lnTo>
                <a:lnTo>
                  <a:pt x="50366" y="178813"/>
                </a:lnTo>
                <a:lnTo>
                  <a:pt x="50525" y="189186"/>
                </a:lnTo>
                <a:lnTo>
                  <a:pt x="50540" y="202109"/>
                </a:lnTo>
                <a:lnTo>
                  <a:pt x="50540" y="193365"/>
                </a:lnTo>
                <a:lnTo>
                  <a:pt x="49834" y="191376"/>
                </a:lnTo>
                <a:lnTo>
                  <a:pt x="46173" y="185204"/>
                </a:lnTo>
                <a:lnTo>
                  <a:pt x="45068" y="181013"/>
                </a:lnTo>
                <a:lnTo>
                  <a:pt x="44578" y="174917"/>
                </a:lnTo>
                <a:lnTo>
                  <a:pt x="44447" y="171316"/>
                </a:lnTo>
                <a:lnTo>
                  <a:pt x="43654" y="167503"/>
                </a:lnTo>
                <a:lnTo>
                  <a:pt x="42420" y="163551"/>
                </a:lnTo>
                <a:lnTo>
                  <a:pt x="40890" y="159506"/>
                </a:lnTo>
                <a:lnTo>
                  <a:pt x="39165" y="155396"/>
                </a:lnTo>
                <a:lnTo>
                  <a:pt x="37308" y="151247"/>
                </a:lnTo>
                <a:lnTo>
                  <a:pt x="33363" y="142872"/>
                </a:lnTo>
                <a:lnTo>
                  <a:pt x="22975" y="121770"/>
                </a:lnTo>
                <a:lnTo>
                  <a:pt x="21573" y="116834"/>
                </a:lnTo>
                <a:lnTo>
                  <a:pt x="20639" y="111427"/>
                </a:lnTo>
                <a:lnTo>
                  <a:pt x="20016" y="105706"/>
                </a:lnTo>
                <a:lnTo>
                  <a:pt x="18895" y="100480"/>
                </a:lnTo>
                <a:lnTo>
                  <a:pt x="17441" y="95585"/>
                </a:lnTo>
                <a:lnTo>
                  <a:pt x="15766" y="90911"/>
                </a:lnTo>
                <a:lnTo>
                  <a:pt x="13943" y="86384"/>
                </a:lnTo>
                <a:lnTo>
                  <a:pt x="12022" y="81954"/>
                </a:lnTo>
                <a:lnTo>
                  <a:pt x="10035" y="77591"/>
                </a:lnTo>
                <a:lnTo>
                  <a:pt x="8710" y="73270"/>
                </a:lnTo>
                <a:lnTo>
                  <a:pt x="7828" y="68979"/>
                </a:lnTo>
                <a:lnTo>
                  <a:pt x="7240" y="64707"/>
                </a:lnTo>
                <a:lnTo>
                  <a:pt x="6141" y="61153"/>
                </a:lnTo>
                <a:lnTo>
                  <a:pt x="3038" y="55324"/>
                </a:lnTo>
                <a:lnTo>
                  <a:pt x="1928" y="52076"/>
                </a:lnTo>
                <a:lnTo>
                  <a:pt x="1188" y="48499"/>
                </a:lnTo>
                <a:lnTo>
                  <a:pt x="695" y="44704"/>
                </a:lnTo>
                <a:lnTo>
                  <a:pt x="366" y="40762"/>
                </a:lnTo>
                <a:lnTo>
                  <a:pt x="147" y="36724"/>
                </a:lnTo>
                <a:lnTo>
                  <a:pt x="0" y="32620"/>
                </a:lnTo>
                <a:lnTo>
                  <a:pt x="609" y="29179"/>
                </a:lnTo>
                <a:lnTo>
                  <a:pt x="3167" y="23474"/>
                </a:lnTo>
                <a:lnTo>
                  <a:pt x="5204" y="19666"/>
                </a:lnTo>
                <a:lnTo>
                  <a:pt x="7564" y="16894"/>
                </a:lnTo>
                <a:lnTo>
                  <a:pt x="10965" y="13310"/>
                </a:lnTo>
                <a:lnTo>
                  <a:pt x="14830" y="9365"/>
                </a:lnTo>
                <a:lnTo>
                  <a:pt x="16849" y="8031"/>
                </a:lnTo>
                <a:lnTo>
                  <a:pt x="18902" y="7142"/>
                </a:lnTo>
                <a:lnTo>
                  <a:pt x="20976" y="6549"/>
                </a:lnTo>
                <a:lnTo>
                  <a:pt x="23065" y="5448"/>
                </a:lnTo>
                <a:lnTo>
                  <a:pt x="25163" y="4009"/>
                </a:lnTo>
                <a:lnTo>
                  <a:pt x="27268" y="2343"/>
                </a:lnTo>
                <a:lnTo>
                  <a:pt x="29378" y="1233"/>
                </a:lnTo>
                <a:lnTo>
                  <a:pt x="31490" y="493"/>
                </a:lnTo>
                <a:lnTo>
                  <a:pt x="33603" y="0"/>
                </a:lnTo>
                <a:lnTo>
                  <a:pt x="35719" y="376"/>
                </a:lnTo>
                <a:lnTo>
                  <a:pt x="37835" y="1333"/>
                </a:lnTo>
                <a:lnTo>
                  <a:pt x="39952" y="2676"/>
                </a:lnTo>
                <a:lnTo>
                  <a:pt x="42776" y="3572"/>
                </a:lnTo>
                <a:lnTo>
                  <a:pt x="46069" y="4169"/>
                </a:lnTo>
                <a:lnTo>
                  <a:pt x="49678" y="4567"/>
                </a:lnTo>
                <a:lnTo>
                  <a:pt x="53495" y="5538"/>
                </a:lnTo>
                <a:lnTo>
                  <a:pt x="57452" y="6890"/>
                </a:lnTo>
                <a:lnTo>
                  <a:pt x="61502" y="8498"/>
                </a:lnTo>
                <a:lnTo>
                  <a:pt x="64908" y="10275"/>
                </a:lnTo>
                <a:lnTo>
                  <a:pt x="67885" y="12166"/>
                </a:lnTo>
                <a:lnTo>
                  <a:pt x="70576" y="14131"/>
                </a:lnTo>
                <a:lnTo>
                  <a:pt x="73780" y="16148"/>
                </a:lnTo>
                <a:lnTo>
                  <a:pt x="77330" y="18197"/>
                </a:lnTo>
                <a:lnTo>
                  <a:pt x="81108" y="20269"/>
                </a:lnTo>
                <a:lnTo>
                  <a:pt x="84333" y="22356"/>
                </a:lnTo>
                <a:lnTo>
                  <a:pt x="87189" y="24453"/>
                </a:lnTo>
                <a:lnTo>
                  <a:pt x="89799" y="26556"/>
                </a:lnTo>
                <a:lnTo>
                  <a:pt x="92950" y="28664"/>
                </a:lnTo>
                <a:lnTo>
                  <a:pt x="96464" y="30775"/>
                </a:lnTo>
                <a:lnTo>
                  <a:pt x="99702" y="32597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9" name="SMARTInkAnnotation533"/>
          <p:cNvSpPr/>
          <p:nvPr/>
        </p:nvSpPr>
        <p:spPr>
          <a:xfrm>
            <a:off x="5074338" y="3516502"/>
            <a:ext cx="72643" cy="26773"/>
          </a:xfrm>
          <a:custGeom>
            <a:avLst/>
            <a:gdLst/>
            <a:ahLst/>
            <a:cxnLst/>
            <a:rect l="0" t="0" r="0" b="0"/>
            <a:pathLst>
              <a:path w="72643" h="26773">
                <a:moveTo>
                  <a:pt x="72642" y="0"/>
                </a:moveTo>
                <a:lnTo>
                  <a:pt x="70828" y="1388"/>
                </a:lnTo>
                <a:lnTo>
                  <a:pt x="68274" y="3508"/>
                </a:lnTo>
                <a:lnTo>
                  <a:pt x="65159" y="5626"/>
                </a:lnTo>
                <a:lnTo>
                  <a:pt x="61670" y="7745"/>
                </a:lnTo>
                <a:lnTo>
                  <a:pt x="57932" y="9863"/>
                </a:lnTo>
                <a:lnTo>
                  <a:pt x="50014" y="14097"/>
                </a:lnTo>
                <a:lnTo>
                  <a:pt x="45925" y="16214"/>
                </a:lnTo>
                <a:lnTo>
                  <a:pt x="41788" y="17625"/>
                </a:lnTo>
                <a:lnTo>
                  <a:pt x="37617" y="18567"/>
                </a:lnTo>
                <a:lnTo>
                  <a:pt x="33425" y="19194"/>
                </a:lnTo>
                <a:lnTo>
                  <a:pt x="29924" y="20317"/>
                </a:lnTo>
                <a:lnTo>
                  <a:pt x="26885" y="21772"/>
                </a:lnTo>
                <a:lnTo>
                  <a:pt x="24152" y="23447"/>
                </a:lnTo>
                <a:lnTo>
                  <a:pt x="21624" y="24564"/>
                </a:lnTo>
                <a:lnTo>
                  <a:pt x="19233" y="25309"/>
                </a:lnTo>
                <a:lnTo>
                  <a:pt x="16933" y="25805"/>
                </a:lnTo>
                <a:lnTo>
                  <a:pt x="14694" y="26136"/>
                </a:lnTo>
                <a:lnTo>
                  <a:pt x="12495" y="26357"/>
                </a:lnTo>
                <a:lnTo>
                  <a:pt x="10323" y="26504"/>
                </a:lnTo>
                <a:lnTo>
                  <a:pt x="8169" y="26602"/>
                </a:lnTo>
                <a:lnTo>
                  <a:pt x="889" y="26772"/>
                </a:lnTo>
                <a:lnTo>
                  <a:pt x="468" y="26076"/>
                </a:lnTo>
                <a:lnTo>
                  <a:pt x="0" y="23419"/>
                </a:lnTo>
                <a:lnTo>
                  <a:pt x="581" y="22429"/>
                </a:lnTo>
                <a:lnTo>
                  <a:pt x="1674" y="21769"/>
                </a:lnTo>
                <a:lnTo>
                  <a:pt x="3109" y="21328"/>
                </a:lnTo>
                <a:lnTo>
                  <a:pt x="6586" y="18958"/>
                </a:lnTo>
                <a:lnTo>
                  <a:pt x="12333" y="14098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0" name="SMARTInkAnnotation534"/>
          <p:cNvSpPr/>
          <p:nvPr/>
        </p:nvSpPr>
        <p:spPr>
          <a:xfrm>
            <a:off x="5969888" y="3378200"/>
            <a:ext cx="6338" cy="138817"/>
          </a:xfrm>
          <a:custGeom>
            <a:avLst/>
            <a:gdLst/>
            <a:ahLst/>
            <a:cxnLst/>
            <a:rect l="0" t="0" r="0" b="0"/>
            <a:pathLst>
              <a:path w="6338" h="138817">
                <a:moveTo>
                  <a:pt x="6337" y="0"/>
                </a:moveTo>
                <a:lnTo>
                  <a:pt x="2963" y="0"/>
                </a:lnTo>
                <a:lnTo>
                  <a:pt x="1970" y="705"/>
                </a:lnTo>
                <a:lnTo>
                  <a:pt x="1307" y="1881"/>
                </a:lnTo>
                <a:lnTo>
                  <a:pt x="244" y="5467"/>
                </a:lnTo>
                <a:lnTo>
                  <a:pt x="17" y="13141"/>
                </a:lnTo>
                <a:lnTo>
                  <a:pt x="0" y="138816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1" name="SMARTInkAnnotation535"/>
          <p:cNvSpPr/>
          <p:nvPr/>
        </p:nvSpPr>
        <p:spPr>
          <a:xfrm>
            <a:off x="6033410" y="4108450"/>
            <a:ext cx="31748" cy="253978"/>
          </a:xfrm>
          <a:custGeom>
            <a:avLst/>
            <a:gdLst/>
            <a:ahLst/>
            <a:cxnLst/>
            <a:rect l="0" t="0" r="0" b="0"/>
            <a:pathLst>
              <a:path w="31748" h="253978">
                <a:moveTo>
                  <a:pt x="0" y="19050"/>
                </a:moveTo>
                <a:lnTo>
                  <a:pt x="0" y="0"/>
                </a:lnTo>
                <a:lnTo>
                  <a:pt x="0" y="61494"/>
                </a:lnTo>
                <a:lnTo>
                  <a:pt x="706" y="65690"/>
                </a:lnTo>
                <a:lnTo>
                  <a:pt x="1883" y="69899"/>
                </a:lnTo>
                <a:lnTo>
                  <a:pt x="3373" y="74116"/>
                </a:lnTo>
                <a:lnTo>
                  <a:pt x="4367" y="78338"/>
                </a:lnTo>
                <a:lnTo>
                  <a:pt x="5029" y="82564"/>
                </a:lnTo>
                <a:lnTo>
                  <a:pt x="5471" y="86793"/>
                </a:lnTo>
                <a:lnTo>
                  <a:pt x="6471" y="91023"/>
                </a:lnTo>
                <a:lnTo>
                  <a:pt x="7844" y="95254"/>
                </a:lnTo>
                <a:lnTo>
                  <a:pt x="9465" y="99486"/>
                </a:lnTo>
                <a:lnTo>
                  <a:pt x="10546" y="104424"/>
                </a:lnTo>
                <a:lnTo>
                  <a:pt x="11267" y="109833"/>
                </a:lnTo>
                <a:lnTo>
                  <a:pt x="11747" y="115555"/>
                </a:lnTo>
                <a:lnTo>
                  <a:pt x="12067" y="120781"/>
                </a:lnTo>
                <a:lnTo>
                  <a:pt x="12423" y="130351"/>
                </a:lnTo>
                <a:lnTo>
                  <a:pt x="13224" y="134878"/>
                </a:lnTo>
                <a:lnTo>
                  <a:pt x="14464" y="139308"/>
                </a:lnTo>
                <a:lnTo>
                  <a:pt x="15997" y="143671"/>
                </a:lnTo>
                <a:lnTo>
                  <a:pt x="17725" y="147993"/>
                </a:lnTo>
                <a:lnTo>
                  <a:pt x="19583" y="152284"/>
                </a:lnTo>
                <a:lnTo>
                  <a:pt x="21527" y="156556"/>
                </a:lnTo>
                <a:lnTo>
                  <a:pt x="22823" y="160815"/>
                </a:lnTo>
                <a:lnTo>
                  <a:pt x="23688" y="165066"/>
                </a:lnTo>
                <a:lnTo>
                  <a:pt x="24263" y="169310"/>
                </a:lnTo>
                <a:lnTo>
                  <a:pt x="24649" y="173551"/>
                </a:lnTo>
                <a:lnTo>
                  <a:pt x="24904" y="177790"/>
                </a:lnTo>
                <a:lnTo>
                  <a:pt x="25188" y="186261"/>
                </a:lnTo>
                <a:lnTo>
                  <a:pt x="25316" y="194731"/>
                </a:lnTo>
                <a:lnTo>
                  <a:pt x="26055" y="198965"/>
                </a:lnTo>
                <a:lnTo>
                  <a:pt x="27254" y="203199"/>
                </a:lnTo>
                <a:lnTo>
                  <a:pt x="28759" y="207433"/>
                </a:lnTo>
                <a:lnTo>
                  <a:pt x="29763" y="210960"/>
                </a:lnTo>
                <a:lnTo>
                  <a:pt x="30432" y="214018"/>
                </a:lnTo>
                <a:lnTo>
                  <a:pt x="31374" y="221692"/>
                </a:lnTo>
                <a:lnTo>
                  <a:pt x="31594" y="226941"/>
                </a:lnTo>
                <a:lnTo>
                  <a:pt x="31747" y="242501"/>
                </a:lnTo>
                <a:lnTo>
                  <a:pt x="31049" y="244217"/>
                </a:lnTo>
                <a:lnTo>
                  <a:pt x="29877" y="245362"/>
                </a:lnTo>
                <a:lnTo>
                  <a:pt x="25678" y="247516"/>
                </a:lnTo>
                <a:lnTo>
                  <a:pt x="25417" y="253977"/>
                </a:lnTo>
                <a:lnTo>
                  <a:pt x="25416" y="248531"/>
                </a:lnTo>
                <a:lnTo>
                  <a:pt x="24711" y="247531"/>
                </a:lnTo>
                <a:lnTo>
                  <a:pt x="23533" y="246160"/>
                </a:lnTo>
                <a:lnTo>
                  <a:pt x="22043" y="244540"/>
                </a:lnTo>
                <a:lnTo>
                  <a:pt x="21050" y="242754"/>
                </a:lnTo>
                <a:lnTo>
                  <a:pt x="20387" y="240859"/>
                </a:lnTo>
                <a:lnTo>
                  <a:pt x="19062" y="23495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2" name="SMARTInkAnnotation536"/>
          <p:cNvSpPr/>
          <p:nvPr/>
        </p:nvSpPr>
        <p:spPr>
          <a:xfrm>
            <a:off x="7254677" y="4476750"/>
            <a:ext cx="11402" cy="7215"/>
          </a:xfrm>
          <a:custGeom>
            <a:avLst/>
            <a:gdLst/>
            <a:ahLst/>
            <a:cxnLst/>
            <a:rect l="0" t="0" r="0" b="0"/>
            <a:pathLst>
              <a:path w="11402" h="7215">
                <a:moveTo>
                  <a:pt x="0" y="7214"/>
                </a:moveTo>
                <a:lnTo>
                  <a:pt x="2321" y="6248"/>
                </a:lnTo>
                <a:lnTo>
                  <a:pt x="4641" y="4871"/>
                </a:lnTo>
                <a:lnTo>
                  <a:pt x="11401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3" name="SMARTInkAnnotation537"/>
          <p:cNvSpPr/>
          <p:nvPr/>
        </p:nvSpPr>
        <p:spPr>
          <a:xfrm>
            <a:off x="7251608" y="4375150"/>
            <a:ext cx="33532" cy="51575"/>
          </a:xfrm>
          <a:custGeom>
            <a:avLst/>
            <a:gdLst/>
            <a:ahLst/>
            <a:cxnLst/>
            <a:rect l="0" t="0" r="0" b="0"/>
            <a:pathLst>
              <a:path w="33532" h="51575">
                <a:moveTo>
                  <a:pt x="33531" y="0"/>
                </a:moveTo>
                <a:lnTo>
                  <a:pt x="33531" y="5468"/>
                </a:lnTo>
                <a:lnTo>
                  <a:pt x="31648" y="7840"/>
                </a:lnTo>
                <a:lnTo>
                  <a:pt x="28060" y="11740"/>
                </a:lnTo>
                <a:lnTo>
                  <a:pt x="24067" y="15787"/>
                </a:lnTo>
                <a:lnTo>
                  <a:pt x="22986" y="17580"/>
                </a:lnTo>
                <a:lnTo>
                  <a:pt x="20757" y="23475"/>
                </a:lnTo>
                <a:lnTo>
                  <a:pt x="19369" y="25528"/>
                </a:lnTo>
                <a:lnTo>
                  <a:pt x="17735" y="27602"/>
                </a:lnTo>
                <a:lnTo>
                  <a:pt x="15941" y="29690"/>
                </a:lnTo>
                <a:lnTo>
                  <a:pt x="14038" y="31788"/>
                </a:lnTo>
                <a:lnTo>
                  <a:pt x="12064" y="33893"/>
                </a:lnTo>
                <a:lnTo>
                  <a:pt x="10043" y="36706"/>
                </a:lnTo>
                <a:lnTo>
                  <a:pt x="7988" y="39993"/>
                </a:lnTo>
                <a:lnTo>
                  <a:pt x="5913" y="43595"/>
                </a:lnTo>
                <a:lnTo>
                  <a:pt x="3824" y="46702"/>
                </a:lnTo>
                <a:lnTo>
                  <a:pt x="1724" y="49480"/>
                </a:lnTo>
                <a:lnTo>
                  <a:pt x="0" y="51574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4" name="SMARTInkAnnotation538"/>
          <p:cNvSpPr/>
          <p:nvPr/>
        </p:nvSpPr>
        <p:spPr>
          <a:xfrm>
            <a:off x="7196185" y="4613982"/>
            <a:ext cx="198" cy="2469"/>
          </a:xfrm>
          <a:custGeom>
            <a:avLst/>
            <a:gdLst/>
            <a:ahLst/>
            <a:cxnLst/>
            <a:rect l="0" t="0" r="0" b="0"/>
            <a:pathLst>
              <a:path w="198" h="2469">
                <a:moveTo>
                  <a:pt x="197" y="0"/>
                </a:moveTo>
                <a:lnTo>
                  <a:pt x="0" y="2468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5" name="SMARTInkAnnotation539"/>
          <p:cNvSpPr/>
          <p:nvPr/>
        </p:nvSpPr>
        <p:spPr>
          <a:xfrm>
            <a:off x="5258234" y="3416300"/>
            <a:ext cx="132543" cy="374644"/>
          </a:xfrm>
          <a:custGeom>
            <a:avLst/>
            <a:gdLst/>
            <a:ahLst/>
            <a:cxnLst/>
            <a:rect l="0" t="0" r="0" b="0"/>
            <a:pathLst>
              <a:path w="132543" h="374644">
                <a:moveTo>
                  <a:pt x="114363" y="0"/>
                </a:moveTo>
                <a:lnTo>
                  <a:pt x="120711" y="0"/>
                </a:lnTo>
                <a:lnTo>
                  <a:pt x="115247" y="0"/>
                </a:lnTo>
                <a:lnTo>
                  <a:pt x="114952" y="705"/>
                </a:lnTo>
                <a:lnTo>
                  <a:pt x="114387" y="6088"/>
                </a:lnTo>
                <a:lnTo>
                  <a:pt x="110998" y="9644"/>
                </a:lnTo>
                <a:lnTo>
                  <a:pt x="108013" y="12697"/>
                </a:lnTo>
                <a:lnTo>
                  <a:pt x="104637" y="16070"/>
                </a:lnTo>
                <a:lnTo>
                  <a:pt x="103644" y="17769"/>
                </a:lnTo>
                <a:lnTo>
                  <a:pt x="101917" y="24256"/>
                </a:lnTo>
                <a:lnTo>
                  <a:pt x="98360" y="28432"/>
                </a:lnTo>
                <a:lnTo>
                  <a:pt x="96208" y="30767"/>
                </a:lnTo>
                <a:lnTo>
                  <a:pt x="92198" y="38201"/>
                </a:lnTo>
                <a:lnTo>
                  <a:pt x="90408" y="40284"/>
                </a:lnTo>
                <a:lnTo>
                  <a:pt x="88509" y="41673"/>
                </a:lnTo>
                <a:lnTo>
                  <a:pt x="84517" y="43921"/>
                </a:lnTo>
                <a:lnTo>
                  <a:pt x="80389" y="47272"/>
                </a:lnTo>
                <a:lnTo>
                  <a:pt x="79006" y="49154"/>
                </a:lnTo>
                <a:lnTo>
                  <a:pt x="76354" y="55173"/>
                </a:lnTo>
                <a:lnTo>
                  <a:pt x="73231" y="59329"/>
                </a:lnTo>
                <a:lnTo>
                  <a:pt x="69490" y="63528"/>
                </a:lnTo>
                <a:lnTo>
                  <a:pt x="65474" y="67745"/>
                </a:lnTo>
                <a:lnTo>
                  <a:pt x="61336" y="71972"/>
                </a:lnTo>
                <a:lnTo>
                  <a:pt x="58538" y="74087"/>
                </a:lnTo>
                <a:lnTo>
                  <a:pt x="55261" y="76202"/>
                </a:lnTo>
                <a:lnTo>
                  <a:pt x="51664" y="78318"/>
                </a:lnTo>
                <a:lnTo>
                  <a:pt x="48560" y="80434"/>
                </a:lnTo>
                <a:lnTo>
                  <a:pt x="45785" y="82551"/>
                </a:lnTo>
                <a:lnTo>
                  <a:pt x="43228" y="84667"/>
                </a:lnTo>
                <a:lnTo>
                  <a:pt x="40819" y="86783"/>
                </a:lnTo>
                <a:lnTo>
                  <a:pt x="38505" y="88900"/>
                </a:lnTo>
                <a:lnTo>
                  <a:pt x="36258" y="91017"/>
                </a:lnTo>
                <a:lnTo>
                  <a:pt x="34053" y="93839"/>
                </a:lnTo>
                <a:lnTo>
                  <a:pt x="31877" y="97132"/>
                </a:lnTo>
                <a:lnTo>
                  <a:pt x="29721" y="100738"/>
                </a:lnTo>
                <a:lnTo>
                  <a:pt x="27578" y="103142"/>
                </a:lnTo>
                <a:lnTo>
                  <a:pt x="25443" y="104745"/>
                </a:lnTo>
                <a:lnTo>
                  <a:pt x="23312" y="105813"/>
                </a:lnTo>
                <a:lnTo>
                  <a:pt x="21893" y="107936"/>
                </a:lnTo>
                <a:lnTo>
                  <a:pt x="19189" y="116961"/>
                </a:lnTo>
                <a:lnTo>
                  <a:pt x="16055" y="122068"/>
                </a:lnTo>
                <a:lnTo>
                  <a:pt x="14231" y="123712"/>
                </a:lnTo>
                <a:lnTo>
                  <a:pt x="12309" y="124808"/>
                </a:lnTo>
                <a:lnTo>
                  <a:pt x="10322" y="125538"/>
                </a:lnTo>
                <a:lnTo>
                  <a:pt x="8996" y="127437"/>
                </a:lnTo>
                <a:lnTo>
                  <a:pt x="6426" y="136145"/>
                </a:lnTo>
                <a:lnTo>
                  <a:pt x="3322" y="141177"/>
                </a:lnTo>
                <a:lnTo>
                  <a:pt x="1472" y="145766"/>
                </a:lnTo>
                <a:lnTo>
                  <a:pt x="431" y="152316"/>
                </a:lnTo>
                <a:lnTo>
                  <a:pt x="50" y="162972"/>
                </a:lnTo>
                <a:lnTo>
                  <a:pt x="0" y="173565"/>
                </a:lnTo>
                <a:lnTo>
                  <a:pt x="704" y="175682"/>
                </a:lnTo>
                <a:lnTo>
                  <a:pt x="3368" y="179916"/>
                </a:lnTo>
                <a:lnTo>
                  <a:pt x="5023" y="186031"/>
                </a:lnTo>
                <a:lnTo>
                  <a:pt x="5954" y="195526"/>
                </a:lnTo>
                <a:lnTo>
                  <a:pt x="6269" y="205055"/>
                </a:lnTo>
                <a:lnTo>
                  <a:pt x="10697" y="218801"/>
                </a:lnTo>
                <a:lnTo>
                  <a:pt x="12813" y="230244"/>
                </a:lnTo>
                <a:lnTo>
                  <a:pt x="16891" y="238416"/>
                </a:lnTo>
                <a:lnTo>
                  <a:pt x="20509" y="249380"/>
                </a:lnTo>
                <a:lnTo>
                  <a:pt x="23231" y="256180"/>
                </a:lnTo>
                <a:lnTo>
                  <a:pt x="25470" y="264680"/>
                </a:lnTo>
                <a:lnTo>
                  <a:pt x="28494" y="271917"/>
                </a:lnTo>
                <a:lnTo>
                  <a:pt x="32193" y="277956"/>
                </a:lnTo>
                <a:lnTo>
                  <a:pt x="36189" y="283697"/>
                </a:lnTo>
                <a:lnTo>
                  <a:pt x="40319" y="290952"/>
                </a:lnTo>
                <a:lnTo>
                  <a:pt x="42408" y="294157"/>
                </a:lnTo>
                <a:lnTo>
                  <a:pt x="44509" y="296999"/>
                </a:lnTo>
                <a:lnTo>
                  <a:pt x="46613" y="299600"/>
                </a:lnTo>
                <a:lnTo>
                  <a:pt x="49428" y="302039"/>
                </a:lnTo>
                <a:lnTo>
                  <a:pt x="52718" y="304370"/>
                </a:lnTo>
                <a:lnTo>
                  <a:pt x="56323" y="306630"/>
                </a:lnTo>
                <a:lnTo>
                  <a:pt x="59432" y="309548"/>
                </a:lnTo>
                <a:lnTo>
                  <a:pt x="62210" y="312904"/>
                </a:lnTo>
                <a:lnTo>
                  <a:pt x="64769" y="316553"/>
                </a:lnTo>
                <a:lnTo>
                  <a:pt x="67180" y="319691"/>
                </a:lnTo>
                <a:lnTo>
                  <a:pt x="69494" y="322488"/>
                </a:lnTo>
                <a:lnTo>
                  <a:pt x="71743" y="325059"/>
                </a:lnTo>
                <a:lnTo>
                  <a:pt x="73242" y="327478"/>
                </a:lnTo>
                <a:lnTo>
                  <a:pt x="74908" y="332048"/>
                </a:lnTo>
                <a:lnTo>
                  <a:pt x="76057" y="333549"/>
                </a:lnTo>
                <a:lnTo>
                  <a:pt x="77531" y="334549"/>
                </a:lnTo>
                <a:lnTo>
                  <a:pt x="79219" y="335216"/>
                </a:lnTo>
                <a:lnTo>
                  <a:pt x="82976" y="337838"/>
                </a:lnTo>
                <a:lnTo>
                  <a:pt x="87000" y="341356"/>
                </a:lnTo>
                <a:lnTo>
                  <a:pt x="91141" y="345271"/>
                </a:lnTo>
                <a:lnTo>
                  <a:pt x="93234" y="346597"/>
                </a:lnTo>
                <a:lnTo>
                  <a:pt x="95336" y="347482"/>
                </a:lnTo>
                <a:lnTo>
                  <a:pt x="97442" y="348071"/>
                </a:lnTo>
                <a:lnTo>
                  <a:pt x="98846" y="349170"/>
                </a:lnTo>
                <a:lnTo>
                  <a:pt x="99783" y="350607"/>
                </a:lnTo>
                <a:lnTo>
                  <a:pt x="100408" y="352272"/>
                </a:lnTo>
                <a:lnTo>
                  <a:pt x="102984" y="356002"/>
                </a:lnTo>
                <a:lnTo>
                  <a:pt x="104659" y="357985"/>
                </a:lnTo>
                <a:lnTo>
                  <a:pt x="106482" y="359306"/>
                </a:lnTo>
                <a:lnTo>
                  <a:pt x="110390" y="360775"/>
                </a:lnTo>
                <a:lnTo>
                  <a:pt x="113186" y="361602"/>
                </a:lnTo>
                <a:lnTo>
                  <a:pt x="115723" y="363677"/>
                </a:lnTo>
                <a:lnTo>
                  <a:pt x="120425" y="368029"/>
                </a:lnTo>
                <a:lnTo>
                  <a:pt x="127036" y="374614"/>
                </a:lnTo>
                <a:lnTo>
                  <a:pt x="127065" y="374643"/>
                </a:lnTo>
                <a:lnTo>
                  <a:pt x="127070" y="371277"/>
                </a:lnTo>
                <a:lnTo>
                  <a:pt x="127777" y="370284"/>
                </a:lnTo>
                <a:lnTo>
                  <a:pt x="128953" y="369623"/>
                </a:lnTo>
                <a:lnTo>
                  <a:pt x="130444" y="369183"/>
                </a:lnTo>
                <a:lnTo>
                  <a:pt x="131437" y="368183"/>
                </a:lnTo>
                <a:lnTo>
                  <a:pt x="132101" y="366810"/>
                </a:lnTo>
                <a:lnTo>
                  <a:pt x="132542" y="365190"/>
                </a:lnTo>
                <a:lnTo>
                  <a:pt x="132130" y="363405"/>
                </a:lnTo>
                <a:lnTo>
                  <a:pt x="129791" y="359539"/>
                </a:lnTo>
                <a:lnTo>
                  <a:pt x="128280" y="353588"/>
                </a:lnTo>
                <a:lnTo>
                  <a:pt x="127071" y="34290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6" name="SMARTInkAnnotation540"/>
          <p:cNvSpPr/>
          <p:nvPr/>
        </p:nvSpPr>
        <p:spPr>
          <a:xfrm>
            <a:off x="5512387" y="3479807"/>
            <a:ext cx="127079" cy="157861"/>
          </a:xfrm>
          <a:custGeom>
            <a:avLst/>
            <a:gdLst/>
            <a:ahLst/>
            <a:cxnLst/>
            <a:rect l="0" t="0" r="0" b="0"/>
            <a:pathLst>
              <a:path w="127079" h="157861">
                <a:moveTo>
                  <a:pt x="114370" y="12693"/>
                </a:moveTo>
                <a:lnTo>
                  <a:pt x="114370" y="6366"/>
                </a:lnTo>
                <a:lnTo>
                  <a:pt x="108094" y="71"/>
                </a:lnTo>
                <a:lnTo>
                  <a:pt x="104666" y="16"/>
                </a:lnTo>
                <a:lnTo>
                  <a:pt x="99180" y="0"/>
                </a:lnTo>
                <a:lnTo>
                  <a:pt x="97183" y="703"/>
                </a:lnTo>
                <a:lnTo>
                  <a:pt x="95146" y="1878"/>
                </a:lnTo>
                <a:lnTo>
                  <a:pt x="90178" y="5461"/>
                </a:lnTo>
                <a:lnTo>
                  <a:pt x="87615" y="7833"/>
                </a:lnTo>
                <a:lnTo>
                  <a:pt x="85944" y="9453"/>
                </a:lnTo>
                <a:lnTo>
                  <a:pt x="83417" y="11239"/>
                </a:lnTo>
                <a:lnTo>
                  <a:pt x="80321" y="13135"/>
                </a:lnTo>
                <a:lnTo>
                  <a:pt x="76845" y="15104"/>
                </a:lnTo>
                <a:lnTo>
                  <a:pt x="73821" y="16417"/>
                </a:lnTo>
                <a:lnTo>
                  <a:pt x="71099" y="17293"/>
                </a:lnTo>
                <a:lnTo>
                  <a:pt x="68579" y="17876"/>
                </a:lnTo>
                <a:lnTo>
                  <a:pt x="66193" y="18971"/>
                </a:lnTo>
                <a:lnTo>
                  <a:pt x="63896" y="20406"/>
                </a:lnTo>
                <a:lnTo>
                  <a:pt x="61659" y="22069"/>
                </a:lnTo>
                <a:lnTo>
                  <a:pt x="59462" y="23883"/>
                </a:lnTo>
                <a:lnTo>
                  <a:pt x="57291" y="25797"/>
                </a:lnTo>
                <a:lnTo>
                  <a:pt x="52996" y="29806"/>
                </a:lnTo>
                <a:lnTo>
                  <a:pt x="44486" y="38129"/>
                </a:lnTo>
                <a:lnTo>
                  <a:pt x="42365" y="40233"/>
                </a:lnTo>
                <a:lnTo>
                  <a:pt x="39539" y="41637"/>
                </a:lnTo>
                <a:lnTo>
                  <a:pt x="36243" y="42572"/>
                </a:lnTo>
                <a:lnTo>
                  <a:pt x="32634" y="43196"/>
                </a:lnTo>
                <a:lnTo>
                  <a:pt x="29521" y="44317"/>
                </a:lnTo>
                <a:lnTo>
                  <a:pt x="26740" y="45770"/>
                </a:lnTo>
                <a:lnTo>
                  <a:pt x="24181" y="47445"/>
                </a:lnTo>
                <a:lnTo>
                  <a:pt x="21768" y="49266"/>
                </a:lnTo>
                <a:lnTo>
                  <a:pt x="19454" y="51186"/>
                </a:lnTo>
                <a:lnTo>
                  <a:pt x="17205" y="53172"/>
                </a:lnTo>
                <a:lnTo>
                  <a:pt x="15705" y="55201"/>
                </a:lnTo>
                <a:lnTo>
                  <a:pt x="14040" y="59337"/>
                </a:lnTo>
                <a:lnTo>
                  <a:pt x="12889" y="62134"/>
                </a:lnTo>
                <a:lnTo>
                  <a:pt x="11417" y="65409"/>
                </a:lnTo>
                <a:lnTo>
                  <a:pt x="9729" y="69004"/>
                </a:lnTo>
                <a:lnTo>
                  <a:pt x="7898" y="71400"/>
                </a:lnTo>
                <a:lnTo>
                  <a:pt x="5972" y="72998"/>
                </a:lnTo>
                <a:lnTo>
                  <a:pt x="3980" y="74063"/>
                </a:lnTo>
                <a:lnTo>
                  <a:pt x="2653" y="75478"/>
                </a:lnTo>
                <a:lnTo>
                  <a:pt x="1769" y="77128"/>
                </a:lnTo>
                <a:lnTo>
                  <a:pt x="785" y="80842"/>
                </a:lnTo>
                <a:lnTo>
                  <a:pt x="349" y="84845"/>
                </a:lnTo>
                <a:lnTo>
                  <a:pt x="154" y="88976"/>
                </a:lnTo>
                <a:lnTo>
                  <a:pt x="68" y="93163"/>
                </a:lnTo>
                <a:lnTo>
                  <a:pt x="0" y="110943"/>
                </a:lnTo>
                <a:lnTo>
                  <a:pt x="706" y="112765"/>
                </a:lnTo>
                <a:lnTo>
                  <a:pt x="3372" y="116672"/>
                </a:lnTo>
                <a:lnTo>
                  <a:pt x="6911" y="120760"/>
                </a:lnTo>
                <a:lnTo>
                  <a:pt x="11562" y="125762"/>
                </a:lnTo>
                <a:lnTo>
                  <a:pt x="21451" y="135723"/>
                </a:lnTo>
                <a:lnTo>
                  <a:pt x="24184" y="137047"/>
                </a:lnTo>
                <a:lnTo>
                  <a:pt x="27418" y="137929"/>
                </a:lnTo>
                <a:lnTo>
                  <a:pt x="30986" y="138517"/>
                </a:lnTo>
                <a:lnTo>
                  <a:pt x="34071" y="138909"/>
                </a:lnTo>
                <a:lnTo>
                  <a:pt x="36834" y="139171"/>
                </a:lnTo>
                <a:lnTo>
                  <a:pt x="39381" y="139345"/>
                </a:lnTo>
                <a:lnTo>
                  <a:pt x="41786" y="140166"/>
                </a:lnTo>
                <a:lnTo>
                  <a:pt x="44095" y="141420"/>
                </a:lnTo>
                <a:lnTo>
                  <a:pt x="46340" y="142961"/>
                </a:lnTo>
                <a:lnTo>
                  <a:pt x="48542" y="143988"/>
                </a:lnTo>
                <a:lnTo>
                  <a:pt x="50717" y="144674"/>
                </a:lnTo>
                <a:lnTo>
                  <a:pt x="52873" y="145130"/>
                </a:lnTo>
                <a:lnTo>
                  <a:pt x="55723" y="146140"/>
                </a:lnTo>
                <a:lnTo>
                  <a:pt x="59034" y="147518"/>
                </a:lnTo>
                <a:lnTo>
                  <a:pt x="62653" y="149144"/>
                </a:lnTo>
                <a:lnTo>
                  <a:pt x="65772" y="150226"/>
                </a:lnTo>
                <a:lnTo>
                  <a:pt x="68558" y="150949"/>
                </a:lnTo>
                <a:lnTo>
                  <a:pt x="71121" y="151431"/>
                </a:lnTo>
                <a:lnTo>
                  <a:pt x="73535" y="151751"/>
                </a:lnTo>
                <a:lnTo>
                  <a:pt x="75851" y="151966"/>
                </a:lnTo>
                <a:lnTo>
                  <a:pt x="78101" y="152108"/>
                </a:lnTo>
                <a:lnTo>
                  <a:pt x="82484" y="152267"/>
                </a:lnTo>
                <a:lnTo>
                  <a:pt x="91050" y="152368"/>
                </a:lnTo>
                <a:lnTo>
                  <a:pt x="106761" y="152393"/>
                </a:lnTo>
                <a:lnTo>
                  <a:pt x="109341" y="154274"/>
                </a:lnTo>
                <a:lnTo>
                  <a:pt x="113377" y="157860"/>
                </a:lnTo>
                <a:lnTo>
                  <a:pt x="114414" y="157449"/>
                </a:lnTo>
                <a:lnTo>
                  <a:pt x="117448" y="155111"/>
                </a:lnTo>
                <a:lnTo>
                  <a:pt x="119246" y="154205"/>
                </a:lnTo>
                <a:lnTo>
                  <a:pt x="121151" y="153601"/>
                </a:lnTo>
                <a:lnTo>
                  <a:pt x="127078" y="152393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7" name="SMARTInkAnnotation541"/>
          <p:cNvSpPr/>
          <p:nvPr/>
        </p:nvSpPr>
        <p:spPr>
          <a:xfrm>
            <a:off x="5722067" y="3488842"/>
            <a:ext cx="127079" cy="156059"/>
          </a:xfrm>
          <a:custGeom>
            <a:avLst/>
            <a:gdLst/>
            <a:ahLst/>
            <a:cxnLst/>
            <a:rect l="0" t="0" r="0" b="0"/>
            <a:pathLst>
              <a:path w="127079" h="156059">
                <a:moveTo>
                  <a:pt x="127078" y="16358"/>
                </a:moveTo>
                <a:lnTo>
                  <a:pt x="123705" y="12987"/>
                </a:lnTo>
                <a:lnTo>
                  <a:pt x="122005" y="11994"/>
                </a:lnTo>
                <a:lnTo>
                  <a:pt x="118234" y="10891"/>
                </a:lnTo>
                <a:lnTo>
                  <a:pt x="116240" y="10596"/>
                </a:lnTo>
                <a:lnTo>
                  <a:pt x="114205" y="10400"/>
                </a:lnTo>
                <a:lnTo>
                  <a:pt x="109238" y="10086"/>
                </a:lnTo>
                <a:lnTo>
                  <a:pt x="106677" y="8161"/>
                </a:lnTo>
                <a:lnTo>
                  <a:pt x="105005" y="6660"/>
                </a:lnTo>
                <a:lnTo>
                  <a:pt x="103185" y="5659"/>
                </a:lnTo>
                <a:lnTo>
                  <a:pt x="99280" y="4547"/>
                </a:lnTo>
                <a:lnTo>
                  <a:pt x="95386" y="3834"/>
                </a:lnTo>
                <a:lnTo>
                  <a:pt x="92284" y="3736"/>
                </a:lnTo>
                <a:lnTo>
                  <a:pt x="88906" y="3674"/>
                </a:lnTo>
                <a:lnTo>
                  <a:pt x="64714" y="3658"/>
                </a:lnTo>
                <a:lnTo>
                  <a:pt x="62178" y="1777"/>
                </a:lnTo>
                <a:lnTo>
                  <a:pt x="60514" y="287"/>
                </a:lnTo>
                <a:lnTo>
                  <a:pt x="58698" y="0"/>
                </a:lnTo>
                <a:lnTo>
                  <a:pt x="56781" y="514"/>
                </a:lnTo>
                <a:lnTo>
                  <a:pt x="52006" y="3037"/>
                </a:lnTo>
                <a:lnTo>
                  <a:pt x="49471" y="3382"/>
                </a:lnTo>
                <a:lnTo>
                  <a:pt x="45990" y="3536"/>
                </a:lnTo>
                <a:lnTo>
                  <a:pt x="39298" y="3642"/>
                </a:lnTo>
                <a:lnTo>
                  <a:pt x="36762" y="5532"/>
                </a:lnTo>
                <a:lnTo>
                  <a:pt x="32755" y="9124"/>
                </a:lnTo>
                <a:lnTo>
                  <a:pt x="26891" y="14903"/>
                </a:lnTo>
                <a:lnTo>
                  <a:pt x="20231" y="21541"/>
                </a:lnTo>
                <a:lnTo>
                  <a:pt x="17699" y="25952"/>
                </a:lnTo>
                <a:lnTo>
                  <a:pt x="13693" y="33540"/>
                </a:lnTo>
                <a:lnTo>
                  <a:pt x="11263" y="36459"/>
                </a:lnTo>
                <a:lnTo>
                  <a:pt x="9627" y="38226"/>
                </a:lnTo>
                <a:lnTo>
                  <a:pt x="8535" y="40108"/>
                </a:lnTo>
                <a:lnTo>
                  <a:pt x="7322" y="44082"/>
                </a:lnTo>
                <a:lnTo>
                  <a:pt x="4902" y="48200"/>
                </a:lnTo>
                <a:lnTo>
                  <a:pt x="3268" y="50286"/>
                </a:lnTo>
                <a:lnTo>
                  <a:pt x="1452" y="54485"/>
                </a:lnTo>
                <a:lnTo>
                  <a:pt x="645" y="58703"/>
                </a:lnTo>
                <a:lnTo>
                  <a:pt x="286" y="62930"/>
                </a:lnTo>
                <a:lnTo>
                  <a:pt x="126" y="67160"/>
                </a:lnTo>
                <a:lnTo>
                  <a:pt x="25" y="75625"/>
                </a:lnTo>
                <a:lnTo>
                  <a:pt x="0" y="94675"/>
                </a:lnTo>
                <a:lnTo>
                  <a:pt x="706" y="96086"/>
                </a:lnTo>
                <a:lnTo>
                  <a:pt x="1882" y="97027"/>
                </a:lnTo>
                <a:lnTo>
                  <a:pt x="3373" y="97654"/>
                </a:lnTo>
                <a:lnTo>
                  <a:pt x="4366" y="98777"/>
                </a:lnTo>
                <a:lnTo>
                  <a:pt x="5028" y="100232"/>
                </a:lnTo>
                <a:lnTo>
                  <a:pt x="5470" y="101907"/>
                </a:lnTo>
                <a:lnTo>
                  <a:pt x="7843" y="105650"/>
                </a:lnTo>
                <a:lnTo>
                  <a:pt x="11746" y="110431"/>
                </a:lnTo>
                <a:lnTo>
                  <a:pt x="14162" y="112966"/>
                </a:lnTo>
                <a:lnTo>
                  <a:pt x="21466" y="120343"/>
                </a:lnTo>
                <a:lnTo>
                  <a:pt x="23488" y="121665"/>
                </a:lnTo>
                <a:lnTo>
                  <a:pt x="25542" y="122546"/>
                </a:lnTo>
                <a:lnTo>
                  <a:pt x="27618" y="123133"/>
                </a:lnTo>
                <a:lnTo>
                  <a:pt x="29707" y="124230"/>
                </a:lnTo>
                <a:lnTo>
                  <a:pt x="31807" y="125668"/>
                </a:lnTo>
                <a:lnTo>
                  <a:pt x="33912" y="127331"/>
                </a:lnTo>
                <a:lnTo>
                  <a:pt x="36022" y="129146"/>
                </a:lnTo>
                <a:lnTo>
                  <a:pt x="38134" y="131061"/>
                </a:lnTo>
                <a:lnTo>
                  <a:pt x="40248" y="133043"/>
                </a:lnTo>
                <a:lnTo>
                  <a:pt x="42364" y="134365"/>
                </a:lnTo>
                <a:lnTo>
                  <a:pt x="44480" y="135246"/>
                </a:lnTo>
                <a:lnTo>
                  <a:pt x="46598" y="135833"/>
                </a:lnTo>
                <a:lnTo>
                  <a:pt x="48714" y="136930"/>
                </a:lnTo>
                <a:lnTo>
                  <a:pt x="50831" y="138368"/>
                </a:lnTo>
                <a:lnTo>
                  <a:pt x="52949" y="140031"/>
                </a:lnTo>
                <a:lnTo>
                  <a:pt x="55067" y="141140"/>
                </a:lnTo>
                <a:lnTo>
                  <a:pt x="57185" y="141879"/>
                </a:lnTo>
                <a:lnTo>
                  <a:pt x="59303" y="142372"/>
                </a:lnTo>
                <a:lnTo>
                  <a:pt x="61420" y="143406"/>
                </a:lnTo>
                <a:lnTo>
                  <a:pt x="63538" y="144801"/>
                </a:lnTo>
                <a:lnTo>
                  <a:pt x="65656" y="146437"/>
                </a:lnTo>
                <a:lnTo>
                  <a:pt x="67774" y="147528"/>
                </a:lnTo>
                <a:lnTo>
                  <a:pt x="69892" y="148254"/>
                </a:lnTo>
                <a:lnTo>
                  <a:pt x="72011" y="148739"/>
                </a:lnTo>
                <a:lnTo>
                  <a:pt x="74128" y="149767"/>
                </a:lnTo>
                <a:lnTo>
                  <a:pt x="76247" y="151159"/>
                </a:lnTo>
                <a:lnTo>
                  <a:pt x="78365" y="152792"/>
                </a:lnTo>
                <a:lnTo>
                  <a:pt x="80482" y="153881"/>
                </a:lnTo>
                <a:lnTo>
                  <a:pt x="82600" y="154606"/>
                </a:lnTo>
                <a:lnTo>
                  <a:pt x="87699" y="155771"/>
                </a:lnTo>
                <a:lnTo>
                  <a:pt x="90279" y="155930"/>
                </a:lnTo>
                <a:lnTo>
                  <a:pt x="93779" y="156001"/>
                </a:lnTo>
                <a:lnTo>
                  <a:pt x="127078" y="156058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8" name="SMARTInkAnnotation542"/>
          <p:cNvSpPr/>
          <p:nvPr/>
        </p:nvSpPr>
        <p:spPr>
          <a:xfrm>
            <a:off x="5131155" y="4038600"/>
            <a:ext cx="127073" cy="393700"/>
          </a:xfrm>
          <a:custGeom>
            <a:avLst/>
            <a:gdLst/>
            <a:ahLst/>
            <a:cxnLst/>
            <a:rect l="0" t="0" r="0" b="0"/>
            <a:pathLst>
              <a:path w="127073" h="393700">
                <a:moveTo>
                  <a:pt x="57178" y="0"/>
                </a:moveTo>
                <a:lnTo>
                  <a:pt x="63531" y="0"/>
                </a:lnTo>
                <a:lnTo>
                  <a:pt x="63533" y="11817"/>
                </a:lnTo>
                <a:lnTo>
                  <a:pt x="60159" y="15810"/>
                </a:lnTo>
                <a:lnTo>
                  <a:pt x="58061" y="18090"/>
                </a:lnTo>
                <a:lnTo>
                  <a:pt x="57571" y="20505"/>
                </a:lnTo>
                <a:lnTo>
                  <a:pt x="57440" y="22137"/>
                </a:lnTo>
                <a:lnTo>
                  <a:pt x="56647" y="23225"/>
                </a:lnTo>
                <a:lnTo>
                  <a:pt x="55412" y="23950"/>
                </a:lnTo>
                <a:lnTo>
                  <a:pt x="53883" y="24433"/>
                </a:lnTo>
                <a:lnTo>
                  <a:pt x="52864" y="25461"/>
                </a:lnTo>
                <a:lnTo>
                  <a:pt x="52184" y="26852"/>
                </a:lnTo>
                <a:lnTo>
                  <a:pt x="51731" y="28485"/>
                </a:lnTo>
                <a:lnTo>
                  <a:pt x="49345" y="32180"/>
                </a:lnTo>
                <a:lnTo>
                  <a:pt x="47720" y="34153"/>
                </a:lnTo>
                <a:lnTo>
                  <a:pt x="45931" y="35469"/>
                </a:lnTo>
                <a:lnTo>
                  <a:pt x="42060" y="36931"/>
                </a:lnTo>
                <a:lnTo>
                  <a:pt x="40746" y="38026"/>
                </a:lnTo>
                <a:lnTo>
                  <a:pt x="39869" y="39462"/>
                </a:lnTo>
                <a:lnTo>
                  <a:pt x="39284" y="41125"/>
                </a:lnTo>
                <a:lnTo>
                  <a:pt x="36754" y="44853"/>
                </a:lnTo>
                <a:lnTo>
                  <a:pt x="35090" y="46836"/>
                </a:lnTo>
                <a:lnTo>
                  <a:pt x="33981" y="48863"/>
                </a:lnTo>
                <a:lnTo>
                  <a:pt x="32748" y="52996"/>
                </a:lnTo>
                <a:lnTo>
                  <a:pt x="31714" y="54381"/>
                </a:lnTo>
                <a:lnTo>
                  <a:pt x="30318" y="55304"/>
                </a:lnTo>
                <a:lnTo>
                  <a:pt x="28682" y="55919"/>
                </a:lnTo>
                <a:lnTo>
                  <a:pt x="27591" y="57035"/>
                </a:lnTo>
                <a:lnTo>
                  <a:pt x="26864" y="58484"/>
                </a:lnTo>
                <a:lnTo>
                  <a:pt x="26378" y="60156"/>
                </a:lnTo>
                <a:lnTo>
                  <a:pt x="23957" y="63895"/>
                </a:lnTo>
                <a:lnTo>
                  <a:pt x="20527" y="67909"/>
                </a:lnTo>
                <a:lnTo>
                  <a:pt x="16650" y="72045"/>
                </a:lnTo>
                <a:lnTo>
                  <a:pt x="15333" y="74135"/>
                </a:lnTo>
                <a:lnTo>
                  <a:pt x="13871" y="78340"/>
                </a:lnTo>
                <a:lnTo>
                  <a:pt x="12854" y="88903"/>
                </a:lnTo>
                <a:lnTo>
                  <a:pt x="12803" y="91019"/>
                </a:lnTo>
                <a:lnTo>
                  <a:pt x="12063" y="93135"/>
                </a:lnTo>
                <a:lnTo>
                  <a:pt x="8354" y="99484"/>
                </a:lnTo>
                <a:lnTo>
                  <a:pt x="7239" y="103717"/>
                </a:lnTo>
                <a:lnTo>
                  <a:pt x="6464" y="114300"/>
                </a:lnTo>
                <a:lnTo>
                  <a:pt x="6425" y="116417"/>
                </a:lnTo>
                <a:lnTo>
                  <a:pt x="2997" y="126138"/>
                </a:lnTo>
                <a:lnTo>
                  <a:pt x="883" y="134584"/>
                </a:lnTo>
                <a:lnTo>
                  <a:pt x="169" y="144464"/>
                </a:lnTo>
                <a:lnTo>
                  <a:pt x="16" y="159961"/>
                </a:lnTo>
                <a:lnTo>
                  <a:pt x="0" y="170319"/>
                </a:lnTo>
                <a:lnTo>
                  <a:pt x="703" y="173518"/>
                </a:lnTo>
                <a:lnTo>
                  <a:pt x="4361" y="182097"/>
                </a:lnTo>
                <a:lnTo>
                  <a:pt x="5758" y="192557"/>
                </a:lnTo>
                <a:lnTo>
                  <a:pt x="6230" y="204652"/>
                </a:lnTo>
                <a:lnTo>
                  <a:pt x="6346" y="248781"/>
                </a:lnTo>
                <a:lnTo>
                  <a:pt x="7053" y="251227"/>
                </a:lnTo>
                <a:lnTo>
                  <a:pt x="10713" y="258744"/>
                </a:lnTo>
                <a:lnTo>
                  <a:pt x="12112" y="268889"/>
                </a:lnTo>
                <a:lnTo>
                  <a:pt x="12584" y="278996"/>
                </a:lnTo>
                <a:lnTo>
                  <a:pt x="12678" y="287787"/>
                </a:lnTo>
                <a:lnTo>
                  <a:pt x="13391" y="289930"/>
                </a:lnTo>
                <a:lnTo>
                  <a:pt x="17063" y="296318"/>
                </a:lnTo>
                <a:lnTo>
                  <a:pt x="19171" y="302678"/>
                </a:lnTo>
                <a:lnTo>
                  <a:pt x="22166" y="306915"/>
                </a:lnTo>
                <a:lnTo>
                  <a:pt x="25850" y="311149"/>
                </a:lnTo>
                <a:lnTo>
                  <a:pt x="27821" y="313266"/>
                </a:lnTo>
                <a:lnTo>
                  <a:pt x="29135" y="315383"/>
                </a:lnTo>
                <a:lnTo>
                  <a:pt x="31690" y="321733"/>
                </a:lnTo>
                <a:lnTo>
                  <a:pt x="34790" y="325967"/>
                </a:lnTo>
                <a:lnTo>
                  <a:pt x="37311" y="328083"/>
                </a:lnTo>
                <a:lnTo>
                  <a:pt x="40403" y="330200"/>
                </a:lnTo>
                <a:lnTo>
                  <a:pt x="43877" y="332317"/>
                </a:lnTo>
                <a:lnTo>
                  <a:pt x="46899" y="334433"/>
                </a:lnTo>
                <a:lnTo>
                  <a:pt x="49619" y="336550"/>
                </a:lnTo>
                <a:lnTo>
                  <a:pt x="52139" y="338667"/>
                </a:lnTo>
                <a:lnTo>
                  <a:pt x="53819" y="340783"/>
                </a:lnTo>
                <a:lnTo>
                  <a:pt x="56889" y="347133"/>
                </a:lnTo>
                <a:lnTo>
                  <a:pt x="60109" y="351366"/>
                </a:lnTo>
                <a:lnTo>
                  <a:pt x="61956" y="352777"/>
                </a:lnTo>
                <a:lnTo>
                  <a:pt x="63894" y="353719"/>
                </a:lnTo>
                <a:lnTo>
                  <a:pt x="65891" y="354346"/>
                </a:lnTo>
                <a:lnTo>
                  <a:pt x="67928" y="355469"/>
                </a:lnTo>
                <a:lnTo>
                  <a:pt x="69993" y="356924"/>
                </a:lnTo>
                <a:lnTo>
                  <a:pt x="72076" y="358599"/>
                </a:lnTo>
                <a:lnTo>
                  <a:pt x="74170" y="360422"/>
                </a:lnTo>
                <a:lnTo>
                  <a:pt x="76272" y="362342"/>
                </a:lnTo>
                <a:lnTo>
                  <a:pt x="80490" y="366357"/>
                </a:lnTo>
                <a:lnTo>
                  <a:pt x="84718" y="370494"/>
                </a:lnTo>
                <a:lnTo>
                  <a:pt x="86835" y="371879"/>
                </a:lnTo>
                <a:lnTo>
                  <a:pt x="88951" y="372803"/>
                </a:lnTo>
                <a:lnTo>
                  <a:pt x="91068" y="373419"/>
                </a:lnTo>
                <a:lnTo>
                  <a:pt x="93186" y="374535"/>
                </a:lnTo>
                <a:lnTo>
                  <a:pt x="95303" y="375984"/>
                </a:lnTo>
                <a:lnTo>
                  <a:pt x="97420" y="377656"/>
                </a:lnTo>
                <a:lnTo>
                  <a:pt x="99539" y="378770"/>
                </a:lnTo>
                <a:lnTo>
                  <a:pt x="101656" y="379513"/>
                </a:lnTo>
                <a:lnTo>
                  <a:pt x="103774" y="380009"/>
                </a:lnTo>
                <a:lnTo>
                  <a:pt x="105186" y="381045"/>
                </a:lnTo>
                <a:lnTo>
                  <a:pt x="106127" y="382441"/>
                </a:lnTo>
                <a:lnTo>
                  <a:pt x="106756" y="384077"/>
                </a:lnTo>
                <a:lnTo>
                  <a:pt x="107879" y="385168"/>
                </a:lnTo>
                <a:lnTo>
                  <a:pt x="109335" y="385895"/>
                </a:lnTo>
                <a:lnTo>
                  <a:pt x="112835" y="386704"/>
                </a:lnTo>
                <a:lnTo>
                  <a:pt x="116744" y="387063"/>
                </a:lnTo>
                <a:lnTo>
                  <a:pt x="118068" y="387864"/>
                </a:lnTo>
                <a:lnTo>
                  <a:pt x="118952" y="389104"/>
                </a:lnTo>
                <a:lnTo>
                  <a:pt x="119541" y="390635"/>
                </a:lnTo>
                <a:lnTo>
                  <a:pt x="120639" y="391657"/>
                </a:lnTo>
                <a:lnTo>
                  <a:pt x="122078" y="392338"/>
                </a:lnTo>
                <a:lnTo>
                  <a:pt x="127033" y="393689"/>
                </a:lnTo>
                <a:lnTo>
                  <a:pt x="127069" y="393698"/>
                </a:lnTo>
                <a:lnTo>
                  <a:pt x="127070" y="393699"/>
                </a:lnTo>
                <a:lnTo>
                  <a:pt x="127072" y="38735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9" name="SMARTInkAnnotation543"/>
          <p:cNvSpPr/>
          <p:nvPr/>
        </p:nvSpPr>
        <p:spPr>
          <a:xfrm>
            <a:off x="5417083" y="4134112"/>
            <a:ext cx="139781" cy="164831"/>
          </a:xfrm>
          <a:custGeom>
            <a:avLst/>
            <a:gdLst/>
            <a:ahLst/>
            <a:cxnLst/>
            <a:rect l="0" t="0" r="0" b="0"/>
            <a:pathLst>
              <a:path w="139781" h="164831">
                <a:moveTo>
                  <a:pt x="82594" y="12438"/>
                </a:moveTo>
                <a:lnTo>
                  <a:pt x="82594" y="0"/>
                </a:lnTo>
                <a:lnTo>
                  <a:pt x="78228" y="4154"/>
                </a:lnTo>
                <a:lnTo>
                  <a:pt x="77123" y="5228"/>
                </a:lnTo>
                <a:lnTo>
                  <a:pt x="74751" y="5706"/>
                </a:lnTo>
                <a:lnTo>
                  <a:pt x="70848" y="6012"/>
                </a:lnTo>
                <a:lnTo>
                  <a:pt x="66798" y="6066"/>
                </a:lnTo>
                <a:lnTo>
                  <a:pt x="65004" y="6779"/>
                </a:lnTo>
                <a:lnTo>
                  <a:pt x="61127" y="9453"/>
                </a:lnTo>
                <a:lnTo>
                  <a:pt x="57252" y="12554"/>
                </a:lnTo>
                <a:lnTo>
                  <a:pt x="54152" y="15547"/>
                </a:lnTo>
                <a:lnTo>
                  <a:pt x="48437" y="21199"/>
                </a:lnTo>
                <a:lnTo>
                  <a:pt x="46409" y="22512"/>
                </a:lnTo>
                <a:lnTo>
                  <a:pt x="42273" y="23971"/>
                </a:lnTo>
                <a:lnTo>
                  <a:pt x="38081" y="26501"/>
                </a:lnTo>
                <a:lnTo>
                  <a:pt x="33865" y="29977"/>
                </a:lnTo>
                <a:lnTo>
                  <a:pt x="29638" y="33874"/>
                </a:lnTo>
                <a:lnTo>
                  <a:pt x="27523" y="35195"/>
                </a:lnTo>
                <a:lnTo>
                  <a:pt x="23289" y="36663"/>
                </a:lnTo>
                <a:lnTo>
                  <a:pt x="19054" y="39198"/>
                </a:lnTo>
                <a:lnTo>
                  <a:pt x="16937" y="40861"/>
                </a:lnTo>
                <a:lnTo>
                  <a:pt x="15524" y="42676"/>
                </a:lnTo>
                <a:lnTo>
                  <a:pt x="14584" y="44591"/>
                </a:lnTo>
                <a:lnTo>
                  <a:pt x="13538" y="48600"/>
                </a:lnTo>
                <a:lnTo>
                  <a:pt x="13072" y="52734"/>
                </a:lnTo>
                <a:lnTo>
                  <a:pt x="12243" y="54824"/>
                </a:lnTo>
                <a:lnTo>
                  <a:pt x="9438" y="59028"/>
                </a:lnTo>
                <a:lnTo>
                  <a:pt x="7721" y="63249"/>
                </a:lnTo>
                <a:lnTo>
                  <a:pt x="7263" y="65362"/>
                </a:lnTo>
                <a:lnTo>
                  <a:pt x="4872" y="69591"/>
                </a:lnTo>
                <a:lnTo>
                  <a:pt x="3245" y="71707"/>
                </a:lnTo>
                <a:lnTo>
                  <a:pt x="1439" y="75939"/>
                </a:lnTo>
                <a:lnTo>
                  <a:pt x="279" y="81034"/>
                </a:lnTo>
                <a:lnTo>
                  <a:pt x="78" y="85287"/>
                </a:lnTo>
                <a:lnTo>
                  <a:pt x="0" y="97182"/>
                </a:lnTo>
                <a:lnTo>
                  <a:pt x="704" y="99273"/>
                </a:lnTo>
                <a:lnTo>
                  <a:pt x="3368" y="103478"/>
                </a:lnTo>
                <a:lnTo>
                  <a:pt x="6905" y="107698"/>
                </a:lnTo>
                <a:lnTo>
                  <a:pt x="11556" y="112786"/>
                </a:lnTo>
                <a:lnTo>
                  <a:pt x="17548" y="118860"/>
                </a:lnTo>
                <a:lnTo>
                  <a:pt x="33904" y="135228"/>
                </a:lnTo>
                <a:lnTo>
                  <a:pt x="36721" y="136631"/>
                </a:lnTo>
                <a:lnTo>
                  <a:pt x="40010" y="137567"/>
                </a:lnTo>
                <a:lnTo>
                  <a:pt x="43615" y="138190"/>
                </a:lnTo>
                <a:lnTo>
                  <a:pt x="46724" y="139312"/>
                </a:lnTo>
                <a:lnTo>
                  <a:pt x="49503" y="140765"/>
                </a:lnTo>
                <a:lnTo>
                  <a:pt x="52062" y="142439"/>
                </a:lnTo>
                <a:lnTo>
                  <a:pt x="54473" y="144261"/>
                </a:lnTo>
                <a:lnTo>
                  <a:pt x="56787" y="146181"/>
                </a:lnTo>
                <a:lnTo>
                  <a:pt x="59036" y="148167"/>
                </a:lnTo>
                <a:lnTo>
                  <a:pt x="61947" y="149490"/>
                </a:lnTo>
                <a:lnTo>
                  <a:pt x="65298" y="150373"/>
                </a:lnTo>
                <a:lnTo>
                  <a:pt x="68946" y="150961"/>
                </a:lnTo>
                <a:lnTo>
                  <a:pt x="72084" y="152059"/>
                </a:lnTo>
                <a:lnTo>
                  <a:pt x="74881" y="153496"/>
                </a:lnTo>
                <a:lnTo>
                  <a:pt x="77452" y="155160"/>
                </a:lnTo>
                <a:lnTo>
                  <a:pt x="79872" y="156270"/>
                </a:lnTo>
                <a:lnTo>
                  <a:pt x="82192" y="157009"/>
                </a:lnTo>
                <a:lnTo>
                  <a:pt x="84444" y="157502"/>
                </a:lnTo>
                <a:lnTo>
                  <a:pt x="87358" y="158536"/>
                </a:lnTo>
                <a:lnTo>
                  <a:pt x="90712" y="159931"/>
                </a:lnTo>
                <a:lnTo>
                  <a:pt x="94360" y="161567"/>
                </a:lnTo>
                <a:lnTo>
                  <a:pt x="97498" y="162657"/>
                </a:lnTo>
                <a:lnTo>
                  <a:pt x="100296" y="163384"/>
                </a:lnTo>
                <a:lnTo>
                  <a:pt x="106487" y="164551"/>
                </a:lnTo>
                <a:lnTo>
                  <a:pt x="109216" y="164710"/>
                </a:lnTo>
                <a:lnTo>
                  <a:pt x="113488" y="164781"/>
                </a:lnTo>
                <a:lnTo>
                  <a:pt x="128377" y="164830"/>
                </a:lnTo>
                <a:lnTo>
                  <a:pt x="130766" y="164128"/>
                </a:lnTo>
                <a:lnTo>
                  <a:pt x="133064" y="162953"/>
                </a:lnTo>
                <a:lnTo>
                  <a:pt x="139780" y="158488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0" name="SMARTInkAnnotation544"/>
          <p:cNvSpPr/>
          <p:nvPr/>
        </p:nvSpPr>
        <p:spPr>
          <a:xfrm>
            <a:off x="5683945" y="4171950"/>
            <a:ext cx="120723" cy="177801"/>
          </a:xfrm>
          <a:custGeom>
            <a:avLst/>
            <a:gdLst/>
            <a:ahLst/>
            <a:cxnLst/>
            <a:rect l="0" t="0" r="0" b="0"/>
            <a:pathLst>
              <a:path w="120723" h="177801">
                <a:moveTo>
                  <a:pt x="95306" y="19050"/>
                </a:moveTo>
                <a:lnTo>
                  <a:pt x="89834" y="13583"/>
                </a:lnTo>
                <a:lnTo>
                  <a:pt x="89344" y="11210"/>
                </a:lnTo>
                <a:lnTo>
                  <a:pt x="88957" y="5700"/>
                </a:lnTo>
                <a:lnTo>
                  <a:pt x="88952" y="264"/>
                </a:lnTo>
                <a:lnTo>
                  <a:pt x="85578" y="78"/>
                </a:lnTo>
                <a:lnTo>
                  <a:pt x="82481" y="16"/>
                </a:lnTo>
                <a:lnTo>
                  <a:pt x="67485" y="0"/>
                </a:lnTo>
                <a:lnTo>
                  <a:pt x="65463" y="705"/>
                </a:lnTo>
                <a:lnTo>
                  <a:pt x="63409" y="1881"/>
                </a:lnTo>
                <a:lnTo>
                  <a:pt x="61333" y="3371"/>
                </a:lnTo>
                <a:lnTo>
                  <a:pt x="59244" y="4364"/>
                </a:lnTo>
                <a:lnTo>
                  <a:pt x="57144" y="5026"/>
                </a:lnTo>
                <a:lnTo>
                  <a:pt x="55039" y="5467"/>
                </a:lnTo>
                <a:lnTo>
                  <a:pt x="52929" y="5762"/>
                </a:lnTo>
                <a:lnTo>
                  <a:pt x="50817" y="5957"/>
                </a:lnTo>
                <a:lnTo>
                  <a:pt x="48703" y="6088"/>
                </a:lnTo>
                <a:lnTo>
                  <a:pt x="46587" y="6881"/>
                </a:lnTo>
                <a:lnTo>
                  <a:pt x="44471" y="8115"/>
                </a:lnTo>
                <a:lnTo>
                  <a:pt x="42354" y="9644"/>
                </a:lnTo>
                <a:lnTo>
                  <a:pt x="40237" y="10662"/>
                </a:lnTo>
                <a:lnTo>
                  <a:pt x="38119" y="11342"/>
                </a:lnTo>
                <a:lnTo>
                  <a:pt x="36002" y="11794"/>
                </a:lnTo>
                <a:lnTo>
                  <a:pt x="33884" y="12802"/>
                </a:lnTo>
                <a:lnTo>
                  <a:pt x="31766" y="14179"/>
                </a:lnTo>
                <a:lnTo>
                  <a:pt x="29648" y="15803"/>
                </a:lnTo>
                <a:lnTo>
                  <a:pt x="27530" y="16885"/>
                </a:lnTo>
                <a:lnTo>
                  <a:pt x="25412" y="17607"/>
                </a:lnTo>
                <a:lnTo>
                  <a:pt x="23294" y="18088"/>
                </a:lnTo>
                <a:lnTo>
                  <a:pt x="21177" y="19114"/>
                </a:lnTo>
                <a:lnTo>
                  <a:pt x="19058" y="20503"/>
                </a:lnTo>
                <a:lnTo>
                  <a:pt x="16940" y="22135"/>
                </a:lnTo>
                <a:lnTo>
                  <a:pt x="15528" y="23929"/>
                </a:lnTo>
                <a:lnTo>
                  <a:pt x="14587" y="25830"/>
                </a:lnTo>
                <a:lnTo>
                  <a:pt x="13960" y="27804"/>
                </a:lnTo>
                <a:lnTo>
                  <a:pt x="12836" y="29119"/>
                </a:lnTo>
                <a:lnTo>
                  <a:pt x="11380" y="29996"/>
                </a:lnTo>
                <a:lnTo>
                  <a:pt x="9703" y="30580"/>
                </a:lnTo>
                <a:lnTo>
                  <a:pt x="5958" y="33112"/>
                </a:lnTo>
                <a:lnTo>
                  <a:pt x="3971" y="34774"/>
                </a:lnTo>
                <a:lnTo>
                  <a:pt x="2646" y="36588"/>
                </a:lnTo>
                <a:lnTo>
                  <a:pt x="1174" y="40486"/>
                </a:lnTo>
                <a:lnTo>
                  <a:pt x="520" y="44569"/>
                </a:lnTo>
                <a:lnTo>
                  <a:pt x="229" y="48737"/>
                </a:lnTo>
                <a:lnTo>
                  <a:pt x="100" y="52940"/>
                </a:lnTo>
                <a:lnTo>
                  <a:pt x="6" y="65618"/>
                </a:lnTo>
                <a:lnTo>
                  <a:pt x="0" y="71967"/>
                </a:lnTo>
                <a:lnTo>
                  <a:pt x="705" y="74084"/>
                </a:lnTo>
                <a:lnTo>
                  <a:pt x="3371" y="78317"/>
                </a:lnTo>
                <a:lnTo>
                  <a:pt x="5026" y="82550"/>
                </a:lnTo>
                <a:lnTo>
                  <a:pt x="5468" y="84666"/>
                </a:lnTo>
                <a:lnTo>
                  <a:pt x="7840" y="88900"/>
                </a:lnTo>
                <a:lnTo>
                  <a:pt x="9461" y="91017"/>
                </a:lnTo>
                <a:lnTo>
                  <a:pt x="11264" y="95250"/>
                </a:lnTo>
                <a:lnTo>
                  <a:pt x="11743" y="97367"/>
                </a:lnTo>
                <a:lnTo>
                  <a:pt x="14160" y="101600"/>
                </a:lnTo>
                <a:lnTo>
                  <a:pt x="17587" y="105833"/>
                </a:lnTo>
                <a:lnTo>
                  <a:pt x="19489" y="107950"/>
                </a:lnTo>
                <a:lnTo>
                  <a:pt x="23485" y="112183"/>
                </a:lnTo>
                <a:lnTo>
                  <a:pt x="38131" y="127000"/>
                </a:lnTo>
                <a:lnTo>
                  <a:pt x="40245" y="129117"/>
                </a:lnTo>
                <a:lnTo>
                  <a:pt x="43067" y="131233"/>
                </a:lnTo>
                <a:lnTo>
                  <a:pt x="46360" y="133350"/>
                </a:lnTo>
                <a:lnTo>
                  <a:pt x="49967" y="135467"/>
                </a:lnTo>
                <a:lnTo>
                  <a:pt x="53078" y="137583"/>
                </a:lnTo>
                <a:lnTo>
                  <a:pt x="55858" y="139700"/>
                </a:lnTo>
                <a:lnTo>
                  <a:pt x="58418" y="141816"/>
                </a:lnTo>
                <a:lnTo>
                  <a:pt x="60830" y="143933"/>
                </a:lnTo>
                <a:lnTo>
                  <a:pt x="63143" y="146050"/>
                </a:lnTo>
                <a:lnTo>
                  <a:pt x="65392" y="148166"/>
                </a:lnTo>
                <a:lnTo>
                  <a:pt x="67598" y="149577"/>
                </a:lnTo>
                <a:lnTo>
                  <a:pt x="69774" y="150519"/>
                </a:lnTo>
                <a:lnTo>
                  <a:pt x="71930" y="151146"/>
                </a:lnTo>
                <a:lnTo>
                  <a:pt x="74074" y="152269"/>
                </a:lnTo>
                <a:lnTo>
                  <a:pt x="76210" y="153724"/>
                </a:lnTo>
                <a:lnTo>
                  <a:pt x="78339" y="155399"/>
                </a:lnTo>
                <a:lnTo>
                  <a:pt x="80465" y="157222"/>
                </a:lnTo>
                <a:lnTo>
                  <a:pt x="82588" y="159142"/>
                </a:lnTo>
                <a:lnTo>
                  <a:pt x="84709" y="161128"/>
                </a:lnTo>
                <a:lnTo>
                  <a:pt x="86829" y="162452"/>
                </a:lnTo>
                <a:lnTo>
                  <a:pt x="88949" y="163335"/>
                </a:lnTo>
                <a:lnTo>
                  <a:pt x="91068" y="163923"/>
                </a:lnTo>
                <a:lnTo>
                  <a:pt x="93186" y="165021"/>
                </a:lnTo>
                <a:lnTo>
                  <a:pt x="95305" y="166458"/>
                </a:lnTo>
                <a:lnTo>
                  <a:pt x="100405" y="170464"/>
                </a:lnTo>
                <a:lnTo>
                  <a:pt x="102985" y="172893"/>
                </a:lnTo>
                <a:lnTo>
                  <a:pt x="107020" y="176830"/>
                </a:lnTo>
                <a:lnTo>
                  <a:pt x="108057" y="177154"/>
                </a:lnTo>
                <a:lnTo>
                  <a:pt x="111092" y="177513"/>
                </a:lnTo>
                <a:lnTo>
                  <a:pt x="114081" y="177775"/>
                </a:lnTo>
                <a:lnTo>
                  <a:pt x="120722" y="17780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1" name="SMARTInkAnnotation545"/>
          <p:cNvSpPr/>
          <p:nvPr/>
        </p:nvSpPr>
        <p:spPr>
          <a:xfrm>
            <a:off x="7647576" y="4184650"/>
            <a:ext cx="107757" cy="31751"/>
          </a:xfrm>
          <a:custGeom>
            <a:avLst/>
            <a:gdLst/>
            <a:ahLst/>
            <a:cxnLst/>
            <a:rect l="0" t="0" r="0" b="0"/>
            <a:pathLst>
              <a:path w="107757" h="31751">
                <a:moveTo>
                  <a:pt x="6092" y="0"/>
                </a:moveTo>
                <a:lnTo>
                  <a:pt x="0" y="6088"/>
                </a:lnTo>
                <a:lnTo>
                  <a:pt x="1325" y="6175"/>
                </a:lnTo>
                <a:lnTo>
                  <a:pt x="11930" y="6343"/>
                </a:lnTo>
                <a:lnTo>
                  <a:pt x="12808" y="5640"/>
                </a:lnTo>
                <a:lnTo>
                  <a:pt x="14100" y="4466"/>
                </a:lnTo>
                <a:lnTo>
                  <a:pt x="18746" y="52"/>
                </a:lnTo>
                <a:lnTo>
                  <a:pt x="18776" y="23"/>
                </a:lnTo>
                <a:lnTo>
                  <a:pt x="18799" y="6089"/>
                </a:lnTo>
                <a:lnTo>
                  <a:pt x="20683" y="6233"/>
                </a:lnTo>
                <a:lnTo>
                  <a:pt x="24271" y="6327"/>
                </a:lnTo>
                <a:lnTo>
                  <a:pt x="25271" y="7040"/>
                </a:lnTo>
                <a:lnTo>
                  <a:pt x="26644" y="8221"/>
                </a:lnTo>
                <a:lnTo>
                  <a:pt x="30548" y="11815"/>
                </a:lnTo>
                <a:lnTo>
                  <a:pt x="32964" y="12307"/>
                </a:lnTo>
                <a:lnTo>
                  <a:pt x="34598" y="12438"/>
                </a:lnTo>
                <a:lnTo>
                  <a:pt x="36391" y="13231"/>
                </a:lnTo>
                <a:lnTo>
                  <a:pt x="38294" y="14465"/>
                </a:lnTo>
                <a:lnTo>
                  <a:pt x="40268" y="15993"/>
                </a:lnTo>
                <a:lnTo>
                  <a:pt x="42290" y="17012"/>
                </a:lnTo>
                <a:lnTo>
                  <a:pt x="44344" y="17692"/>
                </a:lnTo>
                <a:lnTo>
                  <a:pt x="46419" y="18144"/>
                </a:lnTo>
                <a:lnTo>
                  <a:pt x="48509" y="18446"/>
                </a:lnTo>
                <a:lnTo>
                  <a:pt x="50608" y="18648"/>
                </a:lnTo>
                <a:lnTo>
                  <a:pt x="52714" y="18782"/>
                </a:lnTo>
                <a:lnTo>
                  <a:pt x="54117" y="19577"/>
                </a:lnTo>
                <a:lnTo>
                  <a:pt x="55053" y="20812"/>
                </a:lnTo>
                <a:lnTo>
                  <a:pt x="55677" y="22341"/>
                </a:lnTo>
                <a:lnTo>
                  <a:pt x="57505" y="23361"/>
                </a:lnTo>
                <a:lnTo>
                  <a:pt x="60136" y="24040"/>
                </a:lnTo>
                <a:lnTo>
                  <a:pt x="67757" y="25131"/>
                </a:lnTo>
                <a:lnTo>
                  <a:pt x="70682" y="25280"/>
                </a:lnTo>
                <a:lnTo>
                  <a:pt x="72450" y="25321"/>
                </a:lnTo>
                <a:lnTo>
                  <a:pt x="74335" y="26053"/>
                </a:lnTo>
                <a:lnTo>
                  <a:pt x="76298" y="27246"/>
                </a:lnTo>
                <a:lnTo>
                  <a:pt x="78311" y="28747"/>
                </a:lnTo>
                <a:lnTo>
                  <a:pt x="80361" y="29748"/>
                </a:lnTo>
                <a:lnTo>
                  <a:pt x="82433" y="30416"/>
                </a:lnTo>
                <a:lnTo>
                  <a:pt x="84520" y="30860"/>
                </a:lnTo>
                <a:lnTo>
                  <a:pt x="86617" y="31157"/>
                </a:lnTo>
                <a:lnTo>
                  <a:pt x="88722" y="31355"/>
                </a:lnTo>
                <a:lnTo>
                  <a:pt x="93798" y="31672"/>
                </a:lnTo>
                <a:lnTo>
                  <a:pt x="96375" y="31715"/>
                </a:lnTo>
                <a:lnTo>
                  <a:pt x="107730" y="31750"/>
                </a:lnTo>
                <a:lnTo>
                  <a:pt x="107756" y="2540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2" name="SMARTInkAnnotation546"/>
          <p:cNvSpPr/>
          <p:nvPr/>
        </p:nvSpPr>
        <p:spPr>
          <a:xfrm>
            <a:off x="7698146" y="4254500"/>
            <a:ext cx="88957" cy="38024"/>
          </a:xfrm>
          <a:custGeom>
            <a:avLst/>
            <a:gdLst/>
            <a:ahLst/>
            <a:cxnLst/>
            <a:rect l="0" t="0" r="0" b="0"/>
            <a:pathLst>
              <a:path w="88957" h="38024">
                <a:moveTo>
                  <a:pt x="0" y="0"/>
                </a:moveTo>
                <a:lnTo>
                  <a:pt x="0" y="6328"/>
                </a:lnTo>
                <a:lnTo>
                  <a:pt x="6093" y="6350"/>
                </a:lnTo>
                <a:lnTo>
                  <a:pt x="6886" y="7055"/>
                </a:lnTo>
                <a:lnTo>
                  <a:pt x="11802" y="11817"/>
                </a:lnTo>
                <a:lnTo>
                  <a:pt x="14188" y="12308"/>
                </a:lnTo>
                <a:lnTo>
                  <a:pt x="15813" y="12438"/>
                </a:lnTo>
                <a:lnTo>
                  <a:pt x="16896" y="13231"/>
                </a:lnTo>
                <a:lnTo>
                  <a:pt x="17618" y="14466"/>
                </a:lnTo>
                <a:lnTo>
                  <a:pt x="18100" y="15994"/>
                </a:lnTo>
                <a:lnTo>
                  <a:pt x="19126" y="17013"/>
                </a:lnTo>
                <a:lnTo>
                  <a:pt x="20518" y="17692"/>
                </a:lnTo>
                <a:lnTo>
                  <a:pt x="22151" y="18144"/>
                </a:lnTo>
                <a:lnTo>
                  <a:pt x="23945" y="18447"/>
                </a:lnTo>
                <a:lnTo>
                  <a:pt x="25848" y="18648"/>
                </a:lnTo>
                <a:lnTo>
                  <a:pt x="27821" y="18782"/>
                </a:lnTo>
                <a:lnTo>
                  <a:pt x="29138" y="19577"/>
                </a:lnTo>
                <a:lnTo>
                  <a:pt x="30016" y="20813"/>
                </a:lnTo>
                <a:lnTo>
                  <a:pt x="30601" y="22342"/>
                </a:lnTo>
                <a:lnTo>
                  <a:pt x="31697" y="23361"/>
                </a:lnTo>
                <a:lnTo>
                  <a:pt x="33133" y="24041"/>
                </a:lnTo>
                <a:lnTo>
                  <a:pt x="34797" y="24494"/>
                </a:lnTo>
                <a:lnTo>
                  <a:pt x="36612" y="25502"/>
                </a:lnTo>
                <a:lnTo>
                  <a:pt x="38529" y="26879"/>
                </a:lnTo>
                <a:lnTo>
                  <a:pt x="40512" y="28503"/>
                </a:lnTo>
                <a:lnTo>
                  <a:pt x="42540" y="29586"/>
                </a:lnTo>
                <a:lnTo>
                  <a:pt x="44599" y="30307"/>
                </a:lnTo>
                <a:lnTo>
                  <a:pt x="46677" y="30788"/>
                </a:lnTo>
                <a:lnTo>
                  <a:pt x="48768" y="31109"/>
                </a:lnTo>
                <a:lnTo>
                  <a:pt x="50869" y="31323"/>
                </a:lnTo>
                <a:lnTo>
                  <a:pt x="52974" y="31465"/>
                </a:lnTo>
                <a:lnTo>
                  <a:pt x="55084" y="31561"/>
                </a:lnTo>
                <a:lnTo>
                  <a:pt x="62288" y="31726"/>
                </a:lnTo>
                <a:lnTo>
                  <a:pt x="63410" y="32439"/>
                </a:lnTo>
                <a:lnTo>
                  <a:pt x="64866" y="33621"/>
                </a:lnTo>
                <a:lnTo>
                  <a:pt x="68901" y="37216"/>
                </a:lnTo>
                <a:lnTo>
                  <a:pt x="71336" y="37707"/>
                </a:lnTo>
                <a:lnTo>
                  <a:pt x="72973" y="37838"/>
                </a:lnTo>
                <a:lnTo>
                  <a:pt x="74771" y="37926"/>
                </a:lnTo>
                <a:lnTo>
                  <a:pt x="78651" y="38023"/>
                </a:lnTo>
                <a:lnTo>
                  <a:pt x="79968" y="37343"/>
                </a:lnTo>
                <a:lnTo>
                  <a:pt x="80847" y="36184"/>
                </a:lnTo>
                <a:lnTo>
                  <a:pt x="81432" y="34706"/>
                </a:lnTo>
                <a:lnTo>
                  <a:pt x="82528" y="33721"/>
                </a:lnTo>
                <a:lnTo>
                  <a:pt x="83965" y="33064"/>
                </a:lnTo>
                <a:lnTo>
                  <a:pt x="88956" y="3175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3" name="SMARTInkAnnotation547"/>
          <p:cNvSpPr/>
          <p:nvPr/>
        </p:nvSpPr>
        <p:spPr>
          <a:xfrm>
            <a:off x="7965013" y="4273550"/>
            <a:ext cx="25183" cy="44451"/>
          </a:xfrm>
          <a:custGeom>
            <a:avLst/>
            <a:gdLst/>
            <a:ahLst/>
            <a:cxnLst/>
            <a:rect l="0" t="0" r="0" b="0"/>
            <a:pathLst>
              <a:path w="25183" h="44451">
                <a:moveTo>
                  <a:pt x="0" y="0"/>
                </a:moveTo>
                <a:lnTo>
                  <a:pt x="22759" y="0"/>
                </a:lnTo>
                <a:lnTo>
                  <a:pt x="23645" y="705"/>
                </a:lnTo>
                <a:lnTo>
                  <a:pt x="24234" y="1881"/>
                </a:lnTo>
                <a:lnTo>
                  <a:pt x="25182" y="5467"/>
                </a:lnTo>
                <a:lnTo>
                  <a:pt x="24554" y="6467"/>
                </a:lnTo>
                <a:lnTo>
                  <a:pt x="23430" y="7839"/>
                </a:lnTo>
                <a:lnTo>
                  <a:pt x="19924" y="11740"/>
                </a:lnTo>
                <a:lnTo>
                  <a:pt x="19638" y="12765"/>
                </a:lnTo>
                <a:lnTo>
                  <a:pt x="19445" y="14155"/>
                </a:lnTo>
                <a:lnTo>
                  <a:pt x="19317" y="15786"/>
                </a:lnTo>
                <a:lnTo>
                  <a:pt x="18526" y="16874"/>
                </a:lnTo>
                <a:lnTo>
                  <a:pt x="17293" y="17599"/>
                </a:lnTo>
                <a:lnTo>
                  <a:pt x="15764" y="18083"/>
                </a:lnTo>
                <a:lnTo>
                  <a:pt x="14746" y="19110"/>
                </a:lnTo>
                <a:lnTo>
                  <a:pt x="14066" y="20502"/>
                </a:lnTo>
                <a:lnTo>
                  <a:pt x="13613" y="22134"/>
                </a:lnTo>
                <a:lnTo>
                  <a:pt x="13311" y="23928"/>
                </a:lnTo>
                <a:lnTo>
                  <a:pt x="13111" y="25830"/>
                </a:lnTo>
                <a:lnTo>
                  <a:pt x="12788" y="30581"/>
                </a:lnTo>
                <a:lnTo>
                  <a:pt x="12055" y="31676"/>
                </a:lnTo>
                <a:lnTo>
                  <a:pt x="10861" y="33112"/>
                </a:lnTo>
                <a:lnTo>
                  <a:pt x="9358" y="34775"/>
                </a:lnTo>
                <a:lnTo>
                  <a:pt x="8357" y="36588"/>
                </a:lnTo>
                <a:lnTo>
                  <a:pt x="7690" y="38503"/>
                </a:lnTo>
                <a:lnTo>
                  <a:pt x="6354" y="4445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4" name="SMARTInkAnnotation548"/>
          <p:cNvSpPr/>
          <p:nvPr/>
        </p:nvSpPr>
        <p:spPr>
          <a:xfrm>
            <a:off x="8066970" y="4184650"/>
            <a:ext cx="107721" cy="82549"/>
          </a:xfrm>
          <a:custGeom>
            <a:avLst/>
            <a:gdLst/>
            <a:ahLst/>
            <a:cxnLst/>
            <a:rect l="0" t="0" r="0" b="0"/>
            <a:pathLst>
              <a:path w="107721" h="82549">
                <a:moveTo>
                  <a:pt x="44184" y="12700"/>
                </a:moveTo>
                <a:lnTo>
                  <a:pt x="44184" y="9329"/>
                </a:lnTo>
                <a:lnTo>
                  <a:pt x="44889" y="8336"/>
                </a:lnTo>
                <a:lnTo>
                  <a:pt x="46067" y="7674"/>
                </a:lnTo>
                <a:lnTo>
                  <a:pt x="49256" y="6938"/>
                </a:lnTo>
                <a:lnTo>
                  <a:pt x="51095" y="6742"/>
                </a:lnTo>
                <a:lnTo>
                  <a:pt x="53027" y="6611"/>
                </a:lnTo>
                <a:lnTo>
                  <a:pt x="54316" y="5819"/>
                </a:lnTo>
                <a:lnTo>
                  <a:pt x="55174" y="4585"/>
                </a:lnTo>
                <a:lnTo>
                  <a:pt x="56871" y="53"/>
                </a:lnTo>
                <a:lnTo>
                  <a:pt x="56888" y="11"/>
                </a:lnTo>
                <a:lnTo>
                  <a:pt x="56889" y="7"/>
                </a:lnTo>
                <a:lnTo>
                  <a:pt x="56890" y="5"/>
                </a:lnTo>
                <a:lnTo>
                  <a:pt x="56890" y="3"/>
                </a:lnTo>
                <a:lnTo>
                  <a:pt x="56891" y="1"/>
                </a:lnTo>
                <a:lnTo>
                  <a:pt x="51421" y="0"/>
                </a:lnTo>
                <a:lnTo>
                  <a:pt x="49048" y="1881"/>
                </a:lnTo>
                <a:lnTo>
                  <a:pt x="45145" y="5467"/>
                </a:lnTo>
                <a:lnTo>
                  <a:pt x="41096" y="9460"/>
                </a:lnTo>
                <a:lnTo>
                  <a:pt x="39301" y="10540"/>
                </a:lnTo>
                <a:lnTo>
                  <a:pt x="37398" y="11260"/>
                </a:lnTo>
                <a:lnTo>
                  <a:pt x="35425" y="11740"/>
                </a:lnTo>
                <a:lnTo>
                  <a:pt x="34108" y="12765"/>
                </a:lnTo>
                <a:lnTo>
                  <a:pt x="33231" y="14155"/>
                </a:lnTo>
                <a:lnTo>
                  <a:pt x="32646" y="15787"/>
                </a:lnTo>
                <a:lnTo>
                  <a:pt x="31549" y="17580"/>
                </a:lnTo>
                <a:lnTo>
                  <a:pt x="30113" y="19481"/>
                </a:lnTo>
                <a:lnTo>
                  <a:pt x="28450" y="21454"/>
                </a:lnTo>
                <a:lnTo>
                  <a:pt x="26634" y="23475"/>
                </a:lnTo>
                <a:lnTo>
                  <a:pt x="22734" y="27602"/>
                </a:lnTo>
                <a:lnTo>
                  <a:pt x="16570" y="33892"/>
                </a:lnTo>
                <a:lnTo>
                  <a:pt x="14479" y="36706"/>
                </a:lnTo>
                <a:lnTo>
                  <a:pt x="12379" y="39993"/>
                </a:lnTo>
                <a:lnTo>
                  <a:pt x="10272" y="43595"/>
                </a:lnTo>
                <a:lnTo>
                  <a:pt x="8868" y="46702"/>
                </a:lnTo>
                <a:lnTo>
                  <a:pt x="7931" y="49480"/>
                </a:lnTo>
                <a:lnTo>
                  <a:pt x="7308" y="52036"/>
                </a:lnTo>
                <a:lnTo>
                  <a:pt x="6186" y="53741"/>
                </a:lnTo>
                <a:lnTo>
                  <a:pt x="4732" y="54877"/>
                </a:lnTo>
                <a:lnTo>
                  <a:pt x="3056" y="55635"/>
                </a:lnTo>
                <a:lnTo>
                  <a:pt x="1940" y="56846"/>
                </a:lnTo>
                <a:lnTo>
                  <a:pt x="1196" y="58358"/>
                </a:lnTo>
                <a:lnTo>
                  <a:pt x="699" y="60073"/>
                </a:lnTo>
                <a:lnTo>
                  <a:pt x="367" y="61920"/>
                </a:lnTo>
                <a:lnTo>
                  <a:pt x="147" y="63858"/>
                </a:lnTo>
                <a:lnTo>
                  <a:pt x="0" y="65855"/>
                </a:lnTo>
                <a:lnTo>
                  <a:pt x="608" y="67893"/>
                </a:lnTo>
                <a:lnTo>
                  <a:pt x="1719" y="69956"/>
                </a:lnTo>
                <a:lnTo>
                  <a:pt x="3166" y="72038"/>
                </a:lnTo>
                <a:lnTo>
                  <a:pt x="4131" y="74131"/>
                </a:lnTo>
                <a:lnTo>
                  <a:pt x="4774" y="76231"/>
                </a:lnTo>
                <a:lnTo>
                  <a:pt x="5203" y="78338"/>
                </a:lnTo>
                <a:lnTo>
                  <a:pt x="6195" y="79742"/>
                </a:lnTo>
                <a:lnTo>
                  <a:pt x="7562" y="80678"/>
                </a:lnTo>
                <a:lnTo>
                  <a:pt x="9179" y="81302"/>
                </a:lnTo>
                <a:lnTo>
                  <a:pt x="10964" y="81718"/>
                </a:lnTo>
                <a:lnTo>
                  <a:pt x="12859" y="81995"/>
                </a:lnTo>
                <a:lnTo>
                  <a:pt x="14829" y="82181"/>
                </a:lnTo>
                <a:lnTo>
                  <a:pt x="16847" y="82304"/>
                </a:lnTo>
                <a:lnTo>
                  <a:pt x="20974" y="82441"/>
                </a:lnTo>
                <a:lnTo>
                  <a:pt x="29375" y="82529"/>
                </a:lnTo>
                <a:lnTo>
                  <a:pt x="39951" y="82548"/>
                </a:lnTo>
                <a:lnTo>
                  <a:pt x="42774" y="81843"/>
                </a:lnTo>
                <a:lnTo>
                  <a:pt x="46067" y="80667"/>
                </a:lnTo>
                <a:lnTo>
                  <a:pt x="49676" y="79179"/>
                </a:lnTo>
                <a:lnTo>
                  <a:pt x="52787" y="78186"/>
                </a:lnTo>
                <a:lnTo>
                  <a:pt x="55568" y="77524"/>
                </a:lnTo>
                <a:lnTo>
                  <a:pt x="58126" y="77083"/>
                </a:lnTo>
                <a:lnTo>
                  <a:pt x="60539" y="76083"/>
                </a:lnTo>
                <a:lnTo>
                  <a:pt x="62853" y="74711"/>
                </a:lnTo>
                <a:lnTo>
                  <a:pt x="65102" y="73090"/>
                </a:lnTo>
                <a:lnTo>
                  <a:pt x="67307" y="71305"/>
                </a:lnTo>
                <a:lnTo>
                  <a:pt x="69484" y="69409"/>
                </a:lnTo>
                <a:lnTo>
                  <a:pt x="71641" y="67440"/>
                </a:lnTo>
                <a:lnTo>
                  <a:pt x="73784" y="66126"/>
                </a:lnTo>
                <a:lnTo>
                  <a:pt x="75920" y="65251"/>
                </a:lnTo>
                <a:lnTo>
                  <a:pt x="78049" y="64667"/>
                </a:lnTo>
                <a:lnTo>
                  <a:pt x="80175" y="63572"/>
                </a:lnTo>
                <a:lnTo>
                  <a:pt x="82298" y="62138"/>
                </a:lnTo>
                <a:lnTo>
                  <a:pt x="84418" y="60475"/>
                </a:lnTo>
                <a:lnTo>
                  <a:pt x="86539" y="59367"/>
                </a:lnTo>
                <a:lnTo>
                  <a:pt x="88659" y="58627"/>
                </a:lnTo>
                <a:lnTo>
                  <a:pt x="90778" y="58136"/>
                </a:lnTo>
                <a:lnTo>
                  <a:pt x="92897" y="57101"/>
                </a:lnTo>
                <a:lnTo>
                  <a:pt x="95015" y="55706"/>
                </a:lnTo>
                <a:lnTo>
                  <a:pt x="97133" y="54071"/>
                </a:lnTo>
                <a:lnTo>
                  <a:pt x="99251" y="52980"/>
                </a:lnTo>
                <a:lnTo>
                  <a:pt x="101369" y="52254"/>
                </a:lnTo>
                <a:lnTo>
                  <a:pt x="103489" y="51769"/>
                </a:lnTo>
                <a:lnTo>
                  <a:pt x="104899" y="50741"/>
                </a:lnTo>
                <a:lnTo>
                  <a:pt x="105840" y="49349"/>
                </a:lnTo>
                <a:lnTo>
                  <a:pt x="107352" y="45418"/>
                </a:lnTo>
                <a:lnTo>
                  <a:pt x="107559" y="42999"/>
                </a:lnTo>
                <a:lnTo>
                  <a:pt x="107650" y="39572"/>
                </a:lnTo>
                <a:lnTo>
                  <a:pt x="107720" y="28725"/>
                </a:lnTo>
                <a:lnTo>
                  <a:pt x="107016" y="27617"/>
                </a:lnTo>
                <a:lnTo>
                  <a:pt x="105840" y="26878"/>
                </a:lnTo>
                <a:lnTo>
                  <a:pt x="104350" y="26385"/>
                </a:lnTo>
                <a:lnTo>
                  <a:pt x="102651" y="25351"/>
                </a:lnTo>
                <a:lnTo>
                  <a:pt x="100811" y="23957"/>
                </a:lnTo>
                <a:lnTo>
                  <a:pt x="96161" y="20019"/>
                </a:lnTo>
                <a:lnTo>
                  <a:pt x="93642" y="19481"/>
                </a:lnTo>
                <a:lnTo>
                  <a:pt x="91981" y="19337"/>
                </a:lnTo>
                <a:lnTo>
                  <a:pt x="90169" y="18536"/>
                </a:lnTo>
                <a:lnTo>
                  <a:pt x="88255" y="17296"/>
                </a:lnTo>
                <a:lnTo>
                  <a:pt x="86272" y="15764"/>
                </a:lnTo>
                <a:lnTo>
                  <a:pt x="84245" y="14743"/>
                </a:lnTo>
                <a:lnTo>
                  <a:pt x="82186" y="14062"/>
                </a:lnTo>
                <a:lnTo>
                  <a:pt x="75953" y="1270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5" name="SMARTInkAnnotation549"/>
          <p:cNvSpPr/>
          <p:nvPr/>
        </p:nvSpPr>
        <p:spPr>
          <a:xfrm>
            <a:off x="8282711" y="4140200"/>
            <a:ext cx="158850" cy="152399"/>
          </a:xfrm>
          <a:custGeom>
            <a:avLst/>
            <a:gdLst/>
            <a:ahLst/>
            <a:cxnLst/>
            <a:rect l="0" t="0" r="0" b="0"/>
            <a:pathLst>
              <a:path w="158850" h="152399">
                <a:moveTo>
                  <a:pt x="19061" y="12700"/>
                </a:moveTo>
                <a:lnTo>
                  <a:pt x="12969" y="6612"/>
                </a:lnTo>
                <a:lnTo>
                  <a:pt x="8393" y="6402"/>
                </a:lnTo>
                <a:lnTo>
                  <a:pt x="7260" y="6373"/>
                </a:lnTo>
                <a:lnTo>
                  <a:pt x="6957" y="5660"/>
                </a:lnTo>
                <a:lnTo>
                  <a:pt x="6472" y="1327"/>
                </a:lnTo>
                <a:lnTo>
                  <a:pt x="6434" y="885"/>
                </a:lnTo>
                <a:lnTo>
                  <a:pt x="5700" y="590"/>
                </a:lnTo>
                <a:lnTo>
                  <a:pt x="890" y="78"/>
                </a:lnTo>
                <a:lnTo>
                  <a:pt x="0" y="0"/>
                </a:lnTo>
                <a:lnTo>
                  <a:pt x="5471" y="0"/>
                </a:lnTo>
                <a:lnTo>
                  <a:pt x="5765" y="705"/>
                </a:lnTo>
                <a:lnTo>
                  <a:pt x="6092" y="3371"/>
                </a:lnTo>
                <a:lnTo>
                  <a:pt x="6885" y="4364"/>
                </a:lnTo>
                <a:lnTo>
                  <a:pt x="8119" y="5026"/>
                </a:lnTo>
                <a:lnTo>
                  <a:pt x="11801" y="6089"/>
                </a:lnTo>
                <a:lnTo>
                  <a:pt x="15811" y="6272"/>
                </a:lnTo>
                <a:lnTo>
                  <a:pt x="17601" y="7004"/>
                </a:lnTo>
                <a:lnTo>
                  <a:pt x="21473" y="9698"/>
                </a:lnTo>
                <a:lnTo>
                  <a:pt x="25545" y="11366"/>
                </a:lnTo>
                <a:lnTo>
                  <a:pt x="30415" y="12107"/>
                </a:lnTo>
                <a:lnTo>
                  <a:pt x="33690" y="12305"/>
                </a:lnTo>
                <a:lnTo>
                  <a:pt x="37286" y="12437"/>
                </a:lnTo>
                <a:lnTo>
                  <a:pt x="39683" y="13230"/>
                </a:lnTo>
                <a:lnTo>
                  <a:pt x="41280" y="14464"/>
                </a:lnTo>
                <a:lnTo>
                  <a:pt x="42347" y="15993"/>
                </a:lnTo>
                <a:lnTo>
                  <a:pt x="43763" y="17012"/>
                </a:lnTo>
                <a:lnTo>
                  <a:pt x="47219" y="18145"/>
                </a:lnTo>
                <a:lnTo>
                  <a:pt x="48423" y="19152"/>
                </a:lnTo>
                <a:lnTo>
                  <a:pt x="49225" y="20529"/>
                </a:lnTo>
                <a:lnTo>
                  <a:pt x="49760" y="22153"/>
                </a:lnTo>
                <a:lnTo>
                  <a:pt x="50824" y="23235"/>
                </a:lnTo>
                <a:lnTo>
                  <a:pt x="52238" y="23957"/>
                </a:lnTo>
                <a:lnTo>
                  <a:pt x="57181" y="25399"/>
                </a:lnTo>
                <a:lnTo>
                  <a:pt x="57183" y="25400"/>
                </a:lnTo>
                <a:lnTo>
                  <a:pt x="57185" y="34860"/>
                </a:lnTo>
                <a:lnTo>
                  <a:pt x="56480" y="35940"/>
                </a:lnTo>
                <a:lnTo>
                  <a:pt x="55302" y="36660"/>
                </a:lnTo>
                <a:lnTo>
                  <a:pt x="51714" y="37816"/>
                </a:lnTo>
                <a:lnTo>
                  <a:pt x="51421" y="38616"/>
                </a:lnTo>
                <a:lnTo>
                  <a:pt x="50948" y="43089"/>
                </a:lnTo>
                <a:lnTo>
                  <a:pt x="50909" y="43543"/>
                </a:lnTo>
                <a:lnTo>
                  <a:pt x="47481" y="47553"/>
                </a:lnTo>
                <a:lnTo>
                  <a:pt x="42990" y="52254"/>
                </a:lnTo>
                <a:lnTo>
                  <a:pt x="41369" y="53886"/>
                </a:lnTo>
                <a:lnTo>
                  <a:pt x="39581" y="54974"/>
                </a:lnTo>
                <a:lnTo>
                  <a:pt x="35712" y="56183"/>
                </a:lnTo>
                <a:lnTo>
                  <a:pt x="34398" y="57211"/>
                </a:lnTo>
                <a:lnTo>
                  <a:pt x="33521" y="58602"/>
                </a:lnTo>
                <a:lnTo>
                  <a:pt x="32937" y="60235"/>
                </a:lnTo>
                <a:lnTo>
                  <a:pt x="31842" y="61323"/>
                </a:lnTo>
                <a:lnTo>
                  <a:pt x="30406" y="62049"/>
                </a:lnTo>
                <a:lnTo>
                  <a:pt x="26401" y="63214"/>
                </a:lnTo>
                <a:lnTo>
                  <a:pt x="26072" y="64015"/>
                </a:lnTo>
                <a:lnTo>
                  <a:pt x="25545" y="68488"/>
                </a:lnTo>
                <a:lnTo>
                  <a:pt x="25501" y="68942"/>
                </a:lnTo>
                <a:lnTo>
                  <a:pt x="22068" y="72953"/>
                </a:lnTo>
                <a:lnTo>
                  <a:pt x="19951" y="75238"/>
                </a:lnTo>
                <a:lnTo>
                  <a:pt x="19457" y="77654"/>
                </a:lnTo>
                <a:lnTo>
                  <a:pt x="19140" y="81583"/>
                </a:lnTo>
                <a:lnTo>
                  <a:pt x="19085" y="85635"/>
                </a:lnTo>
                <a:lnTo>
                  <a:pt x="19061" y="100638"/>
                </a:lnTo>
                <a:lnTo>
                  <a:pt x="19767" y="100959"/>
                </a:lnTo>
                <a:lnTo>
                  <a:pt x="22434" y="101316"/>
                </a:lnTo>
                <a:lnTo>
                  <a:pt x="24134" y="102116"/>
                </a:lnTo>
                <a:lnTo>
                  <a:pt x="27905" y="104887"/>
                </a:lnTo>
                <a:lnTo>
                  <a:pt x="31713" y="108051"/>
                </a:lnTo>
                <a:lnTo>
                  <a:pt x="36616" y="112840"/>
                </a:lnTo>
                <a:lnTo>
                  <a:pt x="40513" y="116709"/>
                </a:lnTo>
                <a:lnTo>
                  <a:pt x="42541" y="118023"/>
                </a:lnTo>
                <a:lnTo>
                  <a:pt x="46676" y="119483"/>
                </a:lnTo>
                <a:lnTo>
                  <a:pt x="49473" y="120578"/>
                </a:lnTo>
                <a:lnTo>
                  <a:pt x="52750" y="122013"/>
                </a:lnTo>
                <a:lnTo>
                  <a:pt x="56347" y="123675"/>
                </a:lnTo>
                <a:lnTo>
                  <a:pt x="59450" y="124784"/>
                </a:lnTo>
                <a:lnTo>
                  <a:pt x="62225" y="125523"/>
                </a:lnTo>
                <a:lnTo>
                  <a:pt x="64782" y="126015"/>
                </a:lnTo>
                <a:lnTo>
                  <a:pt x="69504" y="128444"/>
                </a:lnTo>
                <a:lnTo>
                  <a:pt x="71752" y="130080"/>
                </a:lnTo>
                <a:lnTo>
                  <a:pt x="74662" y="131170"/>
                </a:lnTo>
                <a:lnTo>
                  <a:pt x="78014" y="131897"/>
                </a:lnTo>
                <a:lnTo>
                  <a:pt x="81661" y="132381"/>
                </a:lnTo>
                <a:lnTo>
                  <a:pt x="84798" y="132704"/>
                </a:lnTo>
                <a:lnTo>
                  <a:pt x="87596" y="132920"/>
                </a:lnTo>
                <a:lnTo>
                  <a:pt x="90167" y="133063"/>
                </a:lnTo>
                <a:lnTo>
                  <a:pt x="92588" y="133865"/>
                </a:lnTo>
                <a:lnTo>
                  <a:pt x="97159" y="136636"/>
                </a:lnTo>
                <a:lnTo>
                  <a:pt x="100073" y="137657"/>
                </a:lnTo>
                <a:lnTo>
                  <a:pt x="103426" y="138338"/>
                </a:lnTo>
                <a:lnTo>
                  <a:pt x="107075" y="138792"/>
                </a:lnTo>
                <a:lnTo>
                  <a:pt x="110213" y="139095"/>
                </a:lnTo>
                <a:lnTo>
                  <a:pt x="113010" y="139297"/>
                </a:lnTo>
                <a:lnTo>
                  <a:pt x="115582" y="139431"/>
                </a:lnTo>
                <a:lnTo>
                  <a:pt x="118003" y="140227"/>
                </a:lnTo>
                <a:lnTo>
                  <a:pt x="122574" y="142992"/>
                </a:lnTo>
                <a:lnTo>
                  <a:pt x="126959" y="144691"/>
                </a:lnTo>
                <a:lnTo>
                  <a:pt x="131261" y="145446"/>
                </a:lnTo>
                <a:lnTo>
                  <a:pt x="135527" y="145782"/>
                </a:lnTo>
                <a:lnTo>
                  <a:pt x="137653" y="146577"/>
                </a:lnTo>
                <a:lnTo>
                  <a:pt x="141898" y="149342"/>
                </a:lnTo>
                <a:lnTo>
                  <a:pt x="144884" y="151494"/>
                </a:lnTo>
                <a:lnTo>
                  <a:pt x="147464" y="151998"/>
                </a:lnTo>
                <a:lnTo>
                  <a:pt x="151501" y="152321"/>
                </a:lnTo>
                <a:lnTo>
                  <a:pt x="155573" y="152377"/>
                </a:lnTo>
                <a:lnTo>
                  <a:pt x="158562" y="152398"/>
                </a:lnTo>
                <a:lnTo>
                  <a:pt x="158792" y="148036"/>
                </a:lnTo>
                <a:lnTo>
                  <a:pt x="158849" y="14605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6" name="SMARTInkAnnotation550"/>
          <p:cNvSpPr/>
          <p:nvPr/>
        </p:nvSpPr>
        <p:spPr>
          <a:xfrm>
            <a:off x="3561745" y="5060950"/>
            <a:ext cx="190596" cy="222251"/>
          </a:xfrm>
          <a:custGeom>
            <a:avLst/>
            <a:gdLst/>
            <a:ahLst/>
            <a:cxnLst/>
            <a:rect l="0" t="0" r="0" b="0"/>
            <a:pathLst>
              <a:path w="190596" h="222251">
                <a:moveTo>
                  <a:pt x="95285" y="12700"/>
                </a:moveTo>
                <a:lnTo>
                  <a:pt x="95285" y="22"/>
                </a:lnTo>
                <a:lnTo>
                  <a:pt x="85582" y="0"/>
                </a:lnTo>
                <a:lnTo>
                  <a:pt x="84580" y="705"/>
                </a:lnTo>
                <a:lnTo>
                  <a:pt x="83912" y="1881"/>
                </a:lnTo>
                <a:lnTo>
                  <a:pt x="83467" y="3370"/>
                </a:lnTo>
                <a:lnTo>
                  <a:pt x="82465" y="4364"/>
                </a:lnTo>
                <a:lnTo>
                  <a:pt x="81090" y="5026"/>
                </a:lnTo>
                <a:lnTo>
                  <a:pt x="79468" y="5467"/>
                </a:lnTo>
                <a:lnTo>
                  <a:pt x="78386" y="6467"/>
                </a:lnTo>
                <a:lnTo>
                  <a:pt x="77665" y="7839"/>
                </a:lnTo>
                <a:lnTo>
                  <a:pt x="77185" y="9459"/>
                </a:lnTo>
                <a:lnTo>
                  <a:pt x="76158" y="10539"/>
                </a:lnTo>
                <a:lnTo>
                  <a:pt x="74768" y="11260"/>
                </a:lnTo>
                <a:lnTo>
                  <a:pt x="73135" y="11740"/>
                </a:lnTo>
                <a:lnTo>
                  <a:pt x="69438" y="14155"/>
                </a:lnTo>
                <a:lnTo>
                  <a:pt x="67464" y="15786"/>
                </a:lnTo>
                <a:lnTo>
                  <a:pt x="66148" y="17580"/>
                </a:lnTo>
                <a:lnTo>
                  <a:pt x="63590" y="23475"/>
                </a:lnTo>
                <a:lnTo>
                  <a:pt x="60489" y="27601"/>
                </a:lnTo>
                <a:lnTo>
                  <a:pt x="59380" y="30395"/>
                </a:lnTo>
                <a:lnTo>
                  <a:pt x="58147" y="37262"/>
                </a:lnTo>
                <a:lnTo>
                  <a:pt x="57600" y="43137"/>
                </a:lnTo>
                <a:lnTo>
                  <a:pt x="57453" y="45691"/>
                </a:lnTo>
                <a:lnTo>
                  <a:pt x="55408" y="52292"/>
                </a:lnTo>
                <a:lnTo>
                  <a:pt x="52146" y="59224"/>
                </a:lnTo>
                <a:lnTo>
                  <a:pt x="48344" y="64657"/>
                </a:lnTo>
                <a:lnTo>
                  <a:pt x="47046" y="68504"/>
                </a:lnTo>
                <a:lnTo>
                  <a:pt x="46182" y="73186"/>
                </a:lnTo>
                <a:lnTo>
                  <a:pt x="45606" y="78424"/>
                </a:lnTo>
                <a:lnTo>
                  <a:pt x="44516" y="82621"/>
                </a:lnTo>
                <a:lnTo>
                  <a:pt x="41422" y="89167"/>
                </a:lnTo>
                <a:lnTo>
                  <a:pt x="35711" y="100190"/>
                </a:lnTo>
                <a:lnTo>
                  <a:pt x="34389" y="104187"/>
                </a:lnTo>
                <a:lnTo>
                  <a:pt x="33508" y="108264"/>
                </a:lnTo>
                <a:lnTo>
                  <a:pt x="32920" y="112393"/>
                </a:lnTo>
                <a:lnTo>
                  <a:pt x="31823" y="116556"/>
                </a:lnTo>
                <a:lnTo>
                  <a:pt x="30385" y="120743"/>
                </a:lnTo>
                <a:lnTo>
                  <a:pt x="28720" y="124945"/>
                </a:lnTo>
                <a:lnTo>
                  <a:pt x="24988" y="131496"/>
                </a:lnTo>
                <a:lnTo>
                  <a:pt x="20977" y="137464"/>
                </a:lnTo>
                <a:lnTo>
                  <a:pt x="18918" y="141032"/>
                </a:lnTo>
                <a:lnTo>
                  <a:pt x="16840" y="144821"/>
                </a:lnTo>
                <a:lnTo>
                  <a:pt x="14531" y="150913"/>
                </a:lnTo>
                <a:lnTo>
                  <a:pt x="13915" y="153526"/>
                </a:lnTo>
                <a:lnTo>
                  <a:pt x="11348" y="158309"/>
                </a:lnTo>
                <a:lnTo>
                  <a:pt x="9676" y="160572"/>
                </a:lnTo>
                <a:lnTo>
                  <a:pt x="7817" y="166851"/>
                </a:lnTo>
                <a:lnTo>
                  <a:pt x="6990" y="173640"/>
                </a:lnTo>
                <a:lnTo>
                  <a:pt x="6623" y="179008"/>
                </a:lnTo>
                <a:lnTo>
                  <a:pt x="5819" y="181428"/>
                </a:lnTo>
                <a:lnTo>
                  <a:pt x="2021" y="187498"/>
                </a:lnTo>
                <a:lnTo>
                  <a:pt x="0" y="190466"/>
                </a:lnTo>
                <a:lnTo>
                  <a:pt x="6069" y="190499"/>
                </a:lnTo>
                <a:lnTo>
                  <a:pt x="109118" y="190500"/>
                </a:lnTo>
                <a:lnTo>
                  <a:pt x="112273" y="191205"/>
                </a:lnTo>
                <a:lnTo>
                  <a:pt x="115788" y="192381"/>
                </a:lnTo>
                <a:lnTo>
                  <a:pt x="119543" y="193871"/>
                </a:lnTo>
                <a:lnTo>
                  <a:pt x="122754" y="194864"/>
                </a:lnTo>
                <a:lnTo>
                  <a:pt x="128203" y="195967"/>
                </a:lnTo>
                <a:lnTo>
                  <a:pt x="132978" y="198339"/>
                </a:lnTo>
                <a:lnTo>
                  <a:pt x="135239" y="199960"/>
                </a:lnTo>
                <a:lnTo>
                  <a:pt x="139635" y="201760"/>
                </a:lnTo>
                <a:lnTo>
                  <a:pt x="141795" y="202240"/>
                </a:lnTo>
                <a:lnTo>
                  <a:pt x="146079" y="204655"/>
                </a:lnTo>
                <a:lnTo>
                  <a:pt x="148209" y="206287"/>
                </a:lnTo>
                <a:lnTo>
                  <a:pt x="152460" y="208100"/>
                </a:lnTo>
                <a:lnTo>
                  <a:pt x="154581" y="208583"/>
                </a:lnTo>
                <a:lnTo>
                  <a:pt x="158821" y="211002"/>
                </a:lnTo>
                <a:lnTo>
                  <a:pt x="160941" y="212635"/>
                </a:lnTo>
                <a:lnTo>
                  <a:pt x="165178" y="214449"/>
                </a:lnTo>
                <a:lnTo>
                  <a:pt x="169414" y="215255"/>
                </a:lnTo>
                <a:lnTo>
                  <a:pt x="175063" y="215709"/>
                </a:lnTo>
                <a:lnTo>
                  <a:pt x="176631" y="215815"/>
                </a:lnTo>
                <a:lnTo>
                  <a:pt x="179211" y="217744"/>
                </a:lnTo>
                <a:lnTo>
                  <a:pt x="180888" y="219246"/>
                </a:lnTo>
                <a:lnTo>
                  <a:pt x="182712" y="220247"/>
                </a:lnTo>
                <a:lnTo>
                  <a:pt x="187945" y="221657"/>
                </a:lnTo>
                <a:lnTo>
                  <a:pt x="190595" y="22225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7" name="SMARTInkAnnotation551"/>
          <p:cNvSpPr/>
          <p:nvPr/>
        </p:nvSpPr>
        <p:spPr>
          <a:xfrm>
            <a:off x="3911188" y="5086350"/>
            <a:ext cx="50493" cy="177690"/>
          </a:xfrm>
          <a:custGeom>
            <a:avLst/>
            <a:gdLst/>
            <a:ahLst/>
            <a:cxnLst/>
            <a:rect l="0" t="0" r="0" b="0"/>
            <a:pathLst>
              <a:path w="50493" h="177690">
                <a:moveTo>
                  <a:pt x="0" y="0"/>
                </a:moveTo>
                <a:lnTo>
                  <a:pt x="0" y="15111"/>
                </a:lnTo>
                <a:lnTo>
                  <a:pt x="1412" y="17130"/>
                </a:lnTo>
                <a:lnTo>
                  <a:pt x="3766" y="19181"/>
                </a:lnTo>
                <a:lnTo>
                  <a:pt x="6746" y="21254"/>
                </a:lnTo>
                <a:lnTo>
                  <a:pt x="8734" y="23342"/>
                </a:lnTo>
                <a:lnTo>
                  <a:pt x="10059" y="25439"/>
                </a:lnTo>
                <a:lnTo>
                  <a:pt x="11531" y="29651"/>
                </a:lnTo>
                <a:lnTo>
                  <a:pt x="12185" y="33874"/>
                </a:lnTo>
                <a:lnTo>
                  <a:pt x="13065" y="36694"/>
                </a:lnTo>
                <a:lnTo>
                  <a:pt x="14358" y="39985"/>
                </a:lnTo>
                <a:lnTo>
                  <a:pt x="15926" y="43590"/>
                </a:lnTo>
                <a:lnTo>
                  <a:pt x="16971" y="47404"/>
                </a:lnTo>
                <a:lnTo>
                  <a:pt x="17668" y="51358"/>
                </a:lnTo>
                <a:lnTo>
                  <a:pt x="18133" y="55406"/>
                </a:lnTo>
                <a:lnTo>
                  <a:pt x="19148" y="59515"/>
                </a:lnTo>
                <a:lnTo>
                  <a:pt x="20532" y="63666"/>
                </a:lnTo>
                <a:lnTo>
                  <a:pt x="22160" y="67844"/>
                </a:lnTo>
                <a:lnTo>
                  <a:pt x="23245" y="72041"/>
                </a:lnTo>
                <a:lnTo>
                  <a:pt x="23969" y="76249"/>
                </a:lnTo>
                <a:lnTo>
                  <a:pt x="24451" y="80466"/>
                </a:lnTo>
                <a:lnTo>
                  <a:pt x="25479" y="84689"/>
                </a:lnTo>
                <a:lnTo>
                  <a:pt x="26870" y="88914"/>
                </a:lnTo>
                <a:lnTo>
                  <a:pt x="28503" y="93143"/>
                </a:lnTo>
                <a:lnTo>
                  <a:pt x="30298" y="97373"/>
                </a:lnTo>
                <a:lnTo>
                  <a:pt x="34175" y="105837"/>
                </a:lnTo>
                <a:lnTo>
                  <a:pt x="35492" y="110068"/>
                </a:lnTo>
                <a:lnTo>
                  <a:pt x="36369" y="114302"/>
                </a:lnTo>
                <a:lnTo>
                  <a:pt x="36954" y="118535"/>
                </a:lnTo>
                <a:lnTo>
                  <a:pt x="37344" y="122767"/>
                </a:lnTo>
                <a:lnTo>
                  <a:pt x="37604" y="127000"/>
                </a:lnTo>
                <a:lnTo>
                  <a:pt x="37893" y="135467"/>
                </a:lnTo>
                <a:lnTo>
                  <a:pt x="38021" y="143933"/>
                </a:lnTo>
                <a:lnTo>
                  <a:pt x="38762" y="147462"/>
                </a:lnTo>
                <a:lnTo>
                  <a:pt x="39961" y="150519"/>
                </a:lnTo>
                <a:lnTo>
                  <a:pt x="41466" y="153263"/>
                </a:lnTo>
                <a:lnTo>
                  <a:pt x="43176" y="155797"/>
                </a:lnTo>
                <a:lnTo>
                  <a:pt x="45022" y="158193"/>
                </a:lnTo>
                <a:lnTo>
                  <a:pt x="46959" y="160495"/>
                </a:lnTo>
                <a:lnTo>
                  <a:pt x="48250" y="162735"/>
                </a:lnTo>
                <a:lnTo>
                  <a:pt x="49684" y="167106"/>
                </a:lnTo>
                <a:lnTo>
                  <a:pt x="50322" y="171401"/>
                </a:lnTo>
                <a:lnTo>
                  <a:pt x="50492" y="173534"/>
                </a:lnTo>
                <a:lnTo>
                  <a:pt x="49899" y="174956"/>
                </a:lnTo>
                <a:lnTo>
                  <a:pt x="48798" y="175904"/>
                </a:lnTo>
                <a:lnTo>
                  <a:pt x="44731" y="177689"/>
                </a:lnTo>
                <a:lnTo>
                  <a:pt x="44590" y="175869"/>
                </a:lnTo>
                <a:lnTo>
                  <a:pt x="44478" y="17145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8" name="SMARTInkAnnotation552"/>
          <p:cNvSpPr/>
          <p:nvPr/>
        </p:nvSpPr>
        <p:spPr>
          <a:xfrm>
            <a:off x="3879703" y="5035551"/>
            <a:ext cx="260229" cy="203200"/>
          </a:xfrm>
          <a:custGeom>
            <a:avLst/>
            <a:gdLst/>
            <a:ahLst/>
            <a:cxnLst/>
            <a:rect l="0" t="0" r="0" b="0"/>
            <a:pathLst>
              <a:path w="260229" h="203200">
                <a:moveTo>
                  <a:pt x="12423" y="88899"/>
                </a:moveTo>
                <a:lnTo>
                  <a:pt x="9051" y="85528"/>
                </a:lnTo>
                <a:lnTo>
                  <a:pt x="8057" y="83829"/>
                </a:lnTo>
                <a:lnTo>
                  <a:pt x="5952" y="78067"/>
                </a:lnTo>
                <a:lnTo>
                  <a:pt x="1877" y="71892"/>
                </a:lnTo>
                <a:lnTo>
                  <a:pt x="676" y="67700"/>
                </a:lnTo>
                <a:lnTo>
                  <a:pt x="0" y="61373"/>
                </a:lnTo>
                <a:lnTo>
                  <a:pt x="611" y="59259"/>
                </a:lnTo>
                <a:lnTo>
                  <a:pt x="4138" y="53619"/>
                </a:lnTo>
                <a:lnTo>
                  <a:pt x="5211" y="52052"/>
                </a:lnTo>
                <a:lnTo>
                  <a:pt x="5687" y="49475"/>
                </a:lnTo>
                <a:lnTo>
                  <a:pt x="5956" y="44057"/>
                </a:lnTo>
                <a:lnTo>
                  <a:pt x="6054" y="38178"/>
                </a:lnTo>
                <a:lnTo>
                  <a:pt x="6069" y="22376"/>
                </a:lnTo>
                <a:lnTo>
                  <a:pt x="6775" y="20561"/>
                </a:lnTo>
                <a:lnTo>
                  <a:pt x="11098" y="14461"/>
                </a:lnTo>
                <a:lnTo>
                  <a:pt x="15534" y="9676"/>
                </a:lnTo>
                <a:lnTo>
                  <a:pt x="17322" y="8567"/>
                </a:lnTo>
                <a:lnTo>
                  <a:pt x="21189" y="7335"/>
                </a:lnTo>
                <a:lnTo>
                  <a:pt x="22503" y="6301"/>
                </a:lnTo>
                <a:lnTo>
                  <a:pt x="23379" y="4905"/>
                </a:lnTo>
                <a:lnTo>
                  <a:pt x="23963" y="3270"/>
                </a:lnTo>
                <a:lnTo>
                  <a:pt x="25059" y="2180"/>
                </a:lnTo>
                <a:lnTo>
                  <a:pt x="26495" y="1452"/>
                </a:lnTo>
                <a:lnTo>
                  <a:pt x="28158" y="968"/>
                </a:lnTo>
                <a:lnTo>
                  <a:pt x="33772" y="430"/>
                </a:lnTo>
                <a:lnTo>
                  <a:pt x="40973" y="190"/>
                </a:lnTo>
                <a:lnTo>
                  <a:pt x="61096" y="15"/>
                </a:lnTo>
                <a:lnTo>
                  <a:pt x="92988" y="0"/>
                </a:lnTo>
                <a:lnTo>
                  <a:pt x="96491" y="705"/>
                </a:lnTo>
                <a:lnTo>
                  <a:pt x="102266" y="3370"/>
                </a:lnTo>
                <a:lnTo>
                  <a:pt x="109068" y="5025"/>
                </a:lnTo>
                <a:lnTo>
                  <a:pt x="112859" y="5466"/>
                </a:lnTo>
                <a:lnTo>
                  <a:pt x="116092" y="6466"/>
                </a:lnTo>
                <a:lnTo>
                  <a:pt x="121567" y="9459"/>
                </a:lnTo>
                <a:lnTo>
                  <a:pt x="128619" y="15110"/>
                </a:lnTo>
                <a:lnTo>
                  <a:pt x="135179" y="21253"/>
                </a:lnTo>
                <a:lnTo>
                  <a:pt x="141595" y="27542"/>
                </a:lnTo>
                <a:lnTo>
                  <a:pt x="143015" y="29650"/>
                </a:lnTo>
                <a:lnTo>
                  <a:pt x="145015" y="35282"/>
                </a:lnTo>
                <a:lnTo>
                  <a:pt x="146313" y="38675"/>
                </a:lnTo>
                <a:lnTo>
                  <a:pt x="149119" y="44470"/>
                </a:lnTo>
                <a:lnTo>
                  <a:pt x="150837" y="49867"/>
                </a:lnTo>
                <a:lnTo>
                  <a:pt x="151600" y="54619"/>
                </a:lnTo>
                <a:lnTo>
                  <a:pt x="151939" y="59082"/>
                </a:lnTo>
                <a:lnTo>
                  <a:pt x="151324" y="61259"/>
                </a:lnTo>
                <a:lnTo>
                  <a:pt x="148757" y="65561"/>
                </a:lnTo>
                <a:lnTo>
                  <a:pt x="147146" y="69825"/>
                </a:lnTo>
                <a:lnTo>
                  <a:pt x="146430" y="74072"/>
                </a:lnTo>
                <a:lnTo>
                  <a:pt x="146111" y="78310"/>
                </a:lnTo>
                <a:lnTo>
                  <a:pt x="145320" y="80429"/>
                </a:lnTo>
                <a:lnTo>
                  <a:pt x="142559" y="84664"/>
                </a:lnTo>
                <a:lnTo>
                  <a:pt x="138978" y="88898"/>
                </a:lnTo>
                <a:lnTo>
                  <a:pt x="135033" y="93132"/>
                </a:lnTo>
                <a:lnTo>
                  <a:pt x="126748" y="101599"/>
                </a:lnTo>
                <a:lnTo>
                  <a:pt x="118313" y="110065"/>
                </a:lnTo>
                <a:lnTo>
                  <a:pt x="115492" y="111477"/>
                </a:lnTo>
                <a:lnTo>
                  <a:pt x="108593" y="113045"/>
                </a:lnTo>
                <a:lnTo>
                  <a:pt x="102702" y="115623"/>
                </a:lnTo>
                <a:lnTo>
                  <a:pt x="97731" y="118415"/>
                </a:lnTo>
                <a:lnTo>
                  <a:pt x="90963" y="120693"/>
                </a:lnTo>
                <a:lnTo>
                  <a:pt x="84486" y="124817"/>
                </a:lnTo>
                <a:lnTo>
                  <a:pt x="80222" y="126029"/>
                </a:lnTo>
                <a:lnTo>
                  <a:pt x="72438" y="126808"/>
                </a:lnTo>
                <a:lnTo>
                  <a:pt x="64628" y="126996"/>
                </a:lnTo>
                <a:lnTo>
                  <a:pt x="63526" y="126998"/>
                </a:lnTo>
                <a:lnTo>
                  <a:pt x="68750" y="132466"/>
                </a:lnTo>
                <a:lnTo>
                  <a:pt x="72727" y="136458"/>
                </a:lnTo>
                <a:lnTo>
                  <a:pt x="74512" y="137539"/>
                </a:lnTo>
                <a:lnTo>
                  <a:pt x="78377" y="138739"/>
                </a:lnTo>
                <a:lnTo>
                  <a:pt x="84332" y="139272"/>
                </a:lnTo>
                <a:lnTo>
                  <a:pt x="87896" y="139414"/>
                </a:lnTo>
                <a:lnTo>
                  <a:pt x="95622" y="141454"/>
                </a:lnTo>
                <a:lnTo>
                  <a:pt x="103056" y="144712"/>
                </a:lnTo>
                <a:lnTo>
                  <a:pt x="108714" y="148512"/>
                </a:lnTo>
                <a:lnTo>
                  <a:pt x="115464" y="150672"/>
                </a:lnTo>
                <a:lnTo>
                  <a:pt x="119241" y="151248"/>
                </a:lnTo>
                <a:lnTo>
                  <a:pt x="123876" y="152337"/>
                </a:lnTo>
                <a:lnTo>
                  <a:pt x="129086" y="153768"/>
                </a:lnTo>
                <a:lnTo>
                  <a:pt x="134676" y="155429"/>
                </a:lnTo>
                <a:lnTo>
                  <a:pt x="139815" y="157241"/>
                </a:lnTo>
                <a:lnTo>
                  <a:pt x="144653" y="159155"/>
                </a:lnTo>
                <a:lnTo>
                  <a:pt x="149290" y="161136"/>
                </a:lnTo>
                <a:lnTo>
                  <a:pt x="158208" y="165219"/>
                </a:lnTo>
                <a:lnTo>
                  <a:pt x="162562" y="167295"/>
                </a:lnTo>
                <a:lnTo>
                  <a:pt x="166878" y="168680"/>
                </a:lnTo>
                <a:lnTo>
                  <a:pt x="171166" y="169603"/>
                </a:lnTo>
                <a:lnTo>
                  <a:pt x="175438" y="170218"/>
                </a:lnTo>
                <a:lnTo>
                  <a:pt x="179697" y="171334"/>
                </a:lnTo>
                <a:lnTo>
                  <a:pt x="183949" y="172784"/>
                </a:lnTo>
                <a:lnTo>
                  <a:pt x="188195" y="174455"/>
                </a:lnTo>
                <a:lnTo>
                  <a:pt x="192438" y="176275"/>
                </a:lnTo>
                <a:lnTo>
                  <a:pt x="200918" y="180179"/>
                </a:lnTo>
                <a:lnTo>
                  <a:pt x="207511" y="184266"/>
                </a:lnTo>
                <a:lnTo>
                  <a:pt x="210257" y="186343"/>
                </a:lnTo>
                <a:lnTo>
                  <a:pt x="213500" y="187729"/>
                </a:lnTo>
                <a:lnTo>
                  <a:pt x="220869" y="189267"/>
                </a:lnTo>
                <a:lnTo>
                  <a:pt x="226968" y="189952"/>
                </a:lnTo>
                <a:lnTo>
                  <a:pt x="229583" y="190134"/>
                </a:lnTo>
                <a:lnTo>
                  <a:pt x="232031" y="190961"/>
                </a:lnTo>
                <a:lnTo>
                  <a:pt x="246570" y="199305"/>
                </a:lnTo>
                <a:lnTo>
                  <a:pt x="252510" y="201468"/>
                </a:lnTo>
                <a:lnTo>
                  <a:pt x="260228" y="203199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9" name="SMARTInkAnnotation553"/>
          <p:cNvSpPr/>
          <p:nvPr/>
        </p:nvSpPr>
        <p:spPr>
          <a:xfrm>
            <a:off x="4349612" y="5124450"/>
            <a:ext cx="152495" cy="25401"/>
          </a:xfrm>
          <a:custGeom>
            <a:avLst/>
            <a:gdLst/>
            <a:ahLst/>
            <a:cxnLst/>
            <a:rect l="0" t="0" r="0" b="0"/>
            <a:pathLst>
              <a:path w="152495" h="25401">
                <a:moveTo>
                  <a:pt x="25415" y="6350"/>
                </a:moveTo>
                <a:lnTo>
                  <a:pt x="7337" y="6350"/>
                </a:lnTo>
                <a:lnTo>
                  <a:pt x="6303" y="5645"/>
                </a:lnTo>
                <a:lnTo>
                  <a:pt x="4908" y="4469"/>
                </a:lnTo>
                <a:lnTo>
                  <a:pt x="25" y="23"/>
                </a:lnTo>
                <a:lnTo>
                  <a:pt x="2" y="2"/>
                </a:lnTo>
                <a:lnTo>
                  <a:pt x="0" y="1"/>
                </a:lnTo>
                <a:lnTo>
                  <a:pt x="8843" y="0"/>
                </a:lnTo>
                <a:lnTo>
                  <a:pt x="10132" y="705"/>
                </a:lnTo>
                <a:lnTo>
                  <a:pt x="10990" y="1881"/>
                </a:lnTo>
                <a:lnTo>
                  <a:pt x="11563" y="3371"/>
                </a:lnTo>
                <a:lnTo>
                  <a:pt x="12650" y="4364"/>
                </a:lnTo>
                <a:lnTo>
                  <a:pt x="14081" y="5026"/>
                </a:lnTo>
                <a:lnTo>
                  <a:pt x="17554" y="5762"/>
                </a:lnTo>
                <a:lnTo>
                  <a:pt x="21451" y="6088"/>
                </a:lnTo>
                <a:lnTo>
                  <a:pt x="25536" y="6234"/>
                </a:lnTo>
                <a:lnTo>
                  <a:pt x="27614" y="6272"/>
                </a:lnTo>
                <a:lnTo>
                  <a:pt x="30411" y="7004"/>
                </a:lnTo>
                <a:lnTo>
                  <a:pt x="33688" y="8197"/>
                </a:lnTo>
                <a:lnTo>
                  <a:pt x="37285" y="9698"/>
                </a:lnTo>
                <a:lnTo>
                  <a:pt x="41094" y="10699"/>
                </a:lnTo>
                <a:lnTo>
                  <a:pt x="45046" y="11366"/>
                </a:lnTo>
                <a:lnTo>
                  <a:pt x="49092" y="11811"/>
                </a:lnTo>
                <a:lnTo>
                  <a:pt x="53202" y="12107"/>
                </a:lnTo>
                <a:lnTo>
                  <a:pt x="57353" y="12305"/>
                </a:lnTo>
                <a:lnTo>
                  <a:pt x="68061" y="12583"/>
                </a:lnTo>
                <a:lnTo>
                  <a:pt x="105977" y="12698"/>
                </a:lnTo>
                <a:lnTo>
                  <a:pt x="135181" y="12700"/>
                </a:lnTo>
                <a:lnTo>
                  <a:pt x="137422" y="13406"/>
                </a:lnTo>
                <a:lnTo>
                  <a:pt x="139621" y="14582"/>
                </a:lnTo>
                <a:lnTo>
                  <a:pt x="141794" y="16071"/>
                </a:lnTo>
                <a:lnTo>
                  <a:pt x="143949" y="17064"/>
                </a:lnTo>
                <a:lnTo>
                  <a:pt x="146092" y="17726"/>
                </a:lnTo>
                <a:lnTo>
                  <a:pt x="152120" y="18973"/>
                </a:lnTo>
                <a:lnTo>
                  <a:pt x="152245" y="19704"/>
                </a:lnTo>
                <a:lnTo>
                  <a:pt x="152328" y="20897"/>
                </a:lnTo>
                <a:lnTo>
                  <a:pt x="152494" y="2540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0" name="SMARTInkAnnotation554"/>
          <p:cNvSpPr/>
          <p:nvPr/>
        </p:nvSpPr>
        <p:spPr>
          <a:xfrm>
            <a:off x="4406797" y="5200650"/>
            <a:ext cx="158850" cy="18789"/>
          </a:xfrm>
          <a:custGeom>
            <a:avLst/>
            <a:gdLst/>
            <a:ahLst/>
            <a:cxnLst/>
            <a:rect l="0" t="0" r="0" b="0"/>
            <a:pathLst>
              <a:path w="158850" h="18789">
                <a:moveTo>
                  <a:pt x="0" y="0"/>
                </a:moveTo>
                <a:lnTo>
                  <a:pt x="6331" y="6327"/>
                </a:lnTo>
                <a:lnTo>
                  <a:pt x="27621" y="6350"/>
                </a:lnTo>
                <a:lnTo>
                  <a:pt x="29710" y="7055"/>
                </a:lnTo>
                <a:lnTo>
                  <a:pt x="31808" y="8231"/>
                </a:lnTo>
                <a:lnTo>
                  <a:pt x="33913" y="9720"/>
                </a:lnTo>
                <a:lnTo>
                  <a:pt x="36729" y="10714"/>
                </a:lnTo>
                <a:lnTo>
                  <a:pt x="40018" y="11376"/>
                </a:lnTo>
                <a:lnTo>
                  <a:pt x="43622" y="11817"/>
                </a:lnTo>
                <a:lnTo>
                  <a:pt x="47437" y="12111"/>
                </a:lnTo>
                <a:lnTo>
                  <a:pt x="51393" y="12307"/>
                </a:lnTo>
                <a:lnTo>
                  <a:pt x="61823" y="12584"/>
                </a:lnTo>
                <a:lnTo>
                  <a:pt x="94155" y="12698"/>
                </a:lnTo>
                <a:lnTo>
                  <a:pt x="115318" y="12700"/>
                </a:lnTo>
                <a:lnTo>
                  <a:pt x="117826" y="13405"/>
                </a:lnTo>
                <a:lnTo>
                  <a:pt x="120205" y="14581"/>
                </a:lnTo>
                <a:lnTo>
                  <a:pt x="122496" y="16070"/>
                </a:lnTo>
                <a:lnTo>
                  <a:pt x="125436" y="17064"/>
                </a:lnTo>
                <a:lnTo>
                  <a:pt x="128808" y="17726"/>
                </a:lnTo>
                <a:lnTo>
                  <a:pt x="132467" y="18167"/>
                </a:lnTo>
                <a:lnTo>
                  <a:pt x="135613" y="18462"/>
                </a:lnTo>
                <a:lnTo>
                  <a:pt x="138416" y="18657"/>
                </a:lnTo>
                <a:lnTo>
                  <a:pt x="140991" y="18788"/>
                </a:lnTo>
                <a:lnTo>
                  <a:pt x="143414" y="18170"/>
                </a:lnTo>
                <a:lnTo>
                  <a:pt x="145735" y="17052"/>
                </a:lnTo>
                <a:lnTo>
                  <a:pt x="147988" y="15601"/>
                </a:lnTo>
                <a:lnTo>
                  <a:pt x="150196" y="14634"/>
                </a:lnTo>
                <a:lnTo>
                  <a:pt x="152374" y="13989"/>
                </a:lnTo>
                <a:lnTo>
                  <a:pt x="158849" y="1270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1" name="SMARTInkAnnotation555"/>
          <p:cNvSpPr/>
          <p:nvPr/>
        </p:nvSpPr>
        <p:spPr>
          <a:xfrm>
            <a:off x="7882411" y="3835400"/>
            <a:ext cx="584565" cy="25378"/>
          </a:xfrm>
          <a:custGeom>
            <a:avLst/>
            <a:gdLst/>
            <a:ahLst/>
            <a:cxnLst/>
            <a:rect l="0" t="0" r="0" b="0"/>
            <a:pathLst>
              <a:path w="584565" h="25378">
                <a:moveTo>
                  <a:pt x="0" y="0"/>
                </a:moveTo>
                <a:lnTo>
                  <a:pt x="0" y="12698"/>
                </a:lnTo>
                <a:lnTo>
                  <a:pt x="81739" y="12700"/>
                </a:lnTo>
                <a:lnTo>
                  <a:pt x="86262" y="13405"/>
                </a:lnTo>
                <a:lnTo>
                  <a:pt x="91396" y="14581"/>
                </a:lnTo>
                <a:lnTo>
                  <a:pt x="96936" y="16071"/>
                </a:lnTo>
                <a:lnTo>
                  <a:pt x="102042" y="17064"/>
                </a:lnTo>
                <a:lnTo>
                  <a:pt x="106858" y="17726"/>
                </a:lnTo>
                <a:lnTo>
                  <a:pt x="116680" y="18462"/>
                </a:lnTo>
                <a:lnTo>
                  <a:pt x="134118" y="18876"/>
                </a:lnTo>
                <a:lnTo>
                  <a:pt x="304692" y="19050"/>
                </a:lnTo>
                <a:lnTo>
                  <a:pt x="311851" y="19755"/>
                </a:lnTo>
                <a:lnTo>
                  <a:pt x="319448" y="20931"/>
                </a:lnTo>
                <a:lnTo>
                  <a:pt x="327337" y="22421"/>
                </a:lnTo>
                <a:lnTo>
                  <a:pt x="334713" y="23414"/>
                </a:lnTo>
                <a:lnTo>
                  <a:pt x="341750" y="24076"/>
                </a:lnTo>
                <a:lnTo>
                  <a:pt x="355215" y="24812"/>
                </a:lnTo>
                <a:lnTo>
                  <a:pt x="368260" y="25138"/>
                </a:lnTo>
                <a:lnTo>
                  <a:pt x="406630" y="25377"/>
                </a:lnTo>
                <a:lnTo>
                  <a:pt x="412991" y="24679"/>
                </a:lnTo>
                <a:lnTo>
                  <a:pt x="419351" y="23508"/>
                </a:lnTo>
                <a:lnTo>
                  <a:pt x="425708" y="22022"/>
                </a:lnTo>
                <a:lnTo>
                  <a:pt x="432064" y="21031"/>
                </a:lnTo>
                <a:lnTo>
                  <a:pt x="438420" y="20371"/>
                </a:lnTo>
                <a:lnTo>
                  <a:pt x="451130" y="19637"/>
                </a:lnTo>
                <a:lnTo>
                  <a:pt x="463838" y="19311"/>
                </a:lnTo>
                <a:lnTo>
                  <a:pt x="498590" y="19073"/>
                </a:lnTo>
                <a:lnTo>
                  <a:pt x="503949" y="18360"/>
                </a:lnTo>
                <a:lnTo>
                  <a:pt x="509641" y="17179"/>
                </a:lnTo>
                <a:lnTo>
                  <a:pt x="515553" y="15686"/>
                </a:lnTo>
                <a:lnTo>
                  <a:pt x="520908" y="14691"/>
                </a:lnTo>
                <a:lnTo>
                  <a:pt x="525889" y="14027"/>
                </a:lnTo>
                <a:lnTo>
                  <a:pt x="535188" y="13290"/>
                </a:lnTo>
                <a:lnTo>
                  <a:pt x="552663" y="12816"/>
                </a:lnTo>
                <a:lnTo>
                  <a:pt x="569712" y="12723"/>
                </a:lnTo>
                <a:lnTo>
                  <a:pt x="573250" y="12010"/>
                </a:lnTo>
                <a:lnTo>
                  <a:pt x="576315" y="10829"/>
                </a:lnTo>
                <a:lnTo>
                  <a:pt x="584564" y="635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2" name="SMARTInkAnnotation556"/>
          <p:cNvSpPr/>
          <p:nvPr/>
        </p:nvSpPr>
        <p:spPr>
          <a:xfrm>
            <a:off x="4876990" y="5035550"/>
            <a:ext cx="19063" cy="25401"/>
          </a:xfrm>
          <a:custGeom>
            <a:avLst/>
            <a:gdLst/>
            <a:ahLst/>
            <a:cxnLst/>
            <a:rect l="0" t="0" r="0" b="0"/>
            <a:pathLst>
              <a:path w="19063" h="25401">
                <a:moveTo>
                  <a:pt x="19062" y="0"/>
                </a:moveTo>
                <a:lnTo>
                  <a:pt x="12715" y="6343"/>
                </a:lnTo>
                <a:lnTo>
                  <a:pt x="18800" y="6349"/>
                </a:lnTo>
                <a:lnTo>
                  <a:pt x="13568" y="6350"/>
                </a:lnTo>
                <a:lnTo>
                  <a:pt x="13281" y="7055"/>
                </a:lnTo>
                <a:lnTo>
                  <a:pt x="13090" y="8231"/>
                </a:lnTo>
                <a:lnTo>
                  <a:pt x="12783" y="11817"/>
                </a:lnTo>
                <a:lnTo>
                  <a:pt x="12741" y="14189"/>
                </a:lnTo>
                <a:lnTo>
                  <a:pt x="12731" y="15810"/>
                </a:lnTo>
                <a:lnTo>
                  <a:pt x="12017" y="16889"/>
                </a:lnTo>
                <a:lnTo>
                  <a:pt x="10835" y="17609"/>
                </a:lnTo>
                <a:lnTo>
                  <a:pt x="7239" y="18766"/>
                </a:lnTo>
                <a:lnTo>
                  <a:pt x="6944" y="19565"/>
                </a:lnTo>
                <a:lnTo>
                  <a:pt x="6747" y="20805"/>
                </a:lnTo>
                <a:lnTo>
                  <a:pt x="6616" y="22336"/>
                </a:lnTo>
                <a:lnTo>
                  <a:pt x="5823" y="23357"/>
                </a:lnTo>
                <a:lnTo>
                  <a:pt x="4588" y="24038"/>
                </a:lnTo>
                <a:lnTo>
                  <a:pt x="0" y="2540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3" name="SMARTInkAnnotation557"/>
          <p:cNvSpPr/>
          <p:nvPr/>
        </p:nvSpPr>
        <p:spPr>
          <a:xfrm>
            <a:off x="4953262" y="4864101"/>
            <a:ext cx="127029" cy="177793"/>
          </a:xfrm>
          <a:custGeom>
            <a:avLst/>
            <a:gdLst/>
            <a:ahLst/>
            <a:cxnLst/>
            <a:rect l="0" t="0" r="0" b="0"/>
            <a:pathLst>
              <a:path w="127029" h="177793">
                <a:moveTo>
                  <a:pt x="76222" y="6349"/>
                </a:moveTo>
                <a:lnTo>
                  <a:pt x="82524" y="51"/>
                </a:lnTo>
                <a:lnTo>
                  <a:pt x="82570" y="6"/>
                </a:lnTo>
                <a:lnTo>
                  <a:pt x="77105" y="0"/>
                </a:lnTo>
                <a:lnTo>
                  <a:pt x="74732" y="1881"/>
                </a:lnTo>
                <a:lnTo>
                  <a:pt x="70830" y="5467"/>
                </a:lnTo>
                <a:lnTo>
                  <a:pt x="68414" y="5957"/>
                </a:lnTo>
                <a:lnTo>
                  <a:pt x="66780" y="6088"/>
                </a:lnTo>
                <a:lnTo>
                  <a:pt x="64986" y="6880"/>
                </a:lnTo>
                <a:lnTo>
                  <a:pt x="61109" y="9643"/>
                </a:lnTo>
                <a:lnTo>
                  <a:pt x="57234" y="12802"/>
                </a:lnTo>
                <a:lnTo>
                  <a:pt x="52320" y="17591"/>
                </a:lnTo>
                <a:lnTo>
                  <a:pt x="48420" y="21458"/>
                </a:lnTo>
                <a:lnTo>
                  <a:pt x="47098" y="23478"/>
                </a:lnTo>
                <a:lnTo>
                  <a:pt x="45628" y="27603"/>
                </a:lnTo>
                <a:lnTo>
                  <a:pt x="43093" y="31788"/>
                </a:lnTo>
                <a:lnTo>
                  <a:pt x="39612" y="36000"/>
                </a:lnTo>
                <a:lnTo>
                  <a:pt x="35713" y="40224"/>
                </a:lnTo>
                <a:lnTo>
                  <a:pt x="33684" y="43044"/>
                </a:lnTo>
                <a:lnTo>
                  <a:pt x="31626" y="46334"/>
                </a:lnTo>
                <a:lnTo>
                  <a:pt x="29548" y="49939"/>
                </a:lnTo>
                <a:lnTo>
                  <a:pt x="25356" y="57708"/>
                </a:lnTo>
                <a:lnTo>
                  <a:pt x="23249" y="61755"/>
                </a:lnTo>
                <a:lnTo>
                  <a:pt x="21140" y="65158"/>
                </a:lnTo>
                <a:lnTo>
                  <a:pt x="19027" y="68133"/>
                </a:lnTo>
                <a:lnTo>
                  <a:pt x="16912" y="70823"/>
                </a:lnTo>
                <a:lnTo>
                  <a:pt x="15503" y="74025"/>
                </a:lnTo>
                <a:lnTo>
                  <a:pt x="14562" y="77573"/>
                </a:lnTo>
                <a:lnTo>
                  <a:pt x="13936" y="81348"/>
                </a:lnTo>
                <a:lnTo>
                  <a:pt x="12812" y="84571"/>
                </a:lnTo>
                <a:lnTo>
                  <a:pt x="9681" y="90033"/>
                </a:lnTo>
                <a:lnTo>
                  <a:pt x="8564" y="93183"/>
                </a:lnTo>
                <a:lnTo>
                  <a:pt x="7819" y="96694"/>
                </a:lnTo>
                <a:lnTo>
                  <a:pt x="7323" y="100446"/>
                </a:lnTo>
                <a:lnTo>
                  <a:pt x="6285" y="103652"/>
                </a:lnTo>
                <a:lnTo>
                  <a:pt x="3251" y="109097"/>
                </a:lnTo>
                <a:lnTo>
                  <a:pt x="2159" y="112242"/>
                </a:lnTo>
                <a:lnTo>
                  <a:pt x="1431" y="115750"/>
                </a:lnTo>
                <a:lnTo>
                  <a:pt x="946" y="119499"/>
                </a:lnTo>
                <a:lnTo>
                  <a:pt x="622" y="122705"/>
                </a:lnTo>
                <a:lnTo>
                  <a:pt x="263" y="128148"/>
                </a:lnTo>
                <a:lnTo>
                  <a:pt x="103" y="132919"/>
                </a:lnTo>
                <a:lnTo>
                  <a:pt x="0" y="141731"/>
                </a:lnTo>
                <a:lnTo>
                  <a:pt x="698" y="144582"/>
                </a:lnTo>
                <a:lnTo>
                  <a:pt x="1869" y="147893"/>
                </a:lnTo>
                <a:lnTo>
                  <a:pt x="5448" y="156605"/>
                </a:lnTo>
                <a:lnTo>
                  <a:pt x="7820" y="159678"/>
                </a:lnTo>
                <a:lnTo>
                  <a:pt x="11228" y="163395"/>
                </a:lnTo>
                <a:lnTo>
                  <a:pt x="15096" y="167400"/>
                </a:lnTo>
                <a:lnTo>
                  <a:pt x="17116" y="168750"/>
                </a:lnTo>
                <a:lnTo>
                  <a:pt x="19168" y="169649"/>
                </a:lnTo>
                <a:lnTo>
                  <a:pt x="21243" y="170249"/>
                </a:lnTo>
                <a:lnTo>
                  <a:pt x="23332" y="171355"/>
                </a:lnTo>
                <a:lnTo>
                  <a:pt x="25430" y="172797"/>
                </a:lnTo>
                <a:lnTo>
                  <a:pt x="27535" y="174465"/>
                </a:lnTo>
                <a:lnTo>
                  <a:pt x="29644" y="175576"/>
                </a:lnTo>
                <a:lnTo>
                  <a:pt x="31757" y="176317"/>
                </a:lnTo>
                <a:lnTo>
                  <a:pt x="33871" y="176811"/>
                </a:lnTo>
                <a:lnTo>
                  <a:pt x="35986" y="177141"/>
                </a:lnTo>
                <a:lnTo>
                  <a:pt x="38102" y="177360"/>
                </a:lnTo>
                <a:lnTo>
                  <a:pt x="40220" y="177506"/>
                </a:lnTo>
                <a:lnTo>
                  <a:pt x="43043" y="177604"/>
                </a:lnTo>
                <a:lnTo>
                  <a:pt x="55836" y="177761"/>
                </a:lnTo>
                <a:lnTo>
                  <a:pt x="68744" y="177792"/>
                </a:lnTo>
                <a:lnTo>
                  <a:pt x="71943" y="177089"/>
                </a:lnTo>
                <a:lnTo>
                  <a:pt x="74781" y="175915"/>
                </a:lnTo>
                <a:lnTo>
                  <a:pt x="77380" y="174426"/>
                </a:lnTo>
                <a:lnTo>
                  <a:pt x="80524" y="173434"/>
                </a:lnTo>
                <a:lnTo>
                  <a:pt x="84032" y="172772"/>
                </a:lnTo>
                <a:lnTo>
                  <a:pt x="87783" y="172331"/>
                </a:lnTo>
                <a:lnTo>
                  <a:pt x="90283" y="171332"/>
                </a:lnTo>
                <a:lnTo>
                  <a:pt x="91950" y="169960"/>
                </a:lnTo>
                <a:lnTo>
                  <a:pt x="93062" y="168339"/>
                </a:lnTo>
                <a:lnTo>
                  <a:pt x="95215" y="166554"/>
                </a:lnTo>
                <a:lnTo>
                  <a:pt x="98061" y="164658"/>
                </a:lnTo>
                <a:lnTo>
                  <a:pt x="101372" y="162689"/>
                </a:lnTo>
                <a:lnTo>
                  <a:pt x="104285" y="161376"/>
                </a:lnTo>
                <a:lnTo>
                  <a:pt x="106933" y="160500"/>
                </a:lnTo>
                <a:lnTo>
                  <a:pt x="109404" y="159917"/>
                </a:lnTo>
                <a:lnTo>
                  <a:pt x="111757" y="158822"/>
                </a:lnTo>
                <a:lnTo>
                  <a:pt x="114033" y="157387"/>
                </a:lnTo>
                <a:lnTo>
                  <a:pt x="116255" y="155724"/>
                </a:lnTo>
                <a:lnTo>
                  <a:pt x="117737" y="153910"/>
                </a:lnTo>
                <a:lnTo>
                  <a:pt x="118725" y="151996"/>
                </a:lnTo>
                <a:lnTo>
                  <a:pt x="119383" y="150013"/>
                </a:lnTo>
                <a:lnTo>
                  <a:pt x="121998" y="145930"/>
                </a:lnTo>
                <a:lnTo>
                  <a:pt x="126055" y="140930"/>
                </a:lnTo>
                <a:lnTo>
                  <a:pt x="126610" y="138365"/>
                </a:lnTo>
                <a:lnTo>
                  <a:pt x="126922" y="132954"/>
                </a:lnTo>
                <a:lnTo>
                  <a:pt x="127028" y="128176"/>
                </a:lnTo>
                <a:lnTo>
                  <a:pt x="125159" y="125641"/>
                </a:lnTo>
                <a:lnTo>
                  <a:pt x="121976" y="122162"/>
                </a:lnTo>
                <a:lnTo>
                  <a:pt x="118208" y="118264"/>
                </a:lnTo>
                <a:lnTo>
                  <a:pt x="116215" y="116943"/>
                </a:lnTo>
                <a:lnTo>
                  <a:pt x="114181" y="116062"/>
                </a:lnTo>
                <a:lnTo>
                  <a:pt x="112118" y="115474"/>
                </a:lnTo>
                <a:lnTo>
                  <a:pt x="110036" y="115083"/>
                </a:lnTo>
                <a:lnTo>
                  <a:pt x="107944" y="114822"/>
                </a:lnTo>
                <a:lnTo>
                  <a:pt x="105842" y="114648"/>
                </a:lnTo>
                <a:lnTo>
                  <a:pt x="103735" y="114532"/>
                </a:lnTo>
                <a:lnTo>
                  <a:pt x="96537" y="114330"/>
                </a:lnTo>
                <a:lnTo>
                  <a:pt x="64767" y="114299"/>
                </a:lnTo>
                <a:lnTo>
                  <a:pt x="62189" y="116181"/>
                </a:lnTo>
                <a:lnTo>
                  <a:pt x="60513" y="117670"/>
                </a:lnTo>
                <a:lnTo>
                  <a:pt x="59396" y="119369"/>
                </a:lnTo>
                <a:lnTo>
                  <a:pt x="58155" y="123138"/>
                </a:lnTo>
                <a:lnTo>
                  <a:pt x="57118" y="124425"/>
                </a:lnTo>
                <a:lnTo>
                  <a:pt x="55720" y="125283"/>
                </a:lnTo>
                <a:lnTo>
                  <a:pt x="54082" y="125855"/>
                </a:lnTo>
                <a:lnTo>
                  <a:pt x="52990" y="126942"/>
                </a:lnTo>
                <a:lnTo>
                  <a:pt x="52262" y="128372"/>
                </a:lnTo>
                <a:lnTo>
                  <a:pt x="51094" y="132366"/>
                </a:lnTo>
                <a:lnTo>
                  <a:pt x="50864" y="137519"/>
                </a:lnTo>
                <a:lnTo>
                  <a:pt x="50814" y="142783"/>
                </a:lnTo>
                <a:lnTo>
                  <a:pt x="50808" y="145763"/>
                </a:lnTo>
                <a:lnTo>
                  <a:pt x="54180" y="145965"/>
                </a:lnTo>
                <a:lnTo>
                  <a:pt x="59651" y="146025"/>
                </a:lnTo>
                <a:lnTo>
                  <a:pt x="61645" y="145327"/>
                </a:lnTo>
                <a:lnTo>
                  <a:pt x="63680" y="144157"/>
                </a:lnTo>
                <a:lnTo>
                  <a:pt x="69869" y="139699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4" name="SMARTInkAnnotation558"/>
          <p:cNvSpPr/>
          <p:nvPr/>
        </p:nvSpPr>
        <p:spPr>
          <a:xfrm>
            <a:off x="5162925" y="4883151"/>
            <a:ext cx="95303" cy="114300"/>
          </a:xfrm>
          <a:custGeom>
            <a:avLst/>
            <a:gdLst/>
            <a:ahLst/>
            <a:cxnLst/>
            <a:rect l="0" t="0" r="0" b="0"/>
            <a:pathLst>
              <a:path w="95303" h="114300">
                <a:moveTo>
                  <a:pt x="25409" y="6349"/>
                </a:moveTo>
                <a:lnTo>
                  <a:pt x="34253" y="6349"/>
                </a:lnTo>
                <a:lnTo>
                  <a:pt x="35541" y="5644"/>
                </a:lnTo>
                <a:lnTo>
                  <a:pt x="36399" y="4468"/>
                </a:lnTo>
                <a:lnTo>
                  <a:pt x="38016" y="261"/>
                </a:lnTo>
                <a:lnTo>
                  <a:pt x="39955" y="116"/>
                </a:lnTo>
                <a:lnTo>
                  <a:pt x="44447" y="0"/>
                </a:lnTo>
                <a:lnTo>
                  <a:pt x="38378" y="6087"/>
                </a:lnTo>
                <a:lnTo>
                  <a:pt x="38194" y="9643"/>
                </a:lnTo>
                <a:lnTo>
                  <a:pt x="37463" y="11367"/>
                </a:lnTo>
                <a:lnTo>
                  <a:pt x="36268" y="13222"/>
                </a:lnTo>
                <a:lnTo>
                  <a:pt x="32652" y="17898"/>
                </a:lnTo>
                <a:lnTo>
                  <a:pt x="30276" y="20419"/>
                </a:lnTo>
                <a:lnTo>
                  <a:pt x="28653" y="22079"/>
                </a:lnTo>
                <a:lnTo>
                  <a:pt x="27572" y="23891"/>
                </a:lnTo>
                <a:lnTo>
                  <a:pt x="26852" y="25805"/>
                </a:lnTo>
                <a:lnTo>
                  <a:pt x="26371" y="27786"/>
                </a:lnTo>
                <a:lnTo>
                  <a:pt x="26049" y="29813"/>
                </a:lnTo>
                <a:lnTo>
                  <a:pt x="25836" y="31870"/>
                </a:lnTo>
                <a:lnTo>
                  <a:pt x="25694" y="33946"/>
                </a:lnTo>
                <a:lnTo>
                  <a:pt x="24893" y="36036"/>
                </a:lnTo>
                <a:lnTo>
                  <a:pt x="23653" y="38135"/>
                </a:lnTo>
                <a:lnTo>
                  <a:pt x="22120" y="40240"/>
                </a:lnTo>
                <a:lnTo>
                  <a:pt x="20392" y="42348"/>
                </a:lnTo>
                <a:lnTo>
                  <a:pt x="18534" y="44460"/>
                </a:lnTo>
                <a:lnTo>
                  <a:pt x="16590" y="46573"/>
                </a:lnTo>
                <a:lnTo>
                  <a:pt x="15294" y="48687"/>
                </a:lnTo>
                <a:lnTo>
                  <a:pt x="14429" y="50802"/>
                </a:lnTo>
                <a:lnTo>
                  <a:pt x="13854" y="52918"/>
                </a:lnTo>
                <a:lnTo>
                  <a:pt x="12763" y="55034"/>
                </a:lnTo>
                <a:lnTo>
                  <a:pt x="11330" y="57151"/>
                </a:lnTo>
                <a:lnTo>
                  <a:pt x="9669" y="59266"/>
                </a:lnTo>
                <a:lnTo>
                  <a:pt x="8562" y="61383"/>
                </a:lnTo>
                <a:lnTo>
                  <a:pt x="7824" y="63499"/>
                </a:lnTo>
                <a:lnTo>
                  <a:pt x="7331" y="65616"/>
                </a:lnTo>
                <a:lnTo>
                  <a:pt x="7003" y="67733"/>
                </a:lnTo>
                <a:lnTo>
                  <a:pt x="6784" y="69849"/>
                </a:lnTo>
                <a:lnTo>
                  <a:pt x="6639" y="71966"/>
                </a:lnTo>
                <a:lnTo>
                  <a:pt x="5835" y="74083"/>
                </a:lnTo>
                <a:lnTo>
                  <a:pt x="4594" y="76199"/>
                </a:lnTo>
                <a:lnTo>
                  <a:pt x="902" y="81295"/>
                </a:lnTo>
                <a:lnTo>
                  <a:pt x="397" y="83873"/>
                </a:lnTo>
                <a:lnTo>
                  <a:pt x="73" y="87906"/>
                </a:lnTo>
                <a:lnTo>
                  <a:pt x="29" y="90339"/>
                </a:lnTo>
                <a:lnTo>
                  <a:pt x="0" y="97650"/>
                </a:lnTo>
                <a:lnTo>
                  <a:pt x="704" y="98967"/>
                </a:lnTo>
                <a:lnTo>
                  <a:pt x="1879" y="99844"/>
                </a:lnTo>
                <a:lnTo>
                  <a:pt x="3368" y="100429"/>
                </a:lnTo>
                <a:lnTo>
                  <a:pt x="4362" y="101525"/>
                </a:lnTo>
                <a:lnTo>
                  <a:pt x="5023" y="102961"/>
                </a:lnTo>
                <a:lnTo>
                  <a:pt x="5464" y="104623"/>
                </a:lnTo>
                <a:lnTo>
                  <a:pt x="6465" y="105732"/>
                </a:lnTo>
                <a:lnTo>
                  <a:pt x="7838" y="106471"/>
                </a:lnTo>
                <a:lnTo>
                  <a:pt x="9459" y="106964"/>
                </a:lnTo>
                <a:lnTo>
                  <a:pt x="11245" y="107292"/>
                </a:lnTo>
                <a:lnTo>
                  <a:pt x="13143" y="107511"/>
                </a:lnTo>
                <a:lnTo>
                  <a:pt x="15114" y="107657"/>
                </a:lnTo>
                <a:lnTo>
                  <a:pt x="17134" y="108460"/>
                </a:lnTo>
                <a:lnTo>
                  <a:pt x="19186" y="109701"/>
                </a:lnTo>
                <a:lnTo>
                  <a:pt x="21260" y="111234"/>
                </a:lnTo>
                <a:lnTo>
                  <a:pt x="23349" y="112255"/>
                </a:lnTo>
                <a:lnTo>
                  <a:pt x="25447" y="112937"/>
                </a:lnTo>
                <a:lnTo>
                  <a:pt x="27553" y="113391"/>
                </a:lnTo>
                <a:lnTo>
                  <a:pt x="29662" y="113694"/>
                </a:lnTo>
                <a:lnTo>
                  <a:pt x="31775" y="113895"/>
                </a:lnTo>
                <a:lnTo>
                  <a:pt x="33889" y="114030"/>
                </a:lnTo>
                <a:lnTo>
                  <a:pt x="40003" y="114180"/>
                </a:lnTo>
                <a:lnTo>
                  <a:pt x="78352" y="114299"/>
                </a:lnTo>
                <a:lnTo>
                  <a:pt x="79766" y="113593"/>
                </a:lnTo>
                <a:lnTo>
                  <a:pt x="80709" y="112417"/>
                </a:lnTo>
                <a:lnTo>
                  <a:pt x="81337" y="110928"/>
                </a:lnTo>
                <a:lnTo>
                  <a:pt x="82463" y="109935"/>
                </a:lnTo>
                <a:lnTo>
                  <a:pt x="83919" y="109273"/>
                </a:lnTo>
                <a:lnTo>
                  <a:pt x="85595" y="108832"/>
                </a:lnTo>
                <a:lnTo>
                  <a:pt x="87419" y="108538"/>
                </a:lnTo>
                <a:lnTo>
                  <a:pt x="89341" y="108341"/>
                </a:lnTo>
                <a:lnTo>
                  <a:pt x="94125" y="108027"/>
                </a:lnTo>
                <a:lnTo>
                  <a:pt x="94518" y="107296"/>
                </a:lnTo>
                <a:lnTo>
                  <a:pt x="94779" y="106102"/>
                </a:lnTo>
                <a:lnTo>
                  <a:pt x="95302" y="101599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5" name="SMARTInkAnnotation559"/>
          <p:cNvSpPr/>
          <p:nvPr/>
        </p:nvSpPr>
        <p:spPr>
          <a:xfrm>
            <a:off x="5220103" y="4876800"/>
            <a:ext cx="82602" cy="228601"/>
          </a:xfrm>
          <a:custGeom>
            <a:avLst/>
            <a:gdLst/>
            <a:ahLst/>
            <a:cxnLst/>
            <a:rect l="0" t="0" r="0" b="0"/>
            <a:pathLst>
              <a:path w="82602" h="228601">
                <a:moveTo>
                  <a:pt x="82601" y="0"/>
                </a:moveTo>
                <a:lnTo>
                  <a:pt x="77130" y="5467"/>
                </a:lnTo>
                <a:lnTo>
                  <a:pt x="74758" y="5957"/>
                </a:lnTo>
                <a:lnTo>
                  <a:pt x="73137" y="6088"/>
                </a:lnTo>
                <a:lnTo>
                  <a:pt x="72055" y="6881"/>
                </a:lnTo>
                <a:lnTo>
                  <a:pt x="71335" y="8115"/>
                </a:lnTo>
                <a:lnTo>
                  <a:pt x="70534" y="11368"/>
                </a:lnTo>
                <a:lnTo>
                  <a:pt x="70178" y="15165"/>
                </a:lnTo>
                <a:lnTo>
                  <a:pt x="69377" y="17165"/>
                </a:lnTo>
                <a:lnTo>
                  <a:pt x="68137" y="19205"/>
                </a:lnTo>
                <a:lnTo>
                  <a:pt x="66605" y="21270"/>
                </a:lnTo>
                <a:lnTo>
                  <a:pt x="64902" y="25446"/>
                </a:lnTo>
                <a:lnTo>
                  <a:pt x="63943" y="31764"/>
                </a:lnTo>
                <a:lnTo>
                  <a:pt x="63809" y="33875"/>
                </a:lnTo>
                <a:lnTo>
                  <a:pt x="63013" y="35989"/>
                </a:lnTo>
                <a:lnTo>
                  <a:pt x="61777" y="38104"/>
                </a:lnTo>
                <a:lnTo>
                  <a:pt x="60246" y="40219"/>
                </a:lnTo>
                <a:lnTo>
                  <a:pt x="58546" y="46333"/>
                </a:lnTo>
                <a:lnTo>
                  <a:pt x="58092" y="49938"/>
                </a:lnTo>
                <a:lnTo>
                  <a:pt x="55706" y="55826"/>
                </a:lnTo>
                <a:lnTo>
                  <a:pt x="54082" y="58384"/>
                </a:lnTo>
                <a:lnTo>
                  <a:pt x="52292" y="61500"/>
                </a:lnTo>
                <a:lnTo>
                  <a:pt x="48421" y="68726"/>
                </a:lnTo>
                <a:lnTo>
                  <a:pt x="47107" y="72628"/>
                </a:lnTo>
                <a:lnTo>
                  <a:pt x="46231" y="76641"/>
                </a:lnTo>
                <a:lnTo>
                  <a:pt x="45646" y="80727"/>
                </a:lnTo>
                <a:lnTo>
                  <a:pt x="44550" y="84863"/>
                </a:lnTo>
                <a:lnTo>
                  <a:pt x="43115" y="89031"/>
                </a:lnTo>
                <a:lnTo>
                  <a:pt x="41451" y="93221"/>
                </a:lnTo>
                <a:lnTo>
                  <a:pt x="39636" y="97425"/>
                </a:lnTo>
                <a:lnTo>
                  <a:pt x="35737" y="105859"/>
                </a:lnTo>
                <a:lnTo>
                  <a:pt x="33533" y="112430"/>
                </a:lnTo>
                <a:lnTo>
                  <a:pt x="31848" y="118408"/>
                </a:lnTo>
                <a:lnTo>
                  <a:pt x="30409" y="121977"/>
                </a:lnTo>
                <a:lnTo>
                  <a:pt x="28745" y="125768"/>
                </a:lnTo>
                <a:lnTo>
                  <a:pt x="27635" y="129707"/>
                </a:lnTo>
                <a:lnTo>
                  <a:pt x="26896" y="133743"/>
                </a:lnTo>
                <a:lnTo>
                  <a:pt x="26403" y="137845"/>
                </a:lnTo>
                <a:lnTo>
                  <a:pt x="23971" y="144285"/>
                </a:lnTo>
                <a:lnTo>
                  <a:pt x="22336" y="146990"/>
                </a:lnTo>
                <a:lnTo>
                  <a:pt x="20517" y="153758"/>
                </a:lnTo>
                <a:lnTo>
                  <a:pt x="20031" y="157539"/>
                </a:lnTo>
                <a:lnTo>
                  <a:pt x="19002" y="161470"/>
                </a:lnTo>
                <a:lnTo>
                  <a:pt x="17611" y="165502"/>
                </a:lnTo>
                <a:lnTo>
                  <a:pt x="15977" y="169602"/>
                </a:lnTo>
                <a:lnTo>
                  <a:pt x="14161" y="176038"/>
                </a:lnTo>
                <a:lnTo>
                  <a:pt x="13677" y="178741"/>
                </a:lnTo>
                <a:lnTo>
                  <a:pt x="11256" y="183627"/>
                </a:lnTo>
                <a:lnTo>
                  <a:pt x="9622" y="185918"/>
                </a:lnTo>
                <a:lnTo>
                  <a:pt x="7807" y="190345"/>
                </a:lnTo>
                <a:lnTo>
                  <a:pt x="6294" y="195370"/>
                </a:lnTo>
                <a:lnTo>
                  <a:pt x="4902" y="198685"/>
                </a:lnTo>
                <a:lnTo>
                  <a:pt x="3268" y="202307"/>
                </a:lnTo>
                <a:lnTo>
                  <a:pt x="2885" y="205427"/>
                </a:lnTo>
                <a:lnTo>
                  <a:pt x="3335" y="208212"/>
                </a:lnTo>
                <a:lnTo>
                  <a:pt x="5012" y="213189"/>
                </a:lnTo>
                <a:lnTo>
                  <a:pt x="6090" y="220251"/>
                </a:lnTo>
                <a:lnTo>
                  <a:pt x="6178" y="220918"/>
                </a:lnTo>
                <a:lnTo>
                  <a:pt x="4394" y="223539"/>
                </a:lnTo>
                <a:lnTo>
                  <a:pt x="0" y="22860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6" name="SMARTInkAnnotation560"/>
          <p:cNvSpPr/>
          <p:nvPr/>
        </p:nvSpPr>
        <p:spPr>
          <a:xfrm>
            <a:off x="4883344" y="5181600"/>
            <a:ext cx="590919" cy="38102"/>
          </a:xfrm>
          <a:custGeom>
            <a:avLst/>
            <a:gdLst/>
            <a:ahLst/>
            <a:cxnLst/>
            <a:rect l="0" t="0" r="0" b="0"/>
            <a:pathLst>
              <a:path w="590919" h="38102">
                <a:moveTo>
                  <a:pt x="50831" y="0"/>
                </a:moveTo>
                <a:lnTo>
                  <a:pt x="28742" y="0"/>
                </a:lnTo>
                <a:lnTo>
                  <a:pt x="27633" y="706"/>
                </a:lnTo>
                <a:lnTo>
                  <a:pt x="26894" y="1882"/>
                </a:lnTo>
                <a:lnTo>
                  <a:pt x="25708" y="5468"/>
                </a:lnTo>
                <a:lnTo>
                  <a:pt x="24904" y="5762"/>
                </a:lnTo>
                <a:lnTo>
                  <a:pt x="19142" y="6343"/>
                </a:lnTo>
                <a:lnTo>
                  <a:pt x="12786" y="6351"/>
                </a:lnTo>
                <a:lnTo>
                  <a:pt x="9358" y="9721"/>
                </a:lnTo>
                <a:lnTo>
                  <a:pt x="7244" y="11818"/>
                </a:lnTo>
                <a:lnTo>
                  <a:pt x="4867" y="12308"/>
                </a:lnTo>
                <a:lnTo>
                  <a:pt x="2" y="12700"/>
                </a:lnTo>
                <a:lnTo>
                  <a:pt x="1" y="12701"/>
                </a:lnTo>
                <a:lnTo>
                  <a:pt x="1" y="12701"/>
                </a:lnTo>
                <a:lnTo>
                  <a:pt x="0" y="16071"/>
                </a:lnTo>
                <a:lnTo>
                  <a:pt x="706" y="17065"/>
                </a:lnTo>
                <a:lnTo>
                  <a:pt x="1883" y="17727"/>
                </a:lnTo>
                <a:lnTo>
                  <a:pt x="5072" y="18462"/>
                </a:lnTo>
                <a:lnTo>
                  <a:pt x="17839" y="19028"/>
                </a:lnTo>
                <a:lnTo>
                  <a:pt x="19659" y="19741"/>
                </a:lnTo>
                <a:lnTo>
                  <a:pt x="22284" y="20922"/>
                </a:lnTo>
                <a:lnTo>
                  <a:pt x="25446" y="22415"/>
                </a:lnTo>
                <a:lnTo>
                  <a:pt x="28965" y="23410"/>
                </a:lnTo>
                <a:lnTo>
                  <a:pt x="36643" y="24516"/>
                </a:lnTo>
                <a:lnTo>
                  <a:pt x="53075" y="25226"/>
                </a:lnTo>
                <a:lnTo>
                  <a:pt x="393658" y="25400"/>
                </a:lnTo>
                <a:lnTo>
                  <a:pt x="400814" y="26106"/>
                </a:lnTo>
                <a:lnTo>
                  <a:pt x="408409" y="27282"/>
                </a:lnTo>
                <a:lnTo>
                  <a:pt x="416295" y="28771"/>
                </a:lnTo>
                <a:lnTo>
                  <a:pt x="423671" y="29764"/>
                </a:lnTo>
                <a:lnTo>
                  <a:pt x="437515" y="30868"/>
                </a:lnTo>
                <a:lnTo>
                  <a:pt x="453842" y="31489"/>
                </a:lnTo>
                <a:lnTo>
                  <a:pt x="486120" y="31728"/>
                </a:lnTo>
                <a:lnTo>
                  <a:pt x="534699" y="31750"/>
                </a:lnTo>
                <a:lnTo>
                  <a:pt x="539319" y="32456"/>
                </a:lnTo>
                <a:lnTo>
                  <a:pt x="543105" y="33631"/>
                </a:lnTo>
                <a:lnTo>
                  <a:pt x="546335" y="35121"/>
                </a:lnTo>
                <a:lnTo>
                  <a:pt x="549899" y="36114"/>
                </a:lnTo>
                <a:lnTo>
                  <a:pt x="557626" y="37217"/>
                </a:lnTo>
                <a:lnTo>
                  <a:pt x="573655" y="38023"/>
                </a:lnTo>
                <a:lnTo>
                  <a:pt x="590918" y="38101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7" name="SMARTInkAnnotation561"/>
          <p:cNvSpPr/>
          <p:nvPr/>
        </p:nvSpPr>
        <p:spPr>
          <a:xfrm>
            <a:off x="4978653" y="5480050"/>
            <a:ext cx="12663" cy="31751"/>
          </a:xfrm>
          <a:custGeom>
            <a:avLst/>
            <a:gdLst/>
            <a:ahLst/>
            <a:cxnLst/>
            <a:rect l="0" t="0" r="0" b="0"/>
            <a:pathLst>
              <a:path w="12663" h="31751">
                <a:moveTo>
                  <a:pt x="0" y="0"/>
                </a:moveTo>
                <a:lnTo>
                  <a:pt x="0" y="6273"/>
                </a:lnTo>
                <a:lnTo>
                  <a:pt x="3765" y="6316"/>
                </a:lnTo>
                <a:lnTo>
                  <a:pt x="12185" y="6348"/>
                </a:lnTo>
                <a:lnTo>
                  <a:pt x="12359" y="7055"/>
                </a:lnTo>
                <a:lnTo>
                  <a:pt x="12476" y="8231"/>
                </a:lnTo>
                <a:lnTo>
                  <a:pt x="12662" y="11818"/>
                </a:lnTo>
                <a:lnTo>
                  <a:pt x="11971" y="12112"/>
                </a:lnTo>
                <a:lnTo>
                  <a:pt x="10806" y="12308"/>
                </a:lnTo>
                <a:lnTo>
                  <a:pt x="9322" y="12439"/>
                </a:lnTo>
                <a:lnTo>
                  <a:pt x="8333" y="13231"/>
                </a:lnTo>
                <a:lnTo>
                  <a:pt x="7673" y="14466"/>
                </a:lnTo>
                <a:lnTo>
                  <a:pt x="6615" y="18145"/>
                </a:lnTo>
                <a:lnTo>
                  <a:pt x="6528" y="19152"/>
                </a:lnTo>
                <a:lnTo>
                  <a:pt x="6469" y="20530"/>
                </a:lnTo>
                <a:lnTo>
                  <a:pt x="6432" y="22153"/>
                </a:lnTo>
                <a:lnTo>
                  <a:pt x="5700" y="23235"/>
                </a:lnTo>
                <a:lnTo>
                  <a:pt x="4506" y="23957"/>
                </a:lnTo>
                <a:lnTo>
                  <a:pt x="3004" y="24439"/>
                </a:lnTo>
                <a:lnTo>
                  <a:pt x="2003" y="25465"/>
                </a:lnTo>
                <a:lnTo>
                  <a:pt x="1335" y="26854"/>
                </a:lnTo>
                <a:lnTo>
                  <a:pt x="0" y="3175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8" name="SMARTInkAnnotation562"/>
          <p:cNvSpPr/>
          <p:nvPr/>
        </p:nvSpPr>
        <p:spPr>
          <a:xfrm>
            <a:off x="5118473" y="5359400"/>
            <a:ext cx="130455" cy="126966"/>
          </a:xfrm>
          <a:custGeom>
            <a:avLst/>
            <a:gdLst/>
            <a:ahLst/>
            <a:cxnLst/>
            <a:rect l="0" t="0" r="0" b="0"/>
            <a:pathLst>
              <a:path w="130455" h="126966">
                <a:moveTo>
                  <a:pt x="44445" y="0"/>
                </a:moveTo>
                <a:lnTo>
                  <a:pt x="50538" y="6089"/>
                </a:lnTo>
                <a:lnTo>
                  <a:pt x="47349" y="9644"/>
                </a:lnTo>
                <a:lnTo>
                  <a:pt x="33778" y="23352"/>
                </a:lnTo>
                <a:lnTo>
                  <a:pt x="29584" y="27547"/>
                </a:lnTo>
                <a:lnTo>
                  <a:pt x="28185" y="29654"/>
                </a:lnTo>
                <a:lnTo>
                  <a:pt x="27251" y="31764"/>
                </a:lnTo>
                <a:lnTo>
                  <a:pt x="26628" y="33875"/>
                </a:lnTo>
                <a:lnTo>
                  <a:pt x="25508" y="36695"/>
                </a:lnTo>
                <a:lnTo>
                  <a:pt x="24054" y="39986"/>
                </a:lnTo>
                <a:lnTo>
                  <a:pt x="20557" y="47405"/>
                </a:lnTo>
                <a:lnTo>
                  <a:pt x="10479" y="67844"/>
                </a:lnTo>
                <a:lnTo>
                  <a:pt x="8388" y="71335"/>
                </a:lnTo>
                <a:lnTo>
                  <a:pt x="6287" y="74368"/>
                </a:lnTo>
                <a:lnTo>
                  <a:pt x="4181" y="77095"/>
                </a:lnTo>
                <a:lnTo>
                  <a:pt x="2776" y="80325"/>
                </a:lnTo>
                <a:lnTo>
                  <a:pt x="1840" y="83889"/>
                </a:lnTo>
                <a:lnTo>
                  <a:pt x="1216" y="87676"/>
                </a:lnTo>
                <a:lnTo>
                  <a:pt x="800" y="90906"/>
                </a:lnTo>
                <a:lnTo>
                  <a:pt x="523" y="93766"/>
                </a:lnTo>
                <a:lnTo>
                  <a:pt x="338" y="96377"/>
                </a:lnTo>
                <a:lnTo>
                  <a:pt x="214" y="99529"/>
                </a:lnTo>
                <a:lnTo>
                  <a:pt x="41" y="110002"/>
                </a:lnTo>
                <a:lnTo>
                  <a:pt x="0" y="115447"/>
                </a:lnTo>
                <a:lnTo>
                  <a:pt x="695" y="117887"/>
                </a:lnTo>
                <a:lnTo>
                  <a:pt x="1865" y="120219"/>
                </a:lnTo>
                <a:lnTo>
                  <a:pt x="3350" y="122480"/>
                </a:lnTo>
                <a:lnTo>
                  <a:pt x="5047" y="123986"/>
                </a:lnTo>
                <a:lnTo>
                  <a:pt x="6883" y="124991"/>
                </a:lnTo>
                <a:lnTo>
                  <a:pt x="8815" y="125661"/>
                </a:lnTo>
                <a:lnTo>
                  <a:pt x="11514" y="126107"/>
                </a:lnTo>
                <a:lnTo>
                  <a:pt x="14725" y="126405"/>
                </a:lnTo>
                <a:lnTo>
                  <a:pt x="21353" y="126735"/>
                </a:lnTo>
                <a:lnTo>
                  <a:pt x="26651" y="126883"/>
                </a:lnTo>
                <a:lnTo>
                  <a:pt x="33603" y="126965"/>
                </a:lnTo>
                <a:lnTo>
                  <a:pt x="36511" y="126271"/>
                </a:lnTo>
                <a:lnTo>
                  <a:pt x="39862" y="125103"/>
                </a:lnTo>
                <a:lnTo>
                  <a:pt x="43507" y="123619"/>
                </a:lnTo>
                <a:lnTo>
                  <a:pt x="47350" y="122629"/>
                </a:lnTo>
                <a:lnTo>
                  <a:pt x="51323" y="121969"/>
                </a:lnTo>
                <a:lnTo>
                  <a:pt x="55384" y="121530"/>
                </a:lnTo>
                <a:lnTo>
                  <a:pt x="58799" y="120531"/>
                </a:lnTo>
                <a:lnTo>
                  <a:pt x="61780" y="119160"/>
                </a:lnTo>
                <a:lnTo>
                  <a:pt x="64474" y="117540"/>
                </a:lnTo>
                <a:lnTo>
                  <a:pt x="67682" y="115754"/>
                </a:lnTo>
                <a:lnTo>
                  <a:pt x="75011" y="111889"/>
                </a:lnTo>
                <a:lnTo>
                  <a:pt x="99593" y="99458"/>
                </a:lnTo>
                <a:lnTo>
                  <a:pt x="103097" y="97350"/>
                </a:lnTo>
                <a:lnTo>
                  <a:pt x="106138" y="95239"/>
                </a:lnTo>
                <a:lnTo>
                  <a:pt x="108871" y="93126"/>
                </a:lnTo>
                <a:lnTo>
                  <a:pt x="111400" y="91012"/>
                </a:lnTo>
                <a:lnTo>
                  <a:pt x="113791" y="88897"/>
                </a:lnTo>
                <a:lnTo>
                  <a:pt x="118332" y="84665"/>
                </a:lnTo>
                <a:lnTo>
                  <a:pt x="122702" y="80433"/>
                </a:lnTo>
                <a:lnTo>
                  <a:pt x="124150" y="78316"/>
                </a:lnTo>
                <a:lnTo>
                  <a:pt x="125117" y="76200"/>
                </a:lnTo>
                <a:lnTo>
                  <a:pt x="125760" y="74083"/>
                </a:lnTo>
                <a:lnTo>
                  <a:pt x="126895" y="71967"/>
                </a:lnTo>
                <a:lnTo>
                  <a:pt x="128358" y="69850"/>
                </a:lnTo>
                <a:lnTo>
                  <a:pt x="130038" y="67733"/>
                </a:lnTo>
                <a:lnTo>
                  <a:pt x="130454" y="65617"/>
                </a:lnTo>
                <a:lnTo>
                  <a:pt x="130024" y="63500"/>
                </a:lnTo>
                <a:lnTo>
                  <a:pt x="129032" y="61384"/>
                </a:lnTo>
                <a:lnTo>
                  <a:pt x="128370" y="59267"/>
                </a:lnTo>
                <a:lnTo>
                  <a:pt x="127929" y="57150"/>
                </a:lnTo>
                <a:lnTo>
                  <a:pt x="127635" y="55034"/>
                </a:lnTo>
                <a:lnTo>
                  <a:pt x="127439" y="52917"/>
                </a:lnTo>
                <a:lnTo>
                  <a:pt x="127308" y="50800"/>
                </a:lnTo>
                <a:lnTo>
                  <a:pt x="127222" y="48683"/>
                </a:lnTo>
                <a:lnTo>
                  <a:pt x="126458" y="46567"/>
                </a:lnTo>
                <a:lnTo>
                  <a:pt x="125242" y="44450"/>
                </a:lnTo>
                <a:lnTo>
                  <a:pt x="123725" y="42333"/>
                </a:lnTo>
                <a:lnTo>
                  <a:pt x="122715" y="40217"/>
                </a:lnTo>
                <a:lnTo>
                  <a:pt x="122041" y="38100"/>
                </a:lnTo>
                <a:lnTo>
                  <a:pt x="121592" y="35983"/>
                </a:lnTo>
                <a:lnTo>
                  <a:pt x="120586" y="33867"/>
                </a:lnTo>
                <a:lnTo>
                  <a:pt x="119210" y="31750"/>
                </a:lnTo>
                <a:lnTo>
                  <a:pt x="117587" y="29634"/>
                </a:lnTo>
                <a:lnTo>
                  <a:pt x="115798" y="27517"/>
                </a:lnTo>
                <a:lnTo>
                  <a:pt x="113900" y="25400"/>
                </a:lnTo>
                <a:lnTo>
                  <a:pt x="109908" y="21167"/>
                </a:lnTo>
                <a:lnTo>
                  <a:pt x="99487" y="10583"/>
                </a:lnTo>
                <a:lnTo>
                  <a:pt x="97378" y="9172"/>
                </a:lnTo>
                <a:lnTo>
                  <a:pt x="95266" y="8232"/>
                </a:lnTo>
                <a:lnTo>
                  <a:pt x="93151" y="7605"/>
                </a:lnTo>
                <a:lnTo>
                  <a:pt x="91742" y="6481"/>
                </a:lnTo>
                <a:lnTo>
                  <a:pt x="90802" y="5026"/>
                </a:lnTo>
                <a:lnTo>
                  <a:pt x="90176" y="3351"/>
                </a:lnTo>
                <a:lnTo>
                  <a:pt x="89053" y="2234"/>
                </a:lnTo>
                <a:lnTo>
                  <a:pt x="87598" y="1489"/>
                </a:lnTo>
                <a:lnTo>
                  <a:pt x="82569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9" name="SMARTInkAnnotation563"/>
          <p:cNvSpPr/>
          <p:nvPr/>
        </p:nvSpPr>
        <p:spPr>
          <a:xfrm>
            <a:off x="5302707" y="5359400"/>
            <a:ext cx="146140" cy="114294"/>
          </a:xfrm>
          <a:custGeom>
            <a:avLst/>
            <a:gdLst/>
            <a:ahLst/>
            <a:cxnLst/>
            <a:rect l="0" t="0" r="0" b="0"/>
            <a:pathLst>
              <a:path w="146140" h="114294">
                <a:moveTo>
                  <a:pt x="31768" y="0"/>
                </a:moveTo>
                <a:lnTo>
                  <a:pt x="26296" y="5468"/>
                </a:lnTo>
                <a:lnTo>
                  <a:pt x="23923" y="5958"/>
                </a:lnTo>
                <a:lnTo>
                  <a:pt x="20021" y="6272"/>
                </a:lnTo>
                <a:lnTo>
                  <a:pt x="15971" y="6328"/>
                </a:lnTo>
                <a:lnTo>
                  <a:pt x="0" y="6350"/>
                </a:lnTo>
                <a:lnTo>
                  <a:pt x="15118" y="6350"/>
                </a:lnTo>
                <a:lnTo>
                  <a:pt x="17137" y="7055"/>
                </a:lnTo>
                <a:lnTo>
                  <a:pt x="21265" y="9721"/>
                </a:lnTo>
                <a:lnTo>
                  <a:pt x="25452" y="11376"/>
                </a:lnTo>
                <a:lnTo>
                  <a:pt x="29667" y="12112"/>
                </a:lnTo>
                <a:lnTo>
                  <a:pt x="33894" y="12439"/>
                </a:lnTo>
                <a:lnTo>
                  <a:pt x="36009" y="13231"/>
                </a:lnTo>
                <a:lnTo>
                  <a:pt x="40242" y="15994"/>
                </a:lnTo>
                <a:lnTo>
                  <a:pt x="44476" y="17692"/>
                </a:lnTo>
                <a:lnTo>
                  <a:pt x="46594" y="18145"/>
                </a:lnTo>
                <a:lnTo>
                  <a:pt x="50830" y="20529"/>
                </a:lnTo>
                <a:lnTo>
                  <a:pt x="52948" y="22153"/>
                </a:lnTo>
                <a:lnTo>
                  <a:pt x="57184" y="23957"/>
                </a:lnTo>
                <a:lnTo>
                  <a:pt x="59302" y="24438"/>
                </a:lnTo>
                <a:lnTo>
                  <a:pt x="63538" y="26854"/>
                </a:lnTo>
                <a:lnTo>
                  <a:pt x="68636" y="30783"/>
                </a:lnTo>
                <a:lnTo>
                  <a:pt x="71216" y="33202"/>
                </a:lnTo>
                <a:lnTo>
                  <a:pt x="75252" y="37132"/>
                </a:lnTo>
                <a:lnTo>
                  <a:pt x="75583" y="38161"/>
                </a:lnTo>
                <a:lnTo>
                  <a:pt x="75952" y="41185"/>
                </a:lnTo>
                <a:lnTo>
                  <a:pt x="76188" y="44511"/>
                </a:lnTo>
                <a:lnTo>
                  <a:pt x="76245" y="60175"/>
                </a:lnTo>
                <a:lnTo>
                  <a:pt x="75539" y="61988"/>
                </a:lnTo>
                <a:lnTo>
                  <a:pt x="74362" y="63903"/>
                </a:lnTo>
                <a:lnTo>
                  <a:pt x="72872" y="65886"/>
                </a:lnTo>
                <a:lnTo>
                  <a:pt x="71173" y="67913"/>
                </a:lnTo>
                <a:lnTo>
                  <a:pt x="69334" y="69970"/>
                </a:lnTo>
                <a:lnTo>
                  <a:pt x="65408" y="74137"/>
                </a:lnTo>
                <a:lnTo>
                  <a:pt x="61309" y="78340"/>
                </a:lnTo>
                <a:lnTo>
                  <a:pt x="59228" y="79744"/>
                </a:lnTo>
                <a:lnTo>
                  <a:pt x="55033" y="81303"/>
                </a:lnTo>
                <a:lnTo>
                  <a:pt x="50815" y="83877"/>
                </a:lnTo>
                <a:lnTo>
                  <a:pt x="46587" y="87373"/>
                </a:lnTo>
                <a:lnTo>
                  <a:pt x="44472" y="89293"/>
                </a:lnTo>
                <a:lnTo>
                  <a:pt x="42355" y="91279"/>
                </a:lnTo>
                <a:lnTo>
                  <a:pt x="40238" y="92602"/>
                </a:lnTo>
                <a:lnTo>
                  <a:pt x="36002" y="94074"/>
                </a:lnTo>
                <a:lnTo>
                  <a:pt x="33023" y="94902"/>
                </a:lnTo>
                <a:lnTo>
                  <a:pt x="30443" y="96977"/>
                </a:lnTo>
                <a:lnTo>
                  <a:pt x="25439" y="101576"/>
                </a:lnTo>
                <a:lnTo>
                  <a:pt x="25421" y="104965"/>
                </a:lnTo>
                <a:lnTo>
                  <a:pt x="26125" y="105959"/>
                </a:lnTo>
                <a:lnTo>
                  <a:pt x="27300" y="106623"/>
                </a:lnTo>
                <a:lnTo>
                  <a:pt x="30885" y="107688"/>
                </a:lnTo>
                <a:lnTo>
                  <a:pt x="34880" y="111243"/>
                </a:lnTo>
                <a:lnTo>
                  <a:pt x="36666" y="112262"/>
                </a:lnTo>
                <a:lnTo>
                  <a:pt x="40535" y="113395"/>
                </a:lnTo>
                <a:lnTo>
                  <a:pt x="44607" y="113898"/>
                </a:lnTo>
                <a:lnTo>
                  <a:pt x="46680" y="114032"/>
                </a:lnTo>
                <a:lnTo>
                  <a:pt x="52751" y="114181"/>
                </a:lnTo>
                <a:lnTo>
                  <a:pt x="75123" y="114293"/>
                </a:lnTo>
                <a:lnTo>
                  <a:pt x="79027" y="113590"/>
                </a:lnTo>
                <a:lnTo>
                  <a:pt x="83043" y="112416"/>
                </a:lnTo>
                <a:lnTo>
                  <a:pt x="87131" y="110927"/>
                </a:lnTo>
                <a:lnTo>
                  <a:pt x="91268" y="109934"/>
                </a:lnTo>
                <a:lnTo>
                  <a:pt x="95439" y="109273"/>
                </a:lnTo>
                <a:lnTo>
                  <a:pt x="99631" y="108833"/>
                </a:lnTo>
                <a:lnTo>
                  <a:pt x="103838" y="107833"/>
                </a:lnTo>
                <a:lnTo>
                  <a:pt x="108054" y="106460"/>
                </a:lnTo>
                <a:lnTo>
                  <a:pt x="112278" y="104840"/>
                </a:lnTo>
                <a:lnTo>
                  <a:pt x="116505" y="103760"/>
                </a:lnTo>
                <a:lnTo>
                  <a:pt x="120735" y="103041"/>
                </a:lnTo>
                <a:lnTo>
                  <a:pt x="124967" y="102560"/>
                </a:lnTo>
                <a:lnTo>
                  <a:pt x="129200" y="101535"/>
                </a:lnTo>
                <a:lnTo>
                  <a:pt x="133434" y="100145"/>
                </a:lnTo>
                <a:lnTo>
                  <a:pt x="146139" y="9525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0" name="SMARTInkAnnotation564"/>
          <p:cNvSpPr/>
          <p:nvPr/>
        </p:nvSpPr>
        <p:spPr>
          <a:xfrm>
            <a:off x="5672124" y="5163435"/>
            <a:ext cx="88066" cy="11814"/>
          </a:xfrm>
          <a:custGeom>
            <a:avLst/>
            <a:gdLst/>
            <a:ahLst/>
            <a:cxnLst/>
            <a:rect l="0" t="0" r="0" b="0"/>
            <a:pathLst>
              <a:path w="88066" h="11814">
                <a:moveTo>
                  <a:pt x="11818" y="5465"/>
                </a:moveTo>
                <a:lnTo>
                  <a:pt x="6346" y="5465"/>
                </a:lnTo>
                <a:lnTo>
                  <a:pt x="6053" y="6171"/>
                </a:lnTo>
                <a:lnTo>
                  <a:pt x="5857" y="7347"/>
                </a:lnTo>
                <a:lnTo>
                  <a:pt x="5542" y="10933"/>
                </a:lnTo>
                <a:lnTo>
                  <a:pt x="4810" y="11227"/>
                </a:lnTo>
                <a:lnTo>
                  <a:pt x="2114" y="11554"/>
                </a:lnTo>
                <a:lnTo>
                  <a:pt x="0" y="11738"/>
                </a:lnTo>
                <a:lnTo>
                  <a:pt x="2747" y="11793"/>
                </a:lnTo>
                <a:lnTo>
                  <a:pt x="14070" y="11813"/>
                </a:lnTo>
                <a:lnTo>
                  <a:pt x="16143" y="11108"/>
                </a:lnTo>
                <a:lnTo>
                  <a:pt x="18231" y="9933"/>
                </a:lnTo>
                <a:lnTo>
                  <a:pt x="20330" y="8444"/>
                </a:lnTo>
                <a:lnTo>
                  <a:pt x="22434" y="7451"/>
                </a:lnTo>
                <a:lnTo>
                  <a:pt x="24543" y="6789"/>
                </a:lnTo>
                <a:lnTo>
                  <a:pt x="26655" y="6348"/>
                </a:lnTo>
                <a:lnTo>
                  <a:pt x="28769" y="6054"/>
                </a:lnTo>
                <a:lnTo>
                  <a:pt x="30884" y="5858"/>
                </a:lnTo>
                <a:lnTo>
                  <a:pt x="33001" y="5727"/>
                </a:lnTo>
                <a:lnTo>
                  <a:pt x="37235" y="5582"/>
                </a:lnTo>
                <a:lnTo>
                  <a:pt x="45706" y="5488"/>
                </a:lnTo>
                <a:lnTo>
                  <a:pt x="48530" y="4775"/>
                </a:lnTo>
                <a:lnTo>
                  <a:pt x="51825" y="3595"/>
                </a:lnTo>
                <a:lnTo>
                  <a:pt x="60511" y="0"/>
                </a:lnTo>
                <a:lnTo>
                  <a:pt x="62636" y="411"/>
                </a:lnTo>
                <a:lnTo>
                  <a:pt x="65465" y="1390"/>
                </a:lnTo>
                <a:lnTo>
                  <a:pt x="68762" y="2748"/>
                </a:lnTo>
                <a:lnTo>
                  <a:pt x="71667" y="3654"/>
                </a:lnTo>
                <a:lnTo>
                  <a:pt x="74309" y="4258"/>
                </a:lnTo>
                <a:lnTo>
                  <a:pt x="76776" y="4660"/>
                </a:lnTo>
                <a:lnTo>
                  <a:pt x="79127" y="4929"/>
                </a:lnTo>
                <a:lnTo>
                  <a:pt x="81401" y="5107"/>
                </a:lnTo>
                <a:lnTo>
                  <a:pt x="88065" y="5465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1" name="SMARTInkAnnotation565"/>
          <p:cNvSpPr/>
          <p:nvPr/>
        </p:nvSpPr>
        <p:spPr>
          <a:xfrm>
            <a:off x="5683942" y="5226050"/>
            <a:ext cx="76248" cy="25315"/>
          </a:xfrm>
          <a:custGeom>
            <a:avLst/>
            <a:gdLst/>
            <a:ahLst/>
            <a:cxnLst/>
            <a:rect l="0" t="0" r="0" b="0"/>
            <a:pathLst>
              <a:path w="76248" h="25315">
                <a:moveTo>
                  <a:pt x="0" y="6350"/>
                </a:moveTo>
                <a:lnTo>
                  <a:pt x="0" y="22082"/>
                </a:lnTo>
                <a:lnTo>
                  <a:pt x="706" y="23188"/>
                </a:lnTo>
                <a:lnTo>
                  <a:pt x="1883" y="23925"/>
                </a:lnTo>
                <a:lnTo>
                  <a:pt x="5472" y="25109"/>
                </a:lnTo>
                <a:lnTo>
                  <a:pt x="7844" y="25270"/>
                </a:lnTo>
                <a:lnTo>
                  <a:pt x="9465" y="25314"/>
                </a:lnTo>
                <a:lnTo>
                  <a:pt x="11252" y="24637"/>
                </a:lnTo>
                <a:lnTo>
                  <a:pt x="13149" y="23480"/>
                </a:lnTo>
                <a:lnTo>
                  <a:pt x="15120" y="22003"/>
                </a:lnTo>
                <a:lnTo>
                  <a:pt x="17846" y="21019"/>
                </a:lnTo>
                <a:lnTo>
                  <a:pt x="21076" y="20362"/>
                </a:lnTo>
                <a:lnTo>
                  <a:pt x="24640" y="19925"/>
                </a:lnTo>
                <a:lnTo>
                  <a:pt x="28428" y="19633"/>
                </a:lnTo>
                <a:lnTo>
                  <a:pt x="32366" y="19440"/>
                </a:lnTo>
                <a:lnTo>
                  <a:pt x="36404" y="19310"/>
                </a:lnTo>
                <a:lnTo>
                  <a:pt x="39801" y="18518"/>
                </a:lnTo>
                <a:lnTo>
                  <a:pt x="42772" y="17284"/>
                </a:lnTo>
                <a:lnTo>
                  <a:pt x="45459" y="15756"/>
                </a:lnTo>
                <a:lnTo>
                  <a:pt x="52209" y="12177"/>
                </a:lnTo>
                <a:lnTo>
                  <a:pt x="76247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2" name="SMARTInkAnnotation566"/>
          <p:cNvSpPr/>
          <p:nvPr/>
        </p:nvSpPr>
        <p:spPr>
          <a:xfrm>
            <a:off x="5995287" y="5022850"/>
            <a:ext cx="133147" cy="196851"/>
          </a:xfrm>
          <a:custGeom>
            <a:avLst/>
            <a:gdLst/>
            <a:ahLst/>
            <a:cxnLst/>
            <a:rect l="0" t="0" r="0" b="0"/>
            <a:pathLst>
              <a:path w="133147" h="196851">
                <a:moveTo>
                  <a:pt x="95309" y="0"/>
                </a:moveTo>
                <a:lnTo>
                  <a:pt x="86465" y="0"/>
                </a:lnTo>
                <a:lnTo>
                  <a:pt x="84471" y="705"/>
                </a:lnTo>
                <a:lnTo>
                  <a:pt x="80372" y="3371"/>
                </a:lnTo>
                <a:lnTo>
                  <a:pt x="78292" y="3658"/>
                </a:lnTo>
                <a:lnTo>
                  <a:pt x="76198" y="3144"/>
                </a:lnTo>
                <a:lnTo>
                  <a:pt x="74096" y="2097"/>
                </a:lnTo>
                <a:lnTo>
                  <a:pt x="71283" y="2103"/>
                </a:lnTo>
                <a:lnTo>
                  <a:pt x="67996" y="2813"/>
                </a:lnTo>
                <a:lnTo>
                  <a:pt x="59321" y="5651"/>
                </a:lnTo>
                <a:lnTo>
                  <a:pt x="56251" y="6040"/>
                </a:lnTo>
                <a:lnTo>
                  <a:pt x="51902" y="6289"/>
                </a:lnTo>
                <a:lnTo>
                  <a:pt x="45943" y="6342"/>
                </a:lnTo>
                <a:lnTo>
                  <a:pt x="44503" y="6350"/>
                </a:lnTo>
                <a:lnTo>
                  <a:pt x="59414" y="6350"/>
                </a:lnTo>
                <a:lnTo>
                  <a:pt x="61496" y="7055"/>
                </a:lnTo>
                <a:lnTo>
                  <a:pt x="63588" y="8231"/>
                </a:lnTo>
                <a:lnTo>
                  <a:pt x="65690" y="9721"/>
                </a:lnTo>
                <a:lnTo>
                  <a:pt x="67797" y="10714"/>
                </a:lnTo>
                <a:lnTo>
                  <a:pt x="69908" y="11376"/>
                </a:lnTo>
                <a:lnTo>
                  <a:pt x="72021" y="11818"/>
                </a:lnTo>
                <a:lnTo>
                  <a:pt x="74136" y="12112"/>
                </a:lnTo>
                <a:lnTo>
                  <a:pt x="76251" y="12308"/>
                </a:lnTo>
                <a:lnTo>
                  <a:pt x="78367" y="12439"/>
                </a:lnTo>
                <a:lnTo>
                  <a:pt x="84484" y="12584"/>
                </a:lnTo>
                <a:lnTo>
                  <a:pt x="96544" y="12678"/>
                </a:lnTo>
                <a:lnTo>
                  <a:pt x="98956" y="13390"/>
                </a:lnTo>
                <a:lnTo>
                  <a:pt x="101271" y="14571"/>
                </a:lnTo>
                <a:lnTo>
                  <a:pt x="103519" y="16064"/>
                </a:lnTo>
                <a:lnTo>
                  <a:pt x="105725" y="17060"/>
                </a:lnTo>
                <a:lnTo>
                  <a:pt x="107901" y="17723"/>
                </a:lnTo>
                <a:lnTo>
                  <a:pt x="110057" y="18165"/>
                </a:lnTo>
                <a:lnTo>
                  <a:pt x="112202" y="18461"/>
                </a:lnTo>
                <a:lnTo>
                  <a:pt x="114337" y="18657"/>
                </a:lnTo>
                <a:lnTo>
                  <a:pt x="116466" y="18788"/>
                </a:lnTo>
                <a:lnTo>
                  <a:pt x="117886" y="19581"/>
                </a:lnTo>
                <a:lnTo>
                  <a:pt x="118832" y="20815"/>
                </a:lnTo>
                <a:lnTo>
                  <a:pt x="119463" y="22343"/>
                </a:lnTo>
                <a:lnTo>
                  <a:pt x="120590" y="23362"/>
                </a:lnTo>
                <a:lnTo>
                  <a:pt x="122046" y="24042"/>
                </a:lnTo>
                <a:lnTo>
                  <a:pt x="123724" y="24495"/>
                </a:lnTo>
                <a:lnTo>
                  <a:pt x="124842" y="25502"/>
                </a:lnTo>
                <a:lnTo>
                  <a:pt x="125587" y="26879"/>
                </a:lnTo>
                <a:lnTo>
                  <a:pt x="126084" y="28503"/>
                </a:lnTo>
                <a:lnTo>
                  <a:pt x="127123" y="29585"/>
                </a:lnTo>
                <a:lnTo>
                  <a:pt x="128520" y="30307"/>
                </a:lnTo>
                <a:lnTo>
                  <a:pt x="130157" y="30788"/>
                </a:lnTo>
                <a:lnTo>
                  <a:pt x="131250" y="31814"/>
                </a:lnTo>
                <a:lnTo>
                  <a:pt x="131978" y="33204"/>
                </a:lnTo>
                <a:lnTo>
                  <a:pt x="133146" y="37133"/>
                </a:lnTo>
                <a:lnTo>
                  <a:pt x="131422" y="39552"/>
                </a:lnTo>
                <a:lnTo>
                  <a:pt x="129974" y="41185"/>
                </a:lnTo>
                <a:lnTo>
                  <a:pt x="129010" y="42979"/>
                </a:lnTo>
                <a:lnTo>
                  <a:pt x="127937" y="46853"/>
                </a:lnTo>
                <a:lnTo>
                  <a:pt x="126945" y="48169"/>
                </a:lnTo>
                <a:lnTo>
                  <a:pt x="125578" y="49046"/>
                </a:lnTo>
                <a:lnTo>
                  <a:pt x="123960" y="49631"/>
                </a:lnTo>
                <a:lnTo>
                  <a:pt x="120280" y="52162"/>
                </a:lnTo>
                <a:lnTo>
                  <a:pt x="116292" y="55639"/>
                </a:lnTo>
                <a:lnTo>
                  <a:pt x="112165" y="59536"/>
                </a:lnTo>
                <a:lnTo>
                  <a:pt x="110076" y="60857"/>
                </a:lnTo>
                <a:lnTo>
                  <a:pt x="107977" y="61738"/>
                </a:lnTo>
                <a:lnTo>
                  <a:pt x="105873" y="62325"/>
                </a:lnTo>
                <a:lnTo>
                  <a:pt x="103058" y="63422"/>
                </a:lnTo>
                <a:lnTo>
                  <a:pt x="99768" y="64860"/>
                </a:lnTo>
                <a:lnTo>
                  <a:pt x="96164" y="66523"/>
                </a:lnTo>
                <a:lnTo>
                  <a:pt x="93055" y="67632"/>
                </a:lnTo>
                <a:lnTo>
                  <a:pt x="90276" y="68371"/>
                </a:lnTo>
                <a:lnTo>
                  <a:pt x="87718" y="68864"/>
                </a:lnTo>
                <a:lnTo>
                  <a:pt x="85306" y="69898"/>
                </a:lnTo>
                <a:lnTo>
                  <a:pt x="82993" y="71294"/>
                </a:lnTo>
                <a:lnTo>
                  <a:pt x="80744" y="72929"/>
                </a:lnTo>
                <a:lnTo>
                  <a:pt x="77833" y="74020"/>
                </a:lnTo>
                <a:lnTo>
                  <a:pt x="74481" y="74747"/>
                </a:lnTo>
                <a:lnTo>
                  <a:pt x="70833" y="75231"/>
                </a:lnTo>
                <a:lnTo>
                  <a:pt x="67696" y="76259"/>
                </a:lnTo>
                <a:lnTo>
                  <a:pt x="64899" y="77651"/>
                </a:lnTo>
                <a:lnTo>
                  <a:pt x="62327" y="79284"/>
                </a:lnTo>
                <a:lnTo>
                  <a:pt x="59908" y="80373"/>
                </a:lnTo>
                <a:lnTo>
                  <a:pt x="57588" y="81098"/>
                </a:lnTo>
                <a:lnTo>
                  <a:pt x="52166" y="82263"/>
                </a:lnTo>
                <a:lnTo>
                  <a:pt x="49542" y="84304"/>
                </a:lnTo>
                <a:lnTo>
                  <a:pt x="45478" y="87992"/>
                </a:lnTo>
                <a:lnTo>
                  <a:pt x="45145" y="89000"/>
                </a:lnTo>
                <a:lnTo>
                  <a:pt x="44504" y="94966"/>
                </a:lnTo>
                <a:lnTo>
                  <a:pt x="44480" y="100693"/>
                </a:lnTo>
                <a:lnTo>
                  <a:pt x="47851" y="104702"/>
                </a:lnTo>
                <a:lnTo>
                  <a:pt x="49949" y="106988"/>
                </a:lnTo>
                <a:lnTo>
                  <a:pt x="50948" y="107309"/>
                </a:lnTo>
                <a:lnTo>
                  <a:pt x="53942" y="107665"/>
                </a:lnTo>
                <a:lnTo>
                  <a:pt x="55729" y="108466"/>
                </a:lnTo>
                <a:lnTo>
                  <a:pt x="59597" y="111237"/>
                </a:lnTo>
                <a:lnTo>
                  <a:pt x="61617" y="112258"/>
                </a:lnTo>
                <a:lnTo>
                  <a:pt x="65745" y="113392"/>
                </a:lnTo>
                <a:lnTo>
                  <a:pt x="67833" y="114400"/>
                </a:lnTo>
                <a:lnTo>
                  <a:pt x="69932" y="115778"/>
                </a:lnTo>
                <a:lnTo>
                  <a:pt x="72037" y="117403"/>
                </a:lnTo>
                <a:lnTo>
                  <a:pt x="74146" y="118485"/>
                </a:lnTo>
                <a:lnTo>
                  <a:pt x="76259" y="119207"/>
                </a:lnTo>
                <a:lnTo>
                  <a:pt x="78373" y="119688"/>
                </a:lnTo>
                <a:lnTo>
                  <a:pt x="80488" y="120714"/>
                </a:lnTo>
                <a:lnTo>
                  <a:pt x="82604" y="122104"/>
                </a:lnTo>
                <a:lnTo>
                  <a:pt x="84722" y="123736"/>
                </a:lnTo>
                <a:lnTo>
                  <a:pt x="86838" y="124824"/>
                </a:lnTo>
                <a:lnTo>
                  <a:pt x="88956" y="125549"/>
                </a:lnTo>
                <a:lnTo>
                  <a:pt x="91074" y="126033"/>
                </a:lnTo>
                <a:lnTo>
                  <a:pt x="93192" y="127061"/>
                </a:lnTo>
                <a:lnTo>
                  <a:pt x="95309" y="128452"/>
                </a:lnTo>
                <a:lnTo>
                  <a:pt x="100408" y="132382"/>
                </a:lnTo>
                <a:lnTo>
                  <a:pt x="102988" y="134801"/>
                </a:lnTo>
                <a:lnTo>
                  <a:pt x="111095" y="142785"/>
                </a:lnTo>
                <a:lnTo>
                  <a:pt x="112187" y="144578"/>
                </a:lnTo>
                <a:lnTo>
                  <a:pt x="113400" y="148453"/>
                </a:lnTo>
                <a:lnTo>
                  <a:pt x="114084" y="154602"/>
                </a:lnTo>
                <a:lnTo>
                  <a:pt x="114285" y="157521"/>
                </a:lnTo>
                <a:lnTo>
                  <a:pt x="112451" y="160086"/>
                </a:lnTo>
                <a:lnTo>
                  <a:pt x="110973" y="161757"/>
                </a:lnTo>
                <a:lnTo>
                  <a:pt x="109988" y="163577"/>
                </a:lnTo>
                <a:lnTo>
                  <a:pt x="107894" y="169509"/>
                </a:lnTo>
                <a:lnTo>
                  <a:pt x="104903" y="173645"/>
                </a:lnTo>
                <a:lnTo>
                  <a:pt x="103104" y="177835"/>
                </a:lnTo>
                <a:lnTo>
                  <a:pt x="102623" y="179940"/>
                </a:lnTo>
                <a:lnTo>
                  <a:pt x="101597" y="181343"/>
                </a:lnTo>
                <a:lnTo>
                  <a:pt x="100207" y="182279"/>
                </a:lnTo>
                <a:lnTo>
                  <a:pt x="98575" y="182903"/>
                </a:lnTo>
                <a:lnTo>
                  <a:pt x="94878" y="185477"/>
                </a:lnTo>
                <a:lnTo>
                  <a:pt x="92903" y="187151"/>
                </a:lnTo>
                <a:lnTo>
                  <a:pt x="90175" y="188268"/>
                </a:lnTo>
                <a:lnTo>
                  <a:pt x="86944" y="189012"/>
                </a:lnTo>
                <a:lnTo>
                  <a:pt x="83379" y="189508"/>
                </a:lnTo>
                <a:lnTo>
                  <a:pt x="80296" y="189838"/>
                </a:lnTo>
                <a:lnTo>
                  <a:pt x="77535" y="190059"/>
                </a:lnTo>
                <a:lnTo>
                  <a:pt x="74987" y="190206"/>
                </a:lnTo>
                <a:lnTo>
                  <a:pt x="72583" y="191010"/>
                </a:lnTo>
                <a:lnTo>
                  <a:pt x="70275" y="192251"/>
                </a:lnTo>
                <a:lnTo>
                  <a:pt x="68030" y="193784"/>
                </a:lnTo>
                <a:lnTo>
                  <a:pt x="65121" y="194806"/>
                </a:lnTo>
                <a:lnTo>
                  <a:pt x="61769" y="195487"/>
                </a:lnTo>
                <a:lnTo>
                  <a:pt x="52992" y="196581"/>
                </a:lnTo>
                <a:lnTo>
                  <a:pt x="50860" y="196671"/>
                </a:lnTo>
                <a:lnTo>
                  <a:pt x="41819" y="196797"/>
                </a:lnTo>
                <a:lnTo>
                  <a:pt x="1177" y="196850"/>
                </a:lnTo>
                <a:lnTo>
                  <a:pt x="785" y="196145"/>
                </a:lnTo>
                <a:lnTo>
                  <a:pt x="0" y="19050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3" name="SMARTInkAnnotation567"/>
          <p:cNvSpPr/>
          <p:nvPr/>
        </p:nvSpPr>
        <p:spPr>
          <a:xfrm>
            <a:off x="6274860" y="5048250"/>
            <a:ext cx="57187" cy="260351"/>
          </a:xfrm>
          <a:custGeom>
            <a:avLst/>
            <a:gdLst/>
            <a:ahLst/>
            <a:cxnLst/>
            <a:rect l="0" t="0" r="0" b="0"/>
            <a:pathLst>
              <a:path w="57187" h="260351">
                <a:moveTo>
                  <a:pt x="57186" y="0"/>
                </a:moveTo>
                <a:lnTo>
                  <a:pt x="57186" y="3371"/>
                </a:lnTo>
                <a:lnTo>
                  <a:pt x="56480" y="4364"/>
                </a:lnTo>
                <a:lnTo>
                  <a:pt x="55303" y="5026"/>
                </a:lnTo>
                <a:lnTo>
                  <a:pt x="53813" y="5468"/>
                </a:lnTo>
                <a:lnTo>
                  <a:pt x="52819" y="6467"/>
                </a:lnTo>
                <a:lnTo>
                  <a:pt x="52157" y="7840"/>
                </a:lnTo>
                <a:lnTo>
                  <a:pt x="51421" y="11246"/>
                </a:lnTo>
                <a:lnTo>
                  <a:pt x="51094" y="15111"/>
                </a:lnTo>
                <a:lnTo>
                  <a:pt x="50301" y="17130"/>
                </a:lnTo>
                <a:lnTo>
                  <a:pt x="49066" y="19182"/>
                </a:lnTo>
                <a:lnTo>
                  <a:pt x="47536" y="21255"/>
                </a:lnTo>
                <a:lnTo>
                  <a:pt x="45838" y="25440"/>
                </a:lnTo>
                <a:lnTo>
                  <a:pt x="44377" y="30357"/>
                </a:lnTo>
                <a:lnTo>
                  <a:pt x="42998" y="33643"/>
                </a:lnTo>
                <a:lnTo>
                  <a:pt x="41374" y="37246"/>
                </a:lnTo>
                <a:lnTo>
                  <a:pt x="40291" y="41058"/>
                </a:lnTo>
                <a:lnTo>
                  <a:pt x="39086" y="49057"/>
                </a:lnTo>
                <a:lnTo>
                  <a:pt x="38060" y="53166"/>
                </a:lnTo>
                <a:lnTo>
                  <a:pt x="36669" y="57316"/>
                </a:lnTo>
                <a:lnTo>
                  <a:pt x="35036" y="61495"/>
                </a:lnTo>
                <a:lnTo>
                  <a:pt x="33947" y="65691"/>
                </a:lnTo>
                <a:lnTo>
                  <a:pt x="33221" y="69900"/>
                </a:lnTo>
                <a:lnTo>
                  <a:pt x="32737" y="74117"/>
                </a:lnTo>
                <a:lnTo>
                  <a:pt x="31709" y="78339"/>
                </a:lnTo>
                <a:lnTo>
                  <a:pt x="30318" y="82565"/>
                </a:lnTo>
                <a:lnTo>
                  <a:pt x="28684" y="86794"/>
                </a:lnTo>
                <a:lnTo>
                  <a:pt x="27594" y="91729"/>
                </a:lnTo>
                <a:lnTo>
                  <a:pt x="26868" y="97136"/>
                </a:lnTo>
                <a:lnTo>
                  <a:pt x="26384" y="102858"/>
                </a:lnTo>
                <a:lnTo>
                  <a:pt x="25355" y="108789"/>
                </a:lnTo>
                <a:lnTo>
                  <a:pt x="23964" y="114860"/>
                </a:lnTo>
                <a:lnTo>
                  <a:pt x="22330" y="121023"/>
                </a:lnTo>
                <a:lnTo>
                  <a:pt x="21240" y="126543"/>
                </a:lnTo>
                <a:lnTo>
                  <a:pt x="20514" y="131635"/>
                </a:lnTo>
                <a:lnTo>
                  <a:pt x="20030" y="136440"/>
                </a:lnTo>
                <a:lnTo>
                  <a:pt x="19002" y="141760"/>
                </a:lnTo>
                <a:lnTo>
                  <a:pt x="17609" y="147423"/>
                </a:lnTo>
                <a:lnTo>
                  <a:pt x="15976" y="153315"/>
                </a:lnTo>
                <a:lnTo>
                  <a:pt x="14886" y="158655"/>
                </a:lnTo>
                <a:lnTo>
                  <a:pt x="14160" y="163626"/>
                </a:lnTo>
                <a:lnTo>
                  <a:pt x="13676" y="168351"/>
                </a:lnTo>
                <a:lnTo>
                  <a:pt x="13354" y="172912"/>
                </a:lnTo>
                <a:lnTo>
                  <a:pt x="13139" y="177364"/>
                </a:lnTo>
                <a:lnTo>
                  <a:pt x="12995" y="181742"/>
                </a:lnTo>
                <a:lnTo>
                  <a:pt x="12193" y="186073"/>
                </a:lnTo>
                <a:lnTo>
                  <a:pt x="10953" y="190371"/>
                </a:lnTo>
                <a:lnTo>
                  <a:pt x="9420" y="194647"/>
                </a:lnTo>
                <a:lnTo>
                  <a:pt x="9104" y="199615"/>
                </a:lnTo>
                <a:lnTo>
                  <a:pt x="9600" y="205044"/>
                </a:lnTo>
                <a:lnTo>
                  <a:pt x="10636" y="210779"/>
                </a:lnTo>
                <a:lnTo>
                  <a:pt x="10620" y="215309"/>
                </a:lnTo>
                <a:lnTo>
                  <a:pt x="9904" y="219034"/>
                </a:lnTo>
                <a:lnTo>
                  <a:pt x="8721" y="222223"/>
                </a:lnTo>
                <a:lnTo>
                  <a:pt x="7406" y="229529"/>
                </a:lnTo>
                <a:lnTo>
                  <a:pt x="6562" y="238975"/>
                </a:lnTo>
                <a:lnTo>
                  <a:pt x="6447" y="244030"/>
                </a:lnTo>
                <a:lnTo>
                  <a:pt x="6373" y="252031"/>
                </a:lnTo>
                <a:lnTo>
                  <a:pt x="5661" y="253393"/>
                </a:lnTo>
                <a:lnTo>
                  <a:pt x="4480" y="255007"/>
                </a:lnTo>
                <a:lnTo>
                  <a:pt x="0" y="26035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4" name="SMARTInkAnnotation568"/>
          <p:cNvSpPr/>
          <p:nvPr/>
        </p:nvSpPr>
        <p:spPr>
          <a:xfrm>
            <a:off x="931183" y="5073650"/>
            <a:ext cx="158850" cy="914320"/>
          </a:xfrm>
          <a:custGeom>
            <a:avLst/>
            <a:gdLst/>
            <a:ahLst/>
            <a:cxnLst/>
            <a:rect l="0" t="0" r="0" b="0"/>
            <a:pathLst>
              <a:path w="158850" h="914320">
                <a:moveTo>
                  <a:pt x="0" y="0"/>
                </a:moveTo>
                <a:lnTo>
                  <a:pt x="0" y="3370"/>
                </a:lnTo>
                <a:lnTo>
                  <a:pt x="705" y="5069"/>
                </a:lnTo>
                <a:lnTo>
                  <a:pt x="4366" y="10831"/>
                </a:lnTo>
                <a:lnTo>
                  <a:pt x="5470" y="14926"/>
                </a:lnTo>
                <a:lnTo>
                  <a:pt x="7008" y="34709"/>
                </a:lnTo>
                <a:lnTo>
                  <a:pt x="11373" y="50966"/>
                </a:lnTo>
                <a:lnTo>
                  <a:pt x="12820" y="59341"/>
                </a:lnTo>
                <a:lnTo>
                  <a:pt x="16898" y="72694"/>
                </a:lnTo>
                <a:lnTo>
                  <a:pt x="20517" y="93930"/>
                </a:lnTo>
                <a:lnTo>
                  <a:pt x="27821" y="115294"/>
                </a:lnTo>
                <a:lnTo>
                  <a:pt x="31695" y="139191"/>
                </a:lnTo>
                <a:lnTo>
                  <a:pt x="36611" y="154444"/>
                </a:lnTo>
                <a:lnTo>
                  <a:pt x="40510" y="166008"/>
                </a:lnTo>
                <a:lnTo>
                  <a:pt x="45837" y="196969"/>
                </a:lnTo>
                <a:lnTo>
                  <a:pt x="49352" y="214053"/>
                </a:lnTo>
                <a:lnTo>
                  <a:pt x="52275" y="229934"/>
                </a:lnTo>
                <a:lnTo>
                  <a:pt x="55003" y="241893"/>
                </a:lnTo>
                <a:lnTo>
                  <a:pt x="56898" y="269757"/>
                </a:lnTo>
                <a:lnTo>
                  <a:pt x="58940" y="278877"/>
                </a:lnTo>
                <a:lnTo>
                  <a:pt x="61495" y="288340"/>
                </a:lnTo>
                <a:lnTo>
                  <a:pt x="63270" y="314470"/>
                </a:lnTo>
                <a:lnTo>
                  <a:pt x="67853" y="336500"/>
                </a:lnTo>
                <a:lnTo>
                  <a:pt x="70420" y="368946"/>
                </a:lnTo>
                <a:lnTo>
                  <a:pt x="74887" y="393828"/>
                </a:lnTo>
                <a:lnTo>
                  <a:pt x="76068" y="421808"/>
                </a:lnTo>
                <a:lnTo>
                  <a:pt x="76900" y="442401"/>
                </a:lnTo>
                <a:lnTo>
                  <a:pt x="81304" y="458774"/>
                </a:lnTo>
                <a:lnTo>
                  <a:pt x="85084" y="470599"/>
                </a:lnTo>
                <a:lnTo>
                  <a:pt x="88190" y="495438"/>
                </a:lnTo>
                <a:lnTo>
                  <a:pt x="89434" y="514391"/>
                </a:lnTo>
                <a:lnTo>
                  <a:pt x="93939" y="539758"/>
                </a:lnTo>
                <a:lnTo>
                  <a:pt x="96786" y="558802"/>
                </a:lnTo>
                <a:lnTo>
                  <a:pt x="100218" y="575969"/>
                </a:lnTo>
                <a:lnTo>
                  <a:pt x="103117" y="591874"/>
                </a:lnTo>
                <a:lnTo>
                  <a:pt x="106545" y="603133"/>
                </a:lnTo>
                <a:lnTo>
                  <a:pt x="110422" y="612840"/>
                </a:lnTo>
                <a:lnTo>
                  <a:pt x="112616" y="621858"/>
                </a:lnTo>
                <a:lnTo>
                  <a:pt x="114217" y="647661"/>
                </a:lnTo>
                <a:lnTo>
                  <a:pt x="115008" y="656855"/>
                </a:lnTo>
                <a:lnTo>
                  <a:pt x="119423" y="673226"/>
                </a:lnTo>
                <a:lnTo>
                  <a:pt x="123206" y="682798"/>
                </a:lnTo>
                <a:lnTo>
                  <a:pt x="127020" y="704806"/>
                </a:lnTo>
                <a:lnTo>
                  <a:pt x="131219" y="719732"/>
                </a:lnTo>
                <a:lnTo>
                  <a:pt x="132996" y="743381"/>
                </a:lnTo>
                <a:lnTo>
                  <a:pt x="133945" y="755841"/>
                </a:lnTo>
                <a:lnTo>
                  <a:pt x="138878" y="784054"/>
                </a:lnTo>
                <a:lnTo>
                  <a:pt x="140313" y="806338"/>
                </a:lnTo>
                <a:lnTo>
                  <a:pt x="145234" y="826069"/>
                </a:lnTo>
                <a:lnTo>
                  <a:pt x="146668" y="840847"/>
                </a:lnTo>
                <a:lnTo>
                  <a:pt x="151134" y="857355"/>
                </a:lnTo>
                <a:lnTo>
                  <a:pt x="152226" y="870833"/>
                </a:lnTo>
                <a:lnTo>
                  <a:pt x="153021" y="873361"/>
                </a:lnTo>
                <a:lnTo>
                  <a:pt x="156808" y="880289"/>
                </a:lnTo>
                <a:lnTo>
                  <a:pt x="157942" y="884658"/>
                </a:lnTo>
                <a:lnTo>
                  <a:pt x="158848" y="913016"/>
                </a:lnTo>
                <a:lnTo>
                  <a:pt x="158849" y="914319"/>
                </a:lnTo>
                <a:lnTo>
                  <a:pt x="158849" y="89535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5" name="SMARTInkAnnotation569"/>
          <p:cNvSpPr/>
          <p:nvPr/>
        </p:nvSpPr>
        <p:spPr>
          <a:xfrm>
            <a:off x="874880" y="4953000"/>
            <a:ext cx="1365219" cy="125963"/>
          </a:xfrm>
          <a:custGeom>
            <a:avLst/>
            <a:gdLst/>
            <a:ahLst/>
            <a:cxnLst/>
            <a:rect l="0" t="0" r="0" b="0"/>
            <a:pathLst>
              <a:path w="1365219" h="125963">
                <a:moveTo>
                  <a:pt x="5471" y="107950"/>
                </a:moveTo>
                <a:lnTo>
                  <a:pt x="5471" y="118885"/>
                </a:lnTo>
                <a:lnTo>
                  <a:pt x="3588" y="121747"/>
                </a:lnTo>
                <a:lnTo>
                  <a:pt x="0" y="125962"/>
                </a:lnTo>
                <a:lnTo>
                  <a:pt x="8025" y="122431"/>
                </a:lnTo>
                <a:lnTo>
                  <a:pt x="11677" y="120720"/>
                </a:lnTo>
                <a:lnTo>
                  <a:pt x="11781" y="117300"/>
                </a:lnTo>
                <a:lnTo>
                  <a:pt x="11824" y="108911"/>
                </a:lnTo>
                <a:lnTo>
                  <a:pt x="12530" y="108591"/>
                </a:lnTo>
                <a:lnTo>
                  <a:pt x="18737" y="108076"/>
                </a:lnTo>
                <a:lnTo>
                  <a:pt x="60661" y="107950"/>
                </a:lnTo>
                <a:lnTo>
                  <a:pt x="152169" y="107950"/>
                </a:lnTo>
                <a:lnTo>
                  <a:pt x="162685" y="109831"/>
                </a:lnTo>
                <a:lnTo>
                  <a:pt x="172771" y="112314"/>
                </a:lnTo>
                <a:lnTo>
                  <a:pt x="215274" y="114184"/>
                </a:lnTo>
                <a:lnTo>
                  <a:pt x="251304" y="113580"/>
                </a:lnTo>
                <a:lnTo>
                  <a:pt x="272459" y="109932"/>
                </a:lnTo>
                <a:lnTo>
                  <a:pt x="309501" y="108211"/>
                </a:lnTo>
                <a:lnTo>
                  <a:pt x="382558" y="107957"/>
                </a:lnTo>
                <a:lnTo>
                  <a:pt x="407914" y="104581"/>
                </a:lnTo>
                <a:lnTo>
                  <a:pt x="446148" y="102189"/>
                </a:lnTo>
                <a:lnTo>
                  <a:pt x="481626" y="99835"/>
                </a:lnTo>
                <a:lnTo>
                  <a:pt x="515828" y="96156"/>
                </a:lnTo>
                <a:lnTo>
                  <a:pt x="534697" y="93771"/>
                </a:lnTo>
                <a:lnTo>
                  <a:pt x="572201" y="89862"/>
                </a:lnTo>
                <a:lnTo>
                  <a:pt x="589639" y="87447"/>
                </a:lnTo>
                <a:lnTo>
                  <a:pt x="627218" y="83517"/>
                </a:lnTo>
                <a:lnTo>
                  <a:pt x="645861" y="81098"/>
                </a:lnTo>
                <a:lnTo>
                  <a:pt x="677467" y="77168"/>
                </a:lnTo>
                <a:lnTo>
                  <a:pt x="713545" y="75686"/>
                </a:lnTo>
                <a:lnTo>
                  <a:pt x="739982" y="71893"/>
                </a:lnTo>
                <a:lnTo>
                  <a:pt x="779342" y="70119"/>
                </a:lnTo>
                <a:lnTo>
                  <a:pt x="878103" y="69852"/>
                </a:lnTo>
                <a:lnTo>
                  <a:pt x="900131" y="66480"/>
                </a:lnTo>
                <a:lnTo>
                  <a:pt x="938013" y="63893"/>
                </a:lnTo>
                <a:lnTo>
                  <a:pt x="951548" y="62969"/>
                </a:lnTo>
                <a:lnTo>
                  <a:pt x="971782" y="59187"/>
                </a:lnTo>
                <a:lnTo>
                  <a:pt x="1008487" y="57418"/>
                </a:lnTo>
                <a:lnTo>
                  <a:pt x="1114117" y="57150"/>
                </a:lnTo>
                <a:lnTo>
                  <a:pt x="1131027" y="53779"/>
                </a:lnTo>
                <a:lnTo>
                  <a:pt x="1170285" y="50974"/>
                </a:lnTo>
                <a:lnTo>
                  <a:pt x="1187205" y="50146"/>
                </a:lnTo>
                <a:lnTo>
                  <a:pt x="1201475" y="46451"/>
                </a:lnTo>
                <a:lnTo>
                  <a:pt x="1220829" y="42964"/>
                </a:lnTo>
                <a:lnTo>
                  <a:pt x="1232563" y="40262"/>
                </a:lnTo>
                <a:lnTo>
                  <a:pt x="1260537" y="37584"/>
                </a:lnTo>
                <a:lnTo>
                  <a:pt x="1268331" y="34813"/>
                </a:lnTo>
                <a:lnTo>
                  <a:pt x="1276503" y="31230"/>
                </a:lnTo>
                <a:lnTo>
                  <a:pt x="1284841" y="27991"/>
                </a:lnTo>
                <a:lnTo>
                  <a:pt x="1305087" y="24923"/>
                </a:lnTo>
                <a:lnTo>
                  <a:pt x="1312729" y="21104"/>
                </a:lnTo>
                <a:lnTo>
                  <a:pt x="1325720" y="19455"/>
                </a:lnTo>
                <a:lnTo>
                  <a:pt x="1338668" y="19130"/>
                </a:lnTo>
                <a:lnTo>
                  <a:pt x="1341869" y="18398"/>
                </a:lnTo>
                <a:lnTo>
                  <a:pt x="1347310" y="15703"/>
                </a:lnTo>
                <a:lnTo>
                  <a:pt x="1352082" y="12153"/>
                </a:lnTo>
                <a:lnTo>
                  <a:pt x="1356556" y="8224"/>
                </a:lnTo>
                <a:lnTo>
                  <a:pt x="1365218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6" name="SMARTInkAnnotation570"/>
          <p:cNvSpPr/>
          <p:nvPr/>
        </p:nvSpPr>
        <p:spPr>
          <a:xfrm>
            <a:off x="372034" y="5277827"/>
            <a:ext cx="196974" cy="170448"/>
          </a:xfrm>
          <a:custGeom>
            <a:avLst/>
            <a:gdLst/>
            <a:ahLst/>
            <a:cxnLst/>
            <a:rect l="0" t="0" r="0" b="0"/>
            <a:pathLst>
              <a:path w="196974" h="170448">
                <a:moveTo>
                  <a:pt x="38124" y="94273"/>
                </a:moveTo>
                <a:lnTo>
                  <a:pt x="34751" y="97644"/>
                </a:lnTo>
                <a:lnTo>
                  <a:pt x="33757" y="99342"/>
                </a:lnTo>
                <a:lnTo>
                  <a:pt x="32653" y="103111"/>
                </a:lnTo>
                <a:lnTo>
                  <a:pt x="30280" y="107138"/>
                </a:lnTo>
                <a:lnTo>
                  <a:pt x="26377" y="112101"/>
                </a:lnTo>
                <a:lnTo>
                  <a:pt x="22078" y="112780"/>
                </a:lnTo>
                <a:lnTo>
                  <a:pt x="18955" y="112961"/>
                </a:lnTo>
                <a:lnTo>
                  <a:pt x="16873" y="113787"/>
                </a:lnTo>
                <a:lnTo>
                  <a:pt x="15484" y="115043"/>
                </a:lnTo>
                <a:lnTo>
                  <a:pt x="13257" y="118758"/>
                </a:lnTo>
                <a:lnTo>
                  <a:pt x="12817" y="123856"/>
                </a:lnTo>
                <a:lnTo>
                  <a:pt x="12756" y="125060"/>
                </a:lnTo>
                <a:lnTo>
                  <a:pt x="8351" y="130197"/>
                </a:lnTo>
                <a:lnTo>
                  <a:pt x="7242" y="131406"/>
                </a:lnTo>
                <a:lnTo>
                  <a:pt x="6749" y="133825"/>
                </a:lnTo>
                <a:lnTo>
                  <a:pt x="6530" y="137251"/>
                </a:lnTo>
                <a:lnTo>
                  <a:pt x="6377" y="143903"/>
                </a:lnTo>
                <a:lnTo>
                  <a:pt x="4482" y="146435"/>
                </a:lnTo>
                <a:lnTo>
                  <a:pt x="886" y="150437"/>
                </a:lnTo>
                <a:lnTo>
                  <a:pt x="394" y="152866"/>
                </a:lnTo>
                <a:lnTo>
                  <a:pt x="1" y="157771"/>
                </a:lnTo>
                <a:lnTo>
                  <a:pt x="0" y="157772"/>
                </a:lnTo>
                <a:lnTo>
                  <a:pt x="0" y="126876"/>
                </a:lnTo>
                <a:lnTo>
                  <a:pt x="706" y="123769"/>
                </a:lnTo>
                <a:lnTo>
                  <a:pt x="1883" y="120993"/>
                </a:lnTo>
                <a:lnTo>
                  <a:pt x="3374" y="118436"/>
                </a:lnTo>
                <a:lnTo>
                  <a:pt x="4367" y="115321"/>
                </a:lnTo>
                <a:lnTo>
                  <a:pt x="5030" y="111833"/>
                </a:lnTo>
                <a:lnTo>
                  <a:pt x="5471" y="108097"/>
                </a:lnTo>
                <a:lnTo>
                  <a:pt x="5766" y="104194"/>
                </a:lnTo>
                <a:lnTo>
                  <a:pt x="5962" y="100181"/>
                </a:lnTo>
                <a:lnTo>
                  <a:pt x="6093" y="96095"/>
                </a:lnTo>
                <a:lnTo>
                  <a:pt x="6886" y="91960"/>
                </a:lnTo>
                <a:lnTo>
                  <a:pt x="8121" y="87792"/>
                </a:lnTo>
                <a:lnTo>
                  <a:pt x="9650" y="83602"/>
                </a:lnTo>
                <a:lnTo>
                  <a:pt x="11375" y="79398"/>
                </a:lnTo>
                <a:lnTo>
                  <a:pt x="13232" y="75185"/>
                </a:lnTo>
                <a:lnTo>
                  <a:pt x="15175" y="70964"/>
                </a:lnTo>
                <a:lnTo>
                  <a:pt x="16471" y="67444"/>
                </a:lnTo>
                <a:lnTo>
                  <a:pt x="17335" y="64393"/>
                </a:lnTo>
                <a:lnTo>
                  <a:pt x="17910" y="61653"/>
                </a:lnTo>
                <a:lnTo>
                  <a:pt x="19000" y="58415"/>
                </a:lnTo>
                <a:lnTo>
                  <a:pt x="20433" y="54846"/>
                </a:lnTo>
                <a:lnTo>
                  <a:pt x="22094" y="51055"/>
                </a:lnTo>
                <a:lnTo>
                  <a:pt x="23907" y="47822"/>
                </a:lnTo>
                <a:lnTo>
                  <a:pt x="25822" y="44961"/>
                </a:lnTo>
                <a:lnTo>
                  <a:pt x="29833" y="39902"/>
                </a:lnTo>
                <a:lnTo>
                  <a:pt x="33968" y="35300"/>
                </a:lnTo>
                <a:lnTo>
                  <a:pt x="35353" y="33086"/>
                </a:lnTo>
                <a:lnTo>
                  <a:pt x="36893" y="28744"/>
                </a:lnTo>
                <a:lnTo>
                  <a:pt x="38009" y="25892"/>
                </a:lnTo>
                <a:lnTo>
                  <a:pt x="39459" y="22580"/>
                </a:lnTo>
                <a:lnTo>
                  <a:pt x="41132" y="18961"/>
                </a:lnTo>
                <a:lnTo>
                  <a:pt x="42954" y="16549"/>
                </a:lnTo>
                <a:lnTo>
                  <a:pt x="44874" y="14940"/>
                </a:lnTo>
                <a:lnTo>
                  <a:pt x="46860" y="13868"/>
                </a:lnTo>
                <a:lnTo>
                  <a:pt x="48184" y="12448"/>
                </a:lnTo>
                <a:lnTo>
                  <a:pt x="49067" y="10794"/>
                </a:lnTo>
                <a:lnTo>
                  <a:pt x="50483" y="6444"/>
                </a:lnTo>
                <a:lnTo>
                  <a:pt x="50763" y="1221"/>
                </a:lnTo>
                <a:lnTo>
                  <a:pt x="50801" y="0"/>
                </a:lnTo>
                <a:lnTo>
                  <a:pt x="51518" y="380"/>
                </a:lnTo>
                <a:lnTo>
                  <a:pt x="54196" y="2683"/>
                </a:lnTo>
                <a:lnTo>
                  <a:pt x="55193" y="4286"/>
                </a:lnTo>
                <a:lnTo>
                  <a:pt x="56300" y="7947"/>
                </a:lnTo>
                <a:lnTo>
                  <a:pt x="56792" y="11926"/>
                </a:lnTo>
                <a:lnTo>
                  <a:pt x="56924" y="13976"/>
                </a:lnTo>
                <a:lnTo>
                  <a:pt x="57717" y="16752"/>
                </a:lnTo>
                <a:lnTo>
                  <a:pt x="58952" y="20015"/>
                </a:lnTo>
                <a:lnTo>
                  <a:pt x="60481" y="23601"/>
                </a:lnTo>
                <a:lnTo>
                  <a:pt x="64063" y="31349"/>
                </a:lnTo>
                <a:lnTo>
                  <a:pt x="66007" y="35390"/>
                </a:lnTo>
                <a:lnTo>
                  <a:pt x="67302" y="39495"/>
                </a:lnTo>
                <a:lnTo>
                  <a:pt x="68166" y="43644"/>
                </a:lnTo>
                <a:lnTo>
                  <a:pt x="68742" y="47820"/>
                </a:lnTo>
                <a:lnTo>
                  <a:pt x="69832" y="52016"/>
                </a:lnTo>
                <a:lnTo>
                  <a:pt x="71265" y="56224"/>
                </a:lnTo>
                <a:lnTo>
                  <a:pt x="72926" y="60441"/>
                </a:lnTo>
                <a:lnTo>
                  <a:pt x="74033" y="65368"/>
                </a:lnTo>
                <a:lnTo>
                  <a:pt x="74771" y="70769"/>
                </a:lnTo>
                <a:lnTo>
                  <a:pt x="75264" y="76487"/>
                </a:lnTo>
                <a:lnTo>
                  <a:pt x="75592" y="81710"/>
                </a:lnTo>
                <a:lnTo>
                  <a:pt x="75956" y="91277"/>
                </a:lnTo>
                <a:lnTo>
                  <a:pt x="76759" y="95803"/>
                </a:lnTo>
                <a:lnTo>
                  <a:pt x="78001" y="100232"/>
                </a:lnTo>
                <a:lnTo>
                  <a:pt x="79535" y="104596"/>
                </a:lnTo>
                <a:lnTo>
                  <a:pt x="81263" y="108916"/>
                </a:lnTo>
                <a:lnTo>
                  <a:pt x="83121" y="113207"/>
                </a:lnTo>
                <a:lnTo>
                  <a:pt x="85066" y="117479"/>
                </a:lnTo>
                <a:lnTo>
                  <a:pt x="86363" y="121033"/>
                </a:lnTo>
                <a:lnTo>
                  <a:pt x="87227" y="124107"/>
                </a:lnTo>
                <a:lnTo>
                  <a:pt x="87803" y="126862"/>
                </a:lnTo>
                <a:lnTo>
                  <a:pt x="88893" y="130110"/>
                </a:lnTo>
                <a:lnTo>
                  <a:pt x="90326" y="133687"/>
                </a:lnTo>
                <a:lnTo>
                  <a:pt x="91987" y="137482"/>
                </a:lnTo>
                <a:lnTo>
                  <a:pt x="93801" y="140718"/>
                </a:lnTo>
                <a:lnTo>
                  <a:pt x="95716" y="143581"/>
                </a:lnTo>
                <a:lnTo>
                  <a:pt x="97699" y="146195"/>
                </a:lnTo>
                <a:lnTo>
                  <a:pt x="99901" y="150981"/>
                </a:lnTo>
                <a:lnTo>
                  <a:pt x="100489" y="153245"/>
                </a:lnTo>
                <a:lnTo>
                  <a:pt x="103024" y="157642"/>
                </a:lnTo>
                <a:lnTo>
                  <a:pt x="107031" y="162843"/>
                </a:lnTo>
                <a:lnTo>
                  <a:pt x="111098" y="167115"/>
                </a:lnTo>
                <a:lnTo>
                  <a:pt x="112895" y="168234"/>
                </a:lnTo>
                <a:lnTo>
                  <a:pt x="116775" y="169478"/>
                </a:lnTo>
                <a:lnTo>
                  <a:pt x="122928" y="170178"/>
                </a:lnTo>
                <a:lnTo>
                  <a:pt x="128415" y="170434"/>
                </a:lnTo>
                <a:lnTo>
                  <a:pt x="130088" y="170447"/>
                </a:lnTo>
                <a:lnTo>
                  <a:pt x="131909" y="169750"/>
                </a:lnTo>
                <a:lnTo>
                  <a:pt x="135815" y="167094"/>
                </a:lnTo>
                <a:lnTo>
                  <a:pt x="139905" y="163562"/>
                </a:lnTo>
                <a:lnTo>
                  <a:pt x="141984" y="161632"/>
                </a:lnTo>
                <a:lnTo>
                  <a:pt x="143370" y="159641"/>
                </a:lnTo>
                <a:lnTo>
                  <a:pt x="144909" y="155546"/>
                </a:lnTo>
                <a:lnTo>
                  <a:pt x="147476" y="151374"/>
                </a:lnTo>
                <a:lnTo>
                  <a:pt x="150971" y="146462"/>
                </a:lnTo>
                <a:lnTo>
                  <a:pt x="152891" y="143177"/>
                </a:lnTo>
                <a:lnTo>
                  <a:pt x="154877" y="139576"/>
                </a:lnTo>
                <a:lnTo>
                  <a:pt x="156907" y="136469"/>
                </a:lnTo>
                <a:lnTo>
                  <a:pt x="158966" y="133693"/>
                </a:lnTo>
                <a:lnTo>
                  <a:pt x="161045" y="131136"/>
                </a:lnTo>
                <a:lnTo>
                  <a:pt x="163355" y="126414"/>
                </a:lnTo>
                <a:lnTo>
                  <a:pt x="165088" y="121258"/>
                </a:lnTo>
                <a:lnTo>
                  <a:pt x="166538" y="117907"/>
                </a:lnTo>
                <a:lnTo>
                  <a:pt x="168211" y="114262"/>
                </a:lnTo>
                <a:lnTo>
                  <a:pt x="170032" y="111127"/>
                </a:lnTo>
                <a:lnTo>
                  <a:pt x="171953" y="108331"/>
                </a:lnTo>
                <a:lnTo>
                  <a:pt x="173939" y="105762"/>
                </a:lnTo>
                <a:lnTo>
                  <a:pt x="175969" y="102638"/>
                </a:lnTo>
                <a:lnTo>
                  <a:pt x="178028" y="99144"/>
                </a:lnTo>
                <a:lnTo>
                  <a:pt x="180107" y="95404"/>
                </a:lnTo>
                <a:lnTo>
                  <a:pt x="181493" y="92205"/>
                </a:lnTo>
                <a:lnTo>
                  <a:pt x="182417" y="89366"/>
                </a:lnTo>
                <a:lnTo>
                  <a:pt x="183033" y="86769"/>
                </a:lnTo>
                <a:lnTo>
                  <a:pt x="184150" y="83626"/>
                </a:lnTo>
                <a:lnTo>
                  <a:pt x="185600" y="80119"/>
                </a:lnTo>
                <a:lnTo>
                  <a:pt x="187273" y="76370"/>
                </a:lnTo>
                <a:lnTo>
                  <a:pt x="188389" y="73166"/>
                </a:lnTo>
                <a:lnTo>
                  <a:pt x="189132" y="70324"/>
                </a:lnTo>
                <a:lnTo>
                  <a:pt x="189958" y="65284"/>
                </a:lnTo>
                <a:lnTo>
                  <a:pt x="190325" y="60693"/>
                </a:lnTo>
                <a:lnTo>
                  <a:pt x="190489" y="54419"/>
                </a:lnTo>
                <a:lnTo>
                  <a:pt x="190611" y="35276"/>
                </a:lnTo>
                <a:lnTo>
                  <a:pt x="191320" y="33774"/>
                </a:lnTo>
                <a:lnTo>
                  <a:pt x="192499" y="32774"/>
                </a:lnTo>
                <a:lnTo>
                  <a:pt x="193990" y="32107"/>
                </a:lnTo>
                <a:lnTo>
                  <a:pt x="194984" y="30957"/>
                </a:lnTo>
                <a:lnTo>
                  <a:pt x="195647" y="29485"/>
                </a:lnTo>
                <a:lnTo>
                  <a:pt x="196384" y="25262"/>
                </a:lnTo>
                <a:lnTo>
                  <a:pt x="196580" y="22160"/>
                </a:lnTo>
                <a:lnTo>
                  <a:pt x="196799" y="15656"/>
                </a:lnTo>
                <a:lnTo>
                  <a:pt x="196973" y="5373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7" name="SMARTInkAnnotation571"/>
          <p:cNvSpPr/>
          <p:nvPr/>
        </p:nvSpPr>
        <p:spPr>
          <a:xfrm>
            <a:off x="683465" y="5245100"/>
            <a:ext cx="113907" cy="105012"/>
          </a:xfrm>
          <a:custGeom>
            <a:avLst/>
            <a:gdLst/>
            <a:ahLst/>
            <a:cxnLst/>
            <a:rect l="0" t="0" r="0" b="0"/>
            <a:pathLst>
              <a:path w="113907" h="105012">
                <a:moveTo>
                  <a:pt x="38037" y="19050"/>
                </a:moveTo>
                <a:lnTo>
                  <a:pt x="44368" y="19050"/>
                </a:lnTo>
                <a:lnTo>
                  <a:pt x="41011" y="22421"/>
                </a:lnTo>
                <a:lnTo>
                  <a:pt x="39314" y="23414"/>
                </a:lnTo>
                <a:lnTo>
                  <a:pt x="37476" y="24076"/>
                </a:lnTo>
                <a:lnTo>
                  <a:pt x="35545" y="24518"/>
                </a:lnTo>
                <a:lnTo>
                  <a:pt x="33552" y="24812"/>
                </a:lnTo>
                <a:lnTo>
                  <a:pt x="31517" y="25009"/>
                </a:lnTo>
                <a:lnTo>
                  <a:pt x="29454" y="25139"/>
                </a:lnTo>
                <a:lnTo>
                  <a:pt x="28079" y="25931"/>
                </a:lnTo>
                <a:lnTo>
                  <a:pt x="27162" y="27166"/>
                </a:lnTo>
                <a:lnTo>
                  <a:pt x="26551" y="28694"/>
                </a:lnTo>
                <a:lnTo>
                  <a:pt x="25438" y="30419"/>
                </a:lnTo>
                <a:lnTo>
                  <a:pt x="23989" y="32273"/>
                </a:lnTo>
                <a:lnTo>
                  <a:pt x="22318" y="34216"/>
                </a:lnTo>
                <a:lnTo>
                  <a:pt x="20498" y="36216"/>
                </a:lnTo>
                <a:lnTo>
                  <a:pt x="16592" y="40321"/>
                </a:lnTo>
                <a:lnTo>
                  <a:pt x="10425" y="46598"/>
                </a:lnTo>
                <a:lnTo>
                  <a:pt x="9039" y="49410"/>
                </a:lnTo>
                <a:lnTo>
                  <a:pt x="8115" y="52696"/>
                </a:lnTo>
                <a:lnTo>
                  <a:pt x="7499" y="56298"/>
                </a:lnTo>
                <a:lnTo>
                  <a:pt x="6382" y="59404"/>
                </a:lnTo>
                <a:lnTo>
                  <a:pt x="4932" y="62181"/>
                </a:lnTo>
                <a:lnTo>
                  <a:pt x="3259" y="64738"/>
                </a:lnTo>
                <a:lnTo>
                  <a:pt x="2144" y="67147"/>
                </a:lnTo>
                <a:lnTo>
                  <a:pt x="1400" y="69460"/>
                </a:lnTo>
                <a:lnTo>
                  <a:pt x="905" y="71707"/>
                </a:lnTo>
                <a:lnTo>
                  <a:pt x="574" y="73910"/>
                </a:lnTo>
                <a:lnTo>
                  <a:pt x="353" y="76085"/>
                </a:lnTo>
                <a:lnTo>
                  <a:pt x="207" y="78240"/>
                </a:lnTo>
                <a:lnTo>
                  <a:pt x="109" y="80382"/>
                </a:lnTo>
                <a:lnTo>
                  <a:pt x="0" y="84644"/>
                </a:lnTo>
                <a:lnTo>
                  <a:pt x="677" y="86768"/>
                </a:lnTo>
                <a:lnTo>
                  <a:pt x="1834" y="88890"/>
                </a:lnTo>
                <a:lnTo>
                  <a:pt x="3312" y="91010"/>
                </a:lnTo>
                <a:lnTo>
                  <a:pt x="5003" y="93129"/>
                </a:lnTo>
                <a:lnTo>
                  <a:pt x="6836" y="95247"/>
                </a:lnTo>
                <a:lnTo>
                  <a:pt x="8764" y="97365"/>
                </a:lnTo>
                <a:lnTo>
                  <a:pt x="10756" y="98777"/>
                </a:lnTo>
                <a:lnTo>
                  <a:pt x="12790" y="99718"/>
                </a:lnTo>
                <a:lnTo>
                  <a:pt x="14851" y="100346"/>
                </a:lnTo>
                <a:lnTo>
                  <a:pt x="16932" y="101470"/>
                </a:lnTo>
                <a:lnTo>
                  <a:pt x="19025" y="102924"/>
                </a:lnTo>
                <a:lnTo>
                  <a:pt x="21126" y="104599"/>
                </a:lnTo>
                <a:lnTo>
                  <a:pt x="23233" y="105011"/>
                </a:lnTo>
                <a:lnTo>
                  <a:pt x="25344" y="104580"/>
                </a:lnTo>
                <a:lnTo>
                  <a:pt x="27457" y="103587"/>
                </a:lnTo>
                <a:lnTo>
                  <a:pt x="30278" y="102925"/>
                </a:lnTo>
                <a:lnTo>
                  <a:pt x="33570" y="102483"/>
                </a:lnTo>
                <a:lnTo>
                  <a:pt x="37177" y="102189"/>
                </a:lnTo>
                <a:lnTo>
                  <a:pt x="40994" y="101993"/>
                </a:lnTo>
                <a:lnTo>
                  <a:pt x="49000" y="101775"/>
                </a:lnTo>
                <a:lnTo>
                  <a:pt x="53111" y="101011"/>
                </a:lnTo>
                <a:lnTo>
                  <a:pt x="57264" y="99797"/>
                </a:lnTo>
                <a:lnTo>
                  <a:pt x="61445" y="98282"/>
                </a:lnTo>
                <a:lnTo>
                  <a:pt x="64938" y="97271"/>
                </a:lnTo>
                <a:lnTo>
                  <a:pt x="67973" y="96598"/>
                </a:lnTo>
                <a:lnTo>
                  <a:pt x="70702" y="96148"/>
                </a:lnTo>
                <a:lnTo>
                  <a:pt x="73228" y="95143"/>
                </a:lnTo>
                <a:lnTo>
                  <a:pt x="75617" y="93768"/>
                </a:lnTo>
                <a:lnTo>
                  <a:pt x="77917" y="92146"/>
                </a:lnTo>
                <a:lnTo>
                  <a:pt x="80861" y="90358"/>
                </a:lnTo>
                <a:lnTo>
                  <a:pt x="84236" y="88461"/>
                </a:lnTo>
                <a:lnTo>
                  <a:pt x="87899" y="86491"/>
                </a:lnTo>
                <a:lnTo>
                  <a:pt x="91046" y="84472"/>
                </a:lnTo>
                <a:lnTo>
                  <a:pt x="93850" y="82421"/>
                </a:lnTo>
                <a:lnTo>
                  <a:pt x="96426" y="80347"/>
                </a:lnTo>
                <a:lnTo>
                  <a:pt x="98849" y="78259"/>
                </a:lnTo>
                <a:lnTo>
                  <a:pt x="101170" y="76162"/>
                </a:lnTo>
                <a:lnTo>
                  <a:pt x="105632" y="71950"/>
                </a:lnTo>
                <a:lnTo>
                  <a:pt x="109968" y="67726"/>
                </a:lnTo>
                <a:lnTo>
                  <a:pt x="111407" y="65612"/>
                </a:lnTo>
                <a:lnTo>
                  <a:pt x="112366" y="63497"/>
                </a:lnTo>
                <a:lnTo>
                  <a:pt x="113006" y="61382"/>
                </a:lnTo>
                <a:lnTo>
                  <a:pt x="113432" y="58560"/>
                </a:lnTo>
                <a:lnTo>
                  <a:pt x="113716" y="55268"/>
                </a:lnTo>
                <a:lnTo>
                  <a:pt x="113906" y="51662"/>
                </a:lnTo>
                <a:lnTo>
                  <a:pt x="113326" y="48552"/>
                </a:lnTo>
                <a:lnTo>
                  <a:pt x="112234" y="45774"/>
                </a:lnTo>
                <a:lnTo>
                  <a:pt x="110799" y="43216"/>
                </a:lnTo>
                <a:lnTo>
                  <a:pt x="109137" y="40805"/>
                </a:lnTo>
                <a:lnTo>
                  <a:pt x="107323" y="38493"/>
                </a:lnTo>
                <a:lnTo>
                  <a:pt x="105407" y="36245"/>
                </a:lnTo>
                <a:lnTo>
                  <a:pt x="103425" y="34041"/>
                </a:lnTo>
                <a:lnTo>
                  <a:pt x="99339" y="29711"/>
                </a:lnTo>
                <a:lnTo>
                  <a:pt x="97261" y="26863"/>
                </a:lnTo>
                <a:lnTo>
                  <a:pt x="95169" y="23554"/>
                </a:lnTo>
                <a:lnTo>
                  <a:pt x="93069" y="19936"/>
                </a:lnTo>
                <a:lnTo>
                  <a:pt x="90963" y="16819"/>
                </a:lnTo>
                <a:lnTo>
                  <a:pt x="88853" y="14035"/>
                </a:lnTo>
                <a:lnTo>
                  <a:pt x="86740" y="11474"/>
                </a:lnTo>
                <a:lnTo>
                  <a:pt x="84626" y="9766"/>
                </a:lnTo>
                <a:lnTo>
                  <a:pt x="82510" y="8627"/>
                </a:lnTo>
                <a:lnTo>
                  <a:pt x="80394" y="7868"/>
                </a:lnTo>
                <a:lnTo>
                  <a:pt x="78277" y="6657"/>
                </a:lnTo>
                <a:lnTo>
                  <a:pt x="76159" y="5143"/>
                </a:lnTo>
                <a:lnTo>
                  <a:pt x="69807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8" name="SMARTInkAnnotation572"/>
          <p:cNvSpPr/>
          <p:nvPr/>
        </p:nvSpPr>
        <p:spPr>
          <a:xfrm>
            <a:off x="530883" y="5918200"/>
            <a:ext cx="19063" cy="12679"/>
          </a:xfrm>
          <a:custGeom>
            <a:avLst/>
            <a:gdLst/>
            <a:ahLst/>
            <a:cxnLst/>
            <a:rect l="0" t="0" r="0" b="0"/>
            <a:pathLst>
              <a:path w="19063" h="12679">
                <a:moveTo>
                  <a:pt x="0" y="6350"/>
                </a:moveTo>
                <a:lnTo>
                  <a:pt x="0" y="11818"/>
                </a:lnTo>
                <a:lnTo>
                  <a:pt x="706" y="12112"/>
                </a:lnTo>
                <a:lnTo>
                  <a:pt x="1883" y="12309"/>
                </a:lnTo>
                <a:lnTo>
                  <a:pt x="3373" y="12439"/>
                </a:lnTo>
                <a:lnTo>
                  <a:pt x="5073" y="12526"/>
                </a:lnTo>
                <a:lnTo>
                  <a:pt x="11563" y="12678"/>
                </a:lnTo>
                <a:lnTo>
                  <a:pt x="12651" y="11980"/>
                </a:lnTo>
                <a:lnTo>
                  <a:pt x="14082" y="10809"/>
                </a:lnTo>
                <a:lnTo>
                  <a:pt x="15742" y="9323"/>
                </a:lnTo>
                <a:lnTo>
                  <a:pt x="16849" y="7626"/>
                </a:lnTo>
                <a:lnTo>
                  <a:pt x="17587" y="5790"/>
                </a:lnTo>
                <a:lnTo>
                  <a:pt x="19062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9" name="SMARTInkAnnotation573"/>
          <p:cNvSpPr/>
          <p:nvPr/>
        </p:nvSpPr>
        <p:spPr>
          <a:xfrm>
            <a:off x="549945" y="5829301"/>
            <a:ext cx="63517" cy="266587"/>
          </a:xfrm>
          <a:custGeom>
            <a:avLst/>
            <a:gdLst/>
            <a:ahLst/>
            <a:cxnLst/>
            <a:rect l="0" t="0" r="0" b="0"/>
            <a:pathLst>
              <a:path w="63517" h="266587">
                <a:moveTo>
                  <a:pt x="44478" y="0"/>
                </a:moveTo>
                <a:lnTo>
                  <a:pt x="47851" y="0"/>
                </a:lnTo>
                <a:lnTo>
                  <a:pt x="48845" y="705"/>
                </a:lnTo>
                <a:lnTo>
                  <a:pt x="49507" y="1881"/>
                </a:lnTo>
                <a:lnTo>
                  <a:pt x="49949" y="3371"/>
                </a:lnTo>
                <a:lnTo>
                  <a:pt x="50949" y="4364"/>
                </a:lnTo>
                <a:lnTo>
                  <a:pt x="52322" y="5027"/>
                </a:lnTo>
                <a:lnTo>
                  <a:pt x="53943" y="5467"/>
                </a:lnTo>
                <a:lnTo>
                  <a:pt x="55024" y="6467"/>
                </a:lnTo>
                <a:lnTo>
                  <a:pt x="55745" y="7839"/>
                </a:lnTo>
                <a:lnTo>
                  <a:pt x="56545" y="11245"/>
                </a:lnTo>
                <a:lnTo>
                  <a:pt x="56901" y="15110"/>
                </a:lnTo>
                <a:lnTo>
                  <a:pt x="57702" y="17129"/>
                </a:lnTo>
                <a:lnTo>
                  <a:pt x="58942" y="19181"/>
                </a:lnTo>
                <a:lnTo>
                  <a:pt x="60475" y="21254"/>
                </a:lnTo>
                <a:lnTo>
                  <a:pt x="62177" y="25439"/>
                </a:lnTo>
                <a:lnTo>
                  <a:pt x="62934" y="31061"/>
                </a:lnTo>
                <a:lnTo>
                  <a:pt x="63136" y="35524"/>
                </a:lnTo>
                <a:lnTo>
                  <a:pt x="63460" y="51154"/>
                </a:lnTo>
                <a:lnTo>
                  <a:pt x="63516" y="62115"/>
                </a:lnTo>
                <a:lnTo>
                  <a:pt x="62818" y="66810"/>
                </a:lnTo>
                <a:lnTo>
                  <a:pt x="61646" y="72057"/>
                </a:lnTo>
                <a:lnTo>
                  <a:pt x="60160" y="77671"/>
                </a:lnTo>
                <a:lnTo>
                  <a:pt x="59168" y="82825"/>
                </a:lnTo>
                <a:lnTo>
                  <a:pt x="58508" y="87672"/>
                </a:lnTo>
                <a:lnTo>
                  <a:pt x="58067" y="92315"/>
                </a:lnTo>
                <a:lnTo>
                  <a:pt x="57067" y="97526"/>
                </a:lnTo>
                <a:lnTo>
                  <a:pt x="55695" y="103117"/>
                </a:lnTo>
                <a:lnTo>
                  <a:pt x="54074" y="108962"/>
                </a:lnTo>
                <a:lnTo>
                  <a:pt x="52287" y="114269"/>
                </a:lnTo>
                <a:lnTo>
                  <a:pt x="50390" y="119218"/>
                </a:lnTo>
                <a:lnTo>
                  <a:pt x="48419" y="123928"/>
                </a:lnTo>
                <a:lnTo>
                  <a:pt x="46400" y="129185"/>
                </a:lnTo>
                <a:lnTo>
                  <a:pt x="42273" y="140671"/>
                </a:lnTo>
                <a:lnTo>
                  <a:pt x="40184" y="145992"/>
                </a:lnTo>
                <a:lnTo>
                  <a:pt x="38085" y="150950"/>
                </a:lnTo>
                <a:lnTo>
                  <a:pt x="35980" y="155666"/>
                </a:lnTo>
                <a:lnTo>
                  <a:pt x="34577" y="160928"/>
                </a:lnTo>
                <a:lnTo>
                  <a:pt x="33641" y="166552"/>
                </a:lnTo>
                <a:lnTo>
                  <a:pt x="33017" y="172418"/>
                </a:lnTo>
                <a:lnTo>
                  <a:pt x="31896" y="177739"/>
                </a:lnTo>
                <a:lnTo>
                  <a:pt x="30442" y="182698"/>
                </a:lnTo>
                <a:lnTo>
                  <a:pt x="28767" y="187415"/>
                </a:lnTo>
                <a:lnTo>
                  <a:pt x="26944" y="191971"/>
                </a:lnTo>
                <a:lnTo>
                  <a:pt x="25023" y="196420"/>
                </a:lnTo>
                <a:lnTo>
                  <a:pt x="23036" y="200796"/>
                </a:lnTo>
                <a:lnTo>
                  <a:pt x="21711" y="205125"/>
                </a:lnTo>
                <a:lnTo>
                  <a:pt x="20828" y="209422"/>
                </a:lnTo>
                <a:lnTo>
                  <a:pt x="20240" y="213698"/>
                </a:lnTo>
                <a:lnTo>
                  <a:pt x="19847" y="217960"/>
                </a:lnTo>
                <a:lnTo>
                  <a:pt x="19585" y="222212"/>
                </a:lnTo>
                <a:lnTo>
                  <a:pt x="19411" y="226457"/>
                </a:lnTo>
                <a:lnTo>
                  <a:pt x="18589" y="230700"/>
                </a:lnTo>
                <a:lnTo>
                  <a:pt x="17335" y="234939"/>
                </a:lnTo>
                <a:lnTo>
                  <a:pt x="15792" y="239175"/>
                </a:lnTo>
                <a:lnTo>
                  <a:pt x="14079" y="245765"/>
                </a:lnTo>
                <a:lnTo>
                  <a:pt x="13622" y="248510"/>
                </a:lnTo>
                <a:lnTo>
                  <a:pt x="12611" y="251045"/>
                </a:lnTo>
                <a:lnTo>
                  <a:pt x="11232" y="253441"/>
                </a:lnTo>
                <a:lnTo>
                  <a:pt x="9606" y="255744"/>
                </a:lnTo>
                <a:lnTo>
                  <a:pt x="7816" y="257985"/>
                </a:lnTo>
                <a:lnTo>
                  <a:pt x="5917" y="260184"/>
                </a:lnTo>
                <a:lnTo>
                  <a:pt x="103" y="266586"/>
                </a:lnTo>
                <a:lnTo>
                  <a:pt x="20" y="260902"/>
                </a:lnTo>
                <a:lnTo>
                  <a:pt x="0" y="247649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0" name="SMARTInkAnnotation574"/>
          <p:cNvSpPr/>
          <p:nvPr/>
        </p:nvSpPr>
        <p:spPr>
          <a:xfrm>
            <a:off x="664316" y="5880108"/>
            <a:ext cx="114373" cy="111532"/>
          </a:xfrm>
          <a:custGeom>
            <a:avLst/>
            <a:gdLst/>
            <a:ahLst/>
            <a:cxnLst/>
            <a:rect l="0" t="0" r="0" b="0"/>
            <a:pathLst>
              <a:path w="114373" h="111532">
                <a:moveTo>
                  <a:pt x="0" y="69842"/>
                </a:moveTo>
                <a:lnTo>
                  <a:pt x="0" y="73213"/>
                </a:lnTo>
                <a:lnTo>
                  <a:pt x="706" y="74206"/>
                </a:lnTo>
                <a:lnTo>
                  <a:pt x="1883" y="74869"/>
                </a:lnTo>
                <a:lnTo>
                  <a:pt x="5073" y="75604"/>
                </a:lnTo>
                <a:lnTo>
                  <a:pt x="6912" y="75800"/>
                </a:lnTo>
                <a:lnTo>
                  <a:pt x="11563" y="76114"/>
                </a:lnTo>
                <a:lnTo>
                  <a:pt x="14082" y="76158"/>
                </a:lnTo>
                <a:lnTo>
                  <a:pt x="40249" y="76192"/>
                </a:lnTo>
                <a:lnTo>
                  <a:pt x="42365" y="75487"/>
                </a:lnTo>
                <a:lnTo>
                  <a:pt x="44481" y="74310"/>
                </a:lnTo>
                <a:lnTo>
                  <a:pt x="46598" y="72821"/>
                </a:lnTo>
                <a:lnTo>
                  <a:pt x="48715" y="71828"/>
                </a:lnTo>
                <a:lnTo>
                  <a:pt x="50833" y="71166"/>
                </a:lnTo>
                <a:lnTo>
                  <a:pt x="52951" y="70725"/>
                </a:lnTo>
                <a:lnTo>
                  <a:pt x="55774" y="69725"/>
                </a:lnTo>
                <a:lnTo>
                  <a:pt x="59069" y="68353"/>
                </a:lnTo>
                <a:lnTo>
                  <a:pt x="62677" y="66733"/>
                </a:lnTo>
                <a:lnTo>
                  <a:pt x="65789" y="65653"/>
                </a:lnTo>
                <a:lnTo>
                  <a:pt x="68569" y="64932"/>
                </a:lnTo>
                <a:lnTo>
                  <a:pt x="71129" y="64452"/>
                </a:lnTo>
                <a:lnTo>
                  <a:pt x="73541" y="63427"/>
                </a:lnTo>
                <a:lnTo>
                  <a:pt x="75855" y="62038"/>
                </a:lnTo>
                <a:lnTo>
                  <a:pt x="78104" y="60406"/>
                </a:lnTo>
                <a:lnTo>
                  <a:pt x="80310" y="58612"/>
                </a:lnTo>
                <a:lnTo>
                  <a:pt x="82486" y="56711"/>
                </a:lnTo>
                <a:lnTo>
                  <a:pt x="84642" y="54738"/>
                </a:lnTo>
                <a:lnTo>
                  <a:pt x="88921" y="50664"/>
                </a:lnTo>
                <a:lnTo>
                  <a:pt x="91051" y="48591"/>
                </a:lnTo>
                <a:lnTo>
                  <a:pt x="92471" y="46502"/>
                </a:lnTo>
                <a:lnTo>
                  <a:pt x="93417" y="44404"/>
                </a:lnTo>
                <a:lnTo>
                  <a:pt x="94048" y="42300"/>
                </a:lnTo>
                <a:lnTo>
                  <a:pt x="95175" y="40192"/>
                </a:lnTo>
                <a:lnTo>
                  <a:pt x="96632" y="38081"/>
                </a:lnTo>
                <a:lnTo>
                  <a:pt x="100670" y="32994"/>
                </a:lnTo>
                <a:lnTo>
                  <a:pt x="101001" y="31166"/>
                </a:lnTo>
                <a:lnTo>
                  <a:pt x="101222" y="28535"/>
                </a:lnTo>
                <a:lnTo>
                  <a:pt x="101577" y="20917"/>
                </a:lnTo>
                <a:lnTo>
                  <a:pt x="103508" y="17994"/>
                </a:lnTo>
                <a:lnTo>
                  <a:pt x="105011" y="16227"/>
                </a:lnTo>
                <a:lnTo>
                  <a:pt x="106013" y="14343"/>
                </a:lnTo>
                <a:lnTo>
                  <a:pt x="106681" y="12381"/>
                </a:lnTo>
                <a:lnTo>
                  <a:pt x="107754" y="7535"/>
                </a:lnTo>
                <a:lnTo>
                  <a:pt x="107136" y="6432"/>
                </a:lnTo>
                <a:lnTo>
                  <a:pt x="104566" y="3325"/>
                </a:lnTo>
                <a:lnTo>
                  <a:pt x="101739" y="79"/>
                </a:lnTo>
                <a:lnTo>
                  <a:pt x="98313" y="18"/>
                </a:lnTo>
                <a:lnTo>
                  <a:pt x="92827" y="0"/>
                </a:lnTo>
                <a:lnTo>
                  <a:pt x="91536" y="703"/>
                </a:lnTo>
                <a:lnTo>
                  <a:pt x="90676" y="1878"/>
                </a:lnTo>
                <a:lnTo>
                  <a:pt x="90103" y="3366"/>
                </a:lnTo>
                <a:lnTo>
                  <a:pt x="89014" y="4358"/>
                </a:lnTo>
                <a:lnTo>
                  <a:pt x="87583" y="5019"/>
                </a:lnTo>
                <a:lnTo>
                  <a:pt x="85922" y="5460"/>
                </a:lnTo>
                <a:lnTo>
                  <a:pt x="83404" y="6459"/>
                </a:lnTo>
                <a:lnTo>
                  <a:pt x="80312" y="7832"/>
                </a:lnTo>
                <a:lnTo>
                  <a:pt x="76839" y="9452"/>
                </a:lnTo>
                <a:lnTo>
                  <a:pt x="73818" y="11943"/>
                </a:lnTo>
                <a:lnTo>
                  <a:pt x="71098" y="15015"/>
                </a:lnTo>
                <a:lnTo>
                  <a:pt x="68579" y="18474"/>
                </a:lnTo>
                <a:lnTo>
                  <a:pt x="66193" y="21486"/>
                </a:lnTo>
                <a:lnTo>
                  <a:pt x="63897" y="24199"/>
                </a:lnTo>
                <a:lnTo>
                  <a:pt x="61660" y="26713"/>
                </a:lnTo>
                <a:lnTo>
                  <a:pt x="57292" y="31389"/>
                </a:lnTo>
                <a:lnTo>
                  <a:pt x="55139" y="33623"/>
                </a:lnTo>
                <a:lnTo>
                  <a:pt x="52997" y="36524"/>
                </a:lnTo>
                <a:lnTo>
                  <a:pt x="50864" y="39869"/>
                </a:lnTo>
                <a:lnTo>
                  <a:pt x="48735" y="43510"/>
                </a:lnTo>
                <a:lnTo>
                  <a:pt x="47316" y="46643"/>
                </a:lnTo>
                <a:lnTo>
                  <a:pt x="46370" y="49437"/>
                </a:lnTo>
                <a:lnTo>
                  <a:pt x="45739" y="52005"/>
                </a:lnTo>
                <a:lnTo>
                  <a:pt x="44613" y="54423"/>
                </a:lnTo>
                <a:lnTo>
                  <a:pt x="43156" y="56740"/>
                </a:lnTo>
                <a:lnTo>
                  <a:pt x="41479" y="58991"/>
                </a:lnTo>
                <a:lnTo>
                  <a:pt x="39655" y="61197"/>
                </a:lnTo>
                <a:lnTo>
                  <a:pt x="37732" y="63373"/>
                </a:lnTo>
                <a:lnTo>
                  <a:pt x="35745" y="65529"/>
                </a:lnTo>
                <a:lnTo>
                  <a:pt x="35126" y="68378"/>
                </a:lnTo>
                <a:lnTo>
                  <a:pt x="35419" y="71688"/>
                </a:lnTo>
                <a:lnTo>
                  <a:pt x="36321" y="75306"/>
                </a:lnTo>
                <a:lnTo>
                  <a:pt x="36216" y="77718"/>
                </a:lnTo>
                <a:lnTo>
                  <a:pt x="35440" y="79326"/>
                </a:lnTo>
                <a:lnTo>
                  <a:pt x="34217" y="80398"/>
                </a:lnTo>
                <a:lnTo>
                  <a:pt x="33401" y="82524"/>
                </a:lnTo>
                <a:lnTo>
                  <a:pt x="32858" y="85352"/>
                </a:lnTo>
                <a:lnTo>
                  <a:pt x="32495" y="88649"/>
                </a:lnTo>
                <a:lnTo>
                  <a:pt x="32959" y="90847"/>
                </a:lnTo>
                <a:lnTo>
                  <a:pt x="33975" y="92312"/>
                </a:lnTo>
                <a:lnTo>
                  <a:pt x="36986" y="94645"/>
                </a:lnTo>
                <a:lnTo>
                  <a:pt x="38777" y="96256"/>
                </a:lnTo>
                <a:lnTo>
                  <a:pt x="40678" y="98034"/>
                </a:lnTo>
                <a:lnTo>
                  <a:pt x="41945" y="99926"/>
                </a:lnTo>
                <a:lnTo>
                  <a:pt x="42789" y="101892"/>
                </a:lnTo>
                <a:lnTo>
                  <a:pt x="43352" y="103909"/>
                </a:lnTo>
                <a:lnTo>
                  <a:pt x="44433" y="105253"/>
                </a:lnTo>
                <a:lnTo>
                  <a:pt x="45860" y="106150"/>
                </a:lnTo>
                <a:lnTo>
                  <a:pt x="47517" y="106747"/>
                </a:lnTo>
                <a:lnTo>
                  <a:pt x="50034" y="107146"/>
                </a:lnTo>
                <a:lnTo>
                  <a:pt x="53124" y="107411"/>
                </a:lnTo>
                <a:lnTo>
                  <a:pt x="56596" y="107588"/>
                </a:lnTo>
                <a:lnTo>
                  <a:pt x="59617" y="108411"/>
                </a:lnTo>
                <a:lnTo>
                  <a:pt x="62336" y="109666"/>
                </a:lnTo>
                <a:lnTo>
                  <a:pt x="64856" y="111208"/>
                </a:lnTo>
                <a:lnTo>
                  <a:pt x="67947" y="111531"/>
                </a:lnTo>
                <a:lnTo>
                  <a:pt x="71420" y="111040"/>
                </a:lnTo>
                <a:lnTo>
                  <a:pt x="80393" y="108554"/>
                </a:lnTo>
                <a:lnTo>
                  <a:pt x="82542" y="107645"/>
                </a:lnTo>
                <a:lnTo>
                  <a:pt x="88694" y="104753"/>
                </a:lnTo>
                <a:lnTo>
                  <a:pt x="91605" y="103699"/>
                </a:lnTo>
                <a:lnTo>
                  <a:pt x="94252" y="102997"/>
                </a:lnTo>
                <a:lnTo>
                  <a:pt x="96723" y="102529"/>
                </a:lnTo>
                <a:lnTo>
                  <a:pt x="99782" y="101511"/>
                </a:lnTo>
                <a:lnTo>
                  <a:pt x="103233" y="100127"/>
                </a:lnTo>
                <a:lnTo>
                  <a:pt x="114372" y="95242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1" name="SMARTInkAnnotation575"/>
          <p:cNvSpPr/>
          <p:nvPr/>
        </p:nvSpPr>
        <p:spPr>
          <a:xfrm>
            <a:off x="410158" y="5854700"/>
            <a:ext cx="158850" cy="88901"/>
          </a:xfrm>
          <a:custGeom>
            <a:avLst/>
            <a:gdLst/>
            <a:ahLst/>
            <a:cxnLst/>
            <a:rect l="0" t="0" r="0" b="0"/>
            <a:pathLst>
              <a:path w="158850" h="88901">
                <a:moveTo>
                  <a:pt x="0" y="0"/>
                </a:moveTo>
                <a:lnTo>
                  <a:pt x="0" y="5467"/>
                </a:lnTo>
                <a:lnTo>
                  <a:pt x="706" y="5761"/>
                </a:lnTo>
                <a:lnTo>
                  <a:pt x="5471" y="6272"/>
                </a:lnTo>
                <a:lnTo>
                  <a:pt x="9704" y="6348"/>
                </a:lnTo>
                <a:lnTo>
                  <a:pt x="18101" y="6350"/>
                </a:lnTo>
                <a:lnTo>
                  <a:pt x="22400" y="8232"/>
                </a:lnTo>
                <a:lnTo>
                  <a:pt x="25523" y="9721"/>
                </a:lnTo>
                <a:lnTo>
                  <a:pt x="28312" y="10714"/>
                </a:lnTo>
                <a:lnTo>
                  <a:pt x="30876" y="11376"/>
                </a:lnTo>
                <a:lnTo>
                  <a:pt x="33292" y="11817"/>
                </a:lnTo>
                <a:lnTo>
                  <a:pt x="36315" y="12817"/>
                </a:lnTo>
                <a:lnTo>
                  <a:pt x="39742" y="14189"/>
                </a:lnTo>
                <a:lnTo>
                  <a:pt x="43439" y="15809"/>
                </a:lnTo>
                <a:lnTo>
                  <a:pt x="46609" y="17595"/>
                </a:lnTo>
                <a:lnTo>
                  <a:pt x="49429" y="19491"/>
                </a:lnTo>
                <a:lnTo>
                  <a:pt x="52014" y="21460"/>
                </a:lnTo>
                <a:lnTo>
                  <a:pt x="54444" y="23479"/>
                </a:lnTo>
                <a:lnTo>
                  <a:pt x="56770" y="25531"/>
                </a:lnTo>
                <a:lnTo>
                  <a:pt x="61237" y="29691"/>
                </a:lnTo>
                <a:lnTo>
                  <a:pt x="65576" y="33892"/>
                </a:lnTo>
                <a:lnTo>
                  <a:pt x="69133" y="35295"/>
                </a:lnTo>
                <a:lnTo>
                  <a:pt x="73622" y="36230"/>
                </a:lnTo>
                <a:lnTo>
                  <a:pt x="78734" y="36853"/>
                </a:lnTo>
                <a:lnTo>
                  <a:pt x="82847" y="37974"/>
                </a:lnTo>
                <a:lnTo>
                  <a:pt x="86295" y="39427"/>
                </a:lnTo>
                <a:lnTo>
                  <a:pt x="89300" y="41102"/>
                </a:lnTo>
                <a:lnTo>
                  <a:pt x="96404" y="44843"/>
                </a:lnTo>
                <a:lnTo>
                  <a:pt x="100275" y="46829"/>
                </a:lnTo>
                <a:lnTo>
                  <a:pt x="102856" y="48858"/>
                </a:lnTo>
                <a:lnTo>
                  <a:pt x="104576" y="50916"/>
                </a:lnTo>
                <a:lnTo>
                  <a:pt x="105723" y="52994"/>
                </a:lnTo>
                <a:lnTo>
                  <a:pt x="107194" y="55085"/>
                </a:lnTo>
                <a:lnTo>
                  <a:pt x="108881" y="57184"/>
                </a:lnTo>
                <a:lnTo>
                  <a:pt x="110711" y="59290"/>
                </a:lnTo>
                <a:lnTo>
                  <a:pt x="113343" y="61399"/>
                </a:lnTo>
                <a:lnTo>
                  <a:pt x="116510" y="63510"/>
                </a:lnTo>
                <a:lnTo>
                  <a:pt x="120033" y="65623"/>
                </a:lnTo>
                <a:lnTo>
                  <a:pt x="123794" y="67738"/>
                </a:lnTo>
                <a:lnTo>
                  <a:pt x="131738" y="71969"/>
                </a:lnTo>
                <a:lnTo>
                  <a:pt x="135127" y="73379"/>
                </a:lnTo>
                <a:lnTo>
                  <a:pt x="138092" y="74319"/>
                </a:lnTo>
                <a:lnTo>
                  <a:pt x="140775" y="74947"/>
                </a:lnTo>
                <a:lnTo>
                  <a:pt x="142564" y="76069"/>
                </a:lnTo>
                <a:lnTo>
                  <a:pt x="143756" y="77524"/>
                </a:lnTo>
                <a:lnTo>
                  <a:pt x="144551" y="79199"/>
                </a:lnTo>
                <a:lnTo>
                  <a:pt x="145787" y="80316"/>
                </a:lnTo>
                <a:lnTo>
                  <a:pt x="147317" y="81061"/>
                </a:lnTo>
                <a:lnTo>
                  <a:pt x="151472" y="82256"/>
                </a:lnTo>
                <a:lnTo>
                  <a:pt x="153923" y="84301"/>
                </a:lnTo>
                <a:lnTo>
                  <a:pt x="158849" y="8890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2" name="SMARTInkAnnotation576"/>
          <p:cNvSpPr/>
          <p:nvPr/>
        </p:nvSpPr>
        <p:spPr>
          <a:xfrm>
            <a:off x="848581" y="5829301"/>
            <a:ext cx="114014" cy="190468"/>
          </a:xfrm>
          <a:custGeom>
            <a:avLst/>
            <a:gdLst/>
            <a:ahLst/>
            <a:cxnLst/>
            <a:rect l="0" t="0" r="0" b="0"/>
            <a:pathLst>
              <a:path w="114014" h="190468">
                <a:moveTo>
                  <a:pt x="76248" y="12699"/>
                </a:moveTo>
                <a:lnTo>
                  <a:pt x="82340" y="12699"/>
                </a:lnTo>
                <a:lnTo>
                  <a:pt x="82485" y="8937"/>
                </a:lnTo>
                <a:lnTo>
                  <a:pt x="82595" y="523"/>
                </a:lnTo>
                <a:lnTo>
                  <a:pt x="80716" y="232"/>
                </a:lnTo>
                <a:lnTo>
                  <a:pt x="77130" y="46"/>
                </a:lnTo>
                <a:lnTo>
                  <a:pt x="69452" y="6"/>
                </a:lnTo>
                <a:lnTo>
                  <a:pt x="60513" y="0"/>
                </a:lnTo>
                <a:lnTo>
                  <a:pt x="58698" y="705"/>
                </a:lnTo>
                <a:lnTo>
                  <a:pt x="56782" y="1881"/>
                </a:lnTo>
                <a:lnTo>
                  <a:pt x="52007" y="5467"/>
                </a:lnTo>
                <a:lnTo>
                  <a:pt x="49471" y="7839"/>
                </a:lnTo>
                <a:lnTo>
                  <a:pt x="26591" y="30575"/>
                </a:lnTo>
                <a:lnTo>
                  <a:pt x="26200" y="31672"/>
                </a:lnTo>
                <a:lnTo>
                  <a:pt x="25648" y="36587"/>
                </a:lnTo>
                <a:lnTo>
                  <a:pt x="25485" y="42512"/>
                </a:lnTo>
                <a:lnTo>
                  <a:pt x="25447" y="46646"/>
                </a:lnTo>
                <a:lnTo>
                  <a:pt x="26142" y="48736"/>
                </a:lnTo>
                <a:lnTo>
                  <a:pt x="28798" y="52940"/>
                </a:lnTo>
                <a:lnTo>
                  <a:pt x="30449" y="57160"/>
                </a:lnTo>
                <a:lnTo>
                  <a:pt x="30889" y="59273"/>
                </a:lnTo>
                <a:lnTo>
                  <a:pt x="33261" y="63502"/>
                </a:lnTo>
                <a:lnTo>
                  <a:pt x="36669" y="67734"/>
                </a:lnTo>
                <a:lnTo>
                  <a:pt x="38566" y="69851"/>
                </a:lnTo>
                <a:lnTo>
                  <a:pt x="42556" y="74083"/>
                </a:lnTo>
                <a:lnTo>
                  <a:pt x="52976" y="84666"/>
                </a:lnTo>
                <a:lnTo>
                  <a:pt x="55791" y="86783"/>
                </a:lnTo>
                <a:lnTo>
                  <a:pt x="59080" y="88900"/>
                </a:lnTo>
                <a:lnTo>
                  <a:pt x="62684" y="91016"/>
                </a:lnTo>
                <a:lnTo>
                  <a:pt x="65793" y="93133"/>
                </a:lnTo>
                <a:lnTo>
                  <a:pt x="68572" y="95249"/>
                </a:lnTo>
                <a:lnTo>
                  <a:pt x="71131" y="97366"/>
                </a:lnTo>
                <a:lnTo>
                  <a:pt x="74248" y="98777"/>
                </a:lnTo>
                <a:lnTo>
                  <a:pt x="77739" y="99718"/>
                </a:lnTo>
                <a:lnTo>
                  <a:pt x="81478" y="100345"/>
                </a:lnTo>
                <a:lnTo>
                  <a:pt x="85382" y="101469"/>
                </a:lnTo>
                <a:lnTo>
                  <a:pt x="89397" y="102923"/>
                </a:lnTo>
                <a:lnTo>
                  <a:pt x="93486" y="104599"/>
                </a:lnTo>
                <a:lnTo>
                  <a:pt x="96212" y="106421"/>
                </a:lnTo>
                <a:lnTo>
                  <a:pt x="98029" y="108342"/>
                </a:lnTo>
                <a:lnTo>
                  <a:pt x="100754" y="112357"/>
                </a:lnTo>
                <a:lnTo>
                  <a:pt x="102469" y="114416"/>
                </a:lnTo>
                <a:lnTo>
                  <a:pt x="104319" y="116494"/>
                </a:lnTo>
                <a:lnTo>
                  <a:pt x="108256" y="120684"/>
                </a:lnTo>
                <a:lnTo>
                  <a:pt x="110294" y="122790"/>
                </a:lnTo>
                <a:lnTo>
                  <a:pt x="111654" y="124898"/>
                </a:lnTo>
                <a:lnTo>
                  <a:pt x="113163" y="129123"/>
                </a:lnTo>
                <a:lnTo>
                  <a:pt x="113835" y="133352"/>
                </a:lnTo>
                <a:lnTo>
                  <a:pt x="114013" y="135468"/>
                </a:lnTo>
                <a:lnTo>
                  <a:pt x="113427" y="137584"/>
                </a:lnTo>
                <a:lnTo>
                  <a:pt x="110892" y="141817"/>
                </a:lnTo>
                <a:lnTo>
                  <a:pt x="109295" y="146049"/>
                </a:lnTo>
                <a:lnTo>
                  <a:pt x="108869" y="148166"/>
                </a:lnTo>
                <a:lnTo>
                  <a:pt x="106513" y="152400"/>
                </a:lnTo>
                <a:lnTo>
                  <a:pt x="104897" y="154516"/>
                </a:lnTo>
                <a:lnTo>
                  <a:pt x="102407" y="156633"/>
                </a:lnTo>
                <a:lnTo>
                  <a:pt x="99335" y="158749"/>
                </a:lnTo>
                <a:lnTo>
                  <a:pt x="95875" y="160866"/>
                </a:lnTo>
                <a:lnTo>
                  <a:pt x="92863" y="162983"/>
                </a:lnTo>
                <a:lnTo>
                  <a:pt x="90148" y="165099"/>
                </a:lnTo>
                <a:lnTo>
                  <a:pt x="87633" y="167216"/>
                </a:lnTo>
                <a:lnTo>
                  <a:pt x="85250" y="169333"/>
                </a:lnTo>
                <a:lnTo>
                  <a:pt x="80719" y="173566"/>
                </a:lnTo>
                <a:lnTo>
                  <a:pt x="77817" y="175682"/>
                </a:lnTo>
                <a:lnTo>
                  <a:pt x="74470" y="177799"/>
                </a:lnTo>
                <a:lnTo>
                  <a:pt x="70826" y="179916"/>
                </a:lnTo>
                <a:lnTo>
                  <a:pt x="67691" y="182033"/>
                </a:lnTo>
                <a:lnTo>
                  <a:pt x="64896" y="184150"/>
                </a:lnTo>
                <a:lnTo>
                  <a:pt x="62326" y="186266"/>
                </a:lnTo>
                <a:lnTo>
                  <a:pt x="59200" y="187677"/>
                </a:lnTo>
                <a:lnTo>
                  <a:pt x="55705" y="188618"/>
                </a:lnTo>
                <a:lnTo>
                  <a:pt x="51963" y="189245"/>
                </a:lnTo>
                <a:lnTo>
                  <a:pt x="47350" y="189663"/>
                </a:lnTo>
                <a:lnTo>
                  <a:pt x="42156" y="189942"/>
                </a:lnTo>
                <a:lnTo>
                  <a:pt x="28493" y="190334"/>
                </a:lnTo>
                <a:lnTo>
                  <a:pt x="14179" y="190467"/>
                </a:lnTo>
                <a:lnTo>
                  <a:pt x="10865" y="189772"/>
                </a:lnTo>
                <a:lnTo>
                  <a:pt x="7949" y="188603"/>
                </a:lnTo>
                <a:lnTo>
                  <a:pt x="0" y="18415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3" name="SMARTInkAnnotation577"/>
          <p:cNvSpPr/>
          <p:nvPr/>
        </p:nvSpPr>
        <p:spPr>
          <a:xfrm>
            <a:off x="1096411" y="4819650"/>
            <a:ext cx="82577" cy="92503"/>
          </a:xfrm>
          <a:custGeom>
            <a:avLst/>
            <a:gdLst/>
            <a:ahLst/>
            <a:cxnLst/>
            <a:rect l="0" t="0" r="0" b="0"/>
            <a:pathLst>
              <a:path w="82577" h="92503">
                <a:moveTo>
                  <a:pt x="69868" y="0"/>
                </a:moveTo>
                <a:lnTo>
                  <a:pt x="45335" y="0"/>
                </a:lnTo>
                <a:lnTo>
                  <a:pt x="45041" y="706"/>
                </a:lnTo>
                <a:lnTo>
                  <a:pt x="44714" y="3371"/>
                </a:lnTo>
                <a:lnTo>
                  <a:pt x="43920" y="4364"/>
                </a:lnTo>
                <a:lnTo>
                  <a:pt x="42686" y="5026"/>
                </a:lnTo>
                <a:lnTo>
                  <a:pt x="41157" y="5468"/>
                </a:lnTo>
                <a:lnTo>
                  <a:pt x="39431" y="5762"/>
                </a:lnTo>
                <a:lnTo>
                  <a:pt x="37575" y="5958"/>
                </a:lnTo>
                <a:lnTo>
                  <a:pt x="35631" y="6089"/>
                </a:lnTo>
                <a:lnTo>
                  <a:pt x="33630" y="6881"/>
                </a:lnTo>
                <a:lnTo>
                  <a:pt x="31589" y="8116"/>
                </a:lnTo>
                <a:lnTo>
                  <a:pt x="26615" y="11795"/>
                </a:lnTo>
                <a:lnTo>
                  <a:pt x="24052" y="14180"/>
                </a:lnTo>
                <a:lnTo>
                  <a:pt x="7315" y="30765"/>
                </a:lnTo>
                <a:lnTo>
                  <a:pt x="3248" y="34830"/>
                </a:lnTo>
                <a:lnTo>
                  <a:pt x="2156" y="36625"/>
                </a:lnTo>
                <a:lnTo>
                  <a:pt x="1429" y="38529"/>
                </a:lnTo>
                <a:lnTo>
                  <a:pt x="944" y="40503"/>
                </a:lnTo>
                <a:lnTo>
                  <a:pt x="621" y="42524"/>
                </a:lnTo>
                <a:lnTo>
                  <a:pt x="405" y="44578"/>
                </a:lnTo>
                <a:lnTo>
                  <a:pt x="60" y="49571"/>
                </a:lnTo>
                <a:lnTo>
                  <a:pt x="12" y="52136"/>
                </a:lnTo>
                <a:lnTo>
                  <a:pt x="0" y="53808"/>
                </a:lnTo>
                <a:lnTo>
                  <a:pt x="697" y="54921"/>
                </a:lnTo>
                <a:lnTo>
                  <a:pt x="1868" y="55665"/>
                </a:lnTo>
                <a:lnTo>
                  <a:pt x="3355" y="56160"/>
                </a:lnTo>
                <a:lnTo>
                  <a:pt x="4346" y="57196"/>
                </a:lnTo>
                <a:lnTo>
                  <a:pt x="5007" y="58592"/>
                </a:lnTo>
                <a:lnTo>
                  <a:pt x="6067" y="62531"/>
                </a:lnTo>
                <a:lnTo>
                  <a:pt x="6212" y="64951"/>
                </a:lnTo>
                <a:lnTo>
                  <a:pt x="6306" y="68883"/>
                </a:lnTo>
                <a:lnTo>
                  <a:pt x="8201" y="71302"/>
                </a:lnTo>
                <a:lnTo>
                  <a:pt x="11797" y="75233"/>
                </a:lnTo>
                <a:lnTo>
                  <a:pt x="12289" y="77652"/>
                </a:lnTo>
                <a:lnTo>
                  <a:pt x="12420" y="79285"/>
                </a:lnTo>
                <a:lnTo>
                  <a:pt x="13214" y="80373"/>
                </a:lnTo>
                <a:lnTo>
                  <a:pt x="14448" y="81099"/>
                </a:lnTo>
                <a:lnTo>
                  <a:pt x="15978" y="81583"/>
                </a:lnTo>
                <a:lnTo>
                  <a:pt x="17703" y="82611"/>
                </a:lnTo>
                <a:lnTo>
                  <a:pt x="19560" y="84002"/>
                </a:lnTo>
                <a:lnTo>
                  <a:pt x="24238" y="87933"/>
                </a:lnTo>
                <a:lnTo>
                  <a:pt x="26035" y="88255"/>
                </a:lnTo>
                <a:lnTo>
                  <a:pt x="28644" y="88471"/>
                </a:lnTo>
                <a:lnTo>
                  <a:pt x="31795" y="88614"/>
                </a:lnTo>
                <a:lnTo>
                  <a:pt x="34602" y="89415"/>
                </a:lnTo>
                <a:lnTo>
                  <a:pt x="37179" y="90655"/>
                </a:lnTo>
                <a:lnTo>
                  <a:pt x="39604" y="92187"/>
                </a:lnTo>
                <a:lnTo>
                  <a:pt x="41926" y="92502"/>
                </a:lnTo>
                <a:lnTo>
                  <a:pt x="44180" y="92008"/>
                </a:lnTo>
                <a:lnTo>
                  <a:pt x="46389" y="90972"/>
                </a:lnTo>
                <a:lnTo>
                  <a:pt x="48567" y="90282"/>
                </a:lnTo>
                <a:lnTo>
                  <a:pt x="50725" y="89821"/>
                </a:lnTo>
                <a:lnTo>
                  <a:pt x="52870" y="89514"/>
                </a:lnTo>
                <a:lnTo>
                  <a:pt x="55712" y="89310"/>
                </a:lnTo>
                <a:lnTo>
                  <a:pt x="59019" y="89174"/>
                </a:lnTo>
                <a:lnTo>
                  <a:pt x="62635" y="89082"/>
                </a:lnTo>
                <a:lnTo>
                  <a:pt x="66458" y="88316"/>
                </a:lnTo>
                <a:lnTo>
                  <a:pt x="70418" y="87100"/>
                </a:lnTo>
                <a:lnTo>
                  <a:pt x="82576" y="82551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4" name="SMARTInkAnnotation578"/>
          <p:cNvSpPr/>
          <p:nvPr/>
        </p:nvSpPr>
        <p:spPr>
          <a:xfrm>
            <a:off x="1255343" y="4845051"/>
            <a:ext cx="152387" cy="107951"/>
          </a:xfrm>
          <a:custGeom>
            <a:avLst/>
            <a:gdLst/>
            <a:ahLst/>
            <a:cxnLst/>
            <a:rect l="0" t="0" r="0" b="0"/>
            <a:pathLst>
              <a:path w="152387" h="107951">
                <a:moveTo>
                  <a:pt x="88847" y="6350"/>
                </a:moveTo>
                <a:lnTo>
                  <a:pt x="94318" y="6350"/>
                </a:lnTo>
                <a:lnTo>
                  <a:pt x="94612" y="5645"/>
                </a:lnTo>
                <a:lnTo>
                  <a:pt x="94939" y="2979"/>
                </a:lnTo>
                <a:lnTo>
                  <a:pt x="95178" y="262"/>
                </a:lnTo>
                <a:lnTo>
                  <a:pt x="90829" y="52"/>
                </a:lnTo>
                <a:lnTo>
                  <a:pt x="87356" y="10"/>
                </a:lnTo>
                <a:lnTo>
                  <a:pt x="69679" y="0"/>
                </a:lnTo>
                <a:lnTo>
                  <a:pt x="67597" y="705"/>
                </a:lnTo>
                <a:lnTo>
                  <a:pt x="66208" y="1881"/>
                </a:lnTo>
                <a:lnTo>
                  <a:pt x="65282" y="3370"/>
                </a:lnTo>
                <a:lnTo>
                  <a:pt x="63959" y="4364"/>
                </a:lnTo>
                <a:lnTo>
                  <a:pt x="62371" y="5026"/>
                </a:lnTo>
                <a:lnTo>
                  <a:pt x="60606" y="5468"/>
                </a:lnTo>
                <a:lnTo>
                  <a:pt x="56763" y="7839"/>
                </a:lnTo>
                <a:lnTo>
                  <a:pt x="54750" y="9459"/>
                </a:lnTo>
                <a:lnTo>
                  <a:pt x="51996" y="10539"/>
                </a:lnTo>
                <a:lnTo>
                  <a:pt x="48747" y="11260"/>
                </a:lnTo>
                <a:lnTo>
                  <a:pt x="45170" y="11740"/>
                </a:lnTo>
                <a:lnTo>
                  <a:pt x="42079" y="12765"/>
                </a:lnTo>
                <a:lnTo>
                  <a:pt x="39312" y="14155"/>
                </a:lnTo>
                <a:lnTo>
                  <a:pt x="36762" y="15786"/>
                </a:lnTo>
                <a:lnTo>
                  <a:pt x="32046" y="17599"/>
                </a:lnTo>
                <a:lnTo>
                  <a:pt x="29800" y="18083"/>
                </a:lnTo>
                <a:lnTo>
                  <a:pt x="25421" y="20502"/>
                </a:lnTo>
                <a:lnTo>
                  <a:pt x="23265" y="22134"/>
                </a:lnTo>
                <a:lnTo>
                  <a:pt x="21828" y="23928"/>
                </a:lnTo>
                <a:lnTo>
                  <a:pt x="20870" y="25830"/>
                </a:lnTo>
                <a:lnTo>
                  <a:pt x="20231" y="27804"/>
                </a:lnTo>
                <a:lnTo>
                  <a:pt x="19099" y="29119"/>
                </a:lnTo>
                <a:lnTo>
                  <a:pt x="17639" y="29996"/>
                </a:lnTo>
                <a:lnTo>
                  <a:pt x="15959" y="30581"/>
                </a:lnTo>
                <a:lnTo>
                  <a:pt x="12210" y="33112"/>
                </a:lnTo>
                <a:lnTo>
                  <a:pt x="10222" y="34775"/>
                </a:lnTo>
                <a:lnTo>
                  <a:pt x="8190" y="35883"/>
                </a:lnTo>
                <a:lnTo>
                  <a:pt x="4050" y="37115"/>
                </a:lnTo>
                <a:lnTo>
                  <a:pt x="2664" y="38149"/>
                </a:lnTo>
                <a:lnTo>
                  <a:pt x="1740" y="39543"/>
                </a:lnTo>
                <a:lnTo>
                  <a:pt x="257" y="43480"/>
                </a:lnTo>
                <a:lnTo>
                  <a:pt x="54" y="45901"/>
                </a:lnTo>
                <a:lnTo>
                  <a:pt x="0" y="47534"/>
                </a:lnTo>
                <a:lnTo>
                  <a:pt x="670" y="48622"/>
                </a:lnTo>
                <a:lnTo>
                  <a:pt x="1822" y="49348"/>
                </a:lnTo>
                <a:lnTo>
                  <a:pt x="3296" y="49832"/>
                </a:lnTo>
                <a:lnTo>
                  <a:pt x="4280" y="50861"/>
                </a:lnTo>
                <a:lnTo>
                  <a:pt x="4935" y="52251"/>
                </a:lnTo>
                <a:lnTo>
                  <a:pt x="5372" y="53884"/>
                </a:lnTo>
                <a:lnTo>
                  <a:pt x="5663" y="55678"/>
                </a:lnTo>
                <a:lnTo>
                  <a:pt x="5857" y="57580"/>
                </a:lnTo>
                <a:lnTo>
                  <a:pt x="5987" y="59554"/>
                </a:lnTo>
                <a:lnTo>
                  <a:pt x="6779" y="61574"/>
                </a:lnTo>
                <a:lnTo>
                  <a:pt x="8013" y="63628"/>
                </a:lnTo>
                <a:lnTo>
                  <a:pt x="9542" y="65702"/>
                </a:lnTo>
                <a:lnTo>
                  <a:pt x="11973" y="67084"/>
                </a:lnTo>
                <a:lnTo>
                  <a:pt x="15006" y="68006"/>
                </a:lnTo>
                <a:lnTo>
                  <a:pt x="18440" y="68621"/>
                </a:lnTo>
                <a:lnTo>
                  <a:pt x="20729" y="69736"/>
                </a:lnTo>
                <a:lnTo>
                  <a:pt x="22255" y="71185"/>
                </a:lnTo>
                <a:lnTo>
                  <a:pt x="23272" y="72857"/>
                </a:lnTo>
                <a:lnTo>
                  <a:pt x="25363" y="74677"/>
                </a:lnTo>
                <a:lnTo>
                  <a:pt x="28168" y="76595"/>
                </a:lnTo>
                <a:lnTo>
                  <a:pt x="31450" y="78581"/>
                </a:lnTo>
                <a:lnTo>
                  <a:pt x="35051" y="80609"/>
                </a:lnTo>
                <a:lnTo>
                  <a:pt x="42816" y="84745"/>
                </a:lnTo>
                <a:lnTo>
                  <a:pt x="46864" y="86130"/>
                </a:lnTo>
                <a:lnTo>
                  <a:pt x="50974" y="87053"/>
                </a:lnTo>
                <a:lnTo>
                  <a:pt x="55127" y="87668"/>
                </a:lnTo>
                <a:lnTo>
                  <a:pt x="59307" y="88785"/>
                </a:lnTo>
                <a:lnTo>
                  <a:pt x="63506" y="90234"/>
                </a:lnTo>
                <a:lnTo>
                  <a:pt x="67717" y="91906"/>
                </a:lnTo>
                <a:lnTo>
                  <a:pt x="71230" y="93727"/>
                </a:lnTo>
                <a:lnTo>
                  <a:pt x="74278" y="95645"/>
                </a:lnTo>
                <a:lnTo>
                  <a:pt x="77017" y="97631"/>
                </a:lnTo>
                <a:lnTo>
                  <a:pt x="80254" y="98953"/>
                </a:lnTo>
                <a:lnTo>
                  <a:pt x="83824" y="99836"/>
                </a:lnTo>
                <a:lnTo>
                  <a:pt x="87617" y="100424"/>
                </a:lnTo>
                <a:lnTo>
                  <a:pt x="90851" y="100816"/>
                </a:lnTo>
                <a:lnTo>
                  <a:pt x="93713" y="101078"/>
                </a:lnTo>
                <a:lnTo>
                  <a:pt x="96327" y="101252"/>
                </a:lnTo>
                <a:lnTo>
                  <a:pt x="98775" y="101368"/>
                </a:lnTo>
                <a:lnTo>
                  <a:pt x="103379" y="101497"/>
                </a:lnTo>
                <a:lnTo>
                  <a:pt x="106301" y="102237"/>
                </a:lnTo>
                <a:lnTo>
                  <a:pt x="109661" y="103435"/>
                </a:lnTo>
                <a:lnTo>
                  <a:pt x="113313" y="104941"/>
                </a:lnTo>
                <a:lnTo>
                  <a:pt x="116453" y="105944"/>
                </a:lnTo>
                <a:lnTo>
                  <a:pt x="119253" y="106612"/>
                </a:lnTo>
                <a:lnTo>
                  <a:pt x="121825" y="107058"/>
                </a:lnTo>
                <a:lnTo>
                  <a:pt x="126567" y="107553"/>
                </a:lnTo>
                <a:lnTo>
                  <a:pt x="131027" y="107774"/>
                </a:lnTo>
                <a:lnTo>
                  <a:pt x="135363" y="107872"/>
                </a:lnTo>
                <a:lnTo>
                  <a:pt x="152386" y="10795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5" name="SMARTInkAnnotation579"/>
          <p:cNvSpPr/>
          <p:nvPr/>
        </p:nvSpPr>
        <p:spPr>
          <a:xfrm>
            <a:off x="1897010" y="4636382"/>
            <a:ext cx="127054" cy="88019"/>
          </a:xfrm>
          <a:custGeom>
            <a:avLst/>
            <a:gdLst/>
            <a:ahLst/>
            <a:cxnLst/>
            <a:rect l="0" t="0" r="0" b="0"/>
            <a:pathLst>
              <a:path w="127054" h="88019">
                <a:moveTo>
                  <a:pt x="69868" y="11818"/>
                </a:moveTo>
                <a:lnTo>
                  <a:pt x="69868" y="5468"/>
                </a:lnTo>
                <a:lnTo>
                  <a:pt x="66495" y="5468"/>
                </a:lnTo>
                <a:lnTo>
                  <a:pt x="65501" y="4763"/>
                </a:lnTo>
                <a:lnTo>
                  <a:pt x="64839" y="3587"/>
                </a:lnTo>
                <a:lnTo>
                  <a:pt x="64397" y="2097"/>
                </a:lnTo>
                <a:lnTo>
                  <a:pt x="63397" y="1104"/>
                </a:lnTo>
                <a:lnTo>
                  <a:pt x="62023" y="442"/>
                </a:lnTo>
                <a:lnTo>
                  <a:pt x="60402" y="0"/>
                </a:lnTo>
                <a:lnTo>
                  <a:pt x="58615" y="412"/>
                </a:lnTo>
                <a:lnTo>
                  <a:pt x="54748" y="2750"/>
                </a:lnTo>
                <a:lnTo>
                  <a:pt x="51974" y="4663"/>
                </a:lnTo>
                <a:lnTo>
                  <a:pt x="49442" y="5110"/>
                </a:lnTo>
                <a:lnTo>
                  <a:pt x="45963" y="5309"/>
                </a:lnTo>
                <a:lnTo>
                  <a:pt x="42064" y="5397"/>
                </a:lnTo>
                <a:lnTo>
                  <a:pt x="32975" y="5461"/>
                </a:lnTo>
                <a:lnTo>
                  <a:pt x="30409" y="7347"/>
                </a:lnTo>
                <a:lnTo>
                  <a:pt x="28736" y="8837"/>
                </a:lnTo>
                <a:lnTo>
                  <a:pt x="24994" y="12374"/>
                </a:lnTo>
                <a:lnTo>
                  <a:pt x="16840" y="20394"/>
                </a:lnTo>
                <a:lnTo>
                  <a:pt x="14748" y="21769"/>
                </a:lnTo>
                <a:lnTo>
                  <a:pt x="12647" y="22685"/>
                </a:lnTo>
                <a:lnTo>
                  <a:pt x="10541" y="23296"/>
                </a:lnTo>
                <a:lnTo>
                  <a:pt x="9137" y="24409"/>
                </a:lnTo>
                <a:lnTo>
                  <a:pt x="8200" y="25856"/>
                </a:lnTo>
                <a:lnTo>
                  <a:pt x="7576" y="27527"/>
                </a:lnTo>
                <a:lnTo>
                  <a:pt x="6454" y="29346"/>
                </a:lnTo>
                <a:lnTo>
                  <a:pt x="5000" y="31264"/>
                </a:lnTo>
                <a:lnTo>
                  <a:pt x="3325" y="33249"/>
                </a:lnTo>
                <a:lnTo>
                  <a:pt x="2208" y="35983"/>
                </a:lnTo>
                <a:lnTo>
                  <a:pt x="1463" y="39216"/>
                </a:lnTo>
                <a:lnTo>
                  <a:pt x="268" y="47804"/>
                </a:lnTo>
                <a:lnTo>
                  <a:pt x="170" y="49214"/>
                </a:lnTo>
                <a:lnTo>
                  <a:pt x="105" y="50860"/>
                </a:lnTo>
                <a:lnTo>
                  <a:pt x="32" y="54570"/>
                </a:lnTo>
                <a:lnTo>
                  <a:pt x="0" y="58571"/>
                </a:lnTo>
                <a:lnTo>
                  <a:pt x="697" y="60625"/>
                </a:lnTo>
                <a:lnTo>
                  <a:pt x="1868" y="62701"/>
                </a:lnTo>
                <a:lnTo>
                  <a:pt x="5447" y="67730"/>
                </a:lnTo>
                <a:lnTo>
                  <a:pt x="7819" y="70299"/>
                </a:lnTo>
                <a:lnTo>
                  <a:pt x="15094" y="77698"/>
                </a:lnTo>
                <a:lnTo>
                  <a:pt x="17114" y="79022"/>
                </a:lnTo>
                <a:lnTo>
                  <a:pt x="19167" y="79903"/>
                </a:lnTo>
                <a:lnTo>
                  <a:pt x="21242" y="80492"/>
                </a:lnTo>
                <a:lnTo>
                  <a:pt x="24036" y="81589"/>
                </a:lnTo>
                <a:lnTo>
                  <a:pt x="27311" y="83027"/>
                </a:lnTo>
                <a:lnTo>
                  <a:pt x="30907" y="84691"/>
                </a:lnTo>
                <a:lnTo>
                  <a:pt x="34010" y="85800"/>
                </a:lnTo>
                <a:lnTo>
                  <a:pt x="36784" y="86539"/>
                </a:lnTo>
                <a:lnTo>
                  <a:pt x="39340" y="87032"/>
                </a:lnTo>
                <a:lnTo>
                  <a:pt x="42456" y="87361"/>
                </a:lnTo>
                <a:lnTo>
                  <a:pt x="45945" y="87580"/>
                </a:lnTo>
                <a:lnTo>
                  <a:pt x="52881" y="87823"/>
                </a:lnTo>
                <a:lnTo>
                  <a:pt x="61462" y="87960"/>
                </a:lnTo>
                <a:lnTo>
                  <a:pt x="110371" y="88018"/>
                </a:lnTo>
                <a:lnTo>
                  <a:pt x="111696" y="87313"/>
                </a:lnTo>
                <a:lnTo>
                  <a:pt x="112579" y="86137"/>
                </a:lnTo>
                <a:lnTo>
                  <a:pt x="113168" y="84648"/>
                </a:lnTo>
                <a:lnTo>
                  <a:pt x="114266" y="83654"/>
                </a:lnTo>
                <a:lnTo>
                  <a:pt x="115705" y="82992"/>
                </a:lnTo>
                <a:lnTo>
                  <a:pt x="119713" y="81930"/>
                </a:lnTo>
                <a:lnTo>
                  <a:pt x="122144" y="81784"/>
                </a:lnTo>
                <a:lnTo>
                  <a:pt x="127053" y="81668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6" name="SMARTInkAnnotation580"/>
          <p:cNvSpPr/>
          <p:nvPr/>
        </p:nvSpPr>
        <p:spPr>
          <a:xfrm>
            <a:off x="2109415" y="4622877"/>
            <a:ext cx="137038" cy="101524"/>
          </a:xfrm>
          <a:custGeom>
            <a:avLst/>
            <a:gdLst/>
            <a:ahLst/>
            <a:cxnLst/>
            <a:rect l="0" t="0" r="0" b="0"/>
            <a:pathLst>
              <a:path w="137038" h="101524">
                <a:moveTo>
                  <a:pt x="73497" y="12623"/>
                </a:moveTo>
                <a:lnTo>
                  <a:pt x="67221" y="6350"/>
                </a:lnTo>
                <a:lnTo>
                  <a:pt x="63793" y="6295"/>
                </a:lnTo>
                <a:lnTo>
                  <a:pt x="62792" y="5582"/>
                </a:lnTo>
                <a:lnTo>
                  <a:pt x="62124" y="4401"/>
                </a:lnTo>
                <a:lnTo>
                  <a:pt x="61679" y="2908"/>
                </a:lnTo>
                <a:lnTo>
                  <a:pt x="60677" y="1913"/>
                </a:lnTo>
                <a:lnTo>
                  <a:pt x="59302" y="1250"/>
                </a:lnTo>
                <a:lnTo>
                  <a:pt x="55397" y="185"/>
                </a:lnTo>
                <a:lnTo>
                  <a:pt x="51347" y="0"/>
                </a:lnTo>
                <a:lnTo>
                  <a:pt x="50259" y="680"/>
                </a:lnTo>
                <a:lnTo>
                  <a:pt x="49532" y="1839"/>
                </a:lnTo>
                <a:lnTo>
                  <a:pt x="49049" y="3317"/>
                </a:lnTo>
                <a:lnTo>
                  <a:pt x="48020" y="4302"/>
                </a:lnTo>
                <a:lnTo>
                  <a:pt x="46628" y="4959"/>
                </a:lnTo>
                <a:lnTo>
                  <a:pt x="43200" y="5689"/>
                </a:lnTo>
                <a:lnTo>
                  <a:pt x="39322" y="6013"/>
                </a:lnTo>
                <a:lnTo>
                  <a:pt x="36543" y="6195"/>
                </a:lnTo>
                <a:lnTo>
                  <a:pt x="34010" y="8120"/>
                </a:lnTo>
                <a:lnTo>
                  <a:pt x="30005" y="11734"/>
                </a:lnTo>
                <a:lnTo>
                  <a:pt x="25939" y="15731"/>
                </a:lnTo>
                <a:lnTo>
                  <a:pt x="24847" y="17516"/>
                </a:lnTo>
                <a:lnTo>
                  <a:pt x="24120" y="19413"/>
                </a:lnTo>
                <a:lnTo>
                  <a:pt x="23635" y="21383"/>
                </a:lnTo>
                <a:lnTo>
                  <a:pt x="22606" y="23402"/>
                </a:lnTo>
                <a:lnTo>
                  <a:pt x="21214" y="25453"/>
                </a:lnTo>
                <a:lnTo>
                  <a:pt x="19579" y="27526"/>
                </a:lnTo>
                <a:lnTo>
                  <a:pt x="17785" y="29614"/>
                </a:lnTo>
                <a:lnTo>
                  <a:pt x="15881" y="31712"/>
                </a:lnTo>
                <a:lnTo>
                  <a:pt x="13907" y="33816"/>
                </a:lnTo>
                <a:lnTo>
                  <a:pt x="12591" y="35924"/>
                </a:lnTo>
                <a:lnTo>
                  <a:pt x="11713" y="38034"/>
                </a:lnTo>
                <a:lnTo>
                  <a:pt x="11127" y="40147"/>
                </a:lnTo>
                <a:lnTo>
                  <a:pt x="10032" y="42262"/>
                </a:lnTo>
                <a:lnTo>
                  <a:pt x="8595" y="44376"/>
                </a:lnTo>
                <a:lnTo>
                  <a:pt x="6931" y="46491"/>
                </a:lnTo>
                <a:lnTo>
                  <a:pt x="5822" y="48608"/>
                </a:lnTo>
                <a:lnTo>
                  <a:pt x="5082" y="50724"/>
                </a:lnTo>
                <a:lnTo>
                  <a:pt x="4589" y="52840"/>
                </a:lnTo>
                <a:lnTo>
                  <a:pt x="4261" y="54956"/>
                </a:lnTo>
                <a:lnTo>
                  <a:pt x="4042" y="57073"/>
                </a:lnTo>
                <a:lnTo>
                  <a:pt x="3896" y="59190"/>
                </a:lnTo>
                <a:lnTo>
                  <a:pt x="3092" y="61306"/>
                </a:lnTo>
                <a:lnTo>
                  <a:pt x="1851" y="63423"/>
                </a:lnTo>
                <a:lnTo>
                  <a:pt x="317" y="65539"/>
                </a:lnTo>
                <a:lnTo>
                  <a:pt x="0" y="67656"/>
                </a:lnTo>
                <a:lnTo>
                  <a:pt x="495" y="69773"/>
                </a:lnTo>
                <a:lnTo>
                  <a:pt x="1531" y="71890"/>
                </a:lnTo>
                <a:lnTo>
                  <a:pt x="2222" y="74006"/>
                </a:lnTo>
                <a:lnTo>
                  <a:pt x="2683" y="76123"/>
                </a:lnTo>
                <a:lnTo>
                  <a:pt x="2990" y="78240"/>
                </a:lnTo>
                <a:lnTo>
                  <a:pt x="3900" y="79651"/>
                </a:lnTo>
                <a:lnTo>
                  <a:pt x="5213" y="80591"/>
                </a:lnTo>
                <a:lnTo>
                  <a:pt x="6795" y="81218"/>
                </a:lnTo>
                <a:lnTo>
                  <a:pt x="7849" y="82342"/>
                </a:lnTo>
                <a:lnTo>
                  <a:pt x="8552" y="83797"/>
                </a:lnTo>
                <a:lnTo>
                  <a:pt x="9020" y="85473"/>
                </a:lnTo>
                <a:lnTo>
                  <a:pt x="10038" y="87295"/>
                </a:lnTo>
                <a:lnTo>
                  <a:pt x="11423" y="89215"/>
                </a:lnTo>
                <a:lnTo>
                  <a:pt x="13053" y="91202"/>
                </a:lnTo>
                <a:lnTo>
                  <a:pt x="14845" y="92525"/>
                </a:lnTo>
                <a:lnTo>
                  <a:pt x="18719" y="93996"/>
                </a:lnTo>
                <a:lnTo>
                  <a:pt x="22794" y="94650"/>
                </a:lnTo>
                <a:lnTo>
                  <a:pt x="24869" y="94824"/>
                </a:lnTo>
                <a:lnTo>
                  <a:pt x="27664" y="95646"/>
                </a:lnTo>
                <a:lnTo>
                  <a:pt x="30940" y="96900"/>
                </a:lnTo>
                <a:lnTo>
                  <a:pt x="34536" y="98441"/>
                </a:lnTo>
                <a:lnTo>
                  <a:pt x="37639" y="99468"/>
                </a:lnTo>
                <a:lnTo>
                  <a:pt x="40414" y="100153"/>
                </a:lnTo>
                <a:lnTo>
                  <a:pt x="42970" y="100610"/>
                </a:lnTo>
                <a:lnTo>
                  <a:pt x="46086" y="100914"/>
                </a:lnTo>
                <a:lnTo>
                  <a:pt x="49575" y="101118"/>
                </a:lnTo>
                <a:lnTo>
                  <a:pt x="56511" y="101343"/>
                </a:lnTo>
                <a:lnTo>
                  <a:pt x="66716" y="101488"/>
                </a:lnTo>
                <a:lnTo>
                  <a:pt x="98905" y="101523"/>
                </a:lnTo>
                <a:lnTo>
                  <a:pt x="93442" y="101523"/>
                </a:lnTo>
                <a:lnTo>
                  <a:pt x="93147" y="100818"/>
                </a:lnTo>
                <a:lnTo>
                  <a:pt x="92820" y="98153"/>
                </a:lnTo>
                <a:lnTo>
                  <a:pt x="92027" y="97159"/>
                </a:lnTo>
                <a:lnTo>
                  <a:pt x="90793" y="96497"/>
                </a:lnTo>
                <a:lnTo>
                  <a:pt x="87538" y="95761"/>
                </a:lnTo>
                <a:lnTo>
                  <a:pt x="83738" y="95435"/>
                </a:lnTo>
                <a:lnTo>
                  <a:pt x="80192" y="95196"/>
                </a:lnTo>
                <a:lnTo>
                  <a:pt x="78120" y="93302"/>
                </a:lnTo>
                <a:lnTo>
                  <a:pt x="74410" y="89708"/>
                </a:lnTo>
                <a:lnTo>
                  <a:pt x="72020" y="89216"/>
                </a:lnTo>
                <a:lnTo>
                  <a:pt x="67168" y="88825"/>
                </a:lnTo>
                <a:lnTo>
                  <a:pt x="67144" y="88823"/>
                </a:lnTo>
                <a:lnTo>
                  <a:pt x="72614" y="88823"/>
                </a:lnTo>
                <a:lnTo>
                  <a:pt x="74987" y="90704"/>
                </a:lnTo>
                <a:lnTo>
                  <a:pt x="78890" y="94290"/>
                </a:lnTo>
                <a:lnTo>
                  <a:pt x="80623" y="94584"/>
                </a:lnTo>
                <a:lnTo>
                  <a:pt x="83189" y="94781"/>
                </a:lnTo>
                <a:lnTo>
                  <a:pt x="89101" y="94999"/>
                </a:lnTo>
                <a:lnTo>
                  <a:pt x="94081" y="95095"/>
                </a:lnTo>
                <a:lnTo>
                  <a:pt x="96398" y="95826"/>
                </a:lnTo>
                <a:lnTo>
                  <a:pt x="98648" y="97020"/>
                </a:lnTo>
                <a:lnTo>
                  <a:pt x="100854" y="98521"/>
                </a:lnTo>
                <a:lnTo>
                  <a:pt x="103738" y="99522"/>
                </a:lnTo>
                <a:lnTo>
                  <a:pt x="107071" y="100189"/>
                </a:lnTo>
                <a:lnTo>
                  <a:pt x="110705" y="100634"/>
                </a:lnTo>
                <a:lnTo>
                  <a:pt x="113835" y="100224"/>
                </a:lnTo>
                <a:lnTo>
                  <a:pt x="116627" y="99246"/>
                </a:lnTo>
                <a:lnTo>
                  <a:pt x="119194" y="97888"/>
                </a:lnTo>
                <a:lnTo>
                  <a:pt x="122317" y="96983"/>
                </a:lnTo>
                <a:lnTo>
                  <a:pt x="125812" y="96380"/>
                </a:lnTo>
                <a:lnTo>
                  <a:pt x="137037" y="95173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7" name="SMARTInkAnnotation581"/>
          <p:cNvSpPr/>
          <p:nvPr/>
        </p:nvSpPr>
        <p:spPr>
          <a:xfrm>
            <a:off x="1960611" y="4794511"/>
            <a:ext cx="158763" cy="138454"/>
          </a:xfrm>
          <a:custGeom>
            <a:avLst/>
            <a:gdLst/>
            <a:ahLst/>
            <a:cxnLst/>
            <a:rect l="0" t="0" r="0" b="0"/>
            <a:pathLst>
              <a:path w="158763" h="138454">
                <a:moveTo>
                  <a:pt x="82514" y="6089"/>
                </a:moveTo>
                <a:lnTo>
                  <a:pt x="82514" y="0"/>
                </a:lnTo>
                <a:lnTo>
                  <a:pt x="84396" y="3618"/>
                </a:lnTo>
                <a:lnTo>
                  <a:pt x="88790" y="12286"/>
                </a:lnTo>
                <a:lnTo>
                  <a:pt x="84486" y="12408"/>
                </a:lnTo>
                <a:lnTo>
                  <a:pt x="79401" y="12435"/>
                </a:lnTo>
                <a:lnTo>
                  <a:pt x="70974" y="12438"/>
                </a:lnTo>
                <a:lnTo>
                  <a:pt x="68443" y="14320"/>
                </a:lnTo>
                <a:lnTo>
                  <a:pt x="66779" y="15809"/>
                </a:lnTo>
                <a:lnTo>
                  <a:pt x="64964" y="16803"/>
                </a:lnTo>
                <a:lnTo>
                  <a:pt x="61065" y="17906"/>
                </a:lnTo>
                <a:lnTo>
                  <a:pt x="56979" y="20278"/>
                </a:lnTo>
                <a:lnTo>
                  <a:pt x="52103" y="23684"/>
                </a:lnTo>
                <a:lnTo>
                  <a:pt x="48826" y="25580"/>
                </a:lnTo>
                <a:lnTo>
                  <a:pt x="45229" y="27549"/>
                </a:lnTo>
                <a:lnTo>
                  <a:pt x="42832" y="29568"/>
                </a:lnTo>
                <a:lnTo>
                  <a:pt x="41233" y="31620"/>
                </a:lnTo>
                <a:lnTo>
                  <a:pt x="38751" y="35780"/>
                </a:lnTo>
                <a:lnTo>
                  <a:pt x="35295" y="39981"/>
                </a:lnTo>
                <a:lnTo>
                  <a:pt x="32679" y="42089"/>
                </a:lnTo>
                <a:lnTo>
                  <a:pt x="29523" y="44200"/>
                </a:lnTo>
                <a:lnTo>
                  <a:pt x="26006" y="46313"/>
                </a:lnTo>
                <a:lnTo>
                  <a:pt x="22956" y="48427"/>
                </a:lnTo>
                <a:lnTo>
                  <a:pt x="20217" y="50542"/>
                </a:lnTo>
                <a:lnTo>
                  <a:pt x="15291" y="54774"/>
                </a:lnTo>
                <a:lnTo>
                  <a:pt x="10748" y="59006"/>
                </a:lnTo>
                <a:lnTo>
                  <a:pt x="9254" y="61828"/>
                </a:lnTo>
                <a:lnTo>
                  <a:pt x="8258" y="65120"/>
                </a:lnTo>
                <a:lnTo>
                  <a:pt x="7594" y="68727"/>
                </a:lnTo>
                <a:lnTo>
                  <a:pt x="6446" y="71837"/>
                </a:lnTo>
                <a:lnTo>
                  <a:pt x="4974" y="74615"/>
                </a:lnTo>
                <a:lnTo>
                  <a:pt x="3287" y="77173"/>
                </a:lnTo>
                <a:lnTo>
                  <a:pt x="2162" y="79583"/>
                </a:lnTo>
                <a:lnTo>
                  <a:pt x="1413" y="81896"/>
                </a:lnTo>
                <a:lnTo>
                  <a:pt x="912" y="84144"/>
                </a:lnTo>
                <a:lnTo>
                  <a:pt x="579" y="86348"/>
                </a:lnTo>
                <a:lnTo>
                  <a:pt x="357" y="88523"/>
                </a:lnTo>
                <a:lnTo>
                  <a:pt x="209" y="90678"/>
                </a:lnTo>
                <a:lnTo>
                  <a:pt x="110" y="93526"/>
                </a:lnTo>
                <a:lnTo>
                  <a:pt x="0" y="100453"/>
                </a:lnTo>
                <a:lnTo>
                  <a:pt x="677" y="103571"/>
                </a:lnTo>
                <a:lnTo>
                  <a:pt x="1835" y="106354"/>
                </a:lnTo>
                <a:lnTo>
                  <a:pt x="3312" y="108916"/>
                </a:lnTo>
                <a:lnTo>
                  <a:pt x="5003" y="111329"/>
                </a:lnTo>
                <a:lnTo>
                  <a:pt x="6836" y="113644"/>
                </a:lnTo>
                <a:lnTo>
                  <a:pt x="8764" y="115892"/>
                </a:lnTo>
                <a:lnTo>
                  <a:pt x="10755" y="117391"/>
                </a:lnTo>
                <a:lnTo>
                  <a:pt x="14851" y="119057"/>
                </a:lnTo>
                <a:lnTo>
                  <a:pt x="19025" y="121678"/>
                </a:lnTo>
                <a:lnTo>
                  <a:pt x="23938" y="125195"/>
                </a:lnTo>
                <a:lnTo>
                  <a:pt x="27226" y="127121"/>
                </a:lnTo>
                <a:lnTo>
                  <a:pt x="30829" y="129110"/>
                </a:lnTo>
                <a:lnTo>
                  <a:pt x="34644" y="130436"/>
                </a:lnTo>
                <a:lnTo>
                  <a:pt x="38599" y="131321"/>
                </a:lnTo>
                <a:lnTo>
                  <a:pt x="42647" y="131910"/>
                </a:lnTo>
                <a:lnTo>
                  <a:pt x="46758" y="133009"/>
                </a:lnTo>
                <a:lnTo>
                  <a:pt x="50911" y="134446"/>
                </a:lnTo>
                <a:lnTo>
                  <a:pt x="55091" y="136111"/>
                </a:lnTo>
                <a:lnTo>
                  <a:pt x="59290" y="137220"/>
                </a:lnTo>
                <a:lnTo>
                  <a:pt x="63501" y="137959"/>
                </a:lnTo>
                <a:lnTo>
                  <a:pt x="67721" y="138453"/>
                </a:lnTo>
                <a:lnTo>
                  <a:pt x="71240" y="138076"/>
                </a:lnTo>
                <a:lnTo>
                  <a:pt x="74292" y="137119"/>
                </a:lnTo>
                <a:lnTo>
                  <a:pt x="77032" y="135776"/>
                </a:lnTo>
                <a:lnTo>
                  <a:pt x="80272" y="134880"/>
                </a:lnTo>
                <a:lnTo>
                  <a:pt x="83843" y="134283"/>
                </a:lnTo>
                <a:lnTo>
                  <a:pt x="87636" y="133885"/>
                </a:lnTo>
                <a:lnTo>
                  <a:pt x="91577" y="133619"/>
                </a:lnTo>
                <a:lnTo>
                  <a:pt x="95616" y="133442"/>
                </a:lnTo>
                <a:lnTo>
                  <a:pt x="103869" y="133246"/>
                </a:lnTo>
                <a:lnTo>
                  <a:pt x="112244" y="133158"/>
                </a:lnTo>
                <a:lnTo>
                  <a:pt x="116453" y="132430"/>
                </a:lnTo>
                <a:lnTo>
                  <a:pt x="120672" y="131239"/>
                </a:lnTo>
                <a:lnTo>
                  <a:pt x="124897" y="129738"/>
                </a:lnTo>
                <a:lnTo>
                  <a:pt x="128419" y="128738"/>
                </a:lnTo>
                <a:lnTo>
                  <a:pt x="131473" y="128072"/>
                </a:lnTo>
                <a:lnTo>
                  <a:pt x="134215" y="127628"/>
                </a:lnTo>
                <a:lnTo>
                  <a:pt x="139145" y="127134"/>
                </a:lnTo>
                <a:lnTo>
                  <a:pt x="141448" y="127002"/>
                </a:lnTo>
                <a:lnTo>
                  <a:pt x="143689" y="126209"/>
                </a:lnTo>
                <a:lnTo>
                  <a:pt x="148062" y="123446"/>
                </a:lnTo>
                <a:lnTo>
                  <a:pt x="151120" y="121294"/>
                </a:lnTo>
                <a:lnTo>
                  <a:pt x="153718" y="120791"/>
                </a:lnTo>
                <a:lnTo>
                  <a:pt x="155399" y="120658"/>
                </a:lnTo>
                <a:lnTo>
                  <a:pt x="156520" y="119862"/>
                </a:lnTo>
                <a:lnTo>
                  <a:pt x="157267" y="118627"/>
                </a:lnTo>
                <a:lnTo>
                  <a:pt x="158466" y="114945"/>
                </a:lnTo>
                <a:lnTo>
                  <a:pt x="156748" y="112560"/>
                </a:lnTo>
                <a:lnTo>
                  <a:pt x="155301" y="110936"/>
                </a:lnTo>
                <a:lnTo>
                  <a:pt x="154336" y="109148"/>
                </a:lnTo>
                <a:lnTo>
                  <a:pt x="153264" y="105280"/>
                </a:lnTo>
                <a:lnTo>
                  <a:pt x="150906" y="101209"/>
                </a:lnTo>
                <a:lnTo>
                  <a:pt x="149288" y="99135"/>
                </a:lnTo>
                <a:lnTo>
                  <a:pt x="147504" y="97753"/>
                </a:lnTo>
                <a:lnTo>
                  <a:pt x="145609" y="96832"/>
                </a:lnTo>
                <a:lnTo>
                  <a:pt x="143639" y="96217"/>
                </a:lnTo>
                <a:lnTo>
                  <a:pt x="139568" y="93653"/>
                </a:lnTo>
                <a:lnTo>
                  <a:pt x="135405" y="90162"/>
                </a:lnTo>
                <a:lnTo>
                  <a:pt x="131202" y="86259"/>
                </a:lnTo>
                <a:lnTo>
                  <a:pt x="129093" y="84935"/>
                </a:lnTo>
                <a:lnTo>
                  <a:pt x="124866" y="83465"/>
                </a:lnTo>
                <a:lnTo>
                  <a:pt x="122045" y="82368"/>
                </a:lnTo>
                <a:lnTo>
                  <a:pt x="118752" y="80930"/>
                </a:lnTo>
                <a:lnTo>
                  <a:pt x="115144" y="79266"/>
                </a:lnTo>
                <a:lnTo>
                  <a:pt x="112034" y="78157"/>
                </a:lnTo>
                <a:lnTo>
                  <a:pt x="109254" y="77418"/>
                </a:lnTo>
                <a:lnTo>
                  <a:pt x="106694" y="76925"/>
                </a:lnTo>
                <a:lnTo>
                  <a:pt x="101968" y="76377"/>
                </a:lnTo>
                <a:lnTo>
                  <a:pt x="99719" y="76231"/>
                </a:lnTo>
                <a:lnTo>
                  <a:pt x="97514" y="75428"/>
                </a:lnTo>
                <a:lnTo>
                  <a:pt x="93181" y="72654"/>
                </a:lnTo>
                <a:lnTo>
                  <a:pt x="88902" y="70951"/>
                </a:lnTo>
                <a:lnTo>
                  <a:pt x="83776" y="69858"/>
                </a:lnTo>
                <a:lnTo>
                  <a:pt x="79515" y="69668"/>
                </a:lnTo>
                <a:lnTo>
                  <a:pt x="78397" y="70347"/>
                </a:lnTo>
                <a:lnTo>
                  <a:pt x="77651" y="71506"/>
                </a:lnTo>
                <a:lnTo>
                  <a:pt x="76454" y="75063"/>
                </a:lnTo>
                <a:lnTo>
                  <a:pt x="75651" y="75355"/>
                </a:lnTo>
                <a:lnTo>
                  <a:pt x="70715" y="75861"/>
                </a:lnTo>
                <a:lnTo>
                  <a:pt x="69886" y="75932"/>
                </a:lnTo>
                <a:lnTo>
                  <a:pt x="73203" y="79308"/>
                </a:lnTo>
                <a:lnTo>
                  <a:pt x="75284" y="81405"/>
                </a:lnTo>
                <a:lnTo>
                  <a:pt x="77654" y="81896"/>
                </a:lnTo>
                <a:lnTo>
                  <a:pt x="82580" y="82237"/>
                </a:lnTo>
                <a:lnTo>
                  <a:pt x="91274" y="82282"/>
                </a:lnTo>
                <a:lnTo>
                  <a:pt x="93296" y="82990"/>
                </a:lnTo>
                <a:lnTo>
                  <a:pt x="97425" y="85658"/>
                </a:lnTo>
                <a:lnTo>
                  <a:pt x="101614" y="87314"/>
                </a:lnTo>
                <a:lnTo>
                  <a:pt x="105829" y="88050"/>
                </a:lnTo>
                <a:lnTo>
                  <a:pt x="110055" y="88377"/>
                </a:lnTo>
                <a:lnTo>
                  <a:pt x="116170" y="88523"/>
                </a:lnTo>
                <a:lnTo>
                  <a:pt x="158762" y="88639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8" name="SMARTInkAnnotation582"/>
          <p:cNvSpPr/>
          <p:nvPr/>
        </p:nvSpPr>
        <p:spPr>
          <a:xfrm>
            <a:off x="2170236" y="4813300"/>
            <a:ext cx="139756" cy="152399"/>
          </a:xfrm>
          <a:custGeom>
            <a:avLst/>
            <a:gdLst/>
            <a:ahLst/>
            <a:cxnLst/>
            <a:rect l="0" t="0" r="0" b="0"/>
            <a:pathLst>
              <a:path w="139756" h="152399">
                <a:moveTo>
                  <a:pt x="88924" y="0"/>
                </a:moveTo>
                <a:lnTo>
                  <a:pt x="64492" y="0"/>
                </a:lnTo>
                <a:lnTo>
                  <a:pt x="60426" y="3371"/>
                </a:lnTo>
                <a:lnTo>
                  <a:pt x="56726" y="6908"/>
                </a:lnTo>
                <a:lnTo>
                  <a:pt x="54750" y="8839"/>
                </a:lnTo>
                <a:lnTo>
                  <a:pt x="52022" y="10126"/>
                </a:lnTo>
                <a:lnTo>
                  <a:pt x="48791" y="10984"/>
                </a:lnTo>
                <a:lnTo>
                  <a:pt x="45224" y="11556"/>
                </a:lnTo>
                <a:lnTo>
                  <a:pt x="42140" y="13349"/>
                </a:lnTo>
                <a:lnTo>
                  <a:pt x="39379" y="15955"/>
                </a:lnTo>
                <a:lnTo>
                  <a:pt x="36832" y="19103"/>
                </a:lnTo>
                <a:lnTo>
                  <a:pt x="34428" y="21908"/>
                </a:lnTo>
                <a:lnTo>
                  <a:pt x="32119" y="24483"/>
                </a:lnTo>
                <a:lnTo>
                  <a:pt x="27671" y="29226"/>
                </a:lnTo>
                <a:lnTo>
                  <a:pt x="23341" y="33686"/>
                </a:lnTo>
                <a:lnTo>
                  <a:pt x="21904" y="35863"/>
                </a:lnTo>
                <a:lnTo>
                  <a:pt x="20308" y="40164"/>
                </a:lnTo>
                <a:lnTo>
                  <a:pt x="17715" y="44427"/>
                </a:lnTo>
                <a:lnTo>
                  <a:pt x="16036" y="46551"/>
                </a:lnTo>
                <a:lnTo>
                  <a:pt x="14210" y="49379"/>
                </a:lnTo>
                <a:lnTo>
                  <a:pt x="12286" y="52675"/>
                </a:lnTo>
                <a:lnTo>
                  <a:pt x="10298" y="56283"/>
                </a:lnTo>
                <a:lnTo>
                  <a:pt x="8267" y="59394"/>
                </a:lnTo>
                <a:lnTo>
                  <a:pt x="6207" y="62174"/>
                </a:lnTo>
                <a:lnTo>
                  <a:pt x="4127" y="64732"/>
                </a:lnTo>
                <a:lnTo>
                  <a:pt x="2741" y="67851"/>
                </a:lnTo>
                <a:lnTo>
                  <a:pt x="1816" y="71339"/>
                </a:lnTo>
                <a:lnTo>
                  <a:pt x="1200" y="75076"/>
                </a:lnTo>
                <a:lnTo>
                  <a:pt x="789" y="78979"/>
                </a:lnTo>
                <a:lnTo>
                  <a:pt x="516" y="82992"/>
                </a:lnTo>
                <a:lnTo>
                  <a:pt x="212" y="90508"/>
                </a:lnTo>
                <a:lnTo>
                  <a:pt x="40" y="98705"/>
                </a:lnTo>
                <a:lnTo>
                  <a:pt x="0" y="103371"/>
                </a:lnTo>
                <a:lnTo>
                  <a:pt x="696" y="106309"/>
                </a:lnTo>
                <a:lnTo>
                  <a:pt x="1866" y="109678"/>
                </a:lnTo>
                <a:lnTo>
                  <a:pt x="3351" y="113336"/>
                </a:lnTo>
                <a:lnTo>
                  <a:pt x="5753" y="116479"/>
                </a:lnTo>
                <a:lnTo>
                  <a:pt x="8767" y="119281"/>
                </a:lnTo>
                <a:lnTo>
                  <a:pt x="12188" y="121854"/>
                </a:lnTo>
                <a:lnTo>
                  <a:pt x="14468" y="124275"/>
                </a:lnTo>
                <a:lnTo>
                  <a:pt x="15989" y="126595"/>
                </a:lnTo>
                <a:lnTo>
                  <a:pt x="18384" y="131053"/>
                </a:lnTo>
                <a:lnTo>
                  <a:pt x="21802" y="135387"/>
                </a:lnTo>
                <a:lnTo>
                  <a:pt x="24408" y="137530"/>
                </a:lnTo>
                <a:lnTo>
                  <a:pt x="27557" y="139665"/>
                </a:lnTo>
                <a:lnTo>
                  <a:pt x="31069" y="141793"/>
                </a:lnTo>
                <a:lnTo>
                  <a:pt x="34116" y="143918"/>
                </a:lnTo>
                <a:lnTo>
                  <a:pt x="36853" y="146040"/>
                </a:lnTo>
                <a:lnTo>
                  <a:pt x="39384" y="148160"/>
                </a:lnTo>
                <a:lnTo>
                  <a:pt x="41777" y="149573"/>
                </a:lnTo>
                <a:lnTo>
                  <a:pt x="44079" y="150515"/>
                </a:lnTo>
                <a:lnTo>
                  <a:pt x="46319" y="151144"/>
                </a:lnTo>
                <a:lnTo>
                  <a:pt x="49225" y="151562"/>
                </a:lnTo>
                <a:lnTo>
                  <a:pt x="52574" y="151842"/>
                </a:lnTo>
                <a:lnTo>
                  <a:pt x="59354" y="152152"/>
                </a:lnTo>
                <a:lnTo>
                  <a:pt x="64721" y="152290"/>
                </a:lnTo>
                <a:lnTo>
                  <a:pt x="81627" y="152391"/>
                </a:lnTo>
                <a:lnTo>
                  <a:pt x="93508" y="152398"/>
                </a:lnTo>
                <a:lnTo>
                  <a:pt x="96922" y="151693"/>
                </a:lnTo>
                <a:lnTo>
                  <a:pt x="99904" y="150518"/>
                </a:lnTo>
                <a:lnTo>
                  <a:pt x="102597" y="149029"/>
                </a:lnTo>
                <a:lnTo>
                  <a:pt x="105099" y="147331"/>
                </a:lnTo>
                <a:lnTo>
                  <a:pt x="107474" y="145492"/>
                </a:lnTo>
                <a:lnTo>
                  <a:pt x="109762" y="143562"/>
                </a:lnTo>
                <a:lnTo>
                  <a:pt x="111994" y="142275"/>
                </a:lnTo>
                <a:lnTo>
                  <a:pt x="116356" y="140844"/>
                </a:lnTo>
                <a:lnTo>
                  <a:pt x="120648" y="138328"/>
                </a:lnTo>
                <a:lnTo>
                  <a:pt x="124909" y="134857"/>
                </a:lnTo>
                <a:lnTo>
                  <a:pt x="129156" y="130963"/>
                </a:lnTo>
                <a:lnTo>
                  <a:pt x="132144" y="128174"/>
                </a:lnTo>
                <a:lnTo>
                  <a:pt x="132563" y="127078"/>
                </a:lnTo>
                <a:lnTo>
                  <a:pt x="133029" y="123978"/>
                </a:lnTo>
                <a:lnTo>
                  <a:pt x="133235" y="120248"/>
                </a:lnTo>
                <a:lnTo>
                  <a:pt x="133327" y="116238"/>
                </a:lnTo>
                <a:lnTo>
                  <a:pt x="133368" y="112104"/>
                </a:lnTo>
                <a:lnTo>
                  <a:pt x="132673" y="110720"/>
                </a:lnTo>
                <a:lnTo>
                  <a:pt x="131504" y="109797"/>
                </a:lnTo>
                <a:lnTo>
                  <a:pt x="130018" y="109181"/>
                </a:lnTo>
                <a:lnTo>
                  <a:pt x="126485" y="106616"/>
                </a:lnTo>
                <a:lnTo>
                  <a:pt x="124554" y="104944"/>
                </a:lnTo>
                <a:lnTo>
                  <a:pt x="122561" y="103830"/>
                </a:lnTo>
                <a:lnTo>
                  <a:pt x="118464" y="102591"/>
                </a:lnTo>
                <a:lnTo>
                  <a:pt x="114290" y="102040"/>
                </a:lnTo>
                <a:lnTo>
                  <a:pt x="110082" y="101796"/>
                </a:lnTo>
                <a:lnTo>
                  <a:pt x="105858" y="101688"/>
                </a:lnTo>
                <a:lnTo>
                  <a:pt x="103743" y="100952"/>
                </a:lnTo>
                <a:lnTo>
                  <a:pt x="99511" y="98255"/>
                </a:lnTo>
                <a:lnTo>
                  <a:pt x="96688" y="97254"/>
                </a:lnTo>
                <a:lnTo>
                  <a:pt x="93393" y="96585"/>
                </a:lnTo>
                <a:lnTo>
                  <a:pt x="89785" y="96141"/>
                </a:lnTo>
                <a:lnTo>
                  <a:pt x="86674" y="95844"/>
                </a:lnTo>
                <a:lnTo>
                  <a:pt x="83894" y="95645"/>
                </a:lnTo>
                <a:lnTo>
                  <a:pt x="77732" y="95328"/>
                </a:lnTo>
                <a:lnTo>
                  <a:pt x="75007" y="95285"/>
                </a:lnTo>
                <a:lnTo>
                  <a:pt x="63612" y="95251"/>
                </a:lnTo>
                <a:lnTo>
                  <a:pt x="67895" y="99614"/>
                </a:lnTo>
                <a:lnTo>
                  <a:pt x="68987" y="100718"/>
                </a:lnTo>
                <a:lnTo>
                  <a:pt x="71355" y="101208"/>
                </a:lnTo>
                <a:lnTo>
                  <a:pt x="72976" y="101339"/>
                </a:lnTo>
                <a:lnTo>
                  <a:pt x="74761" y="102131"/>
                </a:lnTo>
                <a:lnTo>
                  <a:pt x="78628" y="104894"/>
                </a:lnTo>
                <a:lnTo>
                  <a:pt x="80648" y="105913"/>
                </a:lnTo>
                <a:lnTo>
                  <a:pt x="84775" y="107045"/>
                </a:lnTo>
                <a:lnTo>
                  <a:pt x="88962" y="107548"/>
                </a:lnTo>
                <a:lnTo>
                  <a:pt x="91067" y="107682"/>
                </a:lnTo>
                <a:lnTo>
                  <a:pt x="93177" y="108477"/>
                </a:lnTo>
                <a:lnTo>
                  <a:pt x="97403" y="111242"/>
                </a:lnTo>
                <a:lnTo>
                  <a:pt x="100225" y="112261"/>
                </a:lnTo>
                <a:lnTo>
                  <a:pt x="103517" y="112941"/>
                </a:lnTo>
                <a:lnTo>
                  <a:pt x="107125" y="113394"/>
                </a:lnTo>
                <a:lnTo>
                  <a:pt x="110235" y="113696"/>
                </a:lnTo>
                <a:lnTo>
                  <a:pt x="113016" y="113898"/>
                </a:lnTo>
                <a:lnTo>
                  <a:pt x="115575" y="114032"/>
                </a:lnTo>
                <a:lnTo>
                  <a:pt x="120301" y="114181"/>
                </a:lnTo>
                <a:lnTo>
                  <a:pt x="122550" y="114221"/>
                </a:lnTo>
                <a:lnTo>
                  <a:pt x="125461" y="113542"/>
                </a:lnTo>
                <a:lnTo>
                  <a:pt x="128814" y="112383"/>
                </a:lnTo>
                <a:lnTo>
                  <a:pt x="139755" y="10795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9" name="SMARTInkAnnotation583"/>
          <p:cNvSpPr/>
          <p:nvPr/>
        </p:nvSpPr>
        <p:spPr>
          <a:xfrm>
            <a:off x="1464915" y="5257800"/>
            <a:ext cx="12709" cy="38101"/>
          </a:xfrm>
          <a:custGeom>
            <a:avLst/>
            <a:gdLst/>
            <a:ahLst/>
            <a:cxnLst/>
            <a:rect l="0" t="0" r="0" b="0"/>
            <a:pathLst>
              <a:path w="12709" h="38101">
                <a:moveTo>
                  <a:pt x="0" y="38100"/>
                </a:moveTo>
                <a:lnTo>
                  <a:pt x="0" y="25402"/>
                </a:lnTo>
                <a:lnTo>
                  <a:pt x="5471" y="25400"/>
                </a:lnTo>
                <a:lnTo>
                  <a:pt x="5765" y="24695"/>
                </a:lnTo>
                <a:lnTo>
                  <a:pt x="5961" y="23519"/>
                </a:lnTo>
                <a:lnTo>
                  <a:pt x="6276" y="19933"/>
                </a:lnTo>
                <a:lnTo>
                  <a:pt x="6319" y="17561"/>
                </a:lnTo>
                <a:lnTo>
                  <a:pt x="6347" y="10289"/>
                </a:lnTo>
                <a:lnTo>
                  <a:pt x="7055" y="8977"/>
                </a:lnTo>
                <a:lnTo>
                  <a:pt x="8233" y="8101"/>
                </a:lnTo>
                <a:lnTo>
                  <a:pt x="9725" y="7517"/>
                </a:lnTo>
                <a:lnTo>
                  <a:pt x="10719" y="6423"/>
                </a:lnTo>
                <a:lnTo>
                  <a:pt x="11382" y="4988"/>
                </a:lnTo>
                <a:lnTo>
                  <a:pt x="12708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0" name="SMARTInkAnnotation584"/>
          <p:cNvSpPr/>
          <p:nvPr/>
        </p:nvSpPr>
        <p:spPr>
          <a:xfrm>
            <a:off x="1395052" y="5219701"/>
            <a:ext cx="120696" cy="222250"/>
          </a:xfrm>
          <a:custGeom>
            <a:avLst/>
            <a:gdLst/>
            <a:ahLst/>
            <a:cxnLst/>
            <a:rect l="0" t="0" r="0" b="0"/>
            <a:pathLst>
              <a:path w="120696" h="222250">
                <a:moveTo>
                  <a:pt x="88925" y="31749"/>
                </a:moveTo>
                <a:lnTo>
                  <a:pt x="88925" y="19127"/>
                </a:lnTo>
                <a:lnTo>
                  <a:pt x="85552" y="15701"/>
                </a:lnTo>
                <a:lnTo>
                  <a:pt x="83852" y="14700"/>
                </a:lnTo>
                <a:lnTo>
                  <a:pt x="80081" y="13588"/>
                </a:lnTo>
                <a:lnTo>
                  <a:pt x="78793" y="12587"/>
                </a:lnTo>
                <a:lnTo>
                  <a:pt x="77934" y="11213"/>
                </a:lnTo>
                <a:lnTo>
                  <a:pt x="76556" y="7310"/>
                </a:lnTo>
                <a:lnTo>
                  <a:pt x="75737" y="6989"/>
                </a:lnTo>
                <a:lnTo>
                  <a:pt x="72944" y="6633"/>
                </a:lnTo>
                <a:lnTo>
                  <a:pt x="70776" y="6433"/>
                </a:lnTo>
                <a:lnTo>
                  <a:pt x="68386" y="4505"/>
                </a:lnTo>
                <a:lnTo>
                  <a:pt x="66761" y="3003"/>
                </a:lnTo>
                <a:lnTo>
                  <a:pt x="64971" y="2001"/>
                </a:lnTo>
                <a:lnTo>
                  <a:pt x="63071" y="1333"/>
                </a:lnTo>
                <a:lnTo>
                  <a:pt x="58324" y="262"/>
                </a:lnTo>
                <a:lnTo>
                  <a:pt x="55792" y="116"/>
                </a:lnTo>
                <a:lnTo>
                  <a:pt x="52313" y="51"/>
                </a:lnTo>
                <a:lnTo>
                  <a:pt x="39079" y="0"/>
                </a:lnTo>
                <a:lnTo>
                  <a:pt x="36649" y="1880"/>
                </a:lnTo>
                <a:lnTo>
                  <a:pt x="32709" y="5466"/>
                </a:lnTo>
                <a:lnTo>
                  <a:pt x="16828" y="21253"/>
                </a:lnTo>
                <a:lnTo>
                  <a:pt x="15444" y="23341"/>
                </a:lnTo>
                <a:lnTo>
                  <a:pt x="12791" y="29650"/>
                </a:lnTo>
                <a:lnTo>
                  <a:pt x="9669" y="33873"/>
                </a:lnTo>
                <a:lnTo>
                  <a:pt x="5928" y="39983"/>
                </a:lnTo>
                <a:lnTo>
                  <a:pt x="2617" y="46697"/>
                </a:lnTo>
                <a:lnTo>
                  <a:pt x="1146" y="52034"/>
                </a:lnTo>
                <a:lnTo>
                  <a:pt x="492" y="56756"/>
                </a:lnTo>
                <a:lnTo>
                  <a:pt x="124" y="63383"/>
                </a:lnTo>
                <a:lnTo>
                  <a:pt x="15" y="69814"/>
                </a:lnTo>
                <a:lnTo>
                  <a:pt x="0" y="71943"/>
                </a:lnTo>
                <a:lnTo>
                  <a:pt x="696" y="74067"/>
                </a:lnTo>
                <a:lnTo>
                  <a:pt x="4342" y="80428"/>
                </a:lnTo>
                <a:lnTo>
                  <a:pt x="5932" y="87017"/>
                </a:lnTo>
                <a:lnTo>
                  <a:pt x="6063" y="87644"/>
                </a:lnTo>
                <a:lnTo>
                  <a:pt x="9619" y="91898"/>
                </a:lnTo>
                <a:lnTo>
                  <a:pt x="13201" y="95641"/>
                </a:lnTo>
                <a:lnTo>
                  <a:pt x="21253" y="103793"/>
                </a:lnTo>
                <a:lnTo>
                  <a:pt x="23336" y="105178"/>
                </a:lnTo>
                <a:lnTo>
                  <a:pt x="25431" y="106102"/>
                </a:lnTo>
                <a:lnTo>
                  <a:pt x="27534" y="106717"/>
                </a:lnTo>
                <a:lnTo>
                  <a:pt x="29642" y="107128"/>
                </a:lnTo>
                <a:lnTo>
                  <a:pt x="31753" y="107401"/>
                </a:lnTo>
                <a:lnTo>
                  <a:pt x="33866" y="107584"/>
                </a:lnTo>
                <a:lnTo>
                  <a:pt x="35981" y="107706"/>
                </a:lnTo>
                <a:lnTo>
                  <a:pt x="40214" y="107841"/>
                </a:lnTo>
                <a:lnTo>
                  <a:pt x="43037" y="108582"/>
                </a:lnTo>
                <a:lnTo>
                  <a:pt x="46331" y="109783"/>
                </a:lnTo>
                <a:lnTo>
                  <a:pt x="49939" y="111288"/>
                </a:lnTo>
                <a:lnTo>
                  <a:pt x="53050" y="111586"/>
                </a:lnTo>
                <a:lnTo>
                  <a:pt x="55831" y="111079"/>
                </a:lnTo>
                <a:lnTo>
                  <a:pt x="58390" y="110035"/>
                </a:lnTo>
                <a:lnTo>
                  <a:pt x="61509" y="109340"/>
                </a:lnTo>
                <a:lnTo>
                  <a:pt x="64999" y="108876"/>
                </a:lnTo>
                <a:lnTo>
                  <a:pt x="68739" y="108567"/>
                </a:lnTo>
                <a:lnTo>
                  <a:pt x="71937" y="108361"/>
                </a:lnTo>
                <a:lnTo>
                  <a:pt x="77374" y="108132"/>
                </a:lnTo>
                <a:lnTo>
                  <a:pt x="84404" y="108003"/>
                </a:lnTo>
                <a:lnTo>
                  <a:pt x="86617" y="107279"/>
                </a:lnTo>
                <a:lnTo>
                  <a:pt x="88798" y="106091"/>
                </a:lnTo>
                <a:lnTo>
                  <a:pt x="90959" y="104594"/>
                </a:lnTo>
                <a:lnTo>
                  <a:pt x="93104" y="103595"/>
                </a:lnTo>
                <a:lnTo>
                  <a:pt x="95241" y="102930"/>
                </a:lnTo>
                <a:lnTo>
                  <a:pt x="97372" y="102486"/>
                </a:lnTo>
                <a:lnTo>
                  <a:pt x="98792" y="101485"/>
                </a:lnTo>
                <a:lnTo>
                  <a:pt x="99739" y="100112"/>
                </a:lnTo>
                <a:lnTo>
                  <a:pt x="100370" y="98491"/>
                </a:lnTo>
                <a:lnTo>
                  <a:pt x="101497" y="97410"/>
                </a:lnTo>
                <a:lnTo>
                  <a:pt x="102954" y="96690"/>
                </a:lnTo>
                <a:lnTo>
                  <a:pt x="104632" y="96210"/>
                </a:lnTo>
                <a:lnTo>
                  <a:pt x="108378" y="93794"/>
                </a:lnTo>
                <a:lnTo>
                  <a:pt x="113992" y="89185"/>
                </a:lnTo>
                <a:lnTo>
                  <a:pt x="120614" y="82628"/>
                </a:lnTo>
                <a:lnTo>
                  <a:pt x="120690" y="76087"/>
                </a:lnTo>
                <a:lnTo>
                  <a:pt x="120694" y="70810"/>
                </a:lnTo>
                <a:lnTo>
                  <a:pt x="119988" y="70489"/>
                </a:lnTo>
                <a:lnTo>
                  <a:pt x="116328" y="70039"/>
                </a:lnTo>
                <a:lnTo>
                  <a:pt x="115224" y="69933"/>
                </a:lnTo>
                <a:lnTo>
                  <a:pt x="118882" y="69865"/>
                </a:lnTo>
                <a:lnTo>
                  <a:pt x="120695" y="69849"/>
                </a:lnTo>
                <a:lnTo>
                  <a:pt x="117321" y="73220"/>
                </a:lnTo>
                <a:lnTo>
                  <a:pt x="116328" y="74918"/>
                </a:lnTo>
                <a:lnTo>
                  <a:pt x="114602" y="81404"/>
                </a:lnTo>
                <a:lnTo>
                  <a:pt x="114392" y="87393"/>
                </a:lnTo>
                <a:lnTo>
                  <a:pt x="114341" y="122690"/>
                </a:lnTo>
                <a:lnTo>
                  <a:pt x="113635" y="124832"/>
                </a:lnTo>
                <a:lnTo>
                  <a:pt x="109974" y="131217"/>
                </a:lnTo>
                <a:lnTo>
                  <a:pt x="108870" y="135459"/>
                </a:lnTo>
                <a:lnTo>
                  <a:pt x="108249" y="141814"/>
                </a:lnTo>
                <a:lnTo>
                  <a:pt x="107455" y="143931"/>
                </a:lnTo>
                <a:lnTo>
                  <a:pt x="104691" y="148165"/>
                </a:lnTo>
                <a:lnTo>
                  <a:pt x="102992" y="152398"/>
                </a:lnTo>
                <a:lnTo>
                  <a:pt x="102237" y="157338"/>
                </a:lnTo>
                <a:lnTo>
                  <a:pt x="101901" y="164236"/>
                </a:lnTo>
                <a:lnTo>
                  <a:pt x="101686" y="170730"/>
                </a:lnTo>
                <a:lnTo>
                  <a:pt x="101656" y="174187"/>
                </a:lnTo>
                <a:lnTo>
                  <a:pt x="100942" y="176096"/>
                </a:lnTo>
                <a:lnTo>
                  <a:pt x="97271" y="181450"/>
                </a:lnTo>
                <a:lnTo>
                  <a:pt x="96164" y="182949"/>
                </a:lnTo>
                <a:lnTo>
                  <a:pt x="95672" y="185497"/>
                </a:lnTo>
                <a:lnTo>
                  <a:pt x="95395" y="190898"/>
                </a:lnTo>
                <a:lnTo>
                  <a:pt x="95294" y="196771"/>
                </a:lnTo>
                <a:lnTo>
                  <a:pt x="95279" y="209549"/>
                </a:lnTo>
                <a:lnTo>
                  <a:pt x="91906" y="209549"/>
                </a:lnTo>
                <a:lnTo>
                  <a:pt x="91618" y="210254"/>
                </a:lnTo>
                <a:lnTo>
                  <a:pt x="92132" y="211430"/>
                </a:lnTo>
                <a:lnTo>
                  <a:pt x="95095" y="215637"/>
                </a:lnTo>
                <a:lnTo>
                  <a:pt x="95279" y="222249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1" name="SMARTInkAnnotation585"/>
          <p:cNvSpPr/>
          <p:nvPr/>
        </p:nvSpPr>
        <p:spPr>
          <a:xfrm>
            <a:off x="2017710" y="5207001"/>
            <a:ext cx="120726" cy="165101"/>
          </a:xfrm>
          <a:custGeom>
            <a:avLst/>
            <a:gdLst/>
            <a:ahLst/>
            <a:cxnLst/>
            <a:rect l="0" t="0" r="0" b="0"/>
            <a:pathLst>
              <a:path w="120726" h="165101">
                <a:moveTo>
                  <a:pt x="95309" y="0"/>
                </a:moveTo>
                <a:lnTo>
                  <a:pt x="101663" y="6350"/>
                </a:lnTo>
                <a:lnTo>
                  <a:pt x="95571" y="12439"/>
                </a:lnTo>
                <a:lnTo>
                  <a:pt x="95387" y="15993"/>
                </a:lnTo>
                <a:lnTo>
                  <a:pt x="94655" y="17013"/>
                </a:lnTo>
                <a:lnTo>
                  <a:pt x="93462" y="17691"/>
                </a:lnTo>
                <a:lnTo>
                  <a:pt x="91959" y="18144"/>
                </a:lnTo>
                <a:lnTo>
                  <a:pt x="90958" y="19152"/>
                </a:lnTo>
                <a:lnTo>
                  <a:pt x="90291" y="20529"/>
                </a:lnTo>
                <a:lnTo>
                  <a:pt x="89845" y="22152"/>
                </a:lnTo>
                <a:lnTo>
                  <a:pt x="87468" y="25838"/>
                </a:lnTo>
                <a:lnTo>
                  <a:pt x="84058" y="29828"/>
                </a:lnTo>
                <a:lnTo>
                  <a:pt x="80190" y="33953"/>
                </a:lnTo>
                <a:lnTo>
                  <a:pt x="78876" y="36041"/>
                </a:lnTo>
                <a:lnTo>
                  <a:pt x="77415" y="40242"/>
                </a:lnTo>
                <a:lnTo>
                  <a:pt x="76321" y="41645"/>
                </a:lnTo>
                <a:lnTo>
                  <a:pt x="74884" y="42580"/>
                </a:lnTo>
                <a:lnTo>
                  <a:pt x="73221" y="43203"/>
                </a:lnTo>
                <a:lnTo>
                  <a:pt x="72111" y="44325"/>
                </a:lnTo>
                <a:lnTo>
                  <a:pt x="71372" y="45777"/>
                </a:lnTo>
                <a:lnTo>
                  <a:pt x="70879" y="47452"/>
                </a:lnTo>
                <a:lnTo>
                  <a:pt x="69844" y="48568"/>
                </a:lnTo>
                <a:lnTo>
                  <a:pt x="68449" y="49311"/>
                </a:lnTo>
                <a:lnTo>
                  <a:pt x="66812" y="49808"/>
                </a:lnTo>
                <a:lnTo>
                  <a:pt x="65721" y="50844"/>
                </a:lnTo>
                <a:lnTo>
                  <a:pt x="64994" y="52240"/>
                </a:lnTo>
                <a:lnTo>
                  <a:pt x="64509" y="53877"/>
                </a:lnTo>
                <a:lnTo>
                  <a:pt x="62088" y="57577"/>
                </a:lnTo>
                <a:lnTo>
                  <a:pt x="57242" y="63431"/>
                </a:lnTo>
                <a:lnTo>
                  <a:pt x="57193" y="63491"/>
                </a:lnTo>
                <a:lnTo>
                  <a:pt x="57185" y="69772"/>
                </a:lnTo>
                <a:lnTo>
                  <a:pt x="60558" y="73198"/>
                </a:lnTo>
                <a:lnTo>
                  <a:pt x="62656" y="75310"/>
                </a:lnTo>
                <a:lnTo>
                  <a:pt x="65030" y="75804"/>
                </a:lnTo>
                <a:lnTo>
                  <a:pt x="66651" y="75936"/>
                </a:lnTo>
                <a:lnTo>
                  <a:pt x="67732" y="76730"/>
                </a:lnTo>
                <a:lnTo>
                  <a:pt x="68452" y="77964"/>
                </a:lnTo>
                <a:lnTo>
                  <a:pt x="68933" y="79493"/>
                </a:lnTo>
                <a:lnTo>
                  <a:pt x="69959" y="80512"/>
                </a:lnTo>
                <a:lnTo>
                  <a:pt x="71349" y="81191"/>
                </a:lnTo>
                <a:lnTo>
                  <a:pt x="72982" y="81644"/>
                </a:lnTo>
                <a:lnTo>
                  <a:pt x="74071" y="82651"/>
                </a:lnTo>
                <a:lnTo>
                  <a:pt x="74796" y="84029"/>
                </a:lnTo>
                <a:lnTo>
                  <a:pt x="75280" y="85652"/>
                </a:lnTo>
                <a:lnTo>
                  <a:pt x="77700" y="89338"/>
                </a:lnTo>
                <a:lnTo>
                  <a:pt x="81129" y="93328"/>
                </a:lnTo>
                <a:lnTo>
                  <a:pt x="87785" y="100371"/>
                </a:lnTo>
                <a:lnTo>
                  <a:pt x="91982" y="104607"/>
                </a:lnTo>
                <a:lnTo>
                  <a:pt x="93797" y="105721"/>
                </a:lnTo>
                <a:lnTo>
                  <a:pt x="95713" y="106464"/>
                </a:lnTo>
                <a:lnTo>
                  <a:pt x="97696" y="106959"/>
                </a:lnTo>
                <a:lnTo>
                  <a:pt x="99725" y="107996"/>
                </a:lnTo>
                <a:lnTo>
                  <a:pt x="101783" y="109391"/>
                </a:lnTo>
                <a:lnTo>
                  <a:pt x="103861" y="111027"/>
                </a:lnTo>
                <a:lnTo>
                  <a:pt x="105246" y="112824"/>
                </a:lnTo>
                <a:lnTo>
                  <a:pt x="106170" y="114726"/>
                </a:lnTo>
                <a:lnTo>
                  <a:pt x="106786" y="116701"/>
                </a:lnTo>
                <a:lnTo>
                  <a:pt x="107902" y="118017"/>
                </a:lnTo>
                <a:lnTo>
                  <a:pt x="109352" y="118895"/>
                </a:lnTo>
                <a:lnTo>
                  <a:pt x="111025" y="119480"/>
                </a:lnTo>
                <a:lnTo>
                  <a:pt x="112140" y="120576"/>
                </a:lnTo>
                <a:lnTo>
                  <a:pt x="112884" y="122011"/>
                </a:lnTo>
                <a:lnTo>
                  <a:pt x="113380" y="123674"/>
                </a:lnTo>
                <a:lnTo>
                  <a:pt x="114416" y="124783"/>
                </a:lnTo>
                <a:lnTo>
                  <a:pt x="115813" y="125522"/>
                </a:lnTo>
                <a:lnTo>
                  <a:pt x="120438" y="126913"/>
                </a:lnTo>
                <a:lnTo>
                  <a:pt x="120687" y="132015"/>
                </a:lnTo>
                <a:lnTo>
                  <a:pt x="120725" y="136720"/>
                </a:lnTo>
                <a:lnTo>
                  <a:pt x="120725" y="138817"/>
                </a:lnTo>
                <a:lnTo>
                  <a:pt x="120020" y="139111"/>
                </a:lnTo>
                <a:lnTo>
                  <a:pt x="117353" y="139439"/>
                </a:lnTo>
                <a:lnTo>
                  <a:pt x="113814" y="139584"/>
                </a:lnTo>
                <a:lnTo>
                  <a:pt x="111882" y="139622"/>
                </a:lnTo>
                <a:lnTo>
                  <a:pt x="110593" y="140354"/>
                </a:lnTo>
                <a:lnTo>
                  <a:pt x="109735" y="141547"/>
                </a:lnTo>
                <a:lnTo>
                  <a:pt x="109162" y="143048"/>
                </a:lnTo>
                <a:lnTo>
                  <a:pt x="108075" y="144048"/>
                </a:lnTo>
                <a:lnTo>
                  <a:pt x="106644" y="144716"/>
                </a:lnTo>
                <a:lnTo>
                  <a:pt x="104983" y="145160"/>
                </a:lnTo>
                <a:lnTo>
                  <a:pt x="102465" y="146162"/>
                </a:lnTo>
                <a:lnTo>
                  <a:pt x="99374" y="147536"/>
                </a:lnTo>
                <a:lnTo>
                  <a:pt x="95901" y="149157"/>
                </a:lnTo>
                <a:lnTo>
                  <a:pt x="92879" y="150239"/>
                </a:lnTo>
                <a:lnTo>
                  <a:pt x="90159" y="150959"/>
                </a:lnTo>
                <a:lnTo>
                  <a:pt x="87640" y="151439"/>
                </a:lnTo>
                <a:lnTo>
                  <a:pt x="85254" y="151759"/>
                </a:lnTo>
                <a:lnTo>
                  <a:pt x="82958" y="151973"/>
                </a:lnTo>
                <a:lnTo>
                  <a:pt x="80721" y="152116"/>
                </a:lnTo>
                <a:lnTo>
                  <a:pt x="74470" y="152273"/>
                </a:lnTo>
                <a:lnTo>
                  <a:pt x="58952" y="152375"/>
                </a:lnTo>
                <a:lnTo>
                  <a:pt x="55540" y="153089"/>
                </a:lnTo>
                <a:lnTo>
                  <a:pt x="52558" y="154271"/>
                </a:lnTo>
                <a:lnTo>
                  <a:pt x="49865" y="155764"/>
                </a:lnTo>
                <a:lnTo>
                  <a:pt x="47363" y="156759"/>
                </a:lnTo>
                <a:lnTo>
                  <a:pt x="44989" y="157423"/>
                </a:lnTo>
                <a:lnTo>
                  <a:pt x="42700" y="157865"/>
                </a:lnTo>
                <a:lnTo>
                  <a:pt x="39763" y="158160"/>
                </a:lnTo>
                <a:lnTo>
                  <a:pt x="36392" y="158357"/>
                </a:lnTo>
                <a:lnTo>
                  <a:pt x="27584" y="158672"/>
                </a:lnTo>
                <a:lnTo>
                  <a:pt x="20771" y="158734"/>
                </a:lnTo>
                <a:lnTo>
                  <a:pt x="16762" y="158743"/>
                </a:lnTo>
                <a:lnTo>
                  <a:pt x="14704" y="159451"/>
                </a:lnTo>
                <a:lnTo>
                  <a:pt x="12627" y="160628"/>
                </a:lnTo>
                <a:lnTo>
                  <a:pt x="7593" y="164217"/>
                </a:lnTo>
                <a:lnTo>
                  <a:pt x="5021" y="164708"/>
                </a:lnTo>
                <a:lnTo>
                  <a:pt x="25" y="165098"/>
                </a:lnTo>
                <a:lnTo>
                  <a:pt x="2" y="165099"/>
                </a:lnTo>
                <a:lnTo>
                  <a:pt x="0" y="165100"/>
                </a:lnTo>
                <a:lnTo>
                  <a:pt x="0" y="149368"/>
                </a:lnTo>
                <a:lnTo>
                  <a:pt x="705" y="147557"/>
                </a:lnTo>
                <a:lnTo>
                  <a:pt x="1882" y="145643"/>
                </a:lnTo>
                <a:lnTo>
                  <a:pt x="6353" y="13970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2" name="SMARTInkAnnotation586"/>
          <p:cNvSpPr/>
          <p:nvPr/>
        </p:nvSpPr>
        <p:spPr>
          <a:xfrm>
            <a:off x="2113019" y="5162550"/>
            <a:ext cx="177911" cy="69851"/>
          </a:xfrm>
          <a:custGeom>
            <a:avLst/>
            <a:gdLst/>
            <a:ahLst/>
            <a:cxnLst/>
            <a:rect l="0" t="0" r="0" b="0"/>
            <a:pathLst>
              <a:path w="177911" h="69851">
                <a:moveTo>
                  <a:pt x="12708" y="69850"/>
                </a:moveTo>
                <a:lnTo>
                  <a:pt x="79" y="69850"/>
                </a:lnTo>
                <a:lnTo>
                  <a:pt x="35" y="67968"/>
                </a:lnTo>
                <a:lnTo>
                  <a:pt x="0" y="63522"/>
                </a:lnTo>
                <a:lnTo>
                  <a:pt x="0" y="63507"/>
                </a:lnTo>
                <a:lnTo>
                  <a:pt x="6092" y="57412"/>
                </a:lnTo>
                <a:lnTo>
                  <a:pt x="9649" y="57227"/>
                </a:lnTo>
                <a:lnTo>
                  <a:pt x="11374" y="56496"/>
                </a:lnTo>
                <a:lnTo>
                  <a:pt x="13231" y="55303"/>
                </a:lnTo>
                <a:lnTo>
                  <a:pt x="15174" y="53802"/>
                </a:lnTo>
                <a:lnTo>
                  <a:pt x="17176" y="52802"/>
                </a:lnTo>
                <a:lnTo>
                  <a:pt x="21283" y="51689"/>
                </a:lnTo>
                <a:lnTo>
                  <a:pt x="22660" y="50687"/>
                </a:lnTo>
                <a:lnTo>
                  <a:pt x="23579" y="49314"/>
                </a:lnTo>
                <a:lnTo>
                  <a:pt x="24191" y="47692"/>
                </a:lnTo>
                <a:lnTo>
                  <a:pt x="26011" y="46611"/>
                </a:lnTo>
                <a:lnTo>
                  <a:pt x="28637" y="45891"/>
                </a:lnTo>
                <a:lnTo>
                  <a:pt x="31799" y="45410"/>
                </a:lnTo>
                <a:lnTo>
                  <a:pt x="34613" y="44385"/>
                </a:lnTo>
                <a:lnTo>
                  <a:pt x="37195" y="42995"/>
                </a:lnTo>
                <a:lnTo>
                  <a:pt x="39622" y="41364"/>
                </a:lnTo>
                <a:lnTo>
                  <a:pt x="42652" y="40276"/>
                </a:lnTo>
                <a:lnTo>
                  <a:pt x="46084" y="39550"/>
                </a:lnTo>
                <a:lnTo>
                  <a:pt x="49785" y="39067"/>
                </a:lnTo>
                <a:lnTo>
                  <a:pt x="52958" y="38039"/>
                </a:lnTo>
                <a:lnTo>
                  <a:pt x="55778" y="36648"/>
                </a:lnTo>
                <a:lnTo>
                  <a:pt x="58365" y="35015"/>
                </a:lnTo>
                <a:lnTo>
                  <a:pt x="61502" y="33927"/>
                </a:lnTo>
                <a:lnTo>
                  <a:pt x="65005" y="33201"/>
                </a:lnTo>
                <a:lnTo>
                  <a:pt x="68752" y="32718"/>
                </a:lnTo>
                <a:lnTo>
                  <a:pt x="71957" y="31690"/>
                </a:lnTo>
                <a:lnTo>
                  <a:pt x="74799" y="30299"/>
                </a:lnTo>
                <a:lnTo>
                  <a:pt x="77399" y="28666"/>
                </a:lnTo>
                <a:lnTo>
                  <a:pt x="80545" y="27577"/>
                </a:lnTo>
                <a:lnTo>
                  <a:pt x="84054" y="26851"/>
                </a:lnTo>
                <a:lnTo>
                  <a:pt x="87806" y="26368"/>
                </a:lnTo>
                <a:lnTo>
                  <a:pt x="91719" y="25340"/>
                </a:lnTo>
                <a:lnTo>
                  <a:pt x="95739" y="23949"/>
                </a:lnTo>
                <a:lnTo>
                  <a:pt x="99832" y="22316"/>
                </a:lnTo>
                <a:lnTo>
                  <a:pt x="103972" y="21227"/>
                </a:lnTo>
                <a:lnTo>
                  <a:pt x="108144" y="20502"/>
                </a:lnTo>
                <a:lnTo>
                  <a:pt x="112338" y="20018"/>
                </a:lnTo>
                <a:lnTo>
                  <a:pt x="115839" y="18990"/>
                </a:lnTo>
                <a:lnTo>
                  <a:pt x="118880" y="17599"/>
                </a:lnTo>
                <a:lnTo>
                  <a:pt x="121613" y="15966"/>
                </a:lnTo>
                <a:lnTo>
                  <a:pt x="126532" y="14151"/>
                </a:lnTo>
                <a:lnTo>
                  <a:pt x="131778" y="13345"/>
                </a:lnTo>
                <a:lnTo>
                  <a:pt x="135153" y="13130"/>
                </a:lnTo>
                <a:lnTo>
                  <a:pt x="138815" y="12987"/>
                </a:lnTo>
                <a:lnTo>
                  <a:pt x="141963" y="12186"/>
                </a:lnTo>
                <a:lnTo>
                  <a:pt x="144767" y="10946"/>
                </a:lnTo>
                <a:lnTo>
                  <a:pt x="147343" y="9414"/>
                </a:lnTo>
                <a:lnTo>
                  <a:pt x="152088" y="7712"/>
                </a:lnTo>
                <a:lnTo>
                  <a:pt x="156549" y="6955"/>
                </a:lnTo>
                <a:lnTo>
                  <a:pt x="160886" y="6619"/>
                </a:lnTo>
                <a:lnTo>
                  <a:pt x="165055" y="6403"/>
                </a:lnTo>
                <a:lnTo>
                  <a:pt x="168196" y="6374"/>
                </a:lnTo>
                <a:lnTo>
                  <a:pt x="169316" y="5660"/>
                </a:lnTo>
                <a:lnTo>
                  <a:pt x="170063" y="4479"/>
                </a:lnTo>
                <a:lnTo>
                  <a:pt x="171539" y="52"/>
                </a:lnTo>
                <a:lnTo>
                  <a:pt x="171556" y="0"/>
                </a:lnTo>
                <a:lnTo>
                  <a:pt x="177910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3" name="SMARTInkAnnotation587"/>
          <p:cNvSpPr/>
          <p:nvPr/>
        </p:nvSpPr>
        <p:spPr>
          <a:xfrm>
            <a:off x="1472152" y="5765801"/>
            <a:ext cx="37242" cy="222251"/>
          </a:xfrm>
          <a:custGeom>
            <a:avLst/>
            <a:gdLst/>
            <a:ahLst/>
            <a:cxnLst/>
            <a:rect l="0" t="0" r="0" b="0"/>
            <a:pathLst>
              <a:path w="37242" h="222251">
                <a:moveTo>
                  <a:pt x="30887" y="6350"/>
                </a:moveTo>
                <a:lnTo>
                  <a:pt x="30887" y="882"/>
                </a:lnTo>
                <a:lnTo>
                  <a:pt x="31593" y="588"/>
                </a:lnTo>
                <a:lnTo>
                  <a:pt x="32769" y="392"/>
                </a:lnTo>
                <a:lnTo>
                  <a:pt x="37218" y="2"/>
                </a:lnTo>
                <a:lnTo>
                  <a:pt x="37239" y="1"/>
                </a:lnTo>
                <a:lnTo>
                  <a:pt x="37241" y="0"/>
                </a:lnTo>
                <a:lnTo>
                  <a:pt x="37241" y="5468"/>
                </a:lnTo>
                <a:lnTo>
                  <a:pt x="36535" y="6467"/>
                </a:lnTo>
                <a:lnTo>
                  <a:pt x="35358" y="7839"/>
                </a:lnTo>
                <a:lnTo>
                  <a:pt x="33868" y="9459"/>
                </a:lnTo>
                <a:lnTo>
                  <a:pt x="32874" y="11245"/>
                </a:lnTo>
                <a:lnTo>
                  <a:pt x="31770" y="15110"/>
                </a:lnTo>
                <a:lnTo>
                  <a:pt x="31279" y="21062"/>
                </a:lnTo>
                <a:lnTo>
                  <a:pt x="31061" y="27705"/>
                </a:lnTo>
                <a:lnTo>
                  <a:pt x="30964" y="33010"/>
                </a:lnTo>
                <a:lnTo>
                  <a:pt x="30232" y="35412"/>
                </a:lnTo>
                <a:lnTo>
                  <a:pt x="29039" y="37719"/>
                </a:lnTo>
                <a:lnTo>
                  <a:pt x="27537" y="39962"/>
                </a:lnTo>
                <a:lnTo>
                  <a:pt x="26536" y="43575"/>
                </a:lnTo>
                <a:lnTo>
                  <a:pt x="25868" y="48100"/>
                </a:lnTo>
                <a:lnTo>
                  <a:pt x="25423" y="53233"/>
                </a:lnTo>
                <a:lnTo>
                  <a:pt x="25126" y="57361"/>
                </a:lnTo>
                <a:lnTo>
                  <a:pt x="24797" y="63829"/>
                </a:lnTo>
                <a:lnTo>
                  <a:pt x="24650" y="70937"/>
                </a:lnTo>
                <a:lnTo>
                  <a:pt x="24556" y="86998"/>
                </a:lnTo>
                <a:lnTo>
                  <a:pt x="23842" y="91159"/>
                </a:lnTo>
                <a:lnTo>
                  <a:pt x="22661" y="95345"/>
                </a:lnTo>
                <a:lnTo>
                  <a:pt x="21167" y="99547"/>
                </a:lnTo>
                <a:lnTo>
                  <a:pt x="20171" y="103759"/>
                </a:lnTo>
                <a:lnTo>
                  <a:pt x="19507" y="107978"/>
                </a:lnTo>
                <a:lnTo>
                  <a:pt x="19064" y="112202"/>
                </a:lnTo>
                <a:lnTo>
                  <a:pt x="18769" y="116429"/>
                </a:lnTo>
                <a:lnTo>
                  <a:pt x="18572" y="120658"/>
                </a:lnTo>
                <a:lnTo>
                  <a:pt x="18354" y="129826"/>
                </a:lnTo>
                <a:lnTo>
                  <a:pt x="18202" y="152380"/>
                </a:lnTo>
                <a:lnTo>
                  <a:pt x="17488" y="155914"/>
                </a:lnTo>
                <a:lnTo>
                  <a:pt x="16306" y="159682"/>
                </a:lnTo>
                <a:lnTo>
                  <a:pt x="14812" y="163605"/>
                </a:lnTo>
                <a:lnTo>
                  <a:pt x="13817" y="167631"/>
                </a:lnTo>
                <a:lnTo>
                  <a:pt x="13153" y="171726"/>
                </a:lnTo>
                <a:lnTo>
                  <a:pt x="12710" y="175867"/>
                </a:lnTo>
                <a:lnTo>
                  <a:pt x="12218" y="182350"/>
                </a:lnTo>
                <a:lnTo>
                  <a:pt x="12087" y="185066"/>
                </a:lnTo>
                <a:lnTo>
                  <a:pt x="11294" y="188289"/>
                </a:lnTo>
                <a:lnTo>
                  <a:pt x="10059" y="191848"/>
                </a:lnTo>
                <a:lnTo>
                  <a:pt x="8530" y="195632"/>
                </a:lnTo>
                <a:lnTo>
                  <a:pt x="8216" y="198860"/>
                </a:lnTo>
                <a:lnTo>
                  <a:pt x="8713" y="201717"/>
                </a:lnTo>
                <a:lnTo>
                  <a:pt x="9750" y="204328"/>
                </a:lnTo>
                <a:lnTo>
                  <a:pt x="10903" y="209111"/>
                </a:lnTo>
                <a:lnTo>
                  <a:pt x="11210" y="211373"/>
                </a:lnTo>
                <a:lnTo>
                  <a:pt x="10709" y="212883"/>
                </a:lnTo>
                <a:lnTo>
                  <a:pt x="9669" y="213889"/>
                </a:lnTo>
                <a:lnTo>
                  <a:pt x="8270" y="214559"/>
                </a:lnTo>
                <a:lnTo>
                  <a:pt x="7336" y="215711"/>
                </a:lnTo>
                <a:lnTo>
                  <a:pt x="6715" y="217185"/>
                </a:lnTo>
                <a:lnTo>
                  <a:pt x="5475" y="222233"/>
                </a:lnTo>
                <a:lnTo>
                  <a:pt x="5473" y="222242"/>
                </a:lnTo>
                <a:lnTo>
                  <a:pt x="0" y="222249"/>
                </a:lnTo>
                <a:lnTo>
                  <a:pt x="2752" y="222250"/>
                </a:lnTo>
                <a:lnTo>
                  <a:pt x="3658" y="221544"/>
                </a:lnTo>
                <a:lnTo>
                  <a:pt x="4262" y="220368"/>
                </a:lnTo>
                <a:lnTo>
                  <a:pt x="4665" y="218879"/>
                </a:lnTo>
                <a:lnTo>
                  <a:pt x="5640" y="217886"/>
                </a:lnTo>
                <a:lnTo>
                  <a:pt x="6996" y="217223"/>
                </a:lnTo>
                <a:lnTo>
                  <a:pt x="8605" y="216782"/>
                </a:lnTo>
                <a:lnTo>
                  <a:pt x="9678" y="215782"/>
                </a:lnTo>
                <a:lnTo>
                  <a:pt x="10394" y="214411"/>
                </a:lnTo>
                <a:lnTo>
                  <a:pt x="11825" y="209549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4" name="SMARTInkAnnotation588"/>
          <p:cNvSpPr/>
          <p:nvPr/>
        </p:nvSpPr>
        <p:spPr>
          <a:xfrm>
            <a:off x="1922401" y="5613400"/>
            <a:ext cx="114371" cy="171451"/>
          </a:xfrm>
          <a:custGeom>
            <a:avLst/>
            <a:gdLst/>
            <a:ahLst/>
            <a:cxnLst/>
            <a:rect l="0" t="0" r="0" b="0"/>
            <a:pathLst>
              <a:path w="114371" h="171451">
                <a:moveTo>
                  <a:pt x="82600" y="6350"/>
                </a:moveTo>
                <a:lnTo>
                  <a:pt x="88955" y="6350"/>
                </a:lnTo>
                <a:lnTo>
                  <a:pt x="88955" y="0"/>
                </a:lnTo>
                <a:lnTo>
                  <a:pt x="88955" y="18161"/>
                </a:lnTo>
                <a:lnTo>
                  <a:pt x="85581" y="22158"/>
                </a:lnTo>
                <a:lnTo>
                  <a:pt x="83484" y="24439"/>
                </a:lnTo>
                <a:lnTo>
                  <a:pt x="82993" y="26854"/>
                </a:lnTo>
                <a:lnTo>
                  <a:pt x="82717" y="32181"/>
                </a:lnTo>
                <a:lnTo>
                  <a:pt x="82678" y="34154"/>
                </a:lnTo>
                <a:lnTo>
                  <a:pt x="81946" y="35469"/>
                </a:lnTo>
                <a:lnTo>
                  <a:pt x="80752" y="36346"/>
                </a:lnTo>
                <a:lnTo>
                  <a:pt x="77136" y="37754"/>
                </a:lnTo>
                <a:lnTo>
                  <a:pt x="76840" y="38574"/>
                </a:lnTo>
                <a:lnTo>
                  <a:pt x="76422" y="43101"/>
                </a:lnTo>
                <a:lnTo>
                  <a:pt x="76324" y="46908"/>
                </a:lnTo>
                <a:lnTo>
                  <a:pt x="76270" y="53018"/>
                </a:lnTo>
                <a:lnTo>
                  <a:pt x="75556" y="54395"/>
                </a:lnTo>
                <a:lnTo>
                  <a:pt x="74374" y="55313"/>
                </a:lnTo>
                <a:lnTo>
                  <a:pt x="72880" y="55925"/>
                </a:lnTo>
                <a:lnTo>
                  <a:pt x="71884" y="57039"/>
                </a:lnTo>
                <a:lnTo>
                  <a:pt x="71220" y="58488"/>
                </a:lnTo>
                <a:lnTo>
                  <a:pt x="70778" y="60158"/>
                </a:lnTo>
                <a:lnTo>
                  <a:pt x="68403" y="63896"/>
                </a:lnTo>
                <a:lnTo>
                  <a:pt x="64499" y="68674"/>
                </a:lnTo>
                <a:lnTo>
                  <a:pt x="62083" y="73090"/>
                </a:lnTo>
                <a:lnTo>
                  <a:pt x="58152" y="80682"/>
                </a:lnTo>
                <a:lnTo>
                  <a:pt x="55732" y="83601"/>
                </a:lnTo>
                <a:lnTo>
                  <a:pt x="52303" y="87250"/>
                </a:lnTo>
                <a:lnTo>
                  <a:pt x="48426" y="91224"/>
                </a:lnTo>
                <a:lnTo>
                  <a:pt x="47109" y="93272"/>
                </a:lnTo>
                <a:lnTo>
                  <a:pt x="45647" y="97428"/>
                </a:lnTo>
                <a:lnTo>
                  <a:pt x="43114" y="101627"/>
                </a:lnTo>
                <a:lnTo>
                  <a:pt x="41450" y="103735"/>
                </a:lnTo>
                <a:lnTo>
                  <a:pt x="39602" y="107957"/>
                </a:lnTo>
                <a:lnTo>
                  <a:pt x="39109" y="110072"/>
                </a:lnTo>
                <a:lnTo>
                  <a:pt x="36678" y="114302"/>
                </a:lnTo>
                <a:lnTo>
                  <a:pt x="33245" y="118534"/>
                </a:lnTo>
                <a:lnTo>
                  <a:pt x="31341" y="120651"/>
                </a:lnTo>
                <a:lnTo>
                  <a:pt x="29366" y="122767"/>
                </a:lnTo>
                <a:lnTo>
                  <a:pt x="28049" y="124883"/>
                </a:lnTo>
                <a:lnTo>
                  <a:pt x="26586" y="129117"/>
                </a:lnTo>
                <a:lnTo>
                  <a:pt x="25489" y="131939"/>
                </a:lnTo>
                <a:lnTo>
                  <a:pt x="24052" y="135232"/>
                </a:lnTo>
                <a:lnTo>
                  <a:pt x="20047" y="143913"/>
                </a:lnTo>
                <a:lnTo>
                  <a:pt x="17617" y="146982"/>
                </a:lnTo>
                <a:lnTo>
                  <a:pt x="15980" y="148788"/>
                </a:lnTo>
                <a:lnTo>
                  <a:pt x="14889" y="150697"/>
                </a:lnTo>
                <a:lnTo>
                  <a:pt x="13677" y="154701"/>
                </a:lnTo>
                <a:lnTo>
                  <a:pt x="12648" y="156050"/>
                </a:lnTo>
                <a:lnTo>
                  <a:pt x="11255" y="156950"/>
                </a:lnTo>
                <a:lnTo>
                  <a:pt x="9621" y="157550"/>
                </a:lnTo>
                <a:lnTo>
                  <a:pt x="8532" y="158655"/>
                </a:lnTo>
                <a:lnTo>
                  <a:pt x="7806" y="160098"/>
                </a:lnTo>
                <a:lnTo>
                  <a:pt x="7321" y="161765"/>
                </a:lnTo>
                <a:lnTo>
                  <a:pt x="6293" y="162877"/>
                </a:lnTo>
                <a:lnTo>
                  <a:pt x="4901" y="163618"/>
                </a:lnTo>
                <a:lnTo>
                  <a:pt x="967" y="164807"/>
                </a:lnTo>
                <a:lnTo>
                  <a:pt x="644" y="165610"/>
                </a:lnTo>
                <a:lnTo>
                  <a:pt x="55" y="170845"/>
                </a:lnTo>
                <a:lnTo>
                  <a:pt x="0" y="171443"/>
                </a:lnTo>
                <a:lnTo>
                  <a:pt x="5470" y="171450"/>
                </a:lnTo>
                <a:lnTo>
                  <a:pt x="5764" y="170744"/>
                </a:lnTo>
                <a:lnTo>
                  <a:pt x="6091" y="168079"/>
                </a:lnTo>
                <a:lnTo>
                  <a:pt x="6884" y="167086"/>
                </a:lnTo>
                <a:lnTo>
                  <a:pt x="8119" y="166424"/>
                </a:lnTo>
                <a:lnTo>
                  <a:pt x="11374" y="165689"/>
                </a:lnTo>
                <a:lnTo>
                  <a:pt x="13230" y="165492"/>
                </a:lnTo>
                <a:lnTo>
                  <a:pt x="15174" y="165362"/>
                </a:lnTo>
                <a:lnTo>
                  <a:pt x="17175" y="165275"/>
                </a:lnTo>
                <a:lnTo>
                  <a:pt x="24190" y="165123"/>
                </a:lnTo>
                <a:lnTo>
                  <a:pt x="52710" y="165100"/>
                </a:lnTo>
                <a:lnTo>
                  <a:pt x="55614" y="164395"/>
                </a:lnTo>
                <a:lnTo>
                  <a:pt x="58961" y="163219"/>
                </a:lnTo>
                <a:lnTo>
                  <a:pt x="62605" y="161730"/>
                </a:lnTo>
                <a:lnTo>
                  <a:pt x="65740" y="160736"/>
                </a:lnTo>
                <a:lnTo>
                  <a:pt x="68536" y="160074"/>
                </a:lnTo>
                <a:lnTo>
                  <a:pt x="71106" y="159633"/>
                </a:lnTo>
                <a:lnTo>
                  <a:pt x="73525" y="159338"/>
                </a:lnTo>
                <a:lnTo>
                  <a:pt x="75845" y="159143"/>
                </a:lnTo>
                <a:lnTo>
                  <a:pt x="78096" y="159012"/>
                </a:lnTo>
                <a:lnTo>
                  <a:pt x="82481" y="158866"/>
                </a:lnTo>
                <a:lnTo>
                  <a:pt x="91049" y="158773"/>
                </a:lnTo>
                <a:lnTo>
                  <a:pt x="114370" y="158750"/>
                </a:lnTo>
                <a:lnTo>
                  <a:pt x="108016" y="15875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5" name="SMARTInkAnnotation589"/>
          <p:cNvSpPr/>
          <p:nvPr/>
        </p:nvSpPr>
        <p:spPr>
          <a:xfrm>
            <a:off x="1985939" y="5689069"/>
            <a:ext cx="44472" cy="216161"/>
          </a:xfrm>
          <a:custGeom>
            <a:avLst/>
            <a:gdLst/>
            <a:ahLst/>
            <a:cxnLst/>
            <a:rect l="0" t="0" r="0" b="0"/>
            <a:pathLst>
              <a:path w="44472" h="216161">
                <a:moveTo>
                  <a:pt x="38124" y="6881"/>
                </a:moveTo>
                <a:lnTo>
                  <a:pt x="44216" y="12970"/>
                </a:lnTo>
                <a:lnTo>
                  <a:pt x="44362" y="7471"/>
                </a:lnTo>
                <a:lnTo>
                  <a:pt x="44444" y="0"/>
                </a:lnTo>
                <a:lnTo>
                  <a:pt x="44471" y="3797"/>
                </a:lnTo>
                <a:lnTo>
                  <a:pt x="43768" y="5531"/>
                </a:lnTo>
                <a:lnTo>
                  <a:pt x="42593" y="7392"/>
                </a:lnTo>
                <a:lnTo>
                  <a:pt x="39007" y="12078"/>
                </a:lnTo>
                <a:lnTo>
                  <a:pt x="38516" y="14600"/>
                </a:lnTo>
                <a:lnTo>
                  <a:pt x="38299" y="18779"/>
                </a:lnTo>
                <a:lnTo>
                  <a:pt x="38202" y="25340"/>
                </a:lnTo>
                <a:lnTo>
                  <a:pt x="37470" y="28359"/>
                </a:lnTo>
                <a:lnTo>
                  <a:pt x="36276" y="31078"/>
                </a:lnTo>
                <a:lnTo>
                  <a:pt x="34774" y="33596"/>
                </a:lnTo>
                <a:lnTo>
                  <a:pt x="33773" y="36685"/>
                </a:lnTo>
                <a:lnTo>
                  <a:pt x="33106" y="40156"/>
                </a:lnTo>
                <a:lnTo>
                  <a:pt x="32660" y="43881"/>
                </a:lnTo>
                <a:lnTo>
                  <a:pt x="32364" y="47776"/>
                </a:lnTo>
                <a:lnTo>
                  <a:pt x="32166" y="51783"/>
                </a:lnTo>
                <a:lnTo>
                  <a:pt x="32034" y="55866"/>
                </a:lnTo>
                <a:lnTo>
                  <a:pt x="31240" y="59293"/>
                </a:lnTo>
                <a:lnTo>
                  <a:pt x="30005" y="62284"/>
                </a:lnTo>
                <a:lnTo>
                  <a:pt x="28475" y="64983"/>
                </a:lnTo>
                <a:lnTo>
                  <a:pt x="27456" y="68194"/>
                </a:lnTo>
                <a:lnTo>
                  <a:pt x="26776" y="71745"/>
                </a:lnTo>
                <a:lnTo>
                  <a:pt x="26322" y="75524"/>
                </a:lnTo>
                <a:lnTo>
                  <a:pt x="26020" y="80159"/>
                </a:lnTo>
                <a:lnTo>
                  <a:pt x="25819" y="85367"/>
                </a:lnTo>
                <a:lnTo>
                  <a:pt x="25685" y="90955"/>
                </a:lnTo>
                <a:lnTo>
                  <a:pt x="24889" y="96091"/>
                </a:lnTo>
                <a:lnTo>
                  <a:pt x="23653" y="100926"/>
                </a:lnTo>
                <a:lnTo>
                  <a:pt x="22123" y="105562"/>
                </a:lnTo>
                <a:lnTo>
                  <a:pt x="21103" y="109357"/>
                </a:lnTo>
                <a:lnTo>
                  <a:pt x="19969" y="115456"/>
                </a:lnTo>
                <a:lnTo>
                  <a:pt x="19667" y="119481"/>
                </a:lnTo>
                <a:lnTo>
                  <a:pt x="19465" y="124281"/>
                </a:lnTo>
                <a:lnTo>
                  <a:pt x="19331" y="129598"/>
                </a:lnTo>
                <a:lnTo>
                  <a:pt x="18535" y="133848"/>
                </a:lnTo>
                <a:lnTo>
                  <a:pt x="17299" y="137387"/>
                </a:lnTo>
                <a:lnTo>
                  <a:pt x="15769" y="140452"/>
                </a:lnTo>
                <a:lnTo>
                  <a:pt x="14749" y="143906"/>
                </a:lnTo>
                <a:lnTo>
                  <a:pt x="14069" y="147620"/>
                </a:lnTo>
                <a:lnTo>
                  <a:pt x="13615" y="151507"/>
                </a:lnTo>
                <a:lnTo>
                  <a:pt x="13313" y="155510"/>
                </a:lnTo>
                <a:lnTo>
                  <a:pt x="13111" y="159589"/>
                </a:lnTo>
                <a:lnTo>
                  <a:pt x="12977" y="163720"/>
                </a:lnTo>
                <a:lnTo>
                  <a:pt x="12181" y="167179"/>
                </a:lnTo>
                <a:lnTo>
                  <a:pt x="10945" y="170191"/>
                </a:lnTo>
                <a:lnTo>
                  <a:pt x="9415" y="172905"/>
                </a:lnTo>
                <a:lnTo>
                  <a:pt x="8395" y="176124"/>
                </a:lnTo>
                <a:lnTo>
                  <a:pt x="7715" y="179682"/>
                </a:lnTo>
                <a:lnTo>
                  <a:pt x="7261" y="183465"/>
                </a:lnTo>
                <a:lnTo>
                  <a:pt x="6757" y="189550"/>
                </a:lnTo>
                <a:lnTo>
                  <a:pt x="6623" y="192160"/>
                </a:lnTo>
                <a:lnTo>
                  <a:pt x="5827" y="194606"/>
                </a:lnTo>
                <a:lnTo>
                  <a:pt x="4591" y="196942"/>
                </a:lnTo>
                <a:lnTo>
                  <a:pt x="3061" y="199205"/>
                </a:lnTo>
                <a:lnTo>
                  <a:pt x="2041" y="201420"/>
                </a:lnTo>
                <a:lnTo>
                  <a:pt x="907" y="205761"/>
                </a:lnTo>
                <a:lnTo>
                  <a:pt x="80" y="209702"/>
                </a:lnTo>
                <a:lnTo>
                  <a:pt x="2" y="216160"/>
                </a:lnTo>
                <a:lnTo>
                  <a:pt x="0" y="203731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6" name="SMARTInkAnnotation590"/>
          <p:cNvSpPr/>
          <p:nvPr/>
        </p:nvSpPr>
        <p:spPr>
          <a:xfrm>
            <a:off x="2068541" y="5676900"/>
            <a:ext cx="222295" cy="221281"/>
          </a:xfrm>
          <a:custGeom>
            <a:avLst/>
            <a:gdLst/>
            <a:ahLst/>
            <a:cxnLst/>
            <a:rect l="0" t="0" r="0" b="0"/>
            <a:pathLst>
              <a:path w="222295" h="221281">
                <a:moveTo>
                  <a:pt x="63540" y="12701"/>
                </a:moveTo>
                <a:lnTo>
                  <a:pt x="63540" y="18789"/>
                </a:lnTo>
                <a:lnTo>
                  <a:pt x="57447" y="778"/>
                </a:lnTo>
                <a:lnTo>
                  <a:pt x="56654" y="519"/>
                </a:lnTo>
                <a:lnTo>
                  <a:pt x="50141" y="2"/>
                </a:lnTo>
                <a:lnTo>
                  <a:pt x="45363" y="1"/>
                </a:lnTo>
                <a:lnTo>
                  <a:pt x="167029" y="0"/>
                </a:lnTo>
                <a:lnTo>
                  <a:pt x="169244" y="706"/>
                </a:lnTo>
                <a:lnTo>
                  <a:pt x="175735" y="4364"/>
                </a:lnTo>
                <a:lnTo>
                  <a:pt x="182370" y="5958"/>
                </a:lnTo>
                <a:lnTo>
                  <a:pt x="183890" y="6273"/>
                </a:lnTo>
                <a:lnTo>
                  <a:pt x="187527" y="6328"/>
                </a:lnTo>
                <a:lnTo>
                  <a:pt x="187852" y="7041"/>
                </a:lnTo>
                <a:lnTo>
                  <a:pt x="187362" y="8222"/>
                </a:lnTo>
                <a:lnTo>
                  <a:pt x="186329" y="9715"/>
                </a:lnTo>
                <a:lnTo>
                  <a:pt x="185182" y="13255"/>
                </a:lnTo>
                <a:lnTo>
                  <a:pt x="184876" y="15187"/>
                </a:lnTo>
                <a:lnTo>
                  <a:pt x="182654" y="19215"/>
                </a:lnTo>
                <a:lnTo>
                  <a:pt x="177433" y="25449"/>
                </a:lnTo>
                <a:lnTo>
                  <a:pt x="175474" y="27549"/>
                </a:lnTo>
                <a:lnTo>
                  <a:pt x="173462" y="28950"/>
                </a:lnTo>
                <a:lnTo>
                  <a:pt x="169344" y="30506"/>
                </a:lnTo>
                <a:lnTo>
                  <a:pt x="167964" y="32332"/>
                </a:lnTo>
                <a:lnTo>
                  <a:pt x="166430" y="38124"/>
                </a:lnTo>
                <a:lnTo>
                  <a:pt x="164609" y="40938"/>
                </a:lnTo>
                <a:lnTo>
                  <a:pt x="158820" y="45947"/>
                </a:lnTo>
                <a:lnTo>
                  <a:pt x="153424" y="50525"/>
                </a:lnTo>
                <a:lnTo>
                  <a:pt x="147965" y="54911"/>
                </a:lnTo>
                <a:lnTo>
                  <a:pt x="144533" y="57069"/>
                </a:lnTo>
                <a:lnTo>
                  <a:pt x="137660" y="60642"/>
                </a:lnTo>
                <a:lnTo>
                  <a:pt x="132252" y="62230"/>
                </a:lnTo>
                <a:lnTo>
                  <a:pt x="127496" y="64817"/>
                </a:lnTo>
                <a:lnTo>
                  <a:pt x="120848" y="70241"/>
                </a:lnTo>
                <a:lnTo>
                  <a:pt x="118689" y="72227"/>
                </a:lnTo>
                <a:lnTo>
                  <a:pt x="116544" y="73552"/>
                </a:lnTo>
                <a:lnTo>
                  <a:pt x="110151" y="76121"/>
                </a:lnTo>
                <a:lnTo>
                  <a:pt x="103786" y="81038"/>
                </a:lnTo>
                <a:lnTo>
                  <a:pt x="97193" y="87138"/>
                </a:lnTo>
                <a:lnTo>
                  <a:pt x="96565" y="87726"/>
                </a:lnTo>
                <a:lnTo>
                  <a:pt x="96852" y="88117"/>
                </a:lnTo>
                <a:lnTo>
                  <a:pt x="97750" y="88378"/>
                </a:lnTo>
                <a:lnTo>
                  <a:pt x="99054" y="88553"/>
                </a:lnTo>
                <a:lnTo>
                  <a:pt x="99924" y="89374"/>
                </a:lnTo>
                <a:lnTo>
                  <a:pt x="100504" y="90627"/>
                </a:lnTo>
                <a:lnTo>
                  <a:pt x="100891" y="92168"/>
                </a:lnTo>
                <a:lnTo>
                  <a:pt x="101853" y="93195"/>
                </a:lnTo>
                <a:lnTo>
                  <a:pt x="103202" y="93881"/>
                </a:lnTo>
                <a:lnTo>
                  <a:pt x="104807" y="94338"/>
                </a:lnTo>
                <a:lnTo>
                  <a:pt x="108473" y="96726"/>
                </a:lnTo>
                <a:lnTo>
                  <a:pt x="110439" y="98351"/>
                </a:lnTo>
                <a:lnTo>
                  <a:pt x="112456" y="99434"/>
                </a:lnTo>
                <a:lnTo>
                  <a:pt x="116579" y="100638"/>
                </a:lnTo>
                <a:lnTo>
                  <a:pt x="122647" y="101173"/>
                </a:lnTo>
                <a:lnTo>
                  <a:pt x="126243" y="101316"/>
                </a:lnTo>
                <a:lnTo>
                  <a:pt x="130052" y="102116"/>
                </a:lnTo>
                <a:lnTo>
                  <a:pt x="134002" y="103356"/>
                </a:lnTo>
                <a:lnTo>
                  <a:pt x="138049" y="104887"/>
                </a:lnTo>
                <a:lnTo>
                  <a:pt x="142158" y="105908"/>
                </a:lnTo>
                <a:lnTo>
                  <a:pt x="146309" y="106589"/>
                </a:lnTo>
                <a:lnTo>
                  <a:pt x="150489" y="107043"/>
                </a:lnTo>
                <a:lnTo>
                  <a:pt x="157017" y="107548"/>
                </a:lnTo>
                <a:lnTo>
                  <a:pt x="159745" y="107682"/>
                </a:lnTo>
                <a:lnTo>
                  <a:pt x="166543" y="109713"/>
                </a:lnTo>
                <a:lnTo>
                  <a:pt x="170331" y="111242"/>
                </a:lnTo>
                <a:lnTo>
                  <a:pt x="174270" y="112261"/>
                </a:lnTo>
                <a:lnTo>
                  <a:pt x="178308" y="112941"/>
                </a:lnTo>
                <a:lnTo>
                  <a:pt x="182412" y="113394"/>
                </a:lnTo>
                <a:lnTo>
                  <a:pt x="188854" y="113898"/>
                </a:lnTo>
                <a:lnTo>
                  <a:pt x="194070" y="114121"/>
                </a:lnTo>
                <a:lnTo>
                  <a:pt x="198742" y="114221"/>
                </a:lnTo>
                <a:lnTo>
                  <a:pt x="208714" y="114277"/>
                </a:lnTo>
                <a:lnTo>
                  <a:pt x="211154" y="114990"/>
                </a:lnTo>
                <a:lnTo>
                  <a:pt x="212781" y="116172"/>
                </a:lnTo>
                <a:lnTo>
                  <a:pt x="216953" y="121205"/>
                </a:lnTo>
                <a:lnTo>
                  <a:pt x="221315" y="125856"/>
                </a:lnTo>
                <a:lnTo>
                  <a:pt x="221672" y="126943"/>
                </a:lnTo>
                <a:lnTo>
                  <a:pt x="222247" y="133757"/>
                </a:lnTo>
                <a:lnTo>
                  <a:pt x="222294" y="135739"/>
                </a:lnTo>
                <a:lnTo>
                  <a:pt x="221620" y="137764"/>
                </a:lnTo>
                <a:lnTo>
                  <a:pt x="218987" y="141898"/>
                </a:lnTo>
                <a:lnTo>
                  <a:pt x="213537" y="148191"/>
                </a:lnTo>
                <a:lnTo>
                  <a:pt x="207629" y="152411"/>
                </a:lnTo>
                <a:lnTo>
                  <a:pt x="204077" y="154524"/>
                </a:lnTo>
                <a:lnTo>
                  <a:pt x="200297" y="156639"/>
                </a:lnTo>
                <a:lnTo>
                  <a:pt x="192332" y="160869"/>
                </a:lnTo>
                <a:lnTo>
                  <a:pt x="187525" y="162985"/>
                </a:lnTo>
                <a:lnTo>
                  <a:pt x="182202" y="165102"/>
                </a:lnTo>
                <a:lnTo>
                  <a:pt x="176536" y="167218"/>
                </a:lnTo>
                <a:lnTo>
                  <a:pt x="171346" y="169334"/>
                </a:lnTo>
                <a:lnTo>
                  <a:pt x="166474" y="171451"/>
                </a:lnTo>
                <a:lnTo>
                  <a:pt x="161814" y="173567"/>
                </a:lnTo>
                <a:lnTo>
                  <a:pt x="156590" y="175684"/>
                </a:lnTo>
                <a:lnTo>
                  <a:pt x="150989" y="177801"/>
                </a:lnTo>
                <a:lnTo>
                  <a:pt x="145137" y="179917"/>
                </a:lnTo>
                <a:lnTo>
                  <a:pt x="139118" y="182740"/>
                </a:lnTo>
                <a:lnTo>
                  <a:pt x="132987" y="186032"/>
                </a:lnTo>
                <a:lnTo>
                  <a:pt x="126781" y="189638"/>
                </a:lnTo>
                <a:lnTo>
                  <a:pt x="116122" y="195527"/>
                </a:lnTo>
                <a:lnTo>
                  <a:pt x="111302" y="198085"/>
                </a:lnTo>
                <a:lnTo>
                  <a:pt x="105971" y="200496"/>
                </a:lnTo>
                <a:lnTo>
                  <a:pt x="100299" y="202809"/>
                </a:lnTo>
                <a:lnTo>
                  <a:pt x="94400" y="205056"/>
                </a:lnTo>
                <a:lnTo>
                  <a:pt x="89055" y="206554"/>
                </a:lnTo>
                <a:lnTo>
                  <a:pt x="84080" y="207553"/>
                </a:lnTo>
                <a:lnTo>
                  <a:pt x="79351" y="208219"/>
                </a:lnTo>
                <a:lnTo>
                  <a:pt x="74081" y="209369"/>
                </a:lnTo>
                <a:lnTo>
                  <a:pt x="68449" y="210841"/>
                </a:lnTo>
                <a:lnTo>
                  <a:pt x="62576" y="212527"/>
                </a:lnTo>
                <a:lnTo>
                  <a:pt x="57249" y="213652"/>
                </a:lnTo>
                <a:lnTo>
                  <a:pt x="52286" y="214402"/>
                </a:lnTo>
                <a:lnTo>
                  <a:pt x="47565" y="214901"/>
                </a:lnTo>
                <a:lnTo>
                  <a:pt x="43006" y="215940"/>
                </a:lnTo>
                <a:lnTo>
                  <a:pt x="38554" y="217338"/>
                </a:lnTo>
                <a:lnTo>
                  <a:pt x="34175" y="218976"/>
                </a:lnTo>
                <a:lnTo>
                  <a:pt x="27426" y="220795"/>
                </a:lnTo>
                <a:lnTo>
                  <a:pt x="24638" y="221280"/>
                </a:lnTo>
                <a:lnTo>
                  <a:pt x="22073" y="220898"/>
                </a:lnTo>
                <a:lnTo>
                  <a:pt x="19658" y="219937"/>
                </a:lnTo>
                <a:lnTo>
                  <a:pt x="15090" y="216990"/>
                </a:lnTo>
                <a:lnTo>
                  <a:pt x="8551" y="211363"/>
                </a:lnTo>
                <a:lnTo>
                  <a:pt x="4271" y="207299"/>
                </a:lnTo>
                <a:lnTo>
                  <a:pt x="2847" y="205227"/>
                </a:lnTo>
                <a:lnTo>
                  <a:pt x="1898" y="203141"/>
                </a:lnTo>
                <a:lnTo>
                  <a:pt x="0" y="19685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2680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MARTInkAnnotation100"/>
          <p:cNvSpPr/>
          <p:nvPr/>
        </p:nvSpPr>
        <p:spPr>
          <a:xfrm>
            <a:off x="1604703" y="260373"/>
            <a:ext cx="19061" cy="202806"/>
          </a:xfrm>
          <a:custGeom>
            <a:avLst/>
            <a:gdLst/>
            <a:ahLst/>
            <a:cxnLst/>
            <a:rect l="0" t="0" r="0" b="0"/>
            <a:pathLst>
              <a:path w="19061" h="202806">
                <a:moveTo>
                  <a:pt x="6353" y="6327"/>
                </a:moveTo>
                <a:lnTo>
                  <a:pt x="11824" y="6327"/>
                </a:lnTo>
                <a:lnTo>
                  <a:pt x="12118" y="5621"/>
                </a:lnTo>
                <a:lnTo>
                  <a:pt x="12705" y="0"/>
                </a:lnTo>
                <a:lnTo>
                  <a:pt x="12706" y="3355"/>
                </a:lnTo>
                <a:lnTo>
                  <a:pt x="13413" y="5757"/>
                </a:lnTo>
                <a:lnTo>
                  <a:pt x="14589" y="8769"/>
                </a:lnTo>
                <a:lnTo>
                  <a:pt x="16080" y="12188"/>
                </a:lnTo>
                <a:lnTo>
                  <a:pt x="17074" y="15173"/>
                </a:lnTo>
                <a:lnTo>
                  <a:pt x="17736" y="17869"/>
                </a:lnTo>
                <a:lnTo>
                  <a:pt x="18177" y="20372"/>
                </a:lnTo>
                <a:lnTo>
                  <a:pt x="18668" y="25034"/>
                </a:lnTo>
                <a:lnTo>
                  <a:pt x="18887" y="29458"/>
                </a:lnTo>
                <a:lnTo>
                  <a:pt x="18984" y="33776"/>
                </a:lnTo>
                <a:lnTo>
                  <a:pt x="19060" y="86278"/>
                </a:lnTo>
                <a:lnTo>
                  <a:pt x="18355" y="91378"/>
                </a:lnTo>
                <a:lnTo>
                  <a:pt x="17178" y="96894"/>
                </a:lnTo>
                <a:lnTo>
                  <a:pt x="15688" y="102688"/>
                </a:lnTo>
                <a:lnTo>
                  <a:pt x="14694" y="108668"/>
                </a:lnTo>
                <a:lnTo>
                  <a:pt x="14032" y="114771"/>
                </a:lnTo>
                <a:lnTo>
                  <a:pt x="13590" y="120956"/>
                </a:lnTo>
                <a:lnTo>
                  <a:pt x="13296" y="126491"/>
                </a:lnTo>
                <a:lnTo>
                  <a:pt x="12969" y="136404"/>
                </a:lnTo>
                <a:lnTo>
                  <a:pt x="12784" y="149918"/>
                </a:lnTo>
                <a:lnTo>
                  <a:pt x="11347" y="154265"/>
                </a:lnTo>
                <a:lnTo>
                  <a:pt x="8976" y="158575"/>
                </a:lnTo>
                <a:lnTo>
                  <a:pt x="5984" y="162859"/>
                </a:lnTo>
                <a:lnTo>
                  <a:pt x="3989" y="166420"/>
                </a:lnTo>
                <a:lnTo>
                  <a:pt x="2659" y="169500"/>
                </a:lnTo>
                <a:lnTo>
                  <a:pt x="1772" y="172259"/>
                </a:lnTo>
                <a:lnTo>
                  <a:pt x="1181" y="174804"/>
                </a:lnTo>
                <a:lnTo>
                  <a:pt x="787" y="177206"/>
                </a:lnTo>
                <a:lnTo>
                  <a:pt x="349" y="181757"/>
                </a:lnTo>
                <a:lnTo>
                  <a:pt x="154" y="186131"/>
                </a:lnTo>
                <a:lnTo>
                  <a:pt x="45" y="192560"/>
                </a:lnTo>
                <a:lnTo>
                  <a:pt x="0" y="202805"/>
                </a:lnTo>
                <a:lnTo>
                  <a:pt x="706" y="201518"/>
                </a:lnTo>
                <a:lnTo>
                  <a:pt x="6353" y="190477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MARTInkAnnotation101"/>
          <p:cNvSpPr/>
          <p:nvPr/>
        </p:nvSpPr>
        <p:spPr>
          <a:xfrm>
            <a:off x="1712719" y="266700"/>
            <a:ext cx="133435" cy="171189"/>
          </a:xfrm>
          <a:custGeom>
            <a:avLst/>
            <a:gdLst/>
            <a:ahLst/>
            <a:cxnLst/>
            <a:rect l="0" t="0" r="0" b="0"/>
            <a:pathLst>
              <a:path w="133435" h="171189">
                <a:moveTo>
                  <a:pt x="0" y="158750"/>
                </a:moveTo>
                <a:lnTo>
                  <a:pt x="0" y="153283"/>
                </a:lnTo>
                <a:lnTo>
                  <a:pt x="0" y="171188"/>
                </a:lnTo>
                <a:lnTo>
                  <a:pt x="3373" y="168001"/>
                </a:lnTo>
                <a:lnTo>
                  <a:pt x="6347" y="165107"/>
                </a:lnTo>
                <a:lnTo>
                  <a:pt x="6352" y="161731"/>
                </a:lnTo>
                <a:lnTo>
                  <a:pt x="7059" y="160032"/>
                </a:lnTo>
                <a:lnTo>
                  <a:pt x="10721" y="154975"/>
                </a:lnTo>
                <a:lnTo>
                  <a:pt x="11825" y="153544"/>
                </a:lnTo>
                <a:lnTo>
                  <a:pt x="14198" y="149146"/>
                </a:lnTo>
                <a:lnTo>
                  <a:pt x="15820" y="145997"/>
                </a:lnTo>
                <a:lnTo>
                  <a:pt x="16900" y="143193"/>
                </a:lnTo>
                <a:lnTo>
                  <a:pt x="18101" y="138195"/>
                </a:lnTo>
                <a:lnTo>
                  <a:pt x="18635" y="133622"/>
                </a:lnTo>
                <a:lnTo>
                  <a:pt x="18873" y="129237"/>
                </a:lnTo>
                <a:lnTo>
                  <a:pt x="18978" y="124937"/>
                </a:lnTo>
                <a:lnTo>
                  <a:pt x="19712" y="122097"/>
                </a:lnTo>
                <a:lnTo>
                  <a:pt x="20907" y="118792"/>
                </a:lnTo>
                <a:lnTo>
                  <a:pt x="22410" y="115178"/>
                </a:lnTo>
                <a:lnTo>
                  <a:pt x="23412" y="112063"/>
                </a:lnTo>
                <a:lnTo>
                  <a:pt x="24526" y="106721"/>
                </a:lnTo>
                <a:lnTo>
                  <a:pt x="25020" y="101994"/>
                </a:lnTo>
                <a:lnTo>
                  <a:pt x="25152" y="99746"/>
                </a:lnTo>
                <a:lnTo>
                  <a:pt x="25946" y="97542"/>
                </a:lnTo>
                <a:lnTo>
                  <a:pt x="28711" y="93211"/>
                </a:lnTo>
                <a:lnTo>
                  <a:pt x="30410" y="88935"/>
                </a:lnTo>
                <a:lnTo>
                  <a:pt x="31690" y="82924"/>
                </a:lnTo>
                <a:lnTo>
                  <a:pt x="35120" y="79290"/>
                </a:lnTo>
                <a:lnTo>
                  <a:pt x="36121" y="76849"/>
                </a:lnTo>
                <a:lnTo>
                  <a:pt x="36789" y="73810"/>
                </a:lnTo>
                <a:lnTo>
                  <a:pt x="38117" y="63553"/>
                </a:lnTo>
                <a:lnTo>
                  <a:pt x="46967" y="81181"/>
                </a:lnTo>
                <a:lnTo>
                  <a:pt x="48961" y="85871"/>
                </a:lnTo>
                <a:lnTo>
                  <a:pt x="50997" y="91114"/>
                </a:lnTo>
                <a:lnTo>
                  <a:pt x="55964" y="104624"/>
                </a:lnTo>
                <a:lnTo>
                  <a:pt x="56643" y="108353"/>
                </a:lnTo>
                <a:lnTo>
                  <a:pt x="56824" y="110336"/>
                </a:lnTo>
                <a:lnTo>
                  <a:pt x="57650" y="113774"/>
                </a:lnTo>
                <a:lnTo>
                  <a:pt x="58908" y="118182"/>
                </a:lnTo>
                <a:lnTo>
                  <a:pt x="60452" y="123238"/>
                </a:lnTo>
                <a:lnTo>
                  <a:pt x="62187" y="127314"/>
                </a:lnTo>
                <a:lnTo>
                  <a:pt x="64050" y="130737"/>
                </a:lnTo>
                <a:lnTo>
                  <a:pt x="69552" y="139175"/>
                </a:lnTo>
                <a:lnTo>
                  <a:pt x="71784" y="140056"/>
                </a:lnTo>
                <a:lnTo>
                  <a:pt x="88720" y="145968"/>
                </a:lnTo>
                <a:lnTo>
                  <a:pt x="88886" y="142655"/>
                </a:lnTo>
                <a:lnTo>
                  <a:pt x="89616" y="141670"/>
                </a:lnTo>
                <a:lnTo>
                  <a:pt x="90808" y="141013"/>
                </a:lnTo>
                <a:lnTo>
                  <a:pt x="92308" y="140576"/>
                </a:lnTo>
                <a:lnTo>
                  <a:pt x="94015" y="138167"/>
                </a:lnTo>
                <a:lnTo>
                  <a:pt x="95858" y="134445"/>
                </a:lnTo>
                <a:lnTo>
                  <a:pt x="97794" y="129846"/>
                </a:lnTo>
                <a:lnTo>
                  <a:pt x="99790" y="126075"/>
                </a:lnTo>
                <a:lnTo>
                  <a:pt x="101827" y="122856"/>
                </a:lnTo>
                <a:lnTo>
                  <a:pt x="103890" y="120004"/>
                </a:lnTo>
                <a:lnTo>
                  <a:pt x="106183" y="114954"/>
                </a:lnTo>
                <a:lnTo>
                  <a:pt x="106795" y="112619"/>
                </a:lnTo>
                <a:lnTo>
                  <a:pt x="109357" y="108144"/>
                </a:lnTo>
                <a:lnTo>
                  <a:pt x="111029" y="105962"/>
                </a:lnTo>
                <a:lnTo>
                  <a:pt x="112143" y="103097"/>
                </a:lnTo>
                <a:lnTo>
                  <a:pt x="112886" y="99776"/>
                </a:lnTo>
                <a:lnTo>
                  <a:pt x="113381" y="96151"/>
                </a:lnTo>
                <a:lnTo>
                  <a:pt x="114417" y="93028"/>
                </a:lnTo>
                <a:lnTo>
                  <a:pt x="115814" y="90241"/>
                </a:lnTo>
                <a:lnTo>
                  <a:pt x="118543" y="85263"/>
                </a:lnTo>
                <a:lnTo>
                  <a:pt x="119755" y="80698"/>
                </a:lnTo>
                <a:lnTo>
                  <a:pt x="120079" y="77788"/>
                </a:lnTo>
                <a:lnTo>
                  <a:pt x="120294" y="74436"/>
                </a:lnTo>
                <a:lnTo>
                  <a:pt x="120438" y="70791"/>
                </a:lnTo>
                <a:lnTo>
                  <a:pt x="121240" y="67655"/>
                </a:lnTo>
                <a:lnTo>
                  <a:pt x="122481" y="64859"/>
                </a:lnTo>
                <a:lnTo>
                  <a:pt x="125035" y="59871"/>
                </a:lnTo>
                <a:lnTo>
                  <a:pt x="126171" y="55302"/>
                </a:lnTo>
                <a:lnTo>
                  <a:pt x="126676" y="50919"/>
                </a:lnTo>
                <a:lnTo>
                  <a:pt x="126900" y="45914"/>
                </a:lnTo>
                <a:lnTo>
                  <a:pt x="127000" y="38986"/>
                </a:lnTo>
                <a:lnTo>
                  <a:pt x="127732" y="35868"/>
                </a:lnTo>
                <a:lnTo>
                  <a:pt x="131430" y="28110"/>
                </a:lnTo>
                <a:lnTo>
                  <a:pt x="132544" y="23547"/>
                </a:lnTo>
                <a:lnTo>
                  <a:pt x="133038" y="19167"/>
                </a:lnTo>
                <a:lnTo>
                  <a:pt x="133257" y="14163"/>
                </a:lnTo>
                <a:lnTo>
                  <a:pt x="133434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SMARTInkAnnotation102"/>
          <p:cNvSpPr/>
          <p:nvPr/>
        </p:nvSpPr>
        <p:spPr>
          <a:xfrm>
            <a:off x="1973241" y="222257"/>
            <a:ext cx="95292" cy="168683"/>
          </a:xfrm>
          <a:custGeom>
            <a:avLst/>
            <a:gdLst/>
            <a:ahLst/>
            <a:cxnLst/>
            <a:rect l="0" t="0" r="0" b="0"/>
            <a:pathLst>
              <a:path w="95292" h="168683">
                <a:moveTo>
                  <a:pt x="57176" y="31743"/>
                </a:moveTo>
                <a:lnTo>
                  <a:pt x="57176" y="3236"/>
                </a:lnTo>
                <a:lnTo>
                  <a:pt x="56470" y="2155"/>
                </a:lnTo>
                <a:lnTo>
                  <a:pt x="55294" y="1434"/>
                </a:lnTo>
                <a:lnTo>
                  <a:pt x="51084" y="77"/>
                </a:lnTo>
                <a:lnTo>
                  <a:pt x="49056" y="30"/>
                </a:lnTo>
                <a:lnTo>
                  <a:pt x="45375" y="0"/>
                </a:lnTo>
                <a:lnTo>
                  <a:pt x="42988" y="1878"/>
                </a:lnTo>
                <a:lnTo>
                  <a:pt x="41364" y="3366"/>
                </a:lnTo>
                <a:lnTo>
                  <a:pt x="29316" y="15189"/>
                </a:lnTo>
                <a:lnTo>
                  <a:pt x="24085" y="20387"/>
                </a:lnTo>
                <a:lnTo>
                  <a:pt x="22407" y="22761"/>
                </a:lnTo>
                <a:lnTo>
                  <a:pt x="20544" y="27281"/>
                </a:lnTo>
                <a:lnTo>
                  <a:pt x="19340" y="30179"/>
                </a:lnTo>
                <a:lnTo>
                  <a:pt x="17832" y="33523"/>
                </a:lnTo>
                <a:lnTo>
                  <a:pt x="16121" y="37163"/>
                </a:lnTo>
                <a:lnTo>
                  <a:pt x="14274" y="40295"/>
                </a:lnTo>
                <a:lnTo>
                  <a:pt x="12337" y="43089"/>
                </a:lnTo>
                <a:lnTo>
                  <a:pt x="10339" y="45657"/>
                </a:lnTo>
                <a:lnTo>
                  <a:pt x="8302" y="49486"/>
                </a:lnTo>
                <a:lnTo>
                  <a:pt x="6237" y="54155"/>
                </a:lnTo>
                <a:lnTo>
                  <a:pt x="4155" y="59384"/>
                </a:lnTo>
                <a:lnTo>
                  <a:pt x="2767" y="64281"/>
                </a:lnTo>
                <a:lnTo>
                  <a:pt x="1841" y="68958"/>
                </a:lnTo>
                <a:lnTo>
                  <a:pt x="1225" y="73486"/>
                </a:lnTo>
                <a:lnTo>
                  <a:pt x="813" y="77916"/>
                </a:lnTo>
                <a:lnTo>
                  <a:pt x="539" y="82281"/>
                </a:lnTo>
                <a:lnTo>
                  <a:pt x="99" y="92682"/>
                </a:lnTo>
                <a:lnTo>
                  <a:pt x="0" y="109324"/>
                </a:lnTo>
                <a:lnTo>
                  <a:pt x="1409" y="113097"/>
                </a:lnTo>
                <a:lnTo>
                  <a:pt x="3760" y="117729"/>
                </a:lnTo>
                <a:lnTo>
                  <a:pt x="10933" y="130259"/>
                </a:lnTo>
                <a:lnTo>
                  <a:pt x="13796" y="135735"/>
                </a:lnTo>
                <a:lnTo>
                  <a:pt x="15548" y="139171"/>
                </a:lnTo>
                <a:lnTo>
                  <a:pt x="17422" y="142167"/>
                </a:lnTo>
                <a:lnTo>
                  <a:pt x="19378" y="144870"/>
                </a:lnTo>
                <a:lnTo>
                  <a:pt x="21387" y="147378"/>
                </a:lnTo>
                <a:lnTo>
                  <a:pt x="23433" y="149050"/>
                </a:lnTo>
                <a:lnTo>
                  <a:pt x="25503" y="150164"/>
                </a:lnTo>
                <a:lnTo>
                  <a:pt x="27588" y="150907"/>
                </a:lnTo>
                <a:lnTo>
                  <a:pt x="29685" y="152108"/>
                </a:lnTo>
                <a:lnTo>
                  <a:pt x="31789" y="153614"/>
                </a:lnTo>
                <a:lnTo>
                  <a:pt x="33897" y="155324"/>
                </a:lnTo>
                <a:lnTo>
                  <a:pt x="36715" y="157169"/>
                </a:lnTo>
                <a:lnTo>
                  <a:pt x="40005" y="159105"/>
                </a:lnTo>
                <a:lnTo>
                  <a:pt x="43611" y="161101"/>
                </a:lnTo>
                <a:lnTo>
                  <a:pt x="46720" y="162431"/>
                </a:lnTo>
                <a:lnTo>
                  <a:pt x="49499" y="163319"/>
                </a:lnTo>
                <a:lnTo>
                  <a:pt x="52058" y="163910"/>
                </a:lnTo>
                <a:lnTo>
                  <a:pt x="55176" y="164304"/>
                </a:lnTo>
                <a:lnTo>
                  <a:pt x="58667" y="164567"/>
                </a:lnTo>
                <a:lnTo>
                  <a:pt x="62406" y="164742"/>
                </a:lnTo>
                <a:lnTo>
                  <a:pt x="64899" y="165565"/>
                </a:lnTo>
                <a:lnTo>
                  <a:pt x="66560" y="166819"/>
                </a:lnTo>
                <a:lnTo>
                  <a:pt x="67668" y="168360"/>
                </a:lnTo>
                <a:lnTo>
                  <a:pt x="69113" y="168682"/>
                </a:lnTo>
                <a:lnTo>
                  <a:pt x="70782" y="168191"/>
                </a:lnTo>
                <a:lnTo>
                  <a:pt x="72601" y="167158"/>
                </a:lnTo>
                <a:lnTo>
                  <a:pt x="74519" y="166470"/>
                </a:lnTo>
                <a:lnTo>
                  <a:pt x="76504" y="166011"/>
                </a:lnTo>
                <a:lnTo>
                  <a:pt x="81389" y="165274"/>
                </a:lnTo>
                <a:lnTo>
                  <a:pt x="83940" y="163292"/>
                </a:lnTo>
                <a:lnTo>
                  <a:pt x="85609" y="161776"/>
                </a:lnTo>
                <a:lnTo>
                  <a:pt x="89345" y="158209"/>
                </a:lnTo>
                <a:lnTo>
                  <a:pt x="94124" y="153542"/>
                </a:lnTo>
                <a:lnTo>
                  <a:pt x="94515" y="152453"/>
                </a:lnTo>
                <a:lnTo>
                  <a:pt x="95067" y="147550"/>
                </a:lnTo>
                <a:lnTo>
                  <a:pt x="95231" y="142335"/>
                </a:lnTo>
                <a:lnTo>
                  <a:pt x="95286" y="138333"/>
                </a:lnTo>
                <a:lnTo>
                  <a:pt x="95291" y="136670"/>
                </a:lnTo>
                <a:lnTo>
                  <a:pt x="94588" y="134855"/>
                </a:lnTo>
                <a:lnTo>
                  <a:pt x="91924" y="130958"/>
                </a:lnTo>
                <a:lnTo>
                  <a:pt x="90269" y="126874"/>
                </a:lnTo>
                <a:lnTo>
                  <a:pt x="88946" y="120643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SMARTInkAnnotation103"/>
          <p:cNvSpPr/>
          <p:nvPr/>
        </p:nvSpPr>
        <p:spPr>
          <a:xfrm>
            <a:off x="2198488" y="215900"/>
            <a:ext cx="9841" cy="101601"/>
          </a:xfrm>
          <a:custGeom>
            <a:avLst/>
            <a:gdLst/>
            <a:ahLst/>
            <a:cxnLst/>
            <a:rect l="0" t="0" r="0" b="0"/>
            <a:pathLst>
              <a:path w="9841" h="101601">
                <a:moveTo>
                  <a:pt x="9840" y="0"/>
                </a:moveTo>
                <a:lnTo>
                  <a:pt x="4369" y="0"/>
                </a:lnTo>
                <a:lnTo>
                  <a:pt x="3369" y="1411"/>
                </a:lnTo>
                <a:lnTo>
                  <a:pt x="1996" y="3763"/>
                </a:lnTo>
                <a:lnTo>
                  <a:pt x="374" y="6742"/>
                </a:lnTo>
                <a:lnTo>
                  <a:pt x="0" y="10845"/>
                </a:lnTo>
                <a:lnTo>
                  <a:pt x="456" y="15696"/>
                </a:lnTo>
                <a:lnTo>
                  <a:pt x="1466" y="21048"/>
                </a:lnTo>
                <a:lnTo>
                  <a:pt x="2139" y="26026"/>
                </a:lnTo>
                <a:lnTo>
                  <a:pt x="2588" y="30756"/>
                </a:lnTo>
                <a:lnTo>
                  <a:pt x="2888" y="35321"/>
                </a:lnTo>
                <a:lnTo>
                  <a:pt x="3087" y="39775"/>
                </a:lnTo>
                <a:lnTo>
                  <a:pt x="3308" y="48487"/>
                </a:lnTo>
                <a:lnTo>
                  <a:pt x="3433" y="61325"/>
                </a:lnTo>
                <a:lnTo>
                  <a:pt x="4157" y="64872"/>
                </a:lnTo>
                <a:lnTo>
                  <a:pt x="5345" y="67943"/>
                </a:lnTo>
                <a:lnTo>
                  <a:pt x="6843" y="70695"/>
                </a:lnTo>
                <a:lnTo>
                  <a:pt x="7842" y="73941"/>
                </a:lnTo>
                <a:lnTo>
                  <a:pt x="8508" y="77516"/>
                </a:lnTo>
                <a:lnTo>
                  <a:pt x="8952" y="81311"/>
                </a:lnTo>
                <a:lnTo>
                  <a:pt x="9248" y="85252"/>
                </a:lnTo>
                <a:lnTo>
                  <a:pt x="9445" y="89290"/>
                </a:lnTo>
                <a:lnTo>
                  <a:pt x="9840" y="10160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MARTInkAnnotation104"/>
          <p:cNvSpPr/>
          <p:nvPr/>
        </p:nvSpPr>
        <p:spPr>
          <a:xfrm>
            <a:off x="2195622" y="198027"/>
            <a:ext cx="133432" cy="189324"/>
          </a:xfrm>
          <a:custGeom>
            <a:avLst/>
            <a:gdLst/>
            <a:ahLst/>
            <a:cxnLst/>
            <a:rect l="0" t="0" r="0" b="0"/>
            <a:pathLst>
              <a:path w="133432" h="189324">
                <a:moveTo>
                  <a:pt x="6352" y="43273"/>
                </a:moveTo>
                <a:lnTo>
                  <a:pt x="6352" y="36531"/>
                </a:lnTo>
                <a:lnTo>
                  <a:pt x="5647" y="33840"/>
                </a:lnTo>
                <a:lnTo>
                  <a:pt x="2980" y="28967"/>
                </a:lnTo>
                <a:lnTo>
                  <a:pt x="1323" y="24450"/>
                </a:lnTo>
                <a:lnTo>
                  <a:pt x="587" y="20091"/>
                </a:lnTo>
                <a:lnTo>
                  <a:pt x="173" y="14375"/>
                </a:lnTo>
                <a:lnTo>
                  <a:pt x="21" y="8528"/>
                </a:lnTo>
                <a:lnTo>
                  <a:pt x="0" y="0"/>
                </a:lnTo>
                <a:lnTo>
                  <a:pt x="1412" y="313"/>
                </a:lnTo>
                <a:lnTo>
                  <a:pt x="3765" y="1228"/>
                </a:lnTo>
                <a:lnTo>
                  <a:pt x="6745" y="2543"/>
                </a:lnTo>
                <a:lnTo>
                  <a:pt x="9438" y="3420"/>
                </a:lnTo>
                <a:lnTo>
                  <a:pt x="11940" y="4004"/>
                </a:lnTo>
                <a:lnTo>
                  <a:pt x="14313" y="4394"/>
                </a:lnTo>
                <a:lnTo>
                  <a:pt x="16602" y="4654"/>
                </a:lnTo>
                <a:lnTo>
                  <a:pt x="18833" y="4827"/>
                </a:lnTo>
                <a:lnTo>
                  <a:pt x="21027" y="4942"/>
                </a:lnTo>
                <a:lnTo>
                  <a:pt x="25347" y="5070"/>
                </a:lnTo>
                <a:lnTo>
                  <a:pt x="27487" y="5105"/>
                </a:lnTo>
                <a:lnTo>
                  <a:pt x="29621" y="5833"/>
                </a:lnTo>
                <a:lnTo>
                  <a:pt x="31748" y="7024"/>
                </a:lnTo>
                <a:lnTo>
                  <a:pt x="33873" y="8524"/>
                </a:lnTo>
                <a:lnTo>
                  <a:pt x="36701" y="10229"/>
                </a:lnTo>
                <a:lnTo>
                  <a:pt x="39999" y="12072"/>
                </a:lnTo>
                <a:lnTo>
                  <a:pt x="43609" y="14005"/>
                </a:lnTo>
                <a:lnTo>
                  <a:pt x="46722" y="15295"/>
                </a:lnTo>
                <a:lnTo>
                  <a:pt x="49504" y="16154"/>
                </a:lnTo>
                <a:lnTo>
                  <a:pt x="52064" y="16727"/>
                </a:lnTo>
                <a:lnTo>
                  <a:pt x="54476" y="17815"/>
                </a:lnTo>
                <a:lnTo>
                  <a:pt x="56791" y="19245"/>
                </a:lnTo>
                <a:lnTo>
                  <a:pt x="59040" y="20905"/>
                </a:lnTo>
                <a:lnTo>
                  <a:pt x="61245" y="22716"/>
                </a:lnTo>
                <a:lnTo>
                  <a:pt x="63422" y="24630"/>
                </a:lnTo>
                <a:lnTo>
                  <a:pt x="65578" y="26611"/>
                </a:lnTo>
                <a:lnTo>
                  <a:pt x="69857" y="30694"/>
                </a:lnTo>
                <a:lnTo>
                  <a:pt x="84716" y="45397"/>
                </a:lnTo>
                <a:lnTo>
                  <a:pt x="86128" y="47511"/>
                </a:lnTo>
                <a:lnTo>
                  <a:pt x="87698" y="51742"/>
                </a:lnTo>
                <a:lnTo>
                  <a:pt x="88116" y="54563"/>
                </a:lnTo>
                <a:lnTo>
                  <a:pt x="88396" y="57855"/>
                </a:lnTo>
                <a:lnTo>
                  <a:pt x="88706" y="64571"/>
                </a:lnTo>
                <a:lnTo>
                  <a:pt x="88843" y="69907"/>
                </a:lnTo>
                <a:lnTo>
                  <a:pt x="88944" y="83412"/>
                </a:lnTo>
                <a:lnTo>
                  <a:pt x="88242" y="85555"/>
                </a:lnTo>
                <a:lnTo>
                  <a:pt x="85578" y="89817"/>
                </a:lnTo>
                <a:lnTo>
                  <a:pt x="83923" y="94063"/>
                </a:lnTo>
                <a:lnTo>
                  <a:pt x="82482" y="99007"/>
                </a:lnTo>
                <a:lnTo>
                  <a:pt x="81109" y="102301"/>
                </a:lnTo>
                <a:lnTo>
                  <a:pt x="79488" y="105909"/>
                </a:lnTo>
                <a:lnTo>
                  <a:pt x="77687" y="111798"/>
                </a:lnTo>
                <a:lnTo>
                  <a:pt x="77207" y="114356"/>
                </a:lnTo>
                <a:lnTo>
                  <a:pt x="74790" y="119080"/>
                </a:lnTo>
                <a:lnTo>
                  <a:pt x="73157" y="121328"/>
                </a:lnTo>
                <a:lnTo>
                  <a:pt x="71343" y="125707"/>
                </a:lnTo>
                <a:lnTo>
                  <a:pt x="70537" y="130005"/>
                </a:lnTo>
                <a:lnTo>
                  <a:pt x="70179" y="134267"/>
                </a:lnTo>
                <a:lnTo>
                  <a:pt x="69377" y="136391"/>
                </a:lnTo>
                <a:lnTo>
                  <a:pt x="66604" y="140633"/>
                </a:lnTo>
                <a:lnTo>
                  <a:pt x="64901" y="144870"/>
                </a:lnTo>
                <a:lnTo>
                  <a:pt x="63807" y="149968"/>
                </a:lnTo>
                <a:lnTo>
                  <a:pt x="64423" y="151092"/>
                </a:lnTo>
                <a:lnTo>
                  <a:pt x="66991" y="154222"/>
                </a:lnTo>
                <a:lnTo>
                  <a:pt x="68663" y="155339"/>
                </a:lnTo>
                <a:lnTo>
                  <a:pt x="72405" y="156580"/>
                </a:lnTo>
                <a:lnTo>
                  <a:pt x="76422" y="159013"/>
                </a:lnTo>
                <a:lnTo>
                  <a:pt x="78481" y="160650"/>
                </a:lnTo>
                <a:lnTo>
                  <a:pt x="79854" y="162446"/>
                </a:lnTo>
                <a:lnTo>
                  <a:pt x="80769" y="164350"/>
                </a:lnTo>
                <a:lnTo>
                  <a:pt x="81379" y="166324"/>
                </a:lnTo>
                <a:lnTo>
                  <a:pt x="83904" y="168346"/>
                </a:lnTo>
                <a:lnTo>
                  <a:pt x="87705" y="170399"/>
                </a:lnTo>
                <a:lnTo>
                  <a:pt x="92357" y="172474"/>
                </a:lnTo>
                <a:lnTo>
                  <a:pt x="97577" y="174562"/>
                </a:lnTo>
                <a:lnTo>
                  <a:pt x="117257" y="181726"/>
                </a:lnTo>
                <a:lnTo>
                  <a:pt x="119824" y="182847"/>
                </a:lnTo>
                <a:lnTo>
                  <a:pt x="133431" y="189323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SMARTInkAnnotation105"/>
          <p:cNvSpPr/>
          <p:nvPr/>
        </p:nvSpPr>
        <p:spPr>
          <a:xfrm>
            <a:off x="2462487" y="250399"/>
            <a:ext cx="69894" cy="149652"/>
          </a:xfrm>
          <a:custGeom>
            <a:avLst/>
            <a:gdLst/>
            <a:ahLst/>
            <a:cxnLst/>
            <a:rect l="0" t="0" r="0" b="0"/>
            <a:pathLst>
              <a:path w="69894" h="149652">
                <a:moveTo>
                  <a:pt x="44477" y="16301"/>
                </a:moveTo>
                <a:lnTo>
                  <a:pt x="41104" y="19672"/>
                </a:lnTo>
                <a:lnTo>
                  <a:pt x="39404" y="20665"/>
                </a:lnTo>
                <a:lnTo>
                  <a:pt x="37566" y="21327"/>
                </a:lnTo>
                <a:lnTo>
                  <a:pt x="35633" y="21768"/>
                </a:lnTo>
                <a:lnTo>
                  <a:pt x="33639" y="22062"/>
                </a:lnTo>
                <a:lnTo>
                  <a:pt x="31604" y="22259"/>
                </a:lnTo>
                <a:lnTo>
                  <a:pt x="29541" y="22389"/>
                </a:lnTo>
                <a:lnTo>
                  <a:pt x="27460" y="23182"/>
                </a:lnTo>
                <a:lnTo>
                  <a:pt x="25366" y="24416"/>
                </a:lnTo>
                <a:lnTo>
                  <a:pt x="23265" y="25944"/>
                </a:lnTo>
                <a:lnTo>
                  <a:pt x="21157" y="26963"/>
                </a:lnTo>
                <a:lnTo>
                  <a:pt x="19047" y="27642"/>
                </a:lnTo>
                <a:lnTo>
                  <a:pt x="13959" y="28733"/>
                </a:lnTo>
                <a:lnTo>
                  <a:pt x="12836" y="28822"/>
                </a:lnTo>
                <a:lnTo>
                  <a:pt x="11381" y="28882"/>
                </a:lnTo>
                <a:lnTo>
                  <a:pt x="9705" y="28921"/>
                </a:lnTo>
                <a:lnTo>
                  <a:pt x="7882" y="29654"/>
                </a:lnTo>
                <a:lnTo>
                  <a:pt x="5960" y="30847"/>
                </a:lnTo>
                <a:lnTo>
                  <a:pt x="5" y="35346"/>
                </a:lnTo>
                <a:lnTo>
                  <a:pt x="4" y="35348"/>
                </a:lnTo>
                <a:lnTo>
                  <a:pt x="0" y="35350"/>
                </a:lnTo>
                <a:lnTo>
                  <a:pt x="0" y="35350"/>
                </a:lnTo>
                <a:lnTo>
                  <a:pt x="3373" y="35351"/>
                </a:lnTo>
                <a:lnTo>
                  <a:pt x="5778" y="36056"/>
                </a:lnTo>
                <a:lnTo>
                  <a:pt x="8794" y="37232"/>
                </a:lnTo>
                <a:lnTo>
                  <a:pt x="12216" y="38722"/>
                </a:lnTo>
                <a:lnTo>
                  <a:pt x="15204" y="39715"/>
                </a:lnTo>
                <a:lnTo>
                  <a:pt x="17902" y="40377"/>
                </a:lnTo>
                <a:lnTo>
                  <a:pt x="20406" y="40818"/>
                </a:lnTo>
                <a:lnTo>
                  <a:pt x="22782" y="41113"/>
                </a:lnTo>
                <a:lnTo>
                  <a:pt x="25071" y="41309"/>
                </a:lnTo>
                <a:lnTo>
                  <a:pt x="27304" y="41439"/>
                </a:lnTo>
                <a:lnTo>
                  <a:pt x="31668" y="41585"/>
                </a:lnTo>
                <a:lnTo>
                  <a:pt x="40221" y="41678"/>
                </a:lnTo>
                <a:lnTo>
                  <a:pt x="42346" y="40980"/>
                </a:lnTo>
                <a:lnTo>
                  <a:pt x="44468" y="39809"/>
                </a:lnTo>
                <a:lnTo>
                  <a:pt x="46589" y="38323"/>
                </a:lnTo>
                <a:lnTo>
                  <a:pt x="48709" y="37332"/>
                </a:lnTo>
                <a:lnTo>
                  <a:pt x="50828" y="36672"/>
                </a:lnTo>
                <a:lnTo>
                  <a:pt x="52947" y="36232"/>
                </a:lnTo>
                <a:lnTo>
                  <a:pt x="55066" y="35938"/>
                </a:lnTo>
                <a:lnTo>
                  <a:pt x="57184" y="35742"/>
                </a:lnTo>
                <a:lnTo>
                  <a:pt x="62284" y="35428"/>
                </a:lnTo>
                <a:lnTo>
                  <a:pt x="63409" y="34697"/>
                </a:lnTo>
                <a:lnTo>
                  <a:pt x="64864" y="33504"/>
                </a:lnTo>
                <a:lnTo>
                  <a:pt x="66540" y="32003"/>
                </a:lnTo>
                <a:lnTo>
                  <a:pt x="67657" y="30297"/>
                </a:lnTo>
                <a:lnTo>
                  <a:pt x="68899" y="26519"/>
                </a:lnTo>
                <a:lnTo>
                  <a:pt x="69599" y="23797"/>
                </a:lnTo>
                <a:lnTo>
                  <a:pt x="69806" y="19620"/>
                </a:lnTo>
                <a:lnTo>
                  <a:pt x="69885" y="11125"/>
                </a:lnTo>
                <a:lnTo>
                  <a:pt x="68007" y="8591"/>
                </a:lnTo>
                <a:lnTo>
                  <a:pt x="66518" y="6928"/>
                </a:lnTo>
                <a:lnTo>
                  <a:pt x="64819" y="5819"/>
                </a:lnTo>
                <a:lnTo>
                  <a:pt x="62980" y="5080"/>
                </a:lnTo>
                <a:lnTo>
                  <a:pt x="58330" y="3893"/>
                </a:lnTo>
                <a:lnTo>
                  <a:pt x="57242" y="3090"/>
                </a:lnTo>
                <a:lnTo>
                  <a:pt x="55812" y="1849"/>
                </a:lnTo>
                <a:lnTo>
                  <a:pt x="54151" y="316"/>
                </a:lnTo>
                <a:lnTo>
                  <a:pt x="52338" y="0"/>
                </a:lnTo>
                <a:lnTo>
                  <a:pt x="50424" y="495"/>
                </a:lnTo>
                <a:lnTo>
                  <a:pt x="48442" y="1530"/>
                </a:lnTo>
                <a:lnTo>
                  <a:pt x="46414" y="2220"/>
                </a:lnTo>
                <a:lnTo>
                  <a:pt x="44356" y="2681"/>
                </a:lnTo>
                <a:lnTo>
                  <a:pt x="42279" y="2987"/>
                </a:lnTo>
                <a:lnTo>
                  <a:pt x="40187" y="3897"/>
                </a:lnTo>
                <a:lnTo>
                  <a:pt x="38087" y="5210"/>
                </a:lnTo>
                <a:lnTo>
                  <a:pt x="35981" y="6790"/>
                </a:lnTo>
                <a:lnTo>
                  <a:pt x="33871" y="8549"/>
                </a:lnTo>
                <a:lnTo>
                  <a:pt x="31758" y="10428"/>
                </a:lnTo>
                <a:lnTo>
                  <a:pt x="29644" y="12385"/>
                </a:lnTo>
                <a:lnTo>
                  <a:pt x="27528" y="13691"/>
                </a:lnTo>
                <a:lnTo>
                  <a:pt x="25412" y="14561"/>
                </a:lnTo>
                <a:lnTo>
                  <a:pt x="23295" y="15141"/>
                </a:lnTo>
                <a:lnTo>
                  <a:pt x="21178" y="16939"/>
                </a:lnTo>
                <a:lnTo>
                  <a:pt x="19060" y="19548"/>
                </a:lnTo>
                <a:lnTo>
                  <a:pt x="16942" y="22699"/>
                </a:lnTo>
                <a:lnTo>
                  <a:pt x="15531" y="25505"/>
                </a:lnTo>
                <a:lnTo>
                  <a:pt x="14590" y="28082"/>
                </a:lnTo>
                <a:lnTo>
                  <a:pt x="13962" y="30505"/>
                </a:lnTo>
                <a:lnTo>
                  <a:pt x="13265" y="35079"/>
                </a:lnTo>
                <a:lnTo>
                  <a:pt x="12955" y="39463"/>
                </a:lnTo>
                <a:lnTo>
                  <a:pt x="12817" y="43764"/>
                </a:lnTo>
                <a:lnTo>
                  <a:pt x="12710" y="81164"/>
                </a:lnTo>
                <a:lnTo>
                  <a:pt x="14121" y="87765"/>
                </a:lnTo>
                <a:lnTo>
                  <a:pt x="16474" y="94988"/>
                </a:lnTo>
                <a:lnTo>
                  <a:pt x="23649" y="113375"/>
                </a:lnTo>
                <a:lnTo>
                  <a:pt x="26356" y="116295"/>
                </a:lnTo>
                <a:lnTo>
                  <a:pt x="30278" y="119652"/>
                </a:lnTo>
                <a:lnTo>
                  <a:pt x="35011" y="123302"/>
                </a:lnTo>
                <a:lnTo>
                  <a:pt x="39578" y="126441"/>
                </a:lnTo>
                <a:lnTo>
                  <a:pt x="44036" y="129238"/>
                </a:lnTo>
                <a:lnTo>
                  <a:pt x="48419" y="131809"/>
                </a:lnTo>
                <a:lnTo>
                  <a:pt x="52753" y="134934"/>
                </a:lnTo>
                <a:lnTo>
                  <a:pt x="57054" y="138429"/>
                </a:lnTo>
                <a:lnTo>
                  <a:pt x="69893" y="149651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SMARTInkAnnotation106"/>
          <p:cNvSpPr/>
          <p:nvPr/>
        </p:nvSpPr>
        <p:spPr>
          <a:xfrm>
            <a:off x="2735968" y="222260"/>
            <a:ext cx="107757" cy="190491"/>
          </a:xfrm>
          <a:custGeom>
            <a:avLst/>
            <a:gdLst/>
            <a:ahLst/>
            <a:cxnLst/>
            <a:rect l="0" t="0" r="0" b="0"/>
            <a:pathLst>
              <a:path w="107757" h="190491">
                <a:moveTo>
                  <a:pt x="25154" y="165090"/>
                </a:moveTo>
                <a:lnTo>
                  <a:pt x="25154" y="189191"/>
                </a:lnTo>
                <a:lnTo>
                  <a:pt x="24448" y="189624"/>
                </a:lnTo>
                <a:lnTo>
                  <a:pt x="21781" y="190105"/>
                </a:lnTo>
                <a:lnTo>
                  <a:pt x="18683" y="190414"/>
                </a:lnTo>
                <a:lnTo>
                  <a:pt x="13902" y="190468"/>
                </a:lnTo>
                <a:lnTo>
                  <a:pt x="6122" y="190490"/>
                </a:lnTo>
                <a:lnTo>
                  <a:pt x="6093" y="178934"/>
                </a:lnTo>
                <a:lnTo>
                  <a:pt x="4210" y="176417"/>
                </a:lnTo>
                <a:lnTo>
                  <a:pt x="2720" y="174758"/>
                </a:lnTo>
                <a:lnTo>
                  <a:pt x="1726" y="172947"/>
                </a:lnTo>
                <a:lnTo>
                  <a:pt x="622" y="169052"/>
                </a:lnTo>
                <a:lnTo>
                  <a:pt x="131" y="164970"/>
                </a:lnTo>
                <a:lnTo>
                  <a:pt x="0" y="162893"/>
                </a:lnTo>
                <a:lnTo>
                  <a:pt x="619" y="160803"/>
                </a:lnTo>
                <a:lnTo>
                  <a:pt x="3189" y="156600"/>
                </a:lnTo>
                <a:lnTo>
                  <a:pt x="4157" y="153785"/>
                </a:lnTo>
                <a:lnTo>
                  <a:pt x="4802" y="150498"/>
                </a:lnTo>
                <a:lnTo>
                  <a:pt x="5232" y="146895"/>
                </a:lnTo>
                <a:lnTo>
                  <a:pt x="5519" y="142377"/>
                </a:lnTo>
                <a:lnTo>
                  <a:pt x="5710" y="137248"/>
                </a:lnTo>
                <a:lnTo>
                  <a:pt x="5979" y="121798"/>
                </a:lnTo>
                <a:lnTo>
                  <a:pt x="6091" y="65613"/>
                </a:lnTo>
                <a:lnTo>
                  <a:pt x="6797" y="61377"/>
                </a:lnTo>
                <a:lnTo>
                  <a:pt x="7974" y="57143"/>
                </a:lnTo>
                <a:lnTo>
                  <a:pt x="11563" y="46949"/>
                </a:lnTo>
                <a:lnTo>
                  <a:pt x="12184" y="41813"/>
                </a:lnTo>
                <a:lnTo>
                  <a:pt x="12977" y="39866"/>
                </a:lnTo>
                <a:lnTo>
                  <a:pt x="15742" y="35822"/>
                </a:lnTo>
                <a:lnTo>
                  <a:pt x="17441" y="31673"/>
                </a:lnTo>
                <a:lnTo>
                  <a:pt x="18196" y="26771"/>
                </a:lnTo>
                <a:lnTo>
                  <a:pt x="18398" y="23489"/>
                </a:lnTo>
                <a:lnTo>
                  <a:pt x="18621" y="16784"/>
                </a:lnTo>
                <a:lnTo>
                  <a:pt x="18720" y="11452"/>
                </a:lnTo>
                <a:lnTo>
                  <a:pt x="19453" y="9042"/>
                </a:lnTo>
                <a:lnTo>
                  <a:pt x="22150" y="4484"/>
                </a:lnTo>
                <a:lnTo>
                  <a:pt x="25147" y="0"/>
                </a:lnTo>
                <a:lnTo>
                  <a:pt x="31898" y="3364"/>
                </a:lnTo>
                <a:lnTo>
                  <a:pt x="34592" y="5062"/>
                </a:lnTo>
                <a:lnTo>
                  <a:pt x="37094" y="6899"/>
                </a:lnTo>
                <a:lnTo>
                  <a:pt x="39468" y="8829"/>
                </a:lnTo>
                <a:lnTo>
                  <a:pt x="41756" y="11527"/>
                </a:lnTo>
                <a:lnTo>
                  <a:pt x="43988" y="14737"/>
                </a:lnTo>
                <a:lnTo>
                  <a:pt x="46182" y="18288"/>
                </a:lnTo>
                <a:lnTo>
                  <a:pt x="48620" y="24115"/>
                </a:lnTo>
                <a:lnTo>
                  <a:pt x="49270" y="26657"/>
                </a:lnTo>
                <a:lnTo>
                  <a:pt x="51875" y="31362"/>
                </a:lnTo>
                <a:lnTo>
                  <a:pt x="53558" y="33605"/>
                </a:lnTo>
                <a:lnTo>
                  <a:pt x="56092" y="37922"/>
                </a:lnTo>
                <a:lnTo>
                  <a:pt x="59194" y="43623"/>
                </a:lnTo>
                <a:lnTo>
                  <a:pt x="62673" y="50245"/>
                </a:lnTo>
                <a:lnTo>
                  <a:pt x="64992" y="55366"/>
                </a:lnTo>
                <a:lnTo>
                  <a:pt x="66539" y="59485"/>
                </a:lnTo>
                <a:lnTo>
                  <a:pt x="67570" y="62937"/>
                </a:lnTo>
                <a:lnTo>
                  <a:pt x="68715" y="68653"/>
                </a:lnTo>
                <a:lnTo>
                  <a:pt x="69021" y="71166"/>
                </a:lnTo>
                <a:lnTo>
                  <a:pt x="69931" y="74957"/>
                </a:lnTo>
                <a:lnTo>
                  <a:pt x="71243" y="79601"/>
                </a:lnTo>
                <a:lnTo>
                  <a:pt x="72824" y="84814"/>
                </a:lnTo>
                <a:lnTo>
                  <a:pt x="75290" y="91112"/>
                </a:lnTo>
                <a:lnTo>
                  <a:pt x="78345" y="98132"/>
                </a:lnTo>
                <a:lnTo>
                  <a:pt x="86649" y="116194"/>
                </a:lnTo>
                <a:lnTo>
                  <a:pt x="88743" y="119793"/>
                </a:lnTo>
                <a:lnTo>
                  <a:pt x="94834" y="129436"/>
                </a:lnTo>
                <a:lnTo>
                  <a:pt x="97730" y="134971"/>
                </a:lnTo>
                <a:lnTo>
                  <a:pt x="100366" y="140777"/>
                </a:lnTo>
                <a:lnTo>
                  <a:pt x="102828" y="146765"/>
                </a:lnTo>
                <a:lnTo>
                  <a:pt x="104471" y="152168"/>
                </a:lnTo>
                <a:lnTo>
                  <a:pt x="105566" y="157181"/>
                </a:lnTo>
                <a:lnTo>
                  <a:pt x="106296" y="161934"/>
                </a:lnTo>
                <a:lnTo>
                  <a:pt x="106783" y="166514"/>
                </a:lnTo>
                <a:lnTo>
                  <a:pt x="107107" y="170978"/>
                </a:lnTo>
                <a:lnTo>
                  <a:pt x="107756" y="18414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SMARTInkAnnotation107"/>
          <p:cNvSpPr/>
          <p:nvPr/>
        </p:nvSpPr>
        <p:spPr>
          <a:xfrm>
            <a:off x="2754847" y="317500"/>
            <a:ext cx="38046" cy="69851"/>
          </a:xfrm>
          <a:custGeom>
            <a:avLst/>
            <a:gdLst/>
            <a:ahLst/>
            <a:cxnLst/>
            <a:rect l="0" t="0" r="0" b="0"/>
            <a:pathLst>
              <a:path w="38046" h="69851">
                <a:moveTo>
                  <a:pt x="38045" y="69850"/>
                </a:moveTo>
                <a:lnTo>
                  <a:pt x="10502" y="42324"/>
                </a:lnTo>
                <a:lnTo>
                  <a:pt x="9092" y="40210"/>
                </a:lnTo>
                <a:lnTo>
                  <a:pt x="8154" y="38096"/>
                </a:lnTo>
                <a:lnTo>
                  <a:pt x="6646" y="33003"/>
                </a:lnTo>
                <a:lnTo>
                  <a:pt x="6523" y="31880"/>
                </a:lnTo>
                <a:lnTo>
                  <a:pt x="6440" y="30426"/>
                </a:lnTo>
                <a:lnTo>
                  <a:pt x="6385" y="28750"/>
                </a:lnTo>
                <a:lnTo>
                  <a:pt x="5643" y="27634"/>
                </a:lnTo>
                <a:lnTo>
                  <a:pt x="4442" y="26889"/>
                </a:lnTo>
                <a:lnTo>
                  <a:pt x="186" y="25487"/>
                </a:lnTo>
                <a:lnTo>
                  <a:pt x="39" y="23557"/>
                </a:lnTo>
                <a:lnTo>
                  <a:pt x="0" y="22055"/>
                </a:lnTo>
                <a:lnTo>
                  <a:pt x="679" y="20348"/>
                </a:lnTo>
                <a:lnTo>
                  <a:pt x="1839" y="18504"/>
                </a:lnTo>
                <a:lnTo>
                  <a:pt x="3317" y="16569"/>
                </a:lnTo>
                <a:lnTo>
                  <a:pt x="5715" y="14574"/>
                </a:lnTo>
                <a:lnTo>
                  <a:pt x="8726" y="12538"/>
                </a:lnTo>
                <a:lnTo>
                  <a:pt x="12145" y="10476"/>
                </a:lnTo>
                <a:lnTo>
                  <a:pt x="15837" y="8395"/>
                </a:lnTo>
                <a:lnTo>
                  <a:pt x="31691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SMARTInkAnnotation108"/>
          <p:cNvSpPr/>
          <p:nvPr/>
        </p:nvSpPr>
        <p:spPr>
          <a:xfrm>
            <a:off x="2929249" y="207729"/>
            <a:ext cx="104998" cy="211240"/>
          </a:xfrm>
          <a:custGeom>
            <a:avLst/>
            <a:gdLst/>
            <a:ahLst/>
            <a:cxnLst/>
            <a:rect l="0" t="0" r="0" b="0"/>
            <a:pathLst>
              <a:path w="104998" h="211240">
                <a:moveTo>
                  <a:pt x="66969" y="8171"/>
                </a:moveTo>
                <a:lnTo>
                  <a:pt x="61499" y="8171"/>
                </a:lnTo>
                <a:lnTo>
                  <a:pt x="59086" y="6760"/>
                </a:lnTo>
                <a:lnTo>
                  <a:pt x="50758" y="1429"/>
                </a:lnTo>
                <a:lnTo>
                  <a:pt x="46984" y="149"/>
                </a:lnTo>
                <a:lnTo>
                  <a:pt x="43762" y="0"/>
                </a:lnTo>
                <a:lnTo>
                  <a:pt x="40908" y="607"/>
                </a:lnTo>
                <a:lnTo>
                  <a:pt x="38299" y="1012"/>
                </a:lnTo>
                <a:lnTo>
                  <a:pt x="35854" y="1281"/>
                </a:lnTo>
                <a:lnTo>
                  <a:pt x="33518" y="1461"/>
                </a:lnTo>
                <a:lnTo>
                  <a:pt x="31254" y="2287"/>
                </a:lnTo>
                <a:lnTo>
                  <a:pt x="29040" y="3543"/>
                </a:lnTo>
                <a:lnTo>
                  <a:pt x="23785" y="7257"/>
                </a:lnTo>
                <a:lnTo>
                  <a:pt x="21184" y="9646"/>
                </a:lnTo>
                <a:lnTo>
                  <a:pt x="16096" y="14585"/>
                </a:lnTo>
                <a:lnTo>
                  <a:pt x="404" y="30246"/>
                </a:lnTo>
                <a:lnTo>
                  <a:pt x="0" y="32060"/>
                </a:lnTo>
                <a:lnTo>
                  <a:pt x="437" y="33974"/>
                </a:lnTo>
                <a:lnTo>
                  <a:pt x="1435" y="35957"/>
                </a:lnTo>
                <a:lnTo>
                  <a:pt x="2543" y="40040"/>
                </a:lnTo>
                <a:lnTo>
                  <a:pt x="2839" y="42117"/>
                </a:lnTo>
                <a:lnTo>
                  <a:pt x="3742" y="44207"/>
                </a:lnTo>
                <a:lnTo>
                  <a:pt x="6628" y="48411"/>
                </a:lnTo>
                <a:lnTo>
                  <a:pt x="8381" y="52631"/>
                </a:lnTo>
                <a:lnTo>
                  <a:pt x="8849" y="54745"/>
                </a:lnTo>
                <a:lnTo>
                  <a:pt x="11251" y="58974"/>
                </a:lnTo>
                <a:lnTo>
                  <a:pt x="12880" y="61090"/>
                </a:lnTo>
                <a:lnTo>
                  <a:pt x="14672" y="63206"/>
                </a:lnTo>
                <a:lnTo>
                  <a:pt x="16572" y="65322"/>
                </a:lnTo>
                <a:lnTo>
                  <a:pt x="20567" y="69555"/>
                </a:lnTo>
                <a:lnTo>
                  <a:pt x="24696" y="73788"/>
                </a:lnTo>
                <a:lnTo>
                  <a:pt x="27491" y="75904"/>
                </a:lnTo>
                <a:lnTo>
                  <a:pt x="30766" y="78021"/>
                </a:lnTo>
                <a:lnTo>
                  <a:pt x="34362" y="80138"/>
                </a:lnTo>
                <a:lnTo>
                  <a:pt x="37465" y="82254"/>
                </a:lnTo>
                <a:lnTo>
                  <a:pt x="40240" y="84371"/>
                </a:lnTo>
                <a:lnTo>
                  <a:pt x="42796" y="86488"/>
                </a:lnTo>
                <a:lnTo>
                  <a:pt x="45912" y="88604"/>
                </a:lnTo>
                <a:lnTo>
                  <a:pt x="49401" y="90721"/>
                </a:lnTo>
                <a:lnTo>
                  <a:pt x="53139" y="92838"/>
                </a:lnTo>
                <a:lnTo>
                  <a:pt x="56337" y="94954"/>
                </a:lnTo>
                <a:lnTo>
                  <a:pt x="59175" y="97071"/>
                </a:lnTo>
                <a:lnTo>
                  <a:pt x="61773" y="99188"/>
                </a:lnTo>
                <a:lnTo>
                  <a:pt x="64211" y="101304"/>
                </a:lnTo>
                <a:lnTo>
                  <a:pt x="66543" y="103421"/>
                </a:lnTo>
                <a:lnTo>
                  <a:pt x="68803" y="105538"/>
                </a:lnTo>
                <a:lnTo>
                  <a:pt x="71722" y="109771"/>
                </a:lnTo>
                <a:lnTo>
                  <a:pt x="75080" y="115415"/>
                </a:lnTo>
                <a:lnTo>
                  <a:pt x="78730" y="122001"/>
                </a:lnTo>
                <a:lnTo>
                  <a:pt x="82576" y="127802"/>
                </a:lnTo>
                <a:lnTo>
                  <a:pt x="86552" y="133081"/>
                </a:lnTo>
                <a:lnTo>
                  <a:pt x="96332" y="144949"/>
                </a:lnTo>
                <a:lnTo>
                  <a:pt x="99552" y="150336"/>
                </a:lnTo>
                <a:lnTo>
                  <a:pt x="101399" y="153747"/>
                </a:lnTo>
                <a:lnTo>
                  <a:pt x="102631" y="157433"/>
                </a:lnTo>
                <a:lnTo>
                  <a:pt x="103451" y="161301"/>
                </a:lnTo>
                <a:lnTo>
                  <a:pt x="103998" y="165291"/>
                </a:lnTo>
                <a:lnTo>
                  <a:pt x="104364" y="169362"/>
                </a:lnTo>
                <a:lnTo>
                  <a:pt x="104607" y="173487"/>
                </a:lnTo>
                <a:lnTo>
                  <a:pt x="104997" y="183505"/>
                </a:lnTo>
                <a:lnTo>
                  <a:pt x="104323" y="185033"/>
                </a:lnTo>
                <a:lnTo>
                  <a:pt x="101692" y="188611"/>
                </a:lnTo>
                <a:lnTo>
                  <a:pt x="99296" y="191259"/>
                </a:lnTo>
                <a:lnTo>
                  <a:pt x="92868" y="197964"/>
                </a:lnTo>
                <a:lnTo>
                  <a:pt x="89177" y="201022"/>
                </a:lnTo>
                <a:lnTo>
                  <a:pt x="85305" y="203766"/>
                </a:lnTo>
                <a:lnTo>
                  <a:pt x="81311" y="206301"/>
                </a:lnTo>
                <a:lnTo>
                  <a:pt x="77236" y="207991"/>
                </a:lnTo>
                <a:lnTo>
                  <a:pt x="73108" y="209118"/>
                </a:lnTo>
                <a:lnTo>
                  <a:pt x="68944" y="209869"/>
                </a:lnTo>
                <a:lnTo>
                  <a:pt x="64756" y="210370"/>
                </a:lnTo>
                <a:lnTo>
                  <a:pt x="60552" y="210703"/>
                </a:lnTo>
                <a:lnTo>
                  <a:pt x="50405" y="211239"/>
                </a:lnTo>
                <a:lnTo>
                  <a:pt x="48867" y="210578"/>
                </a:lnTo>
                <a:lnTo>
                  <a:pt x="47135" y="209431"/>
                </a:lnTo>
                <a:lnTo>
                  <a:pt x="45275" y="207961"/>
                </a:lnTo>
                <a:lnTo>
                  <a:pt x="42622" y="206981"/>
                </a:lnTo>
                <a:lnTo>
                  <a:pt x="39442" y="206328"/>
                </a:lnTo>
                <a:lnTo>
                  <a:pt x="35910" y="205892"/>
                </a:lnTo>
                <a:lnTo>
                  <a:pt x="32849" y="205602"/>
                </a:lnTo>
                <a:lnTo>
                  <a:pt x="30103" y="205408"/>
                </a:lnTo>
                <a:lnTo>
                  <a:pt x="23995" y="205098"/>
                </a:lnTo>
                <a:lnTo>
                  <a:pt x="21277" y="203174"/>
                </a:lnTo>
                <a:lnTo>
                  <a:pt x="19564" y="201673"/>
                </a:lnTo>
                <a:lnTo>
                  <a:pt x="17716" y="199967"/>
                </a:lnTo>
                <a:lnTo>
                  <a:pt x="9784" y="192321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SMARTInkAnnotation109"/>
          <p:cNvSpPr/>
          <p:nvPr/>
        </p:nvSpPr>
        <p:spPr>
          <a:xfrm>
            <a:off x="3174129" y="279400"/>
            <a:ext cx="88954" cy="158751"/>
          </a:xfrm>
          <a:custGeom>
            <a:avLst/>
            <a:gdLst/>
            <a:ahLst/>
            <a:cxnLst/>
            <a:rect l="0" t="0" r="0" b="0"/>
            <a:pathLst>
              <a:path w="88954" h="158751">
                <a:moveTo>
                  <a:pt x="0" y="0"/>
                </a:moveTo>
                <a:lnTo>
                  <a:pt x="0" y="43275"/>
                </a:lnTo>
                <a:lnTo>
                  <a:pt x="706" y="43667"/>
                </a:lnTo>
                <a:lnTo>
                  <a:pt x="3373" y="44102"/>
                </a:lnTo>
                <a:lnTo>
                  <a:pt x="5073" y="44923"/>
                </a:lnTo>
                <a:lnTo>
                  <a:pt x="6912" y="46177"/>
                </a:lnTo>
                <a:lnTo>
                  <a:pt x="8844" y="47718"/>
                </a:lnTo>
                <a:lnTo>
                  <a:pt x="10838" y="48745"/>
                </a:lnTo>
                <a:lnTo>
                  <a:pt x="12873" y="49430"/>
                </a:lnTo>
                <a:lnTo>
                  <a:pt x="14936" y="49887"/>
                </a:lnTo>
                <a:lnTo>
                  <a:pt x="16312" y="50897"/>
                </a:lnTo>
                <a:lnTo>
                  <a:pt x="17229" y="52276"/>
                </a:lnTo>
                <a:lnTo>
                  <a:pt x="17840" y="53900"/>
                </a:lnTo>
                <a:lnTo>
                  <a:pt x="19659" y="54984"/>
                </a:lnTo>
                <a:lnTo>
                  <a:pt x="22284" y="55706"/>
                </a:lnTo>
                <a:lnTo>
                  <a:pt x="25446" y="56187"/>
                </a:lnTo>
                <a:lnTo>
                  <a:pt x="28260" y="57214"/>
                </a:lnTo>
                <a:lnTo>
                  <a:pt x="30842" y="58603"/>
                </a:lnTo>
                <a:lnTo>
                  <a:pt x="33269" y="60236"/>
                </a:lnTo>
                <a:lnTo>
                  <a:pt x="35593" y="61324"/>
                </a:lnTo>
                <a:lnTo>
                  <a:pt x="37849" y="62049"/>
                </a:lnTo>
                <a:lnTo>
                  <a:pt x="40058" y="62533"/>
                </a:lnTo>
                <a:lnTo>
                  <a:pt x="42237" y="62855"/>
                </a:lnTo>
                <a:lnTo>
                  <a:pt x="44396" y="63070"/>
                </a:lnTo>
                <a:lnTo>
                  <a:pt x="46542" y="63213"/>
                </a:lnTo>
                <a:lnTo>
                  <a:pt x="48678" y="63309"/>
                </a:lnTo>
                <a:lnTo>
                  <a:pt x="52934" y="63415"/>
                </a:lnTo>
                <a:lnTo>
                  <a:pt x="59299" y="63475"/>
                </a:lnTo>
                <a:lnTo>
                  <a:pt x="61418" y="62778"/>
                </a:lnTo>
                <a:lnTo>
                  <a:pt x="63538" y="61607"/>
                </a:lnTo>
                <a:lnTo>
                  <a:pt x="65656" y="60121"/>
                </a:lnTo>
                <a:lnTo>
                  <a:pt x="67775" y="59131"/>
                </a:lnTo>
                <a:lnTo>
                  <a:pt x="69893" y="58471"/>
                </a:lnTo>
                <a:lnTo>
                  <a:pt x="74992" y="57411"/>
                </a:lnTo>
                <a:lnTo>
                  <a:pt x="77572" y="55384"/>
                </a:lnTo>
                <a:lnTo>
                  <a:pt x="79249" y="53856"/>
                </a:lnTo>
                <a:lnTo>
                  <a:pt x="82994" y="50277"/>
                </a:lnTo>
                <a:lnTo>
                  <a:pt x="87778" y="45601"/>
                </a:lnTo>
                <a:lnTo>
                  <a:pt x="88171" y="44512"/>
                </a:lnTo>
                <a:lnTo>
                  <a:pt x="88723" y="39608"/>
                </a:lnTo>
                <a:lnTo>
                  <a:pt x="88852" y="35713"/>
                </a:lnTo>
                <a:lnTo>
                  <a:pt x="88953" y="31853"/>
                </a:lnTo>
                <a:lnTo>
                  <a:pt x="87072" y="31796"/>
                </a:lnTo>
                <a:lnTo>
                  <a:pt x="85582" y="31781"/>
                </a:lnTo>
                <a:lnTo>
                  <a:pt x="83176" y="30359"/>
                </a:lnTo>
                <a:lnTo>
                  <a:pt x="80161" y="28001"/>
                </a:lnTo>
                <a:lnTo>
                  <a:pt x="76738" y="25017"/>
                </a:lnTo>
                <a:lnTo>
                  <a:pt x="73751" y="23028"/>
                </a:lnTo>
                <a:lnTo>
                  <a:pt x="71053" y="21702"/>
                </a:lnTo>
                <a:lnTo>
                  <a:pt x="65024" y="19574"/>
                </a:lnTo>
                <a:lnTo>
                  <a:pt x="62317" y="19283"/>
                </a:lnTo>
                <a:lnTo>
                  <a:pt x="60606" y="19205"/>
                </a:lnTo>
                <a:lnTo>
                  <a:pt x="58760" y="19859"/>
                </a:lnTo>
                <a:lnTo>
                  <a:pt x="56824" y="21000"/>
                </a:lnTo>
                <a:lnTo>
                  <a:pt x="54827" y="22467"/>
                </a:lnTo>
                <a:lnTo>
                  <a:pt x="52789" y="23445"/>
                </a:lnTo>
                <a:lnTo>
                  <a:pt x="50725" y="24096"/>
                </a:lnTo>
                <a:lnTo>
                  <a:pt x="48642" y="24531"/>
                </a:lnTo>
                <a:lnTo>
                  <a:pt x="45842" y="25526"/>
                </a:lnTo>
                <a:lnTo>
                  <a:pt x="42564" y="26895"/>
                </a:lnTo>
                <a:lnTo>
                  <a:pt x="38966" y="28513"/>
                </a:lnTo>
                <a:lnTo>
                  <a:pt x="35155" y="31709"/>
                </a:lnTo>
                <a:lnTo>
                  <a:pt x="31203" y="35956"/>
                </a:lnTo>
                <a:lnTo>
                  <a:pt x="27156" y="40904"/>
                </a:lnTo>
                <a:lnTo>
                  <a:pt x="23752" y="45614"/>
                </a:lnTo>
                <a:lnTo>
                  <a:pt x="20776" y="50165"/>
                </a:lnTo>
                <a:lnTo>
                  <a:pt x="18087" y="54610"/>
                </a:lnTo>
                <a:lnTo>
                  <a:pt x="16294" y="60395"/>
                </a:lnTo>
                <a:lnTo>
                  <a:pt x="15099" y="67075"/>
                </a:lnTo>
                <a:lnTo>
                  <a:pt x="14302" y="74350"/>
                </a:lnTo>
                <a:lnTo>
                  <a:pt x="13771" y="80611"/>
                </a:lnTo>
                <a:lnTo>
                  <a:pt x="13417" y="86196"/>
                </a:lnTo>
                <a:lnTo>
                  <a:pt x="13181" y="91331"/>
                </a:lnTo>
                <a:lnTo>
                  <a:pt x="12918" y="102680"/>
                </a:lnTo>
                <a:lnTo>
                  <a:pt x="12750" y="123842"/>
                </a:lnTo>
                <a:lnTo>
                  <a:pt x="13442" y="128423"/>
                </a:lnTo>
                <a:lnTo>
                  <a:pt x="14609" y="132887"/>
                </a:lnTo>
                <a:lnTo>
                  <a:pt x="16094" y="137275"/>
                </a:lnTo>
                <a:lnTo>
                  <a:pt x="17789" y="140905"/>
                </a:lnTo>
                <a:lnTo>
                  <a:pt x="19625" y="144031"/>
                </a:lnTo>
                <a:lnTo>
                  <a:pt x="21556" y="146821"/>
                </a:lnTo>
                <a:lnTo>
                  <a:pt x="23548" y="149386"/>
                </a:lnTo>
                <a:lnTo>
                  <a:pt x="25583" y="151802"/>
                </a:lnTo>
                <a:lnTo>
                  <a:pt x="27645" y="154118"/>
                </a:lnTo>
                <a:lnTo>
                  <a:pt x="29726" y="155662"/>
                </a:lnTo>
                <a:lnTo>
                  <a:pt x="31819" y="156691"/>
                </a:lnTo>
                <a:lnTo>
                  <a:pt x="33921" y="157377"/>
                </a:lnTo>
                <a:lnTo>
                  <a:pt x="36028" y="157835"/>
                </a:lnTo>
                <a:lnTo>
                  <a:pt x="38138" y="158140"/>
                </a:lnTo>
                <a:lnTo>
                  <a:pt x="40252" y="158343"/>
                </a:lnTo>
                <a:lnTo>
                  <a:pt x="43072" y="158479"/>
                </a:lnTo>
                <a:lnTo>
                  <a:pt x="49972" y="158629"/>
                </a:lnTo>
                <a:lnTo>
                  <a:pt x="76248" y="15875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MARTInkAnnotation110"/>
          <p:cNvSpPr/>
          <p:nvPr/>
        </p:nvSpPr>
        <p:spPr>
          <a:xfrm>
            <a:off x="3390164" y="247683"/>
            <a:ext cx="146041" cy="215773"/>
          </a:xfrm>
          <a:custGeom>
            <a:avLst/>
            <a:gdLst/>
            <a:ahLst/>
            <a:cxnLst/>
            <a:rect l="0" t="0" r="0" b="0"/>
            <a:pathLst>
              <a:path w="146041" h="215773">
                <a:moveTo>
                  <a:pt x="0" y="82517"/>
                </a:moveTo>
                <a:lnTo>
                  <a:pt x="3373" y="79146"/>
                </a:lnTo>
                <a:lnTo>
                  <a:pt x="5779" y="78153"/>
                </a:lnTo>
                <a:lnTo>
                  <a:pt x="8794" y="77491"/>
                </a:lnTo>
                <a:lnTo>
                  <a:pt x="12217" y="77050"/>
                </a:lnTo>
                <a:lnTo>
                  <a:pt x="15204" y="76050"/>
                </a:lnTo>
                <a:lnTo>
                  <a:pt x="17902" y="74678"/>
                </a:lnTo>
                <a:lnTo>
                  <a:pt x="20407" y="73057"/>
                </a:lnTo>
                <a:lnTo>
                  <a:pt x="24195" y="73388"/>
                </a:lnTo>
                <a:lnTo>
                  <a:pt x="28837" y="75020"/>
                </a:lnTo>
                <a:lnTo>
                  <a:pt x="34051" y="77519"/>
                </a:lnTo>
                <a:lnTo>
                  <a:pt x="38233" y="80596"/>
                </a:lnTo>
                <a:lnTo>
                  <a:pt x="41726" y="84059"/>
                </a:lnTo>
                <a:lnTo>
                  <a:pt x="44761" y="87778"/>
                </a:lnTo>
                <a:lnTo>
                  <a:pt x="47491" y="92374"/>
                </a:lnTo>
                <a:lnTo>
                  <a:pt x="50016" y="97555"/>
                </a:lnTo>
                <a:lnTo>
                  <a:pt x="52406" y="103126"/>
                </a:lnTo>
                <a:lnTo>
                  <a:pt x="56944" y="113078"/>
                </a:lnTo>
                <a:lnTo>
                  <a:pt x="59143" y="117708"/>
                </a:lnTo>
                <a:lnTo>
                  <a:pt x="60608" y="122911"/>
                </a:lnTo>
                <a:lnTo>
                  <a:pt x="61585" y="128496"/>
                </a:lnTo>
                <a:lnTo>
                  <a:pt x="62237" y="134336"/>
                </a:lnTo>
                <a:lnTo>
                  <a:pt x="61965" y="139641"/>
                </a:lnTo>
                <a:lnTo>
                  <a:pt x="61078" y="144588"/>
                </a:lnTo>
                <a:lnTo>
                  <a:pt x="59780" y="149298"/>
                </a:lnTo>
                <a:lnTo>
                  <a:pt x="58916" y="154554"/>
                </a:lnTo>
                <a:lnTo>
                  <a:pt x="58339" y="160175"/>
                </a:lnTo>
                <a:lnTo>
                  <a:pt x="57954" y="166039"/>
                </a:lnTo>
                <a:lnTo>
                  <a:pt x="56992" y="171359"/>
                </a:lnTo>
                <a:lnTo>
                  <a:pt x="55645" y="176317"/>
                </a:lnTo>
                <a:lnTo>
                  <a:pt x="54040" y="181034"/>
                </a:lnTo>
                <a:lnTo>
                  <a:pt x="52971" y="184884"/>
                </a:lnTo>
                <a:lnTo>
                  <a:pt x="51782" y="191043"/>
                </a:lnTo>
                <a:lnTo>
                  <a:pt x="51465" y="194379"/>
                </a:lnTo>
                <a:lnTo>
                  <a:pt x="51255" y="198014"/>
                </a:lnTo>
                <a:lnTo>
                  <a:pt x="50915" y="207245"/>
                </a:lnTo>
                <a:lnTo>
                  <a:pt x="50857" y="212215"/>
                </a:lnTo>
                <a:lnTo>
                  <a:pt x="50142" y="213432"/>
                </a:lnTo>
                <a:lnTo>
                  <a:pt x="48960" y="214244"/>
                </a:lnTo>
                <a:lnTo>
                  <a:pt x="45363" y="215546"/>
                </a:lnTo>
                <a:lnTo>
                  <a:pt x="41367" y="215772"/>
                </a:lnTo>
                <a:lnTo>
                  <a:pt x="40286" y="215098"/>
                </a:lnTo>
                <a:lnTo>
                  <a:pt x="39565" y="213943"/>
                </a:lnTo>
                <a:lnTo>
                  <a:pt x="38208" y="209776"/>
                </a:lnTo>
                <a:lnTo>
                  <a:pt x="38162" y="205869"/>
                </a:lnTo>
                <a:lnTo>
                  <a:pt x="38149" y="202852"/>
                </a:lnTo>
                <a:lnTo>
                  <a:pt x="37435" y="200135"/>
                </a:lnTo>
                <a:lnTo>
                  <a:pt x="34758" y="195234"/>
                </a:lnTo>
                <a:lnTo>
                  <a:pt x="33098" y="190704"/>
                </a:lnTo>
                <a:lnTo>
                  <a:pt x="32360" y="185633"/>
                </a:lnTo>
                <a:lnTo>
                  <a:pt x="32164" y="182306"/>
                </a:lnTo>
                <a:lnTo>
                  <a:pt x="32032" y="178676"/>
                </a:lnTo>
                <a:lnTo>
                  <a:pt x="31239" y="175551"/>
                </a:lnTo>
                <a:lnTo>
                  <a:pt x="28474" y="170197"/>
                </a:lnTo>
                <a:lnTo>
                  <a:pt x="26749" y="165665"/>
                </a:lnTo>
                <a:lnTo>
                  <a:pt x="24893" y="159821"/>
                </a:lnTo>
                <a:lnTo>
                  <a:pt x="22949" y="153103"/>
                </a:lnTo>
                <a:lnTo>
                  <a:pt x="21654" y="147919"/>
                </a:lnTo>
                <a:lnTo>
                  <a:pt x="20790" y="143757"/>
                </a:lnTo>
                <a:lnTo>
                  <a:pt x="20214" y="140277"/>
                </a:lnTo>
                <a:lnTo>
                  <a:pt x="19830" y="136546"/>
                </a:lnTo>
                <a:lnTo>
                  <a:pt x="19574" y="132647"/>
                </a:lnTo>
                <a:lnTo>
                  <a:pt x="19403" y="128637"/>
                </a:lnTo>
                <a:lnTo>
                  <a:pt x="18583" y="124553"/>
                </a:lnTo>
                <a:lnTo>
                  <a:pt x="17331" y="120418"/>
                </a:lnTo>
                <a:lnTo>
                  <a:pt x="15790" y="116251"/>
                </a:lnTo>
                <a:lnTo>
                  <a:pt x="14763" y="112062"/>
                </a:lnTo>
                <a:lnTo>
                  <a:pt x="14078" y="107858"/>
                </a:lnTo>
                <a:lnTo>
                  <a:pt x="13622" y="103644"/>
                </a:lnTo>
                <a:lnTo>
                  <a:pt x="13317" y="99424"/>
                </a:lnTo>
                <a:lnTo>
                  <a:pt x="13114" y="95199"/>
                </a:lnTo>
                <a:lnTo>
                  <a:pt x="12888" y="86742"/>
                </a:lnTo>
                <a:lnTo>
                  <a:pt x="12710" y="46925"/>
                </a:lnTo>
                <a:lnTo>
                  <a:pt x="13415" y="45384"/>
                </a:lnTo>
                <a:lnTo>
                  <a:pt x="16081" y="41789"/>
                </a:lnTo>
                <a:lnTo>
                  <a:pt x="17075" y="39137"/>
                </a:lnTo>
                <a:lnTo>
                  <a:pt x="18179" y="32428"/>
                </a:lnTo>
                <a:lnTo>
                  <a:pt x="19179" y="29368"/>
                </a:lnTo>
                <a:lnTo>
                  <a:pt x="22173" y="24088"/>
                </a:lnTo>
                <a:lnTo>
                  <a:pt x="25858" y="19389"/>
                </a:lnTo>
                <a:lnTo>
                  <a:pt x="29848" y="14949"/>
                </a:lnTo>
                <a:lnTo>
                  <a:pt x="33975" y="10624"/>
                </a:lnTo>
                <a:lnTo>
                  <a:pt x="40268" y="4222"/>
                </a:lnTo>
                <a:lnTo>
                  <a:pt x="42377" y="2804"/>
                </a:lnTo>
                <a:lnTo>
                  <a:pt x="46603" y="1228"/>
                </a:lnTo>
                <a:lnTo>
                  <a:pt x="49425" y="807"/>
                </a:lnTo>
                <a:lnTo>
                  <a:pt x="52718" y="527"/>
                </a:lnTo>
                <a:lnTo>
                  <a:pt x="59436" y="216"/>
                </a:lnTo>
                <a:lnTo>
                  <a:pt x="64775" y="77"/>
                </a:lnTo>
                <a:lnTo>
                  <a:pt x="71750" y="0"/>
                </a:lnTo>
                <a:lnTo>
                  <a:pt x="74661" y="694"/>
                </a:lnTo>
                <a:lnTo>
                  <a:pt x="78014" y="1863"/>
                </a:lnTo>
                <a:lnTo>
                  <a:pt x="81661" y="3347"/>
                </a:lnTo>
                <a:lnTo>
                  <a:pt x="84798" y="4337"/>
                </a:lnTo>
                <a:lnTo>
                  <a:pt x="87596" y="4997"/>
                </a:lnTo>
                <a:lnTo>
                  <a:pt x="90167" y="5437"/>
                </a:lnTo>
                <a:lnTo>
                  <a:pt x="93293" y="6436"/>
                </a:lnTo>
                <a:lnTo>
                  <a:pt x="96789" y="7807"/>
                </a:lnTo>
                <a:lnTo>
                  <a:pt x="100532" y="9427"/>
                </a:lnTo>
                <a:lnTo>
                  <a:pt x="103733" y="11213"/>
                </a:lnTo>
                <a:lnTo>
                  <a:pt x="106573" y="13108"/>
                </a:lnTo>
                <a:lnTo>
                  <a:pt x="109172" y="15078"/>
                </a:lnTo>
                <a:lnTo>
                  <a:pt x="111611" y="17802"/>
                </a:lnTo>
                <a:lnTo>
                  <a:pt x="113943" y="21029"/>
                </a:lnTo>
                <a:lnTo>
                  <a:pt x="116204" y="24592"/>
                </a:lnTo>
                <a:lnTo>
                  <a:pt x="119829" y="29789"/>
                </a:lnTo>
                <a:lnTo>
                  <a:pt x="129504" y="43090"/>
                </a:lnTo>
                <a:lnTo>
                  <a:pt x="132933" y="49176"/>
                </a:lnTo>
                <a:lnTo>
                  <a:pt x="135217" y="54645"/>
                </a:lnTo>
                <a:lnTo>
                  <a:pt x="136740" y="59703"/>
                </a:lnTo>
                <a:lnTo>
                  <a:pt x="138462" y="64485"/>
                </a:lnTo>
                <a:lnTo>
                  <a:pt x="140315" y="69085"/>
                </a:lnTo>
                <a:lnTo>
                  <a:pt x="142257" y="73562"/>
                </a:lnTo>
                <a:lnTo>
                  <a:pt x="143552" y="79369"/>
                </a:lnTo>
                <a:lnTo>
                  <a:pt x="144415" y="86063"/>
                </a:lnTo>
                <a:lnTo>
                  <a:pt x="144990" y="93347"/>
                </a:lnTo>
                <a:lnTo>
                  <a:pt x="145374" y="101026"/>
                </a:lnTo>
                <a:lnTo>
                  <a:pt x="146040" y="128507"/>
                </a:lnTo>
                <a:lnTo>
                  <a:pt x="145367" y="132227"/>
                </a:lnTo>
                <a:lnTo>
                  <a:pt x="144213" y="136824"/>
                </a:lnTo>
                <a:lnTo>
                  <a:pt x="142738" y="142005"/>
                </a:lnTo>
                <a:lnTo>
                  <a:pt x="140342" y="146870"/>
                </a:lnTo>
                <a:lnTo>
                  <a:pt x="137333" y="151524"/>
                </a:lnTo>
                <a:lnTo>
                  <a:pt x="133915" y="156039"/>
                </a:lnTo>
                <a:lnTo>
                  <a:pt x="130224" y="160459"/>
                </a:lnTo>
                <a:lnTo>
                  <a:pt x="126352" y="164817"/>
                </a:lnTo>
                <a:lnTo>
                  <a:pt x="122359" y="169134"/>
                </a:lnTo>
                <a:lnTo>
                  <a:pt x="117578" y="173423"/>
                </a:lnTo>
                <a:lnTo>
                  <a:pt x="112273" y="177693"/>
                </a:lnTo>
                <a:lnTo>
                  <a:pt x="106618" y="181951"/>
                </a:lnTo>
                <a:lnTo>
                  <a:pt x="101436" y="184790"/>
                </a:lnTo>
                <a:lnTo>
                  <a:pt x="96570" y="186682"/>
                </a:lnTo>
                <a:lnTo>
                  <a:pt x="91914" y="187944"/>
                </a:lnTo>
                <a:lnTo>
                  <a:pt x="87398" y="189490"/>
                </a:lnTo>
                <a:lnTo>
                  <a:pt x="82975" y="191227"/>
                </a:lnTo>
                <a:lnTo>
                  <a:pt x="78615" y="193090"/>
                </a:lnTo>
                <a:lnTo>
                  <a:pt x="73589" y="194332"/>
                </a:lnTo>
                <a:lnTo>
                  <a:pt x="68122" y="195161"/>
                </a:lnTo>
                <a:lnTo>
                  <a:pt x="62358" y="195713"/>
                </a:lnTo>
                <a:lnTo>
                  <a:pt x="57104" y="196081"/>
                </a:lnTo>
                <a:lnTo>
                  <a:pt x="52189" y="196326"/>
                </a:lnTo>
                <a:lnTo>
                  <a:pt x="47501" y="196490"/>
                </a:lnTo>
                <a:lnTo>
                  <a:pt x="42963" y="195893"/>
                </a:lnTo>
                <a:lnTo>
                  <a:pt x="38526" y="194790"/>
                </a:lnTo>
                <a:lnTo>
                  <a:pt x="34156" y="193349"/>
                </a:lnTo>
                <a:lnTo>
                  <a:pt x="30537" y="192388"/>
                </a:lnTo>
                <a:lnTo>
                  <a:pt x="27418" y="191748"/>
                </a:lnTo>
                <a:lnTo>
                  <a:pt x="19062" y="190467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SMARTInkAnnotation111"/>
          <p:cNvSpPr/>
          <p:nvPr/>
        </p:nvSpPr>
        <p:spPr>
          <a:xfrm>
            <a:off x="3803195" y="218613"/>
            <a:ext cx="216011" cy="257228"/>
          </a:xfrm>
          <a:custGeom>
            <a:avLst/>
            <a:gdLst/>
            <a:ahLst/>
            <a:cxnLst/>
            <a:rect l="0" t="0" r="0" b="0"/>
            <a:pathLst>
              <a:path w="216011" h="257228">
                <a:moveTo>
                  <a:pt x="82577" y="79837"/>
                </a:moveTo>
                <a:lnTo>
                  <a:pt x="79204" y="76466"/>
                </a:lnTo>
                <a:lnTo>
                  <a:pt x="77505" y="75473"/>
                </a:lnTo>
                <a:lnTo>
                  <a:pt x="73733" y="74370"/>
                </a:lnTo>
                <a:lnTo>
                  <a:pt x="67641" y="73748"/>
                </a:lnTo>
                <a:lnTo>
                  <a:pt x="65560" y="72956"/>
                </a:lnTo>
                <a:lnTo>
                  <a:pt x="59030" y="68495"/>
                </a:lnTo>
                <a:lnTo>
                  <a:pt x="57271" y="67216"/>
                </a:lnTo>
                <a:lnTo>
                  <a:pt x="50886" y="67137"/>
                </a:lnTo>
                <a:lnTo>
                  <a:pt x="50815" y="92377"/>
                </a:lnTo>
                <a:lnTo>
                  <a:pt x="51518" y="96664"/>
                </a:lnTo>
                <a:lnTo>
                  <a:pt x="52693" y="101638"/>
                </a:lnTo>
                <a:lnTo>
                  <a:pt x="54183" y="107071"/>
                </a:lnTo>
                <a:lnTo>
                  <a:pt x="55176" y="114221"/>
                </a:lnTo>
                <a:lnTo>
                  <a:pt x="55838" y="122515"/>
                </a:lnTo>
                <a:lnTo>
                  <a:pt x="56279" y="131572"/>
                </a:lnTo>
                <a:lnTo>
                  <a:pt x="57279" y="139727"/>
                </a:lnTo>
                <a:lnTo>
                  <a:pt x="58652" y="147280"/>
                </a:lnTo>
                <a:lnTo>
                  <a:pt x="63957" y="169905"/>
                </a:lnTo>
                <a:lnTo>
                  <a:pt x="72075" y="202834"/>
                </a:lnTo>
                <a:lnTo>
                  <a:pt x="73458" y="209813"/>
                </a:lnTo>
                <a:lnTo>
                  <a:pt x="74379" y="215876"/>
                </a:lnTo>
                <a:lnTo>
                  <a:pt x="74994" y="221330"/>
                </a:lnTo>
                <a:lnTo>
                  <a:pt x="75404" y="226377"/>
                </a:lnTo>
                <a:lnTo>
                  <a:pt x="75677" y="231152"/>
                </a:lnTo>
                <a:lnTo>
                  <a:pt x="75859" y="235747"/>
                </a:lnTo>
                <a:lnTo>
                  <a:pt x="76686" y="239516"/>
                </a:lnTo>
                <a:lnTo>
                  <a:pt x="80518" y="248191"/>
                </a:lnTo>
                <a:lnTo>
                  <a:pt x="82170" y="255562"/>
                </a:lnTo>
                <a:lnTo>
                  <a:pt x="82497" y="257227"/>
                </a:lnTo>
                <a:lnTo>
                  <a:pt x="77100" y="252134"/>
                </a:lnTo>
                <a:lnTo>
                  <a:pt x="76613" y="249782"/>
                </a:lnTo>
                <a:lnTo>
                  <a:pt x="76483" y="248167"/>
                </a:lnTo>
                <a:lnTo>
                  <a:pt x="74456" y="242609"/>
                </a:lnTo>
                <a:lnTo>
                  <a:pt x="70776" y="234286"/>
                </a:lnTo>
                <a:lnTo>
                  <a:pt x="65682" y="227572"/>
                </a:lnTo>
                <a:lnTo>
                  <a:pt x="63451" y="221526"/>
                </a:lnTo>
                <a:lnTo>
                  <a:pt x="58633" y="213855"/>
                </a:lnTo>
                <a:lnTo>
                  <a:pt x="56731" y="209399"/>
                </a:lnTo>
                <a:lnTo>
                  <a:pt x="54756" y="204311"/>
                </a:lnTo>
                <a:lnTo>
                  <a:pt x="52734" y="199509"/>
                </a:lnTo>
                <a:lnTo>
                  <a:pt x="50680" y="194896"/>
                </a:lnTo>
                <a:lnTo>
                  <a:pt x="46515" y="186008"/>
                </a:lnTo>
                <a:lnTo>
                  <a:pt x="42310" y="177353"/>
                </a:lnTo>
                <a:lnTo>
                  <a:pt x="40906" y="173070"/>
                </a:lnTo>
                <a:lnTo>
                  <a:pt x="39971" y="168804"/>
                </a:lnTo>
                <a:lnTo>
                  <a:pt x="39348" y="164548"/>
                </a:lnTo>
                <a:lnTo>
                  <a:pt x="36771" y="157938"/>
                </a:lnTo>
                <a:lnTo>
                  <a:pt x="33274" y="151943"/>
                </a:lnTo>
                <a:lnTo>
                  <a:pt x="29365" y="144575"/>
                </a:lnTo>
                <a:lnTo>
                  <a:pt x="10559" y="107331"/>
                </a:lnTo>
                <a:lnTo>
                  <a:pt x="9149" y="103105"/>
                </a:lnTo>
                <a:lnTo>
                  <a:pt x="8209" y="98877"/>
                </a:lnTo>
                <a:lnTo>
                  <a:pt x="7583" y="94647"/>
                </a:lnTo>
                <a:lnTo>
                  <a:pt x="7165" y="90416"/>
                </a:lnTo>
                <a:lnTo>
                  <a:pt x="6886" y="86184"/>
                </a:lnTo>
                <a:lnTo>
                  <a:pt x="6701" y="81952"/>
                </a:lnTo>
                <a:lnTo>
                  <a:pt x="5872" y="77719"/>
                </a:lnTo>
                <a:lnTo>
                  <a:pt x="4612" y="73486"/>
                </a:lnTo>
                <a:lnTo>
                  <a:pt x="3067" y="69253"/>
                </a:lnTo>
                <a:lnTo>
                  <a:pt x="2036" y="65020"/>
                </a:lnTo>
                <a:lnTo>
                  <a:pt x="1350" y="60787"/>
                </a:lnTo>
                <a:lnTo>
                  <a:pt x="247" y="50595"/>
                </a:lnTo>
                <a:lnTo>
                  <a:pt x="96" y="45439"/>
                </a:lnTo>
                <a:lnTo>
                  <a:pt x="0" y="34001"/>
                </a:lnTo>
                <a:lnTo>
                  <a:pt x="698" y="31641"/>
                </a:lnTo>
                <a:lnTo>
                  <a:pt x="4347" y="24948"/>
                </a:lnTo>
                <a:lnTo>
                  <a:pt x="6448" y="18496"/>
                </a:lnTo>
                <a:lnTo>
                  <a:pt x="11228" y="12116"/>
                </a:lnTo>
                <a:lnTo>
                  <a:pt x="15096" y="7876"/>
                </a:lnTo>
                <a:lnTo>
                  <a:pt x="17116" y="6463"/>
                </a:lnTo>
                <a:lnTo>
                  <a:pt x="21243" y="4893"/>
                </a:lnTo>
                <a:lnTo>
                  <a:pt x="27536" y="4009"/>
                </a:lnTo>
                <a:lnTo>
                  <a:pt x="33871" y="3747"/>
                </a:lnTo>
                <a:lnTo>
                  <a:pt x="35987" y="3005"/>
                </a:lnTo>
                <a:lnTo>
                  <a:pt x="40220" y="299"/>
                </a:lnTo>
                <a:lnTo>
                  <a:pt x="42337" y="0"/>
                </a:lnTo>
                <a:lnTo>
                  <a:pt x="44455" y="507"/>
                </a:lnTo>
                <a:lnTo>
                  <a:pt x="46572" y="1550"/>
                </a:lnTo>
                <a:lnTo>
                  <a:pt x="52690" y="2709"/>
                </a:lnTo>
                <a:lnTo>
                  <a:pt x="59411" y="3225"/>
                </a:lnTo>
                <a:lnTo>
                  <a:pt x="64750" y="3454"/>
                </a:lnTo>
                <a:lnTo>
                  <a:pt x="67163" y="4220"/>
                </a:lnTo>
                <a:lnTo>
                  <a:pt x="71725" y="6954"/>
                </a:lnTo>
                <a:lnTo>
                  <a:pt x="76107" y="8639"/>
                </a:lnTo>
                <a:lnTo>
                  <a:pt x="78264" y="9088"/>
                </a:lnTo>
                <a:lnTo>
                  <a:pt x="82543" y="11469"/>
                </a:lnTo>
                <a:lnTo>
                  <a:pt x="87669" y="15375"/>
                </a:lnTo>
                <a:lnTo>
                  <a:pt x="93754" y="25580"/>
                </a:lnTo>
                <a:lnTo>
                  <a:pt x="98989" y="32873"/>
                </a:lnTo>
                <a:lnTo>
                  <a:pt x="101560" y="39503"/>
                </a:lnTo>
                <a:lnTo>
                  <a:pt x="107007" y="46817"/>
                </a:lnTo>
                <a:lnTo>
                  <a:pt x="107701" y="54453"/>
                </a:lnTo>
                <a:lnTo>
                  <a:pt x="107954" y="61834"/>
                </a:lnTo>
                <a:lnTo>
                  <a:pt x="107991" y="70198"/>
                </a:lnTo>
                <a:lnTo>
                  <a:pt x="107286" y="72000"/>
                </a:lnTo>
                <a:lnTo>
                  <a:pt x="102522" y="78665"/>
                </a:lnTo>
                <a:lnTo>
                  <a:pt x="102032" y="81198"/>
                </a:lnTo>
                <a:lnTo>
                  <a:pt x="101717" y="88572"/>
                </a:lnTo>
                <a:lnTo>
                  <a:pt x="101662" y="91362"/>
                </a:lnTo>
                <a:lnTo>
                  <a:pt x="103532" y="93896"/>
                </a:lnTo>
                <a:lnTo>
                  <a:pt x="105019" y="95560"/>
                </a:lnTo>
                <a:lnTo>
                  <a:pt x="106011" y="98080"/>
                </a:lnTo>
                <a:lnTo>
                  <a:pt x="107112" y="104643"/>
                </a:lnTo>
                <a:lnTo>
                  <a:pt x="107732" y="109529"/>
                </a:lnTo>
                <a:lnTo>
                  <a:pt x="109760" y="112554"/>
                </a:lnTo>
                <a:lnTo>
                  <a:pt x="111289" y="114348"/>
                </a:lnTo>
                <a:lnTo>
                  <a:pt x="116753" y="118223"/>
                </a:lnTo>
                <a:lnTo>
                  <a:pt x="123182" y="122298"/>
                </a:lnTo>
                <a:lnTo>
                  <a:pt x="128393" y="126460"/>
                </a:lnTo>
                <a:lnTo>
                  <a:pt x="134945" y="132544"/>
                </a:lnTo>
                <a:lnTo>
                  <a:pt x="154791" y="152055"/>
                </a:lnTo>
                <a:lnTo>
                  <a:pt x="181739" y="178938"/>
                </a:lnTo>
                <a:lnTo>
                  <a:pt x="186894" y="182208"/>
                </a:lnTo>
                <a:lnTo>
                  <a:pt x="194963" y="186685"/>
                </a:lnTo>
                <a:lnTo>
                  <a:pt x="199733" y="194202"/>
                </a:lnTo>
                <a:lnTo>
                  <a:pt x="201629" y="196297"/>
                </a:lnTo>
                <a:lnTo>
                  <a:pt x="203598" y="197694"/>
                </a:lnTo>
                <a:lnTo>
                  <a:pt x="207670" y="199245"/>
                </a:lnTo>
                <a:lnTo>
                  <a:pt x="214153" y="200242"/>
                </a:lnTo>
                <a:lnTo>
                  <a:pt x="216010" y="200487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SMARTInkAnnotation112"/>
          <p:cNvSpPr/>
          <p:nvPr/>
        </p:nvSpPr>
        <p:spPr>
          <a:xfrm>
            <a:off x="4089099" y="311150"/>
            <a:ext cx="25417" cy="184151"/>
          </a:xfrm>
          <a:custGeom>
            <a:avLst/>
            <a:gdLst/>
            <a:ahLst/>
            <a:cxnLst/>
            <a:rect l="0" t="0" r="0" b="0"/>
            <a:pathLst>
              <a:path w="25417" h="184151">
                <a:moveTo>
                  <a:pt x="0" y="0"/>
                </a:moveTo>
                <a:lnTo>
                  <a:pt x="3373" y="13484"/>
                </a:lnTo>
                <a:lnTo>
                  <a:pt x="5072" y="18867"/>
                </a:lnTo>
                <a:lnTo>
                  <a:pt x="6911" y="23867"/>
                </a:lnTo>
                <a:lnTo>
                  <a:pt x="8844" y="28611"/>
                </a:lnTo>
                <a:lnTo>
                  <a:pt x="10132" y="33891"/>
                </a:lnTo>
                <a:lnTo>
                  <a:pt x="10991" y="39527"/>
                </a:lnTo>
                <a:lnTo>
                  <a:pt x="11563" y="45401"/>
                </a:lnTo>
                <a:lnTo>
                  <a:pt x="11945" y="50729"/>
                </a:lnTo>
                <a:lnTo>
                  <a:pt x="12199" y="55691"/>
                </a:lnTo>
                <a:lnTo>
                  <a:pt x="12368" y="60411"/>
                </a:lnTo>
                <a:lnTo>
                  <a:pt x="12607" y="77166"/>
                </a:lnTo>
                <a:lnTo>
                  <a:pt x="13347" y="83194"/>
                </a:lnTo>
                <a:lnTo>
                  <a:pt x="14546" y="89329"/>
                </a:lnTo>
                <a:lnTo>
                  <a:pt x="16051" y="95536"/>
                </a:lnTo>
                <a:lnTo>
                  <a:pt x="16349" y="101791"/>
                </a:lnTo>
                <a:lnTo>
                  <a:pt x="15841" y="108077"/>
                </a:lnTo>
                <a:lnTo>
                  <a:pt x="14797" y="114385"/>
                </a:lnTo>
                <a:lnTo>
                  <a:pt x="14806" y="120001"/>
                </a:lnTo>
                <a:lnTo>
                  <a:pt x="15519" y="125156"/>
                </a:lnTo>
                <a:lnTo>
                  <a:pt x="16700" y="130004"/>
                </a:lnTo>
                <a:lnTo>
                  <a:pt x="17487" y="134647"/>
                </a:lnTo>
                <a:lnTo>
                  <a:pt x="18012" y="139154"/>
                </a:lnTo>
                <a:lnTo>
                  <a:pt x="18363" y="143569"/>
                </a:lnTo>
                <a:lnTo>
                  <a:pt x="18596" y="147218"/>
                </a:lnTo>
                <a:lnTo>
                  <a:pt x="18855" y="153154"/>
                </a:lnTo>
                <a:lnTo>
                  <a:pt x="19001" y="160463"/>
                </a:lnTo>
                <a:lnTo>
                  <a:pt x="19061" y="183961"/>
                </a:lnTo>
                <a:lnTo>
                  <a:pt x="19768" y="184024"/>
                </a:lnTo>
                <a:lnTo>
                  <a:pt x="20944" y="184066"/>
                </a:lnTo>
                <a:lnTo>
                  <a:pt x="25416" y="18415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SMARTInkAnnotation113"/>
          <p:cNvSpPr/>
          <p:nvPr/>
        </p:nvSpPr>
        <p:spPr>
          <a:xfrm>
            <a:off x="4209824" y="247650"/>
            <a:ext cx="107462" cy="183889"/>
          </a:xfrm>
          <a:custGeom>
            <a:avLst/>
            <a:gdLst/>
            <a:ahLst/>
            <a:cxnLst/>
            <a:rect l="0" t="0" r="0" b="0"/>
            <a:pathLst>
              <a:path w="107462" h="183889">
                <a:moveTo>
                  <a:pt x="76247" y="12700"/>
                </a:moveTo>
                <a:lnTo>
                  <a:pt x="79621" y="9329"/>
                </a:lnTo>
                <a:lnTo>
                  <a:pt x="81320" y="8336"/>
                </a:lnTo>
                <a:lnTo>
                  <a:pt x="83159" y="7674"/>
                </a:lnTo>
                <a:lnTo>
                  <a:pt x="85091" y="7233"/>
                </a:lnTo>
                <a:lnTo>
                  <a:pt x="87085" y="6233"/>
                </a:lnTo>
                <a:lnTo>
                  <a:pt x="89121" y="4861"/>
                </a:lnTo>
                <a:lnTo>
                  <a:pt x="95288" y="17"/>
                </a:lnTo>
                <a:lnTo>
                  <a:pt x="95307" y="1"/>
                </a:lnTo>
                <a:lnTo>
                  <a:pt x="95309" y="1"/>
                </a:lnTo>
                <a:lnTo>
                  <a:pt x="91936" y="0"/>
                </a:lnTo>
                <a:lnTo>
                  <a:pt x="89530" y="706"/>
                </a:lnTo>
                <a:lnTo>
                  <a:pt x="86515" y="1882"/>
                </a:lnTo>
                <a:lnTo>
                  <a:pt x="83092" y="3371"/>
                </a:lnTo>
                <a:lnTo>
                  <a:pt x="79399" y="4364"/>
                </a:lnTo>
                <a:lnTo>
                  <a:pt x="75524" y="5026"/>
                </a:lnTo>
                <a:lnTo>
                  <a:pt x="71530" y="5467"/>
                </a:lnTo>
                <a:lnTo>
                  <a:pt x="68160" y="5762"/>
                </a:lnTo>
                <a:lnTo>
                  <a:pt x="65208" y="5958"/>
                </a:lnTo>
                <a:lnTo>
                  <a:pt x="62534" y="6089"/>
                </a:lnTo>
                <a:lnTo>
                  <a:pt x="60045" y="6881"/>
                </a:lnTo>
                <a:lnTo>
                  <a:pt x="57680" y="8115"/>
                </a:lnTo>
                <a:lnTo>
                  <a:pt x="55397" y="9644"/>
                </a:lnTo>
                <a:lnTo>
                  <a:pt x="53170" y="10662"/>
                </a:lnTo>
                <a:lnTo>
                  <a:pt x="50978" y="11342"/>
                </a:lnTo>
                <a:lnTo>
                  <a:pt x="48811" y="11794"/>
                </a:lnTo>
                <a:lnTo>
                  <a:pt x="46661" y="12096"/>
                </a:lnTo>
                <a:lnTo>
                  <a:pt x="44521" y="12298"/>
                </a:lnTo>
                <a:lnTo>
                  <a:pt x="42389" y="12432"/>
                </a:lnTo>
                <a:lnTo>
                  <a:pt x="40261" y="13227"/>
                </a:lnTo>
                <a:lnTo>
                  <a:pt x="38137" y="14462"/>
                </a:lnTo>
                <a:lnTo>
                  <a:pt x="36015" y="15992"/>
                </a:lnTo>
                <a:lnTo>
                  <a:pt x="33893" y="17011"/>
                </a:lnTo>
                <a:lnTo>
                  <a:pt x="31774" y="17691"/>
                </a:lnTo>
                <a:lnTo>
                  <a:pt x="26672" y="18782"/>
                </a:lnTo>
                <a:lnTo>
                  <a:pt x="24092" y="20812"/>
                </a:lnTo>
                <a:lnTo>
                  <a:pt x="22415" y="22341"/>
                </a:lnTo>
                <a:lnTo>
                  <a:pt x="21298" y="24067"/>
                </a:lnTo>
                <a:lnTo>
                  <a:pt x="19724" y="29160"/>
                </a:lnTo>
                <a:lnTo>
                  <a:pt x="19357" y="30599"/>
                </a:lnTo>
                <a:lnTo>
                  <a:pt x="19150" y="34780"/>
                </a:lnTo>
                <a:lnTo>
                  <a:pt x="19070" y="43276"/>
                </a:lnTo>
                <a:lnTo>
                  <a:pt x="20948" y="45810"/>
                </a:lnTo>
                <a:lnTo>
                  <a:pt x="24136" y="49993"/>
                </a:lnTo>
                <a:lnTo>
                  <a:pt x="25975" y="53084"/>
                </a:lnTo>
                <a:lnTo>
                  <a:pt x="27906" y="56556"/>
                </a:lnTo>
                <a:lnTo>
                  <a:pt x="29900" y="59576"/>
                </a:lnTo>
                <a:lnTo>
                  <a:pt x="31935" y="62295"/>
                </a:lnTo>
                <a:lnTo>
                  <a:pt x="33998" y="64814"/>
                </a:lnTo>
                <a:lnTo>
                  <a:pt x="36786" y="67198"/>
                </a:lnTo>
                <a:lnTo>
                  <a:pt x="40056" y="69493"/>
                </a:lnTo>
                <a:lnTo>
                  <a:pt x="43648" y="71729"/>
                </a:lnTo>
                <a:lnTo>
                  <a:pt x="46749" y="73219"/>
                </a:lnTo>
                <a:lnTo>
                  <a:pt x="49521" y="74213"/>
                </a:lnTo>
                <a:lnTo>
                  <a:pt x="52076" y="74875"/>
                </a:lnTo>
                <a:lnTo>
                  <a:pt x="54485" y="76022"/>
                </a:lnTo>
                <a:lnTo>
                  <a:pt x="56798" y="77493"/>
                </a:lnTo>
                <a:lnTo>
                  <a:pt x="59045" y="79178"/>
                </a:lnTo>
                <a:lnTo>
                  <a:pt x="61955" y="81713"/>
                </a:lnTo>
                <a:lnTo>
                  <a:pt x="65308" y="84814"/>
                </a:lnTo>
                <a:lnTo>
                  <a:pt x="68954" y="88293"/>
                </a:lnTo>
                <a:lnTo>
                  <a:pt x="72091" y="90612"/>
                </a:lnTo>
                <a:lnTo>
                  <a:pt x="74889" y="92158"/>
                </a:lnTo>
                <a:lnTo>
                  <a:pt x="77460" y="93189"/>
                </a:lnTo>
                <a:lnTo>
                  <a:pt x="79879" y="94581"/>
                </a:lnTo>
                <a:lnTo>
                  <a:pt x="82199" y="96215"/>
                </a:lnTo>
                <a:lnTo>
                  <a:pt x="84451" y="98010"/>
                </a:lnTo>
                <a:lnTo>
                  <a:pt x="86658" y="100618"/>
                </a:lnTo>
                <a:lnTo>
                  <a:pt x="88836" y="103768"/>
                </a:lnTo>
                <a:lnTo>
                  <a:pt x="94031" y="112220"/>
                </a:lnTo>
                <a:lnTo>
                  <a:pt x="95869" y="114324"/>
                </a:lnTo>
                <a:lnTo>
                  <a:pt x="98506" y="117138"/>
                </a:lnTo>
                <a:lnTo>
                  <a:pt x="101676" y="120426"/>
                </a:lnTo>
                <a:lnTo>
                  <a:pt x="103790" y="124028"/>
                </a:lnTo>
                <a:lnTo>
                  <a:pt x="105199" y="127841"/>
                </a:lnTo>
                <a:lnTo>
                  <a:pt x="106139" y="131794"/>
                </a:lnTo>
                <a:lnTo>
                  <a:pt x="106765" y="135840"/>
                </a:lnTo>
                <a:lnTo>
                  <a:pt x="107182" y="139949"/>
                </a:lnTo>
                <a:lnTo>
                  <a:pt x="107461" y="144099"/>
                </a:lnTo>
                <a:lnTo>
                  <a:pt x="106940" y="147572"/>
                </a:lnTo>
                <a:lnTo>
                  <a:pt x="104480" y="153312"/>
                </a:lnTo>
                <a:lnTo>
                  <a:pt x="102835" y="155830"/>
                </a:lnTo>
                <a:lnTo>
                  <a:pt x="101032" y="158214"/>
                </a:lnTo>
                <a:lnTo>
                  <a:pt x="99125" y="160510"/>
                </a:lnTo>
                <a:lnTo>
                  <a:pt x="96441" y="162745"/>
                </a:lnTo>
                <a:lnTo>
                  <a:pt x="93239" y="164941"/>
                </a:lnTo>
                <a:lnTo>
                  <a:pt x="89694" y="167111"/>
                </a:lnTo>
                <a:lnTo>
                  <a:pt x="86623" y="169263"/>
                </a:lnTo>
                <a:lnTo>
                  <a:pt x="83871" y="171403"/>
                </a:lnTo>
                <a:lnTo>
                  <a:pt x="81330" y="173535"/>
                </a:lnTo>
                <a:lnTo>
                  <a:pt x="78224" y="174957"/>
                </a:lnTo>
                <a:lnTo>
                  <a:pt x="74741" y="175905"/>
                </a:lnTo>
                <a:lnTo>
                  <a:pt x="71007" y="176536"/>
                </a:lnTo>
                <a:lnTo>
                  <a:pt x="67106" y="176958"/>
                </a:lnTo>
                <a:lnTo>
                  <a:pt x="63094" y="177238"/>
                </a:lnTo>
                <a:lnTo>
                  <a:pt x="53254" y="177689"/>
                </a:lnTo>
                <a:lnTo>
                  <a:pt x="41165" y="177778"/>
                </a:lnTo>
                <a:lnTo>
                  <a:pt x="33357" y="177790"/>
                </a:lnTo>
                <a:lnTo>
                  <a:pt x="30710" y="178499"/>
                </a:lnTo>
                <a:lnTo>
                  <a:pt x="28945" y="179677"/>
                </a:lnTo>
                <a:lnTo>
                  <a:pt x="27769" y="181168"/>
                </a:lnTo>
                <a:lnTo>
                  <a:pt x="25573" y="182162"/>
                </a:lnTo>
                <a:lnTo>
                  <a:pt x="22697" y="182825"/>
                </a:lnTo>
                <a:lnTo>
                  <a:pt x="19367" y="183266"/>
                </a:lnTo>
                <a:lnTo>
                  <a:pt x="16442" y="183561"/>
                </a:lnTo>
                <a:lnTo>
                  <a:pt x="13785" y="183757"/>
                </a:lnTo>
                <a:lnTo>
                  <a:pt x="11308" y="183888"/>
                </a:lnTo>
                <a:lnTo>
                  <a:pt x="8951" y="183270"/>
                </a:lnTo>
                <a:lnTo>
                  <a:pt x="6674" y="182152"/>
                </a:lnTo>
                <a:lnTo>
                  <a:pt x="0" y="17780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SMARTInkAnnotation114"/>
          <p:cNvSpPr/>
          <p:nvPr/>
        </p:nvSpPr>
        <p:spPr>
          <a:xfrm>
            <a:off x="4425859" y="234951"/>
            <a:ext cx="62553" cy="260297"/>
          </a:xfrm>
          <a:custGeom>
            <a:avLst/>
            <a:gdLst/>
            <a:ahLst/>
            <a:cxnLst/>
            <a:rect l="0" t="0" r="0" b="0"/>
            <a:pathLst>
              <a:path w="62553" h="260297">
                <a:moveTo>
                  <a:pt x="0" y="6349"/>
                </a:moveTo>
                <a:lnTo>
                  <a:pt x="10941" y="882"/>
                </a:lnTo>
                <a:lnTo>
                  <a:pt x="12942" y="587"/>
                </a:lnTo>
                <a:lnTo>
                  <a:pt x="15688" y="391"/>
                </a:lnTo>
                <a:lnTo>
                  <a:pt x="21798" y="173"/>
                </a:lnTo>
                <a:lnTo>
                  <a:pt x="29207" y="51"/>
                </a:lnTo>
                <a:lnTo>
                  <a:pt x="47473" y="0"/>
                </a:lnTo>
                <a:lnTo>
                  <a:pt x="49299" y="1410"/>
                </a:lnTo>
                <a:lnTo>
                  <a:pt x="51222" y="3762"/>
                </a:lnTo>
                <a:lnTo>
                  <a:pt x="53209" y="6741"/>
                </a:lnTo>
                <a:lnTo>
                  <a:pt x="54534" y="9433"/>
                </a:lnTo>
                <a:lnTo>
                  <a:pt x="56007" y="14305"/>
                </a:lnTo>
                <a:lnTo>
                  <a:pt x="57106" y="16592"/>
                </a:lnTo>
                <a:lnTo>
                  <a:pt x="58544" y="18822"/>
                </a:lnTo>
                <a:lnTo>
                  <a:pt x="60209" y="21014"/>
                </a:lnTo>
                <a:lnTo>
                  <a:pt x="61319" y="26004"/>
                </a:lnTo>
                <a:lnTo>
                  <a:pt x="62059" y="32858"/>
                </a:lnTo>
                <a:lnTo>
                  <a:pt x="62552" y="40955"/>
                </a:lnTo>
                <a:lnTo>
                  <a:pt x="62175" y="49175"/>
                </a:lnTo>
                <a:lnTo>
                  <a:pt x="61218" y="57477"/>
                </a:lnTo>
                <a:lnTo>
                  <a:pt x="59874" y="65835"/>
                </a:lnTo>
                <a:lnTo>
                  <a:pt x="58977" y="74934"/>
                </a:lnTo>
                <a:lnTo>
                  <a:pt x="58380" y="84528"/>
                </a:lnTo>
                <a:lnTo>
                  <a:pt x="57982" y="94452"/>
                </a:lnTo>
                <a:lnTo>
                  <a:pt x="57010" y="104595"/>
                </a:lnTo>
                <a:lnTo>
                  <a:pt x="55657" y="114885"/>
                </a:lnTo>
                <a:lnTo>
                  <a:pt x="54048" y="125273"/>
                </a:lnTo>
                <a:lnTo>
                  <a:pt x="52976" y="135021"/>
                </a:lnTo>
                <a:lnTo>
                  <a:pt x="52261" y="144341"/>
                </a:lnTo>
                <a:lnTo>
                  <a:pt x="51784" y="153377"/>
                </a:lnTo>
                <a:lnTo>
                  <a:pt x="51255" y="170943"/>
                </a:lnTo>
                <a:lnTo>
                  <a:pt x="51114" y="179578"/>
                </a:lnTo>
                <a:lnTo>
                  <a:pt x="50314" y="187452"/>
                </a:lnTo>
                <a:lnTo>
                  <a:pt x="49074" y="194818"/>
                </a:lnTo>
                <a:lnTo>
                  <a:pt x="47542" y="201845"/>
                </a:lnTo>
                <a:lnTo>
                  <a:pt x="46521" y="208646"/>
                </a:lnTo>
                <a:lnTo>
                  <a:pt x="45840" y="215297"/>
                </a:lnTo>
                <a:lnTo>
                  <a:pt x="45386" y="221848"/>
                </a:lnTo>
                <a:lnTo>
                  <a:pt x="44881" y="232889"/>
                </a:lnTo>
                <a:lnTo>
                  <a:pt x="44557" y="244733"/>
                </a:lnTo>
                <a:lnTo>
                  <a:pt x="44500" y="253527"/>
                </a:lnTo>
                <a:lnTo>
                  <a:pt x="43787" y="255801"/>
                </a:lnTo>
                <a:lnTo>
                  <a:pt x="42605" y="257317"/>
                </a:lnTo>
                <a:lnTo>
                  <a:pt x="38201" y="260296"/>
                </a:lnTo>
                <a:lnTo>
                  <a:pt x="38124" y="253999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SMARTInkAnnotation115"/>
          <p:cNvSpPr/>
          <p:nvPr/>
        </p:nvSpPr>
        <p:spPr>
          <a:xfrm>
            <a:off x="4508463" y="228600"/>
            <a:ext cx="88953" cy="165101"/>
          </a:xfrm>
          <a:custGeom>
            <a:avLst/>
            <a:gdLst/>
            <a:ahLst/>
            <a:cxnLst/>
            <a:rect l="0" t="0" r="0" b="0"/>
            <a:pathLst>
              <a:path w="88953" h="165101">
                <a:moveTo>
                  <a:pt x="38121" y="38100"/>
                </a:moveTo>
                <a:lnTo>
                  <a:pt x="41494" y="34729"/>
                </a:lnTo>
                <a:lnTo>
                  <a:pt x="43194" y="32325"/>
                </a:lnTo>
                <a:lnTo>
                  <a:pt x="45033" y="29311"/>
                </a:lnTo>
                <a:lnTo>
                  <a:pt x="46965" y="25891"/>
                </a:lnTo>
                <a:lnTo>
                  <a:pt x="48959" y="22905"/>
                </a:lnTo>
                <a:lnTo>
                  <a:pt x="50995" y="20209"/>
                </a:lnTo>
                <a:lnTo>
                  <a:pt x="53057" y="17706"/>
                </a:lnTo>
                <a:lnTo>
                  <a:pt x="55138" y="15332"/>
                </a:lnTo>
                <a:lnTo>
                  <a:pt x="57232" y="13043"/>
                </a:lnTo>
                <a:lnTo>
                  <a:pt x="59333" y="10812"/>
                </a:lnTo>
                <a:lnTo>
                  <a:pt x="61441" y="9325"/>
                </a:lnTo>
                <a:lnTo>
                  <a:pt x="63551" y="8333"/>
                </a:lnTo>
                <a:lnTo>
                  <a:pt x="65664" y="7672"/>
                </a:lnTo>
                <a:lnTo>
                  <a:pt x="67779" y="6526"/>
                </a:lnTo>
                <a:lnTo>
                  <a:pt x="69895" y="5056"/>
                </a:lnTo>
                <a:lnTo>
                  <a:pt x="74991" y="999"/>
                </a:lnTo>
                <a:lnTo>
                  <a:pt x="77570" y="444"/>
                </a:lnTo>
                <a:lnTo>
                  <a:pt x="79246" y="296"/>
                </a:lnTo>
                <a:lnTo>
                  <a:pt x="81070" y="197"/>
                </a:lnTo>
                <a:lnTo>
                  <a:pt x="88944" y="0"/>
                </a:lnTo>
                <a:lnTo>
                  <a:pt x="88952" y="5467"/>
                </a:lnTo>
                <a:lnTo>
                  <a:pt x="87070" y="9721"/>
                </a:lnTo>
                <a:lnTo>
                  <a:pt x="85579" y="12830"/>
                </a:lnTo>
                <a:lnTo>
                  <a:pt x="83174" y="14904"/>
                </a:lnTo>
                <a:lnTo>
                  <a:pt x="80158" y="16286"/>
                </a:lnTo>
                <a:lnTo>
                  <a:pt x="71919" y="18504"/>
                </a:lnTo>
                <a:lnTo>
                  <a:pt x="70537" y="20097"/>
                </a:lnTo>
                <a:lnTo>
                  <a:pt x="68910" y="22570"/>
                </a:lnTo>
                <a:lnTo>
                  <a:pt x="67119" y="25630"/>
                </a:lnTo>
                <a:lnTo>
                  <a:pt x="65219" y="28376"/>
                </a:lnTo>
                <a:lnTo>
                  <a:pt x="63246" y="30912"/>
                </a:lnTo>
                <a:lnTo>
                  <a:pt x="61225" y="33308"/>
                </a:lnTo>
                <a:lnTo>
                  <a:pt x="59172" y="35611"/>
                </a:lnTo>
                <a:lnTo>
                  <a:pt x="55008" y="40051"/>
                </a:lnTo>
                <a:lnTo>
                  <a:pt x="44467" y="50778"/>
                </a:lnTo>
                <a:lnTo>
                  <a:pt x="42352" y="52902"/>
                </a:lnTo>
                <a:lnTo>
                  <a:pt x="40236" y="54318"/>
                </a:lnTo>
                <a:lnTo>
                  <a:pt x="38119" y="55262"/>
                </a:lnTo>
                <a:lnTo>
                  <a:pt x="36001" y="55891"/>
                </a:lnTo>
                <a:lnTo>
                  <a:pt x="33884" y="57016"/>
                </a:lnTo>
                <a:lnTo>
                  <a:pt x="31766" y="58472"/>
                </a:lnTo>
                <a:lnTo>
                  <a:pt x="29648" y="60148"/>
                </a:lnTo>
                <a:lnTo>
                  <a:pt x="28237" y="61971"/>
                </a:lnTo>
                <a:lnTo>
                  <a:pt x="27295" y="63892"/>
                </a:lnTo>
                <a:lnTo>
                  <a:pt x="25785" y="68673"/>
                </a:lnTo>
                <a:lnTo>
                  <a:pt x="24249" y="69771"/>
                </a:lnTo>
                <a:lnTo>
                  <a:pt x="21812" y="71208"/>
                </a:lnTo>
                <a:lnTo>
                  <a:pt x="18777" y="72872"/>
                </a:lnTo>
                <a:lnTo>
                  <a:pt x="16753" y="74687"/>
                </a:lnTo>
                <a:lnTo>
                  <a:pt x="15404" y="76602"/>
                </a:lnTo>
                <a:lnTo>
                  <a:pt x="13239" y="81375"/>
                </a:lnTo>
                <a:lnTo>
                  <a:pt x="11059" y="83909"/>
                </a:lnTo>
                <a:lnTo>
                  <a:pt x="7738" y="87387"/>
                </a:lnTo>
                <a:lnTo>
                  <a:pt x="99" y="95147"/>
                </a:lnTo>
                <a:lnTo>
                  <a:pt x="10" y="100262"/>
                </a:lnTo>
                <a:lnTo>
                  <a:pt x="0" y="101336"/>
                </a:lnTo>
                <a:lnTo>
                  <a:pt x="1881" y="103364"/>
                </a:lnTo>
                <a:lnTo>
                  <a:pt x="21464" y="123054"/>
                </a:lnTo>
                <a:lnTo>
                  <a:pt x="24898" y="125780"/>
                </a:lnTo>
                <a:lnTo>
                  <a:pt x="29306" y="129009"/>
                </a:lnTo>
                <a:lnTo>
                  <a:pt x="34362" y="132573"/>
                </a:lnTo>
                <a:lnTo>
                  <a:pt x="38439" y="136360"/>
                </a:lnTo>
                <a:lnTo>
                  <a:pt x="41864" y="140295"/>
                </a:lnTo>
                <a:lnTo>
                  <a:pt x="44852" y="144330"/>
                </a:lnTo>
                <a:lnTo>
                  <a:pt x="47550" y="147726"/>
                </a:lnTo>
                <a:lnTo>
                  <a:pt x="50055" y="150695"/>
                </a:lnTo>
                <a:lnTo>
                  <a:pt x="55775" y="157159"/>
                </a:lnTo>
                <a:lnTo>
                  <a:pt x="58440" y="159924"/>
                </a:lnTo>
                <a:lnTo>
                  <a:pt x="63449" y="165010"/>
                </a:lnTo>
                <a:lnTo>
                  <a:pt x="65381" y="165060"/>
                </a:lnTo>
                <a:lnTo>
                  <a:pt x="69891" y="16510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SMARTInkAnnotation116"/>
          <p:cNvSpPr/>
          <p:nvPr/>
        </p:nvSpPr>
        <p:spPr>
          <a:xfrm>
            <a:off x="4838866" y="292100"/>
            <a:ext cx="82603" cy="25401"/>
          </a:xfrm>
          <a:custGeom>
            <a:avLst/>
            <a:gdLst/>
            <a:ahLst/>
            <a:cxnLst/>
            <a:rect l="0" t="0" r="0" b="0"/>
            <a:pathLst>
              <a:path w="82603" h="25401">
                <a:moveTo>
                  <a:pt x="6354" y="12700"/>
                </a:moveTo>
                <a:lnTo>
                  <a:pt x="6354" y="2986"/>
                </a:lnTo>
                <a:lnTo>
                  <a:pt x="5648" y="1990"/>
                </a:lnTo>
                <a:lnTo>
                  <a:pt x="4471" y="1327"/>
                </a:lnTo>
                <a:lnTo>
                  <a:pt x="5" y="1"/>
                </a:lnTo>
                <a:lnTo>
                  <a:pt x="0" y="0"/>
                </a:lnTo>
                <a:lnTo>
                  <a:pt x="3373" y="0"/>
                </a:lnTo>
                <a:lnTo>
                  <a:pt x="5779" y="1411"/>
                </a:lnTo>
                <a:lnTo>
                  <a:pt x="8795" y="3763"/>
                </a:lnTo>
                <a:lnTo>
                  <a:pt x="12217" y="6742"/>
                </a:lnTo>
                <a:lnTo>
                  <a:pt x="15204" y="8728"/>
                </a:lnTo>
                <a:lnTo>
                  <a:pt x="17902" y="10052"/>
                </a:lnTo>
                <a:lnTo>
                  <a:pt x="20407" y="10935"/>
                </a:lnTo>
                <a:lnTo>
                  <a:pt x="22783" y="11523"/>
                </a:lnTo>
                <a:lnTo>
                  <a:pt x="25072" y="11915"/>
                </a:lnTo>
                <a:lnTo>
                  <a:pt x="27305" y="12177"/>
                </a:lnTo>
                <a:lnTo>
                  <a:pt x="29499" y="13057"/>
                </a:lnTo>
                <a:lnTo>
                  <a:pt x="31668" y="14349"/>
                </a:lnTo>
                <a:lnTo>
                  <a:pt x="33820" y="15916"/>
                </a:lnTo>
                <a:lnTo>
                  <a:pt x="35961" y="16961"/>
                </a:lnTo>
                <a:lnTo>
                  <a:pt x="38094" y="17657"/>
                </a:lnTo>
                <a:lnTo>
                  <a:pt x="40222" y="18121"/>
                </a:lnTo>
                <a:lnTo>
                  <a:pt x="42347" y="18431"/>
                </a:lnTo>
                <a:lnTo>
                  <a:pt x="44469" y="18637"/>
                </a:lnTo>
                <a:lnTo>
                  <a:pt x="46590" y="18775"/>
                </a:lnTo>
                <a:lnTo>
                  <a:pt x="48710" y="18867"/>
                </a:lnTo>
                <a:lnTo>
                  <a:pt x="52948" y="18969"/>
                </a:lnTo>
                <a:lnTo>
                  <a:pt x="65658" y="19043"/>
                </a:lnTo>
                <a:lnTo>
                  <a:pt x="68482" y="19751"/>
                </a:lnTo>
                <a:lnTo>
                  <a:pt x="71777" y="20928"/>
                </a:lnTo>
                <a:lnTo>
                  <a:pt x="82602" y="2540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SMARTInkAnnotation117"/>
          <p:cNvSpPr/>
          <p:nvPr/>
        </p:nvSpPr>
        <p:spPr>
          <a:xfrm>
            <a:off x="5449755" y="279407"/>
            <a:ext cx="189711" cy="234647"/>
          </a:xfrm>
          <a:custGeom>
            <a:avLst/>
            <a:gdLst/>
            <a:ahLst/>
            <a:cxnLst/>
            <a:rect l="0" t="0" r="0" b="0"/>
            <a:pathLst>
              <a:path w="189711" h="234647">
                <a:moveTo>
                  <a:pt x="43569" y="19043"/>
                </a:moveTo>
                <a:lnTo>
                  <a:pt x="43569" y="6352"/>
                </a:lnTo>
                <a:lnTo>
                  <a:pt x="37267" y="45"/>
                </a:lnTo>
                <a:lnTo>
                  <a:pt x="37222" y="0"/>
                </a:lnTo>
                <a:lnTo>
                  <a:pt x="33844" y="3366"/>
                </a:lnTo>
                <a:lnTo>
                  <a:pt x="30304" y="8783"/>
                </a:lnTo>
                <a:lnTo>
                  <a:pt x="28372" y="12203"/>
                </a:lnTo>
                <a:lnTo>
                  <a:pt x="26377" y="16600"/>
                </a:lnTo>
                <a:lnTo>
                  <a:pt x="24343" y="21647"/>
                </a:lnTo>
                <a:lnTo>
                  <a:pt x="22280" y="27129"/>
                </a:lnTo>
                <a:lnTo>
                  <a:pt x="20198" y="33606"/>
                </a:lnTo>
                <a:lnTo>
                  <a:pt x="18104" y="40746"/>
                </a:lnTo>
                <a:lnTo>
                  <a:pt x="16002" y="48328"/>
                </a:lnTo>
                <a:lnTo>
                  <a:pt x="14601" y="55500"/>
                </a:lnTo>
                <a:lnTo>
                  <a:pt x="13668" y="62398"/>
                </a:lnTo>
                <a:lnTo>
                  <a:pt x="13045" y="69113"/>
                </a:lnTo>
                <a:lnTo>
                  <a:pt x="11923" y="76412"/>
                </a:lnTo>
                <a:lnTo>
                  <a:pt x="10469" y="84100"/>
                </a:lnTo>
                <a:lnTo>
                  <a:pt x="8795" y="92048"/>
                </a:lnTo>
                <a:lnTo>
                  <a:pt x="7678" y="100168"/>
                </a:lnTo>
                <a:lnTo>
                  <a:pt x="6934" y="108404"/>
                </a:lnTo>
                <a:lnTo>
                  <a:pt x="6437" y="116717"/>
                </a:lnTo>
                <a:lnTo>
                  <a:pt x="5886" y="131598"/>
                </a:lnTo>
                <a:lnTo>
                  <a:pt x="5739" y="138530"/>
                </a:lnTo>
                <a:lnTo>
                  <a:pt x="4936" y="144562"/>
                </a:lnTo>
                <a:lnTo>
                  <a:pt x="3693" y="149995"/>
                </a:lnTo>
                <a:lnTo>
                  <a:pt x="2160" y="155027"/>
                </a:lnTo>
                <a:lnTo>
                  <a:pt x="1137" y="160499"/>
                </a:lnTo>
                <a:lnTo>
                  <a:pt x="455" y="166264"/>
                </a:lnTo>
                <a:lnTo>
                  <a:pt x="0" y="172224"/>
                </a:lnTo>
                <a:lnTo>
                  <a:pt x="403" y="176902"/>
                </a:lnTo>
                <a:lnTo>
                  <a:pt x="2734" y="183982"/>
                </a:lnTo>
                <a:lnTo>
                  <a:pt x="4642" y="188564"/>
                </a:lnTo>
                <a:lnTo>
                  <a:pt x="5375" y="195791"/>
                </a:lnTo>
                <a:lnTo>
                  <a:pt x="5424" y="199902"/>
                </a:lnTo>
                <a:lnTo>
                  <a:pt x="6137" y="200999"/>
                </a:lnTo>
                <a:lnTo>
                  <a:pt x="7318" y="201730"/>
                </a:lnTo>
                <a:lnTo>
                  <a:pt x="10914" y="202904"/>
                </a:lnTo>
                <a:lnTo>
                  <a:pt x="14910" y="203107"/>
                </a:lnTo>
                <a:lnTo>
                  <a:pt x="16697" y="202430"/>
                </a:lnTo>
                <a:lnTo>
                  <a:pt x="22585" y="198812"/>
                </a:lnTo>
                <a:lnTo>
                  <a:pt x="26712" y="197718"/>
                </a:lnTo>
                <a:lnTo>
                  <a:pt x="30900" y="195351"/>
                </a:lnTo>
                <a:lnTo>
                  <a:pt x="33005" y="193731"/>
                </a:lnTo>
                <a:lnTo>
                  <a:pt x="37226" y="188169"/>
                </a:lnTo>
                <a:lnTo>
                  <a:pt x="41456" y="181699"/>
                </a:lnTo>
                <a:lnTo>
                  <a:pt x="45689" y="176472"/>
                </a:lnTo>
                <a:lnTo>
                  <a:pt x="49924" y="171797"/>
                </a:lnTo>
                <a:lnTo>
                  <a:pt x="55022" y="166417"/>
                </a:lnTo>
                <a:lnTo>
                  <a:pt x="65010" y="156371"/>
                </a:lnTo>
                <a:lnTo>
                  <a:pt x="67041" y="155045"/>
                </a:lnTo>
                <a:lnTo>
                  <a:pt x="71180" y="153572"/>
                </a:lnTo>
                <a:lnTo>
                  <a:pt x="73272" y="153884"/>
                </a:lnTo>
                <a:lnTo>
                  <a:pt x="75372" y="154798"/>
                </a:lnTo>
                <a:lnTo>
                  <a:pt x="77479" y="156113"/>
                </a:lnTo>
                <a:lnTo>
                  <a:pt x="78884" y="157695"/>
                </a:lnTo>
                <a:lnTo>
                  <a:pt x="79820" y="159456"/>
                </a:lnTo>
                <a:lnTo>
                  <a:pt x="80445" y="161335"/>
                </a:lnTo>
                <a:lnTo>
                  <a:pt x="83020" y="165304"/>
                </a:lnTo>
                <a:lnTo>
                  <a:pt x="84696" y="167350"/>
                </a:lnTo>
                <a:lnTo>
                  <a:pt x="85813" y="170126"/>
                </a:lnTo>
                <a:lnTo>
                  <a:pt x="87054" y="176972"/>
                </a:lnTo>
                <a:lnTo>
                  <a:pt x="89489" y="182838"/>
                </a:lnTo>
                <a:lnTo>
                  <a:pt x="91126" y="185389"/>
                </a:lnTo>
                <a:lnTo>
                  <a:pt x="92945" y="191988"/>
                </a:lnTo>
                <a:lnTo>
                  <a:pt x="93430" y="195723"/>
                </a:lnTo>
                <a:lnTo>
                  <a:pt x="94459" y="199624"/>
                </a:lnTo>
                <a:lnTo>
                  <a:pt x="95851" y="203636"/>
                </a:lnTo>
                <a:lnTo>
                  <a:pt x="97486" y="207722"/>
                </a:lnTo>
                <a:lnTo>
                  <a:pt x="99302" y="214143"/>
                </a:lnTo>
                <a:lnTo>
                  <a:pt x="99786" y="216843"/>
                </a:lnTo>
                <a:lnTo>
                  <a:pt x="102207" y="221724"/>
                </a:lnTo>
                <a:lnTo>
                  <a:pt x="107169" y="228394"/>
                </a:lnTo>
                <a:lnTo>
                  <a:pt x="110195" y="231562"/>
                </a:lnTo>
                <a:lnTo>
                  <a:pt x="111990" y="232689"/>
                </a:lnTo>
                <a:lnTo>
                  <a:pt x="117183" y="234275"/>
                </a:lnTo>
                <a:lnTo>
                  <a:pt x="118646" y="234646"/>
                </a:lnTo>
                <a:lnTo>
                  <a:pt x="119742" y="234040"/>
                </a:lnTo>
                <a:lnTo>
                  <a:pt x="124657" y="229815"/>
                </a:lnTo>
                <a:lnTo>
                  <a:pt x="130585" y="224095"/>
                </a:lnTo>
                <a:lnTo>
                  <a:pt x="134722" y="220008"/>
                </a:lnTo>
                <a:lnTo>
                  <a:pt x="138913" y="213959"/>
                </a:lnTo>
                <a:lnTo>
                  <a:pt x="143129" y="207272"/>
                </a:lnTo>
                <a:lnTo>
                  <a:pt x="148766" y="200247"/>
                </a:lnTo>
                <a:lnTo>
                  <a:pt x="152163" y="196440"/>
                </a:lnTo>
                <a:lnTo>
                  <a:pt x="162418" y="186041"/>
                </a:lnTo>
                <a:lnTo>
                  <a:pt x="163043" y="184703"/>
                </a:lnTo>
                <a:lnTo>
                  <a:pt x="164630" y="178743"/>
                </a:lnTo>
                <a:lnTo>
                  <a:pt x="167502" y="172100"/>
                </a:lnTo>
                <a:lnTo>
                  <a:pt x="169250" y="166326"/>
                </a:lnTo>
                <a:lnTo>
                  <a:pt x="170234" y="159108"/>
                </a:lnTo>
                <a:lnTo>
                  <a:pt x="170526" y="152501"/>
                </a:lnTo>
                <a:lnTo>
                  <a:pt x="170566" y="150349"/>
                </a:lnTo>
                <a:lnTo>
                  <a:pt x="172494" y="144194"/>
                </a:lnTo>
                <a:lnTo>
                  <a:pt x="174998" y="137460"/>
                </a:lnTo>
                <a:lnTo>
                  <a:pt x="176111" y="132115"/>
                </a:lnTo>
                <a:lnTo>
                  <a:pt x="176738" y="125140"/>
                </a:lnTo>
                <a:lnTo>
                  <a:pt x="178767" y="118879"/>
                </a:lnTo>
                <a:lnTo>
                  <a:pt x="181317" y="112098"/>
                </a:lnTo>
                <a:lnTo>
                  <a:pt x="182449" y="106732"/>
                </a:lnTo>
                <a:lnTo>
                  <a:pt x="182953" y="100114"/>
                </a:lnTo>
                <a:lnTo>
                  <a:pt x="183088" y="96374"/>
                </a:lnTo>
                <a:lnTo>
                  <a:pt x="183883" y="93175"/>
                </a:lnTo>
                <a:lnTo>
                  <a:pt x="186650" y="87738"/>
                </a:lnTo>
                <a:lnTo>
                  <a:pt x="188349" y="82971"/>
                </a:lnTo>
                <a:lnTo>
                  <a:pt x="189710" y="76193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SMARTInkAnnotation118"/>
          <p:cNvSpPr/>
          <p:nvPr/>
        </p:nvSpPr>
        <p:spPr>
          <a:xfrm>
            <a:off x="5766544" y="279503"/>
            <a:ext cx="12709" cy="215798"/>
          </a:xfrm>
          <a:custGeom>
            <a:avLst/>
            <a:gdLst/>
            <a:ahLst/>
            <a:cxnLst/>
            <a:rect l="0" t="0" r="0" b="0"/>
            <a:pathLst>
              <a:path w="12709" h="215798">
                <a:moveTo>
                  <a:pt x="6354" y="31647"/>
                </a:moveTo>
                <a:lnTo>
                  <a:pt x="6354" y="28276"/>
                </a:lnTo>
                <a:lnTo>
                  <a:pt x="7059" y="26577"/>
                </a:lnTo>
                <a:lnTo>
                  <a:pt x="8237" y="24740"/>
                </a:lnTo>
                <a:lnTo>
                  <a:pt x="9727" y="22809"/>
                </a:lnTo>
                <a:lnTo>
                  <a:pt x="10720" y="20816"/>
                </a:lnTo>
                <a:lnTo>
                  <a:pt x="11383" y="18782"/>
                </a:lnTo>
                <a:lnTo>
                  <a:pt x="12447" y="13819"/>
                </a:lnTo>
                <a:lnTo>
                  <a:pt x="12656" y="7769"/>
                </a:lnTo>
                <a:lnTo>
                  <a:pt x="12707" y="0"/>
                </a:lnTo>
                <a:lnTo>
                  <a:pt x="12708" y="3299"/>
                </a:lnTo>
                <a:lnTo>
                  <a:pt x="12002" y="6398"/>
                </a:lnTo>
                <a:lnTo>
                  <a:pt x="10824" y="10581"/>
                </a:lnTo>
                <a:lnTo>
                  <a:pt x="9335" y="15486"/>
                </a:lnTo>
                <a:lnTo>
                  <a:pt x="5796" y="28463"/>
                </a:lnTo>
                <a:lnTo>
                  <a:pt x="3864" y="35874"/>
                </a:lnTo>
                <a:lnTo>
                  <a:pt x="2576" y="43637"/>
                </a:lnTo>
                <a:lnTo>
                  <a:pt x="1717" y="51635"/>
                </a:lnTo>
                <a:lnTo>
                  <a:pt x="1145" y="59789"/>
                </a:lnTo>
                <a:lnTo>
                  <a:pt x="763" y="68047"/>
                </a:lnTo>
                <a:lnTo>
                  <a:pt x="339" y="84749"/>
                </a:lnTo>
                <a:lnTo>
                  <a:pt x="0" y="204800"/>
                </a:lnTo>
                <a:lnTo>
                  <a:pt x="706" y="207054"/>
                </a:lnTo>
                <a:lnTo>
                  <a:pt x="1883" y="209263"/>
                </a:lnTo>
                <a:lnTo>
                  <a:pt x="6354" y="215797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SMARTInkAnnotation119"/>
          <p:cNvSpPr/>
          <p:nvPr/>
        </p:nvSpPr>
        <p:spPr>
          <a:xfrm>
            <a:off x="5855499" y="266806"/>
            <a:ext cx="38125" cy="203095"/>
          </a:xfrm>
          <a:custGeom>
            <a:avLst/>
            <a:gdLst/>
            <a:ahLst/>
            <a:cxnLst/>
            <a:rect l="0" t="0" r="0" b="0"/>
            <a:pathLst>
              <a:path w="38125" h="203095">
                <a:moveTo>
                  <a:pt x="0" y="37994"/>
                </a:moveTo>
                <a:lnTo>
                  <a:pt x="11563" y="14882"/>
                </a:lnTo>
                <a:lnTo>
                  <a:pt x="12651" y="13414"/>
                </a:lnTo>
                <a:lnTo>
                  <a:pt x="14082" y="11729"/>
                </a:lnTo>
                <a:lnTo>
                  <a:pt x="15742" y="9901"/>
                </a:lnTo>
                <a:lnTo>
                  <a:pt x="19469" y="5988"/>
                </a:lnTo>
                <a:lnTo>
                  <a:pt x="25068" y="251"/>
                </a:lnTo>
                <a:lnTo>
                  <a:pt x="25890" y="132"/>
                </a:lnTo>
                <a:lnTo>
                  <a:pt x="27144" y="52"/>
                </a:lnTo>
                <a:lnTo>
                  <a:pt x="28686" y="0"/>
                </a:lnTo>
                <a:lnTo>
                  <a:pt x="30419" y="670"/>
                </a:lnTo>
                <a:lnTo>
                  <a:pt x="32282" y="1822"/>
                </a:lnTo>
                <a:lnTo>
                  <a:pt x="34229" y="3296"/>
                </a:lnTo>
                <a:lnTo>
                  <a:pt x="35528" y="4984"/>
                </a:lnTo>
                <a:lnTo>
                  <a:pt x="36393" y="6815"/>
                </a:lnTo>
                <a:lnTo>
                  <a:pt x="36970" y="8741"/>
                </a:lnTo>
                <a:lnTo>
                  <a:pt x="36649" y="12848"/>
                </a:lnTo>
                <a:lnTo>
                  <a:pt x="35728" y="18408"/>
                </a:lnTo>
                <a:lnTo>
                  <a:pt x="34409" y="24936"/>
                </a:lnTo>
                <a:lnTo>
                  <a:pt x="33529" y="32111"/>
                </a:lnTo>
                <a:lnTo>
                  <a:pt x="32943" y="39716"/>
                </a:lnTo>
                <a:lnTo>
                  <a:pt x="32552" y="47609"/>
                </a:lnTo>
                <a:lnTo>
                  <a:pt x="32117" y="65786"/>
                </a:lnTo>
                <a:lnTo>
                  <a:pt x="31838" y="106200"/>
                </a:lnTo>
                <a:lnTo>
                  <a:pt x="32521" y="115920"/>
                </a:lnTo>
                <a:lnTo>
                  <a:pt x="33683" y="125222"/>
                </a:lnTo>
                <a:lnTo>
                  <a:pt x="35163" y="134246"/>
                </a:lnTo>
                <a:lnTo>
                  <a:pt x="36150" y="143084"/>
                </a:lnTo>
                <a:lnTo>
                  <a:pt x="36808" y="151799"/>
                </a:lnTo>
                <a:lnTo>
                  <a:pt x="37246" y="160430"/>
                </a:lnTo>
                <a:lnTo>
                  <a:pt x="37735" y="177547"/>
                </a:lnTo>
                <a:lnTo>
                  <a:pt x="38124" y="203094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SMARTInkAnnotation120"/>
          <p:cNvSpPr/>
          <p:nvPr/>
        </p:nvSpPr>
        <p:spPr>
          <a:xfrm>
            <a:off x="5817379" y="387350"/>
            <a:ext cx="12705" cy="57151"/>
          </a:xfrm>
          <a:custGeom>
            <a:avLst/>
            <a:gdLst/>
            <a:ahLst/>
            <a:cxnLst/>
            <a:rect l="0" t="0" r="0" b="0"/>
            <a:pathLst>
              <a:path w="12705" h="57151">
                <a:moveTo>
                  <a:pt x="12704" y="57150"/>
                </a:moveTo>
                <a:lnTo>
                  <a:pt x="5959" y="53779"/>
                </a:lnTo>
                <a:lnTo>
                  <a:pt x="3971" y="52080"/>
                </a:lnTo>
                <a:lnTo>
                  <a:pt x="2646" y="50242"/>
                </a:lnTo>
                <a:lnTo>
                  <a:pt x="42" y="44550"/>
                </a:lnTo>
                <a:lnTo>
                  <a:pt x="10" y="44480"/>
                </a:lnTo>
                <a:lnTo>
                  <a:pt x="0" y="30975"/>
                </a:lnTo>
                <a:lnTo>
                  <a:pt x="705" y="25589"/>
                </a:lnTo>
                <a:lnTo>
                  <a:pt x="1881" y="20587"/>
                </a:lnTo>
                <a:lnTo>
                  <a:pt x="5468" y="9162"/>
                </a:lnTo>
                <a:lnTo>
                  <a:pt x="6467" y="7519"/>
                </a:lnTo>
                <a:lnTo>
                  <a:pt x="7840" y="5718"/>
                </a:lnTo>
                <a:lnTo>
                  <a:pt x="12704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SMARTInkAnnotation121"/>
          <p:cNvSpPr/>
          <p:nvPr/>
        </p:nvSpPr>
        <p:spPr>
          <a:xfrm>
            <a:off x="6001666" y="299626"/>
            <a:ext cx="139762" cy="265525"/>
          </a:xfrm>
          <a:custGeom>
            <a:avLst/>
            <a:gdLst/>
            <a:ahLst/>
            <a:cxnLst/>
            <a:rect l="0" t="0" r="0" b="0"/>
            <a:pathLst>
              <a:path w="139762" h="265525">
                <a:moveTo>
                  <a:pt x="19036" y="252824"/>
                </a:moveTo>
                <a:lnTo>
                  <a:pt x="10192" y="243986"/>
                </a:lnTo>
                <a:lnTo>
                  <a:pt x="8904" y="241993"/>
                </a:lnTo>
                <a:lnTo>
                  <a:pt x="4954" y="231844"/>
                </a:lnTo>
                <a:lnTo>
                  <a:pt x="3293" y="228254"/>
                </a:lnTo>
                <a:lnTo>
                  <a:pt x="2188" y="223744"/>
                </a:lnTo>
                <a:lnTo>
                  <a:pt x="1449" y="218621"/>
                </a:lnTo>
                <a:lnTo>
                  <a:pt x="629" y="208695"/>
                </a:lnTo>
                <a:lnTo>
                  <a:pt x="266" y="201931"/>
                </a:lnTo>
                <a:lnTo>
                  <a:pt x="103" y="194692"/>
                </a:lnTo>
                <a:lnTo>
                  <a:pt x="0" y="178547"/>
                </a:lnTo>
                <a:lnTo>
                  <a:pt x="697" y="174378"/>
                </a:lnTo>
                <a:lnTo>
                  <a:pt x="1868" y="170188"/>
                </a:lnTo>
                <a:lnTo>
                  <a:pt x="3355" y="165983"/>
                </a:lnTo>
                <a:lnTo>
                  <a:pt x="4346" y="161769"/>
                </a:lnTo>
                <a:lnTo>
                  <a:pt x="5007" y="157549"/>
                </a:lnTo>
                <a:lnTo>
                  <a:pt x="5447" y="153324"/>
                </a:lnTo>
                <a:lnTo>
                  <a:pt x="5741" y="149096"/>
                </a:lnTo>
                <a:lnTo>
                  <a:pt x="5936" y="144866"/>
                </a:lnTo>
                <a:lnTo>
                  <a:pt x="6154" y="135698"/>
                </a:lnTo>
                <a:lnTo>
                  <a:pt x="6251" y="124568"/>
                </a:lnTo>
                <a:lnTo>
                  <a:pt x="6983" y="120048"/>
                </a:lnTo>
                <a:lnTo>
                  <a:pt x="9678" y="113144"/>
                </a:lnTo>
                <a:lnTo>
                  <a:pt x="10679" y="108904"/>
                </a:lnTo>
                <a:lnTo>
                  <a:pt x="11347" y="103961"/>
                </a:lnTo>
                <a:lnTo>
                  <a:pt x="11793" y="98548"/>
                </a:lnTo>
                <a:lnTo>
                  <a:pt x="12089" y="93529"/>
                </a:lnTo>
                <a:lnTo>
                  <a:pt x="12418" y="84189"/>
                </a:lnTo>
                <a:lnTo>
                  <a:pt x="13212" y="79723"/>
                </a:lnTo>
                <a:lnTo>
                  <a:pt x="14447" y="75335"/>
                </a:lnTo>
                <a:lnTo>
                  <a:pt x="15977" y="70998"/>
                </a:lnTo>
                <a:lnTo>
                  <a:pt x="16997" y="66695"/>
                </a:lnTo>
                <a:lnTo>
                  <a:pt x="17677" y="62416"/>
                </a:lnTo>
                <a:lnTo>
                  <a:pt x="18129" y="58152"/>
                </a:lnTo>
                <a:lnTo>
                  <a:pt x="18432" y="53898"/>
                </a:lnTo>
                <a:lnTo>
                  <a:pt x="18634" y="49651"/>
                </a:lnTo>
                <a:lnTo>
                  <a:pt x="18768" y="45409"/>
                </a:lnTo>
                <a:lnTo>
                  <a:pt x="19564" y="41170"/>
                </a:lnTo>
                <a:lnTo>
                  <a:pt x="20800" y="36932"/>
                </a:lnTo>
                <a:lnTo>
                  <a:pt x="24483" y="26734"/>
                </a:lnTo>
                <a:lnTo>
                  <a:pt x="25121" y="21597"/>
                </a:lnTo>
                <a:lnTo>
                  <a:pt x="25916" y="19650"/>
                </a:lnTo>
                <a:lnTo>
                  <a:pt x="29703" y="14245"/>
                </a:lnTo>
                <a:lnTo>
                  <a:pt x="33224" y="10180"/>
                </a:lnTo>
                <a:lnTo>
                  <a:pt x="43284" y="0"/>
                </a:lnTo>
                <a:lnTo>
                  <a:pt x="45790" y="1019"/>
                </a:lnTo>
                <a:lnTo>
                  <a:pt x="49580" y="3110"/>
                </a:lnTo>
                <a:lnTo>
                  <a:pt x="54224" y="5914"/>
                </a:lnTo>
                <a:lnTo>
                  <a:pt x="58027" y="9901"/>
                </a:lnTo>
                <a:lnTo>
                  <a:pt x="61268" y="14675"/>
                </a:lnTo>
                <a:lnTo>
                  <a:pt x="64135" y="19975"/>
                </a:lnTo>
                <a:lnTo>
                  <a:pt x="67458" y="25625"/>
                </a:lnTo>
                <a:lnTo>
                  <a:pt x="74916" y="37547"/>
                </a:lnTo>
                <a:lnTo>
                  <a:pt x="78880" y="45100"/>
                </a:lnTo>
                <a:lnTo>
                  <a:pt x="82936" y="53664"/>
                </a:lnTo>
                <a:lnTo>
                  <a:pt x="87051" y="62900"/>
                </a:lnTo>
                <a:lnTo>
                  <a:pt x="95391" y="80690"/>
                </a:lnTo>
                <a:lnTo>
                  <a:pt x="99591" y="89384"/>
                </a:lnTo>
                <a:lnTo>
                  <a:pt x="103097" y="98709"/>
                </a:lnTo>
                <a:lnTo>
                  <a:pt x="106140" y="108453"/>
                </a:lnTo>
                <a:lnTo>
                  <a:pt x="108876" y="118476"/>
                </a:lnTo>
                <a:lnTo>
                  <a:pt x="112111" y="127981"/>
                </a:lnTo>
                <a:lnTo>
                  <a:pt x="115679" y="137140"/>
                </a:lnTo>
                <a:lnTo>
                  <a:pt x="119471" y="146068"/>
                </a:lnTo>
                <a:lnTo>
                  <a:pt x="122705" y="154842"/>
                </a:lnTo>
                <a:lnTo>
                  <a:pt x="125567" y="163514"/>
                </a:lnTo>
                <a:lnTo>
                  <a:pt x="128180" y="172117"/>
                </a:lnTo>
                <a:lnTo>
                  <a:pt x="129923" y="179264"/>
                </a:lnTo>
                <a:lnTo>
                  <a:pt x="131084" y="185440"/>
                </a:lnTo>
                <a:lnTo>
                  <a:pt x="131858" y="190968"/>
                </a:lnTo>
                <a:lnTo>
                  <a:pt x="133081" y="196770"/>
                </a:lnTo>
                <a:lnTo>
                  <a:pt x="134602" y="202755"/>
                </a:lnTo>
                <a:lnTo>
                  <a:pt x="136321" y="208861"/>
                </a:lnTo>
                <a:lnTo>
                  <a:pt x="137468" y="214343"/>
                </a:lnTo>
                <a:lnTo>
                  <a:pt x="138232" y="219409"/>
                </a:lnTo>
                <a:lnTo>
                  <a:pt x="138742" y="224197"/>
                </a:lnTo>
                <a:lnTo>
                  <a:pt x="139308" y="231399"/>
                </a:lnTo>
                <a:lnTo>
                  <a:pt x="139560" y="237657"/>
                </a:lnTo>
                <a:lnTo>
                  <a:pt x="139744" y="252012"/>
                </a:lnTo>
                <a:lnTo>
                  <a:pt x="139761" y="265524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SMARTInkAnnotation122"/>
          <p:cNvSpPr/>
          <p:nvPr/>
        </p:nvSpPr>
        <p:spPr>
          <a:xfrm>
            <a:off x="6008095" y="438150"/>
            <a:ext cx="82501" cy="31751"/>
          </a:xfrm>
          <a:custGeom>
            <a:avLst/>
            <a:gdLst/>
            <a:ahLst/>
            <a:cxnLst/>
            <a:rect l="0" t="0" r="0" b="0"/>
            <a:pathLst>
              <a:path w="82501" h="31751">
                <a:moveTo>
                  <a:pt x="12607" y="31750"/>
                </a:moveTo>
                <a:lnTo>
                  <a:pt x="9234" y="31750"/>
                </a:lnTo>
                <a:lnTo>
                  <a:pt x="7534" y="31044"/>
                </a:lnTo>
                <a:lnTo>
                  <a:pt x="5695" y="29868"/>
                </a:lnTo>
                <a:lnTo>
                  <a:pt x="1044" y="26283"/>
                </a:lnTo>
                <a:lnTo>
                  <a:pt x="662" y="26694"/>
                </a:lnTo>
                <a:lnTo>
                  <a:pt x="408" y="27674"/>
                </a:lnTo>
                <a:lnTo>
                  <a:pt x="0" y="30945"/>
                </a:lnTo>
                <a:lnTo>
                  <a:pt x="672" y="30508"/>
                </a:lnTo>
                <a:lnTo>
                  <a:pt x="1827" y="29511"/>
                </a:lnTo>
                <a:lnTo>
                  <a:pt x="3302" y="28140"/>
                </a:lnTo>
                <a:lnTo>
                  <a:pt x="4992" y="27227"/>
                </a:lnTo>
                <a:lnTo>
                  <a:pt x="6824" y="26618"/>
                </a:lnTo>
                <a:lnTo>
                  <a:pt x="8751" y="26212"/>
                </a:lnTo>
                <a:lnTo>
                  <a:pt x="11449" y="25941"/>
                </a:lnTo>
                <a:lnTo>
                  <a:pt x="14658" y="25761"/>
                </a:lnTo>
                <a:lnTo>
                  <a:pt x="18211" y="25641"/>
                </a:lnTo>
                <a:lnTo>
                  <a:pt x="21990" y="24855"/>
                </a:lnTo>
                <a:lnTo>
                  <a:pt x="25923" y="23625"/>
                </a:lnTo>
                <a:lnTo>
                  <a:pt x="29956" y="22100"/>
                </a:lnTo>
                <a:lnTo>
                  <a:pt x="33351" y="20378"/>
                </a:lnTo>
                <a:lnTo>
                  <a:pt x="36320" y="18524"/>
                </a:lnTo>
                <a:lnTo>
                  <a:pt x="39006" y="16583"/>
                </a:lnTo>
                <a:lnTo>
                  <a:pt x="42208" y="15288"/>
                </a:lnTo>
                <a:lnTo>
                  <a:pt x="45755" y="14426"/>
                </a:lnTo>
                <a:lnTo>
                  <a:pt x="49531" y="13850"/>
                </a:lnTo>
                <a:lnTo>
                  <a:pt x="54168" y="12761"/>
                </a:lnTo>
                <a:lnTo>
                  <a:pt x="59376" y="11330"/>
                </a:lnTo>
                <a:lnTo>
                  <a:pt x="72834" y="7334"/>
                </a:lnTo>
                <a:lnTo>
                  <a:pt x="74644" y="6300"/>
                </a:lnTo>
                <a:lnTo>
                  <a:pt x="76557" y="4906"/>
                </a:lnTo>
                <a:lnTo>
                  <a:pt x="82500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SMARTInkAnnotation123"/>
          <p:cNvSpPr/>
          <p:nvPr/>
        </p:nvSpPr>
        <p:spPr>
          <a:xfrm>
            <a:off x="6325692" y="292107"/>
            <a:ext cx="25339" cy="253994"/>
          </a:xfrm>
          <a:custGeom>
            <a:avLst/>
            <a:gdLst/>
            <a:ahLst/>
            <a:cxnLst/>
            <a:rect l="0" t="0" r="0" b="0"/>
            <a:pathLst>
              <a:path w="25339" h="253994">
                <a:moveTo>
                  <a:pt x="19061" y="6343"/>
                </a:moveTo>
                <a:lnTo>
                  <a:pt x="19061" y="2972"/>
                </a:lnTo>
                <a:lnTo>
                  <a:pt x="19767" y="1979"/>
                </a:lnTo>
                <a:lnTo>
                  <a:pt x="20945" y="1317"/>
                </a:lnTo>
                <a:lnTo>
                  <a:pt x="25338" y="16"/>
                </a:lnTo>
                <a:lnTo>
                  <a:pt x="22019" y="0"/>
                </a:lnTo>
                <a:lnTo>
                  <a:pt x="20327" y="2114"/>
                </a:lnTo>
                <a:lnTo>
                  <a:pt x="18494" y="5640"/>
                </a:lnTo>
                <a:lnTo>
                  <a:pt x="16565" y="10108"/>
                </a:lnTo>
                <a:lnTo>
                  <a:pt x="15279" y="15203"/>
                </a:lnTo>
                <a:lnTo>
                  <a:pt x="14423" y="20716"/>
                </a:lnTo>
                <a:lnTo>
                  <a:pt x="13851" y="26508"/>
                </a:lnTo>
                <a:lnTo>
                  <a:pt x="13470" y="33192"/>
                </a:lnTo>
                <a:lnTo>
                  <a:pt x="13046" y="48144"/>
                </a:lnTo>
                <a:lnTo>
                  <a:pt x="12228" y="56083"/>
                </a:lnTo>
                <a:lnTo>
                  <a:pt x="10976" y="64197"/>
                </a:lnTo>
                <a:lnTo>
                  <a:pt x="9435" y="72429"/>
                </a:lnTo>
                <a:lnTo>
                  <a:pt x="8407" y="81445"/>
                </a:lnTo>
                <a:lnTo>
                  <a:pt x="7723" y="90983"/>
                </a:lnTo>
                <a:lnTo>
                  <a:pt x="7267" y="100870"/>
                </a:lnTo>
                <a:lnTo>
                  <a:pt x="6759" y="121262"/>
                </a:lnTo>
                <a:lnTo>
                  <a:pt x="6356" y="219354"/>
                </a:lnTo>
                <a:lnTo>
                  <a:pt x="5649" y="223845"/>
                </a:lnTo>
                <a:lnTo>
                  <a:pt x="4472" y="228250"/>
                </a:lnTo>
                <a:lnTo>
                  <a:pt x="2981" y="232597"/>
                </a:lnTo>
                <a:lnTo>
                  <a:pt x="2693" y="236201"/>
                </a:lnTo>
                <a:lnTo>
                  <a:pt x="3208" y="239310"/>
                </a:lnTo>
                <a:lnTo>
                  <a:pt x="5733" y="245997"/>
                </a:lnTo>
                <a:lnTo>
                  <a:pt x="5234" y="247251"/>
                </a:lnTo>
                <a:lnTo>
                  <a:pt x="4195" y="248793"/>
                </a:lnTo>
                <a:lnTo>
                  <a:pt x="0" y="253993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SMARTInkAnnotation124"/>
          <p:cNvSpPr/>
          <p:nvPr/>
        </p:nvSpPr>
        <p:spPr>
          <a:xfrm>
            <a:off x="6198907" y="260350"/>
            <a:ext cx="126786" cy="69851"/>
          </a:xfrm>
          <a:custGeom>
            <a:avLst/>
            <a:gdLst/>
            <a:ahLst/>
            <a:cxnLst/>
            <a:rect l="0" t="0" r="0" b="0"/>
            <a:pathLst>
              <a:path w="126786" h="69851">
                <a:moveTo>
                  <a:pt x="37830" y="69850"/>
                </a:moveTo>
                <a:lnTo>
                  <a:pt x="31084" y="66479"/>
                </a:lnTo>
                <a:lnTo>
                  <a:pt x="28390" y="64780"/>
                </a:lnTo>
                <a:lnTo>
                  <a:pt x="25889" y="62942"/>
                </a:lnTo>
                <a:lnTo>
                  <a:pt x="23515" y="61012"/>
                </a:lnTo>
                <a:lnTo>
                  <a:pt x="21226" y="59019"/>
                </a:lnTo>
                <a:lnTo>
                  <a:pt x="18995" y="56985"/>
                </a:lnTo>
                <a:lnTo>
                  <a:pt x="16802" y="54923"/>
                </a:lnTo>
                <a:lnTo>
                  <a:pt x="14633" y="52138"/>
                </a:lnTo>
                <a:lnTo>
                  <a:pt x="12481" y="48869"/>
                </a:lnTo>
                <a:lnTo>
                  <a:pt x="10341" y="45280"/>
                </a:lnTo>
                <a:lnTo>
                  <a:pt x="8914" y="42181"/>
                </a:lnTo>
                <a:lnTo>
                  <a:pt x="7962" y="39409"/>
                </a:lnTo>
                <a:lnTo>
                  <a:pt x="7329" y="36856"/>
                </a:lnTo>
                <a:lnTo>
                  <a:pt x="6199" y="34449"/>
                </a:lnTo>
                <a:lnTo>
                  <a:pt x="4741" y="32138"/>
                </a:lnTo>
                <a:lnTo>
                  <a:pt x="0" y="25794"/>
                </a:lnTo>
                <a:lnTo>
                  <a:pt x="1719" y="25575"/>
                </a:lnTo>
                <a:lnTo>
                  <a:pt x="5203" y="25435"/>
                </a:lnTo>
                <a:lnTo>
                  <a:pt x="19298" y="22039"/>
                </a:lnTo>
                <a:lnTo>
                  <a:pt x="65782" y="10474"/>
                </a:lnTo>
                <a:lnTo>
                  <a:pt x="73409" y="9099"/>
                </a:lnTo>
                <a:lnTo>
                  <a:pt x="80610" y="8183"/>
                </a:lnTo>
                <a:lnTo>
                  <a:pt x="87530" y="7572"/>
                </a:lnTo>
                <a:lnTo>
                  <a:pt x="94967" y="6459"/>
                </a:lnTo>
                <a:lnTo>
                  <a:pt x="102749" y="5012"/>
                </a:lnTo>
                <a:lnTo>
                  <a:pt x="126785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SMARTInkAnnotation125"/>
          <p:cNvSpPr/>
          <p:nvPr/>
        </p:nvSpPr>
        <p:spPr>
          <a:xfrm>
            <a:off x="6999212" y="260375"/>
            <a:ext cx="37831" cy="177776"/>
          </a:xfrm>
          <a:custGeom>
            <a:avLst/>
            <a:gdLst/>
            <a:ahLst/>
            <a:cxnLst/>
            <a:rect l="0" t="0" r="0" b="0"/>
            <a:pathLst>
              <a:path w="37831" h="177776">
                <a:moveTo>
                  <a:pt x="0" y="12675"/>
                </a:moveTo>
                <a:lnTo>
                  <a:pt x="9465" y="3216"/>
                </a:lnTo>
                <a:lnTo>
                  <a:pt x="11252" y="2135"/>
                </a:lnTo>
                <a:lnTo>
                  <a:pt x="13148" y="1415"/>
                </a:lnTo>
                <a:lnTo>
                  <a:pt x="17893" y="259"/>
                </a:lnTo>
                <a:lnTo>
                  <a:pt x="18988" y="165"/>
                </a:lnTo>
                <a:lnTo>
                  <a:pt x="20425" y="101"/>
                </a:lnTo>
                <a:lnTo>
                  <a:pt x="23904" y="31"/>
                </a:lnTo>
                <a:lnTo>
                  <a:pt x="27802" y="0"/>
                </a:lnTo>
                <a:lnTo>
                  <a:pt x="29125" y="697"/>
                </a:lnTo>
                <a:lnTo>
                  <a:pt x="30006" y="1868"/>
                </a:lnTo>
                <a:lnTo>
                  <a:pt x="30594" y="3353"/>
                </a:lnTo>
                <a:lnTo>
                  <a:pt x="31691" y="5049"/>
                </a:lnTo>
                <a:lnTo>
                  <a:pt x="33129" y="6886"/>
                </a:lnTo>
                <a:lnTo>
                  <a:pt x="34794" y="8815"/>
                </a:lnTo>
                <a:lnTo>
                  <a:pt x="35904" y="11513"/>
                </a:lnTo>
                <a:lnTo>
                  <a:pt x="36643" y="14723"/>
                </a:lnTo>
                <a:lnTo>
                  <a:pt x="37136" y="18273"/>
                </a:lnTo>
                <a:lnTo>
                  <a:pt x="37465" y="23463"/>
                </a:lnTo>
                <a:lnTo>
                  <a:pt x="37830" y="36755"/>
                </a:lnTo>
                <a:lnTo>
                  <a:pt x="37222" y="44956"/>
                </a:lnTo>
                <a:lnTo>
                  <a:pt x="36110" y="53951"/>
                </a:lnTo>
                <a:lnTo>
                  <a:pt x="34663" y="63476"/>
                </a:lnTo>
                <a:lnTo>
                  <a:pt x="33698" y="72648"/>
                </a:lnTo>
                <a:lnTo>
                  <a:pt x="33056" y="81585"/>
                </a:lnTo>
                <a:lnTo>
                  <a:pt x="32627" y="90365"/>
                </a:lnTo>
                <a:lnTo>
                  <a:pt x="31635" y="99040"/>
                </a:lnTo>
                <a:lnTo>
                  <a:pt x="30267" y="107646"/>
                </a:lnTo>
                <a:lnTo>
                  <a:pt x="28650" y="116206"/>
                </a:lnTo>
                <a:lnTo>
                  <a:pt x="24971" y="133242"/>
                </a:lnTo>
                <a:lnTo>
                  <a:pt x="23000" y="141737"/>
                </a:lnTo>
                <a:lnTo>
                  <a:pt x="20981" y="149516"/>
                </a:lnTo>
                <a:lnTo>
                  <a:pt x="18929" y="156819"/>
                </a:lnTo>
                <a:lnTo>
                  <a:pt x="12707" y="177775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SMARTInkAnnotation126"/>
          <p:cNvSpPr/>
          <p:nvPr/>
        </p:nvSpPr>
        <p:spPr>
          <a:xfrm>
            <a:off x="7138998" y="254000"/>
            <a:ext cx="116957" cy="205990"/>
          </a:xfrm>
          <a:custGeom>
            <a:avLst/>
            <a:gdLst/>
            <a:ahLst/>
            <a:cxnLst/>
            <a:rect l="0" t="0" r="0" b="0"/>
            <a:pathLst>
              <a:path w="116957" h="205990">
                <a:moveTo>
                  <a:pt x="82602" y="0"/>
                </a:moveTo>
                <a:lnTo>
                  <a:pt x="79228" y="3371"/>
                </a:lnTo>
                <a:lnTo>
                  <a:pt x="76116" y="4364"/>
                </a:lnTo>
                <a:lnTo>
                  <a:pt x="71925" y="5026"/>
                </a:lnTo>
                <a:lnTo>
                  <a:pt x="67011" y="5467"/>
                </a:lnTo>
                <a:lnTo>
                  <a:pt x="63031" y="6467"/>
                </a:lnTo>
                <a:lnTo>
                  <a:pt x="59670" y="7839"/>
                </a:lnTo>
                <a:lnTo>
                  <a:pt x="56723" y="9459"/>
                </a:lnTo>
                <a:lnTo>
                  <a:pt x="54054" y="10539"/>
                </a:lnTo>
                <a:lnTo>
                  <a:pt x="51568" y="11260"/>
                </a:lnTo>
                <a:lnTo>
                  <a:pt x="49204" y="11740"/>
                </a:lnTo>
                <a:lnTo>
                  <a:pt x="46924" y="12765"/>
                </a:lnTo>
                <a:lnTo>
                  <a:pt x="44695" y="14155"/>
                </a:lnTo>
                <a:lnTo>
                  <a:pt x="39421" y="18083"/>
                </a:lnTo>
                <a:lnTo>
                  <a:pt x="36817" y="20502"/>
                </a:lnTo>
                <a:lnTo>
                  <a:pt x="26594" y="30581"/>
                </a:lnTo>
                <a:lnTo>
                  <a:pt x="26202" y="31676"/>
                </a:lnTo>
                <a:lnTo>
                  <a:pt x="25765" y="34774"/>
                </a:lnTo>
                <a:lnTo>
                  <a:pt x="26354" y="36588"/>
                </a:lnTo>
                <a:lnTo>
                  <a:pt x="28892" y="40486"/>
                </a:lnTo>
                <a:lnTo>
                  <a:pt x="32374" y="44569"/>
                </a:lnTo>
                <a:lnTo>
                  <a:pt x="36274" y="48736"/>
                </a:lnTo>
                <a:lnTo>
                  <a:pt x="40362" y="52940"/>
                </a:lnTo>
                <a:lnTo>
                  <a:pt x="42439" y="54343"/>
                </a:lnTo>
                <a:lnTo>
                  <a:pt x="44531" y="55279"/>
                </a:lnTo>
                <a:lnTo>
                  <a:pt x="46631" y="55903"/>
                </a:lnTo>
                <a:lnTo>
                  <a:pt x="50149" y="57729"/>
                </a:lnTo>
                <a:lnTo>
                  <a:pt x="54613" y="60358"/>
                </a:lnTo>
                <a:lnTo>
                  <a:pt x="66875" y="67975"/>
                </a:lnTo>
                <a:lnTo>
                  <a:pt x="69294" y="69306"/>
                </a:lnTo>
                <a:lnTo>
                  <a:pt x="75746" y="72665"/>
                </a:lnTo>
                <a:lnTo>
                  <a:pt x="79443" y="76666"/>
                </a:lnTo>
                <a:lnTo>
                  <a:pt x="83319" y="82155"/>
                </a:lnTo>
                <a:lnTo>
                  <a:pt x="87317" y="88637"/>
                </a:lnTo>
                <a:lnTo>
                  <a:pt x="91392" y="94369"/>
                </a:lnTo>
                <a:lnTo>
                  <a:pt x="95522" y="99601"/>
                </a:lnTo>
                <a:lnTo>
                  <a:pt x="99687" y="104501"/>
                </a:lnTo>
                <a:lnTo>
                  <a:pt x="103170" y="109178"/>
                </a:lnTo>
                <a:lnTo>
                  <a:pt x="106198" y="113708"/>
                </a:lnTo>
                <a:lnTo>
                  <a:pt x="108922" y="118138"/>
                </a:lnTo>
                <a:lnTo>
                  <a:pt x="111445" y="123209"/>
                </a:lnTo>
                <a:lnTo>
                  <a:pt x="113833" y="128706"/>
                </a:lnTo>
                <a:lnTo>
                  <a:pt x="116130" y="134487"/>
                </a:lnTo>
                <a:lnTo>
                  <a:pt x="116956" y="139753"/>
                </a:lnTo>
                <a:lnTo>
                  <a:pt x="116800" y="144674"/>
                </a:lnTo>
                <a:lnTo>
                  <a:pt x="115991" y="149366"/>
                </a:lnTo>
                <a:lnTo>
                  <a:pt x="114039" y="153200"/>
                </a:lnTo>
                <a:lnTo>
                  <a:pt x="111327" y="156461"/>
                </a:lnTo>
                <a:lnTo>
                  <a:pt x="108105" y="159341"/>
                </a:lnTo>
                <a:lnTo>
                  <a:pt x="105252" y="163377"/>
                </a:lnTo>
                <a:lnTo>
                  <a:pt x="102644" y="168185"/>
                </a:lnTo>
                <a:lnTo>
                  <a:pt x="100199" y="173506"/>
                </a:lnTo>
                <a:lnTo>
                  <a:pt x="96451" y="177760"/>
                </a:lnTo>
                <a:lnTo>
                  <a:pt x="91835" y="181301"/>
                </a:lnTo>
                <a:lnTo>
                  <a:pt x="86638" y="184367"/>
                </a:lnTo>
                <a:lnTo>
                  <a:pt x="81057" y="187117"/>
                </a:lnTo>
                <a:lnTo>
                  <a:pt x="75218" y="189656"/>
                </a:lnTo>
                <a:lnTo>
                  <a:pt x="69207" y="192054"/>
                </a:lnTo>
                <a:lnTo>
                  <a:pt x="63788" y="194358"/>
                </a:lnTo>
                <a:lnTo>
                  <a:pt x="54002" y="198800"/>
                </a:lnTo>
                <a:lnTo>
                  <a:pt x="48708" y="200972"/>
                </a:lnTo>
                <a:lnTo>
                  <a:pt x="43063" y="203126"/>
                </a:lnTo>
                <a:lnTo>
                  <a:pt x="37180" y="205267"/>
                </a:lnTo>
                <a:lnTo>
                  <a:pt x="31846" y="205989"/>
                </a:lnTo>
                <a:lnTo>
                  <a:pt x="26879" y="205765"/>
                </a:lnTo>
                <a:lnTo>
                  <a:pt x="22156" y="204910"/>
                </a:lnTo>
                <a:lnTo>
                  <a:pt x="17595" y="204340"/>
                </a:lnTo>
                <a:lnTo>
                  <a:pt x="13141" y="203960"/>
                </a:lnTo>
                <a:lnTo>
                  <a:pt x="0" y="20320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SMARTInkAnnotation127"/>
          <p:cNvSpPr/>
          <p:nvPr/>
        </p:nvSpPr>
        <p:spPr>
          <a:xfrm>
            <a:off x="7736270" y="254262"/>
            <a:ext cx="69895" cy="215639"/>
          </a:xfrm>
          <a:custGeom>
            <a:avLst/>
            <a:gdLst/>
            <a:ahLst/>
            <a:cxnLst/>
            <a:rect l="0" t="0" r="0" b="0"/>
            <a:pathLst>
              <a:path w="69895" h="215639">
                <a:moveTo>
                  <a:pt x="69894" y="6088"/>
                </a:moveTo>
                <a:lnTo>
                  <a:pt x="66521" y="6088"/>
                </a:lnTo>
                <a:lnTo>
                  <a:pt x="65527" y="5382"/>
                </a:lnTo>
                <a:lnTo>
                  <a:pt x="64865" y="4207"/>
                </a:lnTo>
                <a:lnTo>
                  <a:pt x="64422" y="2717"/>
                </a:lnTo>
                <a:lnTo>
                  <a:pt x="63423" y="1724"/>
                </a:lnTo>
                <a:lnTo>
                  <a:pt x="62050" y="1062"/>
                </a:lnTo>
                <a:lnTo>
                  <a:pt x="60429" y="621"/>
                </a:lnTo>
                <a:lnTo>
                  <a:pt x="57936" y="326"/>
                </a:lnTo>
                <a:lnTo>
                  <a:pt x="54862" y="130"/>
                </a:lnTo>
                <a:lnTo>
                  <a:pt x="51400" y="0"/>
                </a:lnTo>
                <a:lnTo>
                  <a:pt x="48387" y="618"/>
                </a:lnTo>
                <a:lnTo>
                  <a:pt x="45672" y="1736"/>
                </a:lnTo>
                <a:lnTo>
                  <a:pt x="43156" y="3186"/>
                </a:lnTo>
                <a:lnTo>
                  <a:pt x="40773" y="4859"/>
                </a:lnTo>
                <a:lnTo>
                  <a:pt x="38478" y="6680"/>
                </a:lnTo>
                <a:lnTo>
                  <a:pt x="36242" y="8599"/>
                </a:lnTo>
                <a:lnTo>
                  <a:pt x="34044" y="10584"/>
                </a:lnTo>
                <a:lnTo>
                  <a:pt x="29721" y="14672"/>
                </a:lnTo>
                <a:lnTo>
                  <a:pt x="28286" y="16749"/>
                </a:lnTo>
                <a:lnTo>
                  <a:pt x="26692" y="20939"/>
                </a:lnTo>
                <a:lnTo>
                  <a:pt x="24854" y="24456"/>
                </a:lnTo>
                <a:lnTo>
                  <a:pt x="22217" y="28916"/>
                </a:lnTo>
                <a:lnTo>
                  <a:pt x="19047" y="34007"/>
                </a:lnTo>
                <a:lnTo>
                  <a:pt x="16934" y="38812"/>
                </a:lnTo>
                <a:lnTo>
                  <a:pt x="15526" y="43426"/>
                </a:lnTo>
                <a:lnTo>
                  <a:pt x="14587" y="47913"/>
                </a:lnTo>
                <a:lnTo>
                  <a:pt x="9891" y="67713"/>
                </a:lnTo>
                <a:lnTo>
                  <a:pt x="4030" y="91453"/>
                </a:lnTo>
                <a:lnTo>
                  <a:pt x="2686" y="99687"/>
                </a:lnTo>
                <a:lnTo>
                  <a:pt x="1790" y="107998"/>
                </a:lnTo>
                <a:lnTo>
                  <a:pt x="1193" y="116362"/>
                </a:lnTo>
                <a:lnTo>
                  <a:pt x="796" y="124759"/>
                </a:lnTo>
                <a:lnTo>
                  <a:pt x="354" y="141616"/>
                </a:lnTo>
                <a:lnTo>
                  <a:pt x="14" y="194544"/>
                </a:lnTo>
                <a:lnTo>
                  <a:pt x="0" y="215638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SMARTInkAnnotation128"/>
          <p:cNvSpPr/>
          <p:nvPr/>
        </p:nvSpPr>
        <p:spPr>
          <a:xfrm>
            <a:off x="7672754" y="266700"/>
            <a:ext cx="44456" cy="57151"/>
          </a:xfrm>
          <a:custGeom>
            <a:avLst/>
            <a:gdLst/>
            <a:ahLst/>
            <a:cxnLst/>
            <a:rect l="0" t="0" r="0" b="0"/>
            <a:pathLst>
              <a:path w="44456" h="57151">
                <a:moveTo>
                  <a:pt x="6332" y="57150"/>
                </a:moveTo>
                <a:lnTo>
                  <a:pt x="2958" y="50408"/>
                </a:lnTo>
                <a:lnTo>
                  <a:pt x="1964" y="47011"/>
                </a:lnTo>
                <a:lnTo>
                  <a:pt x="1302" y="43335"/>
                </a:lnTo>
                <a:lnTo>
                  <a:pt x="860" y="39473"/>
                </a:lnTo>
                <a:lnTo>
                  <a:pt x="566" y="36193"/>
                </a:lnTo>
                <a:lnTo>
                  <a:pt x="370" y="33301"/>
                </a:lnTo>
                <a:lnTo>
                  <a:pt x="238" y="30667"/>
                </a:lnTo>
                <a:lnTo>
                  <a:pt x="93" y="25860"/>
                </a:lnTo>
                <a:lnTo>
                  <a:pt x="0" y="17024"/>
                </a:lnTo>
                <a:lnTo>
                  <a:pt x="699" y="14877"/>
                </a:lnTo>
                <a:lnTo>
                  <a:pt x="1870" y="12740"/>
                </a:lnTo>
                <a:lnTo>
                  <a:pt x="3357" y="10610"/>
                </a:lnTo>
                <a:lnTo>
                  <a:pt x="5055" y="9190"/>
                </a:lnTo>
                <a:lnTo>
                  <a:pt x="6892" y="8243"/>
                </a:lnTo>
                <a:lnTo>
                  <a:pt x="8823" y="7612"/>
                </a:lnTo>
                <a:lnTo>
                  <a:pt x="11523" y="6486"/>
                </a:lnTo>
                <a:lnTo>
                  <a:pt x="14734" y="5030"/>
                </a:lnTo>
                <a:lnTo>
                  <a:pt x="18287" y="3353"/>
                </a:lnTo>
                <a:lnTo>
                  <a:pt x="22773" y="2235"/>
                </a:lnTo>
                <a:lnTo>
                  <a:pt x="27883" y="1490"/>
                </a:lnTo>
                <a:lnTo>
                  <a:pt x="44455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SMARTInkAnnotation129"/>
          <p:cNvSpPr/>
          <p:nvPr/>
        </p:nvSpPr>
        <p:spPr>
          <a:xfrm>
            <a:off x="7933243" y="241300"/>
            <a:ext cx="55926" cy="190501"/>
          </a:xfrm>
          <a:custGeom>
            <a:avLst/>
            <a:gdLst/>
            <a:ahLst/>
            <a:cxnLst/>
            <a:rect l="0" t="0" r="0" b="0"/>
            <a:pathLst>
              <a:path w="55926" h="190501">
                <a:moveTo>
                  <a:pt x="0" y="0"/>
                </a:moveTo>
                <a:lnTo>
                  <a:pt x="10942" y="0"/>
                </a:lnTo>
                <a:lnTo>
                  <a:pt x="12236" y="705"/>
                </a:lnTo>
                <a:lnTo>
                  <a:pt x="13805" y="1881"/>
                </a:lnTo>
                <a:lnTo>
                  <a:pt x="15558" y="3371"/>
                </a:lnTo>
                <a:lnTo>
                  <a:pt x="18138" y="4364"/>
                </a:lnTo>
                <a:lnTo>
                  <a:pt x="21269" y="5026"/>
                </a:lnTo>
                <a:lnTo>
                  <a:pt x="24770" y="5467"/>
                </a:lnTo>
                <a:lnTo>
                  <a:pt x="27809" y="6467"/>
                </a:lnTo>
                <a:lnTo>
                  <a:pt x="30541" y="7839"/>
                </a:lnTo>
                <a:lnTo>
                  <a:pt x="33068" y="9459"/>
                </a:lnTo>
                <a:lnTo>
                  <a:pt x="35460" y="11245"/>
                </a:lnTo>
                <a:lnTo>
                  <a:pt x="37760" y="13141"/>
                </a:lnTo>
                <a:lnTo>
                  <a:pt x="40000" y="15111"/>
                </a:lnTo>
                <a:lnTo>
                  <a:pt x="42199" y="17835"/>
                </a:lnTo>
                <a:lnTo>
                  <a:pt x="44371" y="21062"/>
                </a:lnTo>
                <a:lnTo>
                  <a:pt x="46523" y="24625"/>
                </a:lnTo>
                <a:lnTo>
                  <a:pt x="48667" y="29116"/>
                </a:lnTo>
                <a:lnTo>
                  <a:pt x="50800" y="34228"/>
                </a:lnTo>
                <a:lnTo>
                  <a:pt x="55925" y="47526"/>
                </a:lnTo>
                <a:lnTo>
                  <a:pt x="55639" y="52145"/>
                </a:lnTo>
                <a:lnTo>
                  <a:pt x="54743" y="58752"/>
                </a:lnTo>
                <a:lnTo>
                  <a:pt x="53439" y="66685"/>
                </a:lnTo>
                <a:lnTo>
                  <a:pt x="51865" y="74796"/>
                </a:lnTo>
                <a:lnTo>
                  <a:pt x="48231" y="91333"/>
                </a:lnTo>
                <a:lnTo>
                  <a:pt x="42217" y="116510"/>
                </a:lnTo>
                <a:lnTo>
                  <a:pt x="39440" y="124946"/>
                </a:lnTo>
                <a:lnTo>
                  <a:pt x="36178" y="133392"/>
                </a:lnTo>
                <a:lnTo>
                  <a:pt x="32591" y="141844"/>
                </a:lnTo>
                <a:lnTo>
                  <a:pt x="29493" y="149596"/>
                </a:lnTo>
                <a:lnTo>
                  <a:pt x="24168" y="163854"/>
                </a:lnTo>
                <a:lnTo>
                  <a:pt x="22466" y="169914"/>
                </a:lnTo>
                <a:lnTo>
                  <a:pt x="21332" y="175365"/>
                </a:lnTo>
                <a:lnTo>
                  <a:pt x="19062" y="19050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SMARTInkAnnotation130"/>
          <p:cNvSpPr/>
          <p:nvPr/>
        </p:nvSpPr>
        <p:spPr>
          <a:xfrm>
            <a:off x="8047614" y="247934"/>
            <a:ext cx="62976" cy="196567"/>
          </a:xfrm>
          <a:custGeom>
            <a:avLst/>
            <a:gdLst/>
            <a:ahLst/>
            <a:cxnLst/>
            <a:rect l="0" t="0" r="0" b="0"/>
            <a:pathLst>
              <a:path w="62976" h="196567">
                <a:moveTo>
                  <a:pt x="0" y="12416"/>
                </a:moveTo>
                <a:lnTo>
                  <a:pt x="6746" y="9045"/>
                </a:lnTo>
                <a:lnTo>
                  <a:pt x="10145" y="8052"/>
                </a:lnTo>
                <a:lnTo>
                  <a:pt x="13824" y="7390"/>
                </a:lnTo>
                <a:lnTo>
                  <a:pt x="17688" y="6949"/>
                </a:lnTo>
                <a:lnTo>
                  <a:pt x="20971" y="5949"/>
                </a:lnTo>
                <a:lnTo>
                  <a:pt x="23865" y="4577"/>
                </a:lnTo>
                <a:lnTo>
                  <a:pt x="26499" y="2956"/>
                </a:lnTo>
                <a:lnTo>
                  <a:pt x="29667" y="1876"/>
                </a:lnTo>
                <a:lnTo>
                  <a:pt x="33194" y="1156"/>
                </a:lnTo>
                <a:lnTo>
                  <a:pt x="36955" y="676"/>
                </a:lnTo>
                <a:lnTo>
                  <a:pt x="40168" y="356"/>
                </a:lnTo>
                <a:lnTo>
                  <a:pt x="43016" y="143"/>
                </a:lnTo>
                <a:lnTo>
                  <a:pt x="45622" y="0"/>
                </a:lnTo>
                <a:lnTo>
                  <a:pt x="47358" y="611"/>
                </a:lnTo>
                <a:lnTo>
                  <a:pt x="48516" y="1724"/>
                </a:lnTo>
                <a:lnTo>
                  <a:pt x="49287" y="3171"/>
                </a:lnTo>
                <a:lnTo>
                  <a:pt x="51214" y="6253"/>
                </a:lnTo>
                <a:lnTo>
                  <a:pt x="57120" y="15321"/>
                </a:lnTo>
                <a:lnTo>
                  <a:pt x="59261" y="19997"/>
                </a:lnTo>
                <a:lnTo>
                  <a:pt x="60687" y="24526"/>
                </a:lnTo>
                <a:lnTo>
                  <a:pt x="61638" y="28956"/>
                </a:lnTo>
                <a:lnTo>
                  <a:pt x="62272" y="35437"/>
                </a:lnTo>
                <a:lnTo>
                  <a:pt x="62694" y="43285"/>
                </a:lnTo>
                <a:lnTo>
                  <a:pt x="62975" y="52046"/>
                </a:lnTo>
                <a:lnTo>
                  <a:pt x="62458" y="61413"/>
                </a:lnTo>
                <a:lnTo>
                  <a:pt x="61407" y="71186"/>
                </a:lnTo>
                <a:lnTo>
                  <a:pt x="60000" y="81230"/>
                </a:lnTo>
                <a:lnTo>
                  <a:pt x="59062" y="91453"/>
                </a:lnTo>
                <a:lnTo>
                  <a:pt x="58435" y="101796"/>
                </a:lnTo>
                <a:lnTo>
                  <a:pt x="57742" y="122696"/>
                </a:lnTo>
                <a:lnTo>
                  <a:pt x="57432" y="143744"/>
                </a:lnTo>
                <a:lnTo>
                  <a:pt x="56645" y="154296"/>
                </a:lnTo>
                <a:lnTo>
                  <a:pt x="55412" y="164858"/>
                </a:lnTo>
                <a:lnTo>
                  <a:pt x="50832" y="196566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SMARTInkAnnotation131"/>
          <p:cNvSpPr/>
          <p:nvPr/>
        </p:nvSpPr>
        <p:spPr>
          <a:xfrm>
            <a:off x="8034910" y="336550"/>
            <a:ext cx="44475" cy="44451"/>
          </a:xfrm>
          <a:custGeom>
            <a:avLst/>
            <a:gdLst/>
            <a:ahLst/>
            <a:cxnLst/>
            <a:rect l="0" t="0" r="0" b="0"/>
            <a:pathLst>
              <a:path w="44475" h="44451">
                <a:moveTo>
                  <a:pt x="12704" y="44450"/>
                </a:moveTo>
                <a:lnTo>
                  <a:pt x="12704" y="35612"/>
                </a:lnTo>
                <a:lnTo>
                  <a:pt x="11998" y="33619"/>
                </a:lnTo>
                <a:lnTo>
                  <a:pt x="10821" y="31585"/>
                </a:lnTo>
                <a:lnTo>
                  <a:pt x="9331" y="29523"/>
                </a:lnTo>
                <a:lnTo>
                  <a:pt x="7632" y="27443"/>
                </a:lnTo>
                <a:lnTo>
                  <a:pt x="5792" y="25351"/>
                </a:lnTo>
                <a:lnTo>
                  <a:pt x="17" y="19071"/>
                </a:lnTo>
                <a:lnTo>
                  <a:pt x="5" y="19059"/>
                </a:lnTo>
                <a:lnTo>
                  <a:pt x="0" y="15682"/>
                </a:lnTo>
                <a:lnTo>
                  <a:pt x="705" y="13982"/>
                </a:lnTo>
                <a:lnTo>
                  <a:pt x="1879" y="12144"/>
                </a:lnTo>
                <a:lnTo>
                  <a:pt x="3370" y="10212"/>
                </a:lnTo>
                <a:lnTo>
                  <a:pt x="5070" y="8925"/>
                </a:lnTo>
                <a:lnTo>
                  <a:pt x="6908" y="8067"/>
                </a:lnTo>
                <a:lnTo>
                  <a:pt x="8841" y="7494"/>
                </a:lnTo>
                <a:lnTo>
                  <a:pt x="10834" y="7113"/>
                </a:lnTo>
                <a:lnTo>
                  <a:pt x="12869" y="6858"/>
                </a:lnTo>
                <a:lnTo>
                  <a:pt x="14933" y="6689"/>
                </a:lnTo>
                <a:lnTo>
                  <a:pt x="19132" y="5870"/>
                </a:lnTo>
                <a:lnTo>
                  <a:pt x="44474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SMARTInkAnnotation132"/>
          <p:cNvSpPr/>
          <p:nvPr/>
        </p:nvSpPr>
        <p:spPr>
          <a:xfrm>
            <a:off x="8263649" y="242263"/>
            <a:ext cx="106945" cy="138738"/>
          </a:xfrm>
          <a:custGeom>
            <a:avLst/>
            <a:gdLst/>
            <a:ahLst/>
            <a:cxnLst/>
            <a:rect l="0" t="0" r="0" b="0"/>
            <a:pathLst>
              <a:path w="106945" h="138738">
                <a:moveTo>
                  <a:pt x="19062" y="43487"/>
                </a:moveTo>
                <a:lnTo>
                  <a:pt x="0" y="43487"/>
                </a:lnTo>
                <a:lnTo>
                  <a:pt x="3374" y="46858"/>
                </a:lnTo>
                <a:lnTo>
                  <a:pt x="6486" y="47851"/>
                </a:lnTo>
                <a:lnTo>
                  <a:pt x="10678" y="48513"/>
                </a:lnTo>
                <a:lnTo>
                  <a:pt x="15591" y="48954"/>
                </a:lnTo>
                <a:lnTo>
                  <a:pt x="20983" y="49249"/>
                </a:lnTo>
                <a:lnTo>
                  <a:pt x="40967" y="49759"/>
                </a:lnTo>
                <a:lnTo>
                  <a:pt x="43549" y="49080"/>
                </a:lnTo>
                <a:lnTo>
                  <a:pt x="46682" y="47921"/>
                </a:lnTo>
                <a:lnTo>
                  <a:pt x="50183" y="46443"/>
                </a:lnTo>
                <a:lnTo>
                  <a:pt x="53222" y="45458"/>
                </a:lnTo>
                <a:lnTo>
                  <a:pt x="55956" y="44801"/>
                </a:lnTo>
                <a:lnTo>
                  <a:pt x="58485" y="44363"/>
                </a:lnTo>
                <a:lnTo>
                  <a:pt x="61581" y="43365"/>
                </a:lnTo>
                <a:lnTo>
                  <a:pt x="65057" y="41995"/>
                </a:lnTo>
                <a:lnTo>
                  <a:pt x="68787" y="40375"/>
                </a:lnTo>
                <a:lnTo>
                  <a:pt x="71980" y="39296"/>
                </a:lnTo>
                <a:lnTo>
                  <a:pt x="74815" y="38576"/>
                </a:lnTo>
                <a:lnTo>
                  <a:pt x="77410" y="38097"/>
                </a:lnTo>
                <a:lnTo>
                  <a:pt x="79847" y="37071"/>
                </a:lnTo>
                <a:lnTo>
                  <a:pt x="82176" y="35682"/>
                </a:lnTo>
                <a:lnTo>
                  <a:pt x="84437" y="34050"/>
                </a:lnTo>
                <a:lnTo>
                  <a:pt x="87354" y="32257"/>
                </a:lnTo>
                <a:lnTo>
                  <a:pt x="90712" y="30356"/>
                </a:lnTo>
                <a:lnTo>
                  <a:pt x="94362" y="28383"/>
                </a:lnTo>
                <a:lnTo>
                  <a:pt x="96797" y="26362"/>
                </a:lnTo>
                <a:lnTo>
                  <a:pt x="98419" y="24309"/>
                </a:lnTo>
                <a:lnTo>
                  <a:pt x="100928" y="20147"/>
                </a:lnTo>
                <a:lnTo>
                  <a:pt x="102585" y="18049"/>
                </a:lnTo>
                <a:lnTo>
                  <a:pt x="106944" y="12984"/>
                </a:lnTo>
                <a:lnTo>
                  <a:pt x="106595" y="12568"/>
                </a:lnTo>
                <a:lnTo>
                  <a:pt x="105657" y="12291"/>
                </a:lnTo>
                <a:lnTo>
                  <a:pt x="104326" y="12106"/>
                </a:lnTo>
                <a:lnTo>
                  <a:pt x="103439" y="11278"/>
                </a:lnTo>
                <a:lnTo>
                  <a:pt x="102847" y="10020"/>
                </a:lnTo>
                <a:lnTo>
                  <a:pt x="102452" y="8475"/>
                </a:lnTo>
                <a:lnTo>
                  <a:pt x="101484" y="7446"/>
                </a:lnTo>
                <a:lnTo>
                  <a:pt x="100132" y="6760"/>
                </a:lnTo>
                <a:lnTo>
                  <a:pt x="98524" y="6302"/>
                </a:lnTo>
                <a:lnTo>
                  <a:pt x="96747" y="5291"/>
                </a:lnTo>
                <a:lnTo>
                  <a:pt x="94856" y="3912"/>
                </a:lnTo>
                <a:lnTo>
                  <a:pt x="92889" y="2287"/>
                </a:lnTo>
                <a:lnTo>
                  <a:pt x="90165" y="1204"/>
                </a:lnTo>
                <a:lnTo>
                  <a:pt x="86937" y="481"/>
                </a:lnTo>
                <a:lnTo>
                  <a:pt x="83375" y="0"/>
                </a:lnTo>
                <a:lnTo>
                  <a:pt x="78881" y="385"/>
                </a:lnTo>
                <a:lnTo>
                  <a:pt x="73768" y="1346"/>
                </a:lnTo>
                <a:lnTo>
                  <a:pt x="68240" y="2693"/>
                </a:lnTo>
                <a:lnTo>
                  <a:pt x="63850" y="3591"/>
                </a:lnTo>
                <a:lnTo>
                  <a:pt x="60217" y="4190"/>
                </a:lnTo>
                <a:lnTo>
                  <a:pt x="52685" y="5150"/>
                </a:lnTo>
                <a:lnTo>
                  <a:pt x="50655" y="5935"/>
                </a:lnTo>
                <a:lnTo>
                  <a:pt x="47891" y="7163"/>
                </a:lnTo>
                <a:lnTo>
                  <a:pt x="41053" y="10410"/>
                </a:lnTo>
                <a:lnTo>
                  <a:pt x="33307" y="14205"/>
                </a:lnTo>
                <a:lnTo>
                  <a:pt x="30677" y="16204"/>
                </a:lnTo>
                <a:lnTo>
                  <a:pt x="28924" y="18243"/>
                </a:lnTo>
                <a:lnTo>
                  <a:pt x="27754" y="20308"/>
                </a:lnTo>
                <a:lnTo>
                  <a:pt x="22689" y="28246"/>
                </a:lnTo>
                <a:lnTo>
                  <a:pt x="14680" y="40476"/>
                </a:lnTo>
                <a:lnTo>
                  <a:pt x="11702" y="44030"/>
                </a:lnTo>
                <a:lnTo>
                  <a:pt x="9919" y="45966"/>
                </a:lnTo>
                <a:lnTo>
                  <a:pt x="8731" y="48667"/>
                </a:lnTo>
                <a:lnTo>
                  <a:pt x="7939" y="51879"/>
                </a:lnTo>
                <a:lnTo>
                  <a:pt x="7411" y="55432"/>
                </a:lnTo>
                <a:lnTo>
                  <a:pt x="7765" y="58506"/>
                </a:lnTo>
                <a:lnTo>
                  <a:pt x="8707" y="61261"/>
                </a:lnTo>
                <a:lnTo>
                  <a:pt x="10041" y="63803"/>
                </a:lnTo>
                <a:lnTo>
                  <a:pt x="11635" y="68320"/>
                </a:lnTo>
                <a:lnTo>
                  <a:pt x="13405" y="74153"/>
                </a:lnTo>
                <a:lnTo>
                  <a:pt x="15291" y="80864"/>
                </a:lnTo>
                <a:lnTo>
                  <a:pt x="17960" y="86044"/>
                </a:lnTo>
                <a:lnTo>
                  <a:pt x="21151" y="90203"/>
                </a:lnTo>
                <a:lnTo>
                  <a:pt x="39791" y="108689"/>
                </a:lnTo>
                <a:lnTo>
                  <a:pt x="47002" y="114472"/>
                </a:lnTo>
                <a:lnTo>
                  <a:pt x="55339" y="120443"/>
                </a:lnTo>
                <a:lnTo>
                  <a:pt x="82601" y="138737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SMARTInkAnnotation133"/>
          <p:cNvSpPr/>
          <p:nvPr/>
        </p:nvSpPr>
        <p:spPr>
          <a:xfrm>
            <a:off x="578112" y="755727"/>
            <a:ext cx="156099" cy="330098"/>
          </a:xfrm>
          <a:custGeom>
            <a:avLst/>
            <a:gdLst/>
            <a:ahLst/>
            <a:cxnLst/>
            <a:rect l="0" t="0" r="0" b="0"/>
            <a:pathLst>
              <a:path w="156099" h="330098">
                <a:moveTo>
                  <a:pt x="67143" y="6273"/>
                </a:moveTo>
                <a:lnTo>
                  <a:pt x="73419" y="0"/>
                </a:lnTo>
                <a:lnTo>
                  <a:pt x="73474" y="3317"/>
                </a:lnTo>
                <a:lnTo>
                  <a:pt x="72775" y="5008"/>
                </a:lnTo>
                <a:lnTo>
                  <a:pt x="69125" y="10758"/>
                </a:lnTo>
                <a:lnTo>
                  <a:pt x="68024" y="14852"/>
                </a:lnTo>
                <a:lnTo>
                  <a:pt x="67404" y="24494"/>
                </a:lnTo>
                <a:lnTo>
                  <a:pt x="65376" y="32245"/>
                </a:lnTo>
                <a:lnTo>
                  <a:pt x="62828" y="40394"/>
                </a:lnTo>
                <a:lnTo>
                  <a:pt x="61695" y="48719"/>
                </a:lnTo>
                <a:lnTo>
                  <a:pt x="59309" y="59005"/>
                </a:lnTo>
                <a:lnTo>
                  <a:pt x="57684" y="64711"/>
                </a:lnTo>
                <a:lnTo>
                  <a:pt x="53996" y="76695"/>
                </a:lnTo>
                <a:lnTo>
                  <a:pt x="52025" y="82854"/>
                </a:lnTo>
                <a:lnTo>
                  <a:pt x="50710" y="89077"/>
                </a:lnTo>
                <a:lnTo>
                  <a:pt x="49834" y="95342"/>
                </a:lnTo>
                <a:lnTo>
                  <a:pt x="49249" y="101636"/>
                </a:lnTo>
                <a:lnTo>
                  <a:pt x="48154" y="107948"/>
                </a:lnTo>
                <a:lnTo>
                  <a:pt x="46718" y="114273"/>
                </a:lnTo>
                <a:lnTo>
                  <a:pt x="45054" y="120606"/>
                </a:lnTo>
                <a:lnTo>
                  <a:pt x="43945" y="126945"/>
                </a:lnTo>
                <a:lnTo>
                  <a:pt x="43206" y="133288"/>
                </a:lnTo>
                <a:lnTo>
                  <a:pt x="42713" y="139633"/>
                </a:lnTo>
                <a:lnTo>
                  <a:pt x="41678" y="145979"/>
                </a:lnTo>
                <a:lnTo>
                  <a:pt x="40282" y="152327"/>
                </a:lnTo>
                <a:lnTo>
                  <a:pt x="32970" y="181095"/>
                </a:lnTo>
                <a:lnTo>
                  <a:pt x="31653" y="188437"/>
                </a:lnTo>
                <a:lnTo>
                  <a:pt x="30775" y="195449"/>
                </a:lnTo>
                <a:lnTo>
                  <a:pt x="30190" y="202240"/>
                </a:lnTo>
                <a:lnTo>
                  <a:pt x="29093" y="208885"/>
                </a:lnTo>
                <a:lnTo>
                  <a:pt x="27657" y="215431"/>
                </a:lnTo>
                <a:lnTo>
                  <a:pt x="25993" y="221911"/>
                </a:lnTo>
                <a:lnTo>
                  <a:pt x="24884" y="228348"/>
                </a:lnTo>
                <a:lnTo>
                  <a:pt x="24144" y="234757"/>
                </a:lnTo>
                <a:lnTo>
                  <a:pt x="23651" y="241145"/>
                </a:lnTo>
                <a:lnTo>
                  <a:pt x="22616" y="247521"/>
                </a:lnTo>
                <a:lnTo>
                  <a:pt x="21221" y="253888"/>
                </a:lnTo>
                <a:lnTo>
                  <a:pt x="19584" y="260250"/>
                </a:lnTo>
                <a:lnTo>
                  <a:pt x="17787" y="265902"/>
                </a:lnTo>
                <a:lnTo>
                  <a:pt x="13908" y="275945"/>
                </a:lnTo>
                <a:lnTo>
                  <a:pt x="11713" y="285112"/>
                </a:lnTo>
                <a:lnTo>
                  <a:pt x="10032" y="293890"/>
                </a:lnTo>
                <a:lnTo>
                  <a:pt x="6931" y="302496"/>
                </a:lnTo>
                <a:lnTo>
                  <a:pt x="4589" y="311903"/>
                </a:lnTo>
                <a:lnTo>
                  <a:pt x="3895" y="319158"/>
                </a:lnTo>
                <a:lnTo>
                  <a:pt x="3092" y="320696"/>
                </a:lnTo>
                <a:lnTo>
                  <a:pt x="1851" y="321722"/>
                </a:lnTo>
                <a:lnTo>
                  <a:pt x="317" y="322406"/>
                </a:lnTo>
                <a:lnTo>
                  <a:pt x="0" y="323567"/>
                </a:lnTo>
                <a:lnTo>
                  <a:pt x="495" y="325047"/>
                </a:lnTo>
                <a:lnTo>
                  <a:pt x="2989" y="329120"/>
                </a:lnTo>
                <a:lnTo>
                  <a:pt x="7096" y="329677"/>
                </a:lnTo>
                <a:lnTo>
                  <a:pt x="12921" y="329925"/>
                </a:lnTo>
                <a:lnTo>
                  <a:pt x="17864" y="330035"/>
                </a:lnTo>
                <a:lnTo>
                  <a:pt x="27989" y="330097"/>
                </a:lnTo>
                <a:lnTo>
                  <a:pt x="31862" y="329400"/>
                </a:lnTo>
                <a:lnTo>
                  <a:pt x="35856" y="328230"/>
                </a:lnTo>
                <a:lnTo>
                  <a:pt x="39931" y="326744"/>
                </a:lnTo>
                <a:lnTo>
                  <a:pt x="44060" y="325754"/>
                </a:lnTo>
                <a:lnTo>
                  <a:pt x="48224" y="325093"/>
                </a:lnTo>
                <a:lnTo>
                  <a:pt x="52412" y="324653"/>
                </a:lnTo>
                <a:lnTo>
                  <a:pt x="57322" y="324360"/>
                </a:lnTo>
                <a:lnTo>
                  <a:pt x="68426" y="324034"/>
                </a:lnTo>
                <a:lnTo>
                  <a:pt x="72940" y="323241"/>
                </a:lnTo>
                <a:lnTo>
                  <a:pt x="76656" y="322007"/>
                </a:lnTo>
                <a:lnTo>
                  <a:pt x="79839" y="320479"/>
                </a:lnTo>
                <a:lnTo>
                  <a:pt x="83373" y="319460"/>
                </a:lnTo>
                <a:lnTo>
                  <a:pt x="87141" y="318781"/>
                </a:lnTo>
                <a:lnTo>
                  <a:pt x="91064" y="318328"/>
                </a:lnTo>
                <a:lnTo>
                  <a:pt x="95093" y="317321"/>
                </a:lnTo>
                <a:lnTo>
                  <a:pt x="99190" y="315944"/>
                </a:lnTo>
                <a:lnTo>
                  <a:pt x="103333" y="314320"/>
                </a:lnTo>
                <a:lnTo>
                  <a:pt x="107507" y="313238"/>
                </a:lnTo>
                <a:lnTo>
                  <a:pt x="111702" y="312516"/>
                </a:lnTo>
                <a:lnTo>
                  <a:pt x="115911" y="312035"/>
                </a:lnTo>
                <a:lnTo>
                  <a:pt x="119423" y="311009"/>
                </a:lnTo>
                <a:lnTo>
                  <a:pt x="122470" y="309619"/>
                </a:lnTo>
                <a:lnTo>
                  <a:pt x="125207" y="307987"/>
                </a:lnTo>
                <a:lnTo>
                  <a:pt x="128444" y="306899"/>
                </a:lnTo>
                <a:lnTo>
                  <a:pt x="132014" y="306174"/>
                </a:lnTo>
                <a:lnTo>
                  <a:pt x="135806" y="305690"/>
                </a:lnTo>
                <a:lnTo>
                  <a:pt x="139040" y="305368"/>
                </a:lnTo>
                <a:lnTo>
                  <a:pt x="141902" y="305153"/>
                </a:lnTo>
                <a:lnTo>
                  <a:pt x="144516" y="305010"/>
                </a:lnTo>
                <a:lnTo>
                  <a:pt x="146965" y="304208"/>
                </a:lnTo>
                <a:lnTo>
                  <a:pt x="151568" y="301437"/>
                </a:lnTo>
                <a:lnTo>
                  <a:pt x="153078" y="299710"/>
                </a:lnTo>
                <a:lnTo>
                  <a:pt x="154085" y="297853"/>
                </a:lnTo>
                <a:lnTo>
                  <a:pt x="155203" y="293909"/>
                </a:lnTo>
                <a:lnTo>
                  <a:pt x="156098" y="285673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SMARTInkAnnotation134"/>
          <p:cNvSpPr/>
          <p:nvPr/>
        </p:nvSpPr>
        <p:spPr>
          <a:xfrm>
            <a:off x="829544" y="831850"/>
            <a:ext cx="24486" cy="184151"/>
          </a:xfrm>
          <a:custGeom>
            <a:avLst/>
            <a:gdLst/>
            <a:ahLst/>
            <a:cxnLst/>
            <a:rect l="0" t="0" r="0" b="0"/>
            <a:pathLst>
              <a:path w="24486" h="184151">
                <a:moveTo>
                  <a:pt x="12683" y="0"/>
                </a:moveTo>
                <a:lnTo>
                  <a:pt x="18154" y="0"/>
                </a:lnTo>
                <a:lnTo>
                  <a:pt x="18448" y="705"/>
                </a:lnTo>
                <a:lnTo>
                  <a:pt x="18776" y="3371"/>
                </a:lnTo>
                <a:lnTo>
                  <a:pt x="19569" y="5069"/>
                </a:lnTo>
                <a:lnTo>
                  <a:pt x="20803" y="6907"/>
                </a:lnTo>
                <a:lnTo>
                  <a:pt x="22333" y="8838"/>
                </a:lnTo>
                <a:lnTo>
                  <a:pt x="23352" y="10831"/>
                </a:lnTo>
                <a:lnTo>
                  <a:pt x="24032" y="12865"/>
                </a:lnTo>
                <a:lnTo>
                  <a:pt x="24485" y="14927"/>
                </a:lnTo>
                <a:lnTo>
                  <a:pt x="24081" y="17007"/>
                </a:lnTo>
                <a:lnTo>
                  <a:pt x="23106" y="19099"/>
                </a:lnTo>
                <a:lnTo>
                  <a:pt x="21750" y="21199"/>
                </a:lnTo>
                <a:lnTo>
                  <a:pt x="20845" y="24010"/>
                </a:lnTo>
                <a:lnTo>
                  <a:pt x="20243" y="27296"/>
                </a:lnTo>
                <a:lnTo>
                  <a:pt x="19841" y="30897"/>
                </a:lnTo>
                <a:lnTo>
                  <a:pt x="19573" y="34709"/>
                </a:lnTo>
                <a:lnTo>
                  <a:pt x="19394" y="38662"/>
                </a:lnTo>
                <a:lnTo>
                  <a:pt x="19196" y="46816"/>
                </a:lnTo>
                <a:lnTo>
                  <a:pt x="19108" y="55144"/>
                </a:lnTo>
                <a:lnTo>
                  <a:pt x="18378" y="59340"/>
                </a:lnTo>
                <a:lnTo>
                  <a:pt x="17186" y="63549"/>
                </a:lnTo>
                <a:lnTo>
                  <a:pt x="15685" y="67766"/>
                </a:lnTo>
                <a:lnTo>
                  <a:pt x="14684" y="71988"/>
                </a:lnTo>
                <a:lnTo>
                  <a:pt x="14017" y="76214"/>
                </a:lnTo>
                <a:lnTo>
                  <a:pt x="13573" y="80443"/>
                </a:lnTo>
                <a:lnTo>
                  <a:pt x="13276" y="84673"/>
                </a:lnTo>
                <a:lnTo>
                  <a:pt x="13078" y="88904"/>
                </a:lnTo>
                <a:lnTo>
                  <a:pt x="12859" y="98074"/>
                </a:lnTo>
                <a:lnTo>
                  <a:pt x="12761" y="109205"/>
                </a:lnTo>
                <a:lnTo>
                  <a:pt x="12029" y="114431"/>
                </a:lnTo>
                <a:lnTo>
                  <a:pt x="10835" y="119326"/>
                </a:lnTo>
                <a:lnTo>
                  <a:pt x="9333" y="124001"/>
                </a:lnTo>
                <a:lnTo>
                  <a:pt x="8332" y="127823"/>
                </a:lnTo>
                <a:lnTo>
                  <a:pt x="7664" y="131076"/>
                </a:lnTo>
                <a:lnTo>
                  <a:pt x="7219" y="133951"/>
                </a:lnTo>
                <a:lnTo>
                  <a:pt x="6217" y="137278"/>
                </a:lnTo>
                <a:lnTo>
                  <a:pt x="4842" y="140908"/>
                </a:lnTo>
                <a:lnTo>
                  <a:pt x="3220" y="144738"/>
                </a:lnTo>
                <a:lnTo>
                  <a:pt x="2138" y="148703"/>
                </a:lnTo>
                <a:lnTo>
                  <a:pt x="1417" y="152758"/>
                </a:lnTo>
                <a:lnTo>
                  <a:pt x="937" y="156872"/>
                </a:lnTo>
                <a:lnTo>
                  <a:pt x="616" y="160320"/>
                </a:lnTo>
                <a:lnTo>
                  <a:pt x="260" y="166033"/>
                </a:lnTo>
                <a:lnTo>
                  <a:pt x="102" y="170924"/>
                </a:lnTo>
                <a:lnTo>
                  <a:pt x="0" y="179813"/>
                </a:lnTo>
                <a:lnTo>
                  <a:pt x="698" y="181258"/>
                </a:lnTo>
                <a:lnTo>
                  <a:pt x="1869" y="182222"/>
                </a:lnTo>
                <a:lnTo>
                  <a:pt x="3356" y="182865"/>
                </a:lnTo>
                <a:lnTo>
                  <a:pt x="5053" y="183293"/>
                </a:lnTo>
                <a:lnTo>
                  <a:pt x="6890" y="183579"/>
                </a:lnTo>
                <a:lnTo>
                  <a:pt x="12683" y="18415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SMARTInkAnnotation135"/>
          <p:cNvSpPr/>
          <p:nvPr/>
        </p:nvSpPr>
        <p:spPr>
          <a:xfrm>
            <a:off x="969306" y="787400"/>
            <a:ext cx="31694" cy="254001"/>
          </a:xfrm>
          <a:custGeom>
            <a:avLst/>
            <a:gdLst/>
            <a:ahLst/>
            <a:cxnLst/>
            <a:rect l="0" t="0" r="0" b="0"/>
            <a:pathLst>
              <a:path w="31694" h="254001">
                <a:moveTo>
                  <a:pt x="25416" y="0"/>
                </a:moveTo>
                <a:lnTo>
                  <a:pt x="28789" y="3371"/>
                </a:lnTo>
                <a:lnTo>
                  <a:pt x="29783" y="5069"/>
                </a:lnTo>
                <a:lnTo>
                  <a:pt x="30445" y="6907"/>
                </a:lnTo>
                <a:lnTo>
                  <a:pt x="31378" y="12865"/>
                </a:lnTo>
                <a:lnTo>
                  <a:pt x="31654" y="19099"/>
                </a:lnTo>
                <a:lnTo>
                  <a:pt x="31693" y="21199"/>
                </a:lnTo>
                <a:lnTo>
                  <a:pt x="31012" y="24011"/>
                </a:lnTo>
                <a:lnTo>
                  <a:pt x="29853" y="27296"/>
                </a:lnTo>
                <a:lnTo>
                  <a:pt x="28374" y="30897"/>
                </a:lnTo>
                <a:lnTo>
                  <a:pt x="27388" y="34004"/>
                </a:lnTo>
                <a:lnTo>
                  <a:pt x="26731" y="36780"/>
                </a:lnTo>
                <a:lnTo>
                  <a:pt x="26000" y="42452"/>
                </a:lnTo>
                <a:lnTo>
                  <a:pt x="25676" y="49677"/>
                </a:lnTo>
                <a:lnTo>
                  <a:pt x="25493" y="61678"/>
                </a:lnTo>
                <a:lnTo>
                  <a:pt x="25416" y="147227"/>
                </a:lnTo>
                <a:lnTo>
                  <a:pt x="24710" y="152479"/>
                </a:lnTo>
                <a:lnTo>
                  <a:pt x="23534" y="157392"/>
                </a:lnTo>
                <a:lnTo>
                  <a:pt x="22043" y="162078"/>
                </a:lnTo>
                <a:lnTo>
                  <a:pt x="21049" y="166613"/>
                </a:lnTo>
                <a:lnTo>
                  <a:pt x="20387" y="171048"/>
                </a:lnTo>
                <a:lnTo>
                  <a:pt x="19946" y="175415"/>
                </a:lnTo>
                <a:lnTo>
                  <a:pt x="19651" y="180443"/>
                </a:lnTo>
                <a:lnTo>
                  <a:pt x="19324" y="191675"/>
                </a:lnTo>
                <a:lnTo>
                  <a:pt x="18531" y="196928"/>
                </a:lnTo>
                <a:lnTo>
                  <a:pt x="17296" y="201841"/>
                </a:lnTo>
                <a:lnTo>
                  <a:pt x="15767" y="206527"/>
                </a:lnTo>
                <a:lnTo>
                  <a:pt x="14747" y="210357"/>
                </a:lnTo>
                <a:lnTo>
                  <a:pt x="14068" y="213616"/>
                </a:lnTo>
                <a:lnTo>
                  <a:pt x="13614" y="216494"/>
                </a:lnTo>
                <a:lnTo>
                  <a:pt x="12606" y="219824"/>
                </a:lnTo>
                <a:lnTo>
                  <a:pt x="11228" y="223455"/>
                </a:lnTo>
                <a:lnTo>
                  <a:pt x="9604" y="227286"/>
                </a:lnTo>
                <a:lnTo>
                  <a:pt x="8521" y="230547"/>
                </a:lnTo>
                <a:lnTo>
                  <a:pt x="7798" y="233426"/>
                </a:lnTo>
                <a:lnTo>
                  <a:pt x="6996" y="238506"/>
                </a:lnTo>
                <a:lnTo>
                  <a:pt x="6639" y="243115"/>
                </a:lnTo>
                <a:lnTo>
                  <a:pt x="5839" y="245333"/>
                </a:lnTo>
                <a:lnTo>
                  <a:pt x="4598" y="247516"/>
                </a:lnTo>
                <a:lnTo>
                  <a:pt x="0" y="25400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SMARTInkAnnotation136"/>
          <p:cNvSpPr/>
          <p:nvPr/>
        </p:nvSpPr>
        <p:spPr>
          <a:xfrm>
            <a:off x="1039469" y="850900"/>
            <a:ext cx="120457" cy="114300"/>
          </a:xfrm>
          <a:custGeom>
            <a:avLst/>
            <a:gdLst/>
            <a:ahLst/>
            <a:cxnLst/>
            <a:rect l="0" t="0" r="0" b="0"/>
            <a:pathLst>
              <a:path w="120457" h="114300">
                <a:moveTo>
                  <a:pt x="31501" y="0"/>
                </a:moveTo>
                <a:lnTo>
                  <a:pt x="43063" y="0"/>
                </a:lnTo>
                <a:lnTo>
                  <a:pt x="45582" y="1881"/>
                </a:lnTo>
                <a:lnTo>
                  <a:pt x="50271" y="6088"/>
                </a:lnTo>
                <a:lnTo>
                  <a:pt x="50476" y="9643"/>
                </a:lnTo>
                <a:lnTo>
                  <a:pt x="50537" y="11794"/>
                </a:lnTo>
                <a:lnTo>
                  <a:pt x="49839" y="12096"/>
                </a:lnTo>
                <a:lnTo>
                  <a:pt x="47182" y="12432"/>
                </a:lnTo>
                <a:lnTo>
                  <a:pt x="46191" y="13227"/>
                </a:lnTo>
                <a:lnTo>
                  <a:pt x="45530" y="14462"/>
                </a:lnTo>
                <a:lnTo>
                  <a:pt x="45090" y="15991"/>
                </a:lnTo>
                <a:lnTo>
                  <a:pt x="44090" y="17716"/>
                </a:lnTo>
                <a:lnTo>
                  <a:pt x="42717" y="19572"/>
                </a:lnTo>
                <a:lnTo>
                  <a:pt x="41096" y="21515"/>
                </a:lnTo>
                <a:lnTo>
                  <a:pt x="40016" y="23515"/>
                </a:lnTo>
                <a:lnTo>
                  <a:pt x="39295" y="25555"/>
                </a:lnTo>
                <a:lnTo>
                  <a:pt x="38815" y="27620"/>
                </a:lnTo>
                <a:lnTo>
                  <a:pt x="37789" y="29702"/>
                </a:lnTo>
                <a:lnTo>
                  <a:pt x="36399" y="31796"/>
                </a:lnTo>
                <a:lnTo>
                  <a:pt x="34766" y="33897"/>
                </a:lnTo>
                <a:lnTo>
                  <a:pt x="33678" y="36004"/>
                </a:lnTo>
                <a:lnTo>
                  <a:pt x="32952" y="38113"/>
                </a:lnTo>
                <a:lnTo>
                  <a:pt x="32468" y="40226"/>
                </a:lnTo>
                <a:lnTo>
                  <a:pt x="31440" y="42339"/>
                </a:lnTo>
                <a:lnTo>
                  <a:pt x="30048" y="44454"/>
                </a:lnTo>
                <a:lnTo>
                  <a:pt x="28414" y="46569"/>
                </a:lnTo>
                <a:lnTo>
                  <a:pt x="27325" y="48685"/>
                </a:lnTo>
                <a:lnTo>
                  <a:pt x="26599" y="50801"/>
                </a:lnTo>
                <a:lnTo>
                  <a:pt x="26115" y="52917"/>
                </a:lnTo>
                <a:lnTo>
                  <a:pt x="25086" y="54328"/>
                </a:lnTo>
                <a:lnTo>
                  <a:pt x="23694" y="55269"/>
                </a:lnTo>
                <a:lnTo>
                  <a:pt x="22060" y="55896"/>
                </a:lnTo>
                <a:lnTo>
                  <a:pt x="18362" y="58474"/>
                </a:lnTo>
                <a:lnTo>
                  <a:pt x="16388" y="60149"/>
                </a:lnTo>
                <a:lnTo>
                  <a:pt x="15071" y="61972"/>
                </a:lnTo>
                <a:lnTo>
                  <a:pt x="14194" y="63892"/>
                </a:lnTo>
                <a:lnTo>
                  <a:pt x="13609" y="65878"/>
                </a:lnTo>
                <a:lnTo>
                  <a:pt x="12513" y="67907"/>
                </a:lnTo>
                <a:lnTo>
                  <a:pt x="11076" y="69966"/>
                </a:lnTo>
                <a:lnTo>
                  <a:pt x="7071" y="74968"/>
                </a:lnTo>
                <a:lnTo>
                  <a:pt x="6523" y="77534"/>
                </a:lnTo>
                <a:lnTo>
                  <a:pt x="6377" y="79206"/>
                </a:lnTo>
                <a:lnTo>
                  <a:pt x="5573" y="81026"/>
                </a:lnTo>
                <a:lnTo>
                  <a:pt x="4332" y="82945"/>
                </a:lnTo>
                <a:lnTo>
                  <a:pt x="640" y="87724"/>
                </a:lnTo>
                <a:lnTo>
                  <a:pt x="135" y="90259"/>
                </a:lnTo>
                <a:lnTo>
                  <a:pt x="0" y="91922"/>
                </a:lnTo>
                <a:lnTo>
                  <a:pt x="616" y="93737"/>
                </a:lnTo>
                <a:lnTo>
                  <a:pt x="1733" y="95652"/>
                </a:lnTo>
                <a:lnTo>
                  <a:pt x="5225" y="100425"/>
                </a:lnTo>
                <a:lnTo>
                  <a:pt x="5702" y="102959"/>
                </a:lnTo>
                <a:lnTo>
                  <a:pt x="5830" y="104623"/>
                </a:lnTo>
                <a:lnTo>
                  <a:pt x="6621" y="105732"/>
                </a:lnTo>
                <a:lnTo>
                  <a:pt x="7854" y="106471"/>
                </a:lnTo>
                <a:lnTo>
                  <a:pt x="9382" y="106964"/>
                </a:lnTo>
                <a:lnTo>
                  <a:pt x="11813" y="107998"/>
                </a:lnTo>
                <a:lnTo>
                  <a:pt x="18279" y="111029"/>
                </a:lnTo>
                <a:lnTo>
                  <a:pt x="21274" y="112119"/>
                </a:lnTo>
                <a:lnTo>
                  <a:pt x="23977" y="112846"/>
                </a:lnTo>
                <a:lnTo>
                  <a:pt x="26485" y="113331"/>
                </a:lnTo>
                <a:lnTo>
                  <a:pt x="29569" y="113654"/>
                </a:lnTo>
                <a:lnTo>
                  <a:pt x="33037" y="113869"/>
                </a:lnTo>
                <a:lnTo>
                  <a:pt x="39949" y="114108"/>
                </a:lnTo>
                <a:lnTo>
                  <a:pt x="47810" y="114243"/>
                </a:lnTo>
                <a:lnTo>
                  <a:pt x="86671" y="114299"/>
                </a:lnTo>
                <a:lnTo>
                  <a:pt x="90167" y="113594"/>
                </a:lnTo>
                <a:lnTo>
                  <a:pt x="93203" y="112418"/>
                </a:lnTo>
                <a:lnTo>
                  <a:pt x="95934" y="110929"/>
                </a:lnTo>
                <a:lnTo>
                  <a:pt x="98460" y="109936"/>
                </a:lnTo>
                <a:lnTo>
                  <a:pt x="100850" y="109274"/>
                </a:lnTo>
                <a:lnTo>
                  <a:pt x="103149" y="108832"/>
                </a:lnTo>
                <a:lnTo>
                  <a:pt x="106094" y="107833"/>
                </a:lnTo>
                <a:lnTo>
                  <a:pt x="109470" y="106460"/>
                </a:lnTo>
                <a:lnTo>
                  <a:pt x="120456" y="10160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SMARTInkAnnotation137"/>
          <p:cNvSpPr/>
          <p:nvPr/>
        </p:nvSpPr>
        <p:spPr>
          <a:xfrm>
            <a:off x="1192666" y="800396"/>
            <a:ext cx="113401" cy="190093"/>
          </a:xfrm>
          <a:custGeom>
            <a:avLst/>
            <a:gdLst/>
            <a:ahLst/>
            <a:cxnLst/>
            <a:rect l="0" t="0" r="0" b="0"/>
            <a:pathLst>
              <a:path w="113401" h="190093">
                <a:moveTo>
                  <a:pt x="37152" y="75904"/>
                </a:moveTo>
                <a:lnTo>
                  <a:pt x="12727" y="100314"/>
                </a:lnTo>
                <a:lnTo>
                  <a:pt x="12397" y="101350"/>
                </a:lnTo>
                <a:lnTo>
                  <a:pt x="11824" y="106684"/>
                </a:lnTo>
                <a:lnTo>
                  <a:pt x="11763" y="110738"/>
                </a:lnTo>
                <a:lnTo>
                  <a:pt x="12460" y="112532"/>
                </a:lnTo>
                <a:lnTo>
                  <a:pt x="15117" y="116407"/>
                </a:lnTo>
                <a:lnTo>
                  <a:pt x="17210" y="119184"/>
                </a:lnTo>
                <a:lnTo>
                  <a:pt x="18209" y="119574"/>
                </a:lnTo>
                <a:lnTo>
                  <a:pt x="21203" y="120007"/>
                </a:lnTo>
                <a:lnTo>
                  <a:pt x="23695" y="120123"/>
                </a:lnTo>
                <a:lnTo>
                  <a:pt x="30230" y="120251"/>
                </a:lnTo>
                <a:lnTo>
                  <a:pt x="33244" y="119580"/>
                </a:lnTo>
                <a:lnTo>
                  <a:pt x="35959" y="118427"/>
                </a:lnTo>
                <a:lnTo>
                  <a:pt x="38475" y="116953"/>
                </a:lnTo>
                <a:lnTo>
                  <a:pt x="40858" y="115264"/>
                </a:lnTo>
                <a:lnTo>
                  <a:pt x="43153" y="113433"/>
                </a:lnTo>
                <a:lnTo>
                  <a:pt x="45389" y="111507"/>
                </a:lnTo>
                <a:lnTo>
                  <a:pt x="48291" y="110222"/>
                </a:lnTo>
                <a:lnTo>
                  <a:pt x="51638" y="109366"/>
                </a:lnTo>
                <a:lnTo>
                  <a:pt x="55282" y="108796"/>
                </a:lnTo>
                <a:lnTo>
                  <a:pt x="58417" y="107709"/>
                </a:lnTo>
                <a:lnTo>
                  <a:pt x="61213" y="106280"/>
                </a:lnTo>
                <a:lnTo>
                  <a:pt x="63783" y="104621"/>
                </a:lnTo>
                <a:lnTo>
                  <a:pt x="66202" y="102810"/>
                </a:lnTo>
                <a:lnTo>
                  <a:pt x="68521" y="100897"/>
                </a:lnTo>
                <a:lnTo>
                  <a:pt x="70772" y="98916"/>
                </a:lnTo>
                <a:lnTo>
                  <a:pt x="73686" y="96890"/>
                </a:lnTo>
                <a:lnTo>
                  <a:pt x="77040" y="94833"/>
                </a:lnTo>
                <a:lnTo>
                  <a:pt x="85822" y="89834"/>
                </a:lnTo>
                <a:lnTo>
                  <a:pt x="88906" y="85388"/>
                </a:lnTo>
                <a:lnTo>
                  <a:pt x="90717" y="82226"/>
                </a:lnTo>
                <a:lnTo>
                  <a:pt x="92630" y="79413"/>
                </a:lnTo>
                <a:lnTo>
                  <a:pt x="94612" y="76832"/>
                </a:lnTo>
                <a:lnTo>
                  <a:pt x="96638" y="74406"/>
                </a:lnTo>
                <a:lnTo>
                  <a:pt x="98890" y="69829"/>
                </a:lnTo>
                <a:lnTo>
                  <a:pt x="99491" y="67620"/>
                </a:lnTo>
                <a:lnTo>
                  <a:pt x="102041" y="63285"/>
                </a:lnTo>
                <a:lnTo>
                  <a:pt x="103709" y="61142"/>
                </a:lnTo>
                <a:lnTo>
                  <a:pt x="104822" y="58301"/>
                </a:lnTo>
                <a:lnTo>
                  <a:pt x="105563" y="54997"/>
                </a:lnTo>
                <a:lnTo>
                  <a:pt x="106057" y="51382"/>
                </a:lnTo>
                <a:lnTo>
                  <a:pt x="106607" y="45485"/>
                </a:lnTo>
                <a:lnTo>
                  <a:pt x="106753" y="42925"/>
                </a:lnTo>
                <a:lnTo>
                  <a:pt x="106145" y="40512"/>
                </a:lnTo>
                <a:lnTo>
                  <a:pt x="103586" y="35950"/>
                </a:lnTo>
                <a:lnTo>
                  <a:pt x="102622" y="33040"/>
                </a:lnTo>
                <a:lnTo>
                  <a:pt x="101979" y="29689"/>
                </a:lnTo>
                <a:lnTo>
                  <a:pt x="101550" y="26044"/>
                </a:lnTo>
                <a:lnTo>
                  <a:pt x="100558" y="22908"/>
                </a:lnTo>
                <a:lnTo>
                  <a:pt x="97573" y="17543"/>
                </a:lnTo>
                <a:lnTo>
                  <a:pt x="95789" y="15124"/>
                </a:lnTo>
                <a:lnTo>
                  <a:pt x="93893" y="12806"/>
                </a:lnTo>
                <a:lnTo>
                  <a:pt x="89151" y="7388"/>
                </a:lnTo>
                <a:lnTo>
                  <a:pt x="87350" y="6237"/>
                </a:lnTo>
                <a:lnTo>
                  <a:pt x="84738" y="4765"/>
                </a:lnTo>
                <a:lnTo>
                  <a:pt x="81584" y="3078"/>
                </a:lnTo>
                <a:lnTo>
                  <a:pt x="78775" y="1953"/>
                </a:lnTo>
                <a:lnTo>
                  <a:pt x="76197" y="1203"/>
                </a:lnTo>
                <a:lnTo>
                  <a:pt x="73772" y="703"/>
                </a:lnTo>
                <a:lnTo>
                  <a:pt x="70744" y="370"/>
                </a:lnTo>
                <a:lnTo>
                  <a:pt x="67313" y="148"/>
                </a:lnTo>
                <a:lnTo>
                  <a:pt x="63613" y="0"/>
                </a:lnTo>
                <a:lnTo>
                  <a:pt x="60441" y="607"/>
                </a:lnTo>
                <a:lnTo>
                  <a:pt x="57620" y="1717"/>
                </a:lnTo>
                <a:lnTo>
                  <a:pt x="55034" y="3162"/>
                </a:lnTo>
                <a:lnTo>
                  <a:pt x="52603" y="4832"/>
                </a:lnTo>
                <a:lnTo>
                  <a:pt x="50277" y="6650"/>
                </a:lnTo>
                <a:lnTo>
                  <a:pt x="48020" y="8568"/>
                </a:lnTo>
                <a:lnTo>
                  <a:pt x="45810" y="10552"/>
                </a:lnTo>
                <a:lnTo>
                  <a:pt x="41471" y="14638"/>
                </a:lnTo>
                <a:lnTo>
                  <a:pt x="31686" y="24276"/>
                </a:lnTo>
                <a:lnTo>
                  <a:pt x="28566" y="28080"/>
                </a:lnTo>
                <a:lnTo>
                  <a:pt x="25780" y="32027"/>
                </a:lnTo>
                <a:lnTo>
                  <a:pt x="23217" y="36069"/>
                </a:lnTo>
                <a:lnTo>
                  <a:pt x="20802" y="40175"/>
                </a:lnTo>
                <a:lnTo>
                  <a:pt x="18486" y="44324"/>
                </a:lnTo>
                <a:lnTo>
                  <a:pt x="16237" y="48500"/>
                </a:lnTo>
                <a:lnTo>
                  <a:pt x="14737" y="52696"/>
                </a:lnTo>
                <a:lnTo>
                  <a:pt x="13737" y="56904"/>
                </a:lnTo>
                <a:lnTo>
                  <a:pt x="13070" y="61121"/>
                </a:lnTo>
                <a:lnTo>
                  <a:pt x="11920" y="66048"/>
                </a:lnTo>
                <a:lnTo>
                  <a:pt x="10447" y="71450"/>
                </a:lnTo>
                <a:lnTo>
                  <a:pt x="8759" y="77168"/>
                </a:lnTo>
                <a:lnTo>
                  <a:pt x="7633" y="82391"/>
                </a:lnTo>
                <a:lnTo>
                  <a:pt x="6883" y="87284"/>
                </a:lnTo>
                <a:lnTo>
                  <a:pt x="6383" y="91958"/>
                </a:lnTo>
                <a:lnTo>
                  <a:pt x="5344" y="96484"/>
                </a:lnTo>
                <a:lnTo>
                  <a:pt x="3945" y="100913"/>
                </a:lnTo>
                <a:lnTo>
                  <a:pt x="2306" y="105277"/>
                </a:lnTo>
                <a:lnTo>
                  <a:pt x="1214" y="109597"/>
                </a:lnTo>
                <a:lnTo>
                  <a:pt x="485" y="113888"/>
                </a:lnTo>
                <a:lnTo>
                  <a:pt x="0" y="118160"/>
                </a:lnTo>
                <a:lnTo>
                  <a:pt x="382" y="122419"/>
                </a:lnTo>
                <a:lnTo>
                  <a:pt x="1343" y="126670"/>
                </a:lnTo>
                <a:lnTo>
                  <a:pt x="2689" y="130914"/>
                </a:lnTo>
                <a:lnTo>
                  <a:pt x="3587" y="135155"/>
                </a:lnTo>
                <a:lnTo>
                  <a:pt x="4186" y="139394"/>
                </a:lnTo>
                <a:lnTo>
                  <a:pt x="4585" y="143631"/>
                </a:lnTo>
                <a:lnTo>
                  <a:pt x="5557" y="147161"/>
                </a:lnTo>
                <a:lnTo>
                  <a:pt x="8519" y="152964"/>
                </a:lnTo>
                <a:lnTo>
                  <a:pt x="9592" y="156205"/>
                </a:lnTo>
                <a:lnTo>
                  <a:pt x="10307" y="159777"/>
                </a:lnTo>
                <a:lnTo>
                  <a:pt x="10784" y="163569"/>
                </a:lnTo>
                <a:lnTo>
                  <a:pt x="11807" y="166803"/>
                </a:lnTo>
                <a:lnTo>
                  <a:pt x="14827" y="172278"/>
                </a:lnTo>
                <a:lnTo>
                  <a:pt x="16621" y="174725"/>
                </a:lnTo>
                <a:lnTo>
                  <a:pt x="18523" y="177063"/>
                </a:lnTo>
                <a:lnTo>
                  <a:pt x="20497" y="179327"/>
                </a:lnTo>
                <a:lnTo>
                  <a:pt x="23225" y="181541"/>
                </a:lnTo>
                <a:lnTo>
                  <a:pt x="26455" y="183723"/>
                </a:lnTo>
                <a:lnTo>
                  <a:pt x="30021" y="185884"/>
                </a:lnTo>
                <a:lnTo>
                  <a:pt x="33104" y="187324"/>
                </a:lnTo>
                <a:lnTo>
                  <a:pt x="35866" y="188284"/>
                </a:lnTo>
                <a:lnTo>
                  <a:pt x="38413" y="188924"/>
                </a:lnTo>
                <a:lnTo>
                  <a:pt x="40817" y="189351"/>
                </a:lnTo>
                <a:lnTo>
                  <a:pt x="43125" y="189635"/>
                </a:lnTo>
                <a:lnTo>
                  <a:pt x="45370" y="189825"/>
                </a:lnTo>
                <a:lnTo>
                  <a:pt x="48279" y="189951"/>
                </a:lnTo>
                <a:lnTo>
                  <a:pt x="55276" y="190092"/>
                </a:lnTo>
                <a:lnTo>
                  <a:pt x="59119" y="189424"/>
                </a:lnTo>
                <a:lnTo>
                  <a:pt x="63093" y="188273"/>
                </a:lnTo>
                <a:lnTo>
                  <a:pt x="67154" y="186800"/>
                </a:lnTo>
                <a:lnTo>
                  <a:pt x="71273" y="185112"/>
                </a:lnTo>
                <a:lnTo>
                  <a:pt x="75432" y="183282"/>
                </a:lnTo>
                <a:lnTo>
                  <a:pt x="83817" y="179366"/>
                </a:lnTo>
                <a:lnTo>
                  <a:pt x="113400" y="164804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SMARTInkAnnotation138"/>
          <p:cNvSpPr/>
          <p:nvPr/>
        </p:nvSpPr>
        <p:spPr>
          <a:xfrm>
            <a:off x="1414092" y="742950"/>
            <a:ext cx="152487" cy="215814"/>
          </a:xfrm>
          <a:custGeom>
            <a:avLst/>
            <a:gdLst/>
            <a:ahLst/>
            <a:cxnLst/>
            <a:rect l="0" t="0" r="0" b="0"/>
            <a:pathLst>
              <a:path w="152487" h="215814">
                <a:moveTo>
                  <a:pt x="50823" y="0"/>
                </a:moveTo>
                <a:lnTo>
                  <a:pt x="56915" y="0"/>
                </a:lnTo>
                <a:lnTo>
                  <a:pt x="60472" y="3371"/>
                </a:lnTo>
                <a:lnTo>
                  <a:pt x="61492" y="5070"/>
                </a:lnTo>
                <a:lnTo>
                  <a:pt x="63262" y="11556"/>
                </a:lnTo>
                <a:lnTo>
                  <a:pt x="61529" y="14073"/>
                </a:lnTo>
                <a:lnTo>
                  <a:pt x="60078" y="15732"/>
                </a:lnTo>
                <a:lnTo>
                  <a:pt x="59111" y="18249"/>
                </a:lnTo>
                <a:lnTo>
                  <a:pt x="58037" y="24809"/>
                </a:lnTo>
                <a:lnTo>
                  <a:pt x="57559" y="30546"/>
                </a:lnTo>
                <a:lnTo>
                  <a:pt x="57432" y="33064"/>
                </a:lnTo>
                <a:lnTo>
                  <a:pt x="55407" y="39625"/>
                </a:lnTo>
                <a:lnTo>
                  <a:pt x="53879" y="43350"/>
                </a:lnTo>
                <a:lnTo>
                  <a:pt x="52155" y="47244"/>
                </a:lnTo>
                <a:lnTo>
                  <a:pt x="48356" y="55334"/>
                </a:lnTo>
                <a:lnTo>
                  <a:pt x="16934" y="118534"/>
                </a:lnTo>
                <a:lnTo>
                  <a:pt x="15522" y="122767"/>
                </a:lnTo>
                <a:lnTo>
                  <a:pt x="14581" y="127000"/>
                </a:lnTo>
                <a:lnTo>
                  <a:pt x="13954" y="131233"/>
                </a:lnTo>
                <a:lnTo>
                  <a:pt x="12830" y="135467"/>
                </a:lnTo>
                <a:lnTo>
                  <a:pt x="11374" y="139700"/>
                </a:lnTo>
                <a:lnTo>
                  <a:pt x="9698" y="143933"/>
                </a:lnTo>
                <a:lnTo>
                  <a:pt x="5953" y="150518"/>
                </a:lnTo>
                <a:lnTo>
                  <a:pt x="2641" y="155797"/>
                </a:lnTo>
                <a:lnTo>
                  <a:pt x="1169" y="160495"/>
                </a:lnTo>
                <a:lnTo>
                  <a:pt x="515" y="166816"/>
                </a:lnTo>
                <a:lnTo>
                  <a:pt x="224" y="173624"/>
                </a:lnTo>
                <a:lnTo>
                  <a:pt x="60" y="181423"/>
                </a:lnTo>
                <a:lnTo>
                  <a:pt x="0" y="192536"/>
                </a:lnTo>
                <a:lnTo>
                  <a:pt x="703" y="193974"/>
                </a:lnTo>
                <a:lnTo>
                  <a:pt x="1878" y="194933"/>
                </a:lnTo>
                <a:lnTo>
                  <a:pt x="3367" y="195572"/>
                </a:lnTo>
                <a:lnTo>
                  <a:pt x="6905" y="198163"/>
                </a:lnTo>
                <a:lnTo>
                  <a:pt x="8836" y="199842"/>
                </a:lnTo>
                <a:lnTo>
                  <a:pt x="10124" y="201667"/>
                </a:lnTo>
                <a:lnTo>
                  <a:pt x="11555" y="205576"/>
                </a:lnTo>
                <a:lnTo>
                  <a:pt x="12642" y="206901"/>
                </a:lnTo>
                <a:lnTo>
                  <a:pt x="14073" y="207784"/>
                </a:lnTo>
                <a:lnTo>
                  <a:pt x="18252" y="209470"/>
                </a:lnTo>
                <a:lnTo>
                  <a:pt x="24815" y="212572"/>
                </a:lnTo>
                <a:lnTo>
                  <a:pt x="28543" y="213681"/>
                </a:lnTo>
                <a:lnTo>
                  <a:pt x="32440" y="214421"/>
                </a:lnTo>
                <a:lnTo>
                  <a:pt x="36449" y="214914"/>
                </a:lnTo>
                <a:lnTo>
                  <a:pt x="40535" y="215242"/>
                </a:lnTo>
                <a:lnTo>
                  <a:pt x="44670" y="215461"/>
                </a:lnTo>
                <a:lnTo>
                  <a:pt x="53030" y="215705"/>
                </a:lnTo>
                <a:lnTo>
                  <a:pt x="61453" y="215813"/>
                </a:lnTo>
                <a:lnTo>
                  <a:pt x="65675" y="215136"/>
                </a:lnTo>
                <a:lnTo>
                  <a:pt x="69902" y="213980"/>
                </a:lnTo>
                <a:lnTo>
                  <a:pt x="74132" y="212503"/>
                </a:lnTo>
                <a:lnTo>
                  <a:pt x="78365" y="211519"/>
                </a:lnTo>
                <a:lnTo>
                  <a:pt x="82598" y="210862"/>
                </a:lnTo>
                <a:lnTo>
                  <a:pt x="86832" y="210425"/>
                </a:lnTo>
                <a:lnTo>
                  <a:pt x="91067" y="210133"/>
                </a:lnTo>
                <a:lnTo>
                  <a:pt x="95302" y="209939"/>
                </a:lnTo>
                <a:lnTo>
                  <a:pt x="99537" y="209809"/>
                </a:lnTo>
                <a:lnTo>
                  <a:pt x="103067" y="209017"/>
                </a:lnTo>
                <a:lnTo>
                  <a:pt x="106126" y="207784"/>
                </a:lnTo>
                <a:lnTo>
                  <a:pt x="108872" y="206256"/>
                </a:lnTo>
                <a:lnTo>
                  <a:pt x="115688" y="202676"/>
                </a:lnTo>
                <a:lnTo>
                  <a:pt x="131568" y="194630"/>
                </a:lnTo>
                <a:lnTo>
                  <a:pt x="135717" y="193253"/>
                </a:lnTo>
                <a:lnTo>
                  <a:pt x="139894" y="192335"/>
                </a:lnTo>
                <a:lnTo>
                  <a:pt x="152486" y="19050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SMARTInkAnnotation139"/>
          <p:cNvSpPr/>
          <p:nvPr/>
        </p:nvSpPr>
        <p:spPr>
          <a:xfrm>
            <a:off x="1604702" y="800100"/>
            <a:ext cx="44479" cy="171451"/>
          </a:xfrm>
          <a:custGeom>
            <a:avLst/>
            <a:gdLst/>
            <a:ahLst/>
            <a:cxnLst/>
            <a:rect l="0" t="0" r="0" b="0"/>
            <a:pathLst>
              <a:path w="44479" h="171451">
                <a:moveTo>
                  <a:pt x="44478" y="0"/>
                </a:moveTo>
                <a:lnTo>
                  <a:pt x="44478" y="18298"/>
                </a:lnTo>
                <a:lnTo>
                  <a:pt x="43772" y="21370"/>
                </a:lnTo>
                <a:lnTo>
                  <a:pt x="42595" y="24125"/>
                </a:lnTo>
                <a:lnTo>
                  <a:pt x="41105" y="26667"/>
                </a:lnTo>
                <a:lnTo>
                  <a:pt x="40111" y="29772"/>
                </a:lnTo>
                <a:lnTo>
                  <a:pt x="39448" y="33254"/>
                </a:lnTo>
                <a:lnTo>
                  <a:pt x="39007" y="36986"/>
                </a:lnTo>
                <a:lnTo>
                  <a:pt x="38007" y="40885"/>
                </a:lnTo>
                <a:lnTo>
                  <a:pt x="36634" y="44895"/>
                </a:lnTo>
                <a:lnTo>
                  <a:pt x="35012" y="48980"/>
                </a:lnTo>
                <a:lnTo>
                  <a:pt x="33932" y="53115"/>
                </a:lnTo>
                <a:lnTo>
                  <a:pt x="33211" y="57282"/>
                </a:lnTo>
                <a:lnTo>
                  <a:pt x="32731" y="61471"/>
                </a:lnTo>
                <a:lnTo>
                  <a:pt x="31704" y="65675"/>
                </a:lnTo>
                <a:lnTo>
                  <a:pt x="30314" y="69889"/>
                </a:lnTo>
                <a:lnTo>
                  <a:pt x="28681" y="74109"/>
                </a:lnTo>
                <a:lnTo>
                  <a:pt x="26887" y="78334"/>
                </a:lnTo>
                <a:lnTo>
                  <a:pt x="23010" y="86791"/>
                </a:lnTo>
                <a:lnTo>
                  <a:pt x="21694" y="91022"/>
                </a:lnTo>
                <a:lnTo>
                  <a:pt x="20817" y="95253"/>
                </a:lnTo>
                <a:lnTo>
                  <a:pt x="20232" y="99485"/>
                </a:lnTo>
                <a:lnTo>
                  <a:pt x="19136" y="103718"/>
                </a:lnTo>
                <a:lnTo>
                  <a:pt x="17699" y="107951"/>
                </a:lnTo>
                <a:lnTo>
                  <a:pt x="16035" y="112184"/>
                </a:lnTo>
                <a:lnTo>
                  <a:pt x="14926" y="116417"/>
                </a:lnTo>
                <a:lnTo>
                  <a:pt x="14187" y="120650"/>
                </a:lnTo>
                <a:lnTo>
                  <a:pt x="13694" y="124883"/>
                </a:lnTo>
                <a:lnTo>
                  <a:pt x="13365" y="128411"/>
                </a:lnTo>
                <a:lnTo>
                  <a:pt x="13146" y="131469"/>
                </a:lnTo>
                <a:lnTo>
                  <a:pt x="13000" y="134212"/>
                </a:lnTo>
                <a:lnTo>
                  <a:pt x="12197" y="137453"/>
                </a:lnTo>
                <a:lnTo>
                  <a:pt x="10955" y="141024"/>
                </a:lnTo>
                <a:lnTo>
                  <a:pt x="9421" y="144816"/>
                </a:lnTo>
                <a:lnTo>
                  <a:pt x="8399" y="148049"/>
                </a:lnTo>
                <a:lnTo>
                  <a:pt x="7717" y="150911"/>
                </a:lnTo>
                <a:lnTo>
                  <a:pt x="7263" y="153524"/>
                </a:lnTo>
                <a:lnTo>
                  <a:pt x="6254" y="155971"/>
                </a:lnTo>
                <a:lnTo>
                  <a:pt x="4875" y="158309"/>
                </a:lnTo>
                <a:lnTo>
                  <a:pt x="3250" y="160572"/>
                </a:lnTo>
                <a:lnTo>
                  <a:pt x="2167" y="162787"/>
                </a:lnTo>
                <a:lnTo>
                  <a:pt x="963" y="167129"/>
                </a:lnTo>
                <a:lnTo>
                  <a:pt x="0" y="17145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SMARTInkAnnotation140"/>
          <p:cNvSpPr/>
          <p:nvPr/>
        </p:nvSpPr>
        <p:spPr>
          <a:xfrm>
            <a:off x="1738135" y="768350"/>
            <a:ext cx="37840" cy="254001"/>
          </a:xfrm>
          <a:custGeom>
            <a:avLst/>
            <a:gdLst/>
            <a:ahLst/>
            <a:cxnLst/>
            <a:rect l="0" t="0" r="0" b="0"/>
            <a:pathLst>
              <a:path w="37840" h="254001">
                <a:moveTo>
                  <a:pt x="25416" y="0"/>
                </a:moveTo>
                <a:lnTo>
                  <a:pt x="28789" y="0"/>
                </a:lnTo>
                <a:lnTo>
                  <a:pt x="29783" y="705"/>
                </a:lnTo>
                <a:lnTo>
                  <a:pt x="30445" y="1881"/>
                </a:lnTo>
                <a:lnTo>
                  <a:pt x="30887" y="3371"/>
                </a:lnTo>
                <a:lnTo>
                  <a:pt x="31887" y="5069"/>
                </a:lnTo>
                <a:lnTo>
                  <a:pt x="33260" y="6907"/>
                </a:lnTo>
                <a:lnTo>
                  <a:pt x="34881" y="8838"/>
                </a:lnTo>
                <a:lnTo>
                  <a:pt x="35962" y="10831"/>
                </a:lnTo>
                <a:lnTo>
                  <a:pt x="36683" y="12865"/>
                </a:lnTo>
                <a:lnTo>
                  <a:pt x="37697" y="19099"/>
                </a:lnTo>
                <a:lnTo>
                  <a:pt x="37839" y="21199"/>
                </a:lnTo>
                <a:lnTo>
                  <a:pt x="37228" y="24011"/>
                </a:lnTo>
                <a:lnTo>
                  <a:pt x="36115" y="27296"/>
                </a:lnTo>
                <a:lnTo>
                  <a:pt x="34667" y="30897"/>
                </a:lnTo>
                <a:lnTo>
                  <a:pt x="33701" y="34709"/>
                </a:lnTo>
                <a:lnTo>
                  <a:pt x="33057" y="38662"/>
                </a:lnTo>
                <a:lnTo>
                  <a:pt x="32628" y="42708"/>
                </a:lnTo>
                <a:lnTo>
                  <a:pt x="31636" y="46816"/>
                </a:lnTo>
                <a:lnTo>
                  <a:pt x="30269" y="50966"/>
                </a:lnTo>
                <a:lnTo>
                  <a:pt x="28651" y="55144"/>
                </a:lnTo>
                <a:lnTo>
                  <a:pt x="27573" y="59341"/>
                </a:lnTo>
                <a:lnTo>
                  <a:pt x="26854" y="63549"/>
                </a:lnTo>
                <a:lnTo>
                  <a:pt x="26375" y="67766"/>
                </a:lnTo>
                <a:lnTo>
                  <a:pt x="26055" y="71989"/>
                </a:lnTo>
                <a:lnTo>
                  <a:pt x="25842" y="76215"/>
                </a:lnTo>
                <a:lnTo>
                  <a:pt x="25700" y="80443"/>
                </a:lnTo>
                <a:lnTo>
                  <a:pt x="24899" y="85379"/>
                </a:lnTo>
                <a:lnTo>
                  <a:pt x="23660" y="90786"/>
                </a:lnTo>
                <a:lnTo>
                  <a:pt x="22127" y="96507"/>
                </a:lnTo>
                <a:lnTo>
                  <a:pt x="21105" y="102438"/>
                </a:lnTo>
                <a:lnTo>
                  <a:pt x="20425" y="108509"/>
                </a:lnTo>
                <a:lnTo>
                  <a:pt x="19970" y="114673"/>
                </a:lnTo>
                <a:lnTo>
                  <a:pt x="18962" y="120193"/>
                </a:lnTo>
                <a:lnTo>
                  <a:pt x="17583" y="125284"/>
                </a:lnTo>
                <a:lnTo>
                  <a:pt x="15958" y="130089"/>
                </a:lnTo>
                <a:lnTo>
                  <a:pt x="14875" y="135409"/>
                </a:lnTo>
                <a:lnTo>
                  <a:pt x="14152" y="141073"/>
                </a:lnTo>
                <a:lnTo>
                  <a:pt x="13671" y="146965"/>
                </a:lnTo>
                <a:lnTo>
                  <a:pt x="13350" y="152305"/>
                </a:lnTo>
                <a:lnTo>
                  <a:pt x="12993" y="162000"/>
                </a:lnTo>
                <a:lnTo>
                  <a:pt x="12764" y="184086"/>
                </a:lnTo>
                <a:lnTo>
                  <a:pt x="12733" y="193764"/>
                </a:lnTo>
                <a:lnTo>
                  <a:pt x="12019" y="199026"/>
                </a:lnTo>
                <a:lnTo>
                  <a:pt x="10837" y="204651"/>
                </a:lnTo>
                <a:lnTo>
                  <a:pt x="9342" y="210517"/>
                </a:lnTo>
                <a:lnTo>
                  <a:pt x="8346" y="215134"/>
                </a:lnTo>
                <a:lnTo>
                  <a:pt x="7239" y="222145"/>
                </a:lnTo>
                <a:lnTo>
                  <a:pt x="6748" y="229494"/>
                </a:lnTo>
                <a:lnTo>
                  <a:pt x="6471" y="239683"/>
                </a:lnTo>
                <a:lnTo>
                  <a:pt x="6432" y="242339"/>
                </a:lnTo>
                <a:lnTo>
                  <a:pt x="5700" y="244815"/>
                </a:lnTo>
                <a:lnTo>
                  <a:pt x="4506" y="247171"/>
                </a:lnTo>
                <a:lnTo>
                  <a:pt x="0" y="25400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SMARTInkAnnotation141"/>
          <p:cNvSpPr/>
          <p:nvPr/>
        </p:nvSpPr>
        <p:spPr>
          <a:xfrm>
            <a:off x="1858860" y="774700"/>
            <a:ext cx="25416" cy="222251"/>
          </a:xfrm>
          <a:custGeom>
            <a:avLst/>
            <a:gdLst/>
            <a:ahLst/>
            <a:cxnLst/>
            <a:rect l="0" t="0" r="0" b="0"/>
            <a:pathLst>
              <a:path w="25416" h="222251">
                <a:moveTo>
                  <a:pt x="12708" y="0"/>
                </a:moveTo>
                <a:lnTo>
                  <a:pt x="16081" y="0"/>
                </a:lnTo>
                <a:lnTo>
                  <a:pt x="17780" y="706"/>
                </a:lnTo>
                <a:lnTo>
                  <a:pt x="19620" y="1881"/>
                </a:lnTo>
                <a:lnTo>
                  <a:pt x="21552" y="3371"/>
                </a:lnTo>
                <a:lnTo>
                  <a:pt x="22840" y="5070"/>
                </a:lnTo>
                <a:lnTo>
                  <a:pt x="23699" y="6908"/>
                </a:lnTo>
                <a:lnTo>
                  <a:pt x="24271" y="8838"/>
                </a:lnTo>
                <a:lnTo>
                  <a:pt x="24907" y="12865"/>
                </a:lnTo>
                <a:lnTo>
                  <a:pt x="25190" y="17712"/>
                </a:lnTo>
                <a:lnTo>
                  <a:pt x="25315" y="24570"/>
                </a:lnTo>
                <a:lnTo>
                  <a:pt x="25415" y="77464"/>
                </a:lnTo>
                <a:lnTo>
                  <a:pt x="24709" y="82687"/>
                </a:lnTo>
                <a:lnTo>
                  <a:pt x="23533" y="87580"/>
                </a:lnTo>
                <a:lnTo>
                  <a:pt x="22043" y="92254"/>
                </a:lnTo>
                <a:lnTo>
                  <a:pt x="21049" y="97486"/>
                </a:lnTo>
                <a:lnTo>
                  <a:pt x="20387" y="103091"/>
                </a:lnTo>
                <a:lnTo>
                  <a:pt x="19945" y="108944"/>
                </a:lnTo>
                <a:lnTo>
                  <a:pt x="19651" y="114257"/>
                </a:lnTo>
                <a:lnTo>
                  <a:pt x="19324" y="123923"/>
                </a:lnTo>
                <a:lnTo>
                  <a:pt x="19140" y="140670"/>
                </a:lnTo>
                <a:lnTo>
                  <a:pt x="18408" y="145991"/>
                </a:lnTo>
                <a:lnTo>
                  <a:pt x="17214" y="150950"/>
                </a:lnTo>
                <a:lnTo>
                  <a:pt x="15712" y="155666"/>
                </a:lnTo>
                <a:lnTo>
                  <a:pt x="14004" y="160222"/>
                </a:lnTo>
                <a:lnTo>
                  <a:pt x="12160" y="164670"/>
                </a:lnTo>
                <a:lnTo>
                  <a:pt x="10225" y="169047"/>
                </a:lnTo>
                <a:lnTo>
                  <a:pt x="8935" y="173376"/>
                </a:lnTo>
                <a:lnTo>
                  <a:pt x="8074" y="177672"/>
                </a:lnTo>
                <a:lnTo>
                  <a:pt x="7501" y="181948"/>
                </a:lnTo>
                <a:lnTo>
                  <a:pt x="7119" y="186210"/>
                </a:lnTo>
                <a:lnTo>
                  <a:pt x="6864" y="190462"/>
                </a:lnTo>
                <a:lnTo>
                  <a:pt x="6581" y="198244"/>
                </a:lnTo>
                <a:lnTo>
                  <a:pt x="6421" y="206592"/>
                </a:lnTo>
                <a:lnTo>
                  <a:pt x="6384" y="211293"/>
                </a:lnTo>
                <a:lnTo>
                  <a:pt x="5668" y="213534"/>
                </a:lnTo>
                <a:lnTo>
                  <a:pt x="4485" y="215734"/>
                </a:lnTo>
                <a:lnTo>
                  <a:pt x="0" y="22225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SMARTInkAnnotation142"/>
          <p:cNvSpPr/>
          <p:nvPr/>
        </p:nvSpPr>
        <p:spPr>
          <a:xfrm>
            <a:off x="1751128" y="895350"/>
            <a:ext cx="82317" cy="38101"/>
          </a:xfrm>
          <a:custGeom>
            <a:avLst/>
            <a:gdLst/>
            <a:ahLst/>
            <a:cxnLst/>
            <a:rect l="0" t="0" r="0" b="0"/>
            <a:pathLst>
              <a:path w="82317" h="38101">
                <a:moveTo>
                  <a:pt x="12423" y="38100"/>
                </a:moveTo>
                <a:lnTo>
                  <a:pt x="6952" y="32633"/>
                </a:lnTo>
                <a:lnTo>
                  <a:pt x="4578" y="32142"/>
                </a:lnTo>
                <a:lnTo>
                  <a:pt x="0" y="31773"/>
                </a:lnTo>
                <a:lnTo>
                  <a:pt x="611" y="30354"/>
                </a:lnTo>
                <a:lnTo>
                  <a:pt x="5211" y="20817"/>
                </a:lnTo>
                <a:lnTo>
                  <a:pt x="6203" y="20228"/>
                </a:lnTo>
                <a:lnTo>
                  <a:pt x="7570" y="19836"/>
                </a:lnTo>
                <a:lnTo>
                  <a:pt x="9188" y="19574"/>
                </a:lnTo>
                <a:lnTo>
                  <a:pt x="10972" y="19399"/>
                </a:lnTo>
                <a:lnTo>
                  <a:pt x="12868" y="19283"/>
                </a:lnTo>
                <a:lnTo>
                  <a:pt x="14837" y="19205"/>
                </a:lnTo>
                <a:lnTo>
                  <a:pt x="17563" y="18448"/>
                </a:lnTo>
                <a:lnTo>
                  <a:pt x="20792" y="17237"/>
                </a:lnTo>
                <a:lnTo>
                  <a:pt x="24356" y="15725"/>
                </a:lnTo>
                <a:lnTo>
                  <a:pt x="27438" y="14717"/>
                </a:lnTo>
                <a:lnTo>
                  <a:pt x="30199" y="14045"/>
                </a:lnTo>
                <a:lnTo>
                  <a:pt x="32745" y="13596"/>
                </a:lnTo>
                <a:lnTo>
                  <a:pt x="35856" y="12592"/>
                </a:lnTo>
                <a:lnTo>
                  <a:pt x="39340" y="11217"/>
                </a:lnTo>
                <a:lnTo>
                  <a:pt x="43076" y="9595"/>
                </a:lnTo>
                <a:lnTo>
                  <a:pt x="47684" y="8513"/>
                </a:lnTo>
                <a:lnTo>
                  <a:pt x="52874" y="7792"/>
                </a:lnTo>
                <a:lnTo>
                  <a:pt x="58452" y="7311"/>
                </a:lnTo>
                <a:lnTo>
                  <a:pt x="63583" y="6285"/>
                </a:lnTo>
                <a:lnTo>
                  <a:pt x="68416" y="4896"/>
                </a:lnTo>
                <a:lnTo>
                  <a:pt x="82316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SMARTInkAnnotation143"/>
          <p:cNvSpPr/>
          <p:nvPr/>
        </p:nvSpPr>
        <p:spPr>
          <a:xfrm>
            <a:off x="1986910" y="819150"/>
            <a:ext cx="100659" cy="145051"/>
          </a:xfrm>
          <a:custGeom>
            <a:avLst/>
            <a:gdLst/>
            <a:ahLst/>
            <a:cxnLst/>
            <a:rect l="0" t="0" r="0" b="0"/>
            <a:pathLst>
              <a:path w="100659" h="145051">
                <a:moveTo>
                  <a:pt x="43507" y="0"/>
                </a:moveTo>
                <a:lnTo>
                  <a:pt x="43507" y="3371"/>
                </a:lnTo>
                <a:lnTo>
                  <a:pt x="42801" y="5069"/>
                </a:lnTo>
                <a:lnTo>
                  <a:pt x="40134" y="8838"/>
                </a:lnTo>
                <a:lnTo>
                  <a:pt x="39140" y="11537"/>
                </a:lnTo>
                <a:lnTo>
                  <a:pt x="38478" y="14747"/>
                </a:lnTo>
                <a:lnTo>
                  <a:pt x="38036" y="18298"/>
                </a:lnTo>
                <a:lnTo>
                  <a:pt x="37036" y="21371"/>
                </a:lnTo>
                <a:lnTo>
                  <a:pt x="35663" y="24125"/>
                </a:lnTo>
                <a:lnTo>
                  <a:pt x="34042" y="26667"/>
                </a:lnTo>
                <a:lnTo>
                  <a:pt x="32255" y="29772"/>
                </a:lnTo>
                <a:lnTo>
                  <a:pt x="28387" y="36986"/>
                </a:lnTo>
                <a:lnTo>
                  <a:pt x="15947" y="61471"/>
                </a:lnTo>
                <a:lnTo>
                  <a:pt x="14544" y="65675"/>
                </a:lnTo>
                <a:lnTo>
                  <a:pt x="13609" y="69889"/>
                </a:lnTo>
                <a:lnTo>
                  <a:pt x="12985" y="74109"/>
                </a:lnTo>
                <a:lnTo>
                  <a:pt x="11863" y="78334"/>
                </a:lnTo>
                <a:lnTo>
                  <a:pt x="10409" y="82562"/>
                </a:lnTo>
                <a:lnTo>
                  <a:pt x="8734" y="86791"/>
                </a:lnTo>
                <a:lnTo>
                  <a:pt x="7617" y="91022"/>
                </a:lnTo>
                <a:lnTo>
                  <a:pt x="6873" y="95253"/>
                </a:lnTo>
                <a:lnTo>
                  <a:pt x="6376" y="99486"/>
                </a:lnTo>
                <a:lnTo>
                  <a:pt x="5339" y="103013"/>
                </a:lnTo>
                <a:lnTo>
                  <a:pt x="3942" y="106070"/>
                </a:lnTo>
                <a:lnTo>
                  <a:pt x="2305" y="108813"/>
                </a:lnTo>
                <a:lnTo>
                  <a:pt x="1213" y="112053"/>
                </a:lnTo>
                <a:lnTo>
                  <a:pt x="485" y="115624"/>
                </a:lnTo>
                <a:lnTo>
                  <a:pt x="0" y="119416"/>
                </a:lnTo>
                <a:lnTo>
                  <a:pt x="382" y="122650"/>
                </a:lnTo>
                <a:lnTo>
                  <a:pt x="1343" y="125511"/>
                </a:lnTo>
                <a:lnTo>
                  <a:pt x="2690" y="128124"/>
                </a:lnTo>
                <a:lnTo>
                  <a:pt x="3588" y="130571"/>
                </a:lnTo>
                <a:lnTo>
                  <a:pt x="4187" y="132909"/>
                </a:lnTo>
                <a:lnTo>
                  <a:pt x="4586" y="135172"/>
                </a:lnTo>
                <a:lnTo>
                  <a:pt x="5558" y="136682"/>
                </a:lnTo>
                <a:lnTo>
                  <a:pt x="6911" y="137688"/>
                </a:lnTo>
                <a:lnTo>
                  <a:pt x="8520" y="138359"/>
                </a:lnTo>
                <a:lnTo>
                  <a:pt x="10299" y="139511"/>
                </a:lnTo>
                <a:lnTo>
                  <a:pt x="12190" y="140985"/>
                </a:lnTo>
                <a:lnTo>
                  <a:pt x="14157" y="142674"/>
                </a:lnTo>
                <a:lnTo>
                  <a:pt x="16174" y="143799"/>
                </a:lnTo>
                <a:lnTo>
                  <a:pt x="18225" y="144549"/>
                </a:lnTo>
                <a:lnTo>
                  <a:pt x="20299" y="145050"/>
                </a:lnTo>
                <a:lnTo>
                  <a:pt x="23093" y="144678"/>
                </a:lnTo>
                <a:lnTo>
                  <a:pt x="26368" y="143724"/>
                </a:lnTo>
                <a:lnTo>
                  <a:pt x="29963" y="142383"/>
                </a:lnTo>
                <a:lnTo>
                  <a:pt x="33772" y="141488"/>
                </a:lnTo>
                <a:lnTo>
                  <a:pt x="37723" y="140892"/>
                </a:lnTo>
                <a:lnTo>
                  <a:pt x="41769" y="140495"/>
                </a:lnTo>
                <a:lnTo>
                  <a:pt x="45173" y="139524"/>
                </a:lnTo>
                <a:lnTo>
                  <a:pt x="48147" y="138172"/>
                </a:lnTo>
                <a:lnTo>
                  <a:pt x="50837" y="136565"/>
                </a:lnTo>
                <a:lnTo>
                  <a:pt x="54041" y="134787"/>
                </a:lnTo>
                <a:lnTo>
                  <a:pt x="61367" y="130931"/>
                </a:lnTo>
                <a:lnTo>
                  <a:pt x="64592" y="128915"/>
                </a:lnTo>
                <a:lnTo>
                  <a:pt x="67448" y="126866"/>
                </a:lnTo>
                <a:lnTo>
                  <a:pt x="70057" y="124794"/>
                </a:lnTo>
                <a:lnTo>
                  <a:pt x="73209" y="122707"/>
                </a:lnTo>
                <a:lnTo>
                  <a:pt x="76722" y="120610"/>
                </a:lnTo>
                <a:lnTo>
                  <a:pt x="80476" y="118507"/>
                </a:lnTo>
                <a:lnTo>
                  <a:pt x="83685" y="115693"/>
                </a:lnTo>
                <a:lnTo>
                  <a:pt x="86530" y="112407"/>
                </a:lnTo>
                <a:lnTo>
                  <a:pt x="89133" y="108805"/>
                </a:lnTo>
                <a:lnTo>
                  <a:pt x="91574" y="105697"/>
                </a:lnTo>
                <a:lnTo>
                  <a:pt x="93908" y="102920"/>
                </a:lnTo>
                <a:lnTo>
                  <a:pt x="96170" y="100364"/>
                </a:lnTo>
                <a:lnTo>
                  <a:pt x="97677" y="97248"/>
                </a:lnTo>
                <a:lnTo>
                  <a:pt x="98683" y="93760"/>
                </a:lnTo>
                <a:lnTo>
                  <a:pt x="99352" y="90023"/>
                </a:lnTo>
                <a:lnTo>
                  <a:pt x="99799" y="86826"/>
                </a:lnTo>
                <a:lnTo>
                  <a:pt x="100097" y="83990"/>
                </a:lnTo>
                <a:lnTo>
                  <a:pt x="100296" y="81393"/>
                </a:lnTo>
                <a:lnTo>
                  <a:pt x="100428" y="78251"/>
                </a:lnTo>
                <a:lnTo>
                  <a:pt x="100615" y="67792"/>
                </a:lnTo>
                <a:lnTo>
                  <a:pt x="100658" y="62350"/>
                </a:lnTo>
                <a:lnTo>
                  <a:pt x="99964" y="59206"/>
                </a:lnTo>
                <a:lnTo>
                  <a:pt x="98795" y="55698"/>
                </a:lnTo>
                <a:lnTo>
                  <a:pt x="97309" y="51949"/>
                </a:lnTo>
                <a:lnTo>
                  <a:pt x="95613" y="48744"/>
                </a:lnTo>
                <a:lnTo>
                  <a:pt x="93777" y="45901"/>
                </a:lnTo>
                <a:lnTo>
                  <a:pt x="91846" y="43301"/>
                </a:lnTo>
                <a:lnTo>
                  <a:pt x="89147" y="40156"/>
                </a:lnTo>
                <a:lnTo>
                  <a:pt x="85936" y="36648"/>
                </a:lnTo>
                <a:lnTo>
                  <a:pt x="82382" y="32899"/>
                </a:lnTo>
                <a:lnTo>
                  <a:pt x="78602" y="29694"/>
                </a:lnTo>
                <a:lnTo>
                  <a:pt x="74670" y="26851"/>
                </a:lnTo>
                <a:lnTo>
                  <a:pt x="70636" y="24251"/>
                </a:lnTo>
                <a:lnTo>
                  <a:pt x="67241" y="21812"/>
                </a:lnTo>
                <a:lnTo>
                  <a:pt x="64272" y="19480"/>
                </a:lnTo>
                <a:lnTo>
                  <a:pt x="61586" y="17220"/>
                </a:lnTo>
                <a:lnTo>
                  <a:pt x="59090" y="15008"/>
                </a:lnTo>
                <a:lnTo>
                  <a:pt x="54433" y="10668"/>
                </a:lnTo>
                <a:lnTo>
                  <a:pt x="51497" y="9229"/>
                </a:lnTo>
                <a:lnTo>
                  <a:pt x="48128" y="8269"/>
                </a:lnTo>
                <a:lnTo>
                  <a:pt x="37153" y="635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SMARTInkAnnotation144"/>
          <p:cNvSpPr/>
          <p:nvPr/>
        </p:nvSpPr>
        <p:spPr>
          <a:xfrm>
            <a:off x="2132113" y="800100"/>
            <a:ext cx="113155" cy="164082"/>
          </a:xfrm>
          <a:custGeom>
            <a:avLst/>
            <a:gdLst/>
            <a:ahLst/>
            <a:cxnLst/>
            <a:rect l="0" t="0" r="0" b="0"/>
            <a:pathLst>
              <a:path w="113155" h="164082">
                <a:moveTo>
                  <a:pt x="82569" y="0"/>
                </a:moveTo>
                <a:lnTo>
                  <a:pt x="88661" y="0"/>
                </a:lnTo>
                <a:lnTo>
                  <a:pt x="85472" y="3371"/>
                </a:lnTo>
                <a:lnTo>
                  <a:pt x="83798" y="4364"/>
                </a:lnTo>
                <a:lnTo>
                  <a:pt x="81977" y="5026"/>
                </a:lnTo>
                <a:lnTo>
                  <a:pt x="80056" y="5467"/>
                </a:lnTo>
                <a:lnTo>
                  <a:pt x="77363" y="6467"/>
                </a:lnTo>
                <a:lnTo>
                  <a:pt x="74157" y="7839"/>
                </a:lnTo>
                <a:lnTo>
                  <a:pt x="70607" y="9459"/>
                </a:lnTo>
                <a:lnTo>
                  <a:pt x="67535" y="11245"/>
                </a:lnTo>
                <a:lnTo>
                  <a:pt x="64780" y="13141"/>
                </a:lnTo>
                <a:lnTo>
                  <a:pt x="62238" y="15111"/>
                </a:lnTo>
                <a:lnTo>
                  <a:pt x="59837" y="17835"/>
                </a:lnTo>
                <a:lnTo>
                  <a:pt x="57530" y="21062"/>
                </a:lnTo>
                <a:lnTo>
                  <a:pt x="55286" y="24625"/>
                </a:lnTo>
                <a:lnTo>
                  <a:pt x="52378" y="28411"/>
                </a:lnTo>
                <a:lnTo>
                  <a:pt x="49028" y="32346"/>
                </a:lnTo>
                <a:lnTo>
                  <a:pt x="45382" y="36381"/>
                </a:lnTo>
                <a:lnTo>
                  <a:pt x="37566" y="44627"/>
                </a:lnTo>
                <a:lnTo>
                  <a:pt x="33505" y="48801"/>
                </a:lnTo>
                <a:lnTo>
                  <a:pt x="30092" y="52995"/>
                </a:lnTo>
                <a:lnTo>
                  <a:pt x="27110" y="57202"/>
                </a:lnTo>
                <a:lnTo>
                  <a:pt x="24416" y="61418"/>
                </a:lnTo>
                <a:lnTo>
                  <a:pt x="21915" y="65640"/>
                </a:lnTo>
                <a:lnTo>
                  <a:pt x="19541" y="69865"/>
                </a:lnTo>
                <a:lnTo>
                  <a:pt x="15020" y="78323"/>
                </a:lnTo>
                <a:lnTo>
                  <a:pt x="4233" y="99484"/>
                </a:lnTo>
                <a:lnTo>
                  <a:pt x="2811" y="103717"/>
                </a:lnTo>
                <a:lnTo>
                  <a:pt x="1863" y="107950"/>
                </a:lnTo>
                <a:lnTo>
                  <a:pt x="1231" y="112184"/>
                </a:lnTo>
                <a:lnTo>
                  <a:pt x="810" y="116417"/>
                </a:lnTo>
                <a:lnTo>
                  <a:pt x="529" y="120650"/>
                </a:lnTo>
                <a:lnTo>
                  <a:pt x="217" y="128411"/>
                </a:lnTo>
                <a:lnTo>
                  <a:pt x="78" y="134212"/>
                </a:lnTo>
                <a:lnTo>
                  <a:pt x="0" y="144816"/>
                </a:lnTo>
                <a:lnTo>
                  <a:pt x="695" y="148050"/>
                </a:lnTo>
                <a:lnTo>
                  <a:pt x="1864" y="150911"/>
                </a:lnTo>
                <a:lnTo>
                  <a:pt x="3350" y="153524"/>
                </a:lnTo>
                <a:lnTo>
                  <a:pt x="5046" y="155266"/>
                </a:lnTo>
                <a:lnTo>
                  <a:pt x="6884" y="156427"/>
                </a:lnTo>
                <a:lnTo>
                  <a:pt x="8814" y="157201"/>
                </a:lnTo>
                <a:lnTo>
                  <a:pt x="10807" y="158423"/>
                </a:lnTo>
                <a:lnTo>
                  <a:pt x="12841" y="159943"/>
                </a:lnTo>
                <a:lnTo>
                  <a:pt x="14904" y="161662"/>
                </a:lnTo>
                <a:lnTo>
                  <a:pt x="17691" y="162808"/>
                </a:lnTo>
                <a:lnTo>
                  <a:pt x="20961" y="163572"/>
                </a:lnTo>
                <a:lnTo>
                  <a:pt x="24553" y="164081"/>
                </a:lnTo>
                <a:lnTo>
                  <a:pt x="28360" y="163715"/>
                </a:lnTo>
                <a:lnTo>
                  <a:pt x="32310" y="162766"/>
                </a:lnTo>
                <a:lnTo>
                  <a:pt x="36354" y="161427"/>
                </a:lnTo>
                <a:lnTo>
                  <a:pt x="39758" y="160535"/>
                </a:lnTo>
                <a:lnTo>
                  <a:pt x="42732" y="159940"/>
                </a:lnTo>
                <a:lnTo>
                  <a:pt x="45421" y="159543"/>
                </a:lnTo>
                <a:lnTo>
                  <a:pt x="48626" y="158573"/>
                </a:lnTo>
                <a:lnTo>
                  <a:pt x="52174" y="157221"/>
                </a:lnTo>
                <a:lnTo>
                  <a:pt x="55952" y="155614"/>
                </a:lnTo>
                <a:lnTo>
                  <a:pt x="63915" y="151947"/>
                </a:lnTo>
                <a:lnTo>
                  <a:pt x="68014" y="149981"/>
                </a:lnTo>
                <a:lnTo>
                  <a:pt x="71454" y="147965"/>
                </a:lnTo>
                <a:lnTo>
                  <a:pt x="74453" y="145916"/>
                </a:lnTo>
                <a:lnTo>
                  <a:pt x="77158" y="143844"/>
                </a:lnTo>
                <a:lnTo>
                  <a:pt x="80374" y="141757"/>
                </a:lnTo>
                <a:lnTo>
                  <a:pt x="83929" y="139660"/>
                </a:lnTo>
                <a:lnTo>
                  <a:pt x="87712" y="137557"/>
                </a:lnTo>
                <a:lnTo>
                  <a:pt x="90939" y="135449"/>
                </a:lnTo>
                <a:lnTo>
                  <a:pt x="93797" y="133338"/>
                </a:lnTo>
                <a:lnTo>
                  <a:pt x="96408" y="131225"/>
                </a:lnTo>
                <a:lnTo>
                  <a:pt x="98149" y="129111"/>
                </a:lnTo>
                <a:lnTo>
                  <a:pt x="99310" y="126996"/>
                </a:lnTo>
                <a:lnTo>
                  <a:pt x="100084" y="124881"/>
                </a:lnTo>
                <a:lnTo>
                  <a:pt x="102826" y="120649"/>
                </a:lnTo>
                <a:lnTo>
                  <a:pt x="104545" y="118533"/>
                </a:lnTo>
                <a:lnTo>
                  <a:pt x="106398" y="116416"/>
                </a:lnTo>
                <a:lnTo>
                  <a:pt x="108339" y="114300"/>
                </a:lnTo>
                <a:lnTo>
                  <a:pt x="110339" y="112183"/>
                </a:lnTo>
                <a:lnTo>
                  <a:pt x="111672" y="109361"/>
                </a:lnTo>
                <a:lnTo>
                  <a:pt x="112561" y="106068"/>
                </a:lnTo>
                <a:lnTo>
                  <a:pt x="113154" y="102462"/>
                </a:lnTo>
                <a:lnTo>
                  <a:pt x="112843" y="99353"/>
                </a:lnTo>
                <a:lnTo>
                  <a:pt x="111929" y="96574"/>
                </a:lnTo>
                <a:lnTo>
                  <a:pt x="109738" y="91605"/>
                </a:lnTo>
                <a:lnTo>
                  <a:pt x="108764" y="87045"/>
                </a:lnTo>
                <a:lnTo>
                  <a:pt x="106448" y="82666"/>
                </a:lnTo>
                <a:lnTo>
                  <a:pt x="104843" y="80511"/>
                </a:lnTo>
                <a:lnTo>
                  <a:pt x="103772" y="77663"/>
                </a:lnTo>
                <a:lnTo>
                  <a:pt x="103058" y="74353"/>
                </a:lnTo>
                <a:lnTo>
                  <a:pt x="102582" y="70735"/>
                </a:lnTo>
                <a:lnTo>
                  <a:pt x="101560" y="67618"/>
                </a:lnTo>
                <a:lnTo>
                  <a:pt x="100171" y="64834"/>
                </a:lnTo>
                <a:lnTo>
                  <a:pt x="96746" y="59860"/>
                </a:lnTo>
                <a:lnTo>
                  <a:pt x="94844" y="57545"/>
                </a:lnTo>
                <a:lnTo>
                  <a:pt x="92870" y="55297"/>
                </a:lnTo>
                <a:lnTo>
                  <a:pt x="90849" y="53092"/>
                </a:lnTo>
                <a:lnTo>
                  <a:pt x="86719" y="48761"/>
                </a:lnTo>
                <a:lnTo>
                  <a:pt x="84630" y="47324"/>
                </a:lnTo>
                <a:lnTo>
                  <a:pt x="82531" y="46366"/>
                </a:lnTo>
                <a:lnTo>
                  <a:pt x="80425" y="45727"/>
                </a:lnTo>
                <a:lnTo>
                  <a:pt x="78316" y="44596"/>
                </a:lnTo>
                <a:lnTo>
                  <a:pt x="76204" y="43136"/>
                </a:lnTo>
                <a:lnTo>
                  <a:pt x="69861" y="3810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SMARTInkAnnotation145"/>
          <p:cNvSpPr/>
          <p:nvPr/>
        </p:nvSpPr>
        <p:spPr>
          <a:xfrm>
            <a:off x="2278247" y="806460"/>
            <a:ext cx="196489" cy="208284"/>
          </a:xfrm>
          <a:custGeom>
            <a:avLst/>
            <a:gdLst/>
            <a:ahLst/>
            <a:cxnLst/>
            <a:rect l="0" t="0" r="0" b="0"/>
            <a:pathLst>
              <a:path w="196489" h="208284">
                <a:moveTo>
                  <a:pt x="50806" y="25390"/>
                </a:moveTo>
                <a:lnTo>
                  <a:pt x="50806" y="32132"/>
                </a:lnTo>
                <a:lnTo>
                  <a:pt x="51512" y="35529"/>
                </a:lnTo>
                <a:lnTo>
                  <a:pt x="52689" y="39205"/>
                </a:lnTo>
                <a:lnTo>
                  <a:pt x="54179" y="43067"/>
                </a:lnTo>
                <a:lnTo>
                  <a:pt x="55879" y="47052"/>
                </a:lnTo>
                <a:lnTo>
                  <a:pt x="59650" y="55244"/>
                </a:lnTo>
                <a:lnTo>
                  <a:pt x="60938" y="59404"/>
                </a:lnTo>
                <a:lnTo>
                  <a:pt x="61797" y="63588"/>
                </a:lnTo>
                <a:lnTo>
                  <a:pt x="62369" y="67789"/>
                </a:lnTo>
                <a:lnTo>
                  <a:pt x="62751" y="72000"/>
                </a:lnTo>
                <a:lnTo>
                  <a:pt x="63005" y="76219"/>
                </a:lnTo>
                <a:lnTo>
                  <a:pt x="63288" y="84670"/>
                </a:lnTo>
                <a:lnTo>
                  <a:pt x="63470" y="103474"/>
                </a:lnTo>
                <a:lnTo>
                  <a:pt x="63511" y="137312"/>
                </a:lnTo>
                <a:lnTo>
                  <a:pt x="62806" y="140927"/>
                </a:lnTo>
                <a:lnTo>
                  <a:pt x="59147" y="149386"/>
                </a:lnTo>
                <a:lnTo>
                  <a:pt x="58043" y="154112"/>
                </a:lnTo>
                <a:lnTo>
                  <a:pt x="57553" y="158565"/>
                </a:lnTo>
                <a:lnTo>
                  <a:pt x="57183" y="164708"/>
                </a:lnTo>
                <a:lnTo>
                  <a:pt x="51068" y="165080"/>
                </a:lnTo>
                <a:lnTo>
                  <a:pt x="50884" y="161716"/>
                </a:lnTo>
                <a:lnTo>
                  <a:pt x="50152" y="160019"/>
                </a:lnTo>
                <a:lnTo>
                  <a:pt x="46455" y="154258"/>
                </a:lnTo>
                <a:lnTo>
                  <a:pt x="44340" y="148083"/>
                </a:lnTo>
                <a:lnTo>
                  <a:pt x="41343" y="143891"/>
                </a:lnTo>
                <a:lnTo>
                  <a:pt x="37657" y="137794"/>
                </a:lnTo>
                <a:lnTo>
                  <a:pt x="35686" y="134193"/>
                </a:lnTo>
                <a:lnTo>
                  <a:pt x="31614" y="128310"/>
                </a:lnTo>
                <a:lnTo>
                  <a:pt x="27450" y="122638"/>
                </a:lnTo>
                <a:lnTo>
                  <a:pt x="25352" y="119150"/>
                </a:lnTo>
                <a:lnTo>
                  <a:pt x="23246" y="115413"/>
                </a:lnTo>
                <a:lnTo>
                  <a:pt x="19025" y="107498"/>
                </a:lnTo>
                <a:lnTo>
                  <a:pt x="10562" y="90919"/>
                </a:lnTo>
                <a:lnTo>
                  <a:pt x="9151" y="86715"/>
                </a:lnTo>
                <a:lnTo>
                  <a:pt x="8210" y="82501"/>
                </a:lnTo>
                <a:lnTo>
                  <a:pt x="7583" y="78281"/>
                </a:lnTo>
                <a:lnTo>
                  <a:pt x="6459" y="74762"/>
                </a:lnTo>
                <a:lnTo>
                  <a:pt x="3327" y="68970"/>
                </a:lnTo>
                <a:lnTo>
                  <a:pt x="2209" y="65732"/>
                </a:lnTo>
                <a:lnTo>
                  <a:pt x="1465" y="62163"/>
                </a:lnTo>
                <a:lnTo>
                  <a:pt x="968" y="58372"/>
                </a:lnTo>
                <a:lnTo>
                  <a:pt x="636" y="54433"/>
                </a:lnTo>
                <a:lnTo>
                  <a:pt x="416" y="50397"/>
                </a:lnTo>
                <a:lnTo>
                  <a:pt x="171" y="42854"/>
                </a:lnTo>
                <a:lnTo>
                  <a:pt x="14" y="32263"/>
                </a:lnTo>
                <a:lnTo>
                  <a:pt x="0" y="29972"/>
                </a:lnTo>
                <a:lnTo>
                  <a:pt x="698" y="27739"/>
                </a:lnTo>
                <a:lnTo>
                  <a:pt x="3355" y="23377"/>
                </a:lnTo>
                <a:lnTo>
                  <a:pt x="5007" y="19086"/>
                </a:lnTo>
                <a:lnTo>
                  <a:pt x="5448" y="16954"/>
                </a:lnTo>
                <a:lnTo>
                  <a:pt x="7153" y="14827"/>
                </a:lnTo>
                <a:lnTo>
                  <a:pt x="12813" y="10582"/>
                </a:lnTo>
                <a:lnTo>
                  <a:pt x="18154" y="6344"/>
                </a:lnTo>
                <a:lnTo>
                  <a:pt x="20566" y="4226"/>
                </a:lnTo>
                <a:lnTo>
                  <a:pt x="23586" y="2814"/>
                </a:lnTo>
                <a:lnTo>
                  <a:pt x="27011" y="1873"/>
                </a:lnTo>
                <a:lnTo>
                  <a:pt x="30707" y="1245"/>
                </a:lnTo>
                <a:lnTo>
                  <a:pt x="34583" y="827"/>
                </a:lnTo>
                <a:lnTo>
                  <a:pt x="38579" y="548"/>
                </a:lnTo>
                <a:lnTo>
                  <a:pt x="42654" y="362"/>
                </a:lnTo>
                <a:lnTo>
                  <a:pt x="50949" y="155"/>
                </a:lnTo>
                <a:lnTo>
                  <a:pt x="83839" y="0"/>
                </a:lnTo>
                <a:lnTo>
                  <a:pt x="88360" y="702"/>
                </a:lnTo>
                <a:lnTo>
                  <a:pt x="92080" y="1876"/>
                </a:lnTo>
                <a:lnTo>
                  <a:pt x="95266" y="3364"/>
                </a:lnTo>
                <a:lnTo>
                  <a:pt x="99508" y="5061"/>
                </a:lnTo>
                <a:lnTo>
                  <a:pt x="109869" y="8829"/>
                </a:lnTo>
                <a:lnTo>
                  <a:pt x="114891" y="11527"/>
                </a:lnTo>
                <a:lnTo>
                  <a:pt x="119651" y="14737"/>
                </a:lnTo>
                <a:lnTo>
                  <a:pt x="124237" y="18288"/>
                </a:lnTo>
                <a:lnTo>
                  <a:pt x="128706" y="21361"/>
                </a:lnTo>
                <a:lnTo>
                  <a:pt x="133097" y="24115"/>
                </a:lnTo>
                <a:lnTo>
                  <a:pt x="137437" y="26657"/>
                </a:lnTo>
                <a:lnTo>
                  <a:pt x="141742" y="30468"/>
                </a:lnTo>
                <a:lnTo>
                  <a:pt x="146024" y="35125"/>
                </a:lnTo>
                <a:lnTo>
                  <a:pt x="150290" y="40347"/>
                </a:lnTo>
                <a:lnTo>
                  <a:pt x="154547" y="45239"/>
                </a:lnTo>
                <a:lnTo>
                  <a:pt x="158796" y="49911"/>
                </a:lnTo>
                <a:lnTo>
                  <a:pt x="163041" y="54438"/>
                </a:lnTo>
                <a:lnTo>
                  <a:pt x="166577" y="58866"/>
                </a:lnTo>
                <a:lnTo>
                  <a:pt x="169641" y="63230"/>
                </a:lnTo>
                <a:lnTo>
                  <a:pt x="172389" y="67550"/>
                </a:lnTo>
                <a:lnTo>
                  <a:pt x="175633" y="71841"/>
                </a:lnTo>
                <a:lnTo>
                  <a:pt x="179208" y="76113"/>
                </a:lnTo>
                <a:lnTo>
                  <a:pt x="183003" y="80372"/>
                </a:lnTo>
                <a:lnTo>
                  <a:pt x="186239" y="84622"/>
                </a:lnTo>
                <a:lnTo>
                  <a:pt x="189102" y="88867"/>
                </a:lnTo>
                <a:lnTo>
                  <a:pt x="191717" y="93108"/>
                </a:lnTo>
                <a:lnTo>
                  <a:pt x="193461" y="97347"/>
                </a:lnTo>
                <a:lnTo>
                  <a:pt x="194623" y="101583"/>
                </a:lnTo>
                <a:lnTo>
                  <a:pt x="195397" y="105819"/>
                </a:lnTo>
                <a:lnTo>
                  <a:pt x="195914" y="110759"/>
                </a:lnTo>
                <a:lnTo>
                  <a:pt x="196259" y="116169"/>
                </a:lnTo>
                <a:lnTo>
                  <a:pt x="196488" y="121893"/>
                </a:lnTo>
                <a:lnTo>
                  <a:pt x="195935" y="127120"/>
                </a:lnTo>
                <a:lnTo>
                  <a:pt x="194861" y="132015"/>
                </a:lnTo>
                <a:lnTo>
                  <a:pt x="193438" y="136690"/>
                </a:lnTo>
                <a:lnTo>
                  <a:pt x="192489" y="140512"/>
                </a:lnTo>
                <a:lnTo>
                  <a:pt x="191436" y="146641"/>
                </a:lnTo>
                <a:lnTo>
                  <a:pt x="190450" y="149968"/>
                </a:lnTo>
                <a:lnTo>
                  <a:pt x="189085" y="153598"/>
                </a:lnTo>
                <a:lnTo>
                  <a:pt x="187470" y="157429"/>
                </a:lnTo>
                <a:lnTo>
                  <a:pt x="184981" y="161394"/>
                </a:lnTo>
                <a:lnTo>
                  <a:pt x="181909" y="165448"/>
                </a:lnTo>
                <a:lnTo>
                  <a:pt x="178450" y="169562"/>
                </a:lnTo>
                <a:lnTo>
                  <a:pt x="172724" y="176015"/>
                </a:lnTo>
                <a:lnTo>
                  <a:pt x="167119" y="181234"/>
                </a:lnTo>
                <a:lnTo>
                  <a:pt x="163649" y="183614"/>
                </a:lnTo>
                <a:lnTo>
                  <a:pt x="159922" y="185906"/>
                </a:lnTo>
                <a:lnTo>
                  <a:pt x="156026" y="188140"/>
                </a:lnTo>
                <a:lnTo>
                  <a:pt x="147932" y="192503"/>
                </a:lnTo>
                <a:lnTo>
                  <a:pt x="135436" y="198926"/>
                </a:lnTo>
                <a:lnTo>
                  <a:pt x="131936" y="201053"/>
                </a:lnTo>
                <a:lnTo>
                  <a:pt x="126165" y="205298"/>
                </a:lnTo>
                <a:lnTo>
                  <a:pt x="122931" y="206712"/>
                </a:lnTo>
                <a:lnTo>
                  <a:pt x="119363" y="207655"/>
                </a:lnTo>
                <a:lnTo>
                  <a:pt x="115573" y="208283"/>
                </a:lnTo>
                <a:lnTo>
                  <a:pt x="112340" y="207997"/>
                </a:lnTo>
                <a:lnTo>
                  <a:pt x="109479" y="207100"/>
                </a:lnTo>
                <a:lnTo>
                  <a:pt x="106865" y="205797"/>
                </a:lnTo>
                <a:lnTo>
                  <a:pt x="103711" y="204928"/>
                </a:lnTo>
                <a:lnTo>
                  <a:pt x="100196" y="204349"/>
                </a:lnTo>
                <a:lnTo>
                  <a:pt x="96441" y="203962"/>
                </a:lnTo>
                <a:lnTo>
                  <a:pt x="93231" y="202999"/>
                </a:lnTo>
                <a:lnTo>
                  <a:pt x="90385" y="201652"/>
                </a:lnTo>
                <a:lnTo>
                  <a:pt x="82576" y="19684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SMARTInkAnnotation146"/>
          <p:cNvSpPr/>
          <p:nvPr/>
        </p:nvSpPr>
        <p:spPr>
          <a:xfrm>
            <a:off x="2815538" y="812824"/>
            <a:ext cx="221427" cy="171027"/>
          </a:xfrm>
          <a:custGeom>
            <a:avLst/>
            <a:gdLst/>
            <a:ahLst/>
            <a:cxnLst/>
            <a:rect l="0" t="0" r="0" b="0"/>
            <a:pathLst>
              <a:path w="221427" h="171027">
                <a:moveTo>
                  <a:pt x="129849" y="31726"/>
                </a:moveTo>
                <a:lnTo>
                  <a:pt x="129849" y="19986"/>
                </a:lnTo>
                <a:lnTo>
                  <a:pt x="125482" y="14852"/>
                </a:lnTo>
                <a:lnTo>
                  <a:pt x="124378" y="13643"/>
                </a:lnTo>
                <a:lnTo>
                  <a:pt x="123888" y="11224"/>
                </a:lnTo>
                <a:lnTo>
                  <a:pt x="123757" y="9591"/>
                </a:lnTo>
                <a:lnTo>
                  <a:pt x="122964" y="8503"/>
                </a:lnTo>
                <a:lnTo>
                  <a:pt x="121728" y="7777"/>
                </a:lnTo>
                <a:lnTo>
                  <a:pt x="118047" y="6613"/>
                </a:lnTo>
                <a:lnTo>
                  <a:pt x="114036" y="3040"/>
                </a:lnTo>
                <a:lnTo>
                  <a:pt x="112247" y="2019"/>
                </a:lnTo>
                <a:lnTo>
                  <a:pt x="105602" y="245"/>
                </a:lnTo>
                <a:lnTo>
                  <a:pt x="99591" y="29"/>
                </a:lnTo>
                <a:lnTo>
                  <a:pt x="95692" y="0"/>
                </a:lnTo>
                <a:lnTo>
                  <a:pt x="93663" y="697"/>
                </a:lnTo>
                <a:lnTo>
                  <a:pt x="87436" y="4345"/>
                </a:lnTo>
                <a:lnTo>
                  <a:pt x="83229" y="5445"/>
                </a:lnTo>
                <a:lnTo>
                  <a:pt x="77124" y="7816"/>
                </a:lnTo>
                <a:lnTo>
                  <a:pt x="70410" y="11222"/>
                </a:lnTo>
                <a:lnTo>
                  <a:pt x="65073" y="15087"/>
                </a:lnTo>
                <a:lnTo>
                  <a:pt x="61249" y="17105"/>
                </a:lnTo>
                <a:lnTo>
                  <a:pt x="56581" y="19157"/>
                </a:lnTo>
                <a:lnTo>
                  <a:pt x="51352" y="21230"/>
                </a:lnTo>
                <a:lnTo>
                  <a:pt x="47160" y="24023"/>
                </a:lnTo>
                <a:lnTo>
                  <a:pt x="43659" y="27296"/>
                </a:lnTo>
                <a:lnTo>
                  <a:pt x="40619" y="30889"/>
                </a:lnTo>
                <a:lnTo>
                  <a:pt x="37887" y="34696"/>
                </a:lnTo>
                <a:lnTo>
                  <a:pt x="35359" y="38645"/>
                </a:lnTo>
                <a:lnTo>
                  <a:pt x="32968" y="42689"/>
                </a:lnTo>
                <a:lnTo>
                  <a:pt x="29962" y="46796"/>
                </a:lnTo>
                <a:lnTo>
                  <a:pt x="26546" y="50944"/>
                </a:lnTo>
                <a:lnTo>
                  <a:pt x="22856" y="55122"/>
                </a:lnTo>
                <a:lnTo>
                  <a:pt x="19691" y="59317"/>
                </a:lnTo>
                <a:lnTo>
                  <a:pt x="16874" y="63526"/>
                </a:lnTo>
                <a:lnTo>
                  <a:pt x="14291" y="67743"/>
                </a:lnTo>
                <a:lnTo>
                  <a:pt x="11862" y="71965"/>
                </a:lnTo>
                <a:lnTo>
                  <a:pt x="7282" y="80419"/>
                </a:lnTo>
                <a:lnTo>
                  <a:pt x="5072" y="85355"/>
                </a:lnTo>
                <a:lnTo>
                  <a:pt x="2892" y="90762"/>
                </a:lnTo>
                <a:lnTo>
                  <a:pt x="734" y="96483"/>
                </a:lnTo>
                <a:lnTo>
                  <a:pt x="0" y="101709"/>
                </a:lnTo>
                <a:lnTo>
                  <a:pt x="217" y="106603"/>
                </a:lnTo>
                <a:lnTo>
                  <a:pt x="1068" y="111278"/>
                </a:lnTo>
                <a:lnTo>
                  <a:pt x="1635" y="116510"/>
                </a:lnTo>
                <a:lnTo>
                  <a:pt x="2013" y="122116"/>
                </a:lnTo>
                <a:lnTo>
                  <a:pt x="2265" y="127969"/>
                </a:lnTo>
                <a:lnTo>
                  <a:pt x="3140" y="132577"/>
                </a:lnTo>
                <a:lnTo>
                  <a:pt x="4428" y="136354"/>
                </a:lnTo>
                <a:lnTo>
                  <a:pt x="5993" y="139578"/>
                </a:lnTo>
                <a:lnTo>
                  <a:pt x="8449" y="143139"/>
                </a:lnTo>
                <a:lnTo>
                  <a:pt x="11498" y="146923"/>
                </a:lnTo>
                <a:lnTo>
                  <a:pt x="14942" y="150858"/>
                </a:lnTo>
                <a:lnTo>
                  <a:pt x="18651" y="154186"/>
                </a:lnTo>
                <a:lnTo>
                  <a:pt x="22535" y="157110"/>
                </a:lnTo>
                <a:lnTo>
                  <a:pt x="26536" y="159766"/>
                </a:lnTo>
                <a:lnTo>
                  <a:pt x="30616" y="162241"/>
                </a:lnTo>
                <a:lnTo>
                  <a:pt x="34748" y="164597"/>
                </a:lnTo>
                <a:lnTo>
                  <a:pt x="38914" y="166874"/>
                </a:lnTo>
                <a:lnTo>
                  <a:pt x="43810" y="168391"/>
                </a:lnTo>
                <a:lnTo>
                  <a:pt x="49192" y="169403"/>
                </a:lnTo>
                <a:lnTo>
                  <a:pt x="54898" y="170077"/>
                </a:lnTo>
                <a:lnTo>
                  <a:pt x="60820" y="170527"/>
                </a:lnTo>
                <a:lnTo>
                  <a:pt x="66885" y="170826"/>
                </a:lnTo>
                <a:lnTo>
                  <a:pt x="73047" y="171026"/>
                </a:lnTo>
                <a:lnTo>
                  <a:pt x="79273" y="170454"/>
                </a:lnTo>
                <a:lnTo>
                  <a:pt x="85542" y="169367"/>
                </a:lnTo>
                <a:lnTo>
                  <a:pt x="91839" y="167937"/>
                </a:lnTo>
                <a:lnTo>
                  <a:pt x="98155" y="166278"/>
                </a:lnTo>
                <a:lnTo>
                  <a:pt x="104484" y="164466"/>
                </a:lnTo>
                <a:lnTo>
                  <a:pt x="117163" y="160572"/>
                </a:lnTo>
                <a:lnTo>
                  <a:pt x="129859" y="156489"/>
                </a:lnTo>
                <a:lnTo>
                  <a:pt x="136209" y="153707"/>
                </a:lnTo>
                <a:lnTo>
                  <a:pt x="142562" y="150441"/>
                </a:lnTo>
                <a:lnTo>
                  <a:pt x="148914" y="146853"/>
                </a:lnTo>
                <a:lnTo>
                  <a:pt x="155267" y="143755"/>
                </a:lnTo>
                <a:lnTo>
                  <a:pt x="161620" y="140984"/>
                </a:lnTo>
                <a:lnTo>
                  <a:pt x="167973" y="138431"/>
                </a:lnTo>
                <a:lnTo>
                  <a:pt x="173621" y="135319"/>
                </a:lnTo>
                <a:lnTo>
                  <a:pt x="178798" y="131832"/>
                </a:lnTo>
                <a:lnTo>
                  <a:pt x="183662" y="128097"/>
                </a:lnTo>
                <a:lnTo>
                  <a:pt x="187610" y="124901"/>
                </a:lnTo>
                <a:lnTo>
                  <a:pt x="190948" y="122065"/>
                </a:lnTo>
                <a:lnTo>
                  <a:pt x="193880" y="119469"/>
                </a:lnTo>
                <a:lnTo>
                  <a:pt x="200902" y="112821"/>
                </a:lnTo>
                <a:lnTo>
                  <a:pt x="220618" y="93396"/>
                </a:lnTo>
                <a:lnTo>
                  <a:pt x="221426" y="91184"/>
                </a:lnTo>
                <a:lnTo>
                  <a:pt x="221258" y="89003"/>
                </a:lnTo>
                <a:lnTo>
                  <a:pt x="219895" y="84699"/>
                </a:lnTo>
                <a:lnTo>
                  <a:pt x="219289" y="80434"/>
                </a:lnTo>
                <a:lnTo>
                  <a:pt x="218422" y="78309"/>
                </a:lnTo>
                <a:lnTo>
                  <a:pt x="215575" y="74067"/>
                </a:lnTo>
                <a:lnTo>
                  <a:pt x="211956" y="69829"/>
                </a:lnTo>
                <a:lnTo>
                  <a:pt x="210003" y="67711"/>
                </a:lnTo>
                <a:lnTo>
                  <a:pt x="204068" y="63477"/>
                </a:lnTo>
                <a:lnTo>
                  <a:pt x="200508" y="61360"/>
                </a:lnTo>
                <a:lnTo>
                  <a:pt x="196723" y="59243"/>
                </a:lnTo>
                <a:lnTo>
                  <a:pt x="188752" y="55009"/>
                </a:lnTo>
                <a:lnTo>
                  <a:pt x="182385" y="52658"/>
                </a:lnTo>
                <a:lnTo>
                  <a:pt x="176496" y="50907"/>
                </a:lnTo>
                <a:lnTo>
                  <a:pt x="172949" y="49452"/>
                </a:lnTo>
                <a:lnTo>
                  <a:pt x="169172" y="47777"/>
                </a:lnTo>
                <a:lnTo>
                  <a:pt x="164536" y="46660"/>
                </a:lnTo>
                <a:lnTo>
                  <a:pt x="159328" y="45915"/>
                </a:lnTo>
                <a:lnTo>
                  <a:pt x="153737" y="45419"/>
                </a:lnTo>
                <a:lnTo>
                  <a:pt x="149305" y="44382"/>
                </a:lnTo>
                <a:lnTo>
                  <a:pt x="142497" y="41349"/>
                </a:lnTo>
                <a:lnTo>
                  <a:pt x="138987" y="40258"/>
                </a:lnTo>
                <a:lnTo>
                  <a:pt x="135235" y="39531"/>
                </a:lnTo>
                <a:lnTo>
                  <a:pt x="131321" y="39046"/>
                </a:lnTo>
                <a:lnTo>
                  <a:pt x="127300" y="38722"/>
                </a:lnTo>
                <a:lnTo>
                  <a:pt x="123208" y="38507"/>
                </a:lnTo>
                <a:lnTo>
                  <a:pt x="110787" y="38076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SMARTInkAnnotation147"/>
          <p:cNvSpPr/>
          <p:nvPr/>
        </p:nvSpPr>
        <p:spPr>
          <a:xfrm>
            <a:off x="3116944" y="844550"/>
            <a:ext cx="19060" cy="158717"/>
          </a:xfrm>
          <a:custGeom>
            <a:avLst/>
            <a:gdLst/>
            <a:ahLst/>
            <a:cxnLst/>
            <a:rect l="0" t="0" r="0" b="0"/>
            <a:pathLst>
              <a:path w="19060" h="158717">
                <a:moveTo>
                  <a:pt x="12707" y="0"/>
                </a:moveTo>
                <a:lnTo>
                  <a:pt x="16081" y="3371"/>
                </a:lnTo>
                <a:lnTo>
                  <a:pt x="17074" y="5775"/>
                </a:lnTo>
                <a:lnTo>
                  <a:pt x="17737" y="8789"/>
                </a:lnTo>
                <a:lnTo>
                  <a:pt x="18178" y="12209"/>
                </a:lnTo>
                <a:lnTo>
                  <a:pt x="18473" y="15901"/>
                </a:lnTo>
                <a:lnTo>
                  <a:pt x="18669" y="19773"/>
                </a:lnTo>
                <a:lnTo>
                  <a:pt x="18945" y="30083"/>
                </a:lnTo>
                <a:lnTo>
                  <a:pt x="19057" y="54393"/>
                </a:lnTo>
                <a:lnTo>
                  <a:pt x="19059" y="65097"/>
                </a:lnTo>
                <a:lnTo>
                  <a:pt x="18354" y="70209"/>
                </a:lnTo>
                <a:lnTo>
                  <a:pt x="17178" y="75028"/>
                </a:lnTo>
                <a:lnTo>
                  <a:pt x="15688" y="79652"/>
                </a:lnTo>
                <a:lnTo>
                  <a:pt x="14694" y="84146"/>
                </a:lnTo>
                <a:lnTo>
                  <a:pt x="14032" y="88553"/>
                </a:lnTo>
                <a:lnTo>
                  <a:pt x="13590" y="92902"/>
                </a:lnTo>
                <a:lnTo>
                  <a:pt x="12590" y="97212"/>
                </a:lnTo>
                <a:lnTo>
                  <a:pt x="11217" y="101497"/>
                </a:lnTo>
                <a:lnTo>
                  <a:pt x="9596" y="105765"/>
                </a:lnTo>
                <a:lnTo>
                  <a:pt x="8515" y="110021"/>
                </a:lnTo>
                <a:lnTo>
                  <a:pt x="7795" y="114269"/>
                </a:lnTo>
                <a:lnTo>
                  <a:pt x="7314" y="118513"/>
                </a:lnTo>
                <a:lnTo>
                  <a:pt x="6994" y="122753"/>
                </a:lnTo>
                <a:lnTo>
                  <a:pt x="6780" y="126991"/>
                </a:lnTo>
                <a:lnTo>
                  <a:pt x="6480" y="137816"/>
                </a:lnTo>
                <a:lnTo>
                  <a:pt x="6438" y="140561"/>
                </a:lnTo>
                <a:lnTo>
                  <a:pt x="5704" y="143096"/>
                </a:lnTo>
                <a:lnTo>
                  <a:pt x="4508" y="145492"/>
                </a:lnTo>
                <a:lnTo>
                  <a:pt x="3006" y="147794"/>
                </a:lnTo>
                <a:lnTo>
                  <a:pt x="2004" y="150035"/>
                </a:lnTo>
                <a:lnTo>
                  <a:pt x="1336" y="152234"/>
                </a:lnTo>
                <a:lnTo>
                  <a:pt x="7" y="158716"/>
                </a:lnTo>
                <a:lnTo>
                  <a:pt x="0" y="15240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SMARTInkAnnotation148"/>
          <p:cNvSpPr/>
          <p:nvPr/>
        </p:nvSpPr>
        <p:spPr>
          <a:xfrm>
            <a:off x="3066112" y="787400"/>
            <a:ext cx="139788" cy="25401"/>
          </a:xfrm>
          <a:custGeom>
            <a:avLst/>
            <a:gdLst/>
            <a:ahLst/>
            <a:cxnLst/>
            <a:rect l="0" t="0" r="0" b="0"/>
            <a:pathLst>
              <a:path w="139788" h="25401">
                <a:moveTo>
                  <a:pt x="0" y="25400"/>
                </a:moveTo>
                <a:lnTo>
                  <a:pt x="14936" y="25400"/>
                </a:lnTo>
                <a:lnTo>
                  <a:pt x="17017" y="24694"/>
                </a:lnTo>
                <a:lnTo>
                  <a:pt x="19111" y="23518"/>
                </a:lnTo>
                <a:lnTo>
                  <a:pt x="21212" y="22029"/>
                </a:lnTo>
                <a:lnTo>
                  <a:pt x="24026" y="21036"/>
                </a:lnTo>
                <a:lnTo>
                  <a:pt x="27313" y="20374"/>
                </a:lnTo>
                <a:lnTo>
                  <a:pt x="30916" y="19933"/>
                </a:lnTo>
                <a:lnTo>
                  <a:pt x="34731" y="18933"/>
                </a:lnTo>
                <a:lnTo>
                  <a:pt x="38686" y="17561"/>
                </a:lnTo>
                <a:lnTo>
                  <a:pt x="42735" y="15940"/>
                </a:lnTo>
                <a:lnTo>
                  <a:pt x="46846" y="14860"/>
                </a:lnTo>
                <a:lnTo>
                  <a:pt x="50998" y="14140"/>
                </a:lnTo>
                <a:lnTo>
                  <a:pt x="55179" y="13660"/>
                </a:lnTo>
                <a:lnTo>
                  <a:pt x="59378" y="13340"/>
                </a:lnTo>
                <a:lnTo>
                  <a:pt x="63589" y="13127"/>
                </a:lnTo>
                <a:lnTo>
                  <a:pt x="67808" y="12984"/>
                </a:lnTo>
                <a:lnTo>
                  <a:pt x="71327" y="12184"/>
                </a:lnTo>
                <a:lnTo>
                  <a:pt x="74379" y="10945"/>
                </a:lnTo>
                <a:lnTo>
                  <a:pt x="77120" y="9413"/>
                </a:lnTo>
                <a:lnTo>
                  <a:pt x="83931" y="5830"/>
                </a:lnTo>
                <a:lnTo>
                  <a:pt x="87724" y="3887"/>
                </a:lnTo>
                <a:lnTo>
                  <a:pt x="90958" y="2591"/>
                </a:lnTo>
                <a:lnTo>
                  <a:pt x="93821" y="1727"/>
                </a:lnTo>
                <a:lnTo>
                  <a:pt x="96435" y="1151"/>
                </a:lnTo>
                <a:lnTo>
                  <a:pt x="99589" y="768"/>
                </a:lnTo>
                <a:lnTo>
                  <a:pt x="103105" y="512"/>
                </a:lnTo>
                <a:lnTo>
                  <a:pt x="110070" y="227"/>
                </a:lnTo>
                <a:lnTo>
                  <a:pt x="117961" y="67"/>
                </a:lnTo>
                <a:lnTo>
                  <a:pt x="139787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SMARTInkAnnotation149"/>
          <p:cNvSpPr/>
          <p:nvPr/>
        </p:nvSpPr>
        <p:spPr>
          <a:xfrm>
            <a:off x="3129652" y="895350"/>
            <a:ext cx="63541" cy="25375"/>
          </a:xfrm>
          <a:custGeom>
            <a:avLst/>
            <a:gdLst/>
            <a:ahLst/>
            <a:cxnLst/>
            <a:rect l="0" t="0" r="0" b="0"/>
            <a:pathLst>
              <a:path w="63541" h="25375">
                <a:moveTo>
                  <a:pt x="0" y="0"/>
                </a:moveTo>
                <a:lnTo>
                  <a:pt x="0" y="8838"/>
                </a:lnTo>
                <a:lnTo>
                  <a:pt x="706" y="10831"/>
                </a:lnTo>
                <a:lnTo>
                  <a:pt x="1882" y="12865"/>
                </a:lnTo>
                <a:lnTo>
                  <a:pt x="5471" y="17828"/>
                </a:lnTo>
                <a:lnTo>
                  <a:pt x="6471" y="18941"/>
                </a:lnTo>
                <a:lnTo>
                  <a:pt x="9465" y="22059"/>
                </a:lnTo>
                <a:lnTo>
                  <a:pt x="12664" y="23173"/>
                </a:lnTo>
                <a:lnTo>
                  <a:pt x="16915" y="23915"/>
                </a:lnTo>
                <a:lnTo>
                  <a:pt x="30900" y="25313"/>
                </a:lnTo>
                <a:lnTo>
                  <a:pt x="31896" y="25342"/>
                </a:lnTo>
                <a:lnTo>
                  <a:pt x="34885" y="25374"/>
                </a:lnTo>
                <a:lnTo>
                  <a:pt x="36671" y="24677"/>
                </a:lnTo>
                <a:lnTo>
                  <a:pt x="38567" y="23507"/>
                </a:lnTo>
                <a:lnTo>
                  <a:pt x="40537" y="22022"/>
                </a:lnTo>
                <a:lnTo>
                  <a:pt x="43262" y="20326"/>
                </a:lnTo>
                <a:lnTo>
                  <a:pt x="46492" y="18489"/>
                </a:lnTo>
                <a:lnTo>
                  <a:pt x="50056" y="16560"/>
                </a:lnTo>
                <a:lnTo>
                  <a:pt x="53139" y="15273"/>
                </a:lnTo>
                <a:lnTo>
                  <a:pt x="55900" y="14415"/>
                </a:lnTo>
                <a:lnTo>
                  <a:pt x="63540" y="1270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SMARTInkAnnotation150"/>
          <p:cNvSpPr/>
          <p:nvPr/>
        </p:nvSpPr>
        <p:spPr>
          <a:xfrm>
            <a:off x="3358714" y="806450"/>
            <a:ext cx="164509" cy="146042"/>
          </a:xfrm>
          <a:custGeom>
            <a:avLst/>
            <a:gdLst/>
            <a:ahLst/>
            <a:cxnLst/>
            <a:rect l="0" t="0" r="0" b="0"/>
            <a:pathLst>
              <a:path w="164509" h="146042">
                <a:moveTo>
                  <a:pt x="88635" y="0"/>
                </a:moveTo>
                <a:lnTo>
                  <a:pt x="78516" y="0"/>
                </a:lnTo>
                <a:lnTo>
                  <a:pt x="74829" y="706"/>
                </a:lnTo>
                <a:lnTo>
                  <a:pt x="71665" y="1881"/>
                </a:lnTo>
                <a:lnTo>
                  <a:pt x="68850" y="3371"/>
                </a:lnTo>
                <a:lnTo>
                  <a:pt x="64855" y="4364"/>
                </a:lnTo>
                <a:lnTo>
                  <a:pt x="60074" y="5026"/>
                </a:lnTo>
                <a:lnTo>
                  <a:pt x="54768" y="5467"/>
                </a:lnTo>
                <a:lnTo>
                  <a:pt x="50525" y="6467"/>
                </a:lnTo>
                <a:lnTo>
                  <a:pt x="46991" y="7839"/>
                </a:lnTo>
                <a:lnTo>
                  <a:pt x="43928" y="9459"/>
                </a:lnTo>
                <a:lnTo>
                  <a:pt x="40475" y="10540"/>
                </a:lnTo>
                <a:lnTo>
                  <a:pt x="36761" y="11260"/>
                </a:lnTo>
                <a:lnTo>
                  <a:pt x="32872" y="11740"/>
                </a:lnTo>
                <a:lnTo>
                  <a:pt x="29575" y="12765"/>
                </a:lnTo>
                <a:lnTo>
                  <a:pt x="26670" y="14155"/>
                </a:lnTo>
                <a:lnTo>
                  <a:pt x="24027" y="15786"/>
                </a:lnTo>
                <a:lnTo>
                  <a:pt x="20853" y="17580"/>
                </a:lnTo>
                <a:lnTo>
                  <a:pt x="13562" y="21454"/>
                </a:lnTo>
                <a:lnTo>
                  <a:pt x="11052" y="23475"/>
                </a:lnTo>
                <a:lnTo>
                  <a:pt x="9379" y="25528"/>
                </a:lnTo>
                <a:lnTo>
                  <a:pt x="8264" y="27602"/>
                </a:lnTo>
                <a:lnTo>
                  <a:pt x="6815" y="28985"/>
                </a:lnTo>
                <a:lnTo>
                  <a:pt x="5142" y="29906"/>
                </a:lnTo>
                <a:lnTo>
                  <a:pt x="3321" y="30521"/>
                </a:lnTo>
                <a:lnTo>
                  <a:pt x="2108" y="31636"/>
                </a:lnTo>
                <a:lnTo>
                  <a:pt x="1298" y="33085"/>
                </a:lnTo>
                <a:lnTo>
                  <a:pt x="400" y="36577"/>
                </a:lnTo>
                <a:lnTo>
                  <a:pt x="0" y="40480"/>
                </a:lnTo>
                <a:lnTo>
                  <a:pt x="599" y="42509"/>
                </a:lnTo>
                <a:lnTo>
                  <a:pt x="3148" y="46645"/>
                </a:lnTo>
                <a:lnTo>
                  <a:pt x="4816" y="48030"/>
                </a:lnTo>
                <a:lnTo>
                  <a:pt x="6634" y="48953"/>
                </a:lnTo>
                <a:lnTo>
                  <a:pt x="11242" y="50685"/>
                </a:lnTo>
                <a:lnTo>
                  <a:pt x="14448" y="52134"/>
                </a:lnTo>
                <a:lnTo>
                  <a:pt x="25706" y="57545"/>
                </a:lnTo>
                <a:lnTo>
                  <a:pt x="29739" y="59530"/>
                </a:lnTo>
                <a:lnTo>
                  <a:pt x="33839" y="60853"/>
                </a:lnTo>
                <a:lnTo>
                  <a:pt x="37984" y="61736"/>
                </a:lnTo>
                <a:lnTo>
                  <a:pt x="42161" y="62324"/>
                </a:lnTo>
                <a:lnTo>
                  <a:pt x="47062" y="63421"/>
                </a:lnTo>
                <a:lnTo>
                  <a:pt x="52448" y="64859"/>
                </a:lnTo>
                <a:lnTo>
                  <a:pt x="58157" y="66522"/>
                </a:lnTo>
                <a:lnTo>
                  <a:pt x="63374" y="68337"/>
                </a:lnTo>
                <a:lnTo>
                  <a:pt x="68265" y="70252"/>
                </a:lnTo>
                <a:lnTo>
                  <a:pt x="72937" y="72235"/>
                </a:lnTo>
                <a:lnTo>
                  <a:pt x="81893" y="76319"/>
                </a:lnTo>
                <a:lnTo>
                  <a:pt x="86259" y="78396"/>
                </a:lnTo>
                <a:lnTo>
                  <a:pt x="91287" y="79781"/>
                </a:lnTo>
                <a:lnTo>
                  <a:pt x="96757" y="80704"/>
                </a:lnTo>
                <a:lnTo>
                  <a:pt x="102522" y="81319"/>
                </a:lnTo>
                <a:lnTo>
                  <a:pt x="107776" y="82435"/>
                </a:lnTo>
                <a:lnTo>
                  <a:pt x="112692" y="83884"/>
                </a:lnTo>
                <a:lnTo>
                  <a:pt x="117381" y="85556"/>
                </a:lnTo>
                <a:lnTo>
                  <a:pt x="121919" y="86671"/>
                </a:lnTo>
                <a:lnTo>
                  <a:pt x="126356" y="87414"/>
                </a:lnTo>
                <a:lnTo>
                  <a:pt x="130726" y="87909"/>
                </a:lnTo>
                <a:lnTo>
                  <a:pt x="134346" y="88945"/>
                </a:lnTo>
                <a:lnTo>
                  <a:pt x="137465" y="90341"/>
                </a:lnTo>
                <a:lnTo>
                  <a:pt x="140250" y="91977"/>
                </a:lnTo>
                <a:lnTo>
                  <a:pt x="145228" y="93795"/>
                </a:lnTo>
                <a:lnTo>
                  <a:pt x="147543" y="94280"/>
                </a:lnTo>
                <a:lnTo>
                  <a:pt x="151999" y="96700"/>
                </a:lnTo>
                <a:lnTo>
                  <a:pt x="156333" y="100128"/>
                </a:lnTo>
                <a:lnTo>
                  <a:pt x="160612" y="104003"/>
                </a:lnTo>
                <a:lnTo>
                  <a:pt x="162036" y="106024"/>
                </a:lnTo>
                <a:lnTo>
                  <a:pt x="163617" y="110152"/>
                </a:lnTo>
                <a:lnTo>
                  <a:pt x="164508" y="113071"/>
                </a:lnTo>
                <a:lnTo>
                  <a:pt x="163926" y="114186"/>
                </a:lnTo>
                <a:lnTo>
                  <a:pt x="161398" y="117307"/>
                </a:lnTo>
                <a:lnTo>
                  <a:pt x="157922" y="121046"/>
                </a:lnTo>
                <a:lnTo>
                  <a:pt x="156006" y="123030"/>
                </a:lnTo>
                <a:lnTo>
                  <a:pt x="153317" y="125059"/>
                </a:lnTo>
                <a:lnTo>
                  <a:pt x="150112" y="127117"/>
                </a:lnTo>
                <a:lnTo>
                  <a:pt x="146564" y="129195"/>
                </a:lnTo>
                <a:lnTo>
                  <a:pt x="143492" y="130580"/>
                </a:lnTo>
                <a:lnTo>
                  <a:pt x="140739" y="131503"/>
                </a:lnTo>
                <a:lnTo>
                  <a:pt x="138197" y="132119"/>
                </a:lnTo>
                <a:lnTo>
                  <a:pt x="135090" y="133235"/>
                </a:lnTo>
                <a:lnTo>
                  <a:pt x="131607" y="134684"/>
                </a:lnTo>
                <a:lnTo>
                  <a:pt x="127873" y="136356"/>
                </a:lnTo>
                <a:lnTo>
                  <a:pt x="124678" y="138176"/>
                </a:lnTo>
                <a:lnTo>
                  <a:pt x="121841" y="140095"/>
                </a:lnTo>
                <a:lnTo>
                  <a:pt x="119245" y="142080"/>
                </a:lnTo>
                <a:lnTo>
                  <a:pt x="116102" y="143403"/>
                </a:lnTo>
                <a:lnTo>
                  <a:pt x="112594" y="144286"/>
                </a:lnTo>
                <a:lnTo>
                  <a:pt x="108844" y="144874"/>
                </a:lnTo>
                <a:lnTo>
                  <a:pt x="104932" y="145266"/>
                </a:lnTo>
                <a:lnTo>
                  <a:pt x="100912" y="145527"/>
                </a:lnTo>
                <a:lnTo>
                  <a:pt x="93385" y="145818"/>
                </a:lnTo>
                <a:lnTo>
                  <a:pt x="85179" y="145981"/>
                </a:lnTo>
                <a:lnTo>
                  <a:pt x="73913" y="146041"/>
                </a:lnTo>
                <a:lnTo>
                  <a:pt x="72466" y="145338"/>
                </a:lnTo>
                <a:lnTo>
                  <a:pt x="71502" y="144164"/>
                </a:lnTo>
                <a:lnTo>
                  <a:pt x="69573" y="13970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SMARTInkAnnotation151"/>
          <p:cNvSpPr/>
          <p:nvPr/>
        </p:nvSpPr>
        <p:spPr>
          <a:xfrm>
            <a:off x="3589888" y="857257"/>
            <a:ext cx="79827" cy="107944"/>
          </a:xfrm>
          <a:custGeom>
            <a:avLst/>
            <a:gdLst/>
            <a:ahLst/>
            <a:cxnLst/>
            <a:rect l="0" t="0" r="0" b="0"/>
            <a:pathLst>
              <a:path w="79827" h="107944">
                <a:moveTo>
                  <a:pt x="3603" y="25393"/>
                </a:moveTo>
                <a:lnTo>
                  <a:pt x="6975" y="28764"/>
                </a:lnTo>
                <a:lnTo>
                  <a:pt x="8675" y="29757"/>
                </a:lnTo>
                <a:lnTo>
                  <a:pt x="10514" y="30419"/>
                </a:lnTo>
                <a:lnTo>
                  <a:pt x="12446" y="30860"/>
                </a:lnTo>
                <a:lnTo>
                  <a:pt x="13734" y="31860"/>
                </a:lnTo>
                <a:lnTo>
                  <a:pt x="14593" y="33232"/>
                </a:lnTo>
                <a:lnTo>
                  <a:pt x="15971" y="37133"/>
                </a:lnTo>
                <a:lnTo>
                  <a:pt x="18043" y="39548"/>
                </a:lnTo>
                <a:lnTo>
                  <a:pt x="21752" y="43476"/>
                </a:lnTo>
                <a:lnTo>
                  <a:pt x="22762" y="43798"/>
                </a:lnTo>
                <a:lnTo>
                  <a:pt x="24141" y="44013"/>
                </a:lnTo>
                <a:lnTo>
                  <a:pt x="28055" y="44358"/>
                </a:lnTo>
                <a:lnTo>
                  <a:pt x="30473" y="44405"/>
                </a:lnTo>
                <a:lnTo>
                  <a:pt x="55754" y="44443"/>
                </a:lnTo>
                <a:lnTo>
                  <a:pt x="58138" y="43737"/>
                </a:lnTo>
                <a:lnTo>
                  <a:pt x="60433" y="42561"/>
                </a:lnTo>
                <a:lnTo>
                  <a:pt x="62670" y="41072"/>
                </a:lnTo>
                <a:lnTo>
                  <a:pt x="64866" y="40079"/>
                </a:lnTo>
                <a:lnTo>
                  <a:pt x="67037" y="39417"/>
                </a:lnTo>
                <a:lnTo>
                  <a:pt x="69190" y="38975"/>
                </a:lnTo>
                <a:lnTo>
                  <a:pt x="70625" y="37976"/>
                </a:lnTo>
                <a:lnTo>
                  <a:pt x="71582" y="36604"/>
                </a:lnTo>
                <a:lnTo>
                  <a:pt x="73117" y="32703"/>
                </a:lnTo>
                <a:lnTo>
                  <a:pt x="75210" y="30288"/>
                </a:lnTo>
                <a:lnTo>
                  <a:pt x="78933" y="26360"/>
                </a:lnTo>
                <a:lnTo>
                  <a:pt x="79443" y="23941"/>
                </a:lnTo>
                <a:lnTo>
                  <a:pt x="79769" y="20010"/>
                </a:lnTo>
                <a:lnTo>
                  <a:pt x="79814" y="17591"/>
                </a:lnTo>
                <a:lnTo>
                  <a:pt x="79826" y="15958"/>
                </a:lnTo>
                <a:lnTo>
                  <a:pt x="79128" y="14870"/>
                </a:lnTo>
                <a:lnTo>
                  <a:pt x="77956" y="14144"/>
                </a:lnTo>
                <a:lnTo>
                  <a:pt x="76470" y="13660"/>
                </a:lnTo>
                <a:lnTo>
                  <a:pt x="75479" y="12632"/>
                </a:lnTo>
                <a:lnTo>
                  <a:pt x="74817" y="11241"/>
                </a:lnTo>
                <a:lnTo>
                  <a:pt x="74377" y="9608"/>
                </a:lnTo>
                <a:lnTo>
                  <a:pt x="73378" y="8520"/>
                </a:lnTo>
                <a:lnTo>
                  <a:pt x="72005" y="7794"/>
                </a:lnTo>
                <a:lnTo>
                  <a:pt x="70384" y="7310"/>
                </a:lnTo>
                <a:lnTo>
                  <a:pt x="68598" y="6282"/>
                </a:lnTo>
                <a:lnTo>
                  <a:pt x="66700" y="4891"/>
                </a:lnTo>
                <a:lnTo>
                  <a:pt x="64730" y="3258"/>
                </a:lnTo>
                <a:lnTo>
                  <a:pt x="62710" y="2170"/>
                </a:lnTo>
                <a:lnTo>
                  <a:pt x="60657" y="1444"/>
                </a:lnTo>
                <a:lnTo>
                  <a:pt x="58582" y="960"/>
                </a:lnTo>
                <a:lnTo>
                  <a:pt x="56494" y="638"/>
                </a:lnTo>
                <a:lnTo>
                  <a:pt x="54396" y="423"/>
                </a:lnTo>
                <a:lnTo>
                  <a:pt x="52290" y="280"/>
                </a:lnTo>
                <a:lnTo>
                  <a:pt x="50181" y="184"/>
                </a:lnTo>
                <a:lnTo>
                  <a:pt x="45955" y="78"/>
                </a:lnTo>
                <a:lnTo>
                  <a:pt x="31156" y="0"/>
                </a:lnTo>
                <a:lnTo>
                  <a:pt x="29737" y="703"/>
                </a:lnTo>
                <a:lnTo>
                  <a:pt x="28086" y="1878"/>
                </a:lnTo>
                <a:lnTo>
                  <a:pt x="26279" y="3366"/>
                </a:lnTo>
                <a:lnTo>
                  <a:pt x="24368" y="4358"/>
                </a:lnTo>
                <a:lnTo>
                  <a:pt x="22388" y="5020"/>
                </a:lnTo>
                <a:lnTo>
                  <a:pt x="20362" y="5461"/>
                </a:lnTo>
                <a:lnTo>
                  <a:pt x="18306" y="6460"/>
                </a:lnTo>
                <a:lnTo>
                  <a:pt x="16228" y="7832"/>
                </a:lnTo>
                <a:lnTo>
                  <a:pt x="14138" y="9453"/>
                </a:lnTo>
                <a:lnTo>
                  <a:pt x="12744" y="11238"/>
                </a:lnTo>
                <a:lnTo>
                  <a:pt x="11815" y="13134"/>
                </a:lnTo>
                <a:lnTo>
                  <a:pt x="11196" y="15104"/>
                </a:lnTo>
                <a:lnTo>
                  <a:pt x="10076" y="17122"/>
                </a:lnTo>
                <a:lnTo>
                  <a:pt x="8624" y="19174"/>
                </a:lnTo>
                <a:lnTo>
                  <a:pt x="6950" y="21247"/>
                </a:lnTo>
                <a:lnTo>
                  <a:pt x="5834" y="24040"/>
                </a:lnTo>
                <a:lnTo>
                  <a:pt x="5090" y="27313"/>
                </a:lnTo>
                <a:lnTo>
                  <a:pt x="4594" y="30906"/>
                </a:lnTo>
                <a:lnTo>
                  <a:pt x="4264" y="34007"/>
                </a:lnTo>
                <a:lnTo>
                  <a:pt x="4043" y="36780"/>
                </a:lnTo>
                <a:lnTo>
                  <a:pt x="3897" y="39334"/>
                </a:lnTo>
                <a:lnTo>
                  <a:pt x="3093" y="41743"/>
                </a:lnTo>
                <a:lnTo>
                  <a:pt x="1851" y="44054"/>
                </a:lnTo>
                <a:lnTo>
                  <a:pt x="317" y="46300"/>
                </a:lnTo>
                <a:lnTo>
                  <a:pt x="0" y="49209"/>
                </a:lnTo>
                <a:lnTo>
                  <a:pt x="495" y="52559"/>
                </a:lnTo>
                <a:lnTo>
                  <a:pt x="1531" y="56204"/>
                </a:lnTo>
                <a:lnTo>
                  <a:pt x="2221" y="59339"/>
                </a:lnTo>
                <a:lnTo>
                  <a:pt x="2681" y="62135"/>
                </a:lnTo>
                <a:lnTo>
                  <a:pt x="2989" y="64704"/>
                </a:lnTo>
                <a:lnTo>
                  <a:pt x="3193" y="67123"/>
                </a:lnTo>
                <a:lnTo>
                  <a:pt x="3330" y="69440"/>
                </a:lnTo>
                <a:lnTo>
                  <a:pt x="3421" y="71691"/>
                </a:lnTo>
                <a:lnTo>
                  <a:pt x="4188" y="73897"/>
                </a:lnTo>
                <a:lnTo>
                  <a:pt x="5404" y="76074"/>
                </a:lnTo>
                <a:lnTo>
                  <a:pt x="6922" y="78230"/>
                </a:lnTo>
                <a:lnTo>
                  <a:pt x="8639" y="81079"/>
                </a:lnTo>
                <a:lnTo>
                  <a:pt x="10490" y="84389"/>
                </a:lnTo>
                <a:lnTo>
                  <a:pt x="12430" y="88007"/>
                </a:lnTo>
                <a:lnTo>
                  <a:pt x="14430" y="91124"/>
                </a:lnTo>
                <a:lnTo>
                  <a:pt x="16468" y="93908"/>
                </a:lnTo>
                <a:lnTo>
                  <a:pt x="18534" y="96470"/>
                </a:lnTo>
                <a:lnTo>
                  <a:pt x="20617" y="98178"/>
                </a:lnTo>
                <a:lnTo>
                  <a:pt x="22711" y="99316"/>
                </a:lnTo>
                <a:lnTo>
                  <a:pt x="24814" y="100075"/>
                </a:lnTo>
                <a:lnTo>
                  <a:pt x="26215" y="101286"/>
                </a:lnTo>
                <a:lnTo>
                  <a:pt x="27150" y="102800"/>
                </a:lnTo>
                <a:lnTo>
                  <a:pt x="27773" y="104514"/>
                </a:lnTo>
                <a:lnTo>
                  <a:pt x="29600" y="105657"/>
                </a:lnTo>
                <a:lnTo>
                  <a:pt x="32230" y="106419"/>
                </a:lnTo>
                <a:lnTo>
                  <a:pt x="35395" y="106927"/>
                </a:lnTo>
                <a:lnTo>
                  <a:pt x="38211" y="107266"/>
                </a:lnTo>
                <a:lnTo>
                  <a:pt x="40795" y="107491"/>
                </a:lnTo>
                <a:lnTo>
                  <a:pt x="43224" y="107642"/>
                </a:lnTo>
                <a:lnTo>
                  <a:pt x="49687" y="107809"/>
                </a:lnTo>
                <a:lnTo>
                  <a:pt x="67142" y="107943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SMARTInkAnnotation152"/>
          <p:cNvSpPr/>
          <p:nvPr/>
        </p:nvSpPr>
        <p:spPr>
          <a:xfrm>
            <a:off x="3746016" y="851870"/>
            <a:ext cx="95193" cy="125760"/>
          </a:xfrm>
          <a:custGeom>
            <a:avLst/>
            <a:gdLst/>
            <a:ahLst/>
            <a:cxnLst/>
            <a:rect l="0" t="0" r="0" b="0"/>
            <a:pathLst>
              <a:path w="95193" h="125760">
                <a:moveTo>
                  <a:pt x="31739" y="81580"/>
                </a:moveTo>
                <a:lnTo>
                  <a:pt x="31739" y="84951"/>
                </a:lnTo>
                <a:lnTo>
                  <a:pt x="31034" y="85944"/>
                </a:lnTo>
                <a:lnTo>
                  <a:pt x="29857" y="86606"/>
                </a:lnTo>
                <a:lnTo>
                  <a:pt x="26268" y="87668"/>
                </a:lnTo>
                <a:lnTo>
                  <a:pt x="23895" y="87814"/>
                </a:lnTo>
                <a:lnTo>
                  <a:pt x="19316" y="87923"/>
                </a:lnTo>
                <a:lnTo>
                  <a:pt x="21040" y="89808"/>
                </a:lnTo>
                <a:lnTo>
                  <a:pt x="22489" y="91299"/>
                </a:lnTo>
                <a:lnTo>
                  <a:pt x="24160" y="92293"/>
                </a:lnTo>
                <a:lnTo>
                  <a:pt x="25981" y="92955"/>
                </a:lnTo>
                <a:lnTo>
                  <a:pt x="27900" y="93397"/>
                </a:lnTo>
                <a:lnTo>
                  <a:pt x="29180" y="92986"/>
                </a:lnTo>
                <a:lnTo>
                  <a:pt x="30033" y="92006"/>
                </a:lnTo>
                <a:lnTo>
                  <a:pt x="30602" y="90647"/>
                </a:lnTo>
                <a:lnTo>
                  <a:pt x="31687" y="89741"/>
                </a:lnTo>
                <a:lnTo>
                  <a:pt x="33117" y="89138"/>
                </a:lnTo>
                <a:lnTo>
                  <a:pt x="34775" y="88735"/>
                </a:lnTo>
                <a:lnTo>
                  <a:pt x="37293" y="88467"/>
                </a:lnTo>
                <a:lnTo>
                  <a:pt x="40384" y="88288"/>
                </a:lnTo>
                <a:lnTo>
                  <a:pt x="46878" y="88089"/>
                </a:lnTo>
                <a:lnTo>
                  <a:pt x="52117" y="88001"/>
                </a:lnTo>
                <a:lnTo>
                  <a:pt x="54502" y="87272"/>
                </a:lnTo>
                <a:lnTo>
                  <a:pt x="56798" y="86080"/>
                </a:lnTo>
                <a:lnTo>
                  <a:pt x="62184" y="82469"/>
                </a:lnTo>
                <a:lnTo>
                  <a:pt x="64803" y="80094"/>
                </a:lnTo>
                <a:lnTo>
                  <a:pt x="70246" y="74790"/>
                </a:lnTo>
                <a:lnTo>
                  <a:pt x="84711" y="60387"/>
                </a:lnTo>
                <a:lnTo>
                  <a:pt x="86116" y="58279"/>
                </a:lnTo>
                <a:lnTo>
                  <a:pt x="87052" y="56168"/>
                </a:lnTo>
                <a:lnTo>
                  <a:pt x="87676" y="54056"/>
                </a:lnTo>
                <a:lnTo>
                  <a:pt x="88798" y="51941"/>
                </a:lnTo>
                <a:lnTo>
                  <a:pt x="90253" y="49827"/>
                </a:lnTo>
                <a:lnTo>
                  <a:pt x="91928" y="47711"/>
                </a:lnTo>
                <a:lnTo>
                  <a:pt x="93045" y="45595"/>
                </a:lnTo>
                <a:lnTo>
                  <a:pt x="93790" y="43479"/>
                </a:lnTo>
                <a:lnTo>
                  <a:pt x="94286" y="41363"/>
                </a:lnTo>
                <a:lnTo>
                  <a:pt x="94617" y="39246"/>
                </a:lnTo>
                <a:lnTo>
                  <a:pt x="94838" y="37130"/>
                </a:lnTo>
                <a:lnTo>
                  <a:pt x="94984" y="35013"/>
                </a:lnTo>
                <a:lnTo>
                  <a:pt x="95082" y="32896"/>
                </a:lnTo>
                <a:lnTo>
                  <a:pt x="95192" y="28663"/>
                </a:lnTo>
                <a:lnTo>
                  <a:pt x="94515" y="26547"/>
                </a:lnTo>
                <a:lnTo>
                  <a:pt x="93357" y="24430"/>
                </a:lnTo>
                <a:lnTo>
                  <a:pt x="91880" y="22313"/>
                </a:lnTo>
                <a:lnTo>
                  <a:pt x="90895" y="20197"/>
                </a:lnTo>
                <a:lnTo>
                  <a:pt x="90239" y="18080"/>
                </a:lnTo>
                <a:lnTo>
                  <a:pt x="89801" y="15963"/>
                </a:lnTo>
                <a:lnTo>
                  <a:pt x="88803" y="14552"/>
                </a:lnTo>
                <a:lnTo>
                  <a:pt x="87431" y="13611"/>
                </a:lnTo>
                <a:lnTo>
                  <a:pt x="85812" y="12984"/>
                </a:lnTo>
                <a:lnTo>
                  <a:pt x="84025" y="11861"/>
                </a:lnTo>
                <a:lnTo>
                  <a:pt x="82128" y="10406"/>
                </a:lnTo>
                <a:lnTo>
                  <a:pt x="80158" y="8731"/>
                </a:lnTo>
                <a:lnTo>
                  <a:pt x="78138" y="7614"/>
                </a:lnTo>
                <a:lnTo>
                  <a:pt x="76086" y="6869"/>
                </a:lnTo>
                <a:lnTo>
                  <a:pt x="74011" y="6373"/>
                </a:lnTo>
                <a:lnTo>
                  <a:pt x="71923" y="5336"/>
                </a:lnTo>
                <a:lnTo>
                  <a:pt x="69824" y="3940"/>
                </a:lnTo>
                <a:lnTo>
                  <a:pt x="67719" y="2303"/>
                </a:lnTo>
                <a:lnTo>
                  <a:pt x="65610" y="1212"/>
                </a:lnTo>
                <a:lnTo>
                  <a:pt x="63498" y="485"/>
                </a:lnTo>
                <a:lnTo>
                  <a:pt x="61383" y="0"/>
                </a:lnTo>
                <a:lnTo>
                  <a:pt x="59268" y="382"/>
                </a:lnTo>
                <a:lnTo>
                  <a:pt x="57152" y="1342"/>
                </a:lnTo>
                <a:lnTo>
                  <a:pt x="55035" y="2688"/>
                </a:lnTo>
                <a:lnTo>
                  <a:pt x="52918" y="3585"/>
                </a:lnTo>
                <a:lnTo>
                  <a:pt x="50800" y="4184"/>
                </a:lnTo>
                <a:lnTo>
                  <a:pt x="48683" y="4582"/>
                </a:lnTo>
                <a:lnTo>
                  <a:pt x="45859" y="4848"/>
                </a:lnTo>
                <a:lnTo>
                  <a:pt x="42564" y="5025"/>
                </a:lnTo>
                <a:lnTo>
                  <a:pt x="38956" y="5144"/>
                </a:lnTo>
                <a:lnTo>
                  <a:pt x="35844" y="5928"/>
                </a:lnTo>
                <a:lnTo>
                  <a:pt x="33064" y="7156"/>
                </a:lnTo>
                <a:lnTo>
                  <a:pt x="30505" y="8681"/>
                </a:lnTo>
                <a:lnTo>
                  <a:pt x="28092" y="10403"/>
                </a:lnTo>
                <a:lnTo>
                  <a:pt x="25778" y="12256"/>
                </a:lnTo>
                <a:lnTo>
                  <a:pt x="23529" y="14197"/>
                </a:lnTo>
                <a:lnTo>
                  <a:pt x="21324" y="16903"/>
                </a:lnTo>
                <a:lnTo>
                  <a:pt x="19148" y="20117"/>
                </a:lnTo>
                <a:lnTo>
                  <a:pt x="16991" y="23672"/>
                </a:lnTo>
                <a:lnTo>
                  <a:pt x="15553" y="26747"/>
                </a:lnTo>
                <a:lnTo>
                  <a:pt x="14594" y="29502"/>
                </a:lnTo>
                <a:lnTo>
                  <a:pt x="13956" y="32045"/>
                </a:lnTo>
                <a:lnTo>
                  <a:pt x="12823" y="35151"/>
                </a:lnTo>
                <a:lnTo>
                  <a:pt x="11363" y="38633"/>
                </a:lnTo>
                <a:lnTo>
                  <a:pt x="9683" y="42365"/>
                </a:lnTo>
                <a:lnTo>
                  <a:pt x="7858" y="45559"/>
                </a:lnTo>
                <a:lnTo>
                  <a:pt x="5934" y="48394"/>
                </a:lnTo>
                <a:lnTo>
                  <a:pt x="3946" y="50989"/>
                </a:lnTo>
                <a:lnTo>
                  <a:pt x="2620" y="54131"/>
                </a:lnTo>
                <a:lnTo>
                  <a:pt x="1737" y="57636"/>
                </a:lnTo>
                <a:lnTo>
                  <a:pt x="1148" y="61384"/>
                </a:lnTo>
                <a:lnTo>
                  <a:pt x="755" y="65294"/>
                </a:lnTo>
                <a:lnTo>
                  <a:pt x="493" y="69311"/>
                </a:lnTo>
                <a:lnTo>
                  <a:pt x="202" y="76833"/>
                </a:lnTo>
                <a:lnTo>
                  <a:pt x="39" y="85034"/>
                </a:lnTo>
                <a:lnTo>
                  <a:pt x="0" y="89700"/>
                </a:lnTo>
                <a:lnTo>
                  <a:pt x="696" y="91932"/>
                </a:lnTo>
                <a:lnTo>
                  <a:pt x="1866" y="94126"/>
                </a:lnTo>
                <a:lnTo>
                  <a:pt x="3352" y="96294"/>
                </a:lnTo>
                <a:lnTo>
                  <a:pt x="5048" y="98445"/>
                </a:lnTo>
                <a:lnTo>
                  <a:pt x="6885" y="100584"/>
                </a:lnTo>
                <a:lnTo>
                  <a:pt x="8816" y="102716"/>
                </a:lnTo>
                <a:lnTo>
                  <a:pt x="12844" y="106966"/>
                </a:lnTo>
                <a:lnTo>
                  <a:pt x="21182" y="115444"/>
                </a:lnTo>
                <a:lnTo>
                  <a:pt x="23290" y="116856"/>
                </a:lnTo>
                <a:lnTo>
                  <a:pt x="25400" y="117797"/>
                </a:lnTo>
                <a:lnTo>
                  <a:pt x="27513" y="118425"/>
                </a:lnTo>
                <a:lnTo>
                  <a:pt x="30334" y="118843"/>
                </a:lnTo>
                <a:lnTo>
                  <a:pt x="33627" y="119122"/>
                </a:lnTo>
                <a:lnTo>
                  <a:pt x="37234" y="119308"/>
                </a:lnTo>
                <a:lnTo>
                  <a:pt x="40344" y="120138"/>
                </a:lnTo>
                <a:lnTo>
                  <a:pt x="43124" y="121396"/>
                </a:lnTo>
                <a:lnTo>
                  <a:pt x="45683" y="122941"/>
                </a:lnTo>
                <a:lnTo>
                  <a:pt x="48801" y="123970"/>
                </a:lnTo>
                <a:lnTo>
                  <a:pt x="52292" y="124657"/>
                </a:lnTo>
                <a:lnTo>
                  <a:pt x="56031" y="125115"/>
                </a:lnTo>
                <a:lnTo>
                  <a:pt x="59936" y="125420"/>
                </a:lnTo>
                <a:lnTo>
                  <a:pt x="63951" y="125623"/>
                </a:lnTo>
                <a:lnTo>
                  <a:pt x="68040" y="125759"/>
                </a:lnTo>
                <a:lnTo>
                  <a:pt x="72177" y="125144"/>
                </a:lnTo>
                <a:lnTo>
                  <a:pt x="76348" y="124028"/>
                </a:lnTo>
                <a:lnTo>
                  <a:pt x="88925" y="11968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SMARTInkAnnotation153"/>
          <p:cNvSpPr/>
          <p:nvPr/>
        </p:nvSpPr>
        <p:spPr>
          <a:xfrm>
            <a:off x="3942958" y="876300"/>
            <a:ext cx="38123" cy="120651"/>
          </a:xfrm>
          <a:custGeom>
            <a:avLst/>
            <a:gdLst/>
            <a:ahLst/>
            <a:cxnLst/>
            <a:rect l="0" t="0" r="0" b="0"/>
            <a:pathLst>
              <a:path w="38123" h="120651">
                <a:moveTo>
                  <a:pt x="31770" y="0"/>
                </a:moveTo>
                <a:lnTo>
                  <a:pt x="37241" y="0"/>
                </a:lnTo>
                <a:lnTo>
                  <a:pt x="37535" y="706"/>
                </a:lnTo>
                <a:lnTo>
                  <a:pt x="37862" y="3371"/>
                </a:lnTo>
                <a:lnTo>
                  <a:pt x="38008" y="6908"/>
                </a:lnTo>
                <a:lnTo>
                  <a:pt x="38090" y="12865"/>
                </a:lnTo>
                <a:lnTo>
                  <a:pt x="38122" y="22059"/>
                </a:lnTo>
                <a:lnTo>
                  <a:pt x="37417" y="24584"/>
                </a:lnTo>
                <a:lnTo>
                  <a:pt x="36241" y="27678"/>
                </a:lnTo>
                <a:lnTo>
                  <a:pt x="34750" y="31152"/>
                </a:lnTo>
                <a:lnTo>
                  <a:pt x="33757" y="34174"/>
                </a:lnTo>
                <a:lnTo>
                  <a:pt x="33094" y="36893"/>
                </a:lnTo>
                <a:lnTo>
                  <a:pt x="32653" y="39412"/>
                </a:lnTo>
                <a:lnTo>
                  <a:pt x="32359" y="42503"/>
                </a:lnTo>
                <a:lnTo>
                  <a:pt x="32163" y="45974"/>
                </a:lnTo>
                <a:lnTo>
                  <a:pt x="32031" y="49699"/>
                </a:lnTo>
                <a:lnTo>
                  <a:pt x="31239" y="52888"/>
                </a:lnTo>
                <a:lnTo>
                  <a:pt x="30003" y="55720"/>
                </a:lnTo>
                <a:lnTo>
                  <a:pt x="28474" y="58313"/>
                </a:lnTo>
                <a:lnTo>
                  <a:pt x="26749" y="60748"/>
                </a:lnTo>
                <a:lnTo>
                  <a:pt x="24893" y="63076"/>
                </a:lnTo>
                <a:lnTo>
                  <a:pt x="22949" y="65334"/>
                </a:lnTo>
                <a:lnTo>
                  <a:pt x="21653" y="68250"/>
                </a:lnTo>
                <a:lnTo>
                  <a:pt x="20790" y="71606"/>
                </a:lnTo>
                <a:lnTo>
                  <a:pt x="20214" y="75254"/>
                </a:lnTo>
                <a:lnTo>
                  <a:pt x="19124" y="78391"/>
                </a:lnTo>
                <a:lnTo>
                  <a:pt x="17692" y="81189"/>
                </a:lnTo>
                <a:lnTo>
                  <a:pt x="16030" y="83759"/>
                </a:lnTo>
                <a:lnTo>
                  <a:pt x="14217" y="86178"/>
                </a:lnTo>
                <a:lnTo>
                  <a:pt x="12302" y="88497"/>
                </a:lnTo>
                <a:lnTo>
                  <a:pt x="10319" y="90748"/>
                </a:lnTo>
                <a:lnTo>
                  <a:pt x="8998" y="93659"/>
                </a:lnTo>
                <a:lnTo>
                  <a:pt x="8116" y="97012"/>
                </a:lnTo>
                <a:lnTo>
                  <a:pt x="7529" y="100658"/>
                </a:lnTo>
                <a:lnTo>
                  <a:pt x="7138" y="103794"/>
                </a:lnTo>
                <a:lnTo>
                  <a:pt x="6876" y="106590"/>
                </a:lnTo>
                <a:lnTo>
                  <a:pt x="6702" y="109160"/>
                </a:lnTo>
                <a:lnTo>
                  <a:pt x="5880" y="110873"/>
                </a:lnTo>
                <a:lnTo>
                  <a:pt x="4626" y="112016"/>
                </a:lnTo>
                <a:lnTo>
                  <a:pt x="3084" y="112777"/>
                </a:lnTo>
                <a:lnTo>
                  <a:pt x="2056" y="113990"/>
                </a:lnTo>
                <a:lnTo>
                  <a:pt x="1371" y="115504"/>
                </a:lnTo>
                <a:lnTo>
                  <a:pt x="0" y="12065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SMARTInkAnnotation154"/>
          <p:cNvSpPr/>
          <p:nvPr/>
        </p:nvSpPr>
        <p:spPr>
          <a:xfrm>
            <a:off x="4057329" y="857250"/>
            <a:ext cx="114372" cy="139694"/>
          </a:xfrm>
          <a:custGeom>
            <a:avLst/>
            <a:gdLst/>
            <a:ahLst/>
            <a:cxnLst/>
            <a:rect l="0" t="0" r="0" b="0"/>
            <a:pathLst>
              <a:path w="114372" h="139694">
                <a:moveTo>
                  <a:pt x="0" y="133350"/>
                </a:moveTo>
                <a:lnTo>
                  <a:pt x="3373" y="133350"/>
                </a:lnTo>
                <a:lnTo>
                  <a:pt x="4367" y="134055"/>
                </a:lnTo>
                <a:lnTo>
                  <a:pt x="5030" y="135231"/>
                </a:lnTo>
                <a:lnTo>
                  <a:pt x="6277" y="139438"/>
                </a:lnTo>
                <a:lnTo>
                  <a:pt x="7715" y="139525"/>
                </a:lnTo>
                <a:lnTo>
                  <a:pt x="18537" y="139693"/>
                </a:lnTo>
                <a:lnTo>
                  <a:pt x="18829" y="137815"/>
                </a:lnTo>
                <a:lnTo>
                  <a:pt x="19016" y="134232"/>
                </a:lnTo>
                <a:lnTo>
                  <a:pt x="19056" y="126559"/>
                </a:lnTo>
                <a:lnTo>
                  <a:pt x="19062" y="105826"/>
                </a:lnTo>
                <a:lnTo>
                  <a:pt x="19769" y="103006"/>
                </a:lnTo>
                <a:lnTo>
                  <a:pt x="20945" y="99715"/>
                </a:lnTo>
                <a:lnTo>
                  <a:pt x="22436" y="96110"/>
                </a:lnTo>
                <a:lnTo>
                  <a:pt x="23429" y="92296"/>
                </a:lnTo>
                <a:lnTo>
                  <a:pt x="24092" y="88341"/>
                </a:lnTo>
                <a:lnTo>
                  <a:pt x="24533" y="84294"/>
                </a:lnTo>
                <a:lnTo>
                  <a:pt x="24827" y="80891"/>
                </a:lnTo>
                <a:lnTo>
                  <a:pt x="25024" y="77916"/>
                </a:lnTo>
                <a:lnTo>
                  <a:pt x="25154" y="75227"/>
                </a:lnTo>
                <a:lnTo>
                  <a:pt x="25948" y="72024"/>
                </a:lnTo>
                <a:lnTo>
                  <a:pt x="27183" y="68477"/>
                </a:lnTo>
                <a:lnTo>
                  <a:pt x="28712" y="64701"/>
                </a:lnTo>
                <a:lnTo>
                  <a:pt x="29732" y="60773"/>
                </a:lnTo>
                <a:lnTo>
                  <a:pt x="30411" y="56743"/>
                </a:lnTo>
                <a:lnTo>
                  <a:pt x="30864" y="52645"/>
                </a:lnTo>
                <a:lnTo>
                  <a:pt x="31872" y="49208"/>
                </a:lnTo>
                <a:lnTo>
                  <a:pt x="33250" y="46211"/>
                </a:lnTo>
                <a:lnTo>
                  <a:pt x="34875" y="43507"/>
                </a:lnTo>
                <a:lnTo>
                  <a:pt x="35958" y="40999"/>
                </a:lnTo>
                <a:lnTo>
                  <a:pt x="36680" y="38622"/>
                </a:lnTo>
                <a:lnTo>
                  <a:pt x="37161" y="36331"/>
                </a:lnTo>
                <a:lnTo>
                  <a:pt x="37482" y="33393"/>
                </a:lnTo>
                <a:lnTo>
                  <a:pt x="37697" y="30023"/>
                </a:lnTo>
                <a:lnTo>
                  <a:pt x="38122" y="19106"/>
                </a:lnTo>
                <a:lnTo>
                  <a:pt x="38123" y="19067"/>
                </a:lnTo>
                <a:lnTo>
                  <a:pt x="38125" y="61742"/>
                </a:lnTo>
                <a:lnTo>
                  <a:pt x="38830" y="65150"/>
                </a:lnTo>
                <a:lnTo>
                  <a:pt x="40007" y="68128"/>
                </a:lnTo>
                <a:lnTo>
                  <a:pt x="41497" y="70818"/>
                </a:lnTo>
                <a:lnTo>
                  <a:pt x="42491" y="74023"/>
                </a:lnTo>
                <a:lnTo>
                  <a:pt x="43154" y="77571"/>
                </a:lnTo>
                <a:lnTo>
                  <a:pt x="43595" y="81347"/>
                </a:lnTo>
                <a:lnTo>
                  <a:pt x="44595" y="85276"/>
                </a:lnTo>
                <a:lnTo>
                  <a:pt x="45969" y="89306"/>
                </a:lnTo>
                <a:lnTo>
                  <a:pt x="47590" y="93404"/>
                </a:lnTo>
                <a:lnTo>
                  <a:pt x="49377" y="96842"/>
                </a:lnTo>
                <a:lnTo>
                  <a:pt x="51274" y="99839"/>
                </a:lnTo>
                <a:lnTo>
                  <a:pt x="53245" y="102542"/>
                </a:lnTo>
                <a:lnTo>
                  <a:pt x="54558" y="105050"/>
                </a:lnTo>
                <a:lnTo>
                  <a:pt x="55435" y="107428"/>
                </a:lnTo>
                <a:lnTo>
                  <a:pt x="56018" y="109719"/>
                </a:lnTo>
                <a:lnTo>
                  <a:pt x="57114" y="111951"/>
                </a:lnTo>
                <a:lnTo>
                  <a:pt x="60213" y="116314"/>
                </a:lnTo>
                <a:lnTo>
                  <a:pt x="62028" y="117759"/>
                </a:lnTo>
                <a:lnTo>
                  <a:pt x="63944" y="118723"/>
                </a:lnTo>
                <a:lnTo>
                  <a:pt x="65927" y="119365"/>
                </a:lnTo>
                <a:lnTo>
                  <a:pt x="67955" y="120499"/>
                </a:lnTo>
                <a:lnTo>
                  <a:pt x="70014" y="121960"/>
                </a:lnTo>
                <a:lnTo>
                  <a:pt x="75016" y="126004"/>
                </a:lnTo>
                <a:lnTo>
                  <a:pt x="76133" y="125631"/>
                </a:lnTo>
                <a:lnTo>
                  <a:pt x="79256" y="123334"/>
                </a:lnTo>
                <a:lnTo>
                  <a:pt x="82647" y="120474"/>
                </a:lnTo>
                <a:lnTo>
                  <a:pt x="91359" y="111881"/>
                </a:lnTo>
                <a:lnTo>
                  <a:pt x="92676" y="109865"/>
                </a:lnTo>
                <a:lnTo>
                  <a:pt x="94139" y="105744"/>
                </a:lnTo>
                <a:lnTo>
                  <a:pt x="96672" y="101560"/>
                </a:lnTo>
                <a:lnTo>
                  <a:pt x="98336" y="99457"/>
                </a:lnTo>
                <a:lnTo>
                  <a:pt x="99446" y="97349"/>
                </a:lnTo>
                <a:lnTo>
                  <a:pt x="100678" y="93125"/>
                </a:lnTo>
                <a:lnTo>
                  <a:pt x="101712" y="90306"/>
                </a:lnTo>
                <a:lnTo>
                  <a:pt x="103108" y="87015"/>
                </a:lnTo>
                <a:lnTo>
                  <a:pt x="104744" y="83410"/>
                </a:lnTo>
                <a:lnTo>
                  <a:pt x="105835" y="80301"/>
                </a:lnTo>
                <a:lnTo>
                  <a:pt x="106563" y="77523"/>
                </a:lnTo>
                <a:lnTo>
                  <a:pt x="107048" y="74965"/>
                </a:lnTo>
                <a:lnTo>
                  <a:pt x="108077" y="72555"/>
                </a:lnTo>
                <a:lnTo>
                  <a:pt x="109469" y="70242"/>
                </a:lnTo>
                <a:lnTo>
                  <a:pt x="111103" y="67995"/>
                </a:lnTo>
                <a:lnTo>
                  <a:pt x="112193" y="65085"/>
                </a:lnTo>
                <a:lnTo>
                  <a:pt x="112919" y="61735"/>
                </a:lnTo>
                <a:lnTo>
                  <a:pt x="113403" y="58090"/>
                </a:lnTo>
                <a:lnTo>
                  <a:pt x="113726" y="54954"/>
                </a:lnTo>
                <a:lnTo>
                  <a:pt x="113941" y="52158"/>
                </a:lnTo>
                <a:lnTo>
                  <a:pt x="114085" y="49589"/>
                </a:lnTo>
                <a:lnTo>
                  <a:pt x="114244" y="44852"/>
                </a:lnTo>
                <a:lnTo>
                  <a:pt x="114333" y="36338"/>
                </a:lnTo>
                <a:lnTo>
                  <a:pt x="114371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SMARTInkAnnotation155"/>
          <p:cNvSpPr/>
          <p:nvPr/>
        </p:nvSpPr>
        <p:spPr>
          <a:xfrm>
            <a:off x="4209919" y="844550"/>
            <a:ext cx="126963" cy="176800"/>
          </a:xfrm>
          <a:custGeom>
            <a:avLst/>
            <a:gdLst/>
            <a:ahLst/>
            <a:cxnLst/>
            <a:rect l="0" t="0" r="0" b="0"/>
            <a:pathLst>
              <a:path w="126963" h="176800">
                <a:moveTo>
                  <a:pt x="120630" y="0"/>
                </a:moveTo>
                <a:lnTo>
                  <a:pt x="126962" y="0"/>
                </a:lnTo>
                <a:lnTo>
                  <a:pt x="118139" y="0"/>
                </a:lnTo>
                <a:lnTo>
                  <a:pt x="116145" y="706"/>
                </a:lnTo>
                <a:lnTo>
                  <a:pt x="114110" y="1881"/>
                </a:lnTo>
                <a:lnTo>
                  <a:pt x="112047" y="3371"/>
                </a:lnTo>
                <a:lnTo>
                  <a:pt x="109261" y="5070"/>
                </a:lnTo>
                <a:lnTo>
                  <a:pt x="105991" y="6908"/>
                </a:lnTo>
                <a:lnTo>
                  <a:pt x="98592" y="10831"/>
                </a:lnTo>
                <a:lnTo>
                  <a:pt x="90598" y="14927"/>
                </a:lnTo>
                <a:lnTo>
                  <a:pt x="87194" y="17007"/>
                </a:lnTo>
                <a:lnTo>
                  <a:pt x="84220" y="19099"/>
                </a:lnTo>
                <a:lnTo>
                  <a:pt x="81531" y="21199"/>
                </a:lnTo>
                <a:lnTo>
                  <a:pt x="78326" y="24011"/>
                </a:lnTo>
                <a:lnTo>
                  <a:pt x="74778" y="27296"/>
                </a:lnTo>
                <a:lnTo>
                  <a:pt x="63037" y="38662"/>
                </a:lnTo>
                <a:lnTo>
                  <a:pt x="58937" y="42708"/>
                </a:lnTo>
                <a:lnTo>
                  <a:pt x="54085" y="46111"/>
                </a:lnTo>
                <a:lnTo>
                  <a:pt x="48733" y="49085"/>
                </a:lnTo>
                <a:lnTo>
                  <a:pt x="43047" y="51773"/>
                </a:lnTo>
                <a:lnTo>
                  <a:pt x="38551" y="55682"/>
                </a:lnTo>
                <a:lnTo>
                  <a:pt x="34847" y="60405"/>
                </a:lnTo>
                <a:lnTo>
                  <a:pt x="31671" y="65670"/>
                </a:lnTo>
                <a:lnTo>
                  <a:pt x="28849" y="69885"/>
                </a:lnTo>
                <a:lnTo>
                  <a:pt x="26260" y="73401"/>
                </a:lnTo>
                <a:lnTo>
                  <a:pt x="23829" y="76451"/>
                </a:lnTo>
                <a:lnTo>
                  <a:pt x="20797" y="79895"/>
                </a:lnTo>
                <a:lnTo>
                  <a:pt x="17363" y="83602"/>
                </a:lnTo>
                <a:lnTo>
                  <a:pt x="13661" y="87485"/>
                </a:lnTo>
                <a:lnTo>
                  <a:pt x="11194" y="92190"/>
                </a:lnTo>
                <a:lnTo>
                  <a:pt x="9549" y="97443"/>
                </a:lnTo>
                <a:lnTo>
                  <a:pt x="8453" y="103062"/>
                </a:lnTo>
                <a:lnTo>
                  <a:pt x="7015" y="107514"/>
                </a:lnTo>
                <a:lnTo>
                  <a:pt x="5352" y="111187"/>
                </a:lnTo>
                <a:lnTo>
                  <a:pt x="3536" y="114341"/>
                </a:lnTo>
                <a:lnTo>
                  <a:pt x="2326" y="118561"/>
                </a:lnTo>
                <a:lnTo>
                  <a:pt x="1519" y="123490"/>
                </a:lnTo>
                <a:lnTo>
                  <a:pt x="981" y="128894"/>
                </a:lnTo>
                <a:lnTo>
                  <a:pt x="622" y="133201"/>
                </a:lnTo>
                <a:lnTo>
                  <a:pt x="383" y="136779"/>
                </a:lnTo>
                <a:lnTo>
                  <a:pt x="224" y="139869"/>
                </a:lnTo>
                <a:lnTo>
                  <a:pt x="47" y="147066"/>
                </a:lnTo>
                <a:lnTo>
                  <a:pt x="0" y="150960"/>
                </a:lnTo>
                <a:lnTo>
                  <a:pt x="674" y="154262"/>
                </a:lnTo>
                <a:lnTo>
                  <a:pt x="1830" y="157169"/>
                </a:lnTo>
                <a:lnTo>
                  <a:pt x="4997" y="162281"/>
                </a:lnTo>
                <a:lnTo>
                  <a:pt x="8757" y="166904"/>
                </a:lnTo>
                <a:lnTo>
                  <a:pt x="11454" y="168420"/>
                </a:lnTo>
                <a:lnTo>
                  <a:pt x="14664" y="169430"/>
                </a:lnTo>
                <a:lnTo>
                  <a:pt x="18216" y="170103"/>
                </a:lnTo>
                <a:lnTo>
                  <a:pt x="21291" y="171258"/>
                </a:lnTo>
                <a:lnTo>
                  <a:pt x="24046" y="172733"/>
                </a:lnTo>
                <a:lnTo>
                  <a:pt x="26589" y="174422"/>
                </a:lnTo>
                <a:lnTo>
                  <a:pt x="29696" y="175548"/>
                </a:lnTo>
                <a:lnTo>
                  <a:pt x="33180" y="176299"/>
                </a:lnTo>
                <a:lnTo>
                  <a:pt x="36914" y="176799"/>
                </a:lnTo>
                <a:lnTo>
                  <a:pt x="40110" y="176427"/>
                </a:lnTo>
                <a:lnTo>
                  <a:pt x="42946" y="175474"/>
                </a:lnTo>
                <a:lnTo>
                  <a:pt x="45543" y="174132"/>
                </a:lnTo>
                <a:lnTo>
                  <a:pt x="48686" y="173238"/>
                </a:lnTo>
                <a:lnTo>
                  <a:pt x="52194" y="172642"/>
                </a:lnTo>
                <a:lnTo>
                  <a:pt x="55944" y="172245"/>
                </a:lnTo>
                <a:lnTo>
                  <a:pt x="59150" y="171274"/>
                </a:lnTo>
                <a:lnTo>
                  <a:pt x="61994" y="169922"/>
                </a:lnTo>
                <a:lnTo>
                  <a:pt x="64596" y="168314"/>
                </a:lnTo>
                <a:lnTo>
                  <a:pt x="67035" y="167243"/>
                </a:lnTo>
                <a:lnTo>
                  <a:pt x="69369" y="166529"/>
                </a:lnTo>
                <a:lnTo>
                  <a:pt x="71630" y="166052"/>
                </a:lnTo>
                <a:lnTo>
                  <a:pt x="73844" y="165029"/>
                </a:lnTo>
                <a:lnTo>
                  <a:pt x="76025" y="163642"/>
                </a:lnTo>
                <a:lnTo>
                  <a:pt x="78186" y="162011"/>
                </a:lnTo>
                <a:lnTo>
                  <a:pt x="80332" y="160219"/>
                </a:lnTo>
                <a:lnTo>
                  <a:pt x="82469" y="158318"/>
                </a:lnTo>
                <a:lnTo>
                  <a:pt x="87598" y="153569"/>
                </a:lnTo>
                <a:lnTo>
                  <a:pt x="88019" y="152474"/>
                </a:lnTo>
                <a:lnTo>
                  <a:pt x="88750" y="147035"/>
                </a:lnTo>
                <a:lnTo>
                  <a:pt x="88828" y="142971"/>
                </a:lnTo>
                <a:lnTo>
                  <a:pt x="88133" y="141880"/>
                </a:lnTo>
                <a:lnTo>
                  <a:pt x="86964" y="141154"/>
                </a:lnTo>
                <a:lnTo>
                  <a:pt x="85477" y="140669"/>
                </a:lnTo>
                <a:lnTo>
                  <a:pt x="84487" y="139641"/>
                </a:lnTo>
                <a:lnTo>
                  <a:pt x="83827" y="138249"/>
                </a:lnTo>
                <a:lnTo>
                  <a:pt x="83387" y="136616"/>
                </a:lnTo>
                <a:lnTo>
                  <a:pt x="81015" y="132920"/>
                </a:lnTo>
                <a:lnTo>
                  <a:pt x="79395" y="130947"/>
                </a:lnTo>
                <a:lnTo>
                  <a:pt x="77608" y="129631"/>
                </a:lnTo>
                <a:lnTo>
                  <a:pt x="73740" y="128169"/>
                </a:lnTo>
                <a:lnTo>
                  <a:pt x="71720" y="127780"/>
                </a:lnTo>
                <a:lnTo>
                  <a:pt x="69667" y="127520"/>
                </a:lnTo>
                <a:lnTo>
                  <a:pt x="67593" y="127346"/>
                </a:lnTo>
                <a:lnTo>
                  <a:pt x="65505" y="126525"/>
                </a:lnTo>
                <a:lnTo>
                  <a:pt x="63406" y="125273"/>
                </a:lnTo>
                <a:lnTo>
                  <a:pt x="61301" y="123732"/>
                </a:lnTo>
                <a:lnTo>
                  <a:pt x="59192" y="122704"/>
                </a:lnTo>
                <a:lnTo>
                  <a:pt x="57079" y="122020"/>
                </a:lnTo>
                <a:lnTo>
                  <a:pt x="54965" y="121563"/>
                </a:lnTo>
                <a:lnTo>
                  <a:pt x="52850" y="121259"/>
                </a:lnTo>
                <a:lnTo>
                  <a:pt x="50733" y="121056"/>
                </a:lnTo>
                <a:lnTo>
                  <a:pt x="48616" y="120920"/>
                </a:lnTo>
                <a:lnTo>
                  <a:pt x="46499" y="120125"/>
                </a:lnTo>
                <a:lnTo>
                  <a:pt x="44382" y="118889"/>
                </a:lnTo>
                <a:lnTo>
                  <a:pt x="38029" y="11430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SMARTInkAnnotation156"/>
          <p:cNvSpPr/>
          <p:nvPr/>
        </p:nvSpPr>
        <p:spPr>
          <a:xfrm>
            <a:off x="4521169" y="844583"/>
            <a:ext cx="107754" cy="209518"/>
          </a:xfrm>
          <a:custGeom>
            <a:avLst/>
            <a:gdLst/>
            <a:ahLst/>
            <a:cxnLst/>
            <a:rect l="0" t="0" r="0" b="0"/>
            <a:pathLst>
              <a:path w="107754" h="209518">
                <a:moveTo>
                  <a:pt x="0" y="190467"/>
                </a:moveTo>
                <a:lnTo>
                  <a:pt x="0" y="169452"/>
                </a:lnTo>
                <a:lnTo>
                  <a:pt x="705" y="167285"/>
                </a:lnTo>
                <a:lnTo>
                  <a:pt x="3373" y="162995"/>
                </a:lnTo>
                <a:lnTo>
                  <a:pt x="5029" y="156855"/>
                </a:lnTo>
                <a:lnTo>
                  <a:pt x="5471" y="153243"/>
                </a:lnTo>
                <a:lnTo>
                  <a:pt x="5961" y="147347"/>
                </a:lnTo>
                <a:lnTo>
                  <a:pt x="6092" y="144787"/>
                </a:lnTo>
                <a:lnTo>
                  <a:pt x="6885" y="141669"/>
                </a:lnTo>
                <a:lnTo>
                  <a:pt x="8120" y="138179"/>
                </a:lnTo>
                <a:lnTo>
                  <a:pt x="9649" y="134442"/>
                </a:lnTo>
                <a:lnTo>
                  <a:pt x="11374" y="130539"/>
                </a:lnTo>
                <a:lnTo>
                  <a:pt x="15174" y="122440"/>
                </a:lnTo>
                <a:lnTo>
                  <a:pt x="16470" y="118304"/>
                </a:lnTo>
                <a:lnTo>
                  <a:pt x="17333" y="114136"/>
                </a:lnTo>
                <a:lnTo>
                  <a:pt x="17909" y="109947"/>
                </a:lnTo>
                <a:lnTo>
                  <a:pt x="18999" y="105742"/>
                </a:lnTo>
                <a:lnTo>
                  <a:pt x="20432" y="101528"/>
                </a:lnTo>
                <a:lnTo>
                  <a:pt x="22092" y="97308"/>
                </a:lnTo>
                <a:lnTo>
                  <a:pt x="23201" y="93083"/>
                </a:lnTo>
                <a:lnTo>
                  <a:pt x="23938" y="88855"/>
                </a:lnTo>
                <a:lnTo>
                  <a:pt x="24430" y="84626"/>
                </a:lnTo>
                <a:lnTo>
                  <a:pt x="25465" y="80395"/>
                </a:lnTo>
                <a:lnTo>
                  <a:pt x="26860" y="76164"/>
                </a:lnTo>
                <a:lnTo>
                  <a:pt x="28496" y="71931"/>
                </a:lnTo>
                <a:lnTo>
                  <a:pt x="30293" y="67699"/>
                </a:lnTo>
                <a:lnTo>
                  <a:pt x="34173" y="59233"/>
                </a:lnTo>
                <a:lnTo>
                  <a:pt x="40325" y="46533"/>
                </a:lnTo>
                <a:lnTo>
                  <a:pt x="41710" y="43006"/>
                </a:lnTo>
                <a:lnTo>
                  <a:pt x="43247" y="37204"/>
                </a:lnTo>
                <a:lnTo>
                  <a:pt x="44363" y="33964"/>
                </a:lnTo>
                <a:lnTo>
                  <a:pt x="45813" y="30393"/>
                </a:lnTo>
                <a:lnTo>
                  <a:pt x="47486" y="26601"/>
                </a:lnTo>
                <a:lnTo>
                  <a:pt x="49344" y="20506"/>
                </a:lnTo>
                <a:lnTo>
                  <a:pt x="49840" y="17893"/>
                </a:lnTo>
                <a:lnTo>
                  <a:pt x="52274" y="13108"/>
                </a:lnTo>
                <a:lnTo>
                  <a:pt x="53911" y="10844"/>
                </a:lnTo>
                <a:lnTo>
                  <a:pt x="55730" y="6448"/>
                </a:lnTo>
                <a:lnTo>
                  <a:pt x="56215" y="4287"/>
                </a:lnTo>
                <a:lnTo>
                  <a:pt x="57244" y="2847"/>
                </a:lnTo>
                <a:lnTo>
                  <a:pt x="58636" y="1887"/>
                </a:lnTo>
                <a:lnTo>
                  <a:pt x="62570" y="346"/>
                </a:lnTo>
                <a:lnTo>
                  <a:pt x="64991" y="135"/>
                </a:lnTo>
                <a:lnTo>
                  <a:pt x="68924" y="0"/>
                </a:lnTo>
                <a:lnTo>
                  <a:pt x="71345" y="1863"/>
                </a:lnTo>
                <a:lnTo>
                  <a:pt x="72979" y="3348"/>
                </a:lnTo>
                <a:lnTo>
                  <a:pt x="74774" y="5749"/>
                </a:lnTo>
                <a:lnTo>
                  <a:pt x="76677" y="8760"/>
                </a:lnTo>
                <a:lnTo>
                  <a:pt x="78652" y="12179"/>
                </a:lnTo>
                <a:lnTo>
                  <a:pt x="79968" y="15869"/>
                </a:lnTo>
                <a:lnTo>
                  <a:pt x="80845" y="19741"/>
                </a:lnTo>
                <a:lnTo>
                  <a:pt x="81431" y="23733"/>
                </a:lnTo>
                <a:lnTo>
                  <a:pt x="82526" y="27805"/>
                </a:lnTo>
                <a:lnTo>
                  <a:pt x="83963" y="31931"/>
                </a:lnTo>
                <a:lnTo>
                  <a:pt x="85627" y="36093"/>
                </a:lnTo>
                <a:lnTo>
                  <a:pt x="86736" y="40279"/>
                </a:lnTo>
                <a:lnTo>
                  <a:pt x="87476" y="44480"/>
                </a:lnTo>
                <a:lnTo>
                  <a:pt x="87969" y="48693"/>
                </a:lnTo>
                <a:lnTo>
                  <a:pt x="89004" y="53617"/>
                </a:lnTo>
                <a:lnTo>
                  <a:pt x="90399" y="59017"/>
                </a:lnTo>
                <a:lnTo>
                  <a:pt x="92036" y="64734"/>
                </a:lnTo>
                <a:lnTo>
                  <a:pt x="93127" y="69956"/>
                </a:lnTo>
                <a:lnTo>
                  <a:pt x="93854" y="74848"/>
                </a:lnTo>
                <a:lnTo>
                  <a:pt x="94338" y="79521"/>
                </a:lnTo>
                <a:lnTo>
                  <a:pt x="94662" y="84753"/>
                </a:lnTo>
                <a:lnTo>
                  <a:pt x="95021" y="96211"/>
                </a:lnTo>
                <a:lnTo>
                  <a:pt x="95824" y="102230"/>
                </a:lnTo>
                <a:lnTo>
                  <a:pt x="97063" y="108359"/>
                </a:lnTo>
                <a:lnTo>
                  <a:pt x="98597" y="114561"/>
                </a:lnTo>
                <a:lnTo>
                  <a:pt x="99619" y="120108"/>
                </a:lnTo>
                <a:lnTo>
                  <a:pt x="100299" y="125216"/>
                </a:lnTo>
                <a:lnTo>
                  <a:pt x="100754" y="130033"/>
                </a:lnTo>
                <a:lnTo>
                  <a:pt x="101057" y="135361"/>
                </a:lnTo>
                <a:lnTo>
                  <a:pt x="101393" y="146925"/>
                </a:lnTo>
                <a:lnTo>
                  <a:pt x="101583" y="161965"/>
                </a:lnTo>
                <a:lnTo>
                  <a:pt x="102315" y="166527"/>
                </a:lnTo>
                <a:lnTo>
                  <a:pt x="103510" y="170979"/>
                </a:lnTo>
                <a:lnTo>
                  <a:pt x="105012" y="175358"/>
                </a:lnTo>
                <a:lnTo>
                  <a:pt x="106013" y="178983"/>
                </a:lnTo>
                <a:lnTo>
                  <a:pt x="107126" y="184893"/>
                </a:lnTo>
                <a:lnTo>
                  <a:pt x="107621" y="189871"/>
                </a:lnTo>
                <a:lnTo>
                  <a:pt x="107753" y="192186"/>
                </a:lnTo>
                <a:lnTo>
                  <a:pt x="107135" y="194435"/>
                </a:lnTo>
                <a:lnTo>
                  <a:pt x="104565" y="198816"/>
                </a:lnTo>
                <a:lnTo>
                  <a:pt x="102953" y="203115"/>
                </a:lnTo>
                <a:lnTo>
                  <a:pt x="101663" y="209517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SMARTInkAnnotation157"/>
          <p:cNvSpPr/>
          <p:nvPr/>
        </p:nvSpPr>
        <p:spPr>
          <a:xfrm>
            <a:off x="4534238" y="952500"/>
            <a:ext cx="114010" cy="31751"/>
          </a:xfrm>
          <a:custGeom>
            <a:avLst/>
            <a:gdLst/>
            <a:ahLst/>
            <a:cxnLst/>
            <a:rect l="0" t="0" r="0" b="0"/>
            <a:pathLst>
              <a:path w="114010" h="31751">
                <a:moveTo>
                  <a:pt x="18700" y="31750"/>
                </a:moveTo>
                <a:lnTo>
                  <a:pt x="9857" y="22912"/>
                </a:lnTo>
                <a:lnTo>
                  <a:pt x="7863" y="21624"/>
                </a:lnTo>
                <a:lnTo>
                  <a:pt x="5827" y="20766"/>
                </a:lnTo>
                <a:lnTo>
                  <a:pt x="3764" y="20194"/>
                </a:lnTo>
                <a:lnTo>
                  <a:pt x="2389" y="19107"/>
                </a:lnTo>
                <a:lnTo>
                  <a:pt x="1472" y="17677"/>
                </a:lnTo>
                <a:lnTo>
                  <a:pt x="0" y="13683"/>
                </a:lnTo>
                <a:lnTo>
                  <a:pt x="586" y="13355"/>
                </a:lnTo>
                <a:lnTo>
                  <a:pt x="4076" y="12894"/>
                </a:lnTo>
                <a:lnTo>
                  <a:pt x="7496" y="12738"/>
                </a:lnTo>
                <a:lnTo>
                  <a:pt x="52721" y="12700"/>
                </a:lnTo>
                <a:lnTo>
                  <a:pt x="57619" y="11994"/>
                </a:lnTo>
                <a:lnTo>
                  <a:pt x="62295" y="10818"/>
                </a:lnTo>
                <a:lnTo>
                  <a:pt x="66826" y="9329"/>
                </a:lnTo>
                <a:lnTo>
                  <a:pt x="71963" y="8336"/>
                </a:lnTo>
                <a:lnTo>
                  <a:pt x="77507" y="7674"/>
                </a:lnTo>
                <a:lnTo>
                  <a:pt x="83320" y="7233"/>
                </a:lnTo>
                <a:lnTo>
                  <a:pt x="89314" y="6233"/>
                </a:lnTo>
                <a:lnTo>
                  <a:pt x="95428" y="4861"/>
                </a:lnTo>
                <a:lnTo>
                  <a:pt x="114009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SMARTInkAnnotation158"/>
          <p:cNvSpPr/>
          <p:nvPr/>
        </p:nvSpPr>
        <p:spPr>
          <a:xfrm>
            <a:off x="4902406" y="914662"/>
            <a:ext cx="19062" cy="139439"/>
          </a:xfrm>
          <a:custGeom>
            <a:avLst/>
            <a:gdLst/>
            <a:ahLst/>
            <a:cxnLst/>
            <a:rect l="0" t="0" r="0" b="0"/>
            <a:pathLst>
              <a:path w="19062" h="139439">
                <a:moveTo>
                  <a:pt x="19061" y="6088"/>
                </a:moveTo>
                <a:lnTo>
                  <a:pt x="12969" y="6088"/>
                </a:lnTo>
                <a:lnTo>
                  <a:pt x="12785" y="2717"/>
                </a:lnTo>
                <a:lnTo>
                  <a:pt x="12053" y="1724"/>
                </a:lnTo>
                <a:lnTo>
                  <a:pt x="10859" y="1062"/>
                </a:lnTo>
                <a:lnTo>
                  <a:pt x="7244" y="0"/>
                </a:lnTo>
                <a:lnTo>
                  <a:pt x="6947" y="618"/>
                </a:lnTo>
                <a:lnTo>
                  <a:pt x="6618" y="3187"/>
                </a:lnTo>
                <a:lnTo>
                  <a:pt x="5824" y="4859"/>
                </a:lnTo>
                <a:lnTo>
                  <a:pt x="4588" y="6680"/>
                </a:lnTo>
                <a:lnTo>
                  <a:pt x="3058" y="8599"/>
                </a:lnTo>
                <a:lnTo>
                  <a:pt x="2039" y="10584"/>
                </a:lnTo>
                <a:lnTo>
                  <a:pt x="1359" y="12613"/>
                </a:lnTo>
                <a:lnTo>
                  <a:pt x="906" y="14672"/>
                </a:lnTo>
                <a:lnTo>
                  <a:pt x="604" y="17455"/>
                </a:lnTo>
                <a:lnTo>
                  <a:pt x="402" y="20722"/>
                </a:lnTo>
                <a:lnTo>
                  <a:pt x="178" y="28114"/>
                </a:lnTo>
                <a:lnTo>
                  <a:pt x="10" y="53794"/>
                </a:lnTo>
                <a:lnTo>
                  <a:pt x="0" y="82969"/>
                </a:lnTo>
                <a:lnTo>
                  <a:pt x="706" y="86270"/>
                </a:lnTo>
                <a:lnTo>
                  <a:pt x="1883" y="89882"/>
                </a:lnTo>
                <a:lnTo>
                  <a:pt x="3373" y="93700"/>
                </a:lnTo>
                <a:lnTo>
                  <a:pt x="4366" y="97657"/>
                </a:lnTo>
                <a:lnTo>
                  <a:pt x="5029" y="101706"/>
                </a:lnTo>
                <a:lnTo>
                  <a:pt x="5470" y="105817"/>
                </a:lnTo>
                <a:lnTo>
                  <a:pt x="5765" y="109968"/>
                </a:lnTo>
                <a:lnTo>
                  <a:pt x="5961" y="114147"/>
                </a:lnTo>
                <a:lnTo>
                  <a:pt x="6276" y="124251"/>
                </a:lnTo>
                <a:lnTo>
                  <a:pt x="6338" y="131316"/>
                </a:lnTo>
                <a:lnTo>
                  <a:pt x="6354" y="139438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SMARTInkAnnotation159"/>
          <p:cNvSpPr/>
          <p:nvPr/>
        </p:nvSpPr>
        <p:spPr>
          <a:xfrm>
            <a:off x="4826236" y="876300"/>
            <a:ext cx="139710" cy="37218"/>
          </a:xfrm>
          <a:custGeom>
            <a:avLst/>
            <a:gdLst/>
            <a:ahLst/>
            <a:cxnLst/>
            <a:rect l="0" t="0" r="0" b="0"/>
            <a:pathLst>
              <a:path w="139710" h="37218">
                <a:moveTo>
                  <a:pt x="6276" y="31750"/>
                </a:moveTo>
                <a:lnTo>
                  <a:pt x="183" y="31750"/>
                </a:lnTo>
                <a:lnTo>
                  <a:pt x="97" y="32455"/>
                </a:lnTo>
                <a:lnTo>
                  <a:pt x="38" y="33631"/>
                </a:lnTo>
                <a:lnTo>
                  <a:pt x="0" y="35121"/>
                </a:lnTo>
                <a:lnTo>
                  <a:pt x="680" y="36114"/>
                </a:lnTo>
                <a:lnTo>
                  <a:pt x="1839" y="36776"/>
                </a:lnTo>
                <a:lnTo>
                  <a:pt x="3318" y="37217"/>
                </a:lnTo>
                <a:lnTo>
                  <a:pt x="5010" y="36806"/>
                </a:lnTo>
                <a:lnTo>
                  <a:pt x="6844" y="35826"/>
                </a:lnTo>
                <a:lnTo>
                  <a:pt x="8773" y="34467"/>
                </a:lnTo>
                <a:lnTo>
                  <a:pt x="10765" y="33562"/>
                </a:lnTo>
                <a:lnTo>
                  <a:pt x="14860" y="32555"/>
                </a:lnTo>
                <a:lnTo>
                  <a:pt x="17647" y="32287"/>
                </a:lnTo>
                <a:lnTo>
                  <a:pt x="20917" y="32108"/>
                </a:lnTo>
                <a:lnTo>
                  <a:pt x="30382" y="31856"/>
                </a:lnTo>
                <a:lnTo>
                  <a:pt x="32936" y="31821"/>
                </a:lnTo>
                <a:lnTo>
                  <a:pt x="36052" y="31092"/>
                </a:lnTo>
                <a:lnTo>
                  <a:pt x="39541" y="29900"/>
                </a:lnTo>
                <a:lnTo>
                  <a:pt x="43278" y="28400"/>
                </a:lnTo>
                <a:lnTo>
                  <a:pt x="47888" y="27400"/>
                </a:lnTo>
                <a:lnTo>
                  <a:pt x="53079" y="26733"/>
                </a:lnTo>
                <a:lnTo>
                  <a:pt x="58658" y="26289"/>
                </a:lnTo>
                <a:lnTo>
                  <a:pt x="63083" y="25287"/>
                </a:lnTo>
                <a:lnTo>
                  <a:pt x="66740" y="23914"/>
                </a:lnTo>
                <a:lnTo>
                  <a:pt x="69883" y="22292"/>
                </a:lnTo>
                <a:lnTo>
                  <a:pt x="74096" y="20506"/>
                </a:lnTo>
                <a:lnTo>
                  <a:pt x="79023" y="18610"/>
                </a:lnTo>
                <a:lnTo>
                  <a:pt x="84426" y="16640"/>
                </a:lnTo>
                <a:lnTo>
                  <a:pt x="89440" y="14621"/>
                </a:lnTo>
                <a:lnTo>
                  <a:pt x="94194" y="12569"/>
                </a:lnTo>
                <a:lnTo>
                  <a:pt x="98776" y="10496"/>
                </a:lnTo>
                <a:lnTo>
                  <a:pt x="103948" y="8409"/>
                </a:lnTo>
                <a:lnTo>
                  <a:pt x="115343" y="4208"/>
                </a:lnTo>
                <a:lnTo>
                  <a:pt x="120641" y="2805"/>
                </a:lnTo>
                <a:lnTo>
                  <a:pt x="125585" y="1870"/>
                </a:lnTo>
                <a:lnTo>
                  <a:pt x="139709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SMARTInkAnnotation160"/>
          <p:cNvSpPr/>
          <p:nvPr/>
        </p:nvSpPr>
        <p:spPr>
          <a:xfrm>
            <a:off x="4997723" y="863626"/>
            <a:ext cx="139780" cy="196802"/>
          </a:xfrm>
          <a:custGeom>
            <a:avLst/>
            <a:gdLst/>
            <a:ahLst/>
            <a:cxnLst/>
            <a:rect l="0" t="0" r="0" b="0"/>
            <a:pathLst>
              <a:path w="139780" h="196802">
                <a:moveTo>
                  <a:pt x="82594" y="190474"/>
                </a:moveTo>
                <a:lnTo>
                  <a:pt x="79220" y="190474"/>
                </a:lnTo>
                <a:lnTo>
                  <a:pt x="77521" y="191180"/>
                </a:lnTo>
                <a:lnTo>
                  <a:pt x="73749" y="193845"/>
                </a:lnTo>
                <a:lnTo>
                  <a:pt x="71755" y="194838"/>
                </a:lnTo>
                <a:lnTo>
                  <a:pt x="67657" y="195941"/>
                </a:lnTo>
                <a:lnTo>
                  <a:pt x="64754" y="196562"/>
                </a:lnTo>
                <a:lnTo>
                  <a:pt x="62934" y="196650"/>
                </a:lnTo>
                <a:lnTo>
                  <a:pt x="52697" y="196801"/>
                </a:lnTo>
                <a:lnTo>
                  <a:pt x="51367" y="196103"/>
                </a:lnTo>
                <a:lnTo>
                  <a:pt x="48005" y="193446"/>
                </a:lnTo>
                <a:lnTo>
                  <a:pt x="44462" y="190355"/>
                </a:lnTo>
                <a:lnTo>
                  <a:pt x="35717" y="181713"/>
                </a:lnTo>
                <a:lnTo>
                  <a:pt x="34399" y="178989"/>
                </a:lnTo>
                <a:lnTo>
                  <a:pt x="33520" y="175762"/>
                </a:lnTo>
                <a:lnTo>
                  <a:pt x="32934" y="172199"/>
                </a:lnTo>
                <a:lnTo>
                  <a:pt x="30400" y="166359"/>
                </a:lnTo>
                <a:lnTo>
                  <a:pt x="26920" y="160706"/>
                </a:lnTo>
                <a:lnTo>
                  <a:pt x="25005" y="157223"/>
                </a:lnTo>
                <a:lnTo>
                  <a:pt x="23021" y="153490"/>
                </a:lnTo>
                <a:lnTo>
                  <a:pt x="21699" y="149590"/>
                </a:lnTo>
                <a:lnTo>
                  <a:pt x="20817" y="145579"/>
                </a:lnTo>
                <a:lnTo>
                  <a:pt x="20228" y="141494"/>
                </a:lnTo>
                <a:lnTo>
                  <a:pt x="19131" y="137360"/>
                </a:lnTo>
                <a:lnTo>
                  <a:pt x="17693" y="133192"/>
                </a:lnTo>
                <a:lnTo>
                  <a:pt x="16029" y="129003"/>
                </a:lnTo>
                <a:lnTo>
                  <a:pt x="14213" y="124799"/>
                </a:lnTo>
                <a:lnTo>
                  <a:pt x="10313" y="116365"/>
                </a:lnTo>
                <a:lnTo>
                  <a:pt x="8991" y="112140"/>
                </a:lnTo>
                <a:lnTo>
                  <a:pt x="8109" y="107912"/>
                </a:lnTo>
                <a:lnTo>
                  <a:pt x="7521" y="103683"/>
                </a:lnTo>
                <a:lnTo>
                  <a:pt x="6423" y="99452"/>
                </a:lnTo>
                <a:lnTo>
                  <a:pt x="4986" y="95221"/>
                </a:lnTo>
                <a:lnTo>
                  <a:pt x="3321" y="90988"/>
                </a:lnTo>
                <a:lnTo>
                  <a:pt x="2211" y="86756"/>
                </a:lnTo>
                <a:lnTo>
                  <a:pt x="1471" y="82523"/>
                </a:lnTo>
                <a:lnTo>
                  <a:pt x="979" y="78290"/>
                </a:lnTo>
                <a:lnTo>
                  <a:pt x="649" y="74057"/>
                </a:lnTo>
                <a:lnTo>
                  <a:pt x="430" y="69824"/>
                </a:lnTo>
                <a:lnTo>
                  <a:pt x="121" y="59005"/>
                </a:lnTo>
                <a:lnTo>
                  <a:pt x="3" y="39563"/>
                </a:lnTo>
                <a:lnTo>
                  <a:pt x="0" y="36950"/>
                </a:lnTo>
                <a:lnTo>
                  <a:pt x="703" y="34503"/>
                </a:lnTo>
                <a:lnTo>
                  <a:pt x="3367" y="29902"/>
                </a:lnTo>
                <a:lnTo>
                  <a:pt x="6905" y="25505"/>
                </a:lnTo>
                <a:lnTo>
                  <a:pt x="10831" y="21199"/>
                </a:lnTo>
                <a:lnTo>
                  <a:pt x="14928" y="16933"/>
                </a:lnTo>
                <a:lnTo>
                  <a:pt x="17715" y="14808"/>
                </a:lnTo>
                <a:lnTo>
                  <a:pt x="20986" y="12685"/>
                </a:lnTo>
                <a:lnTo>
                  <a:pt x="24578" y="10565"/>
                </a:lnTo>
                <a:lnTo>
                  <a:pt x="27678" y="9151"/>
                </a:lnTo>
                <a:lnTo>
                  <a:pt x="30452" y="8209"/>
                </a:lnTo>
                <a:lnTo>
                  <a:pt x="33007" y="7581"/>
                </a:lnTo>
                <a:lnTo>
                  <a:pt x="36122" y="6456"/>
                </a:lnTo>
                <a:lnTo>
                  <a:pt x="39611" y="5001"/>
                </a:lnTo>
                <a:lnTo>
                  <a:pt x="43348" y="3325"/>
                </a:lnTo>
                <a:lnTo>
                  <a:pt x="46546" y="2208"/>
                </a:lnTo>
                <a:lnTo>
                  <a:pt x="49384" y="1463"/>
                </a:lnTo>
                <a:lnTo>
                  <a:pt x="51982" y="967"/>
                </a:lnTo>
                <a:lnTo>
                  <a:pt x="54420" y="636"/>
                </a:lnTo>
                <a:lnTo>
                  <a:pt x="56751" y="415"/>
                </a:lnTo>
                <a:lnTo>
                  <a:pt x="59011" y="268"/>
                </a:lnTo>
                <a:lnTo>
                  <a:pt x="65288" y="105"/>
                </a:lnTo>
                <a:lnTo>
                  <a:pt x="77450" y="0"/>
                </a:lnTo>
                <a:lnTo>
                  <a:pt x="79870" y="697"/>
                </a:lnTo>
                <a:lnTo>
                  <a:pt x="82190" y="1867"/>
                </a:lnTo>
                <a:lnTo>
                  <a:pt x="84443" y="3353"/>
                </a:lnTo>
                <a:lnTo>
                  <a:pt x="86650" y="4343"/>
                </a:lnTo>
                <a:lnTo>
                  <a:pt x="90985" y="5444"/>
                </a:lnTo>
                <a:lnTo>
                  <a:pt x="95266" y="7814"/>
                </a:lnTo>
                <a:lnTo>
                  <a:pt x="100393" y="11714"/>
                </a:lnTo>
                <a:lnTo>
                  <a:pt x="100814" y="12740"/>
                </a:lnTo>
                <a:lnTo>
                  <a:pt x="101405" y="17554"/>
                </a:lnTo>
                <a:lnTo>
                  <a:pt x="101582" y="23449"/>
                </a:lnTo>
                <a:lnTo>
                  <a:pt x="101646" y="33866"/>
                </a:lnTo>
                <a:lnTo>
                  <a:pt x="100943" y="35974"/>
                </a:lnTo>
                <a:lnTo>
                  <a:pt x="98279" y="40198"/>
                </a:lnTo>
                <a:lnTo>
                  <a:pt x="96625" y="44427"/>
                </a:lnTo>
                <a:lnTo>
                  <a:pt x="96184" y="46543"/>
                </a:lnTo>
                <a:lnTo>
                  <a:pt x="93810" y="50775"/>
                </a:lnTo>
                <a:lnTo>
                  <a:pt x="92189" y="52891"/>
                </a:lnTo>
                <a:lnTo>
                  <a:pt x="90388" y="57124"/>
                </a:lnTo>
                <a:lnTo>
                  <a:pt x="89908" y="59241"/>
                </a:lnTo>
                <a:lnTo>
                  <a:pt x="87492" y="63474"/>
                </a:lnTo>
                <a:lnTo>
                  <a:pt x="85859" y="65591"/>
                </a:lnTo>
                <a:lnTo>
                  <a:pt x="84065" y="67002"/>
                </a:lnTo>
                <a:lnTo>
                  <a:pt x="82162" y="67943"/>
                </a:lnTo>
                <a:lnTo>
                  <a:pt x="80188" y="68570"/>
                </a:lnTo>
                <a:lnTo>
                  <a:pt x="76112" y="71148"/>
                </a:lnTo>
                <a:lnTo>
                  <a:pt x="74037" y="72823"/>
                </a:lnTo>
                <a:lnTo>
                  <a:pt x="71947" y="73940"/>
                </a:lnTo>
                <a:lnTo>
                  <a:pt x="67742" y="75181"/>
                </a:lnTo>
                <a:lnTo>
                  <a:pt x="63520" y="75733"/>
                </a:lnTo>
                <a:lnTo>
                  <a:pt x="61407" y="75880"/>
                </a:lnTo>
                <a:lnTo>
                  <a:pt x="59997" y="76684"/>
                </a:lnTo>
                <a:lnTo>
                  <a:pt x="59057" y="77925"/>
                </a:lnTo>
                <a:lnTo>
                  <a:pt x="58430" y="79458"/>
                </a:lnTo>
                <a:lnTo>
                  <a:pt x="54176" y="84987"/>
                </a:lnTo>
                <a:lnTo>
                  <a:pt x="51817" y="87722"/>
                </a:lnTo>
                <a:lnTo>
                  <a:pt x="52192" y="88106"/>
                </a:lnTo>
                <a:lnTo>
                  <a:pt x="54491" y="88533"/>
                </a:lnTo>
                <a:lnTo>
                  <a:pt x="55387" y="89352"/>
                </a:lnTo>
                <a:lnTo>
                  <a:pt x="55983" y="90604"/>
                </a:lnTo>
                <a:lnTo>
                  <a:pt x="56942" y="94311"/>
                </a:lnTo>
                <a:lnTo>
                  <a:pt x="60481" y="98325"/>
                </a:lnTo>
                <a:lnTo>
                  <a:pt x="62203" y="99408"/>
                </a:lnTo>
                <a:lnTo>
                  <a:pt x="66000" y="100611"/>
                </a:lnTo>
                <a:lnTo>
                  <a:pt x="70041" y="103028"/>
                </a:lnTo>
                <a:lnTo>
                  <a:pt x="74191" y="106453"/>
                </a:lnTo>
                <a:lnTo>
                  <a:pt x="78388" y="110328"/>
                </a:lnTo>
                <a:lnTo>
                  <a:pt x="84721" y="116476"/>
                </a:lnTo>
                <a:lnTo>
                  <a:pt x="86835" y="117858"/>
                </a:lnTo>
                <a:lnTo>
                  <a:pt x="91068" y="119395"/>
                </a:lnTo>
                <a:lnTo>
                  <a:pt x="95303" y="121959"/>
                </a:lnTo>
                <a:lnTo>
                  <a:pt x="97420" y="123631"/>
                </a:lnTo>
                <a:lnTo>
                  <a:pt x="101656" y="125488"/>
                </a:lnTo>
                <a:lnTo>
                  <a:pt x="103773" y="125983"/>
                </a:lnTo>
                <a:lnTo>
                  <a:pt x="108009" y="128415"/>
                </a:lnTo>
                <a:lnTo>
                  <a:pt x="110128" y="130052"/>
                </a:lnTo>
                <a:lnTo>
                  <a:pt x="114363" y="131870"/>
                </a:lnTo>
                <a:lnTo>
                  <a:pt x="118599" y="132678"/>
                </a:lnTo>
                <a:lnTo>
                  <a:pt x="122835" y="133037"/>
                </a:lnTo>
                <a:lnTo>
                  <a:pt x="127071" y="133196"/>
                </a:lnTo>
                <a:lnTo>
                  <a:pt x="139779" y="133324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SMARTInkAnnotation161"/>
          <p:cNvSpPr/>
          <p:nvPr/>
        </p:nvSpPr>
        <p:spPr>
          <a:xfrm>
            <a:off x="5213829" y="838200"/>
            <a:ext cx="25337" cy="222251"/>
          </a:xfrm>
          <a:custGeom>
            <a:avLst/>
            <a:gdLst/>
            <a:ahLst/>
            <a:cxnLst/>
            <a:rect l="0" t="0" r="0" b="0"/>
            <a:pathLst>
              <a:path w="25337" h="222251">
                <a:moveTo>
                  <a:pt x="25336" y="0"/>
                </a:moveTo>
                <a:lnTo>
                  <a:pt x="25336" y="42653"/>
                </a:lnTo>
                <a:lnTo>
                  <a:pt x="24631" y="46074"/>
                </a:lnTo>
                <a:lnTo>
                  <a:pt x="23453" y="49061"/>
                </a:lnTo>
                <a:lnTo>
                  <a:pt x="21963" y="51757"/>
                </a:lnTo>
                <a:lnTo>
                  <a:pt x="20970" y="54966"/>
                </a:lnTo>
                <a:lnTo>
                  <a:pt x="20307" y="58516"/>
                </a:lnTo>
                <a:lnTo>
                  <a:pt x="19865" y="62294"/>
                </a:lnTo>
                <a:lnTo>
                  <a:pt x="18866" y="66929"/>
                </a:lnTo>
                <a:lnTo>
                  <a:pt x="17493" y="72136"/>
                </a:lnTo>
                <a:lnTo>
                  <a:pt x="15872" y="77724"/>
                </a:lnTo>
                <a:lnTo>
                  <a:pt x="14790" y="82860"/>
                </a:lnTo>
                <a:lnTo>
                  <a:pt x="14069" y="87696"/>
                </a:lnTo>
                <a:lnTo>
                  <a:pt x="13590" y="92331"/>
                </a:lnTo>
                <a:lnTo>
                  <a:pt x="12562" y="96831"/>
                </a:lnTo>
                <a:lnTo>
                  <a:pt x="11173" y="101243"/>
                </a:lnTo>
                <a:lnTo>
                  <a:pt x="9540" y="105595"/>
                </a:lnTo>
                <a:lnTo>
                  <a:pt x="8452" y="109908"/>
                </a:lnTo>
                <a:lnTo>
                  <a:pt x="7726" y="114194"/>
                </a:lnTo>
                <a:lnTo>
                  <a:pt x="7242" y="118463"/>
                </a:lnTo>
                <a:lnTo>
                  <a:pt x="6920" y="123425"/>
                </a:lnTo>
                <a:lnTo>
                  <a:pt x="6705" y="128850"/>
                </a:lnTo>
                <a:lnTo>
                  <a:pt x="6562" y="134583"/>
                </a:lnTo>
                <a:lnTo>
                  <a:pt x="5759" y="139111"/>
                </a:lnTo>
                <a:lnTo>
                  <a:pt x="4519" y="142835"/>
                </a:lnTo>
                <a:lnTo>
                  <a:pt x="2987" y="146023"/>
                </a:lnTo>
                <a:lnTo>
                  <a:pt x="1964" y="149560"/>
                </a:lnTo>
                <a:lnTo>
                  <a:pt x="1283" y="153329"/>
                </a:lnTo>
                <a:lnTo>
                  <a:pt x="829" y="157253"/>
                </a:lnTo>
                <a:lnTo>
                  <a:pt x="526" y="161279"/>
                </a:lnTo>
                <a:lnTo>
                  <a:pt x="324" y="165375"/>
                </a:lnTo>
                <a:lnTo>
                  <a:pt x="40" y="176000"/>
                </a:lnTo>
                <a:lnTo>
                  <a:pt x="0" y="178717"/>
                </a:lnTo>
                <a:lnTo>
                  <a:pt x="680" y="182644"/>
                </a:lnTo>
                <a:lnTo>
                  <a:pt x="1839" y="187380"/>
                </a:lnTo>
                <a:lnTo>
                  <a:pt x="3317" y="192653"/>
                </a:lnTo>
                <a:lnTo>
                  <a:pt x="4303" y="196874"/>
                </a:lnTo>
                <a:lnTo>
                  <a:pt x="4961" y="200394"/>
                </a:lnTo>
                <a:lnTo>
                  <a:pt x="5690" y="206186"/>
                </a:lnTo>
                <a:lnTo>
                  <a:pt x="6015" y="211112"/>
                </a:lnTo>
                <a:lnTo>
                  <a:pt x="6160" y="215654"/>
                </a:lnTo>
                <a:lnTo>
                  <a:pt x="6275" y="22225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SMARTInkAnnotation162"/>
          <p:cNvSpPr/>
          <p:nvPr/>
        </p:nvSpPr>
        <p:spPr>
          <a:xfrm>
            <a:off x="5207396" y="876639"/>
            <a:ext cx="171558" cy="171112"/>
          </a:xfrm>
          <a:custGeom>
            <a:avLst/>
            <a:gdLst/>
            <a:ahLst/>
            <a:cxnLst/>
            <a:rect l="0" t="0" r="0" b="0"/>
            <a:pathLst>
              <a:path w="171558" h="171112">
                <a:moveTo>
                  <a:pt x="0" y="12361"/>
                </a:moveTo>
                <a:lnTo>
                  <a:pt x="0" y="805"/>
                </a:lnTo>
                <a:lnTo>
                  <a:pt x="705" y="424"/>
                </a:lnTo>
                <a:lnTo>
                  <a:pt x="3373" y="0"/>
                </a:lnTo>
                <a:lnTo>
                  <a:pt x="4367" y="593"/>
                </a:lnTo>
                <a:lnTo>
                  <a:pt x="5029" y="1693"/>
                </a:lnTo>
                <a:lnTo>
                  <a:pt x="5471" y="3133"/>
                </a:lnTo>
                <a:lnTo>
                  <a:pt x="6471" y="4092"/>
                </a:lnTo>
                <a:lnTo>
                  <a:pt x="7843" y="4732"/>
                </a:lnTo>
                <a:lnTo>
                  <a:pt x="11251" y="5443"/>
                </a:lnTo>
                <a:lnTo>
                  <a:pt x="15120" y="5758"/>
                </a:lnTo>
                <a:lnTo>
                  <a:pt x="17140" y="6548"/>
                </a:lnTo>
                <a:lnTo>
                  <a:pt x="21267" y="9307"/>
                </a:lnTo>
                <a:lnTo>
                  <a:pt x="25454" y="11004"/>
                </a:lnTo>
                <a:lnTo>
                  <a:pt x="27559" y="11456"/>
                </a:lnTo>
                <a:lnTo>
                  <a:pt x="31781" y="13840"/>
                </a:lnTo>
                <a:lnTo>
                  <a:pt x="36010" y="17252"/>
                </a:lnTo>
                <a:lnTo>
                  <a:pt x="40244" y="21120"/>
                </a:lnTo>
                <a:lnTo>
                  <a:pt x="46596" y="27264"/>
                </a:lnTo>
                <a:lnTo>
                  <a:pt x="52950" y="33553"/>
                </a:lnTo>
                <a:lnTo>
                  <a:pt x="55773" y="35661"/>
                </a:lnTo>
                <a:lnTo>
                  <a:pt x="59069" y="37772"/>
                </a:lnTo>
                <a:lnTo>
                  <a:pt x="62677" y="39885"/>
                </a:lnTo>
                <a:lnTo>
                  <a:pt x="65788" y="41999"/>
                </a:lnTo>
                <a:lnTo>
                  <a:pt x="71128" y="46230"/>
                </a:lnTo>
                <a:lnTo>
                  <a:pt x="75854" y="50462"/>
                </a:lnTo>
                <a:lnTo>
                  <a:pt x="80309" y="54695"/>
                </a:lnTo>
                <a:lnTo>
                  <a:pt x="97420" y="71628"/>
                </a:lnTo>
                <a:lnTo>
                  <a:pt x="100247" y="73744"/>
                </a:lnTo>
                <a:lnTo>
                  <a:pt x="103542" y="75861"/>
                </a:lnTo>
                <a:lnTo>
                  <a:pt x="107152" y="77978"/>
                </a:lnTo>
                <a:lnTo>
                  <a:pt x="110264" y="80800"/>
                </a:lnTo>
                <a:lnTo>
                  <a:pt x="113045" y="84092"/>
                </a:lnTo>
                <a:lnTo>
                  <a:pt x="115605" y="87699"/>
                </a:lnTo>
                <a:lnTo>
                  <a:pt x="118018" y="90808"/>
                </a:lnTo>
                <a:lnTo>
                  <a:pt x="122581" y="96145"/>
                </a:lnTo>
                <a:lnTo>
                  <a:pt x="124080" y="98556"/>
                </a:lnTo>
                <a:lnTo>
                  <a:pt x="125746" y="103116"/>
                </a:lnTo>
                <a:lnTo>
                  <a:pt x="128369" y="107495"/>
                </a:lnTo>
                <a:lnTo>
                  <a:pt x="131888" y="111793"/>
                </a:lnTo>
                <a:lnTo>
                  <a:pt x="135805" y="116055"/>
                </a:lnTo>
                <a:lnTo>
                  <a:pt x="141980" y="122421"/>
                </a:lnTo>
                <a:lnTo>
                  <a:pt x="160968" y="141478"/>
                </a:lnTo>
                <a:lnTo>
                  <a:pt x="162380" y="143594"/>
                </a:lnTo>
                <a:lnTo>
                  <a:pt x="163949" y="147828"/>
                </a:lnTo>
                <a:lnTo>
                  <a:pt x="166527" y="152061"/>
                </a:lnTo>
                <a:lnTo>
                  <a:pt x="168204" y="154178"/>
                </a:lnTo>
                <a:lnTo>
                  <a:pt x="170066" y="158411"/>
                </a:lnTo>
                <a:lnTo>
                  <a:pt x="171263" y="163507"/>
                </a:lnTo>
                <a:lnTo>
                  <a:pt x="171469" y="167760"/>
                </a:lnTo>
                <a:lnTo>
                  <a:pt x="171557" y="171111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SMARTInkAnnotation163"/>
          <p:cNvSpPr/>
          <p:nvPr/>
        </p:nvSpPr>
        <p:spPr>
          <a:xfrm>
            <a:off x="5270958" y="980592"/>
            <a:ext cx="69872" cy="16335"/>
          </a:xfrm>
          <a:custGeom>
            <a:avLst/>
            <a:gdLst/>
            <a:ahLst/>
            <a:cxnLst/>
            <a:rect l="0" t="0" r="0" b="0"/>
            <a:pathLst>
              <a:path w="69872" h="16335">
                <a:moveTo>
                  <a:pt x="12685" y="3658"/>
                </a:moveTo>
                <a:lnTo>
                  <a:pt x="6592" y="3658"/>
                </a:lnTo>
                <a:lnTo>
                  <a:pt x="5800" y="2952"/>
                </a:lnTo>
                <a:lnTo>
                  <a:pt x="3036" y="287"/>
                </a:lnTo>
                <a:lnTo>
                  <a:pt x="2017" y="0"/>
                </a:lnTo>
                <a:lnTo>
                  <a:pt x="1337" y="514"/>
                </a:lnTo>
                <a:lnTo>
                  <a:pt x="57" y="3474"/>
                </a:lnTo>
                <a:lnTo>
                  <a:pt x="30" y="4241"/>
                </a:lnTo>
                <a:lnTo>
                  <a:pt x="0" y="6974"/>
                </a:lnTo>
                <a:lnTo>
                  <a:pt x="699" y="7986"/>
                </a:lnTo>
                <a:lnTo>
                  <a:pt x="1871" y="8660"/>
                </a:lnTo>
                <a:lnTo>
                  <a:pt x="3358" y="9109"/>
                </a:lnTo>
                <a:lnTo>
                  <a:pt x="5055" y="9409"/>
                </a:lnTo>
                <a:lnTo>
                  <a:pt x="6893" y="9608"/>
                </a:lnTo>
                <a:lnTo>
                  <a:pt x="8823" y="9742"/>
                </a:lnTo>
                <a:lnTo>
                  <a:pt x="10111" y="10536"/>
                </a:lnTo>
                <a:lnTo>
                  <a:pt x="10970" y="11771"/>
                </a:lnTo>
                <a:lnTo>
                  <a:pt x="11541" y="13300"/>
                </a:lnTo>
                <a:lnTo>
                  <a:pt x="12628" y="14319"/>
                </a:lnTo>
                <a:lnTo>
                  <a:pt x="14060" y="14999"/>
                </a:lnTo>
                <a:lnTo>
                  <a:pt x="15719" y="15452"/>
                </a:lnTo>
                <a:lnTo>
                  <a:pt x="17532" y="15754"/>
                </a:lnTo>
                <a:lnTo>
                  <a:pt x="19446" y="15955"/>
                </a:lnTo>
                <a:lnTo>
                  <a:pt x="21429" y="16089"/>
                </a:lnTo>
                <a:lnTo>
                  <a:pt x="29279" y="16239"/>
                </a:lnTo>
                <a:lnTo>
                  <a:pt x="44831" y="16334"/>
                </a:lnTo>
                <a:lnTo>
                  <a:pt x="48236" y="15637"/>
                </a:lnTo>
                <a:lnTo>
                  <a:pt x="51916" y="14466"/>
                </a:lnTo>
                <a:lnTo>
                  <a:pt x="55784" y="12980"/>
                </a:lnTo>
                <a:lnTo>
                  <a:pt x="59067" y="11989"/>
                </a:lnTo>
                <a:lnTo>
                  <a:pt x="61962" y="11329"/>
                </a:lnTo>
                <a:lnTo>
                  <a:pt x="69871" y="10008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SMARTInkAnnotation164"/>
          <p:cNvSpPr/>
          <p:nvPr/>
        </p:nvSpPr>
        <p:spPr>
          <a:xfrm>
            <a:off x="5467908" y="914400"/>
            <a:ext cx="31693" cy="133351"/>
          </a:xfrm>
          <a:custGeom>
            <a:avLst/>
            <a:gdLst/>
            <a:ahLst/>
            <a:cxnLst/>
            <a:rect l="0" t="0" r="0" b="0"/>
            <a:pathLst>
              <a:path w="31693" h="133351">
                <a:moveTo>
                  <a:pt x="25416" y="0"/>
                </a:moveTo>
                <a:lnTo>
                  <a:pt x="28789" y="0"/>
                </a:lnTo>
                <a:lnTo>
                  <a:pt x="29783" y="705"/>
                </a:lnTo>
                <a:lnTo>
                  <a:pt x="30445" y="1881"/>
                </a:lnTo>
                <a:lnTo>
                  <a:pt x="31181" y="5069"/>
                </a:lnTo>
                <a:lnTo>
                  <a:pt x="31509" y="8838"/>
                </a:lnTo>
                <a:lnTo>
                  <a:pt x="31654" y="12865"/>
                </a:lnTo>
                <a:lnTo>
                  <a:pt x="31692" y="14927"/>
                </a:lnTo>
                <a:lnTo>
                  <a:pt x="31012" y="17007"/>
                </a:lnTo>
                <a:lnTo>
                  <a:pt x="29853" y="19099"/>
                </a:lnTo>
                <a:lnTo>
                  <a:pt x="28374" y="21199"/>
                </a:lnTo>
                <a:lnTo>
                  <a:pt x="27388" y="24010"/>
                </a:lnTo>
                <a:lnTo>
                  <a:pt x="26731" y="27296"/>
                </a:lnTo>
                <a:lnTo>
                  <a:pt x="26293" y="30897"/>
                </a:lnTo>
                <a:lnTo>
                  <a:pt x="26000" y="34709"/>
                </a:lnTo>
                <a:lnTo>
                  <a:pt x="25806" y="38661"/>
                </a:lnTo>
                <a:lnTo>
                  <a:pt x="25676" y="42708"/>
                </a:lnTo>
                <a:lnTo>
                  <a:pt x="24883" y="46111"/>
                </a:lnTo>
                <a:lnTo>
                  <a:pt x="23649" y="49085"/>
                </a:lnTo>
                <a:lnTo>
                  <a:pt x="22120" y="51773"/>
                </a:lnTo>
                <a:lnTo>
                  <a:pt x="21100" y="54976"/>
                </a:lnTo>
                <a:lnTo>
                  <a:pt x="20421" y="58523"/>
                </a:lnTo>
                <a:lnTo>
                  <a:pt x="19968" y="62299"/>
                </a:lnTo>
                <a:lnTo>
                  <a:pt x="18960" y="66227"/>
                </a:lnTo>
                <a:lnTo>
                  <a:pt x="17582" y="70257"/>
                </a:lnTo>
                <a:lnTo>
                  <a:pt x="15957" y="74354"/>
                </a:lnTo>
                <a:lnTo>
                  <a:pt x="14874" y="78497"/>
                </a:lnTo>
                <a:lnTo>
                  <a:pt x="14152" y="82670"/>
                </a:lnTo>
                <a:lnTo>
                  <a:pt x="13671" y="86863"/>
                </a:lnTo>
                <a:lnTo>
                  <a:pt x="12644" y="91070"/>
                </a:lnTo>
                <a:lnTo>
                  <a:pt x="11253" y="95285"/>
                </a:lnTo>
                <a:lnTo>
                  <a:pt x="9620" y="99507"/>
                </a:lnTo>
                <a:lnTo>
                  <a:pt x="8531" y="103027"/>
                </a:lnTo>
                <a:lnTo>
                  <a:pt x="7805" y="106079"/>
                </a:lnTo>
                <a:lnTo>
                  <a:pt x="7321" y="108819"/>
                </a:lnTo>
                <a:lnTo>
                  <a:pt x="7000" y="111352"/>
                </a:lnTo>
                <a:lnTo>
                  <a:pt x="6785" y="113745"/>
                </a:lnTo>
                <a:lnTo>
                  <a:pt x="6641" y="116047"/>
                </a:lnTo>
                <a:lnTo>
                  <a:pt x="5839" y="118287"/>
                </a:lnTo>
                <a:lnTo>
                  <a:pt x="4599" y="120485"/>
                </a:lnTo>
                <a:lnTo>
                  <a:pt x="3066" y="122657"/>
                </a:lnTo>
                <a:lnTo>
                  <a:pt x="2044" y="124810"/>
                </a:lnTo>
                <a:lnTo>
                  <a:pt x="1362" y="126951"/>
                </a:lnTo>
                <a:lnTo>
                  <a:pt x="0" y="13335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SMARTInkAnnotation165"/>
          <p:cNvSpPr/>
          <p:nvPr/>
        </p:nvSpPr>
        <p:spPr>
          <a:xfrm>
            <a:off x="5607695" y="901700"/>
            <a:ext cx="19039" cy="177801"/>
          </a:xfrm>
          <a:custGeom>
            <a:avLst/>
            <a:gdLst/>
            <a:ahLst/>
            <a:cxnLst/>
            <a:rect l="0" t="0" r="0" b="0"/>
            <a:pathLst>
              <a:path w="19039" h="177801">
                <a:moveTo>
                  <a:pt x="0" y="0"/>
                </a:moveTo>
                <a:lnTo>
                  <a:pt x="3373" y="0"/>
                </a:lnTo>
                <a:lnTo>
                  <a:pt x="5072" y="705"/>
                </a:lnTo>
                <a:lnTo>
                  <a:pt x="6912" y="1881"/>
                </a:lnTo>
                <a:lnTo>
                  <a:pt x="8844" y="3371"/>
                </a:lnTo>
                <a:lnTo>
                  <a:pt x="10132" y="5069"/>
                </a:lnTo>
                <a:lnTo>
                  <a:pt x="10990" y="6907"/>
                </a:lnTo>
                <a:lnTo>
                  <a:pt x="11563" y="8838"/>
                </a:lnTo>
                <a:lnTo>
                  <a:pt x="11945" y="11537"/>
                </a:lnTo>
                <a:lnTo>
                  <a:pt x="12199" y="14747"/>
                </a:lnTo>
                <a:lnTo>
                  <a:pt x="12369" y="18298"/>
                </a:lnTo>
                <a:lnTo>
                  <a:pt x="13188" y="21371"/>
                </a:lnTo>
                <a:lnTo>
                  <a:pt x="14440" y="24125"/>
                </a:lnTo>
                <a:lnTo>
                  <a:pt x="15980" y="26667"/>
                </a:lnTo>
                <a:lnTo>
                  <a:pt x="17007" y="29067"/>
                </a:lnTo>
                <a:lnTo>
                  <a:pt x="17693" y="31372"/>
                </a:lnTo>
                <a:lnTo>
                  <a:pt x="18149" y="33615"/>
                </a:lnTo>
                <a:lnTo>
                  <a:pt x="18453" y="36521"/>
                </a:lnTo>
                <a:lnTo>
                  <a:pt x="18656" y="39869"/>
                </a:lnTo>
                <a:lnTo>
                  <a:pt x="18882" y="47353"/>
                </a:lnTo>
                <a:lnTo>
                  <a:pt x="19038" y="67837"/>
                </a:lnTo>
                <a:lnTo>
                  <a:pt x="18340" y="72036"/>
                </a:lnTo>
                <a:lnTo>
                  <a:pt x="17168" y="76246"/>
                </a:lnTo>
                <a:lnTo>
                  <a:pt x="15682" y="80464"/>
                </a:lnTo>
                <a:lnTo>
                  <a:pt x="14690" y="85393"/>
                </a:lnTo>
                <a:lnTo>
                  <a:pt x="14029" y="90795"/>
                </a:lnTo>
                <a:lnTo>
                  <a:pt x="13589" y="96513"/>
                </a:lnTo>
                <a:lnTo>
                  <a:pt x="13295" y="101737"/>
                </a:lnTo>
                <a:lnTo>
                  <a:pt x="12969" y="111303"/>
                </a:lnTo>
                <a:lnTo>
                  <a:pt x="12742" y="131353"/>
                </a:lnTo>
                <a:lnTo>
                  <a:pt x="12715" y="144793"/>
                </a:lnTo>
                <a:lnTo>
                  <a:pt x="12007" y="148034"/>
                </a:lnTo>
                <a:lnTo>
                  <a:pt x="10828" y="150900"/>
                </a:lnTo>
                <a:lnTo>
                  <a:pt x="9337" y="153517"/>
                </a:lnTo>
                <a:lnTo>
                  <a:pt x="8342" y="155967"/>
                </a:lnTo>
                <a:lnTo>
                  <a:pt x="7679" y="158306"/>
                </a:lnTo>
                <a:lnTo>
                  <a:pt x="7238" y="160570"/>
                </a:lnTo>
                <a:lnTo>
                  <a:pt x="6747" y="164968"/>
                </a:lnTo>
                <a:lnTo>
                  <a:pt x="6528" y="169275"/>
                </a:lnTo>
                <a:lnTo>
                  <a:pt x="6354" y="17780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SMARTInkAnnotation166"/>
          <p:cNvSpPr/>
          <p:nvPr/>
        </p:nvSpPr>
        <p:spPr>
          <a:xfrm>
            <a:off x="5531525" y="869950"/>
            <a:ext cx="228665" cy="31751"/>
          </a:xfrm>
          <a:custGeom>
            <a:avLst/>
            <a:gdLst/>
            <a:ahLst/>
            <a:cxnLst/>
            <a:rect l="0" t="0" r="0" b="0"/>
            <a:pathLst>
              <a:path w="228665" h="31751">
                <a:moveTo>
                  <a:pt x="6276" y="31750"/>
                </a:moveTo>
                <a:lnTo>
                  <a:pt x="0" y="31750"/>
                </a:lnTo>
                <a:lnTo>
                  <a:pt x="1840" y="29869"/>
                </a:lnTo>
                <a:lnTo>
                  <a:pt x="3319" y="28379"/>
                </a:lnTo>
                <a:lnTo>
                  <a:pt x="3599" y="27386"/>
                </a:lnTo>
                <a:lnTo>
                  <a:pt x="3079" y="26724"/>
                </a:lnTo>
                <a:lnTo>
                  <a:pt x="2027" y="26283"/>
                </a:lnTo>
                <a:lnTo>
                  <a:pt x="2031" y="26694"/>
                </a:lnTo>
                <a:lnTo>
                  <a:pt x="2740" y="27674"/>
                </a:lnTo>
                <a:lnTo>
                  <a:pt x="3919" y="29033"/>
                </a:lnTo>
                <a:lnTo>
                  <a:pt x="5411" y="29938"/>
                </a:lnTo>
                <a:lnTo>
                  <a:pt x="7111" y="30542"/>
                </a:lnTo>
                <a:lnTo>
                  <a:pt x="8950" y="30945"/>
                </a:lnTo>
                <a:lnTo>
                  <a:pt x="11589" y="30508"/>
                </a:lnTo>
                <a:lnTo>
                  <a:pt x="14760" y="29511"/>
                </a:lnTo>
                <a:lnTo>
                  <a:pt x="18286" y="28140"/>
                </a:lnTo>
                <a:lnTo>
                  <a:pt x="22049" y="27227"/>
                </a:lnTo>
                <a:lnTo>
                  <a:pt x="25969" y="26618"/>
                </a:lnTo>
                <a:lnTo>
                  <a:pt x="29995" y="26212"/>
                </a:lnTo>
                <a:lnTo>
                  <a:pt x="34090" y="25941"/>
                </a:lnTo>
                <a:lnTo>
                  <a:pt x="38233" y="25761"/>
                </a:lnTo>
                <a:lnTo>
                  <a:pt x="47307" y="25560"/>
                </a:lnTo>
                <a:lnTo>
                  <a:pt x="58400" y="25471"/>
                </a:lnTo>
                <a:lnTo>
                  <a:pt x="64323" y="24742"/>
                </a:lnTo>
                <a:lnTo>
                  <a:pt x="70390" y="23550"/>
                </a:lnTo>
                <a:lnTo>
                  <a:pt x="76553" y="22050"/>
                </a:lnTo>
                <a:lnTo>
                  <a:pt x="83485" y="21050"/>
                </a:lnTo>
                <a:lnTo>
                  <a:pt x="90930" y="20383"/>
                </a:lnTo>
                <a:lnTo>
                  <a:pt x="98718" y="19939"/>
                </a:lnTo>
                <a:lnTo>
                  <a:pt x="113018" y="19445"/>
                </a:lnTo>
                <a:lnTo>
                  <a:pt x="119797" y="19313"/>
                </a:lnTo>
                <a:lnTo>
                  <a:pt x="127141" y="18520"/>
                </a:lnTo>
                <a:lnTo>
                  <a:pt x="134860" y="17286"/>
                </a:lnTo>
                <a:lnTo>
                  <a:pt x="142831" y="15757"/>
                </a:lnTo>
                <a:lnTo>
                  <a:pt x="159217" y="12177"/>
                </a:lnTo>
                <a:lnTo>
                  <a:pt x="167541" y="10235"/>
                </a:lnTo>
                <a:lnTo>
                  <a:pt x="175208" y="8940"/>
                </a:lnTo>
                <a:lnTo>
                  <a:pt x="182436" y="8077"/>
                </a:lnTo>
                <a:lnTo>
                  <a:pt x="189373" y="7501"/>
                </a:lnTo>
                <a:lnTo>
                  <a:pt x="196823" y="6412"/>
                </a:lnTo>
                <a:lnTo>
                  <a:pt x="204612" y="4980"/>
                </a:lnTo>
                <a:lnTo>
                  <a:pt x="228664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SMARTInkAnnotation167"/>
          <p:cNvSpPr/>
          <p:nvPr/>
        </p:nvSpPr>
        <p:spPr>
          <a:xfrm>
            <a:off x="6008396" y="851162"/>
            <a:ext cx="151632" cy="209253"/>
          </a:xfrm>
          <a:custGeom>
            <a:avLst/>
            <a:gdLst/>
            <a:ahLst/>
            <a:cxnLst/>
            <a:rect l="0" t="0" r="0" b="0"/>
            <a:pathLst>
              <a:path w="151632" h="209253">
                <a:moveTo>
                  <a:pt x="88554" y="18788"/>
                </a:moveTo>
                <a:lnTo>
                  <a:pt x="91927" y="15417"/>
                </a:lnTo>
                <a:lnTo>
                  <a:pt x="93626" y="14424"/>
                </a:lnTo>
                <a:lnTo>
                  <a:pt x="97397" y="13321"/>
                </a:lnTo>
                <a:lnTo>
                  <a:pt x="101426" y="10949"/>
                </a:lnTo>
                <a:lnTo>
                  <a:pt x="106393" y="7048"/>
                </a:lnTo>
                <a:lnTo>
                  <a:pt x="108955" y="6515"/>
                </a:lnTo>
                <a:lnTo>
                  <a:pt x="112979" y="6172"/>
                </a:lnTo>
                <a:lnTo>
                  <a:pt x="108411" y="6095"/>
                </a:lnTo>
                <a:lnTo>
                  <a:pt x="108145" y="5387"/>
                </a:lnTo>
                <a:lnTo>
                  <a:pt x="107851" y="2719"/>
                </a:lnTo>
                <a:lnTo>
                  <a:pt x="107066" y="1725"/>
                </a:lnTo>
                <a:lnTo>
                  <a:pt x="105837" y="1063"/>
                </a:lnTo>
                <a:lnTo>
                  <a:pt x="102589" y="327"/>
                </a:lnTo>
                <a:lnTo>
                  <a:pt x="98792" y="0"/>
                </a:lnTo>
                <a:lnTo>
                  <a:pt x="96791" y="618"/>
                </a:lnTo>
                <a:lnTo>
                  <a:pt x="92685" y="3186"/>
                </a:lnTo>
                <a:lnTo>
                  <a:pt x="89896" y="4859"/>
                </a:lnTo>
                <a:lnTo>
                  <a:pt x="86624" y="6680"/>
                </a:lnTo>
                <a:lnTo>
                  <a:pt x="83031" y="8599"/>
                </a:lnTo>
                <a:lnTo>
                  <a:pt x="79930" y="10584"/>
                </a:lnTo>
                <a:lnTo>
                  <a:pt x="77157" y="12613"/>
                </a:lnTo>
                <a:lnTo>
                  <a:pt x="74601" y="14671"/>
                </a:lnTo>
                <a:lnTo>
                  <a:pt x="71486" y="17455"/>
                </a:lnTo>
                <a:lnTo>
                  <a:pt x="64260" y="24310"/>
                </a:lnTo>
                <a:lnTo>
                  <a:pt x="52252" y="36103"/>
                </a:lnTo>
                <a:lnTo>
                  <a:pt x="48821" y="40915"/>
                </a:lnTo>
                <a:lnTo>
                  <a:pt x="45827" y="46239"/>
                </a:lnTo>
                <a:lnTo>
                  <a:pt x="43125" y="51905"/>
                </a:lnTo>
                <a:lnTo>
                  <a:pt x="39912" y="57799"/>
                </a:lnTo>
                <a:lnTo>
                  <a:pt x="36358" y="63846"/>
                </a:lnTo>
                <a:lnTo>
                  <a:pt x="28644" y="76208"/>
                </a:lnTo>
                <a:lnTo>
                  <a:pt x="20508" y="88758"/>
                </a:lnTo>
                <a:lnTo>
                  <a:pt x="17068" y="95068"/>
                </a:lnTo>
                <a:lnTo>
                  <a:pt x="14069" y="101391"/>
                </a:lnTo>
                <a:lnTo>
                  <a:pt x="11363" y="107723"/>
                </a:lnTo>
                <a:lnTo>
                  <a:pt x="8853" y="114062"/>
                </a:lnTo>
                <a:lnTo>
                  <a:pt x="4182" y="126748"/>
                </a:lnTo>
                <a:lnTo>
                  <a:pt x="2654" y="133095"/>
                </a:lnTo>
                <a:lnTo>
                  <a:pt x="1636" y="139443"/>
                </a:lnTo>
                <a:lnTo>
                  <a:pt x="956" y="145791"/>
                </a:lnTo>
                <a:lnTo>
                  <a:pt x="503" y="151434"/>
                </a:lnTo>
                <a:lnTo>
                  <a:pt x="202" y="156608"/>
                </a:lnTo>
                <a:lnTo>
                  <a:pt x="0" y="161468"/>
                </a:lnTo>
                <a:lnTo>
                  <a:pt x="572" y="166119"/>
                </a:lnTo>
                <a:lnTo>
                  <a:pt x="1660" y="170631"/>
                </a:lnTo>
                <a:lnTo>
                  <a:pt x="3090" y="175050"/>
                </a:lnTo>
                <a:lnTo>
                  <a:pt x="4751" y="179407"/>
                </a:lnTo>
                <a:lnTo>
                  <a:pt x="6563" y="183723"/>
                </a:lnTo>
                <a:lnTo>
                  <a:pt x="8477" y="188011"/>
                </a:lnTo>
                <a:lnTo>
                  <a:pt x="11166" y="191576"/>
                </a:lnTo>
                <a:lnTo>
                  <a:pt x="14369" y="194657"/>
                </a:lnTo>
                <a:lnTo>
                  <a:pt x="17918" y="197418"/>
                </a:lnTo>
                <a:lnTo>
                  <a:pt x="21694" y="199963"/>
                </a:lnTo>
                <a:lnTo>
                  <a:pt x="25625" y="202366"/>
                </a:lnTo>
                <a:lnTo>
                  <a:pt x="29657" y="204673"/>
                </a:lnTo>
                <a:lnTo>
                  <a:pt x="33757" y="206211"/>
                </a:lnTo>
                <a:lnTo>
                  <a:pt x="37903" y="207237"/>
                </a:lnTo>
                <a:lnTo>
                  <a:pt x="42078" y="207921"/>
                </a:lnTo>
                <a:lnTo>
                  <a:pt x="46275" y="208376"/>
                </a:lnTo>
                <a:lnTo>
                  <a:pt x="50483" y="208680"/>
                </a:lnTo>
                <a:lnTo>
                  <a:pt x="54701" y="208883"/>
                </a:lnTo>
                <a:lnTo>
                  <a:pt x="65036" y="209108"/>
                </a:lnTo>
                <a:lnTo>
                  <a:pt x="85555" y="209252"/>
                </a:lnTo>
                <a:lnTo>
                  <a:pt x="90790" y="208559"/>
                </a:lnTo>
                <a:lnTo>
                  <a:pt x="96399" y="207391"/>
                </a:lnTo>
                <a:lnTo>
                  <a:pt x="102256" y="205906"/>
                </a:lnTo>
                <a:lnTo>
                  <a:pt x="107572" y="204211"/>
                </a:lnTo>
                <a:lnTo>
                  <a:pt x="112528" y="202376"/>
                </a:lnTo>
                <a:lnTo>
                  <a:pt x="117245" y="200447"/>
                </a:lnTo>
                <a:lnTo>
                  <a:pt x="121095" y="199160"/>
                </a:lnTo>
                <a:lnTo>
                  <a:pt x="124367" y="198303"/>
                </a:lnTo>
                <a:lnTo>
                  <a:pt x="127255" y="197731"/>
                </a:lnTo>
                <a:lnTo>
                  <a:pt x="130592" y="196645"/>
                </a:lnTo>
                <a:lnTo>
                  <a:pt x="134229" y="195215"/>
                </a:lnTo>
                <a:lnTo>
                  <a:pt x="138066" y="193556"/>
                </a:lnTo>
                <a:lnTo>
                  <a:pt x="141329" y="191744"/>
                </a:lnTo>
                <a:lnTo>
                  <a:pt x="144211" y="189831"/>
                </a:lnTo>
                <a:lnTo>
                  <a:pt x="146838" y="187850"/>
                </a:lnTo>
                <a:lnTo>
                  <a:pt x="148590" y="185824"/>
                </a:lnTo>
                <a:lnTo>
                  <a:pt x="149757" y="183767"/>
                </a:lnTo>
                <a:lnTo>
                  <a:pt x="151055" y="179601"/>
                </a:lnTo>
                <a:lnTo>
                  <a:pt x="151631" y="175398"/>
                </a:lnTo>
                <a:lnTo>
                  <a:pt x="151079" y="173289"/>
                </a:lnTo>
                <a:lnTo>
                  <a:pt x="148583" y="169064"/>
                </a:lnTo>
                <a:lnTo>
                  <a:pt x="145121" y="164835"/>
                </a:lnTo>
                <a:lnTo>
                  <a:pt x="141227" y="160603"/>
                </a:lnTo>
                <a:lnTo>
                  <a:pt x="137145" y="156370"/>
                </a:lnTo>
                <a:lnTo>
                  <a:pt x="135068" y="154960"/>
                </a:lnTo>
                <a:lnTo>
                  <a:pt x="130877" y="153392"/>
                </a:lnTo>
                <a:lnTo>
                  <a:pt x="128065" y="152268"/>
                </a:lnTo>
                <a:lnTo>
                  <a:pt x="124778" y="150814"/>
                </a:lnTo>
                <a:lnTo>
                  <a:pt x="121176" y="149138"/>
                </a:lnTo>
                <a:lnTo>
                  <a:pt x="117361" y="148022"/>
                </a:lnTo>
                <a:lnTo>
                  <a:pt x="113407" y="147277"/>
                </a:lnTo>
                <a:lnTo>
                  <a:pt x="109358" y="146781"/>
                </a:lnTo>
                <a:lnTo>
                  <a:pt x="105247" y="146450"/>
                </a:lnTo>
                <a:lnTo>
                  <a:pt x="101095" y="146229"/>
                </a:lnTo>
                <a:lnTo>
                  <a:pt x="90387" y="145919"/>
                </a:lnTo>
                <a:lnTo>
                  <a:pt x="87657" y="145875"/>
                </a:lnTo>
                <a:lnTo>
                  <a:pt x="83721" y="146552"/>
                </a:lnTo>
                <a:lnTo>
                  <a:pt x="78977" y="147708"/>
                </a:lnTo>
                <a:lnTo>
                  <a:pt x="73697" y="149185"/>
                </a:lnTo>
                <a:lnTo>
                  <a:pt x="69471" y="150169"/>
                </a:lnTo>
                <a:lnTo>
                  <a:pt x="65948" y="150825"/>
                </a:lnTo>
                <a:lnTo>
                  <a:pt x="62893" y="151263"/>
                </a:lnTo>
                <a:lnTo>
                  <a:pt x="59445" y="151555"/>
                </a:lnTo>
                <a:lnTo>
                  <a:pt x="55733" y="151749"/>
                </a:lnTo>
                <a:lnTo>
                  <a:pt x="44076" y="152138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SMARTInkAnnotation168"/>
          <p:cNvSpPr/>
          <p:nvPr/>
        </p:nvSpPr>
        <p:spPr>
          <a:xfrm>
            <a:off x="6236737" y="901962"/>
            <a:ext cx="12709" cy="126739"/>
          </a:xfrm>
          <a:custGeom>
            <a:avLst/>
            <a:gdLst/>
            <a:ahLst/>
            <a:cxnLst/>
            <a:rect l="0" t="0" r="0" b="0"/>
            <a:pathLst>
              <a:path w="12709" h="126739">
                <a:moveTo>
                  <a:pt x="0" y="6088"/>
                </a:moveTo>
                <a:lnTo>
                  <a:pt x="3373" y="2717"/>
                </a:lnTo>
                <a:lnTo>
                  <a:pt x="5072" y="1724"/>
                </a:lnTo>
                <a:lnTo>
                  <a:pt x="6911" y="1062"/>
                </a:lnTo>
                <a:lnTo>
                  <a:pt x="11563" y="0"/>
                </a:lnTo>
                <a:lnTo>
                  <a:pt x="11945" y="618"/>
                </a:lnTo>
                <a:lnTo>
                  <a:pt x="12199" y="1736"/>
                </a:lnTo>
                <a:lnTo>
                  <a:pt x="12481" y="4859"/>
                </a:lnTo>
                <a:lnTo>
                  <a:pt x="12607" y="8599"/>
                </a:lnTo>
                <a:lnTo>
                  <a:pt x="12687" y="17455"/>
                </a:lnTo>
                <a:lnTo>
                  <a:pt x="12708" y="92879"/>
                </a:lnTo>
                <a:lnTo>
                  <a:pt x="12002" y="96404"/>
                </a:lnTo>
                <a:lnTo>
                  <a:pt x="10824" y="99460"/>
                </a:lnTo>
                <a:lnTo>
                  <a:pt x="9334" y="102202"/>
                </a:lnTo>
                <a:lnTo>
                  <a:pt x="8341" y="104737"/>
                </a:lnTo>
                <a:lnTo>
                  <a:pt x="7678" y="107131"/>
                </a:lnTo>
                <a:lnTo>
                  <a:pt x="7236" y="109434"/>
                </a:lnTo>
                <a:lnTo>
                  <a:pt x="6942" y="111674"/>
                </a:lnTo>
                <a:lnTo>
                  <a:pt x="6746" y="113873"/>
                </a:lnTo>
                <a:lnTo>
                  <a:pt x="6615" y="116045"/>
                </a:lnTo>
                <a:lnTo>
                  <a:pt x="6470" y="120339"/>
                </a:lnTo>
                <a:lnTo>
                  <a:pt x="6354" y="126738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SMARTInkAnnotation169"/>
          <p:cNvSpPr/>
          <p:nvPr/>
        </p:nvSpPr>
        <p:spPr>
          <a:xfrm>
            <a:off x="6332045" y="902693"/>
            <a:ext cx="260515" cy="151106"/>
          </a:xfrm>
          <a:custGeom>
            <a:avLst/>
            <a:gdLst/>
            <a:ahLst/>
            <a:cxnLst/>
            <a:rect l="0" t="0" r="0" b="0"/>
            <a:pathLst>
              <a:path w="260515" h="151106">
                <a:moveTo>
                  <a:pt x="6355" y="5357"/>
                </a:moveTo>
                <a:lnTo>
                  <a:pt x="6355" y="23034"/>
                </a:lnTo>
                <a:lnTo>
                  <a:pt x="5649" y="26314"/>
                </a:lnTo>
                <a:lnTo>
                  <a:pt x="4471" y="29206"/>
                </a:lnTo>
                <a:lnTo>
                  <a:pt x="2981" y="31840"/>
                </a:lnTo>
                <a:lnTo>
                  <a:pt x="1988" y="35712"/>
                </a:lnTo>
                <a:lnTo>
                  <a:pt x="1325" y="40410"/>
                </a:lnTo>
                <a:lnTo>
                  <a:pt x="883" y="45659"/>
                </a:lnTo>
                <a:lnTo>
                  <a:pt x="589" y="50570"/>
                </a:lnTo>
                <a:lnTo>
                  <a:pt x="262" y="59788"/>
                </a:lnTo>
                <a:lnTo>
                  <a:pt x="53" y="77205"/>
                </a:lnTo>
                <a:lnTo>
                  <a:pt x="0" y="134363"/>
                </a:lnTo>
                <a:lnTo>
                  <a:pt x="706" y="135811"/>
                </a:lnTo>
                <a:lnTo>
                  <a:pt x="1884" y="136776"/>
                </a:lnTo>
                <a:lnTo>
                  <a:pt x="3373" y="137420"/>
                </a:lnTo>
                <a:lnTo>
                  <a:pt x="8844" y="141697"/>
                </a:lnTo>
                <a:lnTo>
                  <a:pt x="10838" y="142817"/>
                </a:lnTo>
                <a:lnTo>
                  <a:pt x="14937" y="144061"/>
                </a:lnTo>
                <a:lnTo>
                  <a:pt x="21213" y="144762"/>
                </a:lnTo>
                <a:lnTo>
                  <a:pt x="27544" y="144970"/>
                </a:lnTo>
                <a:lnTo>
                  <a:pt x="29659" y="144293"/>
                </a:lnTo>
                <a:lnTo>
                  <a:pt x="36008" y="140676"/>
                </a:lnTo>
                <a:lnTo>
                  <a:pt x="42360" y="138585"/>
                </a:lnTo>
                <a:lnTo>
                  <a:pt x="46596" y="135595"/>
                </a:lnTo>
                <a:lnTo>
                  <a:pt x="48009" y="133810"/>
                </a:lnTo>
                <a:lnTo>
                  <a:pt x="48950" y="131915"/>
                </a:lnTo>
                <a:lnTo>
                  <a:pt x="49577" y="129945"/>
                </a:lnTo>
                <a:lnTo>
                  <a:pt x="52157" y="125876"/>
                </a:lnTo>
                <a:lnTo>
                  <a:pt x="53834" y="123803"/>
                </a:lnTo>
                <a:lnTo>
                  <a:pt x="55658" y="121010"/>
                </a:lnTo>
                <a:lnTo>
                  <a:pt x="57579" y="117737"/>
                </a:lnTo>
                <a:lnTo>
                  <a:pt x="59566" y="114143"/>
                </a:lnTo>
                <a:lnTo>
                  <a:pt x="61597" y="111042"/>
                </a:lnTo>
                <a:lnTo>
                  <a:pt x="63657" y="108270"/>
                </a:lnTo>
                <a:lnTo>
                  <a:pt x="65736" y="105715"/>
                </a:lnTo>
                <a:lnTo>
                  <a:pt x="67828" y="102601"/>
                </a:lnTo>
                <a:lnTo>
                  <a:pt x="69928" y="99114"/>
                </a:lnTo>
                <a:lnTo>
                  <a:pt x="72035" y="95379"/>
                </a:lnTo>
                <a:lnTo>
                  <a:pt x="73440" y="92182"/>
                </a:lnTo>
                <a:lnTo>
                  <a:pt x="74376" y="89346"/>
                </a:lnTo>
                <a:lnTo>
                  <a:pt x="75000" y="86750"/>
                </a:lnTo>
                <a:lnTo>
                  <a:pt x="76122" y="83608"/>
                </a:lnTo>
                <a:lnTo>
                  <a:pt x="77576" y="80102"/>
                </a:lnTo>
                <a:lnTo>
                  <a:pt x="79251" y="76354"/>
                </a:lnTo>
                <a:lnTo>
                  <a:pt x="80368" y="73149"/>
                </a:lnTo>
                <a:lnTo>
                  <a:pt x="81113" y="70307"/>
                </a:lnTo>
                <a:lnTo>
                  <a:pt x="81610" y="67707"/>
                </a:lnTo>
                <a:lnTo>
                  <a:pt x="81941" y="65268"/>
                </a:lnTo>
                <a:lnTo>
                  <a:pt x="82308" y="60677"/>
                </a:lnTo>
                <a:lnTo>
                  <a:pt x="83111" y="59170"/>
                </a:lnTo>
                <a:lnTo>
                  <a:pt x="84354" y="58166"/>
                </a:lnTo>
                <a:lnTo>
                  <a:pt x="85888" y="57496"/>
                </a:lnTo>
                <a:lnTo>
                  <a:pt x="86911" y="56344"/>
                </a:lnTo>
                <a:lnTo>
                  <a:pt x="87593" y="54871"/>
                </a:lnTo>
                <a:lnTo>
                  <a:pt x="88932" y="49895"/>
                </a:lnTo>
                <a:lnTo>
                  <a:pt x="88956" y="64918"/>
                </a:lnTo>
                <a:lnTo>
                  <a:pt x="89662" y="66937"/>
                </a:lnTo>
                <a:lnTo>
                  <a:pt x="92329" y="71061"/>
                </a:lnTo>
                <a:lnTo>
                  <a:pt x="93985" y="75246"/>
                </a:lnTo>
                <a:lnTo>
                  <a:pt x="94721" y="79458"/>
                </a:lnTo>
                <a:lnTo>
                  <a:pt x="95049" y="83681"/>
                </a:lnTo>
                <a:lnTo>
                  <a:pt x="95841" y="85796"/>
                </a:lnTo>
                <a:lnTo>
                  <a:pt x="98606" y="90026"/>
                </a:lnTo>
                <a:lnTo>
                  <a:pt x="100331" y="91436"/>
                </a:lnTo>
                <a:lnTo>
                  <a:pt x="102187" y="92376"/>
                </a:lnTo>
                <a:lnTo>
                  <a:pt x="106133" y="93421"/>
                </a:lnTo>
                <a:lnTo>
                  <a:pt x="113029" y="94009"/>
                </a:lnTo>
                <a:lnTo>
                  <a:pt x="122994" y="94184"/>
                </a:lnTo>
                <a:lnTo>
                  <a:pt x="128324" y="94224"/>
                </a:lnTo>
                <a:lnTo>
                  <a:pt x="130734" y="93530"/>
                </a:lnTo>
                <a:lnTo>
                  <a:pt x="135292" y="90876"/>
                </a:lnTo>
                <a:lnTo>
                  <a:pt x="139673" y="87345"/>
                </a:lnTo>
                <a:lnTo>
                  <a:pt x="144679" y="83424"/>
                </a:lnTo>
                <a:lnTo>
                  <a:pt x="151610" y="79329"/>
                </a:lnTo>
                <a:lnTo>
                  <a:pt x="157515" y="75158"/>
                </a:lnTo>
                <a:lnTo>
                  <a:pt x="162492" y="70952"/>
                </a:lnTo>
                <a:lnTo>
                  <a:pt x="167059" y="66730"/>
                </a:lnTo>
                <a:lnTo>
                  <a:pt x="173323" y="62503"/>
                </a:lnTo>
                <a:lnTo>
                  <a:pt x="176971" y="60387"/>
                </a:lnTo>
                <a:lnTo>
                  <a:pt x="179403" y="58272"/>
                </a:lnTo>
                <a:lnTo>
                  <a:pt x="181023" y="56156"/>
                </a:lnTo>
                <a:lnTo>
                  <a:pt x="186998" y="44319"/>
                </a:lnTo>
                <a:lnTo>
                  <a:pt x="188205" y="41209"/>
                </a:lnTo>
                <a:lnTo>
                  <a:pt x="189009" y="38431"/>
                </a:lnTo>
                <a:lnTo>
                  <a:pt x="189547" y="35873"/>
                </a:lnTo>
                <a:lnTo>
                  <a:pt x="190610" y="33462"/>
                </a:lnTo>
                <a:lnTo>
                  <a:pt x="193675" y="28902"/>
                </a:lnTo>
                <a:lnTo>
                  <a:pt x="195507" y="24523"/>
                </a:lnTo>
                <a:lnTo>
                  <a:pt x="195997" y="22368"/>
                </a:lnTo>
                <a:lnTo>
                  <a:pt x="195615" y="20225"/>
                </a:lnTo>
                <a:lnTo>
                  <a:pt x="193312" y="15963"/>
                </a:lnTo>
                <a:lnTo>
                  <a:pt x="191816" y="11717"/>
                </a:lnTo>
                <a:lnTo>
                  <a:pt x="191417" y="9597"/>
                </a:lnTo>
                <a:lnTo>
                  <a:pt x="190446" y="8184"/>
                </a:lnTo>
                <a:lnTo>
                  <a:pt x="189090" y="7242"/>
                </a:lnTo>
                <a:lnTo>
                  <a:pt x="187483" y="6613"/>
                </a:lnTo>
                <a:lnTo>
                  <a:pt x="181846" y="2358"/>
                </a:lnTo>
                <a:lnTo>
                  <a:pt x="179123" y="1241"/>
                </a:lnTo>
                <a:lnTo>
                  <a:pt x="172331" y="0"/>
                </a:lnTo>
                <a:lnTo>
                  <a:pt x="164606" y="1330"/>
                </a:lnTo>
                <a:lnTo>
                  <a:pt x="157172" y="4273"/>
                </a:lnTo>
                <a:lnTo>
                  <a:pt x="148313" y="9896"/>
                </a:lnTo>
                <a:lnTo>
                  <a:pt x="140988" y="13960"/>
                </a:lnTo>
                <a:lnTo>
                  <a:pt x="128926" y="20214"/>
                </a:lnTo>
                <a:lnTo>
                  <a:pt x="125486" y="23023"/>
                </a:lnTo>
                <a:lnTo>
                  <a:pt x="122487" y="26306"/>
                </a:lnTo>
                <a:lnTo>
                  <a:pt x="119782" y="29907"/>
                </a:lnTo>
                <a:lnTo>
                  <a:pt x="117273" y="33718"/>
                </a:lnTo>
                <a:lnTo>
                  <a:pt x="114894" y="37670"/>
                </a:lnTo>
                <a:lnTo>
                  <a:pt x="112602" y="41716"/>
                </a:lnTo>
                <a:lnTo>
                  <a:pt x="108172" y="49974"/>
                </a:lnTo>
                <a:lnTo>
                  <a:pt x="99576" y="66773"/>
                </a:lnTo>
                <a:lnTo>
                  <a:pt x="98154" y="70996"/>
                </a:lnTo>
                <a:lnTo>
                  <a:pt x="97206" y="75222"/>
                </a:lnTo>
                <a:lnTo>
                  <a:pt x="96575" y="79450"/>
                </a:lnTo>
                <a:lnTo>
                  <a:pt x="96859" y="82975"/>
                </a:lnTo>
                <a:lnTo>
                  <a:pt x="97754" y="86030"/>
                </a:lnTo>
                <a:lnTo>
                  <a:pt x="99057" y="88772"/>
                </a:lnTo>
                <a:lnTo>
                  <a:pt x="99927" y="92011"/>
                </a:lnTo>
                <a:lnTo>
                  <a:pt x="100506" y="95582"/>
                </a:lnTo>
                <a:lnTo>
                  <a:pt x="100892" y="99374"/>
                </a:lnTo>
                <a:lnTo>
                  <a:pt x="102561" y="103313"/>
                </a:lnTo>
                <a:lnTo>
                  <a:pt x="105086" y="107350"/>
                </a:lnTo>
                <a:lnTo>
                  <a:pt x="108182" y="111452"/>
                </a:lnTo>
                <a:lnTo>
                  <a:pt x="110952" y="114893"/>
                </a:lnTo>
                <a:lnTo>
                  <a:pt x="113503" y="117892"/>
                </a:lnTo>
                <a:lnTo>
                  <a:pt x="115911" y="120597"/>
                </a:lnTo>
                <a:lnTo>
                  <a:pt x="122351" y="127365"/>
                </a:lnTo>
                <a:lnTo>
                  <a:pt x="126046" y="131146"/>
                </a:lnTo>
                <a:lnTo>
                  <a:pt x="129920" y="134372"/>
                </a:lnTo>
                <a:lnTo>
                  <a:pt x="133914" y="137228"/>
                </a:lnTo>
                <a:lnTo>
                  <a:pt x="137991" y="139838"/>
                </a:lnTo>
                <a:lnTo>
                  <a:pt x="142826" y="141577"/>
                </a:lnTo>
                <a:lnTo>
                  <a:pt x="148168" y="142737"/>
                </a:lnTo>
                <a:lnTo>
                  <a:pt x="153846" y="143510"/>
                </a:lnTo>
                <a:lnTo>
                  <a:pt x="159044" y="144731"/>
                </a:lnTo>
                <a:lnTo>
                  <a:pt x="163922" y="146251"/>
                </a:lnTo>
                <a:lnTo>
                  <a:pt x="168585" y="147970"/>
                </a:lnTo>
                <a:lnTo>
                  <a:pt x="173812" y="149115"/>
                </a:lnTo>
                <a:lnTo>
                  <a:pt x="179415" y="149879"/>
                </a:lnTo>
                <a:lnTo>
                  <a:pt x="185268" y="150388"/>
                </a:lnTo>
                <a:lnTo>
                  <a:pt x="191288" y="150728"/>
                </a:lnTo>
                <a:lnTo>
                  <a:pt x="203624" y="151105"/>
                </a:lnTo>
                <a:lnTo>
                  <a:pt x="210586" y="150500"/>
                </a:lnTo>
                <a:lnTo>
                  <a:pt x="218050" y="149391"/>
                </a:lnTo>
                <a:lnTo>
                  <a:pt x="225851" y="147947"/>
                </a:lnTo>
                <a:lnTo>
                  <a:pt x="233168" y="146983"/>
                </a:lnTo>
                <a:lnTo>
                  <a:pt x="240165" y="146341"/>
                </a:lnTo>
                <a:lnTo>
                  <a:pt x="260514" y="145057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" name="SMARTInkAnnotation170"/>
          <p:cNvSpPr/>
          <p:nvPr/>
        </p:nvSpPr>
        <p:spPr>
          <a:xfrm>
            <a:off x="6725990" y="901780"/>
            <a:ext cx="177911" cy="212859"/>
          </a:xfrm>
          <a:custGeom>
            <a:avLst/>
            <a:gdLst/>
            <a:ahLst/>
            <a:cxnLst/>
            <a:rect l="0" t="0" r="0" b="0"/>
            <a:pathLst>
              <a:path w="177911" h="212859">
                <a:moveTo>
                  <a:pt x="0" y="158670"/>
                </a:moveTo>
                <a:lnTo>
                  <a:pt x="21452" y="158670"/>
                </a:lnTo>
                <a:lnTo>
                  <a:pt x="22775" y="157964"/>
                </a:lnTo>
                <a:lnTo>
                  <a:pt x="23654" y="156789"/>
                </a:lnTo>
                <a:lnTo>
                  <a:pt x="24241" y="155299"/>
                </a:lnTo>
                <a:lnTo>
                  <a:pt x="28441" y="149832"/>
                </a:lnTo>
                <a:lnTo>
                  <a:pt x="32173" y="145805"/>
                </a:lnTo>
                <a:lnTo>
                  <a:pt x="40322" y="137471"/>
                </a:lnTo>
                <a:lnTo>
                  <a:pt x="44514" y="131374"/>
                </a:lnTo>
                <a:lnTo>
                  <a:pt x="46620" y="127773"/>
                </a:lnTo>
                <a:lnTo>
                  <a:pt x="50842" y="121890"/>
                </a:lnTo>
                <a:lnTo>
                  <a:pt x="55073" y="116218"/>
                </a:lnTo>
                <a:lnTo>
                  <a:pt x="57189" y="112730"/>
                </a:lnTo>
                <a:lnTo>
                  <a:pt x="59306" y="108993"/>
                </a:lnTo>
                <a:lnTo>
                  <a:pt x="63541" y="101078"/>
                </a:lnTo>
                <a:lnTo>
                  <a:pt x="78367" y="71861"/>
                </a:lnTo>
                <a:lnTo>
                  <a:pt x="82602" y="65290"/>
                </a:lnTo>
                <a:lnTo>
                  <a:pt x="84721" y="62550"/>
                </a:lnTo>
                <a:lnTo>
                  <a:pt x="86132" y="59312"/>
                </a:lnTo>
                <a:lnTo>
                  <a:pt x="87073" y="55743"/>
                </a:lnTo>
                <a:lnTo>
                  <a:pt x="87701" y="51952"/>
                </a:lnTo>
                <a:lnTo>
                  <a:pt x="88825" y="48013"/>
                </a:lnTo>
                <a:lnTo>
                  <a:pt x="90282" y="43977"/>
                </a:lnTo>
                <a:lnTo>
                  <a:pt x="91957" y="39874"/>
                </a:lnTo>
                <a:lnTo>
                  <a:pt x="93821" y="33435"/>
                </a:lnTo>
                <a:lnTo>
                  <a:pt x="94317" y="30730"/>
                </a:lnTo>
                <a:lnTo>
                  <a:pt x="96752" y="25843"/>
                </a:lnTo>
                <a:lnTo>
                  <a:pt x="98389" y="23552"/>
                </a:lnTo>
                <a:lnTo>
                  <a:pt x="100209" y="19125"/>
                </a:lnTo>
                <a:lnTo>
                  <a:pt x="100694" y="16957"/>
                </a:lnTo>
                <a:lnTo>
                  <a:pt x="103116" y="12666"/>
                </a:lnTo>
                <a:lnTo>
                  <a:pt x="107732" y="6644"/>
                </a:lnTo>
                <a:lnTo>
                  <a:pt x="113766" y="530"/>
                </a:lnTo>
                <a:lnTo>
                  <a:pt x="114292" y="0"/>
                </a:lnTo>
                <a:lnTo>
                  <a:pt x="117721" y="3315"/>
                </a:lnTo>
                <a:lnTo>
                  <a:pt x="118722" y="5005"/>
                </a:lnTo>
                <a:lnTo>
                  <a:pt x="120839" y="11461"/>
                </a:lnTo>
                <a:lnTo>
                  <a:pt x="122213" y="14670"/>
                </a:lnTo>
                <a:lnTo>
                  <a:pt x="123836" y="18220"/>
                </a:lnTo>
                <a:lnTo>
                  <a:pt x="124917" y="21998"/>
                </a:lnTo>
                <a:lnTo>
                  <a:pt x="125638" y="25927"/>
                </a:lnTo>
                <a:lnTo>
                  <a:pt x="126119" y="29958"/>
                </a:lnTo>
                <a:lnTo>
                  <a:pt x="127145" y="34057"/>
                </a:lnTo>
                <a:lnTo>
                  <a:pt x="128536" y="38200"/>
                </a:lnTo>
                <a:lnTo>
                  <a:pt x="130168" y="42373"/>
                </a:lnTo>
                <a:lnTo>
                  <a:pt x="131257" y="46567"/>
                </a:lnTo>
                <a:lnTo>
                  <a:pt x="131984" y="50773"/>
                </a:lnTo>
                <a:lnTo>
                  <a:pt x="132467" y="54989"/>
                </a:lnTo>
                <a:lnTo>
                  <a:pt x="133495" y="59916"/>
                </a:lnTo>
                <a:lnTo>
                  <a:pt x="134887" y="65317"/>
                </a:lnTo>
                <a:lnTo>
                  <a:pt x="136521" y="71035"/>
                </a:lnTo>
                <a:lnTo>
                  <a:pt x="140219" y="83032"/>
                </a:lnTo>
                <a:lnTo>
                  <a:pt x="160976" y="145980"/>
                </a:lnTo>
                <a:lnTo>
                  <a:pt x="163092" y="151621"/>
                </a:lnTo>
                <a:lnTo>
                  <a:pt x="165207" y="156793"/>
                </a:lnTo>
                <a:lnTo>
                  <a:pt x="167325" y="161652"/>
                </a:lnTo>
                <a:lnTo>
                  <a:pt x="168736" y="166302"/>
                </a:lnTo>
                <a:lnTo>
                  <a:pt x="169677" y="170814"/>
                </a:lnTo>
                <a:lnTo>
                  <a:pt x="170304" y="175233"/>
                </a:lnTo>
                <a:lnTo>
                  <a:pt x="171428" y="179589"/>
                </a:lnTo>
                <a:lnTo>
                  <a:pt x="172883" y="183905"/>
                </a:lnTo>
                <a:lnTo>
                  <a:pt x="174560" y="188193"/>
                </a:lnTo>
                <a:lnTo>
                  <a:pt x="176423" y="194840"/>
                </a:lnTo>
                <a:lnTo>
                  <a:pt x="177250" y="200145"/>
                </a:lnTo>
                <a:lnTo>
                  <a:pt x="177716" y="206394"/>
                </a:lnTo>
                <a:lnTo>
                  <a:pt x="177896" y="212858"/>
                </a:lnTo>
                <a:lnTo>
                  <a:pt x="177910" y="210056"/>
                </a:lnTo>
                <a:lnTo>
                  <a:pt x="174146" y="207849"/>
                </a:lnTo>
                <a:lnTo>
                  <a:pt x="165204" y="20312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SMARTInkAnnotation171"/>
          <p:cNvSpPr/>
          <p:nvPr/>
        </p:nvSpPr>
        <p:spPr>
          <a:xfrm>
            <a:off x="6815024" y="990862"/>
            <a:ext cx="88879" cy="18789"/>
          </a:xfrm>
          <a:custGeom>
            <a:avLst/>
            <a:gdLst/>
            <a:ahLst/>
            <a:cxnLst/>
            <a:rect l="0" t="0" r="0" b="0"/>
            <a:pathLst>
              <a:path w="88879" h="18789">
                <a:moveTo>
                  <a:pt x="6277" y="6088"/>
                </a:moveTo>
                <a:lnTo>
                  <a:pt x="2904" y="6088"/>
                </a:lnTo>
                <a:lnTo>
                  <a:pt x="1910" y="5383"/>
                </a:lnTo>
                <a:lnTo>
                  <a:pt x="1248" y="4207"/>
                </a:lnTo>
                <a:lnTo>
                  <a:pt x="0" y="0"/>
                </a:lnTo>
                <a:lnTo>
                  <a:pt x="681" y="618"/>
                </a:lnTo>
                <a:lnTo>
                  <a:pt x="3320" y="3187"/>
                </a:lnTo>
                <a:lnTo>
                  <a:pt x="5011" y="4154"/>
                </a:lnTo>
                <a:lnTo>
                  <a:pt x="6845" y="4799"/>
                </a:lnTo>
                <a:lnTo>
                  <a:pt x="8773" y="5228"/>
                </a:lnTo>
                <a:lnTo>
                  <a:pt x="10766" y="6221"/>
                </a:lnTo>
                <a:lnTo>
                  <a:pt x="12800" y="7588"/>
                </a:lnTo>
                <a:lnTo>
                  <a:pt x="14861" y="9204"/>
                </a:lnTo>
                <a:lnTo>
                  <a:pt x="16942" y="10282"/>
                </a:lnTo>
                <a:lnTo>
                  <a:pt x="19035" y="11001"/>
                </a:lnTo>
                <a:lnTo>
                  <a:pt x="21135" y="11480"/>
                </a:lnTo>
                <a:lnTo>
                  <a:pt x="23949" y="12505"/>
                </a:lnTo>
                <a:lnTo>
                  <a:pt x="27236" y="13894"/>
                </a:lnTo>
                <a:lnTo>
                  <a:pt x="30840" y="15525"/>
                </a:lnTo>
                <a:lnTo>
                  <a:pt x="34654" y="16613"/>
                </a:lnTo>
                <a:lnTo>
                  <a:pt x="38608" y="17338"/>
                </a:lnTo>
                <a:lnTo>
                  <a:pt x="42657" y="17821"/>
                </a:lnTo>
                <a:lnTo>
                  <a:pt x="46769" y="18143"/>
                </a:lnTo>
                <a:lnTo>
                  <a:pt x="50920" y="18358"/>
                </a:lnTo>
                <a:lnTo>
                  <a:pt x="59301" y="18597"/>
                </a:lnTo>
                <a:lnTo>
                  <a:pt x="88878" y="18788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SMARTInkAnnotation172"/>
          <p:cNvSpPr/>
          <p:nvPr/>
        </p:nvSpPr>
        <p:spPr>
          <a:xfrm>
            <a:off x="7171230" y="850985"/>
            <a:ext cx="177036" cy="196630"/>
          </a:xfrm>
          <a:custGeom>
            <a:avLst/>
            <a:gdLst/>
            <a:ahLst/>
            <a:cxnLst/>
            <a:rect l="0" t="0" r="0" b="0"/>
            <a:pathLst>
              <a:path w="177036" h="196630">
                <a:moveTo>
                  <a:pt x="171095" y="44365"/>
                </a:moveTo>
                <a:lnTo>
                  <a:pt x="171095" y="29438"/>
                </a:lnTo>
                <a:lnTo>
                  <a:pt x="170389" y="27358"/>
                </a:lnTo>
                <a:lnTo>
                  <a:pt x="167722" y="23166"/>
                </a:lnTo>
                <a:lnTo>
                  <a:pt x="166066" y="18950"/>
                </a:lnTo>
                <a:lnTo>
                  <a:pt x="165003" y="13866"/>
                </a:lnTo>
                <a:lnTo>
                  <a:pt x="159747" y="7754"/>
                </a:lnTo>
                <a:lnTo>
                  <a:pt x="155283" y="3188"/>
                </a:lnTo>
                <a:lnTo>
                  <a:pt x="153493" y="2097"/>
                </a:lnTo>
                <a:lnTo>
                  <a:pt x="149623" y="885"/>
                </a:lnTo>
                <a:lnTo>
                  <a:pt x="146896" y="561"/>
                </a:lnTo>
                <a:lnTo>
                  <a:pt x="143666" y="346"/>
                </a:lnTo>
                <a:lnTo>
                  <a:pt x="137018" y="106"/>
                </a:lnTo>
                <a:lnTo>
                  <a:pt x="131710" y="0"/>
                </a:lnTo>
                <a:lnTo>
                  <a:pt x="128601" y="677"/>
                </a:lnTo>
                <a:lnTo>
                  <a:pt x="125115" y="1834"/>
                </a:lnTo>
                <a:lnTo>
                  <a:pt x="121381" y="3311"/>
                </a:lnTo>
                <a:lnTo>
                  <a:pt x="117478" y="5001"/>
                </a:lnTo>
                <a:lnTo>
                  <a:pt x="109377" y="8761"/>
                </a:lnTo>
                <a:lnTo>
                  <a:pt x="96877" y="14844"/>
                </a:lnTo>
                <a:lnTo>
                  <a:pt x="91965" y="17629"/>
                </a:lnTo>
                <a:lnTo>
                  <a:pt x="86573" y="20896"/>
                </a:lnTo>
                <a:lnTo>
                  <a:pt x="80858" y="24486"/>
                </a:lnTo>
                <a:lnTo>
                  <a:pt x="75637" y="28290"/>
                </a:lnTo>
                <a:lnTo>
                  <a:pt x="70744" y="32237"/>
                </a:lnTo>
                <a:lnTo>
                  <a:pt x="66072" y="36280"/>
                </a:lnTo>
                <a:lnTo>
                  <a:pt x="60837" y="41091"/>
                </a:lnTo>
                <a:lnTo>
                  <a:pt x="44058" y="57271"/>
                </a:lnTo>
                <a:lnTo>
                  <a:pt x="34386" y="66799"/>
                </a:lnTo>
                <a:lnTo>
                  <a:pt x="30536" y="72021"/>
                </a:lnTo>
                <a:lnTo>
                  <a:pt x="27263" y="77619"/>
                </a:lnTo>
                <a:lnTo>
                  <a:pt x="24376" y="83468"/>
                </a:lnTo>
                <a:lnTo>
                  <a:pt x="21039" y="89483"/>
                </a:lnTo>
                <a:lnTo>
                  <a:pt x="17402" y="95611"/>
                </a:lnTo>
                <a:lnTo>
                  <a:pt x="13565" y="101812"/>
                </a:lnTo>
                <a:lnTo>
                  <a:pt x="10301" y="107357"/>
                </a:lnTo>
                <a:lnTo>
                  <a:pt x="7419" y="112465"/>
                </a:lnTo>
                <a:lnTo>
                  <a:pt x="4793" y="117282"/>
                </a:lnTo>
                <a:lnTo>
                  <a:pt x="3041" y="122610"/>
                </a:lnTo>
                <a:lnTo>
                  <a:pt x="1873" y="128278"/>
                </a:lnTo>
                <a:lnTo>
                  <a:pt x="1095" y="134174"/>
                </a:lnTo>
                <a:lnTo>
                  <a:pt x="575" y="139515"/>
                </a:lnTo>
                <a:lnTo>
                  <a:pt x="230" y="144487"/>
                </a:lnTo>
                <a:lnTo>
                  <a:pt x="0" y="149213"/>
                </a:lnTo>
                <a:lnTo>
                  <a:pt x="552" y="153775"/>
                </a:lnTo>
                <a:lnTo>
                  <a:pt x="1626" y="158227"/>
                </a:lnTo>
                <a:lnTo>
                  <a:pt x="3048" y="162607"/>
                </a:lnTo>
                <a:lnTo>
                  <a:pt x="4702" y="166231"/>
                </a:lnTo>
                <a:lnTo>
                  <a:pt x="8422" y="172141"/>
                </a:lnTo>
                <a:lnTo>
                  <a:pt x="11108" y="175410"/>
                </a:lnTo>
                <a:lnTo>
                  <a:pt x="14311" y="179001"/>
                </a:lnTo>
                <a:lnTo>
                  <a:pt x="17859" y="182805"/>
                </a:lnTo>
                <a:lnTo>
                  <a:pt x="21635" y="186047"/>
                </a:lnTo>
                <a:lnTo>
                  <a:pt x="25566" y="188914"/>
                </a:lnTo>
                <a:lnTo>
                  <a:pt x="29598" y="191531"/>
                </a:lnTo>
                <a:lnTo>
                  <a:pt x="34404" y="193276"/>
                </a:lnTo>
                <a:lnTo>
                  <a:pt x="39726" y="194439"/>
                </a:lnTo>
                <a:lnTo>
                  <a:pt x="45392" y="195214"/>
                </a:lnTo>
                <a:lnTo>
                  <a:pt x="51287" y="195731"/>
                </a:lnTo>
                <a:lnTo>
                  <a:pt x="57335" y="196076"/>
                </a:lnTo>
                <a:lnTo>
                  <a:pt x="69703" y="196459"/>
                </a:lnTo>
                <a:lnTo>
                  <a:pt x="82260" y="196629"/>
                </a:lnTo>
                <a:lnTo>
                  <a:pt x="88574" y="195969"/>
                </a:lnTo>
                <a:lnTo>
                  <a:pt x="94902" y="194823"/>
                </a:lnTo>
                <a:lnTo>
                  <a:pt x="101237" y="193354"/>
                </a:lnTo>
                <a:lnTo>
                  <a:pt x="107579" y="191668"/>
                </a:lnTo>
                <a:lnTo>
                  <a:pt x="120274" y="187915"/>
                </a:lnTo>
                <a:lnTo>
                  <a:pt x="139328" y="181835"/>
                </a:lnTo>
                <a:lnTo>
                  <a:pt x="144975" y="179756"/>
                </a:lnTo>
                <a:lnTo>
                  <a:pt x="150152" y="177664"/>
                </a:lnTo>
                <a:lnTo>
                  <a:pt x="155014" y="175565"/>
                </a:lnTo>
                <a:lnTo>
                  <a:pt x="158962" y="173459"/>
                </a:lnTo>
                <a:lnTo>
                  <a:pt x="162301" y="171350"/>
                </a:lnTo>
                <a:lnTo>
                  <a:pt x="165232" y="169238"/>
                </a:lnTo>
                <a:lnTo>
                  <a:pt x="170371" y="163129"/>
                </a:lnTo>
                <a:lnTo>
                  <a:pt x="172730" y="159524"/>
                </a:lnTo>
                <a:lnTo>
                  <a:pt x="175352" y="153638"/>
                </a:lnTo>
                <a:lnTo>
                  <a:pt x="176517" y="148669"/>
                </a:lnTo>
                <a:lnTo>
                  <a:pt x="177035" y="144109"/>
                </a:lnTo>
                <a:lnTo>
                  <a:pt x="176467" y="142611"/>
                </a:lnTo>
                <a:lnTo>
                  <a:pt x="175382" y="141613"/>
                </a:lnTo>
                <a:lnTo>
                  <a:pt x="173953" y="140947"/>
                </a:lnTo>
                <a:lnTo>
                  <a:pt x="168568" y="136639"/>
                </a:lnTo>
                <a:lnTo>
                  <a:pt x="166587" y="135514"/>
                </a:lnTo>
                <a:lnTo>
                  <a:pt x="159719" y="133226"/>
                </a:lnTo>
                <a:lnTo>
                  <a:pt x="156451" y="131828"/>
                </a:lnTo>
                <a:lnTo>
                  <a:pt x="152860" y="130190"/>
                </a:lnTo>
                <a:lnTo>
                  <a:pt x="149054" y="129098"/>
                </a:lnTo>
                <a:lnTo>
                  <a:pt x="145105" y="128371"/>
                </a:lnTo>
                <a:lnTo>
                  <a:pt x="141062" y="127885"/>
                </a:lnTo>
                <a:lnTo>
                  <a:pt x="136953" y="127562"/>
                </a:lnTo>
                <a:lnTo>
                  <a:pt x="132800" y="127346"/>
                </a:lnTo>
                <a:lnTo>
                  <a:pt x="122095" y="127043"/>
                </a:lnTo>
                <a:lnTo>
                  <a:pt x="119366" y="127000"/>
                </a:lnTo>
                <a:lnTo>
                  <a:pt x="116135" y="127677"/>
                </a:lnTo>
                <a:lnTo>
                  <a:pt x="112570" y="128834"/>
                </a:lnTo>
                <a:lnTo>
                  <a:pt x="108780" y="130311"/>
                </a:lnTo>
                <a:lnTo>
                  <a:pt x="105548" y="131296"/>
                </a:lnTo>
                <a:lnTo>
                  <a:pt x="100073" y="132390"/>
                </a:lnTo>
                <a:lnTo>
                  <a:pt x="96920" y="133387"/>
                </a:lnTo>
                <a:lnTo>
                  <a:pt x="93404" y="134757"/>
                </a:lnTo>
                <a:lnTo>
                  <a:pt x="84365" y="138655"/>
                </a:lnTo>
                <a:lnTo>
                  <a:pt x="79426" y="142702"/>
                </a:lnTo>
                <a:lnTo>
                  <a:pt x="75785" y="145965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SMARTInkAnnotation173"/>
          <p:cNvSpPr/>
          <p:nvPr/>
        </p:nvSpPr>
        <p:spPr>
          <a:xfrm>
            <a:off x="7393157" y="889883"/>
            <a:ext cx="43699" cy="151518"/>
          </a:xfrm>
          <a:custGeom>
            <a:avLst/>
            <a:gdLst/>
            <a:ahLst/>
            <a:cxnLst/>
            <a:rect l="0" t="0" r="0" b="0"/>
            <a:pathLst>
              <a:path w="43699" h="151518">
                <a:moveTo>
                  <a:pt x="19061" y="5467"/>
                </a:moveTo>
                <a:lnTo>
                  <a:pt x="24533" y="5467"/>
                </a:lnTo>
                <a:lnTo>
                  <a:pt x="25532" y="4761"/>
                </a:lnTo>
                <a:lnTo>
                  <a:pt x="26905" y="3586"/>
                </a:lnTo>
                <a:lnTo>
                  <a:pt x="30808" y="0"/>
                </a:lnTo>
                <a:lnTo>
                  <a:pt x="31129" y="411"/>
                </a:lnTo>
                <a:lnTo>
                  <a:pt x="31484" y="2750"/>
                </a:lnTo>
                <a:lnTo>
                  <a:pt x="32992" y="3655"/>
                </a:lnTo>
                <a:lnTo>
                  <a:pt x="35408" y="4259"/>
                </a:lnTo>
                <a:lnTo>
                  <a:pt x="38431" y="4662"/>
                </a:lnTo>
                <a:lnTo>
                  <a:pt x="39740" y="5636"/>
                </a:lnTo>
                <a:lnTo>
                  <a:pt x="39907" y="6991"/>
                </a:lnTo>
                <a:lnTo>
                  <a:pt x="39313" y="8599"/>
                </a:lnTo>
                <a:lnTo>
                  <a:pt x="39623" y="9672"/>
                </a:lnTo>
                <a:lnTo>
                  <a:pt x="40534" y="10387"/>
                </a:lnTo>
                <a:lnTo>
                  <a:pt x="41849" y="10864"/>
                </a:lnTo>
                <a:lnTo>
                  <a:pt x="42725" y="12593"/>
                </a:lnTo>
                <a:lnTo>
                  <a:pt x="43308" y="15156"/>
                </a:lnTo>
                <a:lnTo>
                  <a:pt x="43698" y="18276"/>
                </a:lnTo>
                <a:lnTo>
                  <a:pt x="43252" y="21062"/>
                </a:lnTo>
                <a:lnTo>
                  <a:pt x="42248" y="23625"/>
                </a:lnTo>
                <a:lnTo>
                  <a:pt x="40872" y="26039"/>
                </a:lnTo>
                <a:lnTo>
                  <a:pt x="39956" y="29059"/>
                </a:lnTo>
                <a:lnTo>
                  <a:pt x="39345" y="32484"/>
                </a:lnTo>
                <a:lnTo>
                  <a:pt x="38938" y="36178"/>
                </a:lnTo>
                <a:lnTo>
                  <a:pt x="38666" y="40052"/>
                </a:lnTo>
                <a:lnTo>
                  <a:pt x="38486" y="44046"/>
                </a:lnTo>
                <a:lnTo>
                  <a:pt x="38284" y="52247"/>
                </a:lnTo>
                <a:lnTo>
                  <a:pt x="38144" y="73228"/>
                </a:lnTo>
                <a:lnTo>
                  <a:pt x="37431" y="77452"/>
                </a:lnTo>
                <a:lnTo>
                  <a:pt x="36250" y="81679"/>
                </a:lnTo>
                <a:lnTo>
                  <a:pt x="34756" y="85909"/>
                </a:lnTo>
                <a:lnTo>
                  <a:pt x="33761" y="90139"/>
                </a:lnTo>
                <a:lnTo>
                  <a:pt x="33097" y="94371"/>
                </a:lnTo>
                <a:lnTo>
                  <a:pt x="32654" y="98603"/>
                </a:lnTo>
                <a:lnTo>
                  <a:pt x="31653" y="102835"/>
                </a:lnTo>
                <a:lnTo>
                  <a:pt x="30280" y="107068"/>
                </a:lnTo>
                <a:lnTo>
                  <a:pt x="28659" y="111301"/>
                </a:lnTo>
                <a:lnTo>
                  <a:pt x="26871" y="114829"/>
                </a:lnTo>
                <a:lnTo>
                  <a:pt x="24974" y="117886"/>
                </a:lnTo>
                <a:lnTo>
                  <a:pt x="23004" y="120630"/>
                </a:lnTo>
                <a:lnTo>
                  <a:pt x="21689" y="123164"/>
                </a:lnTo>
                <a:lnTo>
                  <a:pt x="20814" y="125560"/>
                </a:lnTo>
                <a:lnTo>
                  <a:pt x="20230" y="127862"/>
                </a:lnTo>
                <a:lnTo>
                  <a:pt x="18428" y="130103"/>
                </a:lnTo>
                <a:lnTo>
                  <a:pt x="15816" y="132302"/>
                </a:lnTo>
                <a:lnTo>
                  <a:pt x="12662" y="134474"/>
                </a:lnTo>
                <a:lnTo>
                  <a:pt x="10559" y="136627"/>
                </a:lnTo>
                <a:lnTo>
                  <a:pt x="9157" y="138768"/>
                </a:lnTo>
                <a:lnTo>
                  <a:pt x="8222" y="140901"/>
                </a:lnTo>
                <a:lnTo>
                  <a:pt x="6894" y="143029"/>
                </a:lnTo>
                <a:lnTo>
                  <a:pt x="5303" y="145153"/>
                </a:lnTo>
                <a:lnTo>
                  <a:pt x="0" y="151517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" name="SMARTInkAnnotation174"/>
          <p:cNvSpPr/>
          <p:nvPr/>
        </p:nvSpPr>
        <p:spPr>
          <a:xfrm>
            <a:off x="7387182" y="920757"/>
            <a:ext cx="171179" cy="133263"/>
          </a:xfrm>
          <a:custGeom>
            <a:avLst/>
            <a:gdLst/>
            <a:ahLst/>
            <a:cxnLst/>
            <a:rect l="0" t="0" r="0" b="0"/>
            <a:pathLst>
              <a:path w="171179" h="133263">
                <a:moveTo>
                  <a:pt x="25036" y="63493"/>
                </a:moveTo>
                <a:lnTo>
                  <a:pt x="25036" y="69581"/>
                </a:lnTo>
                <a:lnTo>
                  <a:pt x="30065" y="69808"/>
                </a:lnTo>
                <a:lnTo>
                  <a:pt x="34501" y="69836"/>
                </a:lnTo>
                <a:lnTo>
                  <a:pt x="40156" y="69841"/>
                </a:lnTo>
                <a:lnTo>
                  <a:pt x="41471" y="70547"/>
                </a:lnTo>
                <a:lnTo>
                  <a:pt x="42346" y="71724"/>
                </a:lnTo>
                <a:lnTo>
                  <a:pt x="42930" y="73213"/>
                </a:lnTo>
                <a:lnTo>
                  <a:pt x="44732" y="73501"/>
                </a:lnTo>
                <a:lnTo>
                  <a:pt x="47344" y="72987"/>
                </a:lnTo>
                <a:lnTo>
                  <a:pt x="50498" y="71939"/>
                </a:lnTo>
                <a:lnTo>
                  <a:pt x="53306" y="71946"/>
                </a:lnTo>
                <a:lnTo>
                  <a:pt x="55885" y="72656"/>
                </a:lnTo>
                <a:lnTo>
                  <a:pt x="60633" y="74621"/>
                </a:lnTo>
                <a:lnTo>
                  <a:pt x="65096" y="75494"/>
                </a:lnTo>
                <a:lnTo>
                  <a:pt x="67275" y="75021"/>
                </a:lnTo>
                <a:lnTo>
                  <a:pt x="71578" y="72615"/>
                </a:lnTo>
                <a:lnTo>
                  <a:pt x="75844" y="71075"/>
                </a:lnTo>
                <a:lnTo>
                  <a:pt x="80094" y="70390"/>
                </a:lnTo>
                <a:lnTo>
                  <a:pt x="84336" y="70086"/>
                </a:lnTo>
                <a:lnTo>
                  <a:pt x="86455" y="69299"/>
                </a:lnTo>
                <a:lnTo>
                  <a:pt x="90693" y="66544"/>
                </a:lnTo>
                <a:lnTo>
                  <a:pt x="93516" y="65527"/>
                </a:lnTo>
                <a:lnTo>
                  <a:pt x="96813" y="64849"/>
                </a:lnTo>
                <a:lnTo>
                  <a:pt x="100420" y="64397"/>
                </a:lnTo>
                <a:lnTo>
                  <a:pt x="103532" y="63390"/>
                </a:lnTo>
                <a:lnTo>
                  <a:pt x="108873" y="60390"/>
                </a:lnTo>
                <a:lnTo>
                  <a:pt x="113600" y="56704"/>
                </a:lnTo>
                <a:lnTo>
                  <a:pt x="118054" y="52715"/>
                </a:lnTo>
                <a:lnTo>
                  <a:pt x="122387" y="48590"/>
                </a:lnTo>
                <a:lnTo>
                  <a:pt x="124530" y="47207"/>
                </a:lnTo>
                <a:lnTo>
                  <a:pt x="128795" y="45672"/>
                </a:lnTo>
                <a:lnTo>
                  <a:pt x="133043" y="43107"/>
                </a:lnTo>
                <a:lnTo>
                  <a:pt x="135164" y="41436"/>
                </a:lnTo>
                <a:lnTo>
                  <a:pt x="136579" y="39616"/>
                </a:lnTo>
                <a:lnTo>
                  <a:pt x="137522" y="37697"/>
                </a:lnTo>
                <a:lnTo>
                  <a:pt x="138150" y="35712"/>
                </a:lnTo>
                <a:lnTo>
                  <a:pt x="139276" y="34389"/>
                </a:lnTo>
                <a:lnTo>
                  <a:pt x="140732" y="33507"/>
                </a:lnTo>
                <a:lnTo>
                  <a:pt x="142407" y="32919"/>
                </a:lnTo>
                <a:lnTo>
                  <a:pt x="143527" y="31821"/>
                </a:lnTo>
                <a:lnTo>
                  <a:pt x="144271" y="30384"/>
                </a:lnTo>
                <a:lnTo>
                  <a:pt x="145099" y="26906"/>
                </a:lnTo>
                <a:lnTo>
                  <a:pt x="145467" y="23008"/>
                </a:lnTo>
                <a:lnTo>
                  <a:pt x="146271" y="21686"/>
                </a:lnTo>
                <a:lnTo>
                  <a:pt x="147514" y="20805"/>
                </a:lnTo>
                <a:lnTo>
                  <a:pt x="149047" y="20218"/>
                </a:lnTo>
                <a:lnTo>
                  <a:pt x="149364" y="19120"/>
                </a:lnTo>
                <a:lnTo>
                  <a:pt x="148870" y="17683"/>
                </a:lnTo>
                <a:lnTo>
                  <a:pt x="146376" y="13679"/>
                </a:lnTo>
                <a:lnTo>
                  <a:pt x="142572" y="9614"/>
                </a:lnTo>
                <a:lnTo>
                  <a:pt x="140810" y="8524"/>
                </a:lnTo>
                <a:lnTo>
                  <a:pt x="136971" y="7312"/>
                </a:lnTo>
                <a:lnTo>
                  <a:pt x="132912" y="4892"/>
                </a:lnTo>
                <a:lnTo>
                  <a:pt x="130841" y="3259"/>
                </a:lnTo>
                <a:lnTo>
                  <a:pt x="128049" y="2170"/>
                </a:lnTo>
                <a:lnTo>
                  <a:pt x="124776" y="1444"/>
                </a:lnTo>
                <a:lnTo>
                  <a:pt x="121181" y="961"/>
                </a:lnTo>
                <a:lnTo>
                  <a:pt x="117373" y="638"/>
                </a:lnTo>
                <a:lnTo>
                  <a:pt x="113421" y="423"/>
                </a:lnTo>
                <a:lnTo>
                  <a:pt x="105267" y="184"/>
                </a:lnTo>
                <a:lnTo>
                  <a:pt x="75852" y="4"/>
                </a:lnTo>
                <a:lnTo>
                  <a:pt x="71622" y="0"/>
                </a:lnTo>
                <a:lnTo>
                  <a:pt x="67389" y="703"/>
                </a:lnTo>
                <a:lnTo>
                  <a:pt x="63155" y="1878"/>
                </a:lnTo>
                <a:lnTo>
                  <a:pt x="58921" y="3366"/>
                </a:lnTo>
                <a:lnTo>
                  <a:pt x="54687" y="4358"/>
                </a:lnTo>
                <a:lnTo>
                  <a:pt x="50450" y="5020"/>
                </a:lnTo>
                <a:lnTo>
                  <a:pt x="46215" y="5461"/>
                </a:lnTo>
                <a:lnTo>
                  <a:pt x="42686" y="6460"/>
                </a:lnTo>
                <a:lnTo>
                  <a:pt x="39627" y="7832"/>
                </a:lnTo>
                <a:lnTo>
                  <a:pt x="36880" y="9453"/>
                </a:lnTo>
                <a:lnTo>
                  <a:pt x="33639" y="11238"/>
                </a:lnTo>
                <a:lnTo>
                  <a:pt x="26272" y="15104"/>
                </a:lnTo>
                <a:lnTo>
                  <a:pt x="23035" y="17122"/>
                </a:lnTo>
                <a:lnTo>
                  <a:pt x="20172" y="19174"/>
                </a:lnTo>
                <a:lnTo>
                  <a:pt x="15108" y="23334"/>
                </a:lnTo>
                <a:lnTo>
                  <a:pt x="12769" y="25432"/>
                </a:lnTo>
                <a:lnTo>
                  <a:pt x="10504" y="27535"/>
                </a:lnTo>
                <a:lnTo>
                  <a:pt x="8289" y="30349"/>
                </a:lnTo>
                <a:lnTo>
                  <a:pt x="6105" y="33636"/>
                </a:lnTo>
                <a:lnTo>
                  <a:pt x="3944" y="37238"/>
                </a:lnTo>
                <a:lnTo>
                  <a:pt x="2503" y="40345"/>
                </a:lnTo>
                <a:lnTo>
                  <a:pt x="1541" y="43122"/>
                </a:lnTo>
                <a:lnTo>
                  <a:pt x="902" y="45679"/>
                </a:lnTo>
                <a:lnTo>
                  <a:pt x="475" y="48795"/>
                </a:lnTo>
                <a:lnTo>
                  <a:pt x="190" y="52283"/>
                </a:lnTo>
                <a:lnTo>
                  <a:pt x="0" y="56020"/>
                </a:lnTo>
                <a:lnTo>
                  <a:pt x="579" y="59922"/>
                </a:lnTo>
                <a:lnTo>
                  <a:pt x="1671" y="63934"/>
                </a:lnTo>
                <a:lnTo>
                  <a:pt x="3106" y="68021"/>
                </a:lnTo>
                <a:lnTo>
                  <a:pt x="5475" y="71450"/>
                </a:lnTo>
                <a:lnTo>
                  <a:pt x="8465" y="74442"/>
                </a:lnTo>
                <a:lnTo>
                  <a:pt x="11871" y="77142"/>
                </a:lnTo>
                <a:lnTo>
                  <a:pt x="15554" y="80354"/>
                </a:lnTo>
                <a:lnTo>
                  <a:pt x="19419" y="83906"/>
                </a:lnTo>
                <a:lnTo>
                  <a:pt x="27482" y="91615"/>
                </a:lnTo>
                <a:lnTo>
                  <a:pt x="35772" y="99745"/>
                </a:lnTo>
                <a:lnTo>
                  <a:pt x="39959" y="103183"/>
                </a:lnTo>
                <a:lnTo>
                  <a:pt x="44163" y="106181"/>
                </a:lnTo>
                <a:lnTo>
                  <a:pt x="48377" y="108885"/>
                </a:lnTo>
                <a:lnTo>
                  <a:pt x="52600" y="111393"/>
                </a:lnTo>
                <a:lnTo>
                  <a:pt x="56826" y="113771"/>
                </a:lnTo>
                <a:lnTo>
                  <a:pt x="61056" y="116062"/>
                </a:lnTo>
                <a:lnTo>
                  <a:pt x="65993" y="118294"/>
                </a:lnTo>
                <a:lnTo>
                  <a:pt x="71403" y="120488"/>
                </a:lnTo>
                <a:lnTo>
                  <a:pt x="77127" y="122656"/>
                </a:lnTo>
                <a:lnTo>
                  <a:pt x="82355" y="124102"/>
                </a:lnTo>
                <a:lnTo>
                  <a:pt x="87253" y="125066"/>
                </a:lnTo>
                <a:lnTo>
                  <a:pt x="91930" y="125708"/>
                </a:lnTo>
                <a:lnTo>
                  <a:pt x="96460" y="126136"/>
                </a:lnTo>
                <a:lnTo>
                  <a:pt x="100892" y="126422"/>
                </a:lnTo>
                <a:lnTo>
                  <a:pt x="105258" y="126612"/>
                </a:lnTo>
                <a:lnTo>
                  <a:pt x="109581" y="127445"/>
                </a:lnTo>
                <a:lnTo>
                  <a:pt x="113875" y="128705"/>
                </a:lnTo>
                <a:lnTo>
                  <a:pt x="118150" y="130251"/>
                </a:lnTo>
                <a:lnTo>
                  <a:pt x="122412" y="131282"/>
                </a:lnTo>
                <a:lnTo>
                  <a:pt x="126666" y="131969"/>
                </a:lnTo>
                <a:lnTo>
                  <a:pt x="130913" y="132427"/>
                </a:lnTo>
                <a:lnTo>
                  <a:pt x="134451" y="132732"/>
                </a:lnTo>
                <a:lnTo>
                  <a:pt x="137515" y="132936"/>
                </a:lnTo>
                <a:lnTo>
                  <a:pt x="140264" y="133071"/>
                </a:lnTo>
                <a:lnTo>
                  <a:pt x="147083" y="133222"/>
                </a:lnTo>
                <a:lnTo>
                  <a:pt x="150878" y="133262"/>
                </a:lnTo>
                <a:lnTo>
                  <a:pt x="154821" y="132584"/>
                </a:lnTo>
                <a:lnTo>
                  <a:pt x="158861" y="131426"/>
                </a:lnTo>
                <a:lnTo>
                  <a:pt x="171178" y="126993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SMARTInkAnnotation175"/>
          <p:cNvSpPr/>
          <p:nvPr/>
        </p:nvSpPr>
        <p:spPr>
          <a:xfrm>
            <a:off x="7571075" y="901700"/>
            <a:ext cx="146135" cy="146044"/>
          </a:xfrm>
          <a:custGeom>
            <a:avLst/>
            <a:gdLst/>
            <a:ahLst/>
            <a:cxnLst/>
            <a:rect l="0" t="0" r="0" b="0"/>
            <a:pathLst>
              <a:path w="146135" h="146044">
                <a:moveTo>
                  <a:pt x="50824" y="120650"/>
                </a:moveTo>
                <a:lnTo>
                  <a:pt x="50824" y="124021"/>
                </a:lnTo>
                <a:lnTo>
                  <a:pt x="49413" y="125720"/>
                </a:lnTo>
                <a:lnTo>
                  <a:pt x="47059" y="127558"/>
                </a:lnTo>
                <a:lnTo>
                  <a:pt x="44079" y="129488"/>
                </a:lnTo>
                <a:lnTo>
                  <a:pt x="41384" y="130776"/>
                </a:lnTo>
                <a:lnTo>
                  <a:pt x="38884" y="131634"/>
                </a:lnTo>
                <a:lnTo>
                  <a:pt x="36509" y="132206"/>
                </a:lnTo>
                <a:lnTo>
                  <a:pt x="33515" y="133293"/>
                </a:lnTo>
                <a:lnTo>
                  <a:pt x="30108" y="134723"/>
                </a:lnTo>
                <a:lnTo>
                  <a:pt x="26422" y="136382"/>
                </a:lnTo>
                <a:lnTo>
                  <a:pt x="23260" y="137488"/>
                </a:lnTo>
                <a:lnTo>
                  <a:pt x="20446" y="138225"/>
                </a:lnTo>
                <a:lnTo>
                  <a:pt x="17865" y="138717"/>
                </a:lnTo>
                <a:lnTo>
                  <a:pt x="15437" y="139750"/>
                </a:lnTo>
                <a:lnTo>
                  <a:pt x="13112" y="141144"/>
                </a:lnTo>
                <a:lnTo>
                  <a:pt x="7683" y="145081"/>
                </a:lnTo>
                <a:lnTo>
                  <a:pt x="5059" y="145619"/>
                </a:lnTo>
                <a:lnTo>
                  <a:pt x="80" y="146043"/>
                </a:lnTo>
                <a:lnTo>
                  <a:pt x="19" y="142677"/>
                </a:lnTo>
                <a:lnTo>
                  <a:pt x="0" y="137211"/>
                </a:lnTo>
                <a:lnTo>
                  <a:pt x="703" y="134513"/>
                </a:lnTo>
                <a:lnTo>
                  <a:pt x="1879" y="131303"/>
                </a:lnTo>
                <a:lnTo>
                  <a:pt x="3367" y="127752"/>
                </a:lnTo>
                <a:lnTo>
                  <a:pt x="4360" y="124679"/>
                </a:lnTo>
                <a:lnTo>
                  <a:pt x="5021" y="121925"/>
                </a:lnTo>
                <a:lnTo>
                  <a:pt x="5463" y="119383"/>
                </a:lnTo>
                <a:lnTo>
                  <a:pt x="6465" y="116278"/>
                </a:lnTo>
                <a:lnTo>
                  <a:pt x="7838" y="112796"/>
                </a:lnTo>
                <a:lnTo>
                  <a:pt x="9458" y="109064"/>
                </a:lnTo>
                <a:lnTo>
                  <a:pt x="13142" y="101154"/>
                </a:lnTo>
                <a:lnTo>
                  <a:pt x="15114" y="97070"/>
                </a:lnTo>
                <a:lnTo>
                  <a:pt x="17133" y="93641"/>
                </a:lnTo>
                <a:lnTo>
                  <a:pt x="19185" y="90650"/>
                </a:lnTo>
                <a:lnTo>
                  <a:pt x="21259" y="87950"/>
                </a:lnTo>
                <a:lnTo>
                  <a:pt x="23347" y="84033"/>
                </a:lnTo>
                <a:lnTo>
                  <a:pt x="25447" y="79305"/>
                </a:lnTo>
                <a:lnTo>
                  <a:pt x="27552" y="74037"/>
                </a:lnTo>
                <a:lnTo>
                  <a:pt x="29661" y="69819"/>
                </a:lnTo>
                <a:lnTo>
                  <a:pt x="31773" y="66302"/>
                </a:lnTo>
                <a:lnTo>
                  <a:pt x="33888" y="63251"/>
                </a:lnTo>
                <a:lnTo>
                  <a:pt x="36709" y="59806"/>
                </a:lnTo>
                <a:lnTo>
                  <a:pt x="40002" y="56099"/>
                </a:lnTo>
                <a:lnTo>
                  <a:pt x="43611" y="52216"/>
                </a:lnTo>
                <a:lnTo>
                  <a:pt x="46014" y="48216"/>
                </a:lnTo>
                <a:lnTo>
                  <a:pt x="47617" y="44138"/>
                </a:lnTo>
                <a:lnTo>
                  <a:pt x="48686" y="40009"/>
                </a:lnTo>
                <a:lnTo>
                  <a:pt x="50106" y="36550"/>
                </a:lnTo>
                <a:lnTo>
                  <a:pt x="51757" y="33539"/>
                </a:lnTo>
                <a:lnTo>
                  <a:pt x="53563" y="30826"/>
                </a:lnTo>
                <a:lnTo>
                  <a:pt x="55474" y="28312"/>
                </a:lnTo>
                <a:lnTo>
                  <a:pt x="57455" y="25930"/>
                </a:lnTo>
                <a:lnTo>
                  <a:pt x="63176" y="19453"/>
                </a:lnTo>
                <a:lnTo>
                  <a:pt x="66799" y="19169"/>
                </a:lnTo>
                <a:lnTo>
                  <a:pt x="68971" y="19085"/>
                </a:lnTo>
                <a:lnTo>
                  <a:pt x="69276" y="19779"/>
                </a:lnTo>
                <a:lnTo>
                  <a:pt x="69706" y="24126"/>
                </a:lnTo>
                <a:lnTo>
                  <a:pt x="69805" y="27891"/>
                </a:lnTo>
                <a:lnTo>
                  <a:pt x="69127" y="29883"/>
                </a:lnTo>
                <a:lnTo>
                  <a:pt x="66488" y="33978"/>
                </a:lnTo>
                <a:lnTo>
                  <a:pt x="65503" y="36763"/>
                </a:lnTo>
                <a:lnTo>
                  <a:pt x="64846" y="40031"/>
                </a:lnTo>
                <a:lnTo>
                  <a:pt x="64407" y="43620"/>
                </a:lnTo>
                <a:lnTo>
                  <a:pt x="64116" y="47425"/>
                </a:lnTo>
                <a:lnTo>
                  <a:pt x="63921" y="51372"/>
                </a:lnTo>
                <a:lnTo>
                  <a:pt x="63705" y="59521"/>
                </a:lnTo>
                <a:lnTo>
                  <a:pt x="63554" y="80467"/>
                </a:lnTo>
                <a:lnTo>
                  <a:pt x="64253" y="84689"/>
                </a:lnTo>
                <a:lnTo>
                  <a:pt x="65425" y="88915"/>
                </a:lnTo>
                <a:lnTo>
                  <a:pt x="66911" y="93143"/>
                </a:lnTo>
                <a:lnTo>
                  <a:pt x="67903" y="96668"/>
                </a:lnTo>
                <a:lnTo>
                  <a:pt x="68564" y="99723"/>
                </a:lnTo>
                <a:lnTo>
                  <a:pt x="69004" y="102465"/>
                </a:lnTo>
                <a:lnTo>
                  <a:pt x="70005" y="105705"/>
                </a:lnTo>
                <a:lnTo>
                  <a:pt x="71378" y="109275"/>
                </a:lnTo>
                <a:lnTo>
                  <a:pt x="72998" y="113067"/>
                </a:lnTo>
                <a:lnTo>
                  <a:pt x="74785" y="116300"/>
                </a:lnTo>
                <a:lnTo>
                  <a:pt x="76682" y="119161"/>
                </a:lnTo>
                <a:lnTo>
                  <a:pt x="81426" y="125452"/>
                </a:lnTo>
                <a:lnTo>
                  <a:pt x="85622" y="129912"/>
                </a:lnTo>
                <a:lnTo>
                  <a:pt x="87436" y="131058"/>
                </a:lnTo>
                <a:lnTo>
                  <a:pt x="91335" y="132331"/>
                </a:lnTo>
                <a:lnTo>
                  <a:pt x="95422" y="132897"/>
                </a:lnTo>
                <a:lnTo>
                  <a:pt x="99591" y="133149"/>
                </a:lnTo>
                <a:lnTo>
                  <a:pt x="103797" y="133261"/>
                </a:lnTo>
                <a:lnTo>
                  <a:pt x="105908" y="132585"/>
                </a:lnTo>
                <a:lnTo>
                  <a:pt x="110135" y="129953"/>
                </a:lnTo>
                <a:lnTo>
                  <a:pt x="114367" y="126431"/>
                </a:lnTo>
                <a:lnTo>
                  <a:pt x="118601" y="122514"/>
                </a:lnTo>
                <a:lnTo>
                  <a:pt x="124954" y="116342"/>
                </a:lnTo>
                <a:lnTo>
                  <a:pt x="129191" y="112150"/>
                </a:lnTo>
                <a:lnTo>
                  <a:pt x="131308" y="109339"/>
                </a:lnTo>
                <a:lnTo>
                  <a:pt x="133426" y="106054"/>
                </a:lnTo>
                <a:lnTo>
                  <a:pt x="135545" y="102452"/>
                </a:lnTo>
                <a:lnTo>
                  <a:pt x="136956" y="99346"/>
                </a:lnTo>
                <a:lnTo>
                  <a:pt x="137897" y="96570"/>
                </a:lnTo>
                <a:lnTo>
                  <a:pt x="138525" y="94013"/>
                </a:lnTo>
                <a:lnTo>
                  <a:pt x="139648" y="90898"/>
                </a:lnTo>
                <a:lnTo>
                  <a:pt x="141105" y="87410"/>
                </a:lnTo>
                <a:lnTo>
                  <a:pt x="142781" y="83673"/>
                </a:lnTo>
                <a:lnTo>
                  <a:pt x="143898" y="79771"/>
                </a:lnTo>
                <a:lnTo>
                  <a:pt x="144644" y="75758"/>
                </a:lnTo>
                <a:lnTo>
                  <a:pt x="145141" y="71672"/>
                </a:lnTo>
                <a:lnTo>
                  <a:pt x="145471" y="68243"/>
                </a:lnTo>
                <a:lnTo>
                  <a:pt x="145693" y="65251"/>
                </a:lnTo>
                <a:lnTo>
                  <a:pt x="145840" y="62550"/>
                </a:lnTo>
                <a:lnTo>
                  <a:pt x="146002" y="55787"/>
                </a:lnTo>
                <a:lnTo>
                  <a:pt x="146107" y="39947"/>
                </a:lnTo>
                <a:lnTo>
                  <a:pt x="145411" y="36509"/>
                </a:lnTo>
                <a:lnTo>
                  <a:pt x="144239" y="33512"/>
                </a:lnTo>
                <a:lnTo>
                  <a:pt x="142753" y="30808"/>
                </a:lnTo>
                <a:lnTo>
                  <a:pt x="142468" y="27594"/>
                </a:lnTo>
                <a:lnTo>
                  <a:pt x="142984" y="24040"/>
                </a:lnTo>
                <a:lnTo>
                  <a:pt x="144034" y="20260"/>
                </a:lnTo>
                <a:lnTo>
                  <a:pt x="144734" y="17035"/>
                </a:lnTo>
                <a:lnTo>
                  <a:pt x="145201" y="14179"/>
                </a:lnTo>
                <a:lnTo>
                  <a:pt x="145512" y="11569"/>
                </a:lnTo>
                <a:lnTo>
                  <a:pt x="145718" y="9124"/>
                </a:lnTo>
                <a:lnTo>
                  <a:pt x="145857" y="6788"/>
                </a:lnTo>
                <a:lnTo>
                  <a:pt x="146134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8" name="SMARTInkAnnotation176"/>
          <p:cNvSpPr/>
          <p:nvPr/>
        </p:nvSpPr>
        <p:spPr>
          <a:xfrm>
            <a:off x="7742624" y="895350"/>
            <a:ext cx="69895" cy="107951"/>
          </a:xfrm>
          <a:custGeom>
            <a:avLst/>
            <a:gdLst/>
            <a:ahLst/>
            <a:cxnLst/>
            <a:rect l="0" t="0" r="0" b="0"/>
            <a:pathLst>
              <a:path w="69895" h="107951">
                <a:moveTo>
                  <a:pt x="69894" y="0"/>
                </a:moveTo>
                <a:lnTo>
                  <a:pt x="54957" y="14927"/>
                </a:lnTo>
                <a:lnTo>
                  <a:pt x="52171" y="17007"/>
                </a:lnTo>
                <a:lnTo>
                  <a:pt x="48900" y="19099"/>
                </a:lnTo>
                <a:lnTo>
                  <a:pt x="45308" y="21199"/>
                </a:lnTo>
                <a:lnTo>
                  <a:pt x="42207" y="24716"/>
                </a:lnTo>
                <a:lnTo>
                  <a:pt x="39434" y="29177"/>
                </a:lnTo>
                <a:lnTo>
                  <a:pt x="36879" y="34268"/>
                </a:lnTo>
                <a:lnTo>
                  <a:pt x="33764" y="39073"/>
                </a:lnTo>
                <a:lnTo>
                  <a:pt x="30275" y="43688"/>
                </a:lnTo>
                <a:lnTo>
                  <a:pt x="26537" y="48175"/>
                </a:lnTo>
                <a:lnTo>
                  <a:pt x="24045" y="52578"/>
                </a:lnTo>
                <a:lnTo>
                  <a:pt x="22385" y="56924"/>
                </a:lnTo>
                <a:lnTo>
                  <a:pt x="21277" y="61233"/>
                </a:lnTo>
                <a:lnTo>
                  <a:pt x="19125" y="65516"/>
                </a:lnTo>
                <a:lnTo>
                  <a:pt x="16281" y="69783"/>
                </a:lnTo>
                <a:lnTo>
                  <a:pt x="12972" y="74039"/>
                </a:lnTo>
                <a:lnTo>
                  <a:pt x="10766" y="78287"/>
                </a:lnTo>
                <a:lnTo>
                  <a:pt x="9295" y="82530"/>
                </a:lnTo>
                <a:lnTo>
                  <a:pt x="8315" y="86770"/>
                </a:lnTo>
                <a:lnTo>
                  <a:pt x="6955" y="91008"/>
                </a:lnTo>
                <a:lnTo>
                  <a:pt x="5342" y="95244"/>
                </a:lnTo>
                <a:lnTo>
                  <a:pt x="0" y="10795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SMARTInkAnnotation177"/>
          <p:cNvSpPr/>
          <p:nvPr/>
        </p:nvSpPr>
        <p:spPr>
          <a:xfrm>
            <a:off x="7774394" y="908050"/>
            <a:ext cx="54256" cy="133351"/>
          </a:xfrm>
          <a:custGeom>
            <a:avLst/>
            <a:gdLst/>
            <a:ahLst/>
            <a:cxnLst/>
            <a:rect l="0" t="0" r="0" b="0"/>
            <a:pathLst>
              <a:path w="54256" h="133351">
                <a:moveTo>
                  <a:pt x="0" y="133350"/>
                </a:moveTo>
                <a:lnTo>
                  <a:pt x="3374" y="133350"/>
                </a:lnTo>
                <a:lnTo>
                  <a:pt x="5778" y="132644"/>
                </a:lnTo>
                <a:lnTo>
                  <a:pt x="8795" y="131468"/>
                </a:lnTo>
                <a:lnTo>
                  <a:pt x="12217" y="129979"/>
                </a:lnTo>
                <a:lnTo>
                  <a:pt x="15205" y="128986"/>
                </a:lnTo>
                <a:lnTo>
                  <a:pt x="17902" y="128324"/>
                </a:lnTo>
                <a:lnTo>
                  <a:pt x="20407" y="127883"/>
                </a:lnTo>
                <a:lnTo>
                  <a:pt x="23489" y="126883"/>
                </a:lnTo>
                <a:lnTo>
                  <a:pt x="26955" y="125511"/>
                </a:lnTo>
                <a:lnTo>
                  <a:pt x="35918" y="121610"/>
                </a:lnTo>
                <a:lnTo>
                  <a:pt x="37359" y="120584"/>
                </a:lnTo>
                <a:lnTo>
                  <a:pt x="39026" y="119195"/>
                </a:lnTo>
                <a:lnTo>
                  <a:pt x="40843" y="117563"/>
                </a:lnTo>
                <a:lnTo>
                  <a:pt x="44746" y="113869"/>
                </a:lnTo>
                <a:lnTo>
                  <a:pt x="46775" y="111896"/>
                </a:lnTo>
                <a:lnTo>
                  <a:pt x="48127" y="109875"/>
                </a:lnTo>
                <a:lnTo>
                  <a:pt x="49630" y="105748"/>
                </a:lnTo>
                <a:lnTo>
                  <a:pt x="50737" y="103660"/>
                </a:lnTo>
                <a:lnTo>
                  <a:pt x="52180" y="101562"/>
                </a:lnTo>
                <a:lnTo>
                  <a:pt x="53848" y="99458"/>
                </a:lnTo>
                <a:lnTo>
                  <a:pt x="54255" y="96644"/>
                </a:lnTo>
                <a:lnTo>
                  <a:pt x="53820" y="93357"/>
                </a:lnTo>
                <a:lnTo>
                  <a:pt x="52823" y="89755"/>
                </a:lnTo>
                <a:lnTo>
                  <a:pt x="52160" y="86648"/>
                </a:lnTo>
                <a:lnTo>
                  <a:pt x="51717" y="83871"/>
                </a:lnTo>
                <a:lnTo>
                  <a:pt x="51422" y="81314"/>
                </a:lnTo>
                <a:lnTo>
                  <a:pt x="50519" y="78198"/>
                </a:lnTo>
                <a:lnTo>
                  <a:pt x="49211" y="74710"/>
                </a:lnTo>
                <a:lnTo>
                  <a:pt x="47634" y="70973"/>
                </a:lnTo>
                <a:lnTo>
                  <a:pt x="46582" y="67776"/>
                </a:lnTo>
                <a:lnTo>
                  <a:pt x="45881" y="64940"/>
                </a:lnTo>
                <a:lnTo>
                  <a:pt x="45412" y="62343"/>
                </a:lnTo>
                <a:lnTo>
                  <a:pt x="44395" y="59201"/>
                </a:lnTo>
                <a:lnTo>
                  <a:pt x="43010" y="55695"/>
                </a:lnTo>
                <a:lnTo>
                  <a:pt x="41382" y="51947"/>
                </a:lnTo>
                <a:lnTo>
                  <a:pt x="40296" y="48742"/>
                </a:lnTo>
                <a:lnTo>
                  <a:pt x="39572" y="45900"/>
                </a:lnTo>
                <a:lnTo>
                  <a:pt x="39089" y="43300"/>
                </a:lnTo>
                <a:lnTo>
                  <a:pt x="38061" y="40156"/>
                </a:lnTo>
                <a:lnTo>
                  <a:pt x="36670" y="36648"/>
                </a:lnTo>
                <a:lnTo>
                  <a:pt x="35037" y="32899"/>
                </a:lnTo>
                <a:lnTo>
                  <a:pt x="33243" y="29694"/>
                </a:lnTo>
                <a:lnTo>
                  <a:pt x="31339" y="26851"/>
                </a:lnTo>
                <a:lnTo>
                  <a:pt x="29365" y="24251"/>
                </a:lnTo>
                <a:lnTo>
                  <a:pt x="28048" y="21812"/>
                </a:lnTo>
                <a:lnTo>
                  <a:pt x="27170" y="19480"/>
                </a:lnTo>
                <a:lnTo>
                  <a:pt x="26586" y="17220"/>
                </a:lnTo>
                <a:lnTo>
                  <a:pt x="26196" y="14302"/>
                </a:lnTo>
                <a:lnTo>
                  <a:pt x="25936" y="10946"/>
                </a:lnTo>
                <a:lnTo>
                  <a:pt x="25417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0" name="SMARTInkAnnotation178"/>
          <p:cNvSpPr/>
          <p:nvPr/>
        </p:nvSpPr>
        <p:spPr>
          <a:xfrm>
            <a:off x="7895127" y="883031"/>
            <a:ext cx="146047" cy="151907"/>
          </a:xfrm>
          <a:custGeom>
            <a:avLst/>
            <a:gdLst/>
            <a:ahLst/>
            <a:cxnLst/>
            <a:rect l="0" t="0" r="0" b="0"/>
            <a:pathLst>
              <a:path w="146047" h="151907">
                <a:moveTo>
                  <a:pt x="6347" y="120269"/>
                </a:moveTo>
                <a:lnTo>
                  <a:pt x="6347" y="123640"/>
                </a:lnTo>
                <a:lnTo>
                  <a:pt x="5641" y="125339"/>
                </a:lnTo>
                <a:lnTo>
                  <a:pt x="2974" y="129107"/>
                </a:lnTo>
                <a:lnTo>
                  <a:pt x="0" y="132960"/>
                </a:lnTo>
                <a:lnTo>
                  <a:pt x="5464" y="132968"/>
                </a:lnTo>
                <a:lnTo>
                  <a:pt x="9458" y="129598"/>
                </a:lnTo>
                <a:lnTo>
                  <a:pt x="10539" y="127899"/>
                </a:lnTo>
                <a:lnTo>
                  <a:pt x="11740" y="124130"/>
                </a:lnTo>
                <a:lnTo>
                  <a:pt x="14155" y="120104"/>
                </a:lnTo>
                <a:lnTo>
                  <a:pt x="15789" y="118042"/>
                </a:lnTo>
                <a:lnTo>
                  <a:pt x="16878" y="115962"/>
                </a:lnTo>
                <a:lnTo>
                  <a:pt x="18088" y="111770"/>
                </a:lnTo>
                <a:lnTo>
                  <a:pt x="20508" y="107555"/>
                </a:lnTo>
                <a:lnTo>
                  <a:pt x="22140" y="105443"/>
                </a:lnTo>
                <a:lnTo>
                  <a:pt x="23937" y="102624"/>
                </a:lnTo>
                <a:lnTo>
                  <a:pt x="25839" y="99333"/>
                </a:lnTo>
                <a:lnTo>
                  <a:pt x="29836" y="91914"/>
                </a:lnTo>
                <a:lnTo>
                  <a:pt x="33965" y="83913"/>
                </a:lnTo>
                <a:lnTo>
                  <a:pt x="36762" y="80510"/>
                </a:lnTo>
                <a:lnTo>
                  <a:pt x="40037" y="77535"/>
                </a:lnTo>
                <a:lnTo>
                  <a:pt x="43633" y="74846"/>
                </a:lnTo>
                <a:lnTo>
                  <a:pt x="46736" y="70937"/>
                </a:lnTo>
                <a:lnTo>
                  <a:pt x="49511" y="66214"/>
                </a:lnTo>
                <a:lnTo>
                  <a:pt x="52067" y="60949"/>
                </a:lnTo>
                <a:lnTo>
                  <a:pt x="53771" y="56734"/>
                </a:lnTo>
                <a:lnTo>
                  <a:pt x="54907" y="53218"/>
                </a:lnTo>
                <a:lnTo>
                  <a:pt x="55663" y="50168"/>
                </a:lnTo>
                <a:lnTo>
                  <a:pt x="56874" y="46724"/>
                </a:lnTo>
                <a:lnTo>
                  <a:pt x="58388" y="43017"/>
                </a:lnTo>
                <a:lnTo>
                  <a:pt x="60102" y="39134"/>
                </a:lnTo>
                <a:lnTo>
                  <a:pt x="63890" y="31057"/>
                </a:lnTo>
                <a:lnTo>
                  <a:pt x="65889" y="26928"/>
                </a:lnTo>
                <a:lnTo>
                  <a:pt x="67222" y="23469"/>
                </a:lnTo>
                <a:lnTo>
                  <a:pt x="68109" y="20458"/>
                </a:lnTo>
                <a:lnTo>
                  <a:pt x="68702" y="17745"/>
                </a:lnTo>
                <a:lnTo>
                  <a:pt x="69802" y="15231"/>
                </a:lnTo>
                <a:lnTo>
                  <a:pt x="72908" y="10556"/>
                </a:lnTo>
                <a:lnTo>
                  <a:pt x="74759" y="6126"/>
                </a:lnTo>
                <a:lnTo>
                  <a:pt x="75253" y="3957"/>
                </a:lnTo>
                <a:lnTo>
                  <a:pt x="76288" y="2511"/>
                </a:lnTo>
                <a:lnTo>
                  <a:pt x="77684" y="1547"/>
                </a:lnTo>
                <a:lnTo>
                  <a:pt x="81625" y="0"/>
                </a:lnTo>
                <a:lnTo>
                  <a:pt x="81947" y="578"/>
                </a:lnTo>
                <a:lnTo>
                  <a:pt x="82402" y="4764"/>
                </a:lnTo>
                <a:lnTo>
                  <a:pt x="82509" y="8491"/>
                </a:lnTo>
                <a:lnTo>
                  <a:pt x="81831" y="10472"/>
                </a:lnTo>
                <a:lnTo>
                  <a:pt x="79196" y="14556"/>
                </a:lnTo>
                <a:lnTo>
                  <a:pt x="78210" y="17338"/>
                </a:lnTo>
                <a:lnTo>
                  <a:pt x="77553" y="20604"/>
                </a:lnTo>
                <a:lnTo>
                  <a:pt x="77116" y="24192"/>
                </a:lnTo>
                <a:lnTo>
                  <a:pt x="76824" y="27996"/>
                </a:lnTo>
                <a:lnTo>
                  <a:pt x="76629" y="31942"/>
                </a:lnTo>
                <a:lnTo>
                  <a:pt x="76499" y="35985"/>
                </a:lnTo>
                <a:lnTo>
                  <a:pt x="75707" y="40796"/>
                </a:lnTo>
                <a:lnTo>
                  <a:pt x="74473" y="46120"/>
                </a:lnTo>
                <a:lnTo>
                  <a:pt x="72943" y="51787"/>
                </a:lnTo>
                <a:lnTo>
                  <a:pt x="71924" y="57681"/>
                </a:lnTo>
                <a:lnTo>
                  <a:pt x="71245" y="63727"/>
                </a:lnTo>
                <a:lnTo>
                  <a:pt x="70792" y="69874"/>
                </a:lnTo>
                <a:lnTo>
                  <a:pt x="69784" y="75383"/>
                </a:lnTo>
                <a:lnTo>
                  <a:pt x="68406" y="80468"/>
                </a:lnTo>
                <a:lnTo>
                  <a:pt x="66782" y="85268"/>
                </a:lnTo>
                <a:lnTo>
                  <a:pt x="66405" y="90585"/>
                </a:lnTo>
                <a:lnTo>
                  <a:pt x="66858" y="96246"/>
                </a:lnTo>
                <a:lnTo>
                  <a:pt x="67868" y="102137"/>
                </a:lnTo>
                <a:lnTo>
                  <a:pt x="68540" y="106770"/>
                </a:lnTo>
                <a:lnTo>
                  <a:pt x="68990" y="110564"/>
                </a:lnTo>
                <a:lnTo>
                  <a:pt x="69288" y="113799"/>
                </a:lnTo>
                <a:lnTo>
                  <a:pt x="70194" y="117367"/>
                </a:lnTo>
                <a:lnTo>
                  <a:pt x="71503" y="121156"/>
                </a:lnTo>
                <a:lnTo>
                  <a:pt x="73082" y="125094"/>
                </a:lnTo>
                <a:lnTo>
                  <a:pt x="74841" y="128425"/>
                </a:lnTo>
                <a:lnTo>
                  <a:pt x="76720" y="131350"/>
                </a:lnTo>
                <a:lnTo>
                  <a:pt x="78678" y="134007"/>
                </a:lnTo>
                <a:lnTo>
                  <a:pt x="80689" y="136483"/>
                </a:lnTo>
                <a:lnTo>
                  <a:pt x="84807" y="141116"/>
                </a:lnTo>
                <a:lnTo>
                  <a:pt x="88990" y="145527"/>
                </a:lnTo>
                <a:lnTo>
                  <a:pt x="91094" y="147691"/>
                </a:lnTo>
                <a:lnTo>
                  <a:pt x="93202" y="149134"/>
                </a:lnTo>
                <a:lnTo>
                  <a:pt x="97428" y="150737"/>
                </a:lnTo>
                <a:lnTo>
                  <a:pt x="101659" y="151449"/>
                </a:lnTo>
                <a:lnTo>
                  <a:pt x="106755" y="151906"/>
                </a:lnTo>
                <a:lnTo>
                  <a:pt x="109335" y="150088"/>
                </a:lnTo>
                <a:lnTo>
                  <a:pt x="112835" y="146927"/>
                </a:lnTo>
                <a:lnTo>
                  <a:pt x="118774" y="141181"/>
                </a:lnTo>
                <a:lnTo>
                  <a:pt x="129212" y="130819"/>
                </a:lnTo>
                <a:lnTo>
                  <a:pt x="131323" y="128008"/>
                </a:lnTo>
                <a:lnTo>
                  <a:pt x="133436" y="124723"/>
                </a:lnTo>
                <a:lnTo>
                  <a:pt x="135550" y="121121"/>
                </a:lnTo>
                <a:lnTo>
                  <a:pt x="136959" y="118015"/>
                </a:lnTo>
                <a:lnTo>
                  <a:pt x="137901" y="115239"/>
                </a:lnTo>
                <a:lnTo>
                  <a:pt x="138527" y="112682"/>
                </a:lnTo>
                <a:lnTo>
                  <a:pt x="139650" y="109567"/>
                </a:lnTo>
                <a:lnTo>
                  <a:pt x="141105" y="106078"/>
                </a:lnTo>
                <a:lnTo>
                  <a:pt x="142782" y="102342"/>
                </a:lnTo>
                <a:lnTo>
                  <a:pt x="143899" y="98440"/>
                </a:lnTo>
                <a:lnTo>
                  <a:pt x="144644" y="94427"/>
                </a:lnTo>
                <a:lnTo>
                  <a:pt x="145140" y="90341"/>
                </a:lnTo>
                <a:lnTo>
                  <a:pt x="145471" y="86912"/>
                </a:lnTo>
                <a:lnTo>
                  <a:pt x="145692" y="83920"/>
                </a:lnTo>
                <a:lnTo>
                  <a:pt x="145840" y="81219"/>
                </a:lnTo>
                <a:lnTo>
                  <a:pt x="146002" y="74456"/>
                </a:lnTo>
                <a:lnTo>
                  <a:pt x="146046" y="70677"/>
                </a:lnTo>
                <a:lnTo>
                  <a:pt x="145370" y="66747"/>
                </a:lnTo>
                <a:lnTo>
                  <a:pt x="144212" y="62715"/>
                </a:lnTo>
                <a:lnTo>
                  <a:pt x="142735" y="58616"/>
                </a:lnTo>
                <a:lnTo>
                  <a:pt x="141750" y="55178"/>
                </a:lnTo>
                <a:lnTo>
                  <a:pt x="141093" y="52181"/>
                </a:lnTo>
                <a:lnTo>
                  <a:pt x="140655" y="49477"/>
                </a:lnTo>
                <a:lnTo>
                  <a:pt x="140364" y="46969"/>
                </a:lnTo>
                <a:lnTo>
                  <a:pt x="140038" y="42300"/>
                </a:lnTo>
                <a:lnTo>
                  <a:pt x="139894" y="37874"/>
                </a:lnTo>
                <a:lnTo>
                  <a:pt x="139794" y="27156"/>
                </a:lnTo>
                <a:lnTo>
                  <a:pt x="139779" y="18669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1" name="SMARTInkAnnotation179"/>
          <p:cNvSpPr/>
          <p:nvPr/>
        </p:nvSpPr>
        <p:spPr>
          <a:xfrm>
            <a:off x="8187401" y="876323"/>
            <a:ext cx="25417" cy="177778"/>
          </a:xfrm>
          <a:custGeom>
            <a:avLst/>
            <a:gdLst/>
            <a:ahLst/>
            <a:cxnLst/>
            <a:rect l="0" t="0" r="0" b="0"/>
            <a:pathLst>
              <a:path w="25417" h="177778">
                <a:moveTo>
                  <a:pt x="25416" y="6327"/>
                </a:moveTo>
                <a:lnTo>
                  <a:pt x="25416" y="0"/>
                </a:lnTo>
                <a:lnTo>
                  <a:pt x="25416" y="8817"/>
                </a:lnTo>
                <a:lnTo>
                  <a:pt x="24709" y="10809"/>
                </a:lnTo>
                <a:lnTo>
                  <a:pt x="23533" y="12843"/>
                </a:lnTo>
                <a:lnTo>
                  <a:pt x="22042" y="14904"/>
                </a:lnTo>
                <a:lnTo>
                  <a:pt x="21049" y="16984"/>
                </a:lnTo>
                <a:lnTo>
                  <a:pt x="20386" y="19076"/>
                </a:lnTo>
                <a:lnTo>
                  <a:pt x="19945" y="21176"/>
                </a:lnTo>
                <a:lnTo>
                  <a:pt x="18945" y="23987"/>
                </a:lnTo>
                <a:lnTo>
                  <a:pt x="17572" y="27273"/>
                </a:lnTo>
                <a:lnTo>
                  <a:pt x="15951" y="30874"/>
                </a:lnTo>
                <a:lnTo>
                  <a:pt x="14870" y="34686"/>
                </a:lnTo>
                <a:lnTo>
                  <a:pt x="14149" y="38638"/>
                </a:lnTo>
                <a:lnTo>
                  <a:pt x="13668" y="42685"/>
                </a:lnTo>
                <a:lnTo>
                  <a:pt x="13348" y="46793"/>
                </a:lnTo>
                <a:lnTo>
                  <a:pt x="13134" y="50943"/>
                </a:lnTo>
                <a:lnTo>
                  <a:pt x="12992" y="55121"/>
                </a:lnTo>
                <a:lnTo>
                  <a:pt x="12192" y="60023"/>
                </a:lnTo>
                <a:lnTo>
                  <a:pt x="10952" y="65408"/>
                </a:lnTo>
                <a:lnTo>
                  <a:pt x="9419" y="71114"/>
                </a:lnTo>
                <a:lnTo>
                  <a:pt x="8397" y="76329"/>
                </a:lnTo>
                <a:lnTo>
                  <a:pt x="7716" y="81217"/>
                </a:lnTo>
                <a:lnTo>
                  <a:pt x="7262" y="85887"/>
                </a:lnTo>
                <a:lnTo>
                  <a:pt x="6960" y="91117"/>
                </a:lnTo>
                <a:lnTo>
                  <a:pt x="6623" y="102572"/>
                </a:lnTo>
                <a:lnTo>
                  <a:pt x="6388" y="126550"/>
                </a:lnTo>
                <a:lnTo>
                  <a:pt x="6355" y="153214"/>
                </a:lnTo>
                <a:lnTo>
                  <a:pt x="5649" y="155757"/>
                </a:lnTo>
                <a:lnTo>
                  <a:pt x="4472" y="158158"/>
                </a:lnTo>
                <a:lnTo>
                  <a:pt x="2981" y="160464"/>
                </a:lnTo>
                <a:lnTo>
                  <a:pt x="1988" y="162707"/>
                </a:lnTo>
                <a:lnTo>
                  <a:pt x="1325" y="164908"/>
                </a:lnTo>
                <a:lnTo>
                  <a:pt x="261" y="170139"/>
                </a:lnTo>
                <a:lnTo>
                  <a:pt x="116" y="172736"/>
                </a:lnTo>
                <a:lnTo>
                  <a:pt x="0" y="177777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2" name="SMARTInkAnnotation180"/>
          <p:cNvSpPr/>
          <p:nvPr/>
        </p:nvSpPr>
        <p:spPr>
          <a:xfrm>
            <a:off x="8124153" y="869950"/>
            <a:ext cx="114081" cy="50801"/>
          </a:xfrm>
          <a:custGeom>
            <a:avLst/>
            <a:gdLst/>
            <a:ahLst/>
            <a:cxnLst/>
            <a:rect l="0" t="0" r="0" b="0"/>
            <a:pathLst>
              <a:path w="114081" h="50801">
                <a:moveTo>
                  <a:pt x="18770" y="50800"/>
                </a:moveTo>
                <a:lnTo>
                  <a:pt x="15397" y="44058"/>
                </a:lnTo>
                <a:lnTo>
                  <a:pt x="13698" y="42072"/>
                </a:lnTo>
                <a:lnTo>
                  <a:pt x="11859" y="40748"/>
                </a:lnTo>
                <a:lnTo>
                  <a:pt x="9927" y="39865"/>
                </a:lnTo>
                <a:lnTo>
                  <a:pt x="8639" y="38571"/>
                </a:lnTo>
                <a:lnTo>
                  <a:pt x="7780" y="37003"/>
                </a:lnTo>
                <a:lnTo>
                  <a:pt x="7207" y="35252"/>
                </a:lnTo>
                <a:lnTo>
                  <a:pt x="6120" y="33379"/>
                </a:lnTo>
                <a:lnTo>
                  <a:pt x="4688" y="31425"/>
                </a:lnTo>
                <a:lnTo>
                  <a:pt x="0" y="25753"/>
                </a:lnTo>
                <a:lnTo>
                  <a:pt x="609" y="24929"/>
                </a:lnTo>
                <a:lnTo>
                  <a:pt x="1722" y="23675"/>
                </a:lnTo>
                <a:lnTo>
                  <a:pt x="3169" y="22133"/>
                </a:lnTo>
                <a:lnTo>
                  <a:pt x="4840" y="21106"/>
                </a:lnTo>
                <a:lnTo>
                  <a:pt x="6659" y="20420"/>
                </a:lnTo>
                <a:lnTo>
                  <a:pt x="8578" y="19964"/>
                </a:lnTo>
                <a:lnTo>
                  <a:pt x="10564" y="19659"/>
                </a:lnTo>
                <a:lnTo>
                  <a:pt x="12594" y="19456"/>
                </a:lnTo>
                <a:lnTo>
                  <a:pt x="14652" y="19321"/>
                </a:lnTo>
                <a:lnTo>
                  <a:pt x="16731" y="19230"/>
                </a:lnTo>
                <a:lnTo>
                  <a:pt x="20923" y="19130"/>
                </a:lnTo>
                <a:lnTo>
                  <a:pt x="23736" y="17692"/>
                </a:lnTo>
                <a:lnTo>
                  <a:pt x="27023" y="15323"/>
                </a:lnTo>
                <a:lnTo>
                  <a:pt x="30626" y="12332"/>
                </a:lnTo>
                <a:lnTo>
                  <a:pt x="35853" y="10338"/>
                </a:lnTo>
                <a:lnTo>
                  <a:pt x="42161" y="9008"/>
                </a:lnTo>
                <a:lnTo>
                  <a:pt x="49190" y="8122"/>
                </a:lnTo>
                <a:lnTo>
                  <a:pt x="55993" y="7532"/>
                </a:lnTo>
                <a:lnTo>
                  <a:pt x="62648" y="7138"/>
                </a:lnTo>
                <a:lnTo>
                  <a:pt x="69202" y="6875"/>
                </a:lnTo>
                <a:lnTo>
                  <a:pt x="75690" y="5994"/>
                </a:lnTo>
                <a:lnTo>
                  <a:pt x="82132" y="4702"/>
                </a:lnTo>
                <a:lnTo>
                  <a:pt x="88546" y="3134"/>
                </a:lnTo>
                <a:lnTo>
                  <a:pt x="94234" y="2090"/>
                </a:lnTo>
                <a:lnTo>
                  <a:pt x="99437" y="1393"/>
                </a:lnTo>
                <a:lnTo>
                  <a:pt x="114080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3" name="SMARTInkAnnotation181"/>
          <p:cNvSpPr/>
          <p:nvPr/>
        </p:nvSpPr>
        <p:spPr>
          <a:xfrm>
            <a:off x="8263760" y="838200"/>
            <a:ext cx="132414" cy="380612"/>
          </a:xfrm>
          <a:custGeom>
            <a:avLst/>
            <a:gdLst/>
            <a:ahLst/>
            <a:cxnLst/>
            <a:rect l="0" t="0" r="0" b="0"/>
            <a:pathLst>
              <a:path w="132414" h="380612">
                <a:moveTo>
                  <a:pt x="69782" y="0"/>
                </a:moveTo>
                <a:lnTo>
                  <a:pt x="63452" y="0"/>
                </a:lnTo>
                <a:lnTo>
                  <a:pt x="63429" y="6327"/>
                </a:lnTo>
                <a:lnTo>
                  <a:pt x="76136" y="6350"/>
                </a:lnTo>
                <a:lnTo>
                  <a:pt x="76136" y="60818"/>
                </a:lnTo>
                <a:lnTo>
                  <a:pt x="74253" y="69599"/>
                </a:lnTo>
                <a:lnTo>
                  <a:pt x="71769" y="78910"/>
                </a:lnTo>
                <a:lnTo>
                  <a:pt x="70665" y="90105"/>
                </a:lnTo>
                <a:lnTo>
                  <a:pt x="70175" y="100254"/>
                </a:lnTo>
                <a:lnTo>
                  <a:pt x="69957" y="109468"/>
                </a:lnTo>
                <a:lnTo>
                  <a:pt x="69782" y="157462"/>
                </a:lnTo>
                <a:lnTo>
                  <a:pt x="71666" y="160059"/>
                </a:lnTo>
                <a:lnTo>
                  <a:pt x="76059" y="165012"/>
                </a:lnTo>
                <a:lnTo>
                  <a:pt x="79487" y="161703"/>
                </a:lnTo>
                <a:lnTo>
                  <a:pt x="81600" y="159625"/>
                </a:lnTo>
                <a:lnTo>
                  <a:pt x="82095" y="157257"/>
                </a:lnTo>
                <a:lnTo>
                  <a:pt x="82226" y="155638"/>
                </a:lnTo>
                <a:lnTo>
                  <a:pt x="83020" y="154559"/>
                </a:lnTo>
                <a:lnTo>
                  <a:pt x="84256" y="153839"/>
                </a:lnTo>
                <a:lnTo>
                  <a:pt x="85785" y="153359"/>
                </a:lnTo>
                <a:lnTo>
                  <a:pt x="86805" y="151628"/>
                </a:lnTo>
                <a:lnTo>
                  <a:pt x="88946" y="143156"/>
                </a:lnTo>
                <a:lnTo>
                  <a:pt x="93031" y="135863"/>
                </a:lnTo>
                <a:lnTo>
                  <a:pt x="95263" y="129234"/>
                </a:lnTo>
                <a:lnTo>
                  <a:pt x="99375" y="123507"/>
                </a:lnTo>
                <a:lnTo>
                  <a:pt x="100585" y="121920"/>
                </a:lnTo>
                <a:lnTo>
                  <a:pt x="101122" y="119333"/>
                </a:lnTo>
                <a:lnTo>
                  <a:pt x="101265" y="117655"/>
                </a:lnTo>
                <a:lnTo>
                  <a:pt x="102067" y="115831"/>
                </a:lnTo>
                <a:lnTo>
                  <a:pt x="104840" y="111923"/>
                </a:lnTo>
                <a:lnTo>
                  <a:pt x="106568" y="110599"/>
                </a:lnTo>
                <a:lnTo>
                  <a:pt x="108426" y="109716"/>
                </a:lnTo>
                <a:lnTo>
                  <a:pt x="113108" y="108299"/>
                </a:lnTo>
                <a:lnTo>
                  <a:pt x="114198" y="108888"/>
                </a:lnTo>
                <a:lnTo>
                  <a:pt x="117292" y="111424"/>
                </a:lnTo>
                <a:lnTo>
                  <a:pt x="118399" y="113088"/>
                </a:lnTo>
                <a:lnTo>
                  <a:pt x="120663" y="118801"/>
                </a:lnTo>
                <a:lnTo>
                  <a:pt x="124786" y="124963"/>
                </a:lnTo>
                <a:lnTo>
                  <a:pt x="125998" y="129152"/>
                </a:lnTo>
                <a:lnTo>
                  <a:pt x="126681" y="138848"/>
                </a:lnTo>
                <a:lnTo>
                  <a:pt x="128722" y="146612"/>
                </a:lnTo>
                <a:lnTo>
                  <a:pt x="130256" y="150658"/>
                </a:lnTo>
                <a:lnTo>
                  <a:pt x="131959" y="160798"/>
                </a:lnTo>
                <a:lnTo>
                  <a:pt x="132413" y="166465"/>
                </a:lnTo>
                <a:lnTo>
                  <a:pt x="131036" y="176525"/>
                </a:lnTo>
                <a:lnTo>
                  <a:pt x="128777" y="186405"/>
                </a:lnTo>
                <a:lnTo>
                  <a:pt x="127772" y="197852"/>
                </a:lnTo>
                <a:lnTo>
                  <a:pt x="126798" y="203868"/>
                </a:lnTo>
                <a:lnTo>
                  <a:pt x="125442" y="209995"/>
                </a:lnTo>
                <a:lnTo>
                  <a:pt x="123833" y="216197"/>
                </a:lnTo>
                <a:lnTo>
                  <a:pt x="122054" y="222448"/>
                </a:lnTo>
                <a:lnTo>
                  <a:pt x="118195" y="235038"/>
                </a:lnTo>
                <a:lnTo>
                  <a:pt x="99426" y="292102"/>
                </a:lnTo>
                <a:lnTo>
                  <a:pt x="96606" y="297746"/>
                </a:lnTo>
                <a:lnTo>
                  <a:pt x="93312" y="302919"/>
                </a:lnTo>
                <a:lnTo>
                  <a:pt x="89705" y="307779"/>
                </a:lnTo>
                <a:lnTo>
                  <a:pt x="86594" y="312431"/>
                </a:lnTo>
                <a:lnTo>
                  <a:pt x="83814" y="316942"/>
                </a:lnTo>
                <a:lnTo>
                  <a:pt x="81255" y="321362"/>
                </a:lnTo>
                <a:lnTo>
                  <a:pt x="76529" y="330035"/>
                </a:lnTo>
                <a:lnTo>
                  <a:pt x="74280" y="334323"/>
                </a:lnTo>
                <a:lnTo>
                  <a:pt x="71368" y="339298"/>
                </a:lnTo>
                <a:lnTo>
                  <a:pt x="64369" y="350471"/>
                </a:lnTo>
                <a:lnTo>
                  <a:pt x="61231" y="355003"/>
                </a:lnTo>
                <a:lnTo>
                  <a:pt x="58434" y="358730"/>
                </a:lnTo>
                <a:lnTo>
                  <a:pt x="55862" y="361920"/>
                </a:lnTo>
                <a:lnTo>
                  <a:pt x="52737" y="364752"/>
                </a:lnTo>
                <a:lnTo>
                  <a:pt x="49240" y="367346"/>
                </a:lnTo>
                <a:lnTo>
                  <a:pt x="45499" y="369780"/>
                </a:lnTo>
                <a:lnTo>
                  <a:pt x="41592" y="372109"/>
                </a:lnTo>
                <a:lnTo>
                  <a:pt x="37574" y="374367"/>
                </a:lnTo>
                <a:lnTo>
                  <a:pt x="33484" y="376578"/>
                </a:lnTo>
                <a:lnTo>
                  <a:pt x="30052" y="378052"/>
                </a:lnTo>
                <a:lnTo>
                  <a:pt x="27058" y="379034"/>
                </a:lnTo>
                <a:lnTo>
                  <a:pt x="24355" y="379690"/>
                </a:lnTo>
                <a:lnTo>
                  <a:pt x="21847" y="380126"/>
                </a:lnTo>
                <a:lnTo>
                  <a:pt x="19470" y="380417"/>
                </a:lnTo>
                <a:lnTo>
                  <a:pt x="17180" y="380611"/>
                </a:lnTo>
                <a:lnTo>
                  <a:pt x="14946" y="380035"/>
                </a:lnTo>
                <a:lnTo>
                  <a:pt x="12751" y="378946"/>
                </a:lnTo>
                <a:lnTo>
                  <a:pt x="10581" y="377514"/>
                </a:lnTo>
                <a:lnTo>
                  <a:pt x="8430" y="375854"/>
                </a:lnTo>
                <a:lnTo>
                  <a:pt x="6288" y="374041"/>
                </a:lnTo>
                <a:lnTo>
                  <a:pt x="4155" y="372127"/>
                </a:lnTo>
                <a:lnTo>
                  <a:pt x="2733" y="369440"/>
                </a:lnTo>
                <a:lnTo>
                  <a:pt x="1153" y="362692"/>
                </a:lnTo>
                <a:lnTo>
                  <a:pt x="263" y="350959"/>
                </a:lnTo>
                <a:lnTo>
                  <a:pt x="55" y="342719"/>
                </a:lnTo>
                <a:lnTo>
                  <a:pt x="0" y="338546"/>
                </a:lnTo>
                <a:lnTo>
                  <a:pt x="1822" y="328264"/>
                </a:lnTo>
                <a:lnTo>
                  <a:pt x="4277" y="316640"/>
                </a:lnTo>
                <a:lnTo>
                  <a:pt x="4933" y="310576"/>
                </a:lnTo>
                <a:lnTo>
                  <a:pt x="5369" y="304417"/>
                </a:lnTo>
                <a:lnTo>
                  <a:pt x="7072" y="298195"/>
                </a:lnTo>
                <a:lnTo>
                  <a:pt x="9620" y="291930"/>
                </a:lnTo>
                <a:lnTo>
                  <a:pt x="12730" y="285636"/>
                </a:lnTo>
                <a:lnTo>
                  <a:pt x="15509" y="279324"/>
                </a:lnTo>
                <a:lnTo>
                  <a:pt x="18069" y="272999"/>
                </a:lnTo>
                <a:lnTo>
                  <a:pt x="22795" y="260327"/>
                </a:lnTo>
                <a:lnTo>
                  <a:pt x="31582" y="234945"/>
                </a:lnTo>
                <a:lnTo>
                  <a:pt x="33725" y="228597"/>
                </a:lnTo>
                <a:lnTo>
                  <a:pt x="36566" y="222248"/>
                </a:lnTo>
                <a:lnTo>
                  <a:pt x="39872" y="215898"/>
                </a:lnTo>
                <a:lnTo>
                  <a:pt x="43488" y="209549"/>
                </a:lnTo>
                <a:lnTo>
                  <a:pt x="47310" y="203905"/>
                </a:lnTo>
                <a:lnTo>
                  <a:pt x="51271" y="198731"/>
                </a:lnTo>
                <a:lnTo>
                  <a:pt x="55324" y="193871"/>
                </a:lnTo>
                <a:lnTo>
                  <a:pt x="59437" y="188513"/>
                </a:lnTo>
                <a:lnTo>
                  <a:pt x="63591" y="182826"/>
                </a:lnTo>
                <a:lnTo>
                  <a:pt x="67774" y="176917"/>
                </a:lnTo>
                <a:lnTo>
                  <a:pt x="71972" y="172272"/>
                </a:lnTo>
                <a:lnTo>
                  <a:pt x="76184" y="168470"/>
                </a:lnTo>
                <a:lnTo>
                  <a:pt x="80404" y="165230"/>
                </a:lnTo>
                <a:lnTo>
                  <a:pt x="83923" y="161659"/>
                </a:lnTo>
                <a:lnTo>
                  <a:pt x="86976" y="157867"/>
                </a:lnTo>
                <a:lnTo>
                  <a:pt x="89717" y="153928"/>
                </a:lnTo>
                <a:lnTo>
                  <a:pt x="92956" y="149891"/>
                </a:lnTo>
                <a:lnTo>
                  <a:pt x="96527" y="145788"/>
                </a:lnTo>
                <a:lnTo>
                  <a:pt x="100320" y="141642"/>
                </a:lnTo>
                <a:lnTo>
                  <a:pt x="104260" y="138172"/>
                </a:lnTo>
                <a:lnTo>
                  <a:pt x="108300" y="135154"/>
                </a:lnTo>
                <a:lnTo>
                  <a:pt x="120614" y="12700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4" name="SMARTInkAnnotation182"/>
          <p:cNvSpPr/>
          <p:nvPr/>
        </p:nvSpPr>
        <p:spPr>
          <a:xfrm>
            <a:off x="8447922" y="784006"/>
            <a:ext cx="170550" cy="326925"/>
          </a:xfrm>
          <a:custGeom>
            <a:avLst/>
            <a:gdLst/>
            <a:ahLst/>
            <a:cxnLst/>
            <a:rect l="0" t="0" r="0" b="0"/>
            <a:pathLst>
              <a:path w="170550" h="326925">
                <a:moveTo>
                  <a:pt x="57177" y="193894"/>
                </a:moveTo>
                <a:lnTo>
                  <a:pt x="53804" y="200636"/>
                </a:lnTo>
                <a:lnTo>
                  <a:pt x="50265" y="209590"/>
                </a:lnTo>
                <a:lnTo>
                  <a:pt x="48333" y="214942"/>
                </a:lnTo>
                <a:lnTo>
                  <a:pt x="46187" y="224650"/>
                </a:lnTo>
                <a:lnTo>
                  <a:pt x="44526" y="234374"/>
                </a:lnTo>
                <a:lnTo>
                  <a:pt x="43095" y="239931"/>
                </a:lnTo>
                <a:lnTo>
                  <a:pt x="41434" y="245752"/>
                </a:lnTo>
                <a:lnTo>
                  <a:pt x="37708" y="257864"/>
                </a:lnTo>
                <a:lnTo>
                  <a:pt x="35725" y="264058"/>
                </a:lnTo>
                <a:lnTo>
                  <a:pt x="33698" y="269597"/>
                </a:lnTo>
                <a:lnTo>
                  <a:pt x="29563" y="279516"/>
                </a:lnTo>
                <a:lnTo>
                  <a:pt x="27254" y="288628"/>
                </a:lnTo>
                <a:lnTo>
                  <a:pt x="26639" y="293033"/>
                </a:lnTo>
                <a:lnTo>
                  <a:pt x="24072" y="299810"/>
                </a:lnTo>
                <a:lnTo>
                  <a:pt x="19872" y="305879"/>
                </a:lnTo>
                <a:lnTo>
                  <a:pt x="16775" y="309473"/>
                </a:lnTo>
                <a:lnTo>
                  <a:pt x="8405" y="318638"/>
                </a:lnTo>
                <a:lnTo>
                  <a:pt x="3582" y="323597"/>
                </a:lnTo>
                <a:lnTo>
                  <a:pt x="307" y="326924"/>
                </a:lnTo>
                <a:lnTo>
                  <a:pt x="85" y="323778"/>
                </a:lnTo>
                <a:lnTo>
                  <a:pt x="4" y="314366"/>
                </a:lnTo>
                <a:lnTo>
                  <a:pt x="0" y="312309"/>
                </a:lnTo>
                <a:lnTo>
                  <a:pt x="703" y="310232"/>
                </a:lnTo>
                <a:lnTo>
                  <a:pt x="3368" y="306042"/>
                </a:lnTo>
                <a:lnTo>
                  <a:pt x="5022" y="299947"/>
                </a:lnTo>
                <a:lnTo>
                  <a:pt x="6464" y="292534"/>
                </a:lnTo>
                <a:lnTo>
                  <a:pt x="9458" y="284536"/>
                </a:lnTo>
                <a:lnTo>
                  <a:pt x="11259" y="274396"/>
                </a:lnTo>
                <a:lnTo>
                  <a:pt x="11738" y="268729"/>
                </a:lnTo>
                <a:lnTo>
                  <a:pt x="14155" y="258669"/>
                </a:lnTo>
                <a:lnTo>
                  <a:pt x="21459" y="237341"/>
                </a:lnTo>
                <a:lnTo>
                  <a:pt x="22775" y="231326"/>
                </a:lnTo>
                <a:lnTo>
                  <a:pt x="23653" y="225198"/>
                </a:lnTo>
                <a:lnTo>
                  <a:pt x="24238" y="218997"/>
                </a:lnTo>
                <a:lnTo>
                  <a:pt x="25334" y="212746"/>
                </a:lnTo>
                <a:lnTo>
                  <a:pt x="26771" y="206462"/>
                </a:lnTo>
                <a:lnTo>
                  <a:pt x="28434" y="200156"/>
                </a:lnTo>
                <a:lnTo>
                  <a:pt x="29543" y="193835"/>
                </a:lnTo>
                <a:lnTo>
                  <a:pt x="30282" y="187505"/>
                </a:lnTo>
                <a:lnTo>
                  <a:pt x="30775" y="181168"/>
                </a:lnTo>
                <a:lnTo>
                  <a:pt x="31104" y="174121"/>
                </a:lnTo>
                <a:lnTo>
                  <a:pt x="31469" y="158765"/>
                </a:lnTo>
                <a:lnTo>
                  <a:pt x="31736" y="117955"/>
                </a:lnTo>
                <a:lnTo>
                  <a:pt x="32450" y="112223"/>
                </a:lnTo>
                <a:lnTo>
                  <a:pt x="35126" y="102092"/>
                </a:lnTo>
                <a:lnTo>
                  <a:pt x="36123" y="96709"/>
                </a:lnTo>
                <a:lnTo>
                  <a:pt x="36786" y="91004"/>
                </a:lnTo>
                <a:lnTo>
                  <a:pt x="37230" y="85084"/>
                </a:lnTo>
                <a:lnTo>
                  <a:pt x="38231" y="79726"/>
                </a:lnTo>
                <a:lnTo>
                  <a:pt x="41226" y="70010"/>
                </a:lnTo>
                <a:lnTo>
                  <a:pt x="44911" y="60988"/>
                </a:lnTo>
                <a:lnTo>
                  <a:pt x="48196" y="52275"/>
                </a:lnTo>
                <a:lnTo>
                  <a:pt x="49655" y="43698"/>
                </a:lnTo>
                <a:lnTo>
                  <a:pt x="52187" y="37064"/>
                </a:lnTo>
                <a:lnTo>
                  <a:pt x="56371" y="31059"/>
                </a:lnTo>
                <a:lnTo>
                  <a:pt x="59464" y="27481"/>
                </a:lnTo>
                <a:lnTo>
                  <a:pt x="65960" y="20449"/>
                </a:lnTo>
                <a:lnTo>
                  <a:pt x="73586" y="12524"/>
                </a:lnTo>
                <a:lnTo>
                  <a:pt x="78120" y="7922"/>
                </a:lnTo>
                <a:lnTo>
                  <a:pt x="81023" y="6413"/>
                </a:lnTo>
                <a:lnTo>
                  <a:pt x="84370" y="5406"/>
                </a:lnTo>
                <a:lnTo>
                  <a:pt x="88013" y="4736"/>
                </a:lnTo>
                <a:lnTo>
                  <a:pt x="91855" y="3583"/>
                </a:lnTo>
                <a:lnTo>
                  <a:pt x="95828" y="2109"/>
                </a:lnTo>
                <a:lnTo>
                  <a:pt x="99887" y="420"/>
                </a:lnTo>
                <a:lnTo>
                  <a:pt x="103301" y="0"/>
                </a:lnTo>
                <a:lnTo>
                  <a:pt x="106282" y="426"/>
                </a:lnTo>
                <a:lnTo>
                  <a:pt x="108976" y="1415"/>
                </a:lnTo>
                <a:lnTo>
                  <a:pt x="112183" y="2075"/>
                </a:lnTo>
                <a:lnTo>
                  <a:pt x="115734" y="2514"/>
                </a:lnTo>
                <a:lnTo>
                  <a:pt x="119513" y="2808"/>
                </a:lnTo>
                <a:lnTo>
                  <a:pt x="123444" y="3003"/>
                </a:lnTo>
                <a:lnTo>
                  <a:pt x="131577" y="3220"/>
                </a:lnTo>
                <a:lnTo>
                  <a:pt x="134311" y="3984"/>
                </a:lnTo>
                <a:lnTo>
                  <a:pt x="136133" y="5198"/>
                </a:lnTo>
                <a:lnTo>
                  <a:pt x="137349" y="6713"/>
                </a:lnTo>
                <a:lnTo>
                  <a:pt x="142463" y="10278"/>
                </a:lnTo>
                <a:lnTo>
                  <a:pt x="145805" y="12217"/>
                </a:lnTo>
                <a:lnTo>
                  <a:pt x="148738" y="14215"/>
                </a:lnTo>
                <a:lnTo>
                  <a:pt x="153879" y="18316"/>
                </a:lnTo>
                <a:lnTo>
                  <a:pt x="158518" y="22491"/>
                </a:lnTo>
                <a:lnTo>
                  <a:pt x="160743" y="24592"/>
                </a:lnTo>
                <a:lnTo>
                  <a:pt x="162228" y="26698"/>
                </a:lnTo>
                <a:lnTo>
                  <a:pt x="165021" y="33033"/>
                </a:lnTo>
                <a:lnTo>
                  <a:pt x="169300" y="39379"/>
                </a:lnTo>
                <a:lnTo>
                  <a:pt x="170549" y="43611"/>
                </a:lnTo>
                <a:lnTo>
                  <a:pt x="170175" y="45728"/>
                </a:lnTo>
                <a:lnTo>
                  <a:pt x="166984" y="52077"/>
                </a:lnTo>
                <a:lnTo>
                  <a:pt x="165990" y="56311"/>
                </a:lnTo>
                <a:lnTo>
                  <a:pt x="161783" y="62425"/>
                </a:lnTo>
                <a:lnTo>
                  <a:pt x="158684" y="66032"/>
                </a:lnTo>
                <a:lnTo>
                  <a:pt x="155912" y="68436"/>
                </a:lnTo>
                <a:lnTo>
                  <a:pt x="148638" y="72525"/>
                </a:lnTo>
                <a:lnTo>
                  <a:pt x="144187" y="75982"/>
                </a:lnTo>
                <a:lnTo>
                  <a:pt x="141305" y="77891"/>
                </a:lnTo>
                <a:lnTo>
                  <a:pt x="137973" y="79870"/>
                </a:lnTo>
                <a:lnTo>
                  <a:pt x="134338" y="81895"/>
                </a:lnTo>
                <a:lnTo>
                  <a:pt x="131209" y="83244"/>
                </a:lnTo>
                <a:lnTo>
                  <a:pt x="128417" y="84144"/>
                </a:lnTo>
                <a:lnTo>
                  <a:pt x="125850" y="84744"/>
                </a:lnTo>
                <a:lnTo>
                  <a:pt x="121116" y="87292"/>
                </a:lnTo>
                <a:lnTo>
                  <a:pt x="118864" y="88959"/>
                </a:lnTo>
                <a:lnTo>
                  <a:pt x="115951" y="90071"/>
                </a:lnTo>
                <a:lnTo>
                  <a:pt x="112598" y="90812"/>
                </a:lnTo>
                <a:lnTo>
                  <a:pt x="108949" y="91306"/>
                </a:lnTo>
                <a:lnTo>
                  <a:pt x="105812" y="91635"/>
                </a:lnTo>
                <a:lnTo>
                  <a:pt x="103014" y="91855"/>
                </a:lnTo>
                <a:lnTo>
                  <a:pt x="100444" y="92001"/>
                </a:lnTo>
                <a:lnTo>
                  <a:pt x="98023" y="92804"/>
                </a:lnTo>
                <a:lnTo>
                  <a:pt x="93451" y="95578"/>
                </a:lnTo>
                <a:lnTo>
                  <a:pt x="89066" y="97281"/>
                </a:lnTo>
                <a:lnTo>
                  <a:pt x="84763" y="98038"/>
                </a:lnTo>
                <a:lnTo>
                  <a:pt x="80499" y="98375"/>
                </a:lnTo>
                <a:lnTo>
                  <a:pt x="76238" y="98644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5" name="SMARTInkAnnotation183"/>
          <p:cNvSpPr/>
          <p:nvPr/>
        </p:nvSpPr>
        <p:spPr>
          <a:xfrm>
            <a:off x="8658618" y="850925"/>
            <a:ext cx="126057" cy="165076"/>
          </a:xfrm>
          <a:custGeom>
            <a:avLst/>
            <a:gdLst/>
            <a:ahLst/>
            <a:cxnLst/>
            <a:rect l="0" t="0" r="0" b="0"/>
            <a:pathLst>
              <a:path w="126057" h="165076">
                <a:moveTo>
                  <a:pt x="49808" y="44425"/>
                </a:moveTo>
                <a:lnTo>
                  <a:pt x="37107" y="57117"/>
                </a:lnTo>
                <a:lnTo>
                  <a:pt x="40474" y="60493"/>
                </a:lnTo>
                <a:lnTo>
                  <a:pt x="42174" y="61487"/>
                </a:lnTo>
                <a:lnTo>
                  <a:pt x="45944" y="62591"/>
                </a:lnTo>
                <a:lnTo>
                  <a:pt x="47937" y="62886"/>
                </a:lnTo>
                <a:lnTo>
                  <a:pt x="49973" y="63082"/>
                </a:lnTo>
                <a:lnTo>
                  <a:pt x="52036" y="63213"/>
                </a:lnTo>
                <a:lnTo>
                  <a:pt x="54118" y="62595"/>
                </a:lnTo>
                <a:lnTo>
                  <a:pt x="56211" y="61477"/>
                </a:lnTo>
                <a:lnTo>
                  <a:pt x="58313" y="60026"/>
                </a:lnTo>
                <a:lnTo>
                  <a:pt x="60420" y="59059"/>
                </a:lnTo>
                <a:lnTo>
                  <a:pt x="62531" y="58414"/>
                </a:lnTo>
                <a:lnTo>
                  <a:pt x="64643" y="57984"/>
                </a:lnTo>
                <a:lnTo>
                  <a:pt x="67464" y="57698"/>
                </a:lnTo>
                <a:lnTo>
                  <a:pt x="70758" y="57507"/>
                </a:lnTo>
                <a:lnTo>
                  <a:pt x="74364" y="57379"/>
                </a:lnTo>
                <a:lnTo>
                  <a:pt x="77474" y="56589"/>
                </a:lnTo>
                <a:lnTo>
                  <a:pt x="80253" y="55356"/>
                </a:lnTo>
                <a:lnTo>
                  <a:pt x="86415" y="51680"/>
                </a:lnTo>
                <a:lnTo>
                  <a:pt x="89140" y="49295"/>
                </a:lnTo>
                <a:lnTo>
                  <a:pt x="92705" y="45884"/>
                </a:lnTo>
                <a:lnTo>
                  <a:pt x="96642" y="42016"/>
                </a:lnTo>
                <a:lnTo>
                  <a:pt x="98680" y="40702"/>
                </a:lnTo>
                <a:lnTo>
                  <a:pt x="100746" y="39826"/>
                </a:lnTo>
                <a:lnTo>
                  <a:pt x="102829" y="39242"/>
                </a:lnTo>
                <a:lnTo>
                  <a:pt x="104217" y="37442"/>
                </a:lnTo>
                <a:lnTo>
                  <a:pt x="105142" y="34831"/>
                </a:lnTo>
                <a:lnTo>
                  <a:pt x="106628" y="27243"/>
                </a:lnTo>
                <a:lnTo>
                  <a:pt x="106885" y="22557"/>
                </a:lnTo>
                <a:lnTo>
                  <a:pt x="106979" y="17608"/>
                </a:lnTo>
                <a:lnTo>
                  <a:pt x="106990" y="10278"/>
                </a:lnTo>
                <a:lnTo>
                  <a:pt x="106285" y="8960"/>
                </a:lnTo>
                <a:lnTo>
                  <a:pt x="105111" y="8082"/>
                </a:lnTo>
                <a:lnTo>
                  <a:pt x="103620" y="7496"/>
                </a:lnTo>
                <a:lnTo>
                  <a:pt x="100082" y="4964"/>
                </a:lnTo>
                <a:lnTo>
                  <a:pt x="98151" y="3301"/>
                </a:lnTo>
                <a:lnTo>
                  <a:pt x="96156" y="2192"/>
                </a:lnTo>
                <a:lnTo>
                  <a:pt x="94121" y="1453"/>
                </a:lnTo>
                <a:lnTo>
                  <a:pt x="92057" y="960"/>
                </a:lnTo>
                <a:lnTo>
                  <a:pt x="89271" y="632"/>
                </a:lnTo>
                <a:lnTo>
                  <a:pt x="85999" y="413"/>
                </a:lnTo>
                <a:lnTo>
                  <a:pt x="79308" y="169"/>
                </a:lnTo>
                <a:lnTo>
                  <a:pt x="70864" y="32"/>
                </a:lnTo>
                <a:lnTo>
                  <a:pt x="63637" y="0"/>
                </a:lnTo>
                <a:lnTo>
                  <a:pt x="59734" y="697"/>
                </a:lnTo>
                <a:lnTo>
                  <a:pt x="55719" y="1868"/>
                </a:lnTo>
                <a:lnTo>
                  <a:pt x="51630" y="3353"/>
                </a:lnTo>
                <a:lnTo>
                  <a:pt x="48199" y="5049"/>
                </a:lnTo>
                <a:lnTo>
                  <a:pt x="45206" y="6886"/>
                </a:lnTo>
                <a:lnTo>
                  <a:pt x="42504" y="8815"/>
                </a:lnTo>
                <a:lnTo>
                  <a:pt x="39291" y="10807"/>
                </a:lnTo>
                <a:lnTo>
                  <a:pt x="35737" y="12841"/>
                </a:lnTo>
                <a:lnTo>
                  <a:pt x="31955" y="14902"/>
                </a:lnTo>
                <a:lnTo>
                  <a:pt x="28022" y="17687"/>
                </a:lnTo>
                <a:lnTo>
                  <a:pt x="23988" y="20955"/>
                </a:lnTo>
                <a:lnTo>
                  <a:pt x="19886" y="24545"/>
                </a:lnTo>
                <a:lnTo>
                  <a:pt x="13446" y="30415"/>
                </a:lnTo>
                <a:lnTo>
                  <a:pt x="10742" y="32968"/>
                </a:lnTo>
                <a:lnTo>
                  <a:pt x="8938" y="36082"/>
                </a:lnTo>
                <a:lnTo>
                  <a:pt x="7734" y="39568"/>
                </a:lnTo>
                <a:lnTo>
                  <a:pt x="6933" y="43304"/>
                </a:lnTo>
                <a:lnTo>
                  <a:pt x="5693" y="47205"/>
                </a:lnTo>
                <a:lnTo>
                  <a:pt x="4160" y="51217"/>
                </a:lnTo>
                <a:lnTo>
                  <a:pt x="2432" y="55303"/>
                </a:lnTo>
                <a:lnTo>
                  <a:pt x="1280" y="59438"/>
                </a:lnTo>
                <a:lnTo>
                  <a:pt x="512" y="63606"/>
                </a:lnTo>
                <a:lnTo>
                  <a:pt x="0" y="67795"/>
                </a:lnTo>
                <a:lnTo>
                  <a:pt x="364" y="72000"/>
                </a:lnTo>
                <a:lnTo>
                  <a:pt x="1315" y="76214"/>
                </a:lnTo>
                <a:lnTo>
                  <a:pt x="2653" y="80434"/>
                </a:lnTo>
                <a:lnTo>
                  <a:pt x="3546" y="84659"/>
                </a:lnTo>
                <a:lnTo>
                  <a:pt x="4140" y="88886"/>
                </a:lnTo>
                <a:lnTo>
                  <a:pt x="4537" y="93116"/>
                </a:lnTo>
                <a:lnTo>
                  <a:pt x="5507" y="96641"/>
                </a:lnTo>
                <a:lnTo>
                  <a:pt x="6860" y="99697"/>
                </a:lnTo>
                <a:lnTo>
                  <a:pt x="8468" y="102439"/>
                </a:lnTo>
                <a:lnTo>
                  <a:pt x="10952" y="105679"/>
                </a:lnTo>
                <a:lnTo>
                  <a:pt x="14020" y="109250"/>
                </a:lnTo>
                <a:lnTo>
                  <a:pt x="17477" y="113041"/>
                </a:lnTo>
                <a:lnTo>
                  <a:pt x="25084" y="121017"/>
                </a:lnTo>
                <a:lnTo>
                  <a:pt x="29089" y="125120"/>
                </a:lnTo>
                <a:lnTo>
                  <a:pt x="33172" y="128560"/>
                </a:lnTo>
                <a:lnTo>
                  <a:pt x="37305" y="131560"/>
                </a:lnTo>
                <a:lnTo>
                  <a:pt x="41472" y="134265"/>
                </a:lnTo>
                <a:lnTo>
                  <a:pt x="44957" y="136774"/>
                </a:lnTo>
                <a:lnTo>
                  <a:pt x="47985" y="139152"/>
                </a:lnTo>
                <a:lnTo>
                  <a:pt x="50710" y="141443"/>
                </a:lnTo>
                <a:lnTo>
                  <a:pt x="54646" y="143676"/>
                </a:lnTo>
                <a:lnTo>
                  <a:pt x="59386" y="145870"/>
                </a:lnTo>
                <a:lnTo>
                  <a:pt x="64666" y="148038"/>
                </a:lnTo>
                <a:lnTo>
                  <a:pt x="69597" y="149484"/>
                </a:lnTo>
                <a:lnTo>
                  <a:pt x="74295" y="150447"/>
                </a:lnTo>
                <a:lnTo>
                  <a:pt x="78841" y="151090"/>
                </a:lnTo>
                <a:lnTo>
                  <a:pt x="83284" y="152224"/>
                </a:lnTo>
                <a:lnTo>
                  <a:pt x="87657" y="153685"/>
                </a:lnTo>
                <a:lnTo>
                  <a:pt x="91984" y="155365"/>
                </a:lnTo>
                <a:lnTo>
                  <a:pt x="95576" y="156485"/>
                </a:lnTo>
                <a:lnTo>
                  <a:pt x="98676" y="157231"/>
                </a:lnTo>
                <a:lnTo>
                  <a:pt x="101448" y="157729"/>
                </a:lnTo>
                <a:lnTo>
                  <a:pt x="104709" y="158767"/>
                </a:lnTo>
                <a:lnTo>
                  <a:pt x="108294" y="160164"/>
                </a:lnTo>
                <a:lnTo>
                  <a:pt x="112098" y="161801"/>
                </a:lnTo>
                <a:lnTo>
                  <a:pt x="115338" y="162892"/>
                </a:lnTo>
                <a:lnTo>
                  <a:pt x="118204" y="163620"/>
                </a:lnTo>
                <a:lnTo>
                  <a:pt x="126056" y="165075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6" name="SMARTInkAnnotation184"/>
          <p:cNvSpPr/>
          <p:nvPr/>
        </p:nvSpPr>
        <p:spPr>
          <a:xfrm>
            <a:off x="563562" y="1441450"/>
            <a:ext cx="145233" cy="222163"/>
          </a:xfrm>
          <a:custGeom>
            <a:avLst/>
            <a:gdLst/>
            <a:ahLst/>
            <a:cxnLst/>
            <a:rect l="0" t="0" r="0" b="0"/>
            <a:pathLst>
              <a:path w="145233" h="222163">
                <a:moveTo>
                  <a:pt x="100755" y="0"/>
                </a:moveTo>
                <a:lnTo>
                  <a:pt x="91911" y="0"/>
                </a:lnTo>
                <a:lnTo>
                  <a:pt x="89211" y="705"/>
                </a:lnTo>
                <a:lnTo>
                  <a:pt x="85999" y="1881"/>
                </a:lnTo>
                <a:lnTo>
                  <a:pt x="82445" y="3371"/>
                </a:lnTo>
                <a:lnTo>
                  <a:pt x="79370" y="4364"/>
                </a:lnTo>
                <a:lnTo>
                  <a:pt x="76614" y="5026"/>
                </a:lnTo>
                <a:lnTo>
                  <a:pt x="74071" y="5467"/>
                </a:lnTo>
                <a:lnTo>
                  <a:pt x="71670" y="5762"/>
                </a:lnTo>
                <a:lnTo>
                  <a:pt x="69362" y="5958"/>
                </a:lnTo>
                <a:lnTo>
                  <a:pt x="67119" y="6088"/>
                </a:lnTo>
                <a:lnTo>
                  <a:pt x="64917" y="6881"/>
                </a:lnTo>
                <a:lnTo>
                  <a:pt x="60587" y="9643"/>
                </a:lnTo>
                <a:lnTo>
                  <a:pt x="56310" y="13223"/>
                </a:lnTo>
                <a:lnTo>
                  <a:pt x="54181" y="15165"/>
                </a:lnTo>
                <a:lnTo>
                  <a:pt x="52762" y="17166"/>
                </a:lnTo>
                <a:lnTo>
                  <a:pt x="50058" y="24058"/>
                </a:lnTo>
                <a:lnTo>
                  <a:pt x="46923" y="30918"/>
                </a:lnTo>
                <a:lnTo>
                  <a:pt x="43177" y="36790"/>
                </a:lnTo>
                <a:lnTo>
                  <a:pt x="39159" y="42456"/>
                </a:lnTo>
                <a:lnTo>
                  <a:pt x="37099" y="45943"/>
                </a:lnTo>
                <a:lnTo>
                  <a:pt x="35020" y="49679"/>
                </a:lnTo>
                <a:lnTo>
                  <a:pt x="30827" y="57593"/>
                </a:lnTo>
                <a:lnTo>
                  <a:pt x="16033" y="86809"/>
                </a:lnTo>
                <a:lnTo>
                  <a:pt x="14622" y="91739"/>
                </a:lnTo>
                <a:lnTo>
                  <a:pt x="13681" y="97143"/>
                </a:lnTo>
                <a:lnTo>
                  <a:pt x="13054" y="102862"/>
                </a:lnTo>
                <a:lnTo>
                  <a:pt x="11929" y="108086"/>
                </a:lnTo>
                <a:lnTo>
                  <a:pt x="10474" y="112979"/>
                </a:lnTo>
                <a:lnTo>
                  <a:pt x="8798" y="117653"/>
                </a:lnTo>
                <a:lnTo>
                  <a:pt x="7680" y="122885"/>
                </a:lnTo>
                <a:lnTo>
                  <a:pt x="6935" y="128490"/>
                </a:lnTo>
                <a:lnTo>
                  <a:pt x="6438" y="134343"/>
                </a:lnTo>
                <a:lnTo>
                  <a:pt x="6107" y="139657"/>
                </a:lnTo>
                <a:lnTo>
                  <a:pt x="5739" y="149323"/>
                </a:lnTo>
                <a:lnTo>
                  <a:pt x="4935" y="153877"/>
                </a:lnTo>
                <a:lnTo>
                  <a:pt x="3693" y="158323"/>
                </a:lnTo>
                <a:lnTo>
                  <a:pt x="2159" y="162699"/>
                </a:lnTo>
                <a:lnTo>
                  <a:pt x="1136" y="167027"/>
                </a:lnTo>
                <a:lnTo>
                  <a:pt x="455" y="171324"/>
                </a:lnTo>
                <a:lnTo>
                  <a:pt x="0" y="175599"/>
                </a:lnTo>
                <a:lnTo>
                  <a:pt x="403" y="179155"/>
                </a:lnTo>
                <a:lnTo>
                  <a:pt x="1378" y="182231"/>
                </a:lnTo>
                <a:lnTo>
                  <a:pt x="2734" y="184987"/>
                </a:lnTo>
                <a:lnTo>
                  <a:pt x="4240" y="191813"/>
                </a:lnTo>
                <a:lnTo>
                  <a:pt x="4642" y="195609"/>
                </a:lnTo>
                <a:lnTo>
                  <a:pt x="6322" y="198845"/>
                </a:lnTo>
                <a:lnTo>
                  <a:pt x="8853" y="201707"/>
                </a:lnTo>
                <a:lnTo>
                  <a:pt x="11953" y="204322"/>
                </a:lnTo>
                <a:lnTo>
                  <a:pt x="14726" y="206770"/>
                </a:lnTo>
                <a:lnTo>
                  <a:pt x="19689" y="211372"/>
                </a:lnTo>
                <a:lnTo>
                  <a:pt x="22707" y="212881"/>
                </a:lnTo>
                <a:lnTo>
                  <a:pt x="26131" y="213888"/>
                </a:lnTo>
                <a:lnTo>
                  <a:pt x="29826" y="214558"/>
                </a:lnTo>
                <a:lnTo>
                  <a:pt x="33701" y="215711"/>
                </a:lnTo>
                <a:lnTo>
                  <a:pt x="37696" y="217185"/>
                </a:lnTo>
                <a:lnTo>
                  <a:pt x="41772" y="218873"/>
                </a:lnTo>
                <a:lnTo>
                  <a:pt x="45195" y="219999"/>
                </a:lnTo>
                <a:lnTo>
                  <a:pt x="48183" y="220749"/>
                </a:lnTo>
                <a:lnTo>
                  <a:pt x="50881" y="221249"/>
                </a:lnTo>
                <a:lnTo>
                  <a:pt x="54797" y="221583"/>
                </a:lnTo>
                <a:lnTo>
                  <a:pt x="59526" y="221805"/>
                </a:lnTo>
                <a:lnTo>
                  <a:pt x="74419" y="222118"/>
                </a:lnTo>
                <a:lnTo>
                  <a:pt x="78961" y="222162"/>
                </a:lnTo>
                <a:lnTo>
                  <a:pt x="83402" y="221486"/>
                </a:lnTo>
                <a:lnTo>
                  <a:pt x="87774" y="220329"/>
                </a:lnTo>
                <a:lnTo>
                  <a:pt x="92101" y="218853"/>
                </a:lnTo>
                <a:lnTo>
                  <a:pt x="96397" y="217868"/>
                </a:lnTo>
                <a:lnTo>
                  <a:pt x="100674" y="217212"/>
                </a:lnTo>
                <a:lnTo>
                  <a:pt x="104937" y="216775"/>
                </a:lnTo>
                <a:lnTo>
                  <a:pt x="109191" y="215072"/>
                </a:lnTo>
                <a:lnTo>
                  <a:pt x="113438" y="212526"/>
                </a:lnTo>
                <a:lnTo>
                  <a:pt x="117682" y="209417"/>
                </a:lnTo>
                <a:lnTo>
                  <a:pt x="122630" y="206639"/>
                </a:lnTo>
                <a:lnTo>
                  <a:pt x="128046" y="204082"/>
                </a:lnTo>
                <a:lnTo>
                  <a:pt x="145232" y="19685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7" name="SMARTInkAnnotation185"/>
          <p:cNvSpPr/>
          <p:nvPr/>
        </p:nvSpPr>
        <p:spPr>
          <a:xfrm>
            <a:off x="759633" y="1498600"/>
            <a:ext cx="88916" cy="113306"/>
          </a:xfrm>
          <a:custGeom>
            <a:avLst/>
            <a:gdLst/>
            <a:ahLst/>
            <a:cxnLst/>
            <a:rect l="0" t="0" r="0" b="0"/>
            <a:pathLst>
              <a:path w="88916" h="113306">
                <a:moveTo>
                  <a:pt x="50824" y="0"/>
                </a:moveTo>
                <a:lnTo>
                  <a:pt x="29541" y="0"/>
                </a:lnTo>
                <a:lnTo>
                  <a:pt x="27457" y="705"/>
                </a:lnTo>
                <a:lnTo>
                  <a:pt x="25363" y="1881"/>
                </a:lnTo>
                <a:lnTo>
                  <a:pt x="23260" y="3371"/>
                </a:lnTo>
                <a:lnTo>
                  <a:pt x="21152" y="5070"/>
                </a:lnTo>
                <a:lnTo>
                  <a:pt x="19041" y="6907"/>
                </a:lnTo>
                <a:lnTo>
                  <a:pt x="16927" y="8838"/>
                </a:lnTo>
                <a:lnTo>
                  <a:pt x="12697" y="12865"/>
                </a:lnTo>
                <a:lnTo>
                  <a:pt x="10580" y="14927"/>
                </a:lnTo>
                <a:lnTo>
                  <a:pt x="9169" y="17007"/>
                </a:lnTo>
                <a:lnTo>
                  <a:pt x="8228" y="19099"/>
                </a:lnTo>
                <a:lnTo>
                  <a:pt x="7601" y="21199"/>
                </a:lnTo>
                <a:lnTo>
                  <a:pt x="6477" y="24011"/>
                </a:lnTo>
                <a:lnTo>
                  <a:pt x="5022" y="27296"/>
                </a:lnTo>
                <a:lnTo>
                  <a:pt x="3345" y="30897"/>
                </a:lnTo>
                <a:lnTo>
                  <a:pt x="2228" y="34004"/>
                </a:lnTo>
                <a:lnTo>
                  <a:pt x="1483" y="36780"/>
                </a:lnTo>
                <a:lnTo>
                  <a:pt x="986" y="39337"/>
                </a:lnTo>
                <a:lnTo>
                  <a:pt x="655" y="42452"/>
                </a:lnTo>
                <a:lnTo>
                  <a:pt x="434" y="45940"/>
                </a:lnTo>
                <a:lnTo>
                  <a:pt x="287" y="49677"/>
                </a:lnTo>
                <a:lnTo>
                  <a:pt x="124" y="57592"/>
                </a:lnTo>
                <a:lnTo>
                  <a:pt x="0" y="81342"/>
                </a:lnTo>
                <a:lnTo>
                  <a:pt x="704" y="84567"/>
                </a:lnTo>
                <a:lnTo>
                  <a:pt x="1879" y="87422"/>
                </a:lnTo>
                <a:lnTo>
                  <a:pt x="3368" y="90031"/>
                </a:lnTo>
                <a:lnTo>
                  <a:pt x="5067" y="92476"/>
                </a:lnTo>
                <a:lnTo>
                  <a:pt x="6906" y="94812"/>
                </a:lnTo>
                <a:lnTo>
                  <a:pt x="8837" y="97075"/>
                </a:lnTo>
                <a:lnTo>
                  <a:pt x="10831" y="99289"/>
                </a:lnTo>
                <a:lnTo>
                  <a:pt x="14929" y="103630"/>
                </a:lnTo>
                <a:lnTo>
                  <a:pt x="17716" y="105070"/>
                </a:lnTo>
                <a:lnTo>
                  <a:pt x="20986" y="106030"/>
                </a:lnTo>
                <a:lnTo>
                  <a:pt x="24578" y="106670"/>
                </a:lnTo>
                <a:lnTo>
                  <a:pt x="27679" y="107802"/>
                </a:lnTo>
                <a:lnTo>
                  <a:pt x="30452" y="109263"/>
                </a:lnTo>
                <a:lnTo>
                  <a:pt x="33007" y="110942"/>
                </a:lnTo>
                <a:lnTo>
                  <a:pt x="36122" y="112061"/>
                </a:lnTo>
                <a:lnTo>
                  <a:pt x="39611" y="112807"/>
                </a:lnTo>
                <a:lnTo>
                  <a:pt x="43349" y="113305"/>
                </a:lnTo>
                <a:lnTo>
                  <a:pt x="46546" y="112931"/>
                </a:lnTo>
                <a:lnTo>
                  <a:pt x="49384" y="111976"/>
                </a:lnTo>
                <a:lnTo>
                  <a:pt x="51982" y="110634"/>
                </a:lnTo>
                <a:lnTo>
                  <a:pt x="55126" y="109739"/>
                </a:lnTo>
                <a:lnTo>
                  <a:pt x="58634" y="109143"/>
                </a:lnTo>
                <a:lnTo>
                  <a:pt x="62385" y="108745"/>
                </a:lnTo>
                <a:lnTo>
                  <a:pt x="65591" y="107775"/>
                </a:lnTo>
                <a:lnTo>
                  <a:pt x="68435" y="106422"/>
                </a:lnTo>
                <a:lnTo>
                  <a:pt x="71037" y="104815"/>
                </a:lnTo>
                <a:lnTo>
                  <a:pt x="73477" y="103743"/>
                </a:lnTo>
                <a:lnTo>
                  <a:pt x="75810" y="103029"/>
                </a:lnTo>
                <a:lnTo>
                  <a:pt x="78071" y="102552"/>
                </a:lnTo>
                <a:lnTo>
                  <a:pt x="80285" y="101529"/>
                </a:lnTo>
                <a:lnTo>
                  <a:pt x="82467" y="100142"/>
                </a:lnTo>
                <a:lnTo>
                  <a:pt x="84627" y="98511"/>
                </a:lnTo>
                <a:lnTo>
                  <a:pt x="86067" y="96013"/>
                </a:lnTo>
                <a:lnTo>
                  <a:pt x="87028" y="92936"/>
                </a:lnTo>
                <a:lnTo>
                  <a:pt x="87668" y="89474"/>
                </a:lnTo>
                <a:lnTo>
                  <a:pt x="88095" y="86461"/>
                </a:lnTo>
                <a:lnTo>
                  <a:pt x="88379" y="83746"/>
                </a:lnTo>
                <a:lnTo>
                  <a:pt x="88569" y="81231"/>
                </a:lnTo>
                <a:lnTo>
                  <a:pt x="88695" y="78848"/>
                </a:lnTo>
                <a:lnTo>
                  <a:pt x="88836" y="74319"/>
                </a:lnTo>
                <a:lnTo>
                  <a:pt x="88915" y="67803"/>
                </a:lnTo>
                <a:lnTo>
                  <a:pt x="88220" y="65663"/>
                </a:lnTo>
                <a:lnTo>
                  <a:pt x="87050" y="63531"/>
                </a:lnTo>
                <a:lnTo>
                  <a:pt x="85565" y="61404"/>
                </a:lnTo>
                <a:lnTo>
                  <a:pt x="83869" y="59280"/>
                </a:lnTo>
                <a:lnTo>
                  <a:pt x="82032" y="57159"/>
                </a:lnTo>
                <a:lnTo>
                  <a:pt x="80101" y="55039"/>
                </a:lnTo>
                <a:lnTo>
                  <a:pt x="76073" y="50803"/>
                </a:lnTo>
                <a:lnTo>
                  <a:pt x="48706" y="23283"/>
                </a:lnTo>
                <a:lnTo>
                  <a:pt x="47294" y="21167"/>
                </a:lnTo>
                <a:lnTo>
                  <a:pt x="46353" y="19050"/>
                </a:lnTo>
                <a:lnTo>
                  <a:pt x="44470" y="1270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8" name="SMARTInkAnnotation186"/>
          <p:cNvSpPr/>
          <p:nvPr/>
        </p:nvSpPr>
        <p:spPr>
          <a:xfrm>
            <a:off x="912121" y="1468137"/>
            <a:ext cx="184265" cy="163814"/>
          </a:xfrm>
          <a:custGeom>
            <a:avLst/>
            <a:gdLst/>
            <a:ahLst/>
            <a:cxnLst/>
            <a:rect l="0" t="0" r="0" b="0"/>
            <a:pathLst>
              <a:path w="184265" h="163814">
                <a:moveTo>
                  <a:pt x="0" y="163813"/>
                </a:moveTo>
                <a:lnTo>
                  <a:pt x="3373" y="160442"/>
                </a:lnTo>
                <a:lnTo>
                  <a:pt x="4366" y="158743"/>
                </a:lnTo>
                <a:lnTo>
                  <a:pt x="5470" y="154974"/>
                </a:lnTo>
                <a:lnTo>
                  <a:pt x="7844" y="150948"/>
                </a:lnTo>
                <a:lnTo>
                  <a:pt x="9465" y="148886"/>
                </a:lnTo>
                <a:lnTo>
                  <a:pt x="10546" y="146806"/>
                </a:lnTo>
                <a:lnTo>
                  <a:pt x="11747" y="142614"/>
                </a:lnTo>
                <a:lnTo>
                  <a:pt x="12773" y="139802"/>
                </a:lnTo>
                <a:lnTo>
                  <a:pt x="14163" y="136517"/>
                </a:lnTo>
                <a:lnTo>
                  <a:pt x="15796" y="132916"/>
                </a:lnTo>
                <a:lnTo>
                  <a:pt x="16884" y="129103"/>
                </a:lnTo>
                <a:lnTo>
                  <a:pt x="17610" y="125151"/>
                </a:lnTo>
                <a:lnTo>
                  <a:pt x="18094" y="121105"/>
                </a:lnTo>
                <a:lnTo>
                  <a:pt x="19122" y="116996"/>
                </a:lnTo>
                <a:lnTo>
                  <a:pt x="20514" y="112846"/>
                </a:lnTo>
                <a:lnTo>
                  <a:pt x="22148" y="108669"/>
                </a:lnTo>
                <a:lnTo>
                  <a:pt x="23943" y="104472"/>
                </a:lnTo>
                <a:lnTo>
                  <a:pt x="27820" y="96047"/>
                </a:lnTo>
                <a:lnTo>
                  <a:pt x="33972" y="83370"/>
                </a:lnTo>
                <a:lnTo>
                  <a:pt x="35356" y="79845"/>
                </a:lnTo>
                <a:lnTo>
                  <a:pt x="36279" y="76790"/>
                </a:lnTo>
                <a:lnTo>
                  <a:pt x="36893" y="74048"/>
                </a:lnTo>
                <a:lnTo>
                  <a:pt x="38009" y="70808"/>
                </a:lnTo>
                <a:lnTo>
                  <a:pt x="39459" y="67238"/>
                </a:lnTo>
                <a:lnTo>
                  <a:pt x="41132" y="63446"/>
                </a:lnTo>
                <a:lnTo>
                  <a:pt x="42247" y="60213"/>
                </a:lnTo>
                <a:lnTo>
                  <a:pt x="42990" y="57352"/>
                </a:lnTo>
                <a:lnTo>
                  <a:pt x="43486" y="54739"/>
                </a:lnTo>
                <a:lnTo>
                  <a:pt x="45919" y="49954"/>
                </a:lnTo>
                <a:lnTo>
                  <a:pt x="50806" y="43198"/>
                </a:lnTo>
                <a:lnTo>
                  <a:pt x="50831" y="69830"/>
                </a:lnTo>
                <a:lnTo>
                  <a:pt x="50125" y="72935"/>
                </a:lnTo>
                <a:lnTo>
                  <a:pt x="48949" y="76417"/>
                </a:lnTo>
                <a:lnTo>
                  <a:pt x="47458" y="80149"/>
                </a:lnTo>
                <a:lnTo>
                  <a:pt x="46464" y="83342"/>
                </a:lnTo>
                <a:lnTo>
                  <a:pt x="45802" y="86177"/>
                </a:lnTo>
                <a:lnTo>
                  <a:pt x="45361" y="88772"/>
                </a:lnTo>
                <a:lnTo>
                  <a:pt x="45772" y="91208"/>
                </a:lnTo>
                <a:lnTo>
                  <a:pt x="48112" y="95796"/>
                </a:lnTo>
                <a:lnTo>
                  <a:pt x="48313" y="98713"/>
                </a:lnTo>
                <a:lnTo>
                  <a:pt x="47740" y="102068"/>
                </a:lnTo>
                <a:lnTo>
                  <a:pt x="46653" y="105716"/>
                </a:lnTo>
                <a:lnTo>
                  <a:pt x="46633" y="108149"/>
                </a:lnTo>
                <a:lnTo>
                  <a:pt x="47327" y="109770"/>
                </a:lnTo>
                <a:lnTo>
                  <a:pt x="48495" y="110851"/>
                </a:lnTo>
                <a:lnTo>
                  <a:pt x="49274" y="112277"/>
                </a:lnTo>
                <a:lnTo>
                  <a:pt x="50139" y="115743"/>
                </a:lnTo>
                <a:lnTo>
                  <a:pt x="51076" y="116950"/>
                </a:lnTo>
                <a:lnTo>
                  <a:pt x="52406" y="117754"/>
                </a:lnTo>
                <a:lnTo>
                  <a:pt x="56241" y="119045"/>
                </a:lnTo>
                <a:lnTo>
                  <a:pt x="60279" y="119269"/>
                </a:lnTo>
                <a:lnTo>
                  <a:pt x="62072" y="118594"/>
                </a:lnTo>
                <a:lnTo>
                  <a:pt x="65946" y="115964"/>
                </a:lnTo>
                <a:lnTo>
                  <a:pt x="70021" y="112443"/>
                </a:lnTo>
                <a:lnTo>
                  <a:pt x="74186" y="108526"/>
                </a:lnTo>
                <a:lnTo>
                  <a:pt x="78390" y="104434"/>
                </a:lnTo>
                <a:lnTo>
                  <a:pt x="80500" y="101649"/>
                </a:lnTo>
                <a:lnTo>
                  <a:pt x="82612" y="98381"/>
                </a:lnTo>
                <a:lnTo>
                  <a:pt x="84726" y="94792"/>
                </a:lnTo>
                <a:lnTo>
                  <a:pt x="86842" y="90988"/>
                </a:lnTo>
                <a:lnTo>
                  <a:pt x="91075" y="82998"/>
                </a:lnTo>
                <a:lnTo>
                  <a:pt x="93193" y="78186"/>
                </a:lnTo>
                <a:lnTo>
                  <a:pt x="95310" y="72862"/>
                </a:lnTo>
                <a:lnTo>
                  <a:pt x="97428" y="67195"/>
                </a:lnTo>
                <a:lnTo>
                  <a:pt x="99546" y="62007"/>
                </a:lnTo>
                <a:lnTo>
                  <a:pt x="101663" y="57137"/>
                </a:lnTo>
                <a:lnTo>
                  <a:pt x="103781" y="52479"/>
                </a:lnTo>
                <a:lnTo>
                  <a:pt x="106605" y="47962"/>
                </a:lnTo>
                <a:lnTo>
                  <a:pt x="109899" y="43540"/>
                </a:lnTo>
                <a:lnTo>
                  <a:pt x="113508" y="39181"/>
                </a:lnTo>
                <a:lnTo>
                  <a:pt x="116620" y="34864"/>
                </a:lnTo>
                <a:lnTo>
                  <a:pt x="119400" y="30575"/>
                </a:lnTo>
                <a:lnTo>
                  <a:pt x="121960" y="26304"/>
                </a:lnTo>
                <a:lnTo>
                  <a:pt x="123666" y="22751"/>
                </a:lnTo>
                <a:lnTo>
                  <a:pt x="124804" y="19678"/>
                </a:lnTo>
                <a:lnTo>
                  <a:pt x="125562" y="16923"/>
                </a:lnTo>
                <a:lnTo>
                  <a:pt x="128287" y="11980"/>
                </a:lnTo>
                <a:lnTo>
                  <a:pt x="130002" y="9674"/>
                </a:lnTo>
                <a:lnTo>
                  <a:pt x="131908" y="5231"/>
                </a:lnTo>
                <a:lnTo>
                  <a:pt x="133131" y="0"/>
                </a:lnTo>
                <a:lnTo>
                  <a:pt x="133232" y="277"/>
                </a:lnTo>
                <a:lnTo>
                  <a:pt x="133373" y="4037"/>
                </a:lnTo>
                <a:lnTo>
                  <a:pt x="133430" y="23293"/>
                </a:lnTo>
                <a:lnTo>
                  <a:pt x="134137" y="27094"/>
                </a:lnTo>
                <a:lnTo>
                  <a:pt x="135314" y="31039"/>
                </a:lnTo>
                <a:lnTo>
                  <a:pt x="136805" y="35080"/>
                </a:lnTo>
                <a:lnTo>
                  <a:pt x="137799" y="39891"/>
                </a:lnTo>
                <a:lnTo>
                  <a:pt x="138461" y="45215"/>
                </a:lnTo>
                <a:lnTo>
                  <a:pt x="138903" y="50881"/>
                </a:lnTo>
                <a:lnTo>
                  <a:pt x="139904" y="56069"/>
                </a:lnTo>
                <a:lnTo>
                  <a:pt x="141277" y="60939"/>
                </a:lnTo>
                <a:lnTo>
                  <a:pt x="142898" y="65597"/>
                </a:lnTo>
                <a:lnTo>
                  <a:pt x="143979" y="70114"/>
                </a:lnTo>
                <a:lnTo>
                  <a:pt x="144699" y="74536"/>
                </a:lnTo>
                <a:lnTo>
                  <a:pt x="145180" y="78895"/>
                </a:lnTo>
                <a:lnTo>
                  <a:pt x="146206" y="83212"/>
                </a:lnTo>
                <a:lnTo>
                  <a:pt x="147596" y="87501"/>
                </a:lnTo>
                <a:lnTo>
                  <a:pt x="149229" y="91772"/>
                </a:lnTo>
                <a:lnTo>
                  <a:pt x="150317" y="96030"/>
                </a:lnTo>
                <a:lnTo>
                  <a:pt x="151043" y="100280"/>
                </a:lnTo>
                <a:lnTo>
                  <a:pt x="151527" y="104524"/>
                </a:lnTo>
                <a:lnTo>
                  <a:pt x="152555" y="108765"/>
                </a:lnTo>
                <a:lnTo>
                  <a:pt x="153947" y="113003"/>
                </a:lnTo>
                <a:lnTo>
                  <a:pt x="155581" y="117240"/>
                </a:lnTo>
                <a:lnTo>
                  <a:pt x="157376" y="120770"/>
                </a:lnTo>
                <a:lnTo>
                  <a:pt x="159279" y="123828"/>
                </a:lnTo>
                <a:lnTo>
                  <a:pt x="161254" y="126573"/>
                </a:lnTo>
                <a:lnTo>
                  <a:pt x="163447" y="131505"/>
                </a:lnTo>
                <a:lnTo>
                  <a:pt x="164032" y="133807"/>
                </a:lnTo>
                <a:lnTo>
                  <a:pt x="166565" y="138247"/>
                </a:lnTo>
                <a:lnTo>
                  <a:pt x="168229" y="140419"/>
                </a:lnTo>
                <a:lnTo>
                  <a:pt x="170044" y="141867"/>
                </a:lnTo>
                <a:lnTo>
                  <a:pt x="171960" y="142832"/>
                </a:lnTo>
                <a:lnTo>
                  <a:pt x="175972" y="143905"/>
                </a:lnTo>
                <a:lnTo>
                  <a:pt x="178030" y="144191"/>
                </a:lnTo>
                <a:lnTo>
                  <a:pt x="184264" y="144763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9" name="SMARTInkAnnotation187"/>
          <p:cNvSpPr/>
          <p:nvPr/>
        </p:nvSpPr>
        <p:spPr>
          <a:xfrm>
            <a:off x="1147329" y="1454185"/>
            <a:ext cx="101263" cy="227571"/>
          </a:xfrm>
          <a:custGeom>
            <a:avLst/>
            <a:gdLst/>
            <a:ahLst/>
            <a:cxnLst/>
            <a:rect l="0" t="0" r="0" b="0"/>
            <a:pathLst>
              <a:path w="101263" h="227571">
                <a:moveTo>
                  <a:pt x="88844" y="69815"/>
                </a:moveTo>
                <a:lnTo>
                  <a:pt x="88844" y="112214"/>
                </a:lnTo>
                <a:lnTo>
                  <a:pt x="88138" y="116425"/>
                </a:lnTo>
                <a:lnTo>
                  <a:pt x="86961" y="120644"/>
                </a:lnTo>
                <a:lnTo>
                  <a:pt x="85470" y="124868"/>
                </a:lnTo>
                <a:lnTo>
                  <a:pt x="84477" y="129094"/>
                </a:lnTo>
                <a:lnTo>
                  <a:pt x="83815" y="133324"/>
                </a:lnTo>
                <a:lnTo>
                  <a:pt x="83373" y="137554"/>
                </a:lnTo>
                <a:lnTo>
                  <a:pt x="83078" y="141785"/>
                </a:lnTo>
                <a:lnTo>
                  <a:pt x="82882" y="146018"/>
                </a:lnTo>
                <a:lnTo>
                  <a:pt x="82751" y="150250"/>
                </a:lnTo>
                <a:lnTo>
                  <a:pt x="81958" y="154483"/>
                </a:lnTo>
                <a:lnTo>
                  <a:pt x="80723" y="158716"/>
                </a:lnTo>
                <a:lnTo>
                  <a:pt x="79194" y="162949"/>
                </a:lnTo>
                <a:lnTo>
                  <a:pt x="78175" y="167182"/>
                </a:lnTo>
                <a:lnTo>
                  <a:pt x="77495" y="171415"/>
                </a:lnTo>
                <a:lnTo>
                  <a:pt x="77042" y="175648"/>
                </a:lnTo>
                <a:lnTo>
                  <a:pt x="74656" y="182234"/>
                </a:lnTo>
                <a:lnTo>
                  <a:pt x="73031" y="184977"/>
                </a:lnTo>
                <a:lnTo>
                  <a:pt x="71226" y="191789"/>
                </a:lnTo>
                <a:lnTo>
                  <a:pt x="70424" y="198815"/>
                </a:lnTo>
                <a:lnTo>
                  <a:pt x="70067" y="204289"/>
                </a:lnTo>
                <a:lnTo>
                  <a:pt x="69266" y="206736"/>
                </a:lnTo>
                <a:lnTo>
                  <a:pt x="66493" y="211338"/>
                </a:lnTo>
                <a:lnTo>
                  <a:pt x="64790" y="215734"/>
                </a:lnTo>
                <a:lnTo>
                  <a:pt x="63697" y="220935"/>
                </a:lnTo>
                <a:lnTo>
                  <a:pt x="61665" y="223528"/>
                </a:lnTo>
                <a:lnTo>
                  <a:pt x="57981" y="227570"/>
                </a:lnTo>
                <a:lnTo>
                  <a:pt x="57679" y="227196"/>
                </a:lnTo>
                <a:lnTo>
                  <a:pt x="57154" y="223010"/>
                </a:lnTo>
                <a:lnTo>
                  <a:pt x="55227" y="220687"/>
                </a:lnTo>
                <a:lnTo>
                  <a:pt x="52017" y="217303"/>
                </a:lnTo>
                <a:lnTo>
                  <a:pt x="48237" y="213447"/>
                </a:lnTo>
                <a:lnTo>
                  <a:pt x="46947" y="210725"/>
                </a:lnTo>
                <a:lnTo>
                  <a:pt x="45513" y="203938"/>
                </a:lnTo>
                <a:lnTo>
                  <a:pt x="44425" y="200153"/>
                </a:lnTo>
                <a:lnTo>
                  <a:pt x="42993" y="196218"/>
                </a:lnTo>
                <a:lnTo>
                  <a:pt x="41333" y="192183"/>
                </a:lnTo>
                <a:lnTo>
                  <a:pt x="39520" y="188083"/>
                </a:lnTo>
                <a:lnTo>
                  <a:pt x="35623" y="179764"/>
                </a:lnTo>
                <a:lnTo>
                  <a:pt x="32889" y="175570"/>
                </a:lnTo>
                <a:lnTo>
                  <a:pt x="29655" y="171363"/>
                </a:lnTo>
                <a:lnTo>
                  <a:pt x="26087" y="167147"/>
                </a:lnTo>
                <a:lnTo>
                  <a:pt x="23002" y="162925"/>
                </a:lnTo>
                <a:lnTo>
                  <a:pt x="20239" y="158699"/>
                </a:lnTo>
                <a:lnTo>
                  <a:pt x="17691" y="154471"/>
                </a:lnTo>
                <a:lnTo>
                  <a:pt x="15287" y="149536"/>
                </a:lnTo>
                <a:lnTo>
                  <a:pt x="12978" y="144129"/>
                </a:lnTo>
                <a:lnTo>
                  <a:pt x="10733" y="138408"/>
                </a:lnTo>
                <a:lnTo>
                  <a:pt x="8530" y="133182"/>
                </a:lnTo>
                <a:lnTo>
                  <a:pt x="4200" y="123613"/>
                </a:lnTo>
                <a:lnTo>
                  <a:pt x="2762" y="119086"/>
                </a:lnTo>
                <a:lnTo>
                  <a:pt x="1804" y="114657"/>
                </a:lnTo>
                <a:lnTo>
                  <a:pt x="1166" y="110293"/>
                </a:lnTo>
                <a:lnTo>
                  <a:pt x="740" y="105972"/>
                </a:lnTo>
                <a:lnTo>
                  <a:pt x="456" y="101681"/>
                </a:lnTo>
                <a:lnTo>
                  <a:pt x="267" y="97409"/>
                </a:lnTo>
                <a:lnTo>
                  <a:pt x="56" y="87018"/>
                </a:lnTo>
                <a:lnTo>
                  <a:pt x="0" y="81283"/>
                </a:lnTo>
                <a:lnTo>
                  <a:pt x="669" y="76050"/>
                </a:lnTo>
                <a:lnTo>
                  <a:pt x="1821" y="71149"/>
                </a:lnTo>
                <a:lnTo>
                  <a:pt x="3295" y="66471"/>
                </a:lnTo>
                <a:lnTo>
                  <a:pt x="4983" y="61941"/>
                </a:lnTo>
                <a:lnTo>
                  <a:pt x="6815" y="57510"/>
                </a:lnTo>
                <a:lnTo>
                  <a:pt x="8742" y="53145"/>
                </a:lnTo>
                <a:lnTo>
                  <a:pt x="12766" y="44532"/>
                </a:lnTo>
                <a:lnTo>
                  <a:pt x="14827" y="40260"/>
                </a:lnTo>
                <a:lnTo>
                  <a:pt x="16907" y="36706"/>
                </a:lnTo>
                <a:lnTo>
                  <a:pt x="19001" y="33631"/>
                </a:lnTo>
                <a:lnTo>
                  <a:pt x="21102" y="30876"/>
                </a:lnTo>
                <a:lnTo>
                  <a:pt x="23915" y="27628"/>
                </a:lnTo>
                <a:lnTo>
                  <a:pt x="27202" y="24051"/>
                </a:lnTo>
                <a:lnTo>
                  <a:pt x="36691" y="14157"/>
                </a:lnTo>
                <a:lnTo>
                  <a:pt x="46223" y="4493"/>
                </a:lnTo>
                <a:lnTo>
                  <a:pt x="49134" y="2984"/>
                </a:lnTo>
                <a:lnTo>
                  <a:pt x="52487" y="1977"/>
                </a:lnTo>
                <a:lnTo>
                  <a:pt x="56134" y="1307"/>
                </a:lnTo>
                <a:lnTo>
                  <a:pt x="59271" y="859"/>
                </a:lnTo>
                <a:lnTo>
                  <a:pt x="62069" y="561"/>
                </a:lnTo>
                <a:lnTo>
                  <a:pt x="64639" y="362"/>
                </a:lnTo>
                <a:lnTo>
                  <a:pt x="67060" y="230"/>
                </a:lnTo>
                <a:lnTo>
                  <a:pt x="71631" y="83"/>
                </a:lnTo>
                <a:lnTo>
                  <a:pt x="81547" y="0"/>
                </a:lnTo>
                <a:lnTo>
                  <a:pt x="83979" y="694"/>
                </a:lnTo>
                <a:lnTo>
                  <a:pt x="85601" y="1862"/>
                </a:lnTo>
                <a:lnTo>
                  <a:pt x="88108" y="5041"/>
                </a:lnTo>
                <a:lnTo>
                  <a:pt x="89765" y="6877"/>
                </a:lnTo>
                <a:lnTo>
                  <a:pt x="91576" y="8806"/>
                </a:lnTo>
                <a:lnTo>
                  <a:pt x="92783" y="10798"/>
                </a:lnTo>
                <a:lnTo>
                  <a:pt x="95188" y="16972"/>
                </a:lnTo>
                <a:lnTo>
                  <a:pt x="98253" y="21164"/>
                </a:lnTo>
                <a:lnTo>
                  <a:pt x="99353" y="23976"/>
                </a:lnTo>
                <a:lnTo>
                  <a:pt x="100574" y="30862"/>
                </a:lnTo>
                <a:lnTo>
                  <a:pt x="100900" y="34674"/>
                </a:lnTo>
                <a:lnTo>
                  <a:pt x="101117" y="38627"/>
                </a:lnTo>
                <a:lnTo>
                  <a:pt x="101262" y="42673"/>
                </a:lnTo>
                <a:lnTo>
                  <a:pt x="100653" y="46076"/>
                </a:lnTo>
                <a:lnTo>
                  <a:pt x="98093" y="51738"/>
                </a:lnTo>
                <a:lnTo>
                  <a:pt x="96484" y="58488"/>
                </a:lnTo>
                <a:lnTo>
                  <a:pt x="96056" y="62264"/>
                </a:lnTo>
                <a:lnTo>
                  <a:pt x="95064" y="65486"/>
                </a:lnTo>
                <a:lnTo>
                  <a:pt x="92079" y="70949"/>
                </a:lnTo>
                <a:lnTo>
                  <a:pt x="90282" y="75728"/>
                </a:lnTo>
                <a:lnTo>
                  <a:pt x="89802" y="77990"/>
                </a:lnTo>
                <a:lnTo>
                  <a:pt x="87387" y="82386"/>
                </a:lnTo>
                <a:lnTo>
                  <a:pt x="85755" y="84545"/>
                </a:lnTo>
                <a:lnTo>
                  <a:pt x="83960" y="86691"/>
                </a:lnTo>
                <a:lnTo>
                  <a:pt x="82058" y="88827"/>
                </a:lnTo>
                <a:lnTo>
                  <a:pt x="80084" y="90956"/>
                </a:lnTo>
                <a:lnTo>
                  <a:pt x="78768" y="93081"/>
                </a:lnTo>
                <a:lnTo>
                  <a:pt x="77306" y="97324"/>
                </a:lnTo>
                <a:lnTo>
                  <a:pt x="76210" y="98738"/>
                </a:lnTo>
                <a:lnTo>
                  <a:pt x="74773" y="99680"/>
                </a:lnTo>
                <a:lnTo>
                  <a:pt x="73109" y="100308"/>
                </a:lnTo>
                <a:lnTo>
                  <a:pt x="71294" y="100727"/>
                </a:lnTo>
                <a:lnTo>
                  <a:pt x="69378" y="101007"/>
                </a:lnTo>
                <a:lnTo>
                  <a:pt x="67395" y="101193"/>
                </a:lnTo>
                <a:lnTo>
                  <a:pt x="65366" y="101317"/>
                </a:lnTo>
                <a:lnTo>
                  <a:pt x="61230" y="101455"/>
                </a:lnTo>
                <a:lnTo>
                  <a:pt x="59139" y="100786"/>
                </a:lnTo>
                <a:lnTo>
                  <a:pt x="57038" y="99634"/>
                </a:lnTo>
                <a:lnTo>
                  <a:pt x="50720" y="95215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0" name="SMARTInkAnnotation188"/>
          <p:cNvSpPr/>
          <p:nvPr/>
        </p:nvSpPr>
        <p:spPr>
          <a:xfrm>
            <a:off x="1299714" y="1460533"/>
            <a:ext cx="114361" cy="165045"/>
          </a:xfrm>
          <a:custGeom>
            <a:avLst/>
            <a:gdLst/>
            <a:ahLst/>
            <a:cxnLst/>
            <a:rect l="0" t="0" r="0" b="0"/>
            <a:pathLst>
              <a:path w="114361" h="165045">
                <a:moveTo>
                  <a:pt x="6352" y="158717"/>
                </a:moveTo>
                <a:lnTo>
                  <a:pt x="6352" y="162088"/>
                </a:lnTo>
                <a:lnTo>
                  <a:pt x="5646" y="163081"/>
                </a:lnTo>
                <a:lnTo>
                  <a:pt x="4469" y="163743"/>
                </a:lnTo>
                <a:lnTo>
                  <a:pt x="76" y="165044"/>
                </a:lnTo>
                <a:lnTo>
                  <a:pt x="21" y="161689"/>
                </a:lnTo>
                <a:lnTo>
                  <a:pt x="0" y="144672"/>
                </a:lnTo>
                <a:lnTo>
                  <a:pt x="706" y="142298"/>
                </a:lnTo>
                <a:lnTo>
                  <a:pt x="3372" y="137779"/>
                </a:lnTo>
                <a:lnTo>
                  <a:pt x="4365" y="134175"/>
                </a:lnTo>
                <a:lnTo>
                  <a:pt x="5027" y="129655"/>
                </a:lnTo>
                <a:lnTo>
                  <a:pt x="5469" y="124526"/>
                </a:lnTo>
                <a:lnTo>
                  <a:pt x="6469" y="119695"/>
                </a:lnTo>
                <a:lnTo>
                  <a:pt x="7842" y="115063"/>
                </a:lnTo>
                <a:lnTo>
                  <a:pt x="9464" y="110565"/>
                </a:lnTo>
                <a:lnTo>
                  <a:pt x="10544" y="106154"/>
                </a:lnTo>
                <a:lnTo>
                  <a:pt x="11265" y="101803"/>
                </a:lnTo>
                <a:lnTo>
                  <a:pt x="11745" y="97491"/>
                </a:lnTo>
                <a:lnTo>
                  <a:pt x="12772" y="93205"/>
                </a:lnTo>
                <a:lnTo>
                  <a:pt x="14162" y="88937"/>
                </a:lnTo>
                <a:lnTo>
                  <a:pt x="15795" y="84680"/>
                </a:lnTo>
                <a:lnTo>
                  <a:pt x="18295" y="79726"/>
                </a:lnTo>
                <a:lnTo>
                  <a:pt x="21374" y="74306"/>
                </a:lnTo>
                <a:lnTo>
                  <a:pt x="24839" y="68576"/>
                </a:lnTo>
                <a:lnTo>
                  <a:pt x="27149" y="63345"/>
                </a:lnTo>
                <a:lnTo>
                  <a:pt x="28688" y="58447"/>
                </a:lnTo>
                <a:lnTo>
                  <a:pt x="29715" y="53770"/>
                </a:lnTo>
                <a:lnTo>
                  <a:pt x="31105" y="49241"/>
                </a:lnTo>
                <a:lnTo>
                  <a:pt x="32738" y="44811"/>
                </a:lnTo>
                <a:lnTo>
                  <a:pt x="34533" y="40446"/>
                </a:lnTo>
                <a:lnTo>
                  <a:pt x="36435" y="36125"/>
                </a:lnTo>
                <a:lnTo>
                  <a:pt x="40432" y="27561"/>
                </a:lnTo>
                <a:lnTo>
                  <a:pt x="41780" y="24008"/>
                </a:lnTo>
                <a:lnTo>
                  <a:pt x="42678" y="20933"/>
                </a:lnTo>
                <a:lnTo>
                  <a:pt x="43278" y="18178"/>
                </a:lnTo>
                <a:lnTo>
                  <a:pt x="45826" y="13235"/>
                </a:lnTo>
                <a:lnTo>
                  <a:pt x="47494" y="10929"/>
                </a:lnTo>
                <a:lnTo>
                  <a:pt x="49347" y="6485"/>
                </a:lnTo>
                <a:lnTo>
                  <a:pt x="50743" y="348"/>
                </a:lnTo>
                <a:lnTo>
                  <a:pt x="54177" y="80"/>
                </a:lnTo>
                <a:lnTo>
                  <a:pt x="56293" y="0"/>
                </a:lnTo>
                <a:lnTo>
                  <a:pt x="56788" y="3745"/>
                </a:lnTo>
                <a:lnTo>
                  <a:pt x="56920" y="6719"/>
                </a:lnTo>
                <a:lnTo>
                  <a:pt x="57714" y="9407"/>
                </a:lnTo>
                <a:lnTo>
                  <a:pt x="60479" y="14275"/>
                </a:lnTo>
                <a:lnTo>
                  <a:pt x="62204" y="16561"/>
                </a:lnTo>
                <a:lnTo>
                  <a:pt x="64061" y="18791"/>
                </a:lnTo>
                <a:lnTo>
                  <a:pt x="66004" y="20983"/>
                </a:lnTo>
                <a:lnTo>
                  <a:pt x="67300" y="24561"/>
                </a:lnTo>
                <a:lnTo>
                  <a:pt x="68164" y="29063"/>
                </a:lnTo>
                <a:lnTo>
                  <a:pt x="68740" y="34181"/>
                </a:lnTo>
                <a:lnTo>
                  <a:pt x="69830" y="39004"/>
                </a:lnTo>
                <a:lnTo>
                  <a:pt x="71262" y="43630"/>
                </a:lnTo>
                <a:lnTo>
                  <a:pt x="72923" y="48126"/>
                </a:lnTo>
                <a:lnTo>
                  <a:pt x="74737" y="52534"/>
                </a:lnTo>
                <a:lnTo>
                  <a:pt x="76652" y="56884"/>
                </a:lnTo>
                <a:lnTo>
                  <a:pt x="78634" y="61195"/>
                </a:lnTo>
                <a:lnTo>
                  <a:pt x="80662" y="66186"/>
                </a:lnTo>
                <a:lnTo>
                  <a:pt x="82720" y="71629"/>
                </a:lnTo>
                <a:lnTo>
                  <a:pt x="84798" y="77375"/>
                </a:lnTo>
                <a:lnTo>
                  <a:pt x="86889" y="82617"/>
                </a:lnTo>
                <a:lnTo>
                  <a:pt x="88989" y="87522"/>
                </a:lnTo>
                <a:lnTo>
                  <a:pt x="91095" y="92204"/>
                </a:lnTo>
                <a:lnTo>
                  <a:pt x="92499" y="96736"/>
                </a:lnTo>
                <a:lnTo>
                  <a:pt x="93435" y="101168"/>
                </a:lnTo>
                <a:lnTo>
                  <a:pt x="94059" y="105535"/>
                </a:lnTo>
                <a:lnTo>
                  <a:pt x="95181" y="109857"/>
                </a:lnTo>
                <a:lnTo>
                  <a:pt x="96635" y="114149"/>
                </a:lnTo>
                <a:lnTo>
                  <a:pt x="98311" y="118421"/>
                </a:lnTo>
                <a:lnTo>
                  <a:pt x="99428" y="122681"/>
                </a:lnTo>
                <a:lnTo>
                  <a:pt x="100172" y="126932"/>
                </a:lnTo>
                <a:lnTo>
                  <a:pt x="100669" y="131177"/>
                </a:lnTo>
                <a:lnTo>
                  <a:pt x="101706" y="134712"/>
                </a:lnTo>
                <a:lnTo>
                  <a:pt x="103103" y="137775"/>
                </a:lnTo>
                <a:lnTo>
                  <a:pt x="104740" y="140522"/>
                </a:lnTo>
                <a:lnTo>
                  <a:pt x="106538" y="143059"/>
                </a:lnTo>
                <a:lnTo>
                  <a:pt x="108443" y="145456"/>
                </a:lnTo>
                <a:lnTo>
                  <a:pt x="110418" y="147760"/>
                </a:lnTo>
                <a:lnTo>
                  <a:pt x="111735" y="150001"/>
                </a:lnTo>
                <a:lnTo>
                  <a:pt x="113199" y="154373"/>
                </a:lnTo>
                <a:lnTo>
                  <a:pt x="113849" y="158668"/>
                </a:lnTo>
                <a:lnTo>
                  <a:pt x="114360" y="164956"/>
                </a:lnTo>
                <a:lnTo>
                  <a:pt x="110993" y="165034"/>
                </a:lnTo>
                <a:lnTo>
                  <a:pt x="110001" y="164339"/>
                </a:lnTo>
                <a:lnTo>
                  <a:pt x="109339" y="163171"/>
                </a:lnTo>
                <a:lnTo>
                  <a:pt x="108015" y="158717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1" name="SMARTInkAnnotation189"/>
          <p:cNvSpPr/>
          <p:nvPr/>
        </p:nvSpPr>
        <p:spPr>
          <a:xfrm>
            <a:off x="1318806" y="1549400"/>
            <a:ext cx="82570" cy="12701"/>
          </a:xfrm>
          <a:custGeom>
            <a:avLst/>
            <a:gdLst/>
            <a:ahLst/>
            <a:cxnLst/>
            <a:rect l="0" t="0" r="0" b="0"/>
            <a:pathLst>
              <a:path w="82570" h="12701">
                <a:moveTo>
                  <a:pt x="25384" y="12700"/>
                </a:moveTo>
                <a:lnTo>
                  <a:pt x="22011" y="12700"/>
                </a:lnTo>
                <a:lnTo>
                  <a:pt x="20311" y="11994"/>
                </a:lnTo>
                <a:lnTo>
                  <a:pt x="18472" y="10818"/>
                </a:lnTo>
                <a:lnTo>
                  <a:pt x="16540" y="9329"/>
                </a:lnTo>
                <a:lnTo>
                  <a:pt x="14546" y="8336"/>
                </a:lnTo>
                <a:lnTo>
                  <a:pt x="12511" y="7674"/>
                </a:lnTo>
                <a:lnTo>
                  <a:pt x="10448" y="7232"/>
                </a:lnTo>
                <a:lnTo>
                  <a:pt x="8366" y="6233"/>
                </a:lnTo>
                <a:lnTo>
                  <a:pt x="6273" y="4861"/>
                </a:lnTo>
                <a:lnTo>
                  <a:pt x="1213" y="960"/>
                </a:lnTo>
                <a:lnTo>
                  <a:pt x="798" y="1345"/>
                </a:lnTo>
                <a:lnTo>
                  <a:pt x="522" y="2308"/>
                </a:lnTo>
                <a:lnTo>
                  <a:pt x="0" y="6113"/>
                </a:lnTo>
                <a:lnTo>
                  <a:pt x="696" y="6898"/>
                </a:lnTo>
                <a:lnTo>
                  <a:pt x="3351" y="9651"/>
                </a:lnTo>
                <a:lnTo>
                  <a:pt x="5047" y="10667"/>
                </a:lnTo>
                <a:lnTo>
                  <a:pt x="6884" y="11345"/>
                </a:lnTo>
                <a:lnTo>
                  <a:pt x="11532" y="12432"/>
                </a:lnTo>
                <a:lnTo>
                  <a:pt x="13325" y="12521"/>
                </a:lnTo>
                <a:lnTo>
                  <a:pt x="19083" y="12620"/>
                </a:lnTo>
                <a:lnTo>
                  <a:pt x="47989" y="12693"/>
                </a:lnTo>
                <a:lnTo>
                  <a:pt x="52456" y="11990"/>
                </a:lnTo>
                <a:lnTo>
                  <a:pt x="56846" y="10815"/>
                </a:lnTo>
                <a:lnTo>
                  <a:pt x="61184" y="9327"/>
                </a:lnTo>
                <a:lnTo>
                  <a:pt x="65489" y="7629"/>
                </a:lnTo>
                <a:lnTo>
                  <a:pt x="69770" y="5791"/>
                </a:lnTo>
                <a:lnTo>
                  <a:pt x="82569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2" name="SMARTInkAnnotation190"/>
          <p:cNvSpPr/>
          <p:nvPr/>
        </p:nvSpPr>
        <p:spPr>
          <a:xfrm>
            <a:off x="1471556" y="1441483"/>
            <a:ext cx="247518" cy="228248"/>
          </a:xfrm>
          <a:custGeom>
            <a:avLst/>
            <a:gdLst/>
            <a:ahLst/>
            <a:cxnLst/>
            <a:rect l="0" t="0" r="0" b="0"/>
            <a:pathLst>
              <a:path w="247518" h="228248">
                <a:moveTo>
                  <a:pt x="56898" y="95217"/>
                </a:moveTo>
                <a:lnTo>
                  <a:pt x="60272" y="101959"/>
                </a:lnTo>
                <a:lnTo>
                  <a:pt x="61928" y="109032"/>
                </a:lnTo>
                <a:lnTo>
                  <a:pt x="62369" y="112894"/>
                </a:lnTo>
                <a:lnTo>
                  <a:pt x="61958" y="116879"/>
                </a:lnTo>
                <a:lnTo>
                  <a:pt x="60977" y="120947"/>
                </a:lnTo>
                <a:lnTo>
                  <a:pt x="59617" y="125071"/>
                </a:lnTo>
                <a:lnTo>
                  <a:pt x="58711" y="129230"/>
                </a:lnTo>
                <a:lnTo>
                  <a:pt x="58107" y="133415"/>
                </a:lnTo>
                <a:lnTo>
                  <a:pt x="57704" y="137615"/>
                </a:lnTo>
                <a:lnTo>
                  <a:pt x="57436" y="142533"/>
                </a:lnTo>
                <a:lnTo>
                  <a:pt x="57137" y="153641"/>
                </a:lnTo>
                <a:lnTo>
                  <a:pt x="56969" y="168423"/>
                </a:lnTo>
                <a:lnTo>
                  <a:pt x="56240" y="172949"/>
                </a:lnTo>
                <a:lnTo>
                  <a:pt x="55047" y="177377"/>
                </a:lnTo>
                <a:lnTo>
                  <a:pt x="53546" y="181740"/>
                </a:lnTo>
                <a:lnTo>
                  <a:pt x="52546" y="186060"/>
                </a:lnTo>
                <a:lnTo>
                  <a:pt x="51879" y="190352"/>
                </a:lnTo>
                <a:lnTo>
                  <a:pt x="51434" y="194623"/>
                </a:lnTo>
                <a:lnTo>
                  <a:pt x="50940" y="201251"/>
                </a:lnTo>
                <a:lnTo>
                  <a:pt x="50720" y="207255"/>
                </a:lnTo>
                <a:lnTo>
                  <a:pt x="50555" y="223099"/>
                </a:lnTo>
                <a:lnTo>
                  <a:pt x="50545" y="228247"/>
                </a:lnTo>
                <a:lnTo>
                  <a:pt x="50544" y="185914"/>
                </a:lnTo>
                <a:lnTo>
                  <a:pt x="49838" y="181787"/>
                </a:lnTo>
                <a:lnTo>
                  <a:pt x="48662" y="177625"/>
                </a:lnTo>
                <a:lnTo>
                  <a:pt x="43633" y="163143"/>
                </a:lnTo>
                <a:lnTo>
                  <a:pt x="41701" y="157435"/>
                </a:lnTo>
                <a:lnTo>
                  <a:pt x="39707" y="152218"/>
                </a:lnTo>
                <a:lnTo>
                  <a:pt x="37671" y="147328"/>
                </a:lnTo>
                <a:lnTo>
                  <a:pt x="35609" y="142658"/>
                </a:lnTo>
                <a:lnTo>
                  <a:pt x="33527" y="137428"/>
                </a:lnTo>
                <a:lnTo>
                  <a:pt x="29332" y="125972"/>
                </a:lnTo>
                <a:lnTo>
                  <a:pt x="27225" y="120659"/>
                </a:lnTo>
                <a:lnTo>
                  <a:pt x="25114" y="115706"/>
                </a:lnTo>
                <a:lnTo>
                  <a:pt x="23001" y="110993"/>
                </a:lnTo>
                <a:lnTo>
                  <a:pt x="20886" y="105734"/>
                </a:lnTo>
                <a:lnTo>
                  <a:pt x="16654" y="94247"/>
                </a:lnTo>
                <a:lnTo>
                  <a:pt x="15243" y="88926"/>
                </a:lnTo>
                <a:lnTo>
                  <a:pt x="14302" y="83967"/>
                </a:lnTo>
                <a:lnTo>
                  <a:pt x="13675" y="79250"/>
                </a:lnTo>
                <a:lnTo>
                  <a:pt x="12551" y="74695"/>
                </a:lnTo>
                <a:lnTo>
                  <a:pt x="11095" y="70247"/>
                </a:lnTo>
                <a:lnTo>
                  <a:pt x="9419" y="65870"/>
                </a:lnTo>
                <a:lnTo>
                  <a:pt x="8302" y="61541"/>
                </a:lnTo>
                <a:lnTo>
                  <a:pt x="7557" y="57244"/>
                </a:lnTo>
                <a:lnTo>
                  <a:pt x="7060" y="52968"/>
                </a:lnTo>
                <a:lnTo>
                  <a:pt x="6023" y="48707"/>
                </a:lnTo>
                <a:lnTo>
                  <a:pt x="4625" y="44454"/>
                </a:lnTo>
                <a:lnTo>
                  <a:pt x="2988" y="40209"/>
                </a:lnTo>
                <a:lnTo>
                  <a:pt x="1896" y="35967"/>
                </a:lnTo>
                <a:lnTo>
                  <a:pt x="1169" y="31728"/>
                </a:lnTo>
                <a:lnTo>
                  <a:pt x="683" y="27491"/>
                </a:lnTo>
                <a:lnTo>
                  <a:pt x="144" y="20901"/>
                </a:lnTo>
                <a:lnTo>
                  <a:pt x="0" y="18157"/>
                </a:lnTo>
                <a:lnTo>
                  <a:pt x="610" y="15621"/>
                </a:lnTo>
                <a:lnTo>
                  <a:pt x="4136" y="8682"/>
                </a:lnTo>
                <a:lnTo>
                  <a:pt x="5209" y="4310"/>
                </a:lnTo>
                <a:lnTo>
                  <a:pt x="6201" y="2862"/>
                </a:lnTo>
                <a:lnTo>
                  <a:pt x="7568" y="1897"/>
                </a:lnTo>
                <a:lnTo>
                  <a:pt x="10970" y="825"/>
                </a:lnTo>
                <a:lnTo>
                  <a:pt x="17560" y="221"/>
                </a:lnTo>
                <a:lnTo>
                  <a:pt x="27436" y="42"/>
                </a:lnTo>
                <a:lnTo>
                  <a:pt x="32743" y="0"/>
                </a:lnTo>
                <a:lnTo>
                  <a:pt x="39338" y="1863"/>
                </a:lnTo>
                <a:lnTo>
                  <a:pt x="46270" y="5043"/>
                </a:lnTo>
                <a:lnTo>
                  <a:pt x="51704" y="8808"/>
                </a:lnTo>
                <a:lnTo>
                  <a:pt x="58732" y="14894"/>
                </a:lnTo>
                <a:lnTo>
                  <a:pt x="65009" y="19066"/>
                </a:lnTo>
                <a:lnTo>
                  <a:pt x="71799" y="23272"/>
                </a:lnTo>
                <a:lnTo>
                  <a:pt x="77170" y="27493"/>
                </a:lnTo>
                <a:lnTo>
                  <a:pt x="84163" y="33836"/>
                </a:lnTo>
                <a:lnTo>
                  <a:pt x="90706" y="40184"/>
                </a:lnTo>
                <a:lnTo>
                  <a:pt x="92145" y="42301"/>
                </a:lnTo>
                <a:lnTo>
                  <a:pt x="93744" y="46534"/>
                </a:lnTo>
                <a:lnTo>
                  <a:pt x="94643" y="52884"/>
                </a:lnTo>
                <a:lnTo>
                  <a:pt x="95475" y="55000"/>
                </a:lnTo>
                <a:lnTo>
                  <a:pt x="99314" y="61350"/>
                </a:lnTo>
                <a:lnTo>
                  <a:pt x="100460" y="65583"/>
                </a:lnTo>
                <a:lnTo>
                  <a:pt x="100059" y="67700"/>
                </a:lnTo>
                <a:lnTo>
                  <a:pt x="96226" y="74285"/>
                </a:lnTo>
                <a:lnTo>
                  <a:pt x="95825" y="74912"/>
                </a:lnTo>
                <a:lnTo>
                  <a:pt x="95379" y="77491"/>
                </a:lnTo>
                <a:lnTo>
                  <a:pt x="95260" y="79166"/>
                </a:lnTo>
                <a:lnTo>
                  <a:pt x="94475" y="80989"/>
                </a:lnTo>
                <a:lnTo>
                  <a:pt x="90702" y="86925"/>
                </a:lnTo>
                <a:lnTo>
                  <a:pt x="88565" y="93152"/>
                </a:lnTo>
                <a:lnTo>
                  <a:pt x="83758" y="99696"/>
                </a:lnTo>
                <a:lnTo>
                  <a:pt x="83277" y="100319"/>
                </a:lnTo>
                <a:lnTo>
                  <a:pt x="82250" y="100735"/>
                </a:lnTo>
                <a:lnTo>
                  <a:pt x="76928" y="101457"/>
                </a:lnTo>
                <a:lnTo>
                  <a:pt x="76606" y="102199"/>
                </a:lnTo>
                <a:lnTo>
                  <a:pt x="75968" y="107839"/>
                </a:lnTo>
                <a:lnTo>
                  <a:pt x="75961" y="116748"/>
                </a:lnTo>
                <a:lnTo>
                  <a:pt x="76667" y="118038"/>
                </a:lnTo>
                <a:lnTo>
                  <a:pt x="77843" y="118898"/>
                </a:lnTo>
                <a:lnTo>
                  <a:pt x="79334" y="119471"/>
                </a:lnTo>
                <a:lnTo>
                  <a:pt x="80327" y="120558"/>
                </a:lnTo>
                <a:lnTo>
                  <a:pt x="80990" y="121989"/>
                </a:lnTo>
                <a:lnTo>
                  <a:pt x="81431" y="123648"/>
                </a:lnTo>
                <a:lnTo>
                  <a:pt x="83805" y="127373"/>
                </a:lnTo>
                <a:lnTo>
                  <a:pt x="85426" y="129355"/>
                </a:lnTo>
                <a:lnTo>
                  <a:pt x="87213" y="130675"/>
                </a:lnTo>
                <a:lnTo>
                  <a:pt x="91081" y="132143"/>
                </a:lnTo>
                <a:lnTo>
                  <a:pt x="92394" y="133240"/>
                </a:lnTo>
                <a:lnTo>
                  <a:pt x="93270" y="134677"/>
                </a:lnTo>
                <a:lnTo>
                  <a:pt x="93854" y="136340"/>
                </a:lnTo>
                <a:lnTo>
                  <a:pt x="95656" y="138155"/>
                </a:lnTo>
                <a:lnTo>
                  <a:pt x="101422" y="142052"/>
                </a:lnTo>
                <a:lnTo>
                  <a:pt x="106809" y="144255"/>
                </a:lnTo>
                <a:lnTo>
                  <a:pt x="109234" y="144842"/>
                </a:lnTo>
                <a:lnTo>
                  <a:pt x="113811" y="147376"/>
                </a:lnTo>
                <a:lnTo>
                  <a:pt x="116020" y="149040"/>
                </a:lnTo>
                <a:lnTo>
                  <a:pt x="118905" y="150149"/>
                </a:lnTo>
                <a:lnTo>
                  <a:pt x="125875" y="151381"/>
                </a:lnTo>
                <a:lnTo>
                  <a:pt x="131797" y="151929"/>
                </a:lnTo>
                <a:lnTo>
                  <a:pt x="139101" y="152237"/>
                </a:lnTo>
                <a:lnTo>
                  <a:pt x="147618" y="152329"/>
                </a:lnTo>
                <a:lnTo>
                  <a:pt x="170138" y="152365"/>
                </a:lnTo>
                <a:lnTo>
                  <a:pt x="173339" y="151660"/>
                </a:lnTo>
                <a:lnTo>
                  <a:pt x="178779" y="148995"/>
                </a:lnTo>
                <a:lnTo>
                  <a:pt x="185810" y="143528"/>
                </a:lnTo>
                <a:lnTo>
                  <a:pt x="192365" y="137440"/>
                </a:lnTo>
                <a:lnTo>
                  <a:pt x="198531" y="133268"/>
                </a:lnTo>
                <a:lnTo>
                  <a:pt x="205271" y="129062"/>
                </a:lnTo>
                <a:lnTo>
                  <a:pt x="210621" y="124841"/>
                </a:lnTo>
                <a:lnTo>
                  <a:pt x="217602" y="118497"/>
                </a:lnTo>
                <a:lnTo>
                  <a:pt x="219101" y="116382"/>
                </a:lnTo>
                <a:lnTo>
                  <a:pt x="221919" y="110033"/>
                </a:lnTo>
                <a:lnTo>
                  <a:pt x="226205" y="103683"/>
                </a:lnTo>
                <a:lnTo>
                  <a:pt x="227455" y="99450"/>
                </a:lnTo>
                <a:lnTo>
                  <a:pt x="228159" y="93100"/>
                </a:lnTo>
                <a:lnTo>
                  <a:pt x="228368" y="86750"/>
                </a:lnTo>
                <a:lnTo>
                  <a:pt x="227691" y="84633"/>
                </a:lnTo>
                <a:lnTo>
                  <a:pt x="224071" y="78283"/>
                </a:lnTo>
                <a:lnTo>
                  <a:pt x="222977" y="74050"/>
                </a:lnTo>
                <a:lnTo>
                  <a:pt x="221979" y="72639"/>
                </a:lnTo>
                <a:lnTo>
                  <a:pt x="220608" y="71698"/>
                </a:lnTo>
                <a:lnTo>
                  <a:pt x="218988" y="71071"/>
                </a:lnTo>
                <a:lnTo>
                  <a:pt x="211315" y="65701"/>
                </a:lnTo>
                <a:lnTo>
                  <a:pt x="207188" y="64460"/>
                </a:lnTo>
                <a:lnTo>
                  <a:pt x="201118" y="63908"/>
                </a:lnTo>
                <a:lnTo>
                  <a:pt x="197523" y="63761"/>
                </a:lnTo>
                <a:lnTo>
                  <a:pt x="195126" y="62957"/>
                </a:lnTo>
                <a:lnTo>
                  <a:pt x="193528" y="61716"/>
                </a:lnTo>
                <a:lnTo>
                  <a:pt x="192462" y="60183"/>
                </a:lnTo>
                <a:lnTo>
                  <a:pt x="191046" y="59161"/>
                </a:lnTo>
                <a:lnTo>
                  <a:pt x="187590" y="58025"/>
                </a:lnTo>
                <a:lnTo>
                  <a:pt x="181818" y="57521"/>
                </a:lnTo>
                <a:lnTo>
                  <a:pt x="175252" y="57296"/>
                </a:lnTo>
                <a:lnTo>
                  <a:pt x="166416" y="57140"/>
                </a:lnTo>
                <a:lnTo>
                  <a:pt x="163700" y="59009"/>
                </a:lnTo>
                <a:lnTo>
                  <a:pt x="161987" y="60495"/>
                </a:lnTo>
                <a:lnTo>
                  <a:pt x="160139" y="61486"/>
                </a:lnTo>
                <a:lnTo>
                  <a:pt x="154166" y="63585"/>
                </a:lnTo>
                <a:lnTo>
                  <a:pt x="147088" y="68857"/>
                </a:lnTo>
                <a:lnTo>
                  <a:pt x="142846" y="72903"/>
                </a:lnTo>
                <a:lnTo>
                  <a:pt x="141731" y="75402"/>
                </a:lnTo>
                <a:lnTo>
                  <a:pt x="140491" y="81942"/>
                </a:lnTo>
                <a:lnTo>
                  <a:pt x="139941" y="87670"/>
                </a:lnTo>
                <a:lnTo>
                  <a:pt x="139696" y="93274"/>
                </a:lnTo>
                <a:lnTo>
                  <a:pt x="139538" y="108369"/>
                </a:lnTo>
                <a:lnTo>
                  <a:pt x="139526" y="112452"/>
                </a:lnTo>
                <a:lnTo>
                  <a:pt x="140223" y="115879"/>
                </a:lnTo>
                <a:lnTo>
                  <a:pt x="142881" y="121569"/>
                </a:lnTo>
                <a:lnTo>
                  <a:pt x="144533" y="128331"/>
                </a:lnTo>
                <a:lnTo>
                  <a:pt x="144973" y="132109"/>
                </a:lnTo>
                <a:lnTo>
                  <a:pt x="145973" y="135334"/>
                </a:lnTo>
                <a:lnTo>
                  <a:pt x="148966" y="140799"/>
                </a:lnTo>
                <a:lnTo>
                  <a:pt x="150767" y="147461"/>
                </a:lnTo>
                <a:lnTo>
                  <a:pt x="151247" y="151213"/>
                </a:lnTo>
                <a:lnTo>
                  <a:pt x="153664" y="157263"/>
                </a:lnTo>
                <a:lnTo>
                  <a:pt x="155296" y="159865"/>
                </a:lnTo>
                <a:lnTo>
                  <a:pt x="160876" y="164636"/>
                </a:lnTo>
                <a:lnTo>
                  <a:pt x="167356" y="169109"/>
                </a:lnTo>
                <a:lnTo>
                  <a:pt x="174974" y="175594"/>
                </a:lnTo>
                <a:lnTo>
                  <a:pt x="179505" y="179858"/>
                </a:lnTo>
                <a:lnTo>
                  <a:pt x="181702" y="181278"/>
                </a:lnTo>
                <a:lnTo>
                  <a:pt x="192183" y="185438"/>
                </a:lnTo>
                <a:lnTo>
                  <a:pt x="198921" y="188232"/>
                </a:lnTo>
                <a:lnTo>
                  <a:pt x="204268" y="189473"/>
                </a:lnTo>
                <a:lnTo>
                  <a:pt x="210881" y="190025"/>
                </a:lnTo>
                <a:lnTo>
                  <a:pt x="214621" y="190173"/>
                </a:lnTo>
                <a:lnTo>
                  <a:pt x="217821" y="189565"/>
                </a:lnTo>
                <a:lnTo>
                  <a:pt x="223258" y="187009"/>
                </a:lnTo>
                <a:lnTo>
                  <a:pt x="229911" y="185402"/>
                </a:lnTo>
                <a:lnTo>
                  <a:pt x="233662" y="184974"/>
                </a:lnTo>
                <a:lnTo>
                  <a:pt x="236868" y="183983"/>
                </a:lnTo>
                <a:lnTo>
                  <a:pt x="239712" y="182616"/>
                </a:lnTo>
                <a:lnTo>
                  <a:pt x="247517" y="177767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3" name="SMARTInkAnnotation191"/>
          <p:cNvSpPr/>
          <p:nvPr/>
        </p:nvSpPr>
        <p:spPr>
          <a:xfrm>
            <a:off x="1763558" y="1473202"/>
            <a:ext cx="130497" cy="157833"/>
          </a:xfrm>
          <a:custGeom>
            <a:avLst/>
            <a:gdLst/>
            <a:ahLst/>
            <a:cxnLst/>
            <a:rect l="0" t="0" r="0" b="0"/>
            <a:pathLst>
              <a:path w="130497" h="157833">
                <a:moveTo>
                  <a:pt x="31763" y="76198"/>
                </a:moveTo>
                <a:lnTo>
                  <a:pt x="37234" y="76198"/>
                </a:lnTo>
                <a:lnTo>
                  <a:pt x="37724" y="79961"/>
                </a:lnTo>
                <a:lnTo>
                  <a:pt x="38039" y="87133"/>
                </a:lnTo>
                <a:lnTo>
                  <a:pt x="38116" y="121823"/>
                </a:lnTo>
                <a:lnTo>
                  <a:pt x="37410" y="124254"/>
                </a:lnTo>
                <a:lnTo>
                  <a:pt x="34743" y="128836"/>
                </a:lnTo>
                <a:lnTo>
                  <a:pt x="33088" y="133224"/>
                </a:lnTo>
                <a:lnTo>
                  <a:pt x="32352" y="137526"/>
                </a:lnTo>
                <a:lnTo>
                  <a:pt x="32024" y="141790"/>
                </a:lnTo>
                <a:lnTo>
                  <a:pt x="31879" y="146037"/>
                </a:lnTo>
                <a:lnTo>
                  <a:pt x="31770" y="152026"/>
                </a:lnTo>
                <a:lnTo>
                  <a:pt x="31763" y="157832"/>
                </a:lnTo>
                <a:lnTo>
                  <a:pt x="31763" y="137542"/>
                </a:lnTo>
                <a:lnTo>
                  <a:pt x="31057" y="135438"/>
                </a:lnTo>
                <a:lnTo>
                  <a:pt x="28390" y="131219"/>
                </a:lnTo>
                <a:lnTo>
                  <a:pt x="26733" y="126993"/>
                </a:lnTo>
                <a:lnTo>
                  <a:pt x="26292" y="124878"/>
                </a:lnTo>
                <a:lnTo>
                  <a:pt x="25292" y="121351"/>
                </a:lnTo>
                <a:lnTo>
                  <a:pt x="22297" y="111788"/>
                </a:lnTo>
                <a:lnTo>
                  <a:pt x="21217" y="107686"/>
                </a:lnTo>
                <a:lnTo>
                  <a:pt x="20496" y="104245"/>
                </a:lnTo>
                <a:lnTo>
                  <a:pt x="20015" y="101246"/>
                </a:lnTo>
                <a:lnTo>
                  <a:pt x="18989" y="97130"/>
                </a:lnTo>
                <a:lnTo>
                  <a:pt x="17599" y="92269"/>
                </a:lnTo>
                <a:lnTo>
                  <a:pt x="15966" y="86912"/>
                </a:lnTo>
                <a:lnTo>
                  <a:pt x="14878" y="82635"/>
                </a:lnTo>
                <a:lnTo>
                  <a:pt x="14152" y="79078"/>
                </a:lnTo>
                <a:lnTo>
                  <a:pt x="13669" y="76001"/>
                </a:lnTo>
                <a:lnTo>
                  <a:pt x="12640" y="71834"/>
                </a:lnTo>
                <a:lnTo>
                  <a:pt x="11248" y="66938"/>
                </a:lnTo>
                <a:lnTo>
                  <a:pt x="9614" y="61558"/>
                </a:lnTo>
                <a:lnTo>
                  <a:pt x="8525" y="56560"/>
                </a:lnTo>
                <a:lnTo>
                  <a:pt x="7799" y="51817"/>
                </a:lnTo>
                <a:lnTo>
                  <a:pt x="7315" y="47244"/>
                </a:lnTo>
                <a:lnTo>
                  <a:pt x="6992" y="43490"/>
                </a:lnTo>
                <a:lnTo>
                  <a:pt x="6777" y="40281"/>
                </a:lnTo>
                <a:lnTo>
                  <a:pt x="6634" y="37437"/>
                </a:lnTo>
                <a:lnTo>
                  <a:pt x="5832" y="34129"/>
                </a:lnTo>
                <a:lnTo>
                  <a:pt x="4592" y="30513"/>
                </a:lnTo>
                <a:lnTo>
                  <a:pt x="3059" y="26692"/>
                </a:lnTo>
                <a:lnTo>
                  <a:pt x="2037" y="23438"/>
                </a:lnTo>
                <a:lnTo>
                  <a:pt x="1356" y="20564"/>
                </a:lnTo>
                <a:lnTo>
                  <a:pt x="902" y="17942"/>
                </a:lnTo>
                <a:lnTo>
                  <a:pt x="397" y="13147"/>
                </a:lnTo>
                <a:lnTo>
                  <a:pt x="73" y="7691"/>
                </a:lnTo>
                <a:lnTo>
                  <a:pt x="17" y="3375"/>
                </a:lnTo>
                <a:lnTo>
                  <a:pt x="0" y="999"/>
                </a:lnTo>
                <a:lnTo>
                  <a:pt x="704" y="665"/>
                </a:lnTo>
                <a:lnTo>
                  <a:pt x="3368" y="294"/>
                </a:lnTo>
                <a:lnTo>
                  <a:pt x="6906" y="130"/>
                </a:lnTo>
                <a:lnTo>
                  <a:pt x="12866" y="37"/>
                </a:lnTo>
                <a:lnTo>
                  <a:pt x="27536" y="0"/>
                </a:lnTo>
                <a:lnTo>
                  <a:pt x="29651" y="705"/>
                </a:lnTo>
                <a:lnTo>
                  <a:pt x="31767" y="1881"/>
                </a:lnTo>
                <a:lnTo>
                  <a:pt x="33883" y="3370"/>
                </a:lnTo>
                <a:lnTo>
                  <a:pt x="36000" y="5068"/>
                </a:lnTo>
                <a:lnTo>
                  <a:pt x="38118" y="6906"/>
                </a:lnTo>
                <a:lnTo>
                  <a:pt x="40236" y="8836"/>
                </a:lnTo>
                <a:lnTo>
                  <a:pt x="43059" y="10829"/>
                </a:lnTo>
                <a:lnTo>
                  <a:pt x="46354" y="12863"/>
                </a:lnTo>
                <a:lnTo>
                  <a:pt x="49962" y="14925"/>
                </a:lnTo>
                <a:lnTo>
                  <a:pt x="53073" y="17005"/>
                </a:lnTo>
                <a:lnTo>
                  <a:pt x="55854" y="19097"/>
                </a:lnTo>
                <a:lnTo>
                  <a:pt x="58413" y="21197"/>
                </a:lnTo>
                <a:lnTo>
                  <a:pt x="61532" y="24009"/>
                </a:lnTo>
                <a:lnTo>
                  <a:pt x="68762" y="30895"/>
                </a:lnTo>
                <a:lnTo>
                  <a:pt x="72667" y="34002"/>
                </a:lnTo>
                <a:lnTo>
                  <a:pt x="76682" y="36778"/>
                </a:lnTo>
                <a:lnTo>
                  <a:pt x="80771" y="39335"/>
                </a:lnTo>
                <a:lnTo>
                  <a:pt x="84203" y="41745"/>
                </a:lnTo>
                <a:lnTo>
                  <a:pt x="87197" y="44057"/>
                </a:lnTo>
                <a:lnTo>
                  <a:pt x="89898" y="46304"/>
                </a:lnTo>
                <a:lnTo>
                  <a:pt x="92406" y="49213"/>
                </a:lnTo>
                <a:lnTo>
                  <a:pt x="94783" y="52563"/>
                </a:lnTo>
                <a:lnTo>
                  <a:pt x="97074" y="56208"/>
                </a:lnTo>
                <a:lnTo>
                  <a:pt x="100014" y="59344"/>
                </a:lnTo>
                <a:lnTo>
                  <a:pt x="103385" y="62139"/>
                </a:lnTo>
                <a:lnTo>
                  <a:pt x="107045" y="64709"/>
                </a:lnTo>
                <a:lnTo>
                  <a:pt x="109485" y="67128"/>
                </a:lnTo>
                <a:lnTo>
                  <a:pt x="111111" y="69445"/>
                </a:lnTo>
                <a:lnTo>
                  <a:pt x="113624" y="73902"/>
                </a:lnTo>
                <a:lnTo>
                  <a:pt x="117095" y="78235"/>
                </a:lnTo>
                <a:lnTo>
                  <a:pt x="120990" y="82513"/>
                </a:lnTo>
                <a:lnTo>
                  <a:pt x="123017" y="84641"/>
                </a:lnTo>
                <a:lnTo>
                  <a:pt x="124369" y="86766"/>
                </a:lnTo>
                <a:lnTo>
                  <a:pt x="125871" y="91007"/>
                </a:lnTo>
                <a:lnTo>
                  <a:pt x="128421" y="95245"/>
                </a:lnTo>
                <a:lnTo>
                  <a:pt x="130089" y="97362"/>
                </a:lnTo>
                <a:lnTo>
                  <a:pt x="130496" y="99480"/>
                </a:lnTo>
                <a:lnTo>
                  <a:pt x="130061" y="101597"/>
                </a:lnTo>
                <a:lnTo>
                  <a:pt x="127694" y="105831"/>
                </a:lnTo>
                <a:lnTo>
                  <a:pt x="124289" y="110064"/>
                </a:lnTo>
                <a:lnTo>
                  <a:pt x="123099" y="112181"/>
                </a:lnTo>
                <a:lnTo>
                  <a:pt x="121776" y="116415"/>
                </a:lnTo>
                <a:lnTo>
                  <a:pt x="119306" y="120648"/>
                </a:lnTo>
                <a:lnTo>
                  <a:pt x="117659" y="122765"/>
                </a:lnTo>
                <a:lnTo>
                  <a:pt x="115148" y="124881"/>
                </a:lnTo>
                <a:lnTo>
                  <a:pt x="112063" y="126998"/>
                </a:lnTo>
                <a:lnTo>
                  <a:pt x="108594" y="129114"/>
                </a:lnTo>
                <a:lnTo>
                  <a:pt x="105575" y="131231"/>
                </a:lnTo>
                <a:lnTo>
                  <a:pt x="102857" y="133348"/>
                </a:lnTo>
                <a:lnTo>
                  <a:pt x="100339" y="135464"/>
                </a:lnTo>
                <a:lnTo>
                  <a:pt x="97954" y="137581"/>
                </a:lnTo>
                <a:lnTo>
                  <a:pt x="93421" y="141814"/>
                </a:lnTo>
                <a:lnTo>
                  <a:pt x="90519" y="143931"/>
                </a:lnTo>
                <a:lnTo>
                  <a:pt x="87171" y="146048"/>
                </a:lnTo>
                <a:lnTo>
                  <a:pt x="83528" y="148164"/>
                </a:lnTo>
                <a:lnTo>
                  <a:pt x="78980" y="149576"/>
                </a:lnTo>
                <a:lnTo>
                  <a:pt x="73831" y="150516"/>
                </a:lnTo>
                <a:lnTo>
                  <a:pt x="68280" y="151143"/>
                </a:lnTo>
                <a:lnTo>
                  <a:pt x="63874" y="151562"/>
                </a:lnTo>
                <a:lnTo>
                  <a:pt x="60230" y="151840"/>
                </a:lnTo>
                <a:lnTo>
                  <a:pt x="57095" y="152026"/>
                </a:lnTo>
                <a:lnTo>
                  <a:pt x="49846" y="152233"/>
                </a:lnTo>
                <a:lnTo>
                  <a:pt x="37060" y="152365"/>
                </a:lnTo>
                <a:lnTo>
                  <a:pt x="34589" y="151671"/>
                </a:lnTo>
                <a:lnTo>
                  <a:pt x="32235" y="150502"/>
                </a:lnTo>
                <a:lnTo>
                  <a:pt x="25409" y="146048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4" name="SMARTInkAnnotation192"/>
          <p:cNvSpPr/>
          <p:nvPr/>
        </p:nvSpPr>
        <p:spPr>
          <a:xfrm>
            <a:off x="2170204" y="1479550"/>
            <a:ext cx="19040" cy="183830"/>
          </a:xfrm>
          <a:custGeom>
            <a:avLst/>
            <a:gdLst/>
            <a:ahLst/>
            <a:cxnLst/>
            <a:rect l="0" t="0" r="0" b="0"/>
            <a:pathLst>
              <a:path w="19040" h="183830">
                <a:moveTo>
                  <a:pt x="0" y="0"/>
                </a:moveTo>
                <a:lnTo>
                  <a:pt x="0" y="5467"/>
                </a:lnTo>
                <a:lnTo>
                  <a:pt x="706" y="6467"/>
                </a:lnTo>
                <a:lnTo>
                  <a:pt x="1882" y="7839"/>
                </a:lnTo>
                <a:lnTo>
                  <a:pt x="3373" y="9459"/>
                </a:lnTo>
                <a:lnTo>
                  <a:pt x="4367" y="11950"/>
                </a:lnTo>
                <a:lnTo>
                  <a:pt x="5029" y="15022"/>
                </a:lnTo>
                <a:lnTo>
                  <a:pt x="5471" y="18482"/>
                </a:lnTo>
                <a:lnTo>
                  <a:pt x="5962" y="24206"/>
                </a:lnTo>
                <a:lnTo>
                  <a:pt x="6092" y="26721"/>
                </a:lnTo>
                <a:lnTo>
                  <a:pt x="6238" y="35159"/>
                </a:lnTo>
                <a:lnTo>
                  <a:pt x="6331" y="54452"/>
                </a:lnTo>
                <a:lnTo>
                  <a:pt x="7045" y="59585"/>
                </a:lnTo>
                <a:lnTo>
                  <a:pt x="8227" y="65123"/>
                </a:lnTo>
                <a:lnTo>
                  <a:pt x="9720" y="70932"/>
                </a:lnTo>
                <a:lnTo>
                  <a:pt x="10716" y="76921"/>
                </a:lnTo>
                <a:lnTo>
                  <a:pt x="11380" y="83030"/>
                </a:lnTo>
                <a:lnTo>
                  <a:pt x="11823" y="89220"/>
                </a:lnTo>
                <a:lnTo>
                  <a:pt x="12118" y="95463"/>
                </a:lnTo>
                <a:lnTo>
                  <a:pt x="12446" y="108045"/>
                </a:lnTo>
                <a:lnTo>
                  <a:pt x="12692" y="141574"/>
                </a:lnTo>
                <a:lnTo>
                  <a:pt x="12706" y="159580"/>
                </a:lnTo>
                <a:lnTo>
                  <a:pt x="13413" y="162831"/>
                </a:lnTo>
                <a:lnTo>
                  <a:pt x="14590" y="166409"/>
                </a:lnTo>
                <a:lnTo>
                  <a:pt x="18179" y="175550"/>
                </a:lnTo>
                <a:lnTo>
                  <a:pt x="18669" y="178681"/>
                </a:lnTo>
                <a:lnTo>
                  <a:pt x="19039" y="183829"/>
                </a:lnTo>
                <a:lnTo>
                  <a:pt x="18341" y="183230"/>
                </a:lnTo>
                <a:lnTo>
                  <a:pt x="15682" y="180684"/>
                </a:lnTo>
                <a:lnTo>
                  <a:pt x="14691" y="179017"/>
                </a:lnTo>
                <a:lnTo>
                  <a:pt x="14030" y="177200"/>
                </a:lnTo>
                <a:lnTo>
                  <a:pt x="12708" y="171449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5" name="SMARTInkAnnotation193"/>
          <p:cNvSpPr/>
          <p:nvPr/>
        </p:nvSpPr>
        <p:spPr>
          <a:xfrm>
            <a:off x="2069525" y="1466850"/>
            <a:ext cx="138804" cy="44451"/>
          </a:xfrm>
          <a:custGeom>
            <a:avLst/>
            <a:gdLst/>
            <a:ahLst/>
            <a:cxnLst/>
            <a:rect l="0" t="0" r="0" b="0"/>
            <a:pathLst>
              <a:path w="138804" h="44451">
                <a:moveTo>
                  <a:pt x="18078" y="44450"/>
                </a:moveTo>
                <a:lnTo>
                  <a:pt x="14705" y="41079"/>
                </a:lnTo>
                <a:lnTo>
                  <a:pt x="13005" y="40086"/>
                </a:lnTo>
                <a:lnTo>
                  <a:pt x="9234" y="38982"/>
                </a:lnTo>
                <a:lnTo>
                  <a:pt x="7946" y="37983"/>
                </a:lnTo>
                <a:lnTo>
                  <a:pt x="7087" y="36611"/>
                </a:lnTo>
                <a:lnTo>
                  <a:pt x="6515" y="34990"/>
                </a:lnTo>
                <a:lnTo>
                  <a:pt x="5427" y="33910"/>
                </a:lnTo>
                <a:lnTo>
                  <a:pt x="3996" y="33190"/>
                </a:lnTo>
                <a:lnTo>
                  <a:pt x="2336" y="32710"/>
                </a:lnTo>
                <a:lnTo>
                  <a:pt x="1229" y="33095"/>
                </a:lnTo>
                <a:lnTo>
                  <a:pt x="491" y="34058"/>
                </a:lnTo>
                <a:lnTo>
                  <a:pt x="0" y="35405"/>
                </a:lnTo>
                <a:lnTo>
                  <a:pt x="378" y="34892"/>
                </a:lnTo>
                <a:lnTo>
                  <a:pt x="1336" y="33139"/>
                </a:lnTo>
                <a:lnTo>
                  <a:pt x="2680" y="30559"/>
                </a:lnTo>
                <a:lnTo>
                  <a:pt x="4283" y="28134"/>
                </a:lnTo>
                <a:lnTo>
                  <a:pt x="6057" y="25812"/>
                </a:lnTo>
                <a:lnTo>
                  <a:pt x="7946" y="23558"/>
                </a:lnTo>
                <a:lnTo>
                  <a:pt x="9911" y="22055"/>
                </a:lnTo>
                <a:lnTo>
                  <a:pt x="11927" y="21053"/>
                </a:lnTo>
                <a:lnTo>
                  <a:pt x="13977" y="20385"/>
                </a:lnTo>
                <a:lnTo>
                  <a:pt x="16050" y="19235"/>
                </a:lnTo>
                <a:lnTo>
                  <a:pt x="18138" y="17762"/>
                </a:lnTo>
                <a:lnTo>
                  <a:pt x="20236" y="16075"/>
                </a:lnTo>
                <a:lnTo>
                  <a:pt x="23046" y="14950"/>
                </a:lnTo>
                <a:lnTo>
                  <a:pt x="26332" y="14200"/>
                </a:lnTo>
                <a:lnTo>
                  <a:pt x="29935" y="13700"/>
                </a:lnTo>
                <a:lnTo>
                  <a:pt x="34454" y="12661"/>
                </a:lnTo>
                <a:lnTo>
                  <a:pt x="39585" y="11263"/>
                </a:lnTo>
                <a:lnTo>
                  <a:pt x="45124" y="9625"/>
                </a:lnTo>
                <a:lnTo>
                  <a:pt x="50229" y="8533"/>
                </a:lnTo>
                <a:lnTo>
                  <a:pt x="55043" y="7806"/>
                </a:lnTo>
                <a:lnTo>
                  <a:pt x="59666" y="7320"/>
                </a:lnTo>
                <a:lnTo>
                  <a:pt x="64159" y="6997"/>
                </a:lnTo>
                <a:lnTo>
                  <a:pt x="68567" y="6781"/>
                </a:lnTo>
                <a:lnTo>
                  <a:pt x="72917" y="6637"/>
                </a:lnTo>
                <a:lnTo>
                  <a:pt x="77935" y="5836"/>
                </a:lnTo>
                <a:lnTo>
                  <a:pt x="83399" y="4596"/>
                </a:lnTo>
                <a:lnTo>
                  <a:pt x="89159" y="3064"/>
                </a:lnTo>
                <a:lnTo>
                  <a:pt x="95117" y="2043"/>
                </a:lnTo>
                <a:lnTo>
                  <a:pt x="101207" y="1362"/>
                </a:lnTo>
                <a:lnTo>
                  <a:pt x="107385" y="908"/>
                </a:lnTo>
                <a:lnTo>
                  <a:pt x="113622" y="605"/>
                </a:lnTo>
                <a:lnTo>
                  <a:pt x="138803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6" name="SMARTInkAnnotation194"/>
          <p:cNvSpPr/>
          <p:nvPr/>
        </p:nvSpPr>
        <p:spPr>
          <a:xfrm>
            <a:off x="2246827" y="1460500"/>
            <a:ext cx="133023" cy="164988"/>
          </a:xfrm>
          <a:custGeom>
            <a:avLst/>
            <a:gdLst/>
            <a:ahLst/>
            <a:cxnLst/>
            <a:rect l="0" t="0" r="0" b="0"/>
            <a:pathLst>
              <a:path w="133023" h="164988">
                <a:moveTo>
                  <a:pt x="126704" y="0"/>
                </a:moveTo>
                <a:lnTo>
                  <a:pt x="126704" y="5467"/>
                </a:lnTo>
                <a:lnTo>
                  <a:pt x="123331" y="9459"/>
                </a:lnTo>
                <a:lnTo>
                  <a:pt x="121631" y="10539"/>
                </a:lnTo>
                <a:lnTo>
                  <a:pt x="117860" y="11740"/>
                </a:lnTo>
                <a:lnTo>
                  <a:pt x="113831" y="14154"/>
                </a:lnTo>
                <a:lnTo>
                  <a:pt x="111768" y="15786"/>
                </a:lnTo>
                <a:lnTo>
                  <a:pt x="108980" y="17580"/>
                </a:lnTo>
                <a:lnTo>
                  <a:pt x="105711" y="19481"/>
                </a:lnTo>
                <a:lnTo>
                  <a:pt x="102118" y="21454"/>
                </a:lnTo>
                <a:lnTo>
                  <a:pt x="98311" y="24180"/>
                </a:lnTo>
                <a:lnTo>
                  <a:pt x="94362" y="27409"/>
                </a:lnTo>
                <a:lnTo>
                  <a:pt x="86913" y="34054"/>
                </a:lnTo>
                <a:lnTo>
                  <a:pt x="81250" y="39359"/>
                </a:lnTo>
                <a:lnTo>
                  <a:pt x="54511" y="65814"/>
                </a:lnTo>
                <a:lnTo>
                  <a:pt x="33489" y="86809"/>
                </a:lnTo>
                <a:lnTo>
                  <a:pt x="29966" y="91034"/>
                </a:lnTo>
                <a:lnTo>
                  <a:pt x="26913" y="95261"/>
                </a:lnTo>
                <a:lnTo>
                  <a:pt x="24171" y="99491"/>
                </a:lnTo>
                <a:lnTo>
                  <a:pt x="21636" y="103721"/>
                </a:lnTo>
                <a:lnTo>
                  <a:pt x="19241" y="107953"/>
                </a:lnTo>
                <a:lnTo>
                  <a:pt x="14697" y="116418"/>
                </a:lnTo>
                <a:lnTo>
                  <a:pt x="3893" y="137583"/>
                </a:lnTo>
                <a:lnTo>
                  <a:pt x="2470" y="141111"/>
                </a:lnTo>
                <a:lnTo>
                  <a:pt x="1522" y="144168"/>
                </a:lnTo>
                <a:lnTo>
                  <a:pt x="889" y="146912"/>
                </a:lnTo>
                <a:lnTo>
                  <a:pt x="187" y="151842"/>
                </a:lnTo>
                <a:lnTo>
                  <a:pt x="0" y="154145"/>
                </a:lnTo>
                <a:lnTo>
                  <a:pt x="581" y="156385"/>
                </a:lnTo>
                <a:lnTo>
                  <a:pt x="3109" y="160756"/>
                </a:lnTo>
                <a:lnTo>
                  <a:pt x="5477" y="162204"/>
                </a:lnTo>
                <a:lnTo>
                  <a:pt x="8468" y="163169"/>
                </a:lnTo>
                <a:lnTo>
                  <a:pt x="11875" y="163813"/>
                </a:lnTo>
                <a:lnTo>
                  <a:pt x="14851" y="164242"/>
                </a:lnTo>
                <a:lnTo>
                  <a:pt x="17542" y="164528"/>
                </a:lnTo>
                <a:lnTo>
                  <a:pt x="20041" y="164718"/>
                </a:lnTo>
                <a:lnTo>
                  <a:pt x="23120" y="164845"/>
                </a:lnTo>
                <a:lnTo>
                  <a:pt x="30305" y="164987"/>
                </a:lnTo>
                <a:lnTo>
                  <a:pt x="34198" y="164319"/>
                </a:lnTo>
                <a:lnTo>
                  <a:pt x="38206" y="163168"/>
                </a:lnTo>
                <a:lnTo>
                  <a:pt x="47130" y="160008"/>
                </a:lnTo>
                <a:lnTo>
                  <a:pt x="58156" y="156251"/>
                </a:lnTo>
                <a:lnTo>
                  <a:pt x="63356" y="154262"/>
                </a:lnTo>
                <a:lnTo>
                  <a:pt x="68233" y="152230"/>
                </a:lnTo>
                <a:lnTo>
                  <a:pt x="72898" y="150170"/>
                </a:lnTo>
                <a:lnTo>
                  <a:pt x="81846" y="145999"/>
                </a:lnTo>
                <a:lnTo>
                  <a:pt x="99095" y="137573"/>
                </a:lnTo>
                <a:lnTo>
                  <a:pt x="103356" y="134754"/>
                </a:lnTo>
                <a:lnTo>
                  <a:pt x="107609" y="131464"/>
                </a:lnTo>
                <a:lnTo>
                  <a:pt x="111855" y="127859"/>
                </a:lnTo>
                <a:lnTo>
                  <a:pt x="115393" y="124751"/>
                </a:lnTo>
                <a:lnTo>
                  <a:pt x="121206" y="119415"/>
                </a:lnTo>
                <a:lnTo>
                  <a:pt x="128448" y="112444"/>
                </a:lnTo>
                <a:lnTo>
                  <a:pt x="129985" y="110241"/>
                </a:lnTo>
                <a:lnTo>
                  <a:pt x="131692" y="105910"/>
                </a:lnTo>
                <a:lnTo>
                  <a:pt x="132147" y="103063"/>
                </a:lnTo>
                <a:lnTo>
                  <a:pt x="132451" y="99753"/>
                </a:lnTo>
                <a:lnTo>
                  <a:pt x="132788" y="93018"/>
                </a:lnTo>
                <a:lnTo>
                  <a:pt x="132938" y="87673"/>
                </a:lnTo>
                <a:lnTo>
                  <a:pt x="133022" y="80697"/>
                </a:lnTo>
                <a:lnTo>
                  <a:pt x="132328" y="78492"/>
                </a:lnTo>
                <a:lnTo>
                  <a:pt x="129674" y="74161"/>
                </a:lnTo>
                <a:lnTo>
                  <a:pt x="126141" y="69884"/>
                </a:lnTo>
                <a:lnTo>
                  <a:pt x="122218" y="65632"/>
                </a:lnTo>
                <a:lnTo>
                  <a:pt x="116040" y="59271"/>
                </a:lnTo>
                <a:lnTo>
                  <a:pt x="107642" y="5080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7" name="SMARTInkAnnotation195"/>
          <p:cNvSpPr/>
          <p:nvPr/>
        </p:nvSpPr>
        <p:spPr>
          <a:xfrm>
            <a:off x="2659459" y="1474082"/>
            <a:ext cx="19063" cy="151406"/>
          </a:xfrm>
          <a:custGeom>
            <a:avLst/>
            <a:gdLst/>
            <a:ahLst/>
            <a:cxnLst/>
            <a:rect l="0" t="0" r="0" b="0"/>
            <a:pathLst>
              <a:path w="19063" h="151406">
                <a:moveTo>
                  <a:pt x="0" y="5468"/>
                </a:moveTo>
                <a:lnTo>
                  <a:pt x="3373" y="5468"/>
                </a:lnTo>
                <a:lnTo>
                  <a:pt x="4367" y="4762"/>
                </a:lnTo>
                <a:lnTo>
                  <a:pt x="5029" y="3586"/>
                </a:lnTo>
                <a:lnTo>
                  <a:pt x="6092" y="0"/>
                </a:lnTo>
                <a:lnTo>
                  <a:pt x="6179" y="412"/>
                </a:lnTo>
                <a:lnTo>
                  <a:pt x="6276" y="2750"/>
                </a:lnTo>
                <a:lnTo>
                  <a:pt x="7008" y="3656"/>
                </a:lnTo>
                <a:lnTo>
                  <a:pt x="8202" y="4260"/>
                </a:lnTo>
                <a:lnTo>
                  <a:pt x="9704" y="4663"/>
                </a:lnTo>
                <a:lnTo>
                  <a:pt x="10705" y="5636"/>
                </a:lnTo>
                <a:lnTo>
                  <a:pt x="11372" y="6991"/>
                </a:lnTo>
                <a:lnTo>
                  <a:pt x="11818" y="8600"/>
                </a:lnTo>
                <a:lnTo>
                  <a:pt x="12312" y="12269"/>
                </a:lnTo>
                <a:lnTo>
                  <a:pt x="12532" y="16957"/>
                </a:lnTo>
                <a:lnTo>
                  <a:pt x="12630" y="23745"/>
                </a:lnTo>
                <a:lnTo>
                  <a:pt x="13362" y="27530"/>
                </a:lnTo>
                <a:lnTo>
                  <a:pt x="14556" y="31465"/>
                </a:lnTo>
                <a:lnTo>
                  <a:pt x="16058" y="35499"/>
                </a:lnTo>
                <a:lnTo>
                  <a:pt x="16353" y="39600"/>
                </a:lnTo>
                <a:lnTo>
                  <a:pt x="15844" y="43745"/>
                </a:lnTo>
                <a:lnTo>
                  <a:pt x="14799" y="47919"/>
                </a:lnTo>
                <a:lnTo>
                  <a:pt x="14102" y="52113"/>
                </a:lnTo>
                <a:lnTo>
                  <a:pt x="13637" y="56320"/>
                </a:lnTo>
                <a:lnTo>
                  <a:pt x="13327" y="60536"/>
                </a:lnTo>
                <a:lnTo>
                  <a:pt x="13121" y="64758"/>
                </a:lnTo>
                <a:lnTo>
                  <a:pt x="12891" y="73212"/>
                </a:lnTo>
                <a:lnTo>
                  <a:pt x="13536" y="77442"/>
                </a:lnTo>
                <a:lnTo>
                  <a:pt x="14672" y="81673"/>
                </a:lnTo>
                <a:lnTo>
                  <a:pt x="16135" y="85904"/>
                </a:lnTo>
                <a:lnTo>
                  <a:pt x="17110" y="90137"/>
                </a:lnTo>
                <a:lnTo>
                  <a:pt x="17761" y="94369"/>
                </a:lnTo>
                <a:lnTo>
                  <a:pt x="18195" y="98602"/>
                </a:lnTo>
                <a:lnTo>
                  <a:pt x="18483" y="102835"/>
                </a:lnTo>
                <a:lnTo>
                  <a:pt x="18676" y="107068"/>
                </a:lnTo>
                <a:lnTo>
                  <a:pt x="18890" y="115535"/>
                </a:lnTo>
                <a:lnTo>
                  <a:pt x="19062" y="151405"/>
                </a:lnTo>
                <a:lnTo>
                  <a:pt x="19062" y="145168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8" name="SMARTInkAnnotation196"/>
          <p:cNvSpPr/>
          <p:nvPr/>
        </p:nvSpPr>
        <p:spPr>
          <a:xfrm>
            <a:off x="2576887" y="1422402"/>
            <a:ext cx="260483" cy="183775"/>
          </a:xfrm>
          <a:custGeom>
            <a:avLst/>
            <a:gdLst/>
            <a:ahLst/>
            <a:cxnLst/>
            <a:rect l="0" t="0" r="0" b="0"/>
            <a:pathLst>
              <a:path w="260483" h="183775">
                <a:moveTo>
                  <a:pt x="12678" y="57148"/>
                </a:moveTo>
                <a:lnTo>
                  <a:pt x="9305" y="53777"/>
                </a:lnTo>
                <a:lnTo>
                  <a:pt x="5766" y="48359"/>
                </a:lnTo>
                <a:lnTo>
                  <a:pt x="3834" y="44939"/>
                </a:lnTo>
                <a:lnTo>
                  <a:pt x="1687" y="39257"/>
                </a:lnTo>
                <a:lnTo>
                  <a:pt x="0" y="31878"/>
                </a:lnTo>
                <a:lnTo>
                  <a:pt x="6886" y="31765"/>
                </a:lnTo>
                <a:lnTo>
                  <a:pt x="64798" y="31748"/>
                </a:lnTo>
                <a:lnTo>
                  <a:pt x="70017" y="31043"/>
                </a:lnTo>
                <a:lnTo>
                  <a:pt x="74908" y="29867"/>
                </a:lnTo>
                <a:lnTo>
                  <a:pt x="79580" y="28377"/>
                </a:lnTo>
                <a:lnTo>
                  <a:pt x="84813" y="27384"/>
                </a:lnTo>
                <a:lnTo>
                  <a:pt x="90420" y="26722"/>
                </a:lnTo>
                <a:lnTo>
                  <a:pt x="96276" y="26281"/>
                </a:lnTo>
                <a:lnTo>
                  <a:pt x="101591" y="25986"/>
                </a:lnTo>
                <a:lnTo>
                  <a:pt x="111263" y="25660"/>
                </a:lnTo>
                <a:lnTo>
                  <a:pt x="128020" y="25476"/>
                </a:lnTo>
                <a:lnTo>
                  <a:pt x="133344" y="24744"/>
                </a:lnTo>
                <a:lnTo>
                  <a:pt x="138306" y="23551"/>
                </a:lnTo>
                <a:lnTo>
                  <a:pt x="143026" y="22050"/>
                </a:lnTo>
                <a:lnTo>
                  <a:pt x="148290" y="21049"/>
                </a:lnTo>
                <a:lnTo>
                  <a:pt x="153918" y="20382"/>
                </a:lnTo>
                <a:lnTo>
                  <a:pt x="159788" y="19937"/>
                </a:lnTo>
                <a:lnTo>
                  <a:pt x="165113" y="18936"/>
                </a:lnTo>
                <a:lnTo>
                  <a:pt x="170075" y="17562"/>
                </a:lnTo>
                <a:lnTo>
                  <a:pt x="174794" y="15941"/>
                </a:lnTo>
                <a:lnTo>
                  <a:pt x="179354" y="14154"/>
                </a:lnTo>
                <a:lnTo>
                  <a:pt x="183805" y="12258"/>
                </a:lnTo>
                <a:lnTo>
                  <a:pt x="188184" y="10288"/>
                </a:lnTo>
                <a:lnTo>
                  <a:pt x="192516" y="8975"/>
                </a:lnTo>
                <a:lnTo>
                  <a:pt x="196815" y="8099"/>
                </a:lnTo>
                <a:lnTo>
                  <a:pt x="201094" y="7515"/>
                </a:lnTo>
                <a:lnTo>
                  <a:pt x="205358" y="6421"/>
                </a:lnTo>
                <a:lnTo>
                  <a:pt x="209613" y="4985"/>
                </a:lnTo>
                <a:lnTo>
                  <a:pt x="217400" y="2215"/>
                </a:lnTo>
                <a:lnTo>
                  <a:pt x="223214" y="983"/>
                </a:lnTo>
                <a:lnTo>
                  <a:pt x="230457" y="290"/>
                </a:lnTo>
                <a:lnTo>
                  <a:pt x="238320" y="6"/>
                </a:lnTo>
                <a:lnTo>
                  <a:pt x="240502" y="0"/>
                </a:lnTo>
                <a:lnTo>
                  <a:pt x="240808" y="705"/>
                </a:lnTo>
                <a:lnTo>
                  <a:pt x="241239" y="5068"/>
                </a:lnTo>
                <a:lnTo>
                  <a:pt x="241340" y="8837"/>
                </a:lnTo>
                <a:lnTo>
                  <a:pt x="241421" y="137497"/>
                </a:lnTo>
                <a:lnTo>
                  <a:pt x="242127" y="141759"/>
                </a:lnTo>
                <a:lnTo>
                  <a:pt x="243303" y="146011"/>
                </a:lnTo>
                <a:lnTo>
                  <a:pt x="244793" y="150256"/>
                </a:lnTo>
                <a:lnTo>
                  <a:pt x="245788" y="153792"/>
                </a:lnTo>
                <a:lnTo>
                  <a:pt x="246450" y="156855"/>
                </a:lnTo>
                <a:lnTo>
                  <a:pt x="247186" y="162140"/>
                </a:lnTo>
                <a:lnTo>
                  <a:pt x="247513" y="166841"/>
                </a:lnTo>
                <a:lnTo>
                  <a:pt x="247658" y="171282"/>
                </a:lnTo>
                <a:lnTo>
                  <a:pt x="247773" y="183774"/>
                </a:lnTo>
                <a:lnTo>
                  <a:pt x="247774" y="178648"/>
                </a:lnTo>
                <a:lnTo>
                  <a:pt x="251148" y="174679"/>
                </a:lnTo>
                <a:lnTo>
                  <a:pt x="252141" y="172191"/>
                </a:lnTo>
                <a:lnTo>
                  <a:pt x="252804" y="169121"/>
                </a:lnTo>
                <a:lnTo>
                  <a:pt x="253245" y="165663"/>
                </a:lnTo>
                <a:lnTo>
                  <a:pt x="254246" y="161947"/>
                </a:lnTo>
                <a:lnTo>
                  <a:pt x="255619" y="158059"/>
                </a:lnTo>
                <a:lnTo>
                  <a:pt x="260482" y="146048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9" name="SMARTInkAnnotation197"/>
          <p:cNvSpPr/>
          <p:nvPr/>
        </p:nvSpPr>
        <p:spPr>
          <a:xfrm>
            <a:off x="2894555" y="1387580"/>
            <a:ext cx="18963" cy="237719"/>
          </a:xfrm>
          <a:custGeom>
            <a:avLst/>
            <a:gdLst/>
            <a:ahLst/>
            <a:cxnLst/>
            <a:rect l="0" t="0" r="0" b="0"/>
            <a:pathLst>
              <a:path w="18963" h="237719">
                <a:moveTo>
                  <a:pt x="6354" y="9420"/>
                </a:moveTo>
                <a:lnTo>
                  <a:pt x="6354" y="6049"/>
                </a:lnTo>
                <a:lnTo>
                  <a:pt x="7060" y="4350"/>
                </a:lnTo>
                <a:lnTo>
                  <a:pt x="8236" y="2512"/>
                </a:lnTo>
                <a:lnTo>
                  <a:pt x="9727" y="581"/>
                </a:lnTo>
                <a:lnTo>
                  <a:pt x="11427" y="0"/>
                </a:lnTo>
                <a:lnTo>
                  <a:pt x="13266" y="318"/>
                </a:lnTo>
                <a:lnTo>
                  <a:pt x="15198" y="1235"/>
                </a:lnTo>
                <a:lnTo>
                  <a:pt x="16486" y="2552"/>
                </a:lnTo>
                <a:lnTo>
                  <a:pt x="17345" y="4136"/>
                </a:lnTo>
                <a:lnTo>
                  <a:pt x="17918" y="5897"/>
                </a:lnTo>
                <a:lnTo>
                  <a:pt x="18299" y="7777"/>
                </a:lnTo>
                <a:lnTo>
                  <a:pt x="18836" y="13793"/>
                </a:lnTo>
                <a:lnTo>
                  <a:pt x="18962" y="17949"/>
                </a:lnTo>
                <a:lnTo>
                  <a:pt x="18290" y="20750"/>
                </a:lnTo>
                <a:lnTo>
                  <a:pt x="17135" y="24029"/>
                </a:lnTo>
                <a:lnTo>
                  <a:pt x="15659" y="27626"/>
                </a:lnTo>
                <a:lnTo>
                  <a:pt x="14676" y="31435"/>
                </a:lnTo>
                <a:lnTo>
                  <a:pt x="14020" y="35385"/>
                </a:lnTo>
                <a:lnTo>
                  <a:pt x="13583" y="39430"/>
                </a:lnTo>
                <a:lnTo>
                  <a:pt x="13291" y="44243"/>
                </a:lnTo>
                <a:lnTo>
                  <a:pt x="12967" y="55236"/>
                </a:lnTo>
                <a:lnTo>
                  <a:pt x="12743" y="80774"/>
                </a:lnTo>
                <a:lnTo>
                  <a:pt x="12715" y="104967"/>
                </a:lnTo>
                <a:lnTo>
                  <a:pt x="12007" y="110512"/>
                </a:lnTo>
                <a:lnTo>
                  <a:pt x="10828" y="115620"/>
                </a:lnTo>
                <a:lnTo>
                  <a:pt x="9337" y="120437"/>
                </a:lnTo>
                <a:lnTo>
                  <a:pt x="8343" y="125764"/>
                </a:lnTo>
                <a:lnTo>
                  <a:pt x="7680" y="131433"/>
                </a:lnTo>
                <a:lnTo>
                  <a:pt x="7238" y="137328"/>
                </a:lnTo>
                <a:lnTo>
                  <a:pt x="6943" y="143375"/>
                </a:lnTo>
                <a:lnTo>
                  <a:pt x="6616" y="155739"/>
                </a:lnTo>
                <a:lnTo>
                  <a:pt x="6370" y="189104"/>
                </a:lnTo>
                <a:lnTo>
                  <a:pt x="6356" y="207101"/>
                </a:lnTo>
                <a:lnTo>
                  <a:pt x="7061" y="210352"/>
                </a:lnTo>
                <a:lnTo>
                  <a:pt x="8238" y="213930"/>
                </a:lnTo>
                <a:lnTo>
                  <a:pt x="9728" y="217727"/>
                </a:lnTo>
                <a:lnTo>
                  <a:pt x="10721" y="220963"/>
                </a:lnTo>
                <a:lnTo>
                  <a:pt x="11384" y="223826"/>
                </a:lnTo>
                <a:lnTo>
                  <a:pt x="12447" y="230121"/>
                </a:lnTo>
                <a:lnTo>
                  <a:pt x="12693" y="237341"/>
                </a:lnTo>
                <a:lnTo>
                  <a:pt x="12701" y="237718"/>
                </a:lnTo>
                <a:lnTo>
                  <a:pt x="11998" y="237113"/>
                </a:lnTo>
                <a:lnTo>
                  <a:pt x="9333" y="234559"/>
                </a:lnTo>
                <a:lnTo>
                  <a:pt x="8340" y="232891"/>
                </a:lnTo>
                <a:lnTo>
                  <a:pt x="7678" y="231073"/>
                </a:lnTo>
                <a:lnTo>
                  <a:pt x="7236" y="229155"/>
                </a:lnTo>
                <a:lnTo>
                  <a:pt x="6237" y="227171"/>
                </a:lnTo>
                <a:lnTo>
                  <a:pt x="4864" y="225143"/>
                </a:lnTo>
                <a:lnTo>
                  <a:pt x="0" y="21897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0" name="SMARTInkAnnotation198"/>
          <p:cNvSpPr/>
          <p:nvPr/>
        </p:nvSpPr>
        <p:spPr>
          <a:xfrm>
            <a:off x="2789100" y="1425341"/>
            <a:ext cx="365865" cy="199963"/>
          </a:xfrm>
          <a:custGeom>
            <a:avLst/>
            <a:gdLst/>
            <a:ahLst/>
            <a:cxnLst/>
            <a:rect l="0" t="0" r="0" b="0"/>
            <a:pathLst>
              <a:path w="365865" h="199963">
                <a:moveTo>
                  <a:pt x="54624" y="105009"/>
                </a:moveTo>
                <a:lnTo>
                  <a:pt x="45184" y="100645"/>
                </a:lnTo>
                <a:lnTo>
                  <a:pt x="33907" y="97170"/>
                </a:lnTo>
                <a:lnTo>
                  <a:pt x="27060" y="94469"/>
                </a:lnTo>
                <a:lnTo>
                  <a:pt x="18030" y="92593"/>
                </a:lnTo>
                <a:lnTo>
                  <a:pt x="6834" y="95764"/>
                </a:lnTo>
                <a:lnTo>
                  <a:pt x="222" y="97801"/>
                </a:lnTo>
                <a:lnTo>
                  <a:pt x="0" y="98087"/>
                </a:lnTo>
                <a:lnTo>
                  <a:pt x="558" y="98278"/>
                </a:lnTo>
                <a:lnTo>
                  <a:pt x="6976" y="98637"/>
                </a:lnTo>
                <a:lnTo>
                  <a:pt x="8739" y="99350"/>
                </a:lnTo>
                <a:lnTo>
                  <a:pt x="12580" y="102023"/>
                </a:lnTo>
                <a:lnTo>
                  <a:pt x="15299" y="103018"/>
                </a:lnTo>
                <a:lnTo>
                  <a:pt x="22084" y="104124"/>
                </a:lnTo>
                <a:lnTo>
                  <a:pt x="31690" y="102734"/>
                </a:lnTo>
                <a:lnTo>
                  <a:pt x="42313" y="100470"/>
                </a:lnTo>
                <a:lnTo>
                  <a:pt x="51741" y="99464"/>
                </a:lnTo>
                <a:lnTo>
                  <a:pt x="62521" y="99017"/>
                </a:lnTo>
                <a:lnTo>
                  <a:pt x="68360" y="98897"/>
                </a:lnTo>
                <a:lnTo>
                  <a:pt x="74372" y="98112"/>
                </a:lnTo>
                <a:lnTo>
                  <a:pt x="80497" y="96883"/>
                </a:lnTo>
                <a:lnTo>
                  <a:pt x="86698" y="95359"/>
                </a:lnTo>
                <a:lnTo>
                  <a:pt x="92951" y="94342"/>
                </a:lnTo>
                <a:lnTo>
                  <a:pt x="99237" y="93664"/>
                </a:lnTo>
                <a:lnTo>
                  <a:pt x="105546" y="93212"/>
                </a:lnTo>
                <a:lnTo>
                  <a:pt x="111869" y="92206"/>
                </a:lnTo>
                <a:lnTo>
                  <a:pt x="118203" y="90829"/>
                </a:lnTo>
                <a:lnTo>
                  <a:pt x="124544" y="89206"/>
                </a:lnTo>
                <a:lnTo>
                  <a:pt x="130889" y="87418"/>
                </a:lnTo>
                <a:lnTo>
                  <a:pt x="143587" y="83550"/>
                </a:lnTo>
                <a:lnTo>
                  <a:pt x="181704" y="71116"/>
                </a:lnTo>
                <a:lnTo>
                  <a:pt x="192529" y="68779"/>
                </a:lnTo>
                <a:lnTo>
                  <a:pt x="202046" y="67034"/>
                </a:lnTo>
                <a:lnTo>
                  <a:pt x="210983" y="63907"/>
                </a:lnTo>
                <a:lnTo>
                  <a:pt x="219662" y="62047"/>
                </a:lnTo>
                <a:lnTo>
                  <a:pt x="223953" y="61551"/>
                </a:lnTo>
                <a:lnTo>
                  <a:pt x="230604" y="59118"/>
                </a:lnTo>
                <a:lnTo>
                  <a:pt x="235912" y="56391"/>
                </a:lnTo>
                <a:lnTo>
                  <a:pt x="244837" y="54294"/>
                </a:lnTo>
                <a:lnTo>
                  <a:pt x="245062" y="56128"/>
                </a:lnTo>
                <a:lnTo>
                  <a:pt x="245122" y="57605"/>
                </a:lnTo>
                <a:lnTo>
                  <a:pt x="244457" y="58590"/>
                </a:lnTo>
                <a:lnTo>
                  <a:pt x="243307" y="59246"/>
                </a:lnTo>
                <a:lnTo>
                  <a:pt x="241834" y="59684"/>
                </a:lnTo>
                <a:lnTo>
                  <a:pt x="240852" y="60681"/>
                </a:lnTo>
                <a:lnTo>
                  <a:pt x="240197" y="62051"/>
                </a:lnTo>
                <a:lnTo>
                  <a:pt x="239470" y="65456"/>
                </a:lnTo>
                <a:lnTo>
                  <a:pt x="239147" y="69320"/>
                </a:lnTo>
                <a:lnTo>
                  <a:pt x="238355" y="71339"/>
                </a:lnTo>
                <a:lnTo>
                  <a:pt x="234573" y="77550"/>
                </a:lnTo>
                <a:lnTo>
                  <a:pt x="233441" y="81751"/>
                </a:lnTo>
                <a:lnTo>
                  <a:pt x="232937" y="85970"/>
                </a:lnTo>
                <a:lnTo>
                  <a:pt x="232803" y="88083"/>
                </a:lnTo>
                <a:lnTo>
                  <a:pt x="233420" y="89492"/>
                </a:lnTo>
                <a:lnTo>
                  <a:pt x="234536" y="90431"/>
                </a:lnTo>
                <a:lnTo>
                  <a:pt x="235987" y="91057"/>
                </a:lnTo>
                <a:lnTo>
                  <a:pt x="236954" y="92180"/>
                </a:lnTo>
                <a:lnTo>
                  <a:pt x="237599" y="93634"/>
                </a:lnTo>
                <a:lnTo>
                  <a:pt x="238029" y="95309"/>
                </a:lnTo>
                <a:lnTo>
                  <a:pt x="240389" y="99052"/>
                </a:lnTo>
                <a:lnTo>
                  <a:pt x="245688" y="105125"/>
                </a:lnTo>
                <a:lnTo>
                  <a:pt x="247657" y="107203"/>
                </a:lnTo>
                <a:lnTo>
                  <a:pt x="249676" y="108588"/>
                </a:lnTo>
                <a:lnTo>
                  <a:pt x="253802" y="110127"/>
                </a:lnTo>
                <a:lnTo>
                  <a:pt x="260095" y="110994"/>
                </a:lnTo>
                <a:lnTo>
                  <a:pt x="269803" y="111251"/>
                </a:lnTo>
                <a:lnTo>
                  <a:pt x="288596" y="111349"/>
                </a:lnTo>
                <a:lnTo>
                  <a:pt x="291795" y="110647"/>
                </a:lnTo>
                <a:lnTo>
                  <a:pt x="300376" y="106288"/>
                </a:lnTo>
                <a:lnTo>
                  <a:pt x="310841" y="100527"/>
                </a:lnTo>
                <a:lnTo>
                  <a:pt x="319433" y="94352"/>
                </a:lnTo>
                <a:lnTo>
                  <a:pt x="326695" y="90159"/>
                </a:lnTo>
                <a:lnTo>
                  <a:pt x="334629" y="85944"/>
                </a:lnTo>
                <a:lnTo>
                  <a:pt x="338721" y="83832"/>
                </a:lnTo>
                <a:lnTo>
                  <a:pt x="345151" y="77723"/>
                </a:lnTo>
                <a:lnTo>
                  <a:pt x="347854" y="74118"/>
                </a:lnTo>
                <a:lnTo>
                  <a:pt x="350857" y="68232"/>
                </a:lnTo>
                <a:lnTo>
                  <a:pt x="352898" y="62558"/>
                </a:lnTo>
                <a:lnTo>
                  <a:pt x="354430" y="59069"/>
                </a:lnTo>
                <a:lnTo>
                  <a:pt x="356159" y="55332"/>
                </a:lnTo>
                <a:lnTo>
                  <a:pt x="359960" y="49299"/>
                </a:lnTo>
                <a:lnTo>
                  <a:pt x="361963" y="46702"/>
                </a:lnTo>
                <a:lnTo>
                  <a:pt x="363298" y="43560"/>
                </a:lnTo>
                <a:lnTo>
                  <a:pt x="364188" y="40054"/>
                </a:lnTo>
                <a:lnTo>
                  <a:pt x="364781" y="36306"/>
                </a:lnTo>
                <a:lnTo>
                  <a:pt x="365440" y="30259"/>
                </a:lnTo>
                <a:lnTo>
                  <a:pt x="365733" y="25220"/>
                </a:lnTo>
                <a:lnTo>
                  <a:pt x="365864" y="20629"/>
                </a:lnTo>
                <a:lnTo>
                  <a:pt x="365193" y="18417"/>
                </a:lnTo>
                <a:lnTo>
                  <a:pt x="362564" y="14077"/>
                </a:lnTo>
                <a:lnTo>
                  <a:pt x="359043" y="9796"/>
                </a:lnTo>
                <a:lnTo>
                  <a:pt x="357115" y="7667"/>
                </a:lnTo>
                <a:lnTo>
                  <a:pt x="355124" y="6248"/>
                </a:lnTo>
                <a:lnTo>
                  <a:pt x="341381" y="412"/>
                </a:lnTo>
                <a:lnTo>
                  <a:pt x="337575" y="0"/>
                </a:lnTo>
                <a:lnTo>
                  <a:pt x="329580" y="1423"/>
                </a:lnTo>
                <a:lnTo>
                  <a:pt x="321321" y="2526"/>
                </a:lnTo>
                <a:lnTo>
                  <a:pt x="317141" y="2820"/>
                </a:lnTo>
                <a:lnTo>
                  <a:pt x="312942" y="4428"/>
                </a:lnTo>
                <a:lnTo>
                  <a:pt x="304513" y="9977"/>
                </a:lnTo>
                <a:lnTo>
                  <a:pt x="296059" y="15265"/>
                </a:lnTo>
                <a:lnTo>
                  <a:pt x="287596" y="20673"/>
                </a:lnTo>
                <a:lnTo>
                  <a:pt x="283362" y="24090"/>
                </a:lnTo>
                <a:lnTo>
                  <a:pt x="279127" y="27780"/>
                </a:lnTo>
                <a:lnTo>
                  <a:pt x="274893" y="31651"/>
                </a:lnTo>
                <a:lnTo>
                  <a:pt x="266421" y="39714"/>
                </a:lnTo>
                <a:lnTo>
                  <a:pt x="262186" y="44546"/>
                </a:lnTo>
                <a:lnTo>
                  <a:pt x="257950" y="49884"/>
                </a:lnTo>
                <a:lnTo>
                  <a:pt x="253714" y="55559"/>
                </a:lnTo>
                <a:lnTo>
                  <a:pt x="250185" y="60753"/>
                </a:lnTo>
                <a:lnTo>
                  <a:pt x="247125" y="65627"/>
                </a:lnTo>
                <a:lnTo>
                  <a:pt x="244380" y="70288"/>
                </a:lnTo>
                <a:lnTo>
                  <a:pt x="241843" y="75511"/>
                </a:lnTo>
                <a:lnTo>
                  <a:pt x="239446" y="81111"/>
                </a:lnTo>
                <a:lnTo>
                  <a:pt x="237142" y="86960"/>
                </a:lnTo>
                <a:lnTo>
                  <a:pt x="232700" y="99104"/>
                </a:lnTo>
                <a:lnTo>
                  <a:pt x="230527" y="105305"/>
                </a:lnTo>
                <a:lnTo>
                  <a:pt x="229078" y="110851"/>
                </a:lnTo>
                <a:lnTo>
                  <a:pt x="228112" y="115959"/>
                </a:lnTo>
                <a:lnTo>
                  <a:pt x="227468" y="120776"/>
                </a:lnTo>
                <a:lnTo>
                  <a:pt x="227040" y="125398"/>
                </a:lnTo>
                <a:lnTo>
                  <a:pt x="226753" y="129891"/>
                </a:lnTo>
                <a:lnTo>
                  <a:pt x="226562" y="134297"/>
                </a:lnTo>
                <a:lnTo>
                  <a:pt x="227141" y="138645"/>
                </a:lnTo>
                <a:lnTo>
                  <a:pt x="228233" y="142955"/>
                </a:lnTo>
                <a:lnTo>
                  <a:pt x="229667" y="147240"/>
                </a:lnTo>
                <a:lnTo>
                  <a:pt x="230623" y="151507"/>
                </a:lnTo>
                <a:lnTo>
                  <a:pt x="231260" y="155763"/>
                </a:lnTo>
                <a:lnTo>
                  <a:pt x="231685" y="160012"/>
                </a:lnTo>
                <a:lnTo>
                  <a:pt x="232674" y="164255"/>
                </a:lnTo>
                <a:lnTo>
                  <a:pt x="234040" y="168495"/>
                </a:lnTo>
                <a:lnTo>
                  <a:pt x="235656" y="172733"/>
                </a:lnTo>
                <a:lnTo>
                  <a:pt x="238145" y="176264"/>
                </a:lnTo>
                <a:lnTo>
                  <a:pt x="244677" y="182068"/>
                </a:lnTo>
                <a:lnTo>
                  <a:pt x="250404" y="187000"/>
                </a:lnTo>
                <a:lnTo>
                  <a:pt x="252920" y="189303"/>
                </a:lnTo>
                <a:lnTo>
                  <a:pt x="255303" y="190838"/>
                </a:lnTo>
                <a:lnTo>
                  <a:pt x="266083" y="195184"/>
                </a:lnTo>
                <a:lnTo>
                  <a:pt x="269726" y="196875"/>
                </a:lnTo>
                <a:lnTo>
                  <a:pt x="279422" y="198755"/>
                </a:lnTo>
                <a:lnTo>
                  <a:pt x="290085" y="199590"/>
                </a:lnTo>
                <a:lnTo>
                  <a:pt x="299531" y="199962"/>
                </a:lnTo>
                <a:lnTo>
                  <a:pt x="310319" y="198245"/>
                </a:lnTo>
                <a:lnTo>
                  <a:pt x="327844" y="193909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SMARTInkAnnotation199"/>
          <p:cNvSpPr/>
          <p:nvPr/>
        </p:nvSpPr>
        <p:spPr>
          <a:xfrm>
            <a:off x="3447460" y="1428853"/>
            <a:ext cx="139302" cy="151917"/>
          </a:xfrm>
          <a:custGeom>
            <a:avLst/>
            <a:gdLst/>
            <a:ahLst/>
            <a:cxnLst/>
            <a:rect l="0" t="0" r="0" b="0"/>
            <a:pathLst>
              <a:path w="139302" h="151917">
                <a:moveTo>
                  <a:pt x="82491" y="31647"/>
                </a:moveTo>
                <a:lnTo>
                  <a:pt x="79118" y="28276"/>
                </a:lnTo>
                <a:lnTo>
                  <a:pt x="78124" y="26577"/>
                </a:lnTo>
                <a:lnTo>
                  <a:pt x="77020" y="22809"/>
                </a:lnTo>
                <a:lnTo>
                  <a:pt x="76530" y="18782"/>
                </a:lnTo>
                <a:lnTo>
                  <a:pt x="76399" y="16720"/>
                </a:lnTo>
                <a:lnTo>
                  <a:pt x="75606" y="15346"/>
                </a:lnTo>
                <a:lnTo>
                  <a:pt x="74370" y="14429"/>
                </a:lnTo>
                <a:lnTo>
                  <a:pt x="72841" y="13819"/>
                </a:lnTo>
                <a:lnTo>
                  <a:pt x="71822" y="12706"/>
                </a:lnTo>
                <a:lnTo>
                  <a:pt x="71142" y="11259"/>
                </a:lnTo>
                <a:lnTo>
                  <a:pt x="70689" y="9588"/>
                </a:lnTo>
                <a:lnTo>
                  <a:pt x="68303" y="5850"/>
                </a:lnTo>
                <a:lnTo>
                  <a:pt x="66679" y="3866"/>
                </a:lnTo>
                <a:lnTo>
                  <a:pt x="64889" y="2543"/>
                </a:lnTo>
                <a:lnTo>
                  <a:pt x="61019" y="1073"/>
                </a:lnTo>
                <a:lnTo>
                  <a:pt x="56945" y="420"/>
                </a:lnTo>
                <a:lnTo>
                  <a:pt x="52781" y="129"/>
                </a:lnTo>
                <a:lnTo>
                  <a:pt x="48577" y="0"/>
                </a:lnTo>
                <a:lnTo>
                  <a:pt x="46468" y="671"/>
                </a:lnTo>
                <a:lnTo>
                  <a:pt x="42241" y="3298"/>
                </a:lnTo>
                <a:lnTo>
                  <a:pt x="38010" y="6818"/>
                </a:lnTo>
                <a:lnTo>
                  <a:pt x="35893" y="8744"/>
                </a:lnTo>
                <a:lnTo>
                  <a:pt x="33776" y="11440"/>
                </a:lnTo>
                <a:lnTo>
                  <a:pt x="31658" y="14647"/>
                </a:lnTo>
                <a:lnTo>
                  <a:pt x="29541" y="18197"/>
                </a:lnTo>
                <a:lnTo>
                  <a:pt x="27423" y="21269"/>
                </a:lnTo>
                <a:lnTo>
                  <a:pt x="25305" y="24023"/>
                </a:lnTo>
                <a:lnTo>
                  <a:pt x="23187" y="26564"/>
                </a:lnTo>
                <a:lnTo>
                  <a:pt x="21069" y="30375"/>
                </a:lnTo>
                <a:lnTo>
                  <a:pt x="18951" y="35032"/>
                </a:lnTo>
                <a:lnTo>
                  <a:pt x="16834" y="40254"/>
                </a:lnTo>
                <a:lnTo>
                  <a:pt x="14715" y="45146"/>
                </a:lnTo>
                <a:lnTo>
                  <a:pt x="10479" y="54345"/>
                </a:lnTo>
                <a:lnTo>
                  <a:pt x="8361" y="59479"/>
                </a:lnTo>
                <a:lnTo>
                  <a:pt x="6244" y="65018"/>
                </a:lnTo>
                <a:lnTo>
                  <a:pt x="4125" y="70828"/>
                </a:lnTo>
                <a:lnTo>
                  <a:pt x="2714" y="76112"/>
                </a:lnTo>
                <a:lnTo>
                  <a:pt x="1772" y="81046"/>
                </a:lnTo>
                <a:lnTo>
                  <a:pt x="1145" y="85746"/>
                </a:lnTo>
                <a:lnTo>
                  <a:pt x="726" y="90291"/>
                </a:lnTo>
                <a:lnTo>
                  <a:pt x="447" y="94732"/>
                </a:lnTo>
                <a:lnTo>
                  <a:pt x="137" y="103429"/>
                </a:lnTo>
                <a:lnTo>
                  <a:pt x="0" y="111998"/>
                </a:lnTo>
                <a:lnTo>
                  <a:pt x="669" y="116259"/>
                </a:lnTo>
                <a:lnTo>
                  <a:pt x="1821" y="120510"/>
                </a:lnTo>
                <a:lnTo>
                  <a:pt x="3295" y="124756"/>
                </a:lnTo>
                <a:lnTo>
                  <a:pt x="4984" y="128292"/>
                </a:lnTo>
                <a:lnTo>
                  <a:pt x="6816" y="131355"/>
                </a:lnTo>
                <a:lnTo>
                  <a:pt x="8743" y="134102"/>
                </a:lnTo>
                <a:lnTo>
                  <a:pt x="11440" y="136639"/>
                </a:lnTo>
                <a:lnTo>
                  <a:pt x="14650" y="139036"/>
                </a:lnTo>
                <a:lnTo>
                  <a:pt x="18201" y="141340"/>
                </a:lnTo>
                <a:lnTo>
                  <a:pt x="21276" y="143581"/>
                </a:lnTo>
                <a:lnTo>
                  <a:pt x="24031" y="145781"/>
                </a:lnTo>
                <a:lnTo>
                  <a:pt x="26574" y="147953"/>
                </a:lnTo>
                <a:lnTo>
                  <a:pt x="29681" y="149401"/>
                </a:lnTo>
                <a:lnTo>
                  <a:pt x="33164" y="150366"/>
                </a:lnTo>
                <a:lnTo>
                  <a:pt x="36899" y="151010"/>
                </a:lnTo>
                <a:lnTo>
                  <a:pt x="41506" y="151439"/>
                </a:lnTo>
                <a:lnTo>
                  <a:pt x="46695" y="151725"/>
                </a:lnTo>
                <a:lnTo>
                  <a:pt x="52273" y="151916"/>
                </a:lnTo>
                <a:lnTo>
                  <a:pt x="57404" y="151337"/>
                </a:lnTo>
                <a:lnTo>
                  <a:pt x="62236" y="150246"/>
                </a:lnTo>
                <a:lnTo>
                  <a:pt x="66870" y="148813"/>
                </a:lnTo>
                <a:lnTo>
                  <a:pt x="71370" y="147858"/>
                </a:lnTo>
                <a:lnTo>
                  <a:pt x="75783" y="147221"/>
                </a:lnTo>
                <a:lnTo>
                  <a:pt x="80137" y="146796"/>
                </a:lnTo>
                <a:lnTo>
                  <a:pt x="84452" y="145807"/>
                </a:lnTo>
                <a:lnTo>
                  <a:pt x="88740" y="144443"/>
                </a:lnTo>
                <a:lnTo>
                  <a:pt x="93011" y="142827"/>
                </a:lnTo>
                <a:lnTo>
                  <a:pt x="97270" y="141045"/>
                </a:lnTo>
                <a:lnTo>
                  <a:pt x="101521" y="139151"/>
                </a:lnTo>
                <a:lnTo>
                  <a:pt x="105768" y="137183"/>
                </a:lnTo>
                <a:lnTo>
                  <a:pt x="109304" y="134460"/>
                </a:lnTo>
                <a:lnTo>
                  <a:pt x="112369" y="131233"/>
                </a:lnTo>
                <a:lnTo>
                  <a:pt x="115117" y="127671"/>
                </a:lnTo>
                <a:lnTo>
                  <a:pt x="117656" y="124591"/>
                </a:lnTo>
                <a:lnTo>
                  <a:pt x="120054" y="121832"/>
                </a:lnTo>
                <a:lnTo>
                  <a:pt x="122359" y="119287"/>
                </a:lnTo>
                <a:lnTo>
                  <a:pt x="124601" y="116179"/>
                </a:lnTo>
                <a:lnTo>
                  <a:pt x="126802" y="112696"/>
                </a:lnTo>
                <a:lnTo>
                  <a:pt x="128976" y="108963"/>
                </a:lnTo>
                <a:lnTo>
                  <a:pt x="133273" y="101052"/>
                </a:lnTo>
                <a:lnTo>
                  <a:pt x="135407" y="96967"/>
                </a:lnTo>
                <a:lnTo>
                  <a:pt x="136831" y="93538"/>
                </a:lnTo>
                <a:lnTo>
                  <a:pt x="137779" y="90547"/>
                </a:lnTo>
                <a:lnTo>
                  <a:pt x="138411" y="87847"/>
                </a:lnTo>
                <a:lnTo>
                  <a:pt x="138833" y="84636"/>
                </a:lnTo>
                <a:lnTo>
                  <a:pt x="139114" y="81084"/>
                </a:lnTo>
                <a:lnTo>
                  <a:pt x="139301" y="77305"/>
                </a:lnTo>
                <a:lnTo>
                  <a:pt x="138720" y="73374"/>
                </a:lnTo>
                <a:lnTo>
                  <a:pt x="137627" y="69343"/>
                </a:lnTo>
                <a:lnTo>
                  <a:pt x="136192" y="65244"/>
                </a:lnTo>
                <a:lnTo>
                  <a:pt x="134529" y="61806"/>
                </a:lnTo>
                <a:lnTo>
                  <a:pt x="132716" y="58809"/>
                </a:lnTo>
                <a:lnTo>
                  <a:pt x="130800" y="56105"/>
                </a:lnTo>
                <a:lnTo>
                  <a:pt x="128817" y="53597"/>
                </a:lnTo>
                <a:lnTo>
                  <a:pt x="124730" y="48928"/>
                </a:lnTo>
                <a:lnTo>
                  <a:pt x="123358" y="45990"/>
                </a:lnTo>
                <a:lnTo>
                  <a:pt x="122444" y="42620"/>
                </a:lnTo>
                <a:lnTo>
                  <a:pt x="121834" y="38962"/>
                </a:lnTo>
                <a:lnTo>
                  <a:pt x="120016" y="35818"/>
                </a:lnTo>
                <a:lnTo>
                  <a:pt x="117391" y="33017"/>
                </a:lnTo>
                <a:lnTo>
                  <a:pt x="114230" y="30443"/>
                </a:lnTo>
                <a:lnTo>
                  <a:pt x="111416" y="28022"/>
                </a:lnTo>
                <a:lnTo>
                  <a:pt x="108834" y="25703"/>
                </a:lnTo>
                <a:lnTo>
                  <a:pt x="104083" y="21244"/>
                </a:lnTo>
                <a:lnTo>
                  <a:pt x="99618" y="16910"/>
                </a:lnTo>
                <a:lnTo>
                  <a:pt x="97439" y="15473"/>
                </a:lnTo>
                <a:lnTo>
                  <a:pt x="93135" y="13875"/>
                </a:lnTo>
                <a:lnTo>
                  <a:pt x="91705" y="12743"/>
                </a:lnTo>
                <a:lnTo>
                  <a:pt x="90751" y="11283"/>
                </a:lnTo>
                <a:lnTo>
                  <a:pt x="88845" y="6247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SMARTInkAnnotation200"/>
          <p:cNvSpPr/>
          <p:nvPr/>
        </p:nvSpPr>
        <p:spPr>
          <a:xfrm>
            <a:off x="3637968" y="1435100"/>
            <a:ext cx="101664" cy="190390"/>
          </a:xfrm>
          <a:custGeom>
            <a:avLst/>
            <a:gdLst/>
            <a:ahLst/>
            <a:cxnLst/>
            <a:rect l="0" t="0" r="0" b="0"/>
            <a:pathLst>
              <a:path w="101664" h="190390">
                <a:moveTo>
                  <a:pt x="0" y="0"/>
                </a:moveTo>
                <a:lnTo>
                  <a:pt x="3373" y="3371"/>
                </a:lnTo>
                <a:lnTo>
                  <a:pt x="4367" y="5069"/>
                </a:lnTo>
                <a:lnTo>
                  <a:pt x="5471" y="8838"/>
                </a:lnTo>
                <a:lnTo>
                  <a:pt x="5962" y="12865"/>
                </a:lnTo>
                <a:lnTo>
                  <a:pt x="6179" y="17007"/>
                </a:lnTo>
                <a:lnTo>
                  <a:pt x="6277" y="21199"/>
                </a:lnTo>
                <a:lnTo>
                  <a:pt x="7008" y="23305"/>
                </a:lnTo>
                <a:lnTo>
                  <a:pt x="9704" y="27526"/>
                </a:lnTo>
                <a:lnTo>
                  <a:pt x="10000" y="30345"/>
                </a:lnTo>
                <a:lnTo>
                  <a:pt x="9490" y="33636"/>
                </a:lnTo>
                <a:lnTo>
                  <a:pt x="8445" y="37240"/>
                </a:lnTo>
                <a:lnTo>
                  <a:pt x="7748" y="41055"/>
                </a:lnTo>
                <a:lnTo>
                  <a:pt x="7283" y="45009"/>
                </a:lnTo>
                <a:lnTo>
                  <a:pt x="6974" y="49056"/>
                </a:lnTo>
                <a:lnTo>
                  <a:pt x="6767" y="53165"/>
                </a:lnTo>
                <a:lnTo>
                  <a:pt x="6537" y="61494"/>
                </a:lnTo>
                <a:lnTo>
                  <a:pt x="6359" y="104953"/>
                </a:lnTo>
                <a:lnTo>
                  <a:pt x="7063" y="109480"/>
                </a:lnTo>
                <a:lnTo>
                  <a:pt x="8239" y="113909"/>
                </a:lnTo>
                <a:lnTo>
                  <a:pt x="9729" y="118273"/>
                </a:lnTo>
                <a:lnTo>
                  <a:pt x="10721" y="122593"/>
                </a:lnTo>
                <a:lnTo>
                  <a:pt x="11384" y="126884"/>
                </a:lnTo>
                <a:lnTo>
                  <a:pt x="11825" y="131156"/>
                </a:lnTo>
                <a:lnTo>
                  <a:pt x="12120" y="135415"/>
                </a:lnTo>
                <a:lnTo>
                  <a:pt x="12315" y="139666"/>
                </a:lnTo>
                <a:lnTo>
                  <a:pt x="12446" y="143910"/>
                </a:lnTo>
                <a:lnTo>
                  <a:pt x="13240" y="148151"/>
                </a:lnTo>
                <a:lnTo>
                  <a:pt x="14474" y="152390"/>
                </a:lnTo>
                <a:lnTo>
                  <a:pt x="16004" y="156626"/>
                </a:lnTo>
                <a:lnTo>
                  <a:pt x="17729" y="160157"/>
                </a:lnTo>
                <a:lnTo>
                  <a:pt x="19585" y="163215"/>
                </a:lnTo>
                <a:lnTo>
                  <a:pt x="21529" y="165960"/>
                </a:lnTo>
                <a:lnTo>
                  <a:pt x="23688" y="170892"/>
                </a:lnTo>
                <a:lnTo>
                  <a:pt x="24264" y="173194"/>
                </a:lnTo>
                <a:lnTo>
                  <a:pt x="26787" y="177635"/>
                </a:lnTo>
                <a:lnTo>
                  <a:pt x="28447" y="179806"/>
                </a:lnTo>
                <a:lnTo>
                  <a:pt x="30261" y="181960"/>
                </a:lnTo>
                <a:lnTo>
                  <a:pt x="32176" y="184101"/>
                </a:lnTo>
                <a:lnTo>
                  <a:pt x="34158" y="186234"/>
                </a:lnTo>
                <a:lnTo>
                  <a:pt x="36186" y="187656"/>
                </a:lnTo>
                <a:lnTo>
                  <a:pt x="38244" y="188604"/>
                </a:lnTo>
                <a:lnTo>
                  <a:pt x="40322" y="189236"/>
                </a:lnTo>
                <a:lnTo>
                  <a:pt x="42414" y="189657"/>
                </a:lnTo>
                <a:lnTo>
                  <a:pt x="44513" y="189938"/>
                </a:lnTo>
                <a:lnTo>
                  <a:pt x="46619" y="190126"/>
                </a:lnTo>
                <a:lnTo>
                  <a:pt x="48729" y="190250"/>
                </a:lnTo>
                <a:lnTo>
                  <a:pt x="52957" y="190389"/>
                </a:lnTo>
                <a:lnTo>
                  <a:pt x="55072" y="189720"/>
                </a:lnTo>
                <a:lnTo>
                  <a:pt x="57189" y="188569"/>
                </a:lnTo>
                <a:lnTo>
                  <a:pt x="59306" y="187096"/>
                </a:lnTo>
                <a:lnTo>
                  <a:pt x="61423" y="185409"/>
                </a:lnTo>
                <a:lnTo>
                  <a:pt x="63541" y="183578"/>
                </a:lnTo>
                <a:lnTo>
                  <a:pt x="65658" y="181652"/>
                </a:lnTo>
                <a:lnTo>
                  <a:pt x="69894" y="177630"/>
                </a:lnTo>
                <a:lnTo>
                  <a:pt x="72012" y="175570"/>
                </a:lnTo>
                <a:lnTo>
                  <a:pt x="73424" y="173491"/>
                </a:lnTo>
                <a:lnTo>
                  <a:pt x="74993" y="169300"/>
                </a:lnTo>
                <a:lnTo>
                  <a:pt x="76117" y="166489"/>
                </a:lnTo>
                <a:lnTo>
                  <a:pt x="77573" y="163204"/>
                </a:lnTo>
                <a:lnTo>
                  <a:pt x="81072" y="155790"/>
                </a:lnTo>
                <a:lnTo>
                  <a:pt x="84981" y="147792"/>
                </a:lnTo>
                <a:lnTo>
                  <a:pt x="86306" y="144389"/>
                </a:lnTo>
                <a:lnTo>
                  <a:pt x="87778" y="138727"/>
                </a:lnTo>
                <a:lnTo>
                  <a:pt x="88877" y="135523"/>
                </a:lnTo>
                <a:lnTo>
                  <a:pt x="90315" y="131976"/>
                </a:lnTo>
                <a:lnTo>
                  <a:pt x="91980" y="128201"/>
                </a:lnTo>
                <a:lnTo>
                  <a:pt x="93090" y="124273"/>
                </a:lnTo>
                <a:lnTo>
                  <a:pt x="93830" y="120243"/>
                </a:lnTo>
                <a:lnTo>
                  <a:pt x="94323" y="116145"/>
                </a:lnTo>
                <a:lnTo>
                  <a:pt x="94652" y="112708"/>
                </a:lnTo>
                <a:lnTo>
                  <a:pt x="95017" y="107007"/>
                </a:lnTo>
                <a:lnTo>
                  <a:pt x="95820" y="103794"/>
                </a:lnTo>
                <a:lnTo>
                  <a:pt x="97062" y="100240"/>
                </a:lnTo>
                <a:lnTo>
                  <a:pt x="98596" y="96460"/>
                </a:lnTo>
                <a:lnTo>
                  <a:pt x="99618" y="92529"/>
                </a:lnTo>
                <a:lnTo>
                  <a:pt x="100300" y="88497"/>
                </a:lnTo>
                <a:lnTo>
                  <a:pt x="100754" y="84398"/>
                </a:lnTo>
                <a:lnTo>
                  <a:pt x="101058" y="80960"/>
                </a:lnTo>
                <a:lnTo>
                  <a:pt x="101394" y="75258"/>
                </a:lnTo>
                <a:lnTo>
                  <a:pt x="101544" y="70372"/>
                </a:lnTo>
                <a:lnTo>
                  <a:pt x="101648" y="59335"/>
                </a:lnTo>
                <a:lnTo>
                  <a:pt x="101657" y="55064"/>
                </a:lnTo>
                <a:lnTo>
                  <a:pt x="100953" y="52937"/>
                </a:lnTo>
                <a:lnTo>
                  <a:pt x="98288" y="48692"/>
                </a:lnTo>
                <a:lnTo>
                  <a:pt x="98001" y="47278"/>
                </a:lnTo>
                <a:lnTo>
                  <a:pt x="98516" y="46335"/>
                </a:lnTo>
                <a:lnTo>
                  <a:pt x="99565" y="45707"/>
                </a:lnTo>
                <a:lnTo>
                  <a:pt x="100265" y="44582"/>
                </a:lnTo>
                <a:lnTo>
                  <a:pt x="101541" y="38762"/>
                </a:lnTo>
                <a:lnTo>
                  <a:pt x="101663" y="3810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" name="SMARTInkAnnotation201"/>
          <p:cNvSpPr/>
          <p:nvPr/>
        </p:nvSpPr>
        <p:spPr>
          <a:xfrm>
            <a:off x="3841395" y="1447833"/>
            <a:ext cx="165104" cy="190378"/>
          </a:xfrm>
          <a:custGeom>
            <a:avLst/>
            <a:gdLst/>
            <a:ahLst/>
            <a:cxnLst/>
            <a:rect l="0" t="0" r="0" b="0"/>
            <a:pathLst>
              <a:path w="165104" h="190378">
                <a:moveTo>
                  <a:pt x="12607" y="69817"/>
                </a:moveTo>
                <a:lnTo>
                  <a:pt x="239" y="69817"/>
                </a:lnTo>
                <a:lnTo>
                  <a:pt x="0" y="73188"/>
                </a:lnTo>
                <a:lnTo>
                  <a:pt x="672" y="74181"/>
                </a:lnTo>
                <a:lnTo>
                  <a:pt x="1827" y="74843"/>
                </a:lnTo>
                <a:lnTo>
                  <a:pt x="5379" y="75905"/>
                </a:lnTo>
                <a:lnTo>
                  <a:pt x="9368" y="79460"/>
                </a:lnTo>
                <a:lnTo>
                  <a:pt x="11154" y="80479"/>
                </a:lnTo>
                <a:lnTo>
                  <a:pt x="15020" y="81611"/>
                </a:lnTo>
                <a:lnTo>
                  <a:pt x="19092" y="82114"/>
                </a:lnTo>
                <a:lnTo>
                  <a:pt x="21167" y="82249"/>
                </a:lnTo>
                <a:lnTo>
                  <a:pt x="23961" y="81632"/>
                </a:lnTo>
                <a:lnTo>
                  <a:pt x="27237" y="80516"/>
                </a:lnTo>
                <a:lnTo>
                  <a:pt x="30833" y="79066"/>
                </a:lnTo>
                <a:lnTo>
                  <a:pt x="34641" y="78100"/>
                </a:lnTo>
                <a:lnTo>
                  <a:pt x="38593" y="77456"/>
                </a:lnTo>
                <a:lnTo>
                  <a:pt x="42639" y="77026"/>
                </a:lnTo>
                <a:lnTo>
                  <a:pt x="46043" y="76034"/>
                </a:lnTo>
                <a:lnTo>
                  <a:pt x="49017" y="74667"/>
                </a:lnTo>
                <a:lnTo>
                  <a:pt x="51707" y="73050"/>
                </a:lnTo>
                <a:lnTo>
                  <a:pt x="56578" y="71254"/>
                </a:lnTo>
                <a:lnTo>
                  <a:pt x="58865" y="70775"/>
                </a:lnTo>
                <a:lnTo>
                  <a:pt x="61802" y="69750"/>
                </a:lnTo>
                <a:lnTo>
                  <a:pt x="65172" y="68361"/>
                </a:lnTo>
                <a:lnTo>
                  <a:pt x="68830" y="66730"/>
                </a:lnTo>
                <a:lnTo>
                  <a:pt x="71975" y="64936"/>
                </a:lnTo>
                <a:lnTo>
                  <a:pt x="74778" y="63035"/>
                </a:lnTo>
                <a:lnTo>
                  <a:pt x="79775" y="59042"/>
                </a:lnTo>
                <a:lnTo>
                  <a:pt x="84348" y="54915"/>
                </a:lnTo>
                <a:lnTo>
                  <a:pt x="86557" y="52121"/>
                </a:lnTo>
                <a:lnTo>
                  <a:pt x="88735" y="48847"/>
                </a:lnTo>
                <a:lnTo>
                  <a:pt x="90893" y="45254"/>
                </a:lnTo>
                <a:lnTo>
                  <a:pt x="93291" y="39380"/>
                </a:lnTo>
                <a:lnTo>
                  <a:pt x="93930" y="36825"/>
                </a:lnTo>
                <a:lnTo>
                  <a:pt x="96523" y="32106"/>
                </a:lnTo>
                <a:lnTo>
                  <a:pt x="98203" y="29859"/>
                </a:lnTo>
                <a:lnTo>
                  <a:pt x="98617" y="27656"/>
                </a:lnTo>
                <a:lnTo>
                  <a:pt x="98187" y="25482"/>
                </a:lnTo>
                <a:lnTo>
                  <a:pt x="96532" y="21185"/>
                </a:lnTo>
                <a:lnTo>
                  <a:pt x="95798" y="16923"/>
                </a:lnTo>
                <a:lnTo>
                  <a:pt x="94895" y="14799"/>
                </a:lnTo>
                <a:lnTo>
                  <a:pt x="92010" y="10557"/>
                </a:lnTo>
                <a:lnTo>
                  <a:pt x="88375" y="6320"/>
                </a:lnTo>
                <a:lnTo>
                  <a:pt x="86417" y="4202"/>
                </a:lnTo>
                <a:lnTo>
                  <a:pt x="84406" y="2790"/>
                </a:lnTo>
                <a:lnTo>
                  <a:pt x="80288" y="1222"/>
                </a:lnTo>
                <a:lnTo>
                  <a:pt x="76105" y="525"/>
                </a:lnTo>
                <a:lnTo>
                  <a:pt x="71892" y="215"/>
                </a:lnTo>
                <a:lnTo>
                  <a:pt x="67667" y="77"/>
                </a:lnTo>
                <a:lnTo>
                  <a:pt x="61318" y="0"/>
                </a:lnTo>
                <a:lnTo>
                  <a:pt x="58496" y="694"/>
                </a:lnTo>
                <a:lnTo>
                  <a:pt x="55201" y="1863"/>
                </a:lnTo>
                <a:lnTo>
                  <a:pt x="51593" y="3348"/>
                </a:lnTo>
                <a:lnTo>
                  <a:pt x="48482" y="5043"/>
                </a:lnTo>
                <a:lnTo>
                  <a:pt x="45701" y="6879"/>
                </a:lnTo>
                <a:lnTo>
                  <a:pt x="43142" y="8808"/>
                </a:lnTo>
                <a:lnTo>
                  <a:pt x="38416" y="14715"/>
                </a:lnTo>
                <a:lnTo>
                  <a:pt x="36167" y="18265"/>
                </a:lnTo>
                <a:lnTo>
                  <a:pt x="33962" y="22044"/>
                </a:lnTo>
                <a:lnTo>
                  <a:pt x="31786" y="25974"/>
                </a:lnTo>
                <a:lnTo>
                  <a:pt x="29628" y="30005"/>
                </a:lnTo>
                <a:lnTo>
                  <a:pt x="27485" y="34809"/>
                </a:lnTo>
                <a:lnTo>
                  <a:pt x="25350" y="40128"/>
                </a:lnTo>
                <a:lnTo>
                  <a:pt x="23220" y="45791"/>
                </a:lnTo>
                <a:lnTo>
                  <a:pt x="21801" y="50978"/>
                </a:lnTo>
                <a:lnTo>
                  <a:pt x="20854" y="55846"/>
                </a:lnTo>
                <a:lnTo>
                  <a:pt x="20223" y="60503"/>
                </a:lnTo>
                <a:lnTo>
                  <a:pt x="19096" y="65724"/>
                </a:lnTo>
                <a:lnTo>
                  <a:pt x="17640" y="71322"/>
                </a:lnTo>
                <a:lnTo>
                  <a:pt x="15962" y="77170"/>
                </a:lnTo>
                <a:lnTo>
                  <a:pt x="14844" y="82480"/>
                </a:lnTo>
                <a:lnTo>
                  <a:pt x="14098" y="87431"/>
                </a:lnTo>
                <a:lnTo>
                  <a:pt x="13601" y="92143"/>
                </a:lnTo>
                <a:lnTo>
                  <a:pt x="13976" y="97401"/>
                </a:lnTo>
                <a:lnTo>
                  <a:pt x="14932" y="103023"/>
                </a:lnTo>
                <a:lnTo>
                  <a:pt x="16275" y="108888"/>
                </a:lnTo>
                <a:lnTo>
                  <a:pt x="17170" y="114208"/>
                </a:lnTo>
                <a:lnTo>
                  <a:pt x="17768" y="119167"/>
                </a:lnTo>
                <a:lnTo>
                  <a:pt x="18166" y="123884"/>
                </a:lnTo>
                <a:lnTo>
                  <a:pt x="19137" y="128439"/>
                </a:lnTo>
                <a:lnTo>
                  <a:pt x="20490" y="132887"/>
                </a:lnTo>
                <a:lnTo>
                  <a:pt x="22098" y="137264"/>
                </a:lnTo>
                <a:lnTo>
                  <a:pt x="23877" y="141593"/>
                </a:lnTo>
                <a:lnTo>
                  <a:pt x="25768" y="145889"/>
                </a:lnTo>
                <a:lnTo>
                  <a:pt x="27735" y="150165"/>
                </a:lnTo>
                <a:lnTo>
                  <a:pt x="30459" y="153721"/>
                </a:lnTo>
                <a:lnTo>
                  <a:pt x="33687" y="156798"/>
                </a:lnTo>
                <a:lnTo>
                  <a:pt x="37250" y="159554"/>
                </a:lnTo>
                <a:lnTo>
                  <a:pt x="40332" y="162803"/>
                </a:lnTo>
                <a:lnTo>
                  <a:pt x="43092" y="166380"/>
                </a:lnTo>
                <a:lnTo>
                  <a:pt x="45638" y="170175"/>
                </a:lnTo>
                <a:lnTo>
                  <a:pt x="48748" y="173411"/>
                </a:lnTo>
                <a:lnTo>
                  <a:pt x="52233" y="176274"/>
                </a:lnTo>
                <a:lnTo>
                  <a:pt x="55969" y="178888"/>
                </a:lnTo>
                <a:lnTo>
                  <a:pt x="59871" y="180631"/>
                </a:lnTo>
                <a:lnTo>
                  <a:pt x="63884" y="181793"/>
                </a:lnTo>
                <a:lnTo>
                  <a:pt x="67972" y="182568"/>
                </a:lnTo>
                <a:lnTo>
                  <a:pt x="72109" y="183790"/>
                </a:lnTo>
                <a:lnTo>
                  <a:pt x="76279" y="185310"/>
                </a:lnTo>
                <a:lnTo>
                  <a:pt x="80471" y="187029"/>
                </a:lnTo>
                <a:lnTo>
                  <a:pt x="85384" y="188175"/>
                </a:lnTo>
                <a:lnTo>
                  <a:pt x="90777" y="188939"/>
                </a:lnTo>
                <a:lnTo>
                  <a:pt x="96490" y="189448"/>
                </a:lnTo>
                <a:lnTo>
                  <a:pt x="101711" y="189788"/>
                </a:lnTo>
                <a:lnTo>
                  <a:pt x="111277" y="190165"/>
                </a:lnTo>
                <a:lnTo>
                  <a:pt x="124601" y="190377"/>
                </a:lnTo>
                <a:lnTo>
                  <a:pt x="129630" y="189702"/>
                </a:lnTo>
                <a:lnTo>
                  <a:pt x="135100" y="188546"/>
                </a:lnTo>
                <a:lnTo>
                  <a:pt x="140865" y="187069"/>
                </a:lnTo>
                <a:lnTo>
                  <a:pt x="146120" y="186085"/>
                </a:lnTo>
                <a:lnTo>
                  <a:pt x="151036" y="185429"/>
                </a:lnTo>
                <a:lnTo>
                  <a:pt x="165103" y="184117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" name="SMARTInkAnnotation202"/>
          <p:cNvSpPr/>
          <p:nvPr/>
        </p:nvSpPr>
        <p:spPr>
          <a:xfrm>
            <a:off x="4009439" y="1460796"/>
            <a:ext cx="143200" cy="171131"/>
          </a:xfrm>
          <a:custGeom>
            <a:avLst/>
            <a:gdLst/>
            <a:ahLst/>
            <a:cxnLst/>
            <a:rect l="0" t="0" r="0" b="0"/>
            <a:pathLst>
              <a:path w="143200" h="171131">
                <a:moveTo>
                  <a:pt x="28828" y="158454"/>
                </a:moveTo>
                <a:lnTo>
                  <a:pt x="34299" y="152986"/>
                </a:lnTo>
                <a:lnTo>
                  <a:pt x="33887" y="152692"/>
                </a:lnTo>
                <a:lnTo>
                  <a:pt x="31548" y="152365"/>
                </a:lnTo>
                <a:lnTo>
                  <a:pt x="29935" y="152984"/>
                </a:lnTo>
                <a:lnTo>
                  <a:pt x="26261" y="155552"/>
                </a:lnTo>
                <a:lnTo>
                  <a:pt x="22516" y="158586"/>
                </a:lnTo>
                <a:lnTo>
                  <a:pt x="19433" y="161570"/>
                </a:lnTo>
                <a:lnTo>
                  <a:pt x="17623" y="162648"/>
                </a:lnTo>
                <a:lnTo>
                  <a:pt x="13729" y="163846"/>
                </a:lnTo>
                <a:lnTo>
                  <a:pt x="10940" y="164520"/>
                </a:lnTo>
                <a:lnTo>
                  <a:pt x="6741" y="168090"/>
                </a:lnTo>
                <a:lnTo>
                  <a:pt x="3438" y="171130"/>
                </a:lnTo>
                <a:lnTo>
                  <a:pt x="3412" y="58947"/>
                </a:lnTo>
                <a:lnTo>
                  <a:pt x="4118" y="54721"/>
                </a:lnTo>
                <a:lnTo>
                  <a:pt x="5295" y="50493"/>
                </a:lnTo>
                <a:lnTo>
                  <a:pt x="6785" y="46263"/>
                </a:lnTo>
                <a:lnTo>
                  <a:pt x="7779" y="42738"/>
                </a:lnTo>
                <a:lnTo>
                  <a:pt x="8441" y="39682"/>
                </a:lnTo>
                <a:lnTo>
                  <a:pt x="8883" y="36940"/>
                </a:lnTo>
                <a:lnTo>
                  <a:pt x="9177" y="33700"/>
                </a:lnTo>
                <a:lnTo>
                  <a:pt x="9374" y="30129"/>
                </a:lnTo>
                <a:lnTo>
                  <a:pt x="9504" y="26337"/>
                </a:lnTo>
                <a:lnTo>
                  <a:pt x="10298" y="23104"/>
                </a:lnTo>
                <a:lnTo>
                  <a:pt x="11533" y="20243"/>
                </a:lnTo>
                <a:lnTo>
                  <a:pt x="14787" y="15182"/>
                </a:lnTo>
                <a:lnTo>
                  <a:pt x="18587" y="10581"/>
                </a:lnTo>
                <a:lnTo>
                  <a:pt x="22412" y="6243"/>
                </a:lnTo>
                <a:lnTo>
                  <a:pt x="25506" y="3080"/>
                </a:lnTo>
                <a:lnTo>
                  <a:pt x="27319" y="1955"/>
                </a:lnTo>
                <a:lnTo>
                  <a:pt x="31217" y="704"/>
                </a:lnTo>
                <a:lnTo>
                  <a:pt x="35302" y="149"/>
                </a:lnTo>
                <a:lnTo>
                  <a:pt x="37381" y="0"/>
                </a:lnTo>
                <a:lnTo>
                  <a:pt x="39472" y="607"/>
                </a:lnTo>
                <a:lnTo>
                  <a:pt x="43678" y="3163"/>
                </a:lnTo>
                <a:lnTo>
                  <a:pt x="47901" y="6650"/>
                </a:lnTo>
                <a:lnTo>
                  <a:pt x="52131" y="10552"/>
                </a:lnTo>
                <a:lnTo>
                  <a:pt x="58481" y="16716"/>
                </a:lnTo>
                <a:lnTo>
                  <a:pt x="62716" y="20906"/>
                </a:lnTo>
                <a:lnTo>
                  <a:pt x="64128" y="23010"/>
                </a:lnTo>
                <a:lnTo>
                  <a:pt x="65697" y="27231"/>
                </a:lnTo>
                <a:lnTo>
                  <a:pt x="68277" y="31459"/>
                </a:lnTo>
                <a:lnTo>
                  <a:pt x="69953" y="33574"/>
                </a:lnTo>
                <a:lnTo>
                  <a:pt x="71071" y="36395"/>
                </a:lnTo>
                <a:lnTo>
                  <a:pt x="71816" y="39687"/>
                </a:lnTo>
                <a:lnTo>
                  <a:pt x="72313" y="43293"/>
                </a:lnTo>
                <a:lnTo>
                  <a:pt x="72644" y="46402"/>
                </a:lnTo>
                <a:lnTo>
                  <a:pt x="73011" y="51738"/>
                </a:lnTo>
                <a:lnTo>
                  <a:pt x="72403" y="54854"/>
                </a:lnTo>
                <a:lnTo>
                  <a:pt x="71293" y="58343"/>
                </a:lnTo>
                <a:lnTo>
                  <a:pt x="69845" y="62080"/>
                </a:lnTo>
                <a:lnTo>
                  <a:pt x="68881" y="65277"/>
                </a:lnTo>
                <a:lnTo>
                  <a:pt x="68238" y="68114"/>
                </a:lnTo>
                <a:lnTo>
                  <a:pt x="67809" y="70710"/>
                </a:lnTo>
                <a:lnTo>
                  <a:pt x="66818" y="73853"/>
                </a:lnTo>
                <a:lnTo>
                  <a:pt x="65450" y="77358"/>
                </a:lnTo>
                <a:lnTo>
                  <a:pt x="63833" y="81107"/>
                </a:lnTo>
                <a:lnTo>
                  <a:pt x="61342" y="84311"/>
                </a:lnTo>
                <a:lnTo>
                  <a:pt x="58270" y="87153"/>
                </a:lnTo>
                <a:lnTo>
                  <a:pt x="54810" y="89754"/>
                </a:lnTo>
                <a:lnTo>
                  <a:pt x="51091" y="92193"/>
                </a:lnTo>
                <a:lnTo>
                  <a:pt x="47200" y="94524"/>
                </a:lnTo>
                <a:lnTo>
                  <a:pt x="43194" y="96784"/>
                </a:lnTo>
                <a:lnTo>
                  <a:pt x="39818" y="98996"/>
                </a:lnTo>
                <a:lnTo>
                  <a:pt x="36860" y="101176"/>
                </a:lnTo>
                <a:lnTo>
                  <a:pt x="34182" y="103336"/>
                </a:lnTo>
                <a:lnTo>
                  <a:pt x="31692" y="105481"/>
                </a:lnTo>
                <a:lnTo>
                  <a:pt x="29325" y="107616"/>
                </a:lnTo>
                <a:lnTo>
                  <a:pt x="24813" y="111870"/>
                </a:lnTo>
                <a:lnTo>
                  <a:pt x="11904" y="124586"/>
                </a:lnTo>
                <a:lnTo>
                  <a:pt x="7657" y="128820"/>
                </a:lnTo>
                <a:lnTo>
                  <a:pt x="6242" y="130937"/>
                </a:lnTo>
                <a:lnTo>
                  <a:pt x="4670" y="135170"/>
                </a:lnTo>
                <a:lnTo>
                  <a:pt x="3545" y="136581"/>
                </a:lnTo>
                <a:lnTo>
                  <a:pt x="2089" y="137522"/>
                </a:lnTo>
                <a:lnTo>
                  <a:pt x="412" y="138149"/>
                </a:lnTo>
                <a:lnTo>
                  <a:pt x="0" y="139273"/>
                </a:lnTo>
                <a:lnTo>
                  <a:pt x="432" y="140728"/>
                </a:lnTo>
                <a:lnTo>
                  <a:pt x="2824" y="144761"/>
                </a:lnTo>
                <a:lnTo>
                  <a:pt x="6611" y="148830"/>
                </a:lnTo>
                <a:lnTo>
                  <a:pt x="12205" y="154505"/>
                </a:lnTo>
                <a:lnTo>
                  <a:pt x="14215" y="155821"/>
                </a:lnTo>
                <a:lnTo>
                  <a:pt x="18333" y="157284"/>
                </a:lnTo>
                <a:lnTo>
                  <a:pt x="21125" y="158379"/>
                </a:lnTo>
                <a:lnTo>
                  <a:pt x="24399" y="159815"/>
                </a:lnTo>
                <a:lnTo>
                  <a:pt x="27993" y="161478"/>
                </a:lnTo>
                <a:lnTo>
                  <a:pt x="31096" y="162586"/>
                </a:lnTo>
                <a:lnTo>
                  <a:pt x="33870" y="163326"/>
                </a:lnTo>
                <a:lnTo>
                  <a:pt x="36425" y="163818"/>
                </a:lnTo>
                <a:lnTo>
                  <a:pt x="40247" y="164147"/>
                </a:lnTo>
                <a:lnTo>
                  <a:pt x="44913" y="164366"/>
                </a:lnTo>
                <a:lnTo>
                  <a:pt x="59716" y="164674"/>
                </a:lnTo>
                <a:lnTo>
                  <a:pt x="93571" y="164796"/>
                </a:lnTo>
                <a:lnTo>
                  <a:pt x="99524" y="164093"/>
                </a:lnTo>
                <a:lnTo>
                  <a:pt x="105611" y="162919"/>
                </a:lnTo>
                <a:lnTo>
                  <a:pt x="111786" y="161430"/>
                </a:lnTo>
                <a:lnTo>
                  <a:pt x="118021" y="160438"/>
                </a:lnTo>
                <a:lnTo>
                  <a:pt x="124296" y="159777"/>
                </a:lnTo>
                <a:lnTo>
                  <a:pt x="143199" y="158454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SMARTInkAnnotation203"/>
          <p:cNvSpPr/>
          <p:nvPr/>
        </p:nvSpPr>
        <p:spPr>
          <a:xfrm>
            <a:off x="4190848" y="1441561"/>
            <a:ext cx="88871" cy="196713"/>
          </a:xfrm>
          <a:custGeom>
            <a:avLst/>
            <a:gdLst/>
            <a:ahLst/>
            <a:cxnLst/>
            <a:rect l="0" t="0" r="0" b="0"/>
            <a:pathLst>
              <a:path w="88871" h="196713">
                <a:moveTo>
                  <a:pt x="44392" y="133239"/>
                </a:moveTo>
                <a:lnTo>
                  <a:pt x="44392" y="136610"/>
                </a:lnTo>
                <a:lnTo>
                  <a:pt x="42980" y="138308"/>
                </a:lnTo>
                <a:lnTo>
                  <a:pt x="40627" y="140146"/>
                </a:lnTo>
                <a:lnTo>
                  <a:pt x="37646" y="142077"/>
                </a:lnTo>
                <a:lnTo>
                  <a:pt x="34953" y="143364"/>
                </a:lnTo>
                <a:lnTo>
                  <a:pt x="32451" y="144222"/>
                </a:lnTo>
                <a:lnTo>
                  <a:pt x="30077" y="144795"/>
                </a:lnTo>
                <a:lnTo>
                  <a:pt x="27789" y="145881"/>
                </a:lnTo>
                <a:lnTo>
                  <a:pt x="25557" y="147312"/>
                </a:lnTo>
                <a:lnTo>
                  <a:pt x="23363" y="148971"/>
                </a:lnTo>
                <a:lnTo>
                  <a:pt x="21195" y="150077"/>
                </a:lnTo>
                <a:lnTo>
                  <a:pt x="19043" y="150814"/>
                </a:lnTo>
                <a:lnTo>
                  <a:pt x="13891" y="151997"/>
                </a:lnTo>
                <a:lnTo>
                  <a:pt x="11303" y="152159"/>
                </a:lnTo>
                <a:lnTo>
                  <a:pt x="7263" y="152263"/>
                </a:lnTo>
                <a:lnTo>
                  <a:pt x="885" y="152286"/>
                </a:lnTo>
                <a:lnTo>
                  <a:pt x="562" y="151582"/>
                </a:lnTo>
                <a:lnTo>
                  <a:pt x="106" y="147219"/>
                </a:lnTo>
                <a:lnTo>
                  <a:pt x="0" y="143450"/>
                </a:lnTo>
                <a:lnTo>
                  <a:pt x="677" y="141458"/>
                </a:lnTo>
                <a:lnTo>
                  <a:pt x="3313" y="137362"/>
                </a:lnTo>
                <a:lnTo>
                  <a:pt x="4954" y="133190"/>
                </a:lnTo>
                <a:lnTo>
                  <a:pt x="5392" y="131090"/>
                </a:lnTo>
                <a:lnTo>
                  <a:pt x="7762" y="126874"/>
                </a:lnTo>
                <a:lnTo>
                  <a:pt x="9382" y="124762"/>
                </a:lnTo>
                <a:lnTo>
                  <a:pt x="10462" y="121943"/>
                </a:lnTo>
                <a:lnTo>
                  <a:pt x="11182" y="118653"/>
                </a:lnTo>
                <a:lnTo>
                  <a:pt x="11662" y="115048"/>
                </a:lnTo>
                <a:lnTo>
                  <a:pt x="12688" y="111234"/>
                </a:lnTo>
                <a:lnTo>
                  <a:pt x="14078" y="107280"/>
                </a:lnTo>
                <a:lnTo>
                  <a:pt x="15711" y="103233"/>
                </a:lnTo>
                <a:lnTo>
                  <a:pt x="17506" y="99124"/>
                </a:lnTo>
                <a:lnTo>
                  <a:pt x="21382" y="90795"/>
                </a:lnTo>
                <a:lnTo>
                  <a:pt x="38049" y="57035"/>
                </a:lnTo>
                <a:lnTo>
                  <a:pt x="40164" y="52803"/>
                </a:lnTo>
                <a:lnTo>
                  <a:pt x="41574" y="49276"/>
                </a:lnTo>
                <a:lnTo>
                  <a:pt x="43139" y="43476"/>
                </a:lnTo>
                <a:lnTo>
                  <a:pt x="44263" y="40236"/>
                </a:lnTo>
                <a:lnTo>
                  <a:pt x="45718" y="36664"/>
                </a:lnTo>
                <a:lnTo>
                  <a:pt x="47394" y="32873"/>
                </a:lnTo>
                <a:lnTo>
                  <a:pt x="49256" y="26778"/>
                </a:lnTo>
                <a:lnTo>
                  <a:pt x="50084" y="21717"/>
                </a:lnTo>
                <a:lnTo>
                  <a:pt x="50452" y="17116"/>
                </a:lnTo>
                <a:lnTo>
                  <a:pt x="51256" y="14902"/>
                </a:lnTo>
                <a:lnTo>
                  <a:pt x="54032" y="10559"/>
                </a:lnTo>
                <a:lnTo>
                  <a:pt x="55737" y="6278"/>
                </a:lnTo>
                <a:lnTo>
                  <a:pt x="57077" y="0"/>
                </a:lnTo>
                <a:lnTo>
                  <a:pt x="58973" y="1820"/>
                </a:lnTo>
                <a:lnTo>
                  <a:pt x="60467" y="3293"/>
                </a:lnTo>
                <a:lnTo>
                  <a:pt x="61462" y="4980"/>
                </a:lnTo>
                <a:lnTo>
                  <a:pt x="62569" y="8737"/>
                </a:lnTo>
                <a:lnTo>
                  <a:pt x="63192" y="14819"/>
                </a:lnTo>
                <a:lnTo>
                  <a:pt x="63338" y="20871"/>
                </a:lnTo>
                <a:lnTo>
                  <a:pt x="63431" y="36254"/>
                </a:lnTo>
                <a:lnTo>
                  <a:pt x="64145" y="40360"/>
                </a:lnTo>
                <a:lnTo>
                  <a:pt x="65326" y="44508"/>
                </a:lnTo>
                <a:lnTo>
                  <a:pt x="66820" y="48685"/>
                </a:lnTo>
                <a:lnTo>
                  <a:pt x="67816" y="52881"/>
                </a:lnTo>
                <a:lnTo>
                  <a:pt x="68480" y="57089"/>
                </a:lnTo>
                <a:lnTo>
                  <a:pt x="68923" y="61306"/>
                </a:lnTo>
                <a:lnTo>
                  <a:pt x="69924" y="66233"/>
                </a:lnTo>
                <a:lnTo>
                  <a:pt x="71297" y="71635"/>
                </a:lnTo>
                <a:lnTo>
                  <a:pt x="72918" y="77353"/>
                </a:lnTo>
                <a:lnTo>
                  <a:pt x="74000" y="82576"/>
                </a:lnTo>
                <a:lnTo>
                  <a:pt x="74721" y="87469"/>
                </a:lnTo>
                <a:lnTo>
                  <a:pt x="75201" y="92142"/>
                </a:lnTo>
                <a:lnTo>
                  <a:pt x="75521" y="97375"/>
                </a:lnTo>
                <a:lnTo>
                  <a:pt x="75877" y="108832"/>
                </a:lnTo>
                <a:lnTo>
                  <a:pt x="76678" y="114146"/>
                </a:lnTo>
                <a:lnTo>
                  <a:pt x="77918" y="119099"/>
                </a:lnTo>
                <a:lnTo>
                  <a:pt x="79451" y="123812"/>
                </a:lnTo>
                <a:lnTo>
                  <a:pt x="80473" y="128365"/>
                </a:lnTo>
                <a:lnTo>
                  <a:pt x="81154" y="132812"/>
                </a:lnTo>
                <a:lnTo>
                  <a:pt x="81608" y="137188"/>
                </a:lnTo>
                <a:lnTo>
                  <a:pt x="81911" y="141516"/>
                </a:lnTo>
                <a:lnTo>
                  <a:pt x="82113" y="145812"/>
                </a:lnTo>
                <a:lnTo>
                  <a:pt x="82247" y="150088"/>
                </a:lnTo>
                <a:lnTo>
                  <a:pt x="83043" y="153644"/>
                </a:lnTo>
                <a:lnTo>
                  <a:pt x="86829" y="162019"/>
                </a:lnTo>
                <a:lnTo>
                  <a:pt x="87963" y="166726"/>
                </a:lnTo>
                <a:lnTo>
                  <a:pt x="88265" y="169675"/>
                </a:lnTo>
                <a:lnTo>
                  <a:pt x="88467" y="173052"/>
                </a:lnTo>
                <a:lnTo>
                  <a:pt x="88691" y="179861"/>
                </a:lnTo>
                <a:lnTo>
                  <a:pt x="88847" y="188863"/>
                </a:lnTo>
                <a:lnTo>
                  <a:pt x="88870" y="196649"/>
                </a:lnTo>
                <a:lnTo>
                  <a:pt x="86987" y="196699"/>
                </a:lnTo>
                <a:lnTo>
                  <a:pt x="85497" y="196712"/>
                </a:lnTo>
                <a:lnTo>
                  <a:pt x="83797" y="196016"/>
                </a:lnTo>
                <a:lnTo>
                  <a:pt x="81958" y="194846"/>
                </a:lnTo>
                <a:lnTo>
                  <a:pt x="76162" y="190389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6" name="SMARTInkAnnotation204"/>
          <p:cNvSpPr/>
          <p:nvPr/>
        </p:nvSpPr>
        <p:spPr>
          <a:xfrm>
            <a:off x="4209847" y="1555750"/>
            <a:ext cx="76225" cy="12701"/>
          </a:xfrm>
          <a:custGeom>
            <a:avLst/>
            <a:gdLst/>
            <a:ahLst/>
            <a:cxnLst/>
            <a:rect l="0" t="0" r="0" b="0"/>
            <a:pathLst>
              <a:path w="76225" h="12701">
                <a:moveTo>
                  <a:pt x="6331" y="12700"/>
                </a:moveTo>
                <a:lnTo>
                  <a:pt x="0" y="6373"/>
                </a:lnTo>
                <a:lnTo>
                  <a:pt x="53058" y="6350"/>
                </a:lnTo>
                <a:lnTo>
                  <a:pt x="57956" y="5644"/>
                </a:lnTo>
                <a:lnTo>
                  <a:pt x="62634" y="4468"/>
                </a:lnTo>
                <a:lnTo>
                  <a:pt x="76224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7" name="SMARTInkAnnotation205"/>
          <p:cNvSpPr/>
          <p:nvPr/>
        </p:nvSpPr>
        <p:spPr>
          <a:xfrm>
            <a:off x="4336906" y="1498600"/>
            <a:ext cx="76246" cy="145081"/>
          </a:xfrm>
          <a:custGeom>
            <a:avLst/>
            <a:gdLst/>
            <a:ahLst/>
            <a:cxnLst/>
            <a:rect l="0" t="0" r="0" b="0"/>
            <a:pathLst>
              <a:path w="76246" h="145081">
                <a:moveTo>
                  <a:pt x="50829" y="0"/>
                </a:moveTo>
                <a:lnTo>
                  <a:pt x="44553" y="0"/>
                </a:lnTo>
                <a:lnTo>
                  <a:pt x="40124" y="4364"/>
                </a:lnTo>
                <a:lnTo>
                  <a:pt x="39011" y="5467"/>
                </a:lnTo>
                <a:lnTo>
                  <a:pt x="38517" y="7839"/>
                </a:lnTo>
                <a:lnTo>
                  <a:pt x="38385" y="9459"/>
                </a:lnTo>
                <a:lnTo>
                  <a:pt x="37591" y="11245"/>
                </a:lnTo>
                <a:lnTo>
                  <a:pt x="36356" y="13141"/>
                </a:lnTo>
                <a:lnTo>
                  <a:pt x="34826" y="15111"/>
                </a:lnTo>
                <a:lnTo>
                  <a:pt x="33807" y="17835"/>
                </a:lnTo>
                <a:lnTo>
                  <a:pt x="33127" y="21062"/>
                </a:lnTo>
                <a:lnTo>
                  <a:pt x="32674" y="24625"/>
                </a:lnTo>
                <a:lnTo>
                  <a:pt x="31666" y="27705"/>
                </a:lnTo>
                <a:lnTo>
                  <a:pt x="30288" y="30465"/>
                </a:lnTo>
                <a:lnTo>
                  <a:pt x="28663" y="33010"/>
                </a:lnTo>
                <a:lnTo>
                  <a:pt x="26874" y="36117"/>
                </a:lnTo>
                <a:lnTo>
                  <a:pt x="23003" y="43334"/>
                </a:lnTo>
                <a:lnTo>
                  <a:pt x="21688" y="47234"/>
                </a:lnTo>
                <a:lnTo>
                  <a:pt x="20812" y="51244"/>
                </a:lnTo>
                <a:lnTo>
                  <a:pt x="20228" y="55330"/>
                </a:lnTo>
                <a:lnTo>
                  <a:pt x="19133" y="58759"/>
                </a:lnTo>
                <a:lnTo>
                  <a:pt x="17696" y="61750"/>
                </a:lnTo>
                <a:lnTo>
                  <a:pt x="16033" y="64450"/>
                </a:lnTo>
                <a:lnTo>
                  <a:pt x="14218" y="67661"/>
                </a:lnTo>
                <a:lnTo>
                  <a:pt x="10318" y="74992"/>
                </a:lnTo>
                <a:lnTo>
                  <a:pt x="8996" y="78217"/>
                </a:lnTo>
                <a:lnTo>
                  <a:pt x="8114" y="81072"/>
                </a:lnTo>
                <a:lnTo>
                  <a:pt x="7527" y="83682"/>
                </a:lnTo>
                <a:lnTo>
                  <a:pt x="6429" y="86832"/>
                </a:lnTo>
                <a:lnTo>
                  <a:pt x="4991" y="90344"/>
                </a:lnTo>
                <a:lnTo>
                  <a:pt x="3327" y="94096"/>
                </a:lnTo>
                <a:lnTo>
                  <a:pt x="2217" y="97303"/>
                </a:lnTo>
                <a:lnTo>
                  <a:pt x="1477" y="100146"/>
                </a:lnTo>
                <a:lnTo>
                  <a:pt x="984" y="102747"/>
                </a:lnTo>
                <a:lnTo>
                  <a:pt x="656" y="105187"/>
                </a:lnTo>
                <a:lnTo>
                  <a:pt x="436" y="107519"/>
                </a:lnTo>
                <a:lnTo>
                  <a:pt x="193" y="111992"/>
                </a:lnTo>
                <a:lnTo>
                  <a:pt x="84" y="116331"/>
                </a:lnTo>
                <a:lnTo>
                  <a:pt x="0" y="132093"/>
                </a:lnTo>
                <a:lnTo>
                  <a:pt x="1881" y="134673"/>
                </a:lnTo>
                <a:lnTo>
                  <a:pt x="3371" y="136348"/>
                </a:lnTo>
                <a:lnTo>
                  <a:pt x="5070" y="137466"/>
                </a:lnTo>
                <a:lnTo>
                  <a:pt x="6909" y="138210"/>
                </a:lnTo>
                <a:lnTo>
                  <a:pt x="8842" y="138707"/>
                </a:lnTo>
                <a:lnTo>
                  <a:pt x="10129" y="139743"/>
                </a:lnTo>
                <a:lnTo>
                  <a:pt x="10988" y="141140"/>
                </a:lnTo>
                <a:lnTo>
                  <a:pt x="11561" y="142777"/>
                </a:lnTo>
                <a:lnTo>
                  <a:pt x="13354" y="143868"/>
                </a:lnTo>
                <a:lnTo>
                  <a:pt x="15962" y="144595"/>
                </a:lnTo>
                <a:lnTo>
                  <a:pt x="19112" y="145080"/>
                </a:lnTo>
                <a:lnTo>
                  <a:pt x="21919" y="144698"/>
                </a:lnTo>
                <a:lnTo>
                  <a:pt x="24496" y="143737"/>
                </a:lnTo>
                <a:lnTo>
                  <a:pt x="26920" y="142392"/>
                </a:lnTo>
                <a:lnTo>
                  <a:pt x="29241" y="141494"/>
                </a:lnTo>
                <a:lnTo>
                  <a:pt x="31496" y="140896"/>
                </a:lnTo>
                <a:lnTo>
                  <a:pt x="33704" y="140497"/>
                </a:lnTo>
                <a:lnTo>
                  <a:pt x="35883" y="139526"/>
                </a:lnTo>
                <a:lnTo>
                  <a:pt x="38041" y="138173"/>
                </a:lnTo>
                <a:lnTo>
                  <a:pt x="40186" y="136565"/>
                </a:lnTo>
                <a:lnTo>
                  <a:pt x="43028" y="135493"/>
                </a:lnTo>
                <a:lnTo>
                  <a:pt x="46334" y="134779"/>
                </a:lnTo>
                <a:lnTo>
                  <a:pt x="49950" y="134302"/>
                </a:lnTo>
                <a:lnTo>
                  <a:pt x="53068" y="133279"/>
                </a:lnTo>
                <a:lnTo>
                  <a:pt x="55851" y="131892"/>
                </a:lnTo>
                <a:lnTo>
                  <a:pt x="58413" y="130261"/>
                </a:lnTo>
                <a:lnTo>
                  <a:pt x="61534" y="127763"/>
                </a:lnTo>
                <a:lnTo>
                  <a:pt x="65025" y="124686"/>
                </a:lnTo>
                <a:lnTo>
                  <a:pt x="76245" y="11430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8" name="SMARTInkAnnotation206"/>
          <p:cNvSpPr/>
          <p:nvPr/>
        </p:nvSpPr>
        <p:spPr>
          <a:xfrm>
            <a:off x="4464270" y="1485977"/>
            <a:ext cx="75961" cy="203013"/>
          </a:xfrm>
          <a:custGeom>
            <a:avLst/>
            <a:gdLst/>
            <a:ahLst/>
            <a:cxnLst/>
            <a:rect l="0" t="0" r="0" b="0"/>
            <a:pathLst>
              <a:path w="75961" h="203013">
                <a:moveTo>
                  <a:pt x="63252" y="6273"/>
                </a:moveTo>
                <a:lnTo>
                  <a:pt x="63252" y="0"/>
                </a:lnTo>
                <a:lnTo>
                  <a:pt x="63252" y="3317"/>
                </a:lnTo>
                <a:lnTo>
                  <a:pt x="62546" y="4302"/>
                </a:lnTo>
                <a:lnTo>
                  <a:pt x="61370" y="4959"/>
                </a:lnTo>
                <a:lnTo>
                  <a:pt x="59879" y="5397"/>
                </a:lnTo>
                <a:lnTo>
                  <a:pt x="58885" y="6394"/>
                </a:lnTo>
                <a:lnTo>
                  <a:pt x="58223" y="7765"/>
                </a:lnTo>
                <a:lnTo>
                  <a:pt x="57781" y="9384"/>
                </a:lnTo>
                <a:lnTo>
                  <a:pt x="55408" y="13065"/>
                </a:lnTo>
                <a:lnTo>
                  <a:pt x="53787" y="15034"/>
                </a:lnTo>
                <a:lnTo>
                  <a:pt x="52706" y="17053"/>
                </a:lnTo>
                <a:lnTo>
                  <a:pt x="51505" y="21177"/>
                </a:lnTo>
                <a:lnTo>
                  <a:pt x="50829" y="27465"/>
                </a:lnTo>
                <a:lnTo>
                  <a:pt x="48788" y="33566"/>
                </a:lnTo>
                <a:lnTo>
                  <a:pt x="47256" y="37168"/>
                </a:lnTo>
                <a:lnTo>
                  <a:pt x="43670" y="44933"/>
                </a:lnTo>
                <a:lnTo>
                  <a:pt x="31437" y="69822"/>
                </a:lnTo>
                <a:lnTo>
                  <a:pt x="23001" y="86716"/>
                </a:lnTo>
                <a:lnTo>
                  <a:pt x="20886" y="91651"/>
                </a:lnTo>
                <a:lnTo>
                  <a:pt x="18770" y="97059"/>
                </a:lnTo>
                <a:lnTo>
                  <a:pt x="16654" y="102780"/>
                </a:lnTo>
                <a:lnTo>
                  <a:pt x="15242" y="108005"/>
                </a:lnTo>
                <a:lnTo>
                  <a:pt x="14302" y="112900"/>
                </a:lnTo>
                <a:lnTo>
                  <a:pt x="13675" y="117574"/>
                </a:lnTo>
                <a:lnTo>
                  <a:pt x="12551" y="122101"/>
                </a:lnTo>
                <a:lnTo>
                  <a:pt x="11095" y="126531"/>
                </a:lnTo>
                <a:lnTo>
                  <a:pt x="9419" y="130895"/>
                </a:lnTo>
                <a:lnTo>
                  <a:pt x="8302" y="135215"/>
                </a:lnTo>
                <a:lnTo>
                  <a:pt x="7556" y="139507"/>
                </a:lnTo>
                <a:lnTo>
                  <a:pt x="7060" y="143779"/>
                </a:lnTo>
                <a:lnTo>
                  <a:pt x="6023" y="147332"/>
                </a:lnTo>
                <a:lnTo>
                  <a:pt x="4625" y="150407"/>
                </a:lnTo>
                <a:lnTo>
                  <a:pt x="2988" y="153162"/>
                </a:lnTo>
                <a:lnTo>
                  <a:pt x="1896" y="156410"/>
                </a:lnTo>
                <a:lnTo>
                  <a:pt x="1168" y="159986"/>
                </a:lnTo>
                <a:lnTo>
                  <a:pt x="683" y="163782"/>
                </a:lnTo>
                <a:lnTo>
                  <a:pt x="143" y="169880"/>
                </a:lnTo>
                <a:lnTo>
                  <a:pt x="0" y="172494"/>
                </a:lnTo>
                <a:lnTo>
                  <a:pt x="610" y="174943"/>
                </a:lnTo>
                <a:lnTo>
                  <a:pt x="1723" y="177280"/>
                </a:lnTo>
                <a:lnTo>
                  <a:pt x="3170" y="179544"/>
                </a:lnTo>
                <a:lnTo>
                  <a:pt x="4779" y="183942"/>
                </a:lnTo>
                <a:lnTo>
                  <a:pt x="5208" y="186102"/>
                </a:lnTo>
                <a:lnTo>
                  <a:pt x="7567" y="190384"/>
                </a:lnTo>
                <a:lnTo>
                  <a:pt x="9185" y="192513"/>
                </a:lnTo>
                <a:lnTo>
                  <a:pt x="10970" y="194639"/>
                </a:lnTo>
                <a:lnTo>
                  <a:pt x="12866" y="196761"/>
                </a:lnTo>
                <a:lnTo>
                  <a:pt x="14835" y="198882"/>
                </a:lnTo>
                <a:lnTo>
                  <a:pt x="16854" y="200295"/>
                </a:lnTo>
                <a:lnTo>
                  <a:pt x="18906" y="201238"/>
                </a:lnTo>
                <a:lnTo>
                  <a:pt x="20980" y="201866"/>
                </a:lnTo>
                <a:lnTo>
                  <a:pt x="23775" y="202285"/>
                </a:lnTo>
                <a:lnTo>
                  <a:pt x="27050" y="202564"/>
                </a:lnTo>
                <a:lnTo>
                  <a:pt x="30646" y="202750"/>
                </a:lnTo>
                <a:lnTo>
                  <a:pt x="38406" y="202957"/>
                </a:lnTo>
                <a:lnTo>
                  <a:pt x="42452" y="203012"/>
                </a:lnTo>
                <a:lnTo>
                  <a:pt x="46562" y="202343"/>
                </a:lnTo>
                <a:lnTo>
                  <a:pt x="50713" y="201192"/>
                </a:lnTo>
                <a:lnTo>
                  <a:pt x="54893" y="199719"/>
                </a:lnTo>
                <a:lnTo>
                  <a:pt x="59091" y="198031"/>
                </a:lnTo>
                <a:lnTo>
                  <a:pt x="63302" y="196201"/>
                </a:lnTo>
                <a:lnTo>
                  <a:pt x="75960" y="190423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9" name="SMARTInkAnnotation207"/>
          <p:cNvSpPr/>
          <p:nvPr/>
        </p:nvSpPr>
        <p:spPr>
          <a:xfrm>
            <a:off x="4851661" y="1454150"/>
            <a:ext cx="114285" cy="152132"/>
          </a:xfrm>
          <a:custGeom>
            <a:avLst/>
            <a:gdLst/>
            <a:ahLst/>
            <a:cxnLst/>
            <a:rect l="0" t="0" r="0" b="0"/>
            <a:pathLst>
              <a:path w="114285" h="152132">
                <a:moveTo>
                  <a:pt x="50744" y="0"/>
                </a:moveTo>
                <a:lnTo>
                  <a:pt x="63184" y="0"/>
                </a:lnTo>
                <a:lnTo>
                  <a:pt x="60000" y="3371"/>
                </a:lnTo>
                <a:lnTo>
                  <a:pt x="59033" y="5069"/>
                </a:lnTo>
                <a:lnTo>
                  <a:pt x="57958" y="8838"/>
                </a:lnTo>
                <a:lnTo>
                  <a:pt x="57480" y="12865"/>
                </a:lnTo>
                <a:lnTo>
                  <a:pt x="57353" y="14927"/>
                </a:lnTo>
                <a:lnTo>
                  <a:pt x="56562" y="17006"/>
                </a:lnTo>
                <a:lnTo>
                  <a:pt x="53800" y="21199"/>
                </a:lnTo>
                <a:lnTo>
                  <a:pt x="52076" y="24010"/>
                </a:lnTo>
                <a:lnTo>
                  <a:pt x="50220" y="27296"/>
                </a:lnTo>
                <a:lnTo>
                  <a:pt x="48277" y="30897"/>
                </a:lnTo>
                <a:lnTo>
                  <a:pt x="46981" y="34003"/>
                </a:lnTo>
                <a:lnTo>
                  <a:pt x="46118" y="36780"/>
                </a:lnTo>
                <a:lnTo>
                  <a:pt x="45542" y="39337"/>
                </a:lnTo>
                <a:lnTo>
                  <a:pt x="43746" y="42452"/>
                </a:lnTo>
                <a:lnTo>
                  <a:pt x="41137" y="45940"/>
                </a:lnTo>
                <a:lnTo>
                  <a:pt x="37986" y="49677"/>
                </a:lnTo>
                <a:lnTo>
                  <a:pt x="35179" y="52873"/>
                </a:lnTo>
                <a:lnTo>
                  <a:pt x="30177" y="58306"/>
                </a:lnTo>
                <a:lnTo>
                  <a:pt x="27855" y="61449"/>
                </a:lnTo>
                <a:lnTo>
                  <a:pt x="25601" y="64955"/>
                </a:lnTo>
                <a:lnTo>
                  <a:pt x="23392" y="68703"/>
                </a:lnTo>
                <a:lnTo>
                  <a:pt x="21214" y="71907"/>
                </a:lnTo>
                <a:lnTo>
                  <a:pt x="19056" y="74749"/>
                </a:lnTo>
                <a:lnTo>
                  <a:pt x="16910" y="77349"/>
                </a:lnTo>
                <a:lnTo>
                  <a:pt x="14775" y="80494"/>
                </a:lnTo>
                <a:lnTo>
                  <a:pt x="12645" y="84001"/>
                </a:lnTo>
                <a:lnTo>
                  <a:pt x="10519" y="87751"/>
                </a:lnTo>
                <a:lnTo>
                  <a:pt x="9102" y="90956"/>
                </a:lnTo>
                <a:lnTo>
                  <a:pt x="8157" y="93799"/>
                </a:lnTo>
                <a:lnTo>
                  <a:pt x="7527" y="96399"/>
                </a:lnTo>
                <a:lnTo>
                  <a:pt x="6401" y="98838"/>
                </a:lnTo>
                <a:lnTo>
                  <a:pt x="3267" y="103430"/>
                </a:lnTo>
                <a:lnTo>
                  <a:pt x="1404" y="107822"/>
                </a:lnTo>
                <a:lnTo>
                  <a:pt x="576" y="112126"/>
                </a:lnTo>
                <a:lnTo>
                  <a:pt x="208" y="116391"/>
                </a:lnTo>
                <a:lnTo>
                  <a:pt x="0" y="119388"/>
                </a:lnTo>
                <a:lnTo>
                  <a:pt x="1835" y="121970"/>
                </a:lnTo>
                <a:lnTo>
                  <a:pt x="5391" y="126006"/>
                </a:lnTo>
                <a:lnTo>
                  <a:pt x="9380" y="130076"/>
                </a:lnTo>
                <a:lnTo>
                  <a:pt x="15034" y="135751"/>
                </a:lnTo>
                <a:lnTo>
                  <a:pt x="17054" y="137067"/>
                </a:lnTo>
                <a:lnTo>
                  <a:pt x="19106" y="137944"/>
                </a:lnTo>
                <a:lnTo>
                  <a:pt x="21180" y="138530"/>
                </a:lnTo>
                <a:lnTo>
                  <a:pt x="23975" y="138920"/>
                </a:lnTo>
                <a:lnTo>
                  <a:pt x="27250" y="139180"/>
                </a:lnTo>
                <a:lnTo>
                  <a:pt x="30846" y="139353"/>
                </a:lnTo>
                <a:lnTo>
                  <a:pt x="33949" y="140174"/>
                </a:lnTo>
                <a:lnTo>
                  <a:pt x="36723" y="141427"/>
                </a:lnTo>
                <a:lnTo>
                  <a:pt x="39279" y="142968"/>
                </a:lnTo>
                <a:lnTo>
                  <a:pt x="41689" y="143995"/>
                </a:lnTo>
                <a:lnTo>
                  <a:pt x="44002" y="144680"/>
                </a:lnTo>
                <a:lnTo>
                  <a:pt x="46249" y="145137"/>
                </a:lnTo>
                <a:lnTo>
                  <a:pt x="49160" y="145441"/>
                </a:lnTo>
                <a:lnTo>
                  <a:pt x="52512" y="145644"/>
                </a:lnTo>
                <a:lnTo>
                  <a:pt x="56159" y="145779"/>
                </a:lnTo>
                <a:lnTo>
                  <a:pt x="60002" y="146575"/>
                </a:lnTo>
                <a:lnTo>
                  <a:pt x="63977" y="147811"/>
                </a:lnTo>
                <a:lnTo>
                  <a:pt x="68038" y="149341"/>
                </a:lnTo>
                <a:lnTo>
                  <a:pt x="72157" y="150360"/>
                </a:lnTo>
                <a:lnTo>
                  <a:pt x="76316" y="151040"/>
                </a:lnTo>
                <a:lnTo>
                  <a:pt x="80500" y="151493"/>
                </a:lnTo>
                <a:lnTo>
                  <a:pt x="83995" y="151795"/>
                </a:lnTo>
                <a:lnTo>
                  <a:pt x="87032" y="151997"/>
                </a:lnTo>
                <a:lnTo>
                  <a:pt x="89762" y="152131"/>
                </a:lnTo>
                <a:lnTo>
                  <a:pt x="92288" y="151515"/>
                </a:lnTo>
                <a:lnTo>
                  <a:pt x="94678" y="150399"/>
                </a:lnTo>
                <a:lnTo>
                  <a:pt x="96978" y="148949"/>
                </a:lnTo>
                <a:lnTo>
                  <a:pt x="99922" y="147983"/>
                </a:lnTo>
                <a:lnTo>
                  <a:pt x="103298" y="147338"/>
                </a:lnTo>
                <a:lnTo>
                  <a:pt x="114284" y="14605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0" name="SMARTInkAnnotation208"/>
          <p:cNvSpPr/>
          <p:nvPr/>
        </p:nvSpPr>
        <p:spPr>
          <a:xfrm>
            <a:off x="4993641" y="1479628"/>
            <a:ext cx="42198" cy="177723"/>
          </a:xfrm>
          <a:custGeom>
            <a:avLst/>
            <a:gdLst/>
            <a:ahLst/>
            <a:cxnLst/>
            <a:rect l="0" t="0" r="0" b="0"/>
            <a:pathLst>
              <a:path w="42198" h="177723">
                <a:moveTo>
                  <a:pt x="35843" y="12622"/>
                </a:moveTo>
                <a:lnTo>
                  <a:pt x="35843" y="7154"/>
                </a:lnTo>
                <a:lnTo>
                  <a:pt x="36549" y="6860"/>
                </a:lnTo>
                <a:lnTo>
                  <a:pt x="37727" y="6664"/>
                </a:lnTo>
                <a:lnTo>
                  <a:pt x="41315" y="6349"/>
                </a:lnTo>
                <a:lnTo>
                  <a:pt x="41609" y="5618"/>
                </a:lnTo>
                <a:lnTo>
                  <a:pt x="42182" y="97"/>
                </a:lnTo>
                <a:lnTo>
                  <a:pt x="42191" y="0"/>
                </a:lnTo>
                <a:lnTo>
                  <a:pt x="42197" y="8767"/>
                </a:lnTo>
                <a:lnTo>
                  <a:pt x="41491" y="10757"/>
                </a:lnTo>
                <a:lnTo>
                  <a:pt x="40314" y="12790"/>
                </a:lnTo>
                <a:lnTo>
                  <a:pt x="38825" y="14851"/>
                </a:lnTo>
                <a:lnTo>
                  <a:pt x="37831" y="17635"/>
                </a:lnTo>
                <a:lnTo>
                  <a:pt x="37169" y="20903"/>
                </a:lnTo>
                <a:lnTo>
                  <a:pt x="36726" y="24493"/>
                </a:lnTo>
                <a:lnTo>
                  <a:pt x="35727" y="27591"/>
                </a:lnTo>
                <a:lnTo>
                  <a:pt x="34354" y="30362"/>
                </a:lnTo>
                <a:lnTo>
                  <a:pt x="32733" y="32916"/>
                </a:lnTo>
                <a:lnTo>
                  <a:pt x="30946" y="36029"/>
                </a:lnTo>
                <a:lnTo>
                  <a:pt x="27078" y="43251"/>
                </a:lnTo>
                <a:lnTo>
                  <a:pt x="25764" y="47152"/>
                </a:lnTo>
                <a:lnTo>
                  <a:pt x="24888" y="51164"/>
                </a:lnTo>
                <a:lnTo>
                  <a:pt x="24304" y="55250"/>
                </a:lnTo>
                <a:lnTo>
                  <a:pt x="23209" y="59385"/>
                </a:lnTo>
                <a:lnTo>
                  <a:pt x="21772" y="63553"/>
                </a:lnTo>
                <a:lnTo>
                  <a:pt x="20109" y="67742"/>
                </a:lnTo>
                <a:lnTo>
                  <a:pt x="18293" y="71947"/>
                </a:lnTo>
                <a:lnTo>
                  <a:pt x="14395" y="80381"/>
                </a:lnTo>
                <a:lnTo>
                  <a:pt x="13072" y="83900"/>
                </a:lnTo>
                <a:lnTo>
                  <a:pt x="12191" y="86952"/>
                </a:lnTo>
                <a:lnTo>
                  <a:pt x="11603" y="89692"/>
                </a:lnTo>
                <a:lnTo>
                  <a:pt x="10505" y="92930"/>
                </a:lnTo>
                <a:lnTo>
                  <a:pt x="9068" y="96499"/>
                </a:lnTo>
                <a:lnTo>
                  <a:pt x="7403" y="100290"/>
                </a:lnTo>
                <a:lnTo>
                  <a:pt x="6293" y="104228"/>
                </a:lnTo>
                <a:lnTo>
                  <a:pt x="5554" y="108265"/>
                </a:lnTo>
                <a:lnTo>
                  <a:pt x="5061" y="112367"/>
                </a:lnTo>
                <a:lnTo>
                  <a:pt x="4731" y="115807"/>
                </a:lnTo>
                <a:lnTo>
                  <a:pt x="4512" y="118807"/>
                </a:lnTo>
                <a:lnTo>
                  <a:pt x="4366" y="121512"/>
                </a:lnTo>
                <a:lnTo>
                  <a:pt x="4204" y="128280"/>
                </a:lnTo>
                <a:lnTo>
                  <a:pt x="4099" y="140752"/>
                </a:lnTo>
                <a:lnTo>
                  <a:pt x="3385" y="143198"/>
                </a:lnTo>
                <a:lnTo>
                  <a:pt x="2203" y="145533"/>
                </a:lnTo>
                <a:lnTo>
                  <a:pt x="708" y="147796"/>
                </a:lnTo>
                <a:lnTo>
                  <a:pt x="419" y="150716"/>
                </a:lnTo>
                <a:lnTo>
                  <a:pt x="931" y="154073"/>
                </a:lnTo>
                <a:lnTo>
                  <a:pt x="1978" y="157723"/>
                </a:lnTo>
                <a:lnTo>
                  <a:pt x="1971" y="160861"/>
                </a:lnTo>
                <a:lnTo>
                  <a:pt x="1260" y="163659"/>
                </a:lnTo>
                <a:lnTo>
                  <a:pt x="81" y="166230"/>
                </a:lnTo>
                <a:lnTo>
                  <a:pt x="0" y="168649"/>
                </a:lnTo>
                <a:lnTo>
                  <a:pt x="652" y="170968"/>
                </a:lnTo>
                <a:lnTo>
                  <a:pt x="4074" y="177722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1" name="SMARTInkAnnotation209"/>
          <p:cNvSpPr/>
          <p:nvPr/>
        </p:nvSpPr>
        <p:spPr>
          <a:xfrm>
            <a:off x="5093024" y="1466852"/>
            <a:ext cx="12709" cy="158749"/>
          </a:xfrm>
          <a:custGeom>
            <a:avLst/>
            <a:gdLst/>
            <a:ahLst/>
            <a:cxnLst/>
            <a:rect l="0" t="0" r="0" b="0"/>
            <a:pathLst>
              <a:path w="12709" h="158749">
                <a:moveTo>
                  <a:pt x="0" y="12698"/>
                </a:moveTo>
                <a:lnTo>
                  <a:pt x="0" y="0"/>
                </a:lnTo>
                <a:lnTo>
                  <a:pt x="0" y="147792"/>
                </a:lnTo>
                <a:lnTo>
                  <a:pt x="705" y="150033"/>
                </a:lnTo>
                <a:lnTo>
                  <a:pt x="1883" y="152233"/>
                </a:lnTo>
                <a:lnTo>
                  <a:pt x="6092" y="158367"/>
                </a:lnTo>
                <a:lnTo>
                  <a:pt x="6885" y="158494"/>
                </a:lnTo>
                <a:lnTo>
                  <a:pt x="8120" y="158578"/>
                </a:lnTo>
                <a:lnTo>
                  <a:pt x="12708" y="158748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2" name="SMARTInkAnnotation210"/>
          <p:cNvSpPr/>
          <p:nvPr/>
        </p:nvSpPr>
        <p:spPr>
          <a:xfrm>
            <a:off x="5118473" y="1454150"/>
            <a:ext cx="235064" cy="165075"/>
          </a:xfrm>
          <a:custGeom>
            <a:avLst/>
            <a:gdLst/>
            <a:ahLst/>
            <a:cxnLst/>
            <a:rect l="0" t="0" r="0" b="0"/>
            <a:pathLst>
              <a:path w="235064" h="165075">
                <a:moveTo>
                  <a:pt x="69860" y="0"/>
                </a:moveTo>
                <a:lnTo>
                  <a:pt x="75953" y="0"/>
                </a:lnTo>
                <a:lnTo>
                  <a:pt x="76180" y="5026"/>
                </a:lnTo>
                <a:lnTo>
                  <a:pt x="76208" y="9459"/>
                </a:lnTo>
                <a:lnTo>
                  <a:pt x="76213" y="15111"/>
                </a:lnTo>
                <a:lnTo>
                  <a:pt x="75507" y="17129"/>
                </a:lnTo>
                <a:lnTo>
                  <a:pt x="72840" y="21254"/>
                </a:lnTo>
                <a:lnTo>
                  <a:pt x="71185" y="25438"/>
                </a:lnTo>
                <a:lnTo>
                  <a:pt x="70744" y="27542"/>
                </a:lnTo>
                <a:lnTo>
                  <a:pt x="68371" y="31761"/>
                </a:lnTo>
                <a:lnTo>
                  <a:pt x="64963" y="36694"/>
                </a:lnTo>
                <a:lnTo>
                  <a:pt x="63065" y="39985"/>
                </a:lnTo>
                <a:lnTo>
                  <a:pt x="61095" y="43590"/>
                </a:lnTo>
                <a:lnTo>
                  <a:pt x="59075" y="46699"/>
                </a:lnTo>
                <a:lnTo>
                  <a:pt x="57022" y="49477"/>
                </a:lnTo>
                <a:lnTo>
                  <a:pt x="54948" y="52034"/>
                </a:lnTo>
                <a:lnTo>
                  <a:pt x="48878" y="56758"/>
                </a:lnTo>
                <a:lnTo>
                  <a:pt x="42179" y="61209"/>
                </a:lnTo>
                <a:lnTo>
                  <a:pt x="36848" y="65539"/>
                </a:lnTo>
                <a:lnTo>
                  <a:pt x="32126" y="69815"/>
                </a:lnTo>
                <a:lnTo>
                  <a:pt x="27673" y="74068"/>
                </a:lnTo>
                <a:lnTo>
                  <a:pt x="23341" y="78310"/>
                </a:lnTo>
                <a:lnTo>
                  <a:pt x="21198" y="79723"/>
                </a:lnTo>
                <a:lnTo>
                  <a:pt x="14808" y="82418"/>
                </a:lnTo>
                <a:lnTo>
                  <a:pt x="8444" y="86666"/>
                </a:lnTo>
                <a:lnTo>
                  <a:pt x="1223" y="88606"/>
                </a:lnTo>
                <a:lnTo>
                  <a:pt x="339" y="88813"/>
                </a:lnTo>
                <a:lnTo>
                  <a:pt x="16" y="93914"/>
                </a:lnTo>
                <a:lnTo>
                  <a:pt x="0" y="94359"/>
                </a:lnTo>
                <a:lnTo>
                  <a:pt x="694" y="94656"/>
                </a:lnTo>
                <a:lnTo>
                  <a:pt x="3350" y="94986"/>
                </a:lnTo>
                <a:lnTo>
                  <a:pt x="5047" y="95779"/>
                </a:lnTo>
                <a:lnTo>
                  <a:pt x="11513" y="100267"/>
                </a:lnTo>
                <a:lnTo>
                  <a:pt x="18277" y="104065"/>
                </a:lnTo>
                <a:lnTo>
                  <a:pt x="25391" y="107888"/>
                </a:lnTo>
                <a:lnTo>
                  <a:pt x="55200" y="122847"/>
                </a:lnTo>
                <a:lnTo>
                  <a:pt x="61698" y="127035"/>
                </a:lnTo>
                <a:lnTo>
                  <a:pt x="64419" y="129140"/>
                </a:lnTo>
                <a:lnTo>
                  <a:pt x="68350" y="130543"/>
                </a:lnTo>
                <a:lnTo>
                  <a:pt x="73090" y="131479"/>
                </a:lnTo>
                <a:lnTo>
                  <a:pt x="78368" y="132102"/>
                </a:lnTo>
                <a:lnTo>
                  <a:pt x="83298" y="133224"/>
                </a:lnTo>
                <a:lnTo>
                  <a:pt x="87996" y="134677"/>
                </a:lnTo>
                <a:lnTo>
                  <a:pt x="92541" y="136351"/>
                </a:lnTo>
                <a:lnTo>
                  <a:pt x="96983" y="137467"/>
                </a:lnTo>
                <a:lnTo>
                  <a:pt x="101356" y="138211"/>
                </a:lnTo>
                <a:lnTo>
                  <a:pt x="105683" y="138708"/>
                </a:lnTo>
                <a:lnTo>
                  <a:pt x="112374" y="139259"/>
                </a:lnTo>
                <a:lnTo>
                  <a:pt x="118407" y="139504"/>
                </a:lnTo>
                <a:lnTo>
                  <a:pt x="134520" y="139674"/>
                </a:lnTo>
                <a:lnTo>
                  <a:pt x="144949" y="139692"/>
                </a:lnTo>
                <a:lnTo>
                  <a:pt x="148865" y="138989"/>
                </a:lnTo>
                <a:lnTo>
                  <a:pt x="152888" y="137815"/>
                </a:lnTo>
                <a:lnTo>
                  <a:pt x="156982" y="136326"/>
                </a:lnTo>
                <a:lnTo>
                  <a:pt x="159711" y="134629"/>
                </a:lnTo>
                <a:lnTo>
                  <a:pt x="161531" y="132791"/>
                </a:lnTo>
                <a:lnTo>
                  <a:pt x="164258" y="128868"/>
                </a:lnTo>
                <a:lnTo>
                  <a:pt x="167824" y="124773"/>
                </a:lnTo>
                <a:lnTo>
                  <a:pt x="171499" y="120759"/>
                </a:lnTo>
                <a:lnTo>
                  <a:pt x="174572" y="117641"/>
                </a:lnTo>
                <a:lnTo>
                  <a:pt x="175674" y="115821"/>
                </a:lnTo>
                <a:lnTo>
                  <a:pt x="176898" y="111919"/>
                </a:lnTo>
                <a:lnTo>
                  <a:pt x="177443" y="107832"/>
                </a:lnTo>
                <a:lnTo>
                  <a:pt x="177685" y="103664"/>
                </a:lnTo>
                <a:lnTo>
                  <a:pt x="177792" y="99460"/>
                </a:lnTo>
                <a:lnTo>
                  <a:pt x="178526" y="97351"/>
                </a:lnTo>
                <a:lnTo>
                  <a:pt x="181225" y="93126"/>
                </a:lnTo>
                <a:lnTo>
                  <a:pt x="182895" y="88897"/>
                </a:lnTo>
                <a:lnTo>
                  <a:pt x="184208" y="82660"/>
                </a:lnTo>
                <a:lnTo>
                  <a:pt x="189258" y="77538"/>
                </a:lnTo>
                <a:lnTo>
                  <a:pt x="189701" y="77092"/>
                </a:lnTo>
                <a:lnTo>
                  <a:pt x="192075" y="76596"/>
                </a:lnTo>
                <a:lnTo>
                  <a:pt x="199352" y="76278"/>
                </a:lnTo>
                <a:lnTo>
                  <a:pt x="206321" y="76207"/>
                </a:lnTo>
                <a:lnTo>
                  <a:pt x="219026" y="76200"/>
                </a:lnTo>
                <a:lnTo>
                  <a:pt x="220842" y="75494"/>
                </a:lnTo>
                <a:lnTo>
                  <a:pt x="227926" y="70438"/>
                </a:lnTo>
                <a:lnTo>
                  <a:pt x="228361" y="70111"/>
                </a:lnTo>
                <a:lnTo>
                  <a:pt x="228606" y="66556"/>
                </a:lnTo>
                <a:lnTo>
                  <a:pt x="229346" y="65537"/>
                </a:lnTo>
                <a:lnTo>
                  <a:pt x="230546" y="64858"/>
                </a:lnTo>
                <a:lnTo>
                  <a:pt x="232052" y="64405"/>
                </a:lnTo>
                <a:lnTo>
                  <a:pt x="233056" y="63398"/>
                </a:lnTo>
                <a:lnTo>
                  <a:pt x="233726" y="62021"/>
                </a:lnTo>
                <a:lnTo>
                  <a:pt x="234799" y="58112"/>
                </a:lnTo>
                <a:lnTo>
                  <a:pt x="234985" y="54064"/>
                </a:lnTo>
                <a:lnTo>
                  <a:pt x="234305" y="52270"/>
                </a:lnTo>
                <a:lnTo>
                  <a:pt x="231667" y="48396"/>
                </a:lnTo>
                <a:lnTo>
                  <a:pt x="229586" y="45619"/>
                </a:lnTo>
                <a:lnTo>
                  <a:pt x="229099" y="43088"/>
                </a:lnTo>
                <a:lnTo>
                  <a:pt x="228969" y="41425"/>
                </a:lnTo>
                <a:lnTo>
                  <a:pt x="228177" y="40317"/>
                </a:lnTo>
                <a:lnTo>
                  <a:pt x="226943" y="39578"/>
                </a:lnTo>
                <a:lnTo>
                  <a:pt x="225414" y="39085"/>
                </a:lnTo>
                <a:lnTo>
                  <a:pt x="221832" y="36656"/>
                </a:lnTo>
                <a:lnTo>
                  <a:pt x="217153" y="32719"/>
                </a:lnTo>
                <a:lnTo>
                  <a:pt x="214631" y="32181"/>
                </a:lnTo>
                <a:lnTo>
                  <a:pt x="212970" y="32037"/>
                </a:lnTo>
                <a:lnTo>
                  <a:pt x="211156" y="32647"/>
                </a:lnTo>
                <a:lnTo>
                  <a:pt x="205231" y="36170"/>
                </a:lnTo>
                <a:lnTo>
                  <a:pt x="201096" y="37242"/>
                </a:lnTo>
                <a:lnTo>
                  <a:pt x="195020" y="41482"/>
                </a:lnTo>
                <a:lnTo>
                  <a:pt x="191424" y="44588"/>
                </a:lnTo>
                <a:lnTo>
                  <a:pt x="188321" y="47364"/>
                </a:lnTo>
                <a:lnTo>
                  <a:pt x="182990" y="52330"/>
                </a:lnTo>
                <a:lnTo>
                  <a:pt x="176384" y="56889"/>
                </a:lnTo>
                <a:lnTo>
                  <a:pt x="172646" y="59093"/>
                </a:lnTo>
                <a:lnTo>
                  <a:pt x="170154" y="61973"/>
                </a:lnTo>
                <a:lnTo>
                  <a:pt x="168493" y="65304"/>
                </a:lnTo>
                <a:lnTo>
                  <a:pt x="167385" y="68936"/>
                </a:lnTo>
                <a:lnTo>
                  <a:pt x="165940" y="72063"/>
                </a:lnTo>
                <a:lnTo>
                  <a:pt x="164272" y="74853"/>
                </a:lnTo>
                <a:lnTo>
                  <a:pt x="162453" y="77418"/>
                </a:lnTo>
                <a:lnTo>
                  <a:pt x="160535" y="80540"/>
                </a:lnTo>
                <a:lnTo>
                  <a:pt x="158549" y="84032"/>
                </a:lnTo>
                <a:lnTo>
                  <a:pt x="154461" y="91675"/>
                </a:lnTo>
                <a:lnTo>
                  <a:pt x="150292" y="99776"/>
                </a:lnTo>
                <a:lnTo>
                  <a:pt x="148897" y="103206"/>
                </a:lnTo>
                <a:lnTo>
                  <a:pt x="147967" y="106198"/>
                </a:lnTo>
                <a:lnTo>
                  <a:pt x="147347" y="108899"/>
                </a:lnTo>
                <a:lnTo>
                  <a:pt x="144776" y="113781"/>
                </a:lnTo>
                <a:lnTo>
                  <a:pt x="143102" y="116071"/>
                </a:lnTo>
                <a:lnTo>
                  <a:pt x="141987" y="119008"/>
                </a:lnTo>
                <a:lnTo>
                  <a:pt x="141242" y="122378"/>
                </a:lnTo>
                <a:lnTo>
                  <a:pt x="140746" y="126035"/>
                </a:lnTo>
                <a:lnTo>
                  <a:pt x="141121" y="129179"/>
                </a:lnTo>
                <a:lnTo>
                  <a:pt x="142078" y="131980"/>
                </a:lnTo>
                <a:lnTo>
                  <a:pt x="145023" y="136974"/>
                </a:lnTo>
                <a:lnTo>
                  <a:pt x="148685" y="141546"/>
                </a:lnTo>
                <a:lnTo>
                  <a:pt x="152666" y="145929"/>
                </a:lnTo>
                <a:lnTo>
                  <a:pt x="156788" y="150229"/>
                </a:lnTo>
                <a:lnTo>
                  <a:pt x="160975" y="154493"/>
                </a:lnTo>
                <a:lnTo>
                  <a:pt x="163079" y="155912"/>
                </a:lnTo>
                <a:lnTo>
                  <a:pt x="169414" y="158614"/>
                </a:lnTo>
                <a:lnTo>
                  <a:pt x="173645" y="161747"/>
                </a:lnTo>
                <a:lnTo>
                  <a:pt x="176469" y="162865"/>
                </a:lnTo>
                <a:lnTo>
                  <a:pt x="183370" y="164106"/>
                </a:lnTo>
                <a:lnTo>
                  <a:pt x="187187" y="164438"/>
                </a:lnTo>
                <a:lnTo>
                  <a:pt x="191144" y="164658"/>
                </a:lnTo>
                <a:lnTo>
                  <a:pt x="199306" y="164904"/>
                </a:lnTo>
                <a:lnTo>
                  <a:pt x="216897" y="165074"/>
                </a:lnTo>
                <a:lnTo>
                  <a:pt x="223695" y="163207"/>
                </a:lnTo>
                <a:lnTo>
                  <a:pt x="235063" y="15875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3" name="SMARTInkAnnotation211"/>
          <p:cNvSpPr/>
          <p:nvPr/>
        </p:nvSpPr>
        <p:spPr>
          <a:xfrm>
            <a:off x="5429783" y="1441450"/>
            <a:ext cx="88957" cy="146050"/>
          </a:xfrm>
          <a:custGeom>
            <a:avLst/>
            <a:gdLst/>
            <a:ahLst/>
            <a:cxnLst/>
            <a:rect l="0" t="0" r="0" b="0"/>
            <a:pathLst>
              <a:path w="88957" h="146050">
                <a:moveTo>
                  <a:pt x="25416" y="0"/>
                </a:moveTo>
                <a:lnTo>
                  <a:pt x="19086" y="0"/>
                </a:lnTo>
                <a:lnTo>
                  <a:pt x="24535" y="5467"/>
                </a:lnTo>
                <a:lnTo>
                  <a:pt x="25024" y="7839"/>
                </a:lnTo>
                <a:lnTo>
                  <a:pt x="25338" y="11740"/>
                </a:lnTo>
                <a:lnTo>
                  <a:pt x="25393" y="19157"/>
                </a:lnTo>
                <a:lnTo>
                  <a:pt x="24695" y="21944"/>
                </a:lnTo>
                <a:lnTo>
                  <a:pt x="23524" y="24507"/>
                </a:lnTo>
                <a:lnTo>
                  <a:pt x="22037" y="26921"/>
                </a:lnTo>
                <a:lnTo>
                  <a:pt x="21045" y="29236"/>
                </a:lnTo>
                <a:lnTo>
                  <a:pt x="19944" y="33690"/>
                </a:lnTo>
                <a:lnTo>
                  <a:pt x="19649" y="36571"/>
                </a:lnTo>
                <a:lnTo>
                  <a:pt x="19454" y="39903"/>
                </a:lnTo>
                <a:lnTo>
                  <a:pt x="19324" y="43535"/>
                </a:lnTo>
                <a:lnTo>
                  <a:pt x="18530" y="47368"/>
                </a:lnTo>
                <a:lnTo>
                  <a:pt x="17296" y="51334"/>
                </a:lnTo>
                <a:lnTo>
                  <a:pt x="15767" y="55389"/>
                </a:lnTo>
                <a:lnTo>
                  <a:pt x="14747" y="58799"/>
                </a:lnTo>
                <a:lnTo>
                  <a:pt x="14068" y="61777"/>
                </a:lnTo>
                <a:lnTo>
                  <a:pt x="13615" y="64468"/>
                </a:lnTo>
                <a:lnTo>
                  <a:pt x="12607" y="67673"/>
                </a:lnTo>
                <a:lnTo>
                  <a:pt x="11228" y="71221"/>
                </a:lnTo>
                <a:lnTo>
                  <a:pt x="9604" y="74997"/>
                </a:lnTo>
                <a:lnTo>
                  <a:pt x="8521" y="78220"/>
                </a:lnTo>
                <a:lnTo>
                  <a:pt x="7799" y="81075"/>
                </a:lnTo>
                <a:lnTo>
                  <a:pt x="7317" y="83683"/>
                </a:lnTo>
                <a:lnTo>
                  <a:pt x="6290" y="86128"/>
                </a:lnTo>
                <a:lnTo>
                  <a:pt x="4899" y="88463"/>
                </a:lnTo>
                <a:lnTo>
                  <a:pt x="3267" y="90725"/>
                </a:lnTo>
                <a:lnTo>
                  <a:pt x="1451" y="95120"/>
                </a:lnTo>
                <a:lnTo>
                  <a:pt x="646" y="99426"/>
                </a:lnTo>
                <a:lnTo>
                  <a:pt x="287" y="103691"/>
                </a:lnTo>
                <a:lnTo>
                  <a:pt x="128" y="107939"/>
                </a:lnTo>
                <a:lnTo>
                  <a:pt x="7" y="119395"/>
                </a:lnTo>
                <a:lnTo>
                  <a:pt x="0" y="130077"/>
                </a:lnTo>
                <a:lnTo>
                  <a:pt x="706" y="131168"/>
                </a:lnTo>
                <a:lnTo>
                  <a:pt x="1884" y="131895"/>
                </a:lnTo>
                <a:lnTo>
                  <a:pt x="3374" y="132380"/>
                </a:lnTo>
                <a:lnTo>
                  <a:pt x="5073" y="132703"/>
                </a:lnTo>
                <a:lnTo>
                  <a:pt x="6912" y="132919"/>
                </a:lnTo>
                <a:lnTo>
                  <a:pt x="8844" y="133063"/>
                </a:lnTo>
                <a:lnTo>
                  <a:pt x="10838" y="133864"/>
                </a:lnTo>
                <a:lnTo>
                  <a:pt x="12873" y="135104"/>
                </a:lnTo>
                <a:lnTo>
                  <a:pt x="14937" y="136636"/>
                </a:lnTo>
                <a:lnTo>
                  <a:pt x="17018" y="137657"/>
                </a:lnTo>
                <a:lnTo>
                  <a:pt x="19111" y="138338"/>
                </a:lnTo>
                <a:lnTo>
                  <a:pt x="21213" y="138792"/>
                </a:lnTo>
                <a:lnTo>
                  <a:pt x="23320" y="139095"/>
                </a:lnTo>
                <a:lnTo>
                  <a:pt x="25431" y="139296"/>
                </a:lnTo>
                <a:lnTo>
                  <a:pt x="27544" y="139431"/>
                </a:lnTo>
                <a:lnTo>
                  <a:pt x="29659" y="140226"/>
                </a:lnTo>
                <a:lnTo>
                  <a:pt x="31774" y="141462"/>
                </a:lnTo>
                <a:lnTo>
                  <a:pt x="33890" y="142991"/>
                </a:lnTo>
                <a:lnTo>
                  <a:pt x="36008" y="144011"/>
                </a:lnTo>
                <a:lnTo>
                  <a:pt x="38126" y="144691"/>
                </a:lnTo>
                <a:lnTo>
                  <a:pt x="40243" y="145144"/>
                </a:lnTo>
                <a:lnTo>
                  <a:pt x="42361" y="145446"/>
                </a:lnTo>
                <a:lnTo>
                  <a:pt x="44479" y="145647"/>
                </a:lnTo>
                <a:lnTo>
                  <a:pt x="46596" y="145782"/>
                </a:lnTo>
                <a:lnTo>
                  <a:pt x="50832" y="145931"/>
                </a:lnTo>
                <a:lnTo>
                  <a:pt x="59304" y="146026"/>
                </a:lnTo>
                <a:lnTo>
                  <a:pt x="84458" y="146049"/>
                </a:lnTo>
                <a:lnTo>
                  <a:pt x="85957" y="145344"/>
                </a:lnTo>
                <a:lnTo>
                  <a:pt x="86957" y="144168"/>
                </a:lnTo>
                <a:lnTo>
                  <a:pt x="88956" y="13970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4" name="SMARTInkAnnotation212"/>
          <p:cNvSpPr/>
          <p:nvPr/>
        </p:nvSpPr>
        <p:spPr>
          <a:xfrm>
            <a:off x="5563217" y="1485900"/>
            <a:ext cx="44217" cy="139701"/>
          </a:xfrm>
          <a:custGeom>
            <a:avLst/>
            <a:gdLst/>
            <a:ahLst/>
            <a:cxnLst/>
            <a:rect l="0" t="0" r="0" b="0"/>
            <a:pathLst>
              <a:path w="44217" h="139701">
                <a:moveTo>
                  <a:pt x="38123" y="0"/>
                </a:moveTo>
                <a:lnTo>
                  <a:pt x="41496" y="0"/>
                </a:lnTo>
                <a:lnTo>
                  <a:pt x="42490" y="705"/>
                </a:lnTo>
                <a:lnTo>
                  <a:pt x="43152" y="1881"/>
                </a:lnTo>
                <a:lnTo>
                  <a:pt x="44216" y="5467"/>
                </a:lnTo>
                <a:lnTo>
                  <a:pt x="43597" y="6467"/>
                </a:lnTo>
                <a:lnTo>
                  <a:pt x="42479" y="7839"/>
                </a:lnTo>
                <a:lnTo>
                  <a:pt x="41027" y="9459"/>
                </a:lnTo>
                <a:lnTo>
                  <a:pt x="40060" y="9834"/>
                </a:lnTo>
                <a:lnTo>
                  <a:pt x="39414" y="9378"/>
                </a:lnTo>
                <a:lnTo>
                  <a:pt x="38983" y="8369"/>
                </a:lnTo>
                <a:lnTo>
                  <a:pt x="38698" y="9107"/>
                </a:lnTo>
                <a:lnTo>
                  <a:pt x="38506" y="11010"/>
                </a:lnTo>
                <a:lnTo>
                  <a:pt x="38378" y="13690"/>
                </a:lnTo>
                <a:lnTo>
                  <a:pt x="37588" y="16888"/>
                </a:lnTo>
                <a:lnTo>
                  <a:pt x="36354" y="20431"/>
                </a:lnTo>
                <a:lnTo>
                  <a:pt x="34826" y="24204"/>
                </a:lnTo>
                <a:lnTo>
                  <a:pt x="33807" y="27424"/>
                </a:lnTo>
                <a:lnTo>
                  <a:pt x="33127" y="30277"/>
                </a:lnTo>
                <a:lnTo>
                  <a:pt x="32675" y="32885"/>
                </a:lnTo>
                <a:lnTo>
                  <a:pt x="30961" y="36740"/>
                </a:lnTo>
                <a:lnTo>
                  <a:pt x="28406" y="41427"/>
                </a:lnTo>
                <a:lnTo>
                  <a:pt x="25291" y="46668"/>
                </a:lnTo>
                <a:lnTo>
                  <a:pt x="23215" y="51573"/>
                </a:lnTo>
                <a:lnTo>
                  <a:pt x="21830" y="56254"/>
                </a:lnTo>
                <a:lnTo>
                  <a:pt x="20908" y="60786"/>
                </a:lnTo>
                <a:lnTo>
                  <a:pt x="19586" y="65218"/>
                </a:lnTo>
                <a:lnTo>
                  <a:pt x="17999" y="69584"/>
                </a:lnTo>
                <a:lnTo>
                  <a:pt x="16235" y="73906"/>
                </a:lnTo>
                <a:lnTo>
                  <a:pt x="14353" y="78199"/>
                </a:lnTo>
                <a:lnTo>
                  <a:pt x="10380" y="86731"/>
                </a:lnTo>
                <a:lnTo>
                  <a:pt x="9037" y="90982"/>
                </a:lnTo>
                <a:lnTo>
                  <a:pt x="8143" y="95227"/>
                </a:lnTo>
                <a:lnTo>
                  <a:pt x="7546" y="99468"/>
                </a:lnTo>
                <a:lnTo>
                  <a:pt x="7148" y="103001"/>
                </a:lnTo>
                <a:lnTo>
                  <a:pt x="6884" y="106061"/>
                </a:lnTo>
                <a:lnTo>
                  <a:pt x="6707" y="108808"/>
                </a:lnTo>
                <a:lnTo>
                  <a:pt x="5884" y="111344"/>
                </a:lnTo>
                <a:lnTo>
                  <a:pt x="4628" y="113740"/>
                </a:lnTo>
                <a:lnTo>
                  <a:pt x="3085" y="116043"/>
                </a:lnTo>
                <a:lnTo>
                  <a:pt x="2056" y="118990"/>
                </a:lnTo>
                <a:lnTo>
                  <a:pt x="1371" y="122366"/>
                </a:lnTo>
                <a:lnTo>
                  <a:pt x="914" y="126027"/>
                </a:lnTo>
                <a:lnTo>
                  <a:pt x="609" y="129174"/>
                </a:lnTo>
                <a:lnTo>
                  <a:pt x="406" y="131977"/>
                </a:lnTo>
                <a:lnTo>
                  <a:pt x="0" y="13970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5" name="SMARTInkAnnotation213"/>
          <p:cNvSpPr/>
          <p:nvPr/>
        </p:nvSpPr>
        <p:spPr>
          <a:xfrm>
            <a:off x="5747505" y="1466850"/>
            <a:ext cx="38101" cy="158578"/>
          </a:xfrm>
          <a:custGeom>
            <a:avLst/>
            <a:gdLst/>
            <a:ahLst/>
            <a:cxnLst/>
            <a:rect l="0" t="0" r="0" b="0"/>
            <a:pathLst>
              <a:path w="38101" h="158578">
                <a:moveTo>
                  <a:pt x="38100" y="0"/>
                </a:moveTo>
                <a:lnTo>
                  <a:pt x="31769" y="0"/>
                </a:lnTo>
                <a:lnTo>
                  <a:pt x="26277" y="5467"/>
                </a:lnTo>
                <a:lnTo>
                  <a:pt x="25786" y="9721"/>
                </a:lnTo>
                <a:lnTo>
                  <a:pt x="25567" y="15609"/>
                </a:lnTo>
                <a:lnTo>
                  <a:pt x="25469" y="20578"/>
                </a:lnTo>
                <a:lnTo>
                  <a:pt x="25415" y="30713"/>
                </a:lnTo>
                <a:lnTo>
                  <a:pt x="24702" y="34586"/>
                </a:lnTo>
                <a:lnTo>
                  <a:pt x="23520" y="38580"/>
                </a:lnTo>
                <a:lnTo>
                  <a:pt x="22026" y="42653"/>
                </a:lnTo>
                <a:lnTo>
                  <a:pt x="21030" y="47485"/>
                </a:lnTo>
                <a:lnTo>
                  <a:pt x="20366" y="52823"/>
                </a:lnTo>
                <a:lnTo>
                  <a:pt x="19923" y="58499"/>
                </a:lnTo>
                <a:lnTo>
                  <a:pt x="18922" y="63694"/>
                </a:lnTo>
                <a:lnTo>
                  <a:pt x="17549" y="68568"/>
                </a:lnTo>
                <a:lnTo>
                  <a:pt x="15927" y="73229"/>
                </a:lnTo>
                <a:lnTo>
                  <a:pt x="14847" y="77747"/>
                </a:lnTo>
                <a:lnTo>
                  <a:pt x="14126" y="82170"/>
                </a:lnTo>
                <a:lnTo>
                  <a:pt x="13645" y="86530"/>
                </a:lnTo>
                <a:lnTo>
                  <a:pt x="12619" y="90848"/>
                </a:lnTo>
                <a:lnTo>
                  <a:pt x="11229" y="95137"/>
                </a:lnTo>
                <a:lnTo>
                  <a:pt x="9596" y="99408"/>
                </a:lnTo>
                <a:lnTo>
                  <a:pt x="8507" y="104372"/>
                </a:lnTo>
                <a:lnTo>
                  <a:pt x="7781" y="109798"/>
                </a:lnTo>
                <a:lnTo>
                  <a:pt x="6975" y="120060"/>
                </a:lnTo>
                <a:lnTo>
                  <a:pt x="6617" y="126973"/>
                </a:lnTo>
                <a:lnTo>
                  <a:pt x="5815" y="130510"/>
                </a:lnTo>
                <a:lnTo>
                  <a:pt x="4575" y="134279"/>
                </a:lnTo>
                <a:lnTo>
                  <a:pt x="884" y="143725"/>
                </a:lnTo>
                <a:lnTo>
                  <a:pt x="582" y="145911"/>
                </a:lnTo>
                <a:lnTo>
                  <a:pt x="380" y="148779"/>
                </a:lnTo>
                <a:lnTo>
                  <a:pt x="0" y="158166"/>
                </a:lnTo>
                <a:lnTo>
                  <a:pt x="697" y="158361"/>
                </a:lnTo>
                <a:lnTo>
                  <a:pt x="1869" y="158491"/>
                </a:lnTo>
                <a:lnTo>
                  <a:pt x="3356" y="158577"/>
                </a:lnTo>
                <a:lnTo>
                  <a:pt x="4347" y="157929"/>
                </a:lnTo>
                <a:lnTo>
                  <a:pt x="5008" y="156791"/>
                </a:lnTo>
                <a:lnTo>
                  <a:pt x="5449" y="155327"/>
                </a:lnTo>
                <a:lnTo>
                  <a:pt x="6449" y="153646"/>
                </a:lnTo>
                <a:lnTo>
                  <a:pt x="7822" y="151820"/>
                </a:lnTo>
                <a:lnTo>
                  <a:pt x="12684" y="14605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6" name="SMARTInkAnnotation214"/>
          <p:cNvSpPr/>
          <p:nvPr/>
        </p:nvSpPr>
        <p:spPr>
          <a:xfrm>
            <a:off x="5836437" y="1441450"/>
            <a:ext cx="18180" cy="196851"/>
          </a:xfrm>
          <a:custGeom>
            <a:avLst/>
            <a:gdLst/>
            <a:ahLst/>
            <a:cxnLst/>
            <a:rect l="0" t="0" r="0" b="0"/>
            <a:pathLst>
              <a:path w="18180" h="196851">
                <a:moveTo>
                  <a:pt x="12708" y="0"/>
                </a:moveTo>
                <a:lnTo>
                  <a:pt x="16081" y="0"/>
                </a:lnTo>
                <a:lnTo>
                  <a:pt x="17075" y="705"/>
                </a:lnTo>
                <a:lnTo>
                  <a:pt x="17737" y="1881"/>
                </a:lnTo>
                <a:lnTo>
                  <a:pt x="18179" y="3371"/>
                </a:lnTo>
                <a:lnTo>
                  <a:pt x="17767" y="5070"/>
                </a:lnTo>
                <a:lnTo>
                  <a:pt x="16787" y="6907"/>
                </a:lnTo>
                <a:lnTo>
                  <a:pt x="15428" y="8838"/>
                </a:lnTo>
                <a:lnTo>
                  <a:pt x="14521" y="12242"/>
                </a:lnTo>
                <a:lnTo>
                  <a:pt x="13916" y="16628"/>
                </a:lnTo>
                <a:lnTo>
                  <a:pt x="13245" y="25735"/>
                </a:lnTo>
                <a:lnTo>
                  <a:pt x="12947" y="32134"/>
                </a:lnTo>
                <a:lnTo>
                  <a:pt x="12814" y="39211"/>
                </a:lnTo>
                <a:lnTo>
                  <a:pt x="12779" y="43074"/>
                </a:lnTo>
                <a:lnTo>
                  <a:pt x="12050" y="47766"/>
                </a:lnTo>
                <a:lnTo>
                  <a:pt x="10857" y="53011"/>
                </a:lnTo>
                <a:lnTo>
                  <a:pt x="9355" y="58624"/>
                </a:lnTo>
                <a:lnTo>
                  <a:pt x="8355" y="63777"/>
                </a:lnTo>
                <a:lnTo>
                  <a:pt x="7688" y="68623"/>
                </a:lnTo>
                <a:lnTo>
                  <a:pt x="7244" y="73266"/>
                </a:lnTo>
                <a:lnTo>
                  <a:pt x="6947" y="78477"/>
                </a:lnTo>
                <a:lnTo>
                  <a:pt x="6618" y="89912"/>
                </a:lnTo>
                <a:lnTo>
                  <a:pt x="5824" y="95925"/>
                </a:lnTo>
                <a:lnTo>
                  <a:pt x="4589" y="102050"/>
                </a:lnTo>
                <a:lnTo>
                  <a:pt x="3059" y="108250"/>
                </a:lnTo>
                <a:lnTo>
                  <a:pt x="2039" y="113794"/>
                </a:lnTo>
                <a:lnTo>
                  <a:pt x="1360" y="118902"/>
                </a:lnTo>
                <a:lnTo>
                  <a:pt x="907" y="123718"/>
                </a:lnTo>
                <a:lnTo>
                  <a:pt x="604" y="129045"/>
                </a:lnTo>
                <a:lnTo>
                  <a:pt x="269" y="140609"/>
                </a:lnTo>
                <a:lnTo>
                  <a:pt x="24" y="165670"/>
                </a:lnTo>
                <a:lnTo>
                  <a:pt x="0" y="19685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7" name="SMARTInkAnnotation215"/>
          <p:cNvSpPr/>
          <p:nvPr/>
        </p:nvSpPr>
        <p:spPr>
          <a:xfrm>
            <a:off x="5792038" y="1504950"/>
            <a:ext cx="257472" cy="133240"/>
          </a:xfrm>
          <a:custGeom>
            <a:avLst/>
            <a:gdLst/>
            <a:ahLst/>
            <a:cxnLst/>
            <a:rect l="0" t="0" r="0" b="0"/>
            <a:pathLst>
              <a:path w="257472" h="133240">
                <a:moveTo>
                  <a:pt x="6276" y="38100"/>
                </a:moveTo>
                <a:lnTo>
                  <a:pt x="6276" y="34729"/>
                </a:lnTo>
                <a:lnTo>
                  <a:pt x="5570" y="33030"/>
                </a:lnTo>
                <a:lnTo>
                  <a:pt x="2903" y="29262"/>
                </a:lnTo>
                <a:lnTo>
                  <a:pt x="0" y="25500"/>
                </a:lnTo>
                <a:lnTo>
                  <a:pt x="3319" y="28801"/>
                </a:lnTo>
                <a:lnTo>
                  <a:pt x="5010" y="29784"/>
                </a:lnTo>
                <a:lnTo>
                  <a:pt x="10765" y="31873"/>
                </a:lnTo>
                <a:lnTo>
                  <a:pt x="16235" y="35941"/>
                </a:lnTo>
                <a:lnTo>
                  <a:pt x="17762" y="37141"/>
                </a:lnTo>
                <a:lnTo>
                  <a:pt x="25369" y="37816"/>
                </a:lnTo>
                <a:lnTo>
                  <a:pt x="32647" y="39855"/>
                </a:lnTo>
                <a:lnTo>
                  <a:pt x="40589" y="42408"/>
                </a:lnTo>
                <a:lnTo>
                  <a:pt x="44682" y="43088"/>
                </a:lnTo>
                <a:lnTo>
                  <a:pt x="52291" y="43845"/>
                </a:lnTo>
                <a:lnTo>
                  <a:pt x="58027" y="44181"/>
                </a:lnTo>
                <a:lnTo>
                  <a:pt x="66694" y="44330"/>
                </a:lnTo>
                <a:lnTo>
                  <a:pt x="153383" y="44450"/>
                </a:lnTo>
                <a:lnTo>
                  <a:pt x="158709" y="43744"/>
                </a:lnTo>
                <a:lnTo>
                  <a:pt x="163672" y="42568"/>
                </a:lnTo>
                <a:lnTo>
                  <a:pt x="168392" y="41079"/>
                </a:lnTo>
                <a:lnTo>
                  <a:pt x="172951" y="40086"/>
                </a:lnTo>
                <a:lnTo>
                  <a:pt x="177402" y="39424"/>
                </a:lnTo>
                <a:lnTo>
                  <a:pt x="181781" y="38983"/>
                </a:lnTo>
                <a:lnTo>
                  <a:pt x="186114" y="38688"/>
                </a:lnTo>
                <a:lnTo>
                  <a:pt x="190414" y="38492"/>
                </a:lnTo>
                <a:lnTo>
                  <a:pt x="201328" y="38216"/>
                </a:lnTo>
                <a:lnTo>
                  <a:pt x="215836" y="38100"/>
                </a:lnTo>
                <a:lnTo>
                  <a:pt x="215921" y="41471"/>
                </a:lnTo>
                <a:lnTo>
                  <a:pt x="215226" y="43170"/>
                </a:lnTo>
                <a:lnTo>
                  <a:pt x="212573" y="46938"/>
                </a:lnTo>
                <a:lnTo>
                  <a:pt x="209040" y="50965"/>
                </a:lnTo>
                <a:lnTo>
                  <a:pt x="205116" y="55107"/>
                </a:lnTo>
                <a:lnTo>
                  <a:pt x="201019" y="59299"/>
                </a:lnTo>
                <a:lnTo>
                  <a:pt x="198939" y="62111"/>
                </a:lnTo>
                <a:lnTo>
                  <a:pt x="196845" y="65396"/>
                </a:lnTo>
                <a:lnTo>
                  <a:pt x="194744" y="68997"/>
                </a:lnTo>
                <a:lnTo>
                  <a:pt x="191930" y="72809"/>
                </a:lnTo>
                <a:lnTo>
                  <a:pt x="188643" y="76762"/>
                </a:lnTo>
                <a:lnTo>
                  <a:pt x="181931" y="84211"/>
                </a:lnTo>
                <a:lnTo>
                  <a:pt x="176595" y="89873"/>
                </a:lnTo>
                <a:lnTo>
                  <a:pt x="174183" y="93077"/>
                </a:lnTo>
                <a:lnTo>
                  <a:pt x="171870" y="96623"/>
                </a:lnTo>
                <a:lnTo>
                  <a:pt x="169621" y="100399"/>
                </a:lnTo>
                <a:lnTo>
                  <a:pt x="167417" y="103621"/>
                </a:lnTo>
                <a:lnTo>
                  <a:pt x="165241" y="106475"/>
                </a:lnTo>
                <a:lnTo>
                  <a:pt x="163084" y="109084"/>
                </a:lnTo>
                <a:lnTo>
                  <a:pt x="161646" y="111528"/>
                </a:lnTo>
                <a:lnTo>
                  <a:pt x="160687" y="113863"/>
                </a:lnTo>
                <a:lnTo>
                  <a:pt x="160049" y="116125"/>
                </a:lnTo>
                <a:lnTo>
                  <a:pt x="159622" y="118339"/>
                </a:lnTo>
                <a:lnTo>
                  <a:pt x="159339" y="120521"/>
                </a:lnTo>
                <a:lnTo>
                  <a:pt x="159150" y="122680"/>
                </a:lnTo>
                <a:lnTo>
                  <a:pt x="159730" y="124826"/>
                </a:lnTo>
                <a:lnTo>
                  <a:pt x="160822" y="126961"/>
                </a:lnTo>
                <a:lnTo>
                  <a:pt x="164275" y="132088"/>
                </a:lnTo>
                <a:lnTo>
                  <a:pt x="165265" y="132509"/>
                </a:lnTo>
                <a:lnTo>
                  <a:pt x="168246" y="132976"/>
                </a:lnTo>
                <a:lnTo>
                  <a:pt x="173807" y="133184"/>
                </a:lnTo>
                <a:lnTo>
                  <a:pt x="177267" y="133239"/>
                </a:lnTo>
                <a:lnTo>
                  <a:pt x="180280" y="132571"/>
                </a:lnTo>
                <a:lnTo>
                  <a:pt x="185509" y="129946"/>
                </a:lnTo>
                <a:lnTo>
                  <a:pt x="192070" y="126428"/>
                </a:lnTo>
                <a:lnTo>
                  <a:pt x="207787" y="118420"/>
                </a:lnTo>
                <a:lnTo>
                  <a:pt x="211921" y="115636"/>
                </a:lnTo>
                <a:lnTo>
                  <a:pt x="216091" y="112368"/>
                </a:lnTo>
                <a:lnTo>
                  <a:pt x="220282" y="108779"/>
                </a:lnTo>
                <a:lnTo>
                  <a:pt x="224489" y="105680"/>
                </a:lnTo>
                <a:lnTo>
                  <a:pt x="228705" y="102909"/>
                </a:lnTo>
                <a:lnTo>
                  <a:pt x="232927" y="100356"/>
                </a:lnTo>
                <a:lnTo>
                  <a:pt x="236448" y="97243"/>
                </a:lnTo>
                <a:lnTo>
                  <a:pt x="239502" y="93756"/>
                </a:lnTo>
                <a:lnTo>
                  <a:pt x="242244" y="90021"/>
                </a:lnTo>
                <a:lnTo>
                  <a:pt x="244777" y="86119"/>
                </a:lnTo>
                <a:lnTo>
                  <a:pt x="247172" y="82107"/>
                </a:lnTo>
                <a:lnTo>
                  <a:pt x="249475" y="78021"/>
                </a:lnTo>
                <a:lnTo>
                  <a:pt x="251010" y="74592"/>
                </a:lnTo>
                <a:lnTo>
                  <a:pt x="252033" y="71600"/>
                </a:lnTo>
                <a:lnTo>
                  <a:pt x="252716" y="68900"/>
                </a:lnTo>
                <a:lnTo>
                  <a:pt x="253877" y="65689"/>
                </a:lnTo>
                <a:lnTo>
                  <a:pt x="255356" y="62137"/>
                </a:lnTo>
                <a:lnTo>
                  <a:pt x="257049" y="58358"/>
                </a:lnTo>
                <a:lnTo>
                  <a:pt x="257471" y="54427"/>
                </a:lnTo>
                <a:lnTo>
                  <a:pt x="257047" y="50396"/>
                </a:lnTo>
                <a:lnTo>
                  <a:pt x="256058" y="46297"/>
                </a:lnTo>
                <a:lnTo>
                  <a:pt x="255399" y="42859"/>
                </a:lnTo>
                <a:lnTo>
                  <a:pt x="254960" y="39862"/>
                </a:lnTo>
                <a:lnTo>
                  <a:pt x="254667" y="37158"/>
                </a:lnTo>
                <a:lnTo>
                  <a:pt x="253764" y="33944"/>
                </a:lnTo>
                <a:lnTo>
                  <a:pt x="252458" y="30391"/>
                </a:lnTo>
                <a:lnTo>
                  <a:pt x="250881" y="26610"/>
                </a:lnTo>
                <a:lnTo>
                  <a:pt x="249123" y="23385"/>
                </a:lnTo>
                <a:lnTo>
                  <a:pt x="247246" y="20528"/>
                </a:lnTo>
                <a:lnTo>
                  <a:pt x="245288" y="17919"/>
                </a:lnTo>
                <a:lnTo>
                  <a:pt x="242571" y="15474"/>
                </a:lnTo>
                <a:lnTo>
                  <a:pt x="239347" y="13138"/>
                </a:lnTo>
                <a:lnTo>
                  <a:pt x="232706" y="9367"/>
                </a:lnTo>
                <a:lnTo>
                  <a:pt x="224292" y="6538"/>
                </a:lnTo>
                <a:lnTo>
                  <a:pt x="217073" y="3376"/>
                </a:lnTo>
                <a:lnTo>
                  <a:pt x="211040" y="1500"/>
                </a:lnTo>
                <a:lnTo>
                  <a:pt x="203675" y="444"/>
                </a:lnTo>
                <a:lnTo>
                  <a:pt x="196895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8" name="SMARTInkAnnotation216"/>
          <p:cNvSpPr/>
          <p:nvPr/>
        </p:nvSpPr>
        <p:spPr>
          <a:xfrm>
            <a:off x="6078262" y="1498600"/>
            <a:ext cx="101029" cy="126890"/>
          </a:xfrm>
          <a:custGeom>
            <a:avLst/>
            <a:gdLst/>
            <a:ahLst/>
            <a:cxnLst/>
            <a:rect l="0" t="0" r="0" b="0"/>
            <a:pathLst>
              <a:path w="101029" h="126890">
                <a:moveTo>
                  <a:pt x="94935" y="0"/>
                </a:moveTo>
                <a:lnTo>
                  <a:pt x="101028" y="0"/>
                </a:lnTo>
                <a:lnTo>
                  <a:pt x="99290" y="1881"/>
                </a:lnTo>
                <a:lnTo>
                  <a:pt x="97838" y="3371"/>
                </a:lnTo>
                <a:lnTo>
                  <a:pt x="96165" y="4364"/>
                </a:lnTo>
                <a:lnTo>
                  <a:pt x="94343" y="5026"/>
                </a:lnTo>
                <a:lnTo>
                  <a:pt x="92422" y="5467"/>
                </a:lnTo>
                <a:lnTo>
                  <a:pt x="89730" y="5762"/>
                </a:lnTo>
                <a:lnTo>
                  <a:pt x="86523" y="5958"/>
                </a:lnTo>
                <a:lnTo>
                  <a:pt x="82973" y="6088"/>
                </a:lnTo>
                <a:lnTo>
                  <a:pt x="79900" y="6881"/>
                </a:lnTo>
                <a:lnTo>
                  <a:pt x="77146" y="8115"/>
                </a:lnTo>
                <a:lnTo>
                  <a:pt x="74604" y="9643"/>
                </a:lnTo>
                <a:lnTo>
                  <a:pt x="72203" y="11368"/>
                </a:lnTo>
                <a:lnTo>
                  <a:pt x="69896" y="13223"/>
                </a:lnTo>
                <a:lnTo>
                  <a:pt x="67652" y="15165"/>
                </a:lnTo>
                <a:lnTo>
                  <a:pt x="64745" y="17166"/>
                </a:lnTo>
                <a:lnTo>
                  <a:pt x="61394" y="19205"/>
                </a:lnTo>
                <a:lnTo>
                  <a:pt x="57749" y="21270"/>
                </a:lnTo>
                <a:lnTo>
                  <a:pt x="53906" y="24058"/>
                </a:lnTo>
                <a:lnTo>
                  <a:pt x="49933" y="27327"/>
                </a:lnTo>
                <a:lnTo>
                  <a:pt x="45872" y="30918"/>
                </a:lnTo>
                <a:lnTo>
                  <a:pt x="41752" y="34018"/>
                </a:lnTo>
                <a:lnTo>
                  <a:pt x="37594" y="36790"/>
                </a:lnTo>
                <a:lnTo>
                  <a:pt x="33410" y="39343"/>
                </a:lnTo>
                <a:lnTo>
                  <a:pt x="29915" y="42457"/>
                </a:lnTo>
                <a:lnTo>
                  <a:pt x="26878" y="45943"/>
                </a:lnTo>
                <a:lnTo>
                  <a:pt x="24148" y="49679"/>
                </a:lnTo>
                <a:lnTo>
                  <a:pt x="21622" y="53580"/>
                </a:lnTo>
                <a:lnTo>
                  <a:pt x="19231" y="57593"/>
                </a:lnTo>
                <a:lnTo>
                  <a:pt x="16932" y="61678"/>
                </a:lnTo>
                <a:lnTo>
                  <a:pt x="14693" y="65108"/>
                </a:lnTo>
                <a:lnTo>
                  <a:pt x="12495" y="68100"/>
                </a:lnTo>
                <a:lnTo>
                  <a:pt x="10323" y="70800"/>
                </a:lnTo>
                <a:lnTo>
                  <a:pt x="8169" y="74011"/>
                </a:lnTo>
                <a:lnTo>
                  <a:pt x="6027" y="77563"/>
                </a:lnTo>
                <a:lnTo>
                  <a:pt x="3893" y="81342"/>
                </a:lnTo>
                <a:lnTo>
                  <a:pt x="2471" y="85272"/>
                </a:lnTo>
                <a:lnTo>
                  <a:pt x="1522" y="89304"/>
                </a:lnTo>
                <a:lnTo>
                  <a:pt x="890" y="93403"/>
                </a:lnTo>
                <a:lnTo>
                  <a:pt x="469" y="96841"/>
                </a:lnTo>
                <a:lnTo>
                  <a:pt x="187" y="99838"/>
                </a:lnTo>
                <a:lnTo>
                  <a:pt x="0" y="102542"/>
                </a:lnTo>
                <a:lnTo>
                  <a:pt x="581" y="105050"/>
                </a:lnTo>
                <a:lnTo>
                  <a:pt x="1675" y="107428"/>
                </a:lnTo>
                <a:lnTo>
                  <a:pt x="3110" y="109719"/>
                </a:lnTo>
                <a:lnTo>
                  <a:pt x="4772" y="111951"/>
                </a:lnTo>
                <a:lnTo>
                  <a:pt x="6587" y="114145"/>
                </a:lnTo>
                <a:lnTo>
                  <a:pt x="8503" y="116314"/>
                </a:lnTo>
                <a:lnTo>
                  <a:pt x="12514" y="120604"/>
                </a:lnTo>
                <a:lnTo>
                  <a:pt x="14572" y="122736"/>
                </a:lnTo>
                <a:lnTo>
                  <a:pt x="17356" y="124158"/>
                </a:lnTo>
                <a:lnTo>
                  <a:pt x="20623" y="125105"/>
                </a:lnTo>
                <a:lnTo>
                  <a:pt x="24214" y="125737"/>
                </a:lnTo>
                <a:lnTo>
                  <a:pt x="28020" y="126158"/>
                </a:lnTo>
                <a:lnTo>
                  <a:pt x="31969" y="126439"/>
                </a:lnTo>
                <a:lnTo>
                  <a:pt x="39416" y="126750"/>
                </a:lnTo>
                <a:lnTo>
                  <a:pt x="45080" y="126889"/>
                </a:lnTo>
                <a:lnTo>
                  <a:pt x="48284" y="126221"/>
                </a:lnTo>
                <a:lnTo>
                  <a:pt x="51833" y="125069"/>
                </a:lnTo>
                <a:lnTo>
                  <a:pt x="55610" y="123596"/>
                </a:lnTo>
                <a:lnTo>
                  <a:pt x="58835" y="122614"/>
                </a:lnTo>
                <a:lnTo>
                  <a:pt x="61690" y="121959"/>
                </a:lnTo>
                <a:lnTo>
                  <a:pt x="64300" y="121523"/>
                </a:lnTo>
                <a:lnTo>
                  <a:pt x="66745" y="120526"/>
                </a:lnTo>
                <a:lnTo>
                  <a:pt x="69082" y="119156"/>
                </a:lnTo>
                <a:lnTo>
                  <a:pt x="71346" y="117538"/>
                </a:lnTo>
                <a:lnTo>
                  <a:pt x="73561" y="115753"/>
                </a:lnTo>
                <a:lnTo>
                  <a:pt x="75743" y="113857"/>
                </a:lnTo>
                <a:lnTo>
                  <a:pt x="77904" y="111888"/>
                </a:lnTo>
                <a:lnTo>
                  <a:pt x="82188" y="107819"/>
                </a:lnTo>
                <a:lnTo>
                  <a:pt x="84319" y="105746"/>
                </a:lnTo>
                <a:lnTo>
                  <a:pt x="85740" y="103658"/>
                </a:lnTo>
                <a:lnTo>
                  <a:pt x="86687" y="101561"/>
                </a:lnTo>
                <a:lnTo>
                  <a:pt x="87318" y="99458"/>
                </a:lnTo>
                <a:lnTo>
                  <a:pt x="87740" y="97350"/>
                </a:lnTo>
                <a:lnTo>
                  <a:pt x="88020" y="95238"/>
                </a:lnTo>
                <a:lnTo>
                  <a:pt x="88208" y="93126"/>
                </a:lnTo>
                <a:lnTo>
                  <a:pt x="88332" y="91011"/>
                </a:lnTo>
                <a:lnTo>
                  <a:pt x="88471" y="86781"/>
                </a:lnTo>
                <a:lnTo>
                  <a:pt x="87802" y="84665"/>
                </a:lnTo>
                <a:lnTo>
                  <a:pt x="86649" y="82549"/>
                </a:lnTo>
                <a:lnTo>
                  <a:pt x="85175" y="80433"/>
                </a:lnTo>
                <a:lnTo>
                  <a:pt x="84193" y="78316"/>
                </a:lnTo>
                <a:lnTo>
                  <a:pt x="83537" y="76200"/>
                </a:lnTo>
                <a:lnTo>
                  <a:pt x="83101" y="74083"/>
                </a:lnTo>
                <a:lnTo>
                  <a:pt x="82103" y="71261"/>
                </a:lnTo>
                <a:lnTo>
                  <a:pt x="80733" y="67969"/>
                </a:lnTo>
                <a:lnTo>
                  <a:pt x="79113" y="64362"/>
                </a:lnTo>
                <a:lnTo>
                  <a:pt x="77327" y="61253"/>
                </a:lnTo>
                <a:lnTo>
                  <a:pt x="75431" y="58474"/>
                </a:lnTo>
                <a:lnTo>
                  <a:pt x="73461" y="55916"/>
                </a:lnTo>
                <a:lnTo>
                  <a:pt x="71441" y="53505"/>
                </a:lnTo>
                <a:lnTo>
                  <a:pt x="69388" y="51192"/>
                </a:lnTo>
                <a:lnTo>
                  <a:pt x="67314" y="48945"/>
                </a:lnTo>
                <a:lnTo>
                  <a:pt x="65931" y="46741"/>
                </a:lnTo>
                <a:lnTo>
                  <a:pt x="65009" y="44566"/>
                </a:lnTo>
                <a:lnTo>
                  <a:pt x="64395" y="42411"/>
                </a:lnTo>
                <a:lnTo>
                  <a:pt x="63279" y="40268"/>
                </a:lnTo>
                <a:lnTo>
                  <a:pt x="61829" y="38134"/>
                </a:lnTo>
                <a:lnTo>
                  <a:pt x="60157" y="36006"/>
                </a:lnTo>
                <a:lnTo>
                  <a:pt x="58336" y="33882"/>
                </a:lnTo>
                <a:lnTo>
                  <a:pt x="56416" y="31760"/>
                </a:lnTo>
                <a:lnTo>
                  <a:pt x="52399" y="27521"/>
                </a:lnTo>
                <a:lnTo>
                  <a:pt x="48262" y="23285"/>
                </a:lnTo>
                <a:lnTo>
                  <a:pt x="46875" y="21168"/>
                </a:lnTo>
                <a:lnTo>
                  <a:pt x="45951" y="19051"/>
                </a:lnTo>
                <a:lnTo>
                  <a:pt x="45335" y="16934"/>
                </a:lnTo>
                <a:lnTo>
                  <a:pt x="44925" y="14817"/>
                </a:lnTo>
                <a:lnTo>
                  <a:pt x="44651" y="12700"/>
                </a:lnTo>
                <a:lnTo>
                  <a:pt x="44104" y="635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9" name="SMARTInkAnnotation217"/>
          <p:cNvSpPr/>
          <p:nvPr/>
        </p:nvSpPr>
        <p:spPr>
          <a:xfrm>
            <a:off x="6262152" y="1454531"/>
            <a:ext cx="120717" cy="231630"/>
          </a:xfrm>
          <a:custGeom>
            <a:avLst/>
            <a:gdLst/>
            <a:ahLst/>
            <a:cxnLst/>
            <a:rect l="0" t="0" r="0" b="0"/>
            <a:pathLst>
              <a:path w="120717" h="231630">
                <a:moveTo>
                  <a:pt x="38124" y="56769"/>
                </a:moveTo>
                <a:lnTo>
                  <a:pt x="38124" y="80534"/>
                </a:lnTo>
                <a:lnTo>
                  <a:pt x="36712" y="84607"/>
                </a:lnTo>
                <a:lnTo>
                  <a:pt x="34359" y="88733"/>
                </a:lnTo>
                <a:lnTo>
                  <a:pt x="31378" y="92895"/>
                </a:lnTo>
                <a:lnTo>
                  <a:pt x="29390" y="97081"/>
                </a:lnTo>
                <a:lnTo>
                  <a:pt x="28065" y="101282"/>
                </a:lnTo>
                <a:lnTo>
                  <a:pt x="27182" y="105494"/>
                </a:lnTo>
                <a:lnTo>
                  <a:pt x="26593" y="109714"/>
                </a:lnTo>
                <a:lnTo>
                  <a:pt x="26201" y="113938"/>
                </a:lnTo>
                <a:lnTo>
                  <a:pt x="25939" y="118165"/>
                </a:lnTo>
                <a:lnTo>
                  <a:pt x="25648" y="126624"/>
                </a:lnTo>
                <a:lnTo>
                  <a:pt x="25461" y="143553"/>
                </a:lnTo>
                <a:lnTo>
                  <a:pt x="24740" y="147081"/>
                </a:lnTo>
                <a:lnTo>
                  <a:pt x="22056" y="152881"/>
                </a:lnTo>
                <a:lnTo>
                  <a:pt x="20392" y="159693"/>
                </a:lnTo>
                <a:lnTo>
                  <a:pt x="19949" y="163485"/>
                </a:lnTo>
                <a:lnTo>
                  <a:pt x="17573" y="169579"/>
                </a:lnTo>
                <a:lnTo>
                  <a:pt x="13669" y="175870"/>
                </a:lnTo>
                <a:lnTo>
                  <a:pt x="13135" y="178612"/>
                </a:lnTo>
                <a:lnTo>
                  <a:pt x="12715" y="183679"/>
                </a:lnTo>
                <a:lnTo>
                  <a:pt x="9337" y="180371"/>
                </a:lnTo>
                <a:lnTo>
                  <a:pt x="8343" y="178682"/>
                </a:lnTo>
                <a:lnTo>
                  <a:pt x="6616" y="172210"/>
                </a:lnTo>
                <a:lnTo>
                  <a:pt x="6470" y="167813"/>
                </a:lnTo>
                <a:lnTo>
                  <a:pt x="6354" y="80912"/>
                </a:lnTo>
                <a:lnTo>
                  <a:pt x="7060" y="75687"/>
                </a:lnTo>
                <a:lnTo>
                  <a:pt x="8237" y="70792"/>
                </a:lnTo>
                <a:lnTo>
                  <a:pt x="9727" y="66117"/>
                </a:lnTo>
                <a:lnTo>
                  <a:pt x="10721" y="61590"/>
                </a:lnTo>
                <a:lnTo>
                  <a:pt x="11383" y="57161"/>
                </a:lnTo>
                <a:lnTo>
                  <a:pt x="11825" y="52797"/>
                </a:lnTo>
                <a:lnTo>
                  <a:pt x="12119" y="48476"/>
                </a:lnTo>
                <a:lnTo>
                  <a:pt x="12315" y="44185"/>
                </a:lnTo>
                <a:lnTo>
                  <a:pt x="12446" y="39913"/>
                </a:lnTo>
                <a:lnTo>
                  <a:pt x="13239" y="35654"/>
                </a:lnTo>
                <a:lnTo>
                  <a:pt x="14474" y="31403"/>
                </a:lnTo>
                <a:lnTo>
                  <a:pt x="16003" y="27159"/>
                </a:lnTo>
                <a:lnTo>
                  <a:pt x="17702" y="20561"/>
                </a:lnTo>
                <a:lnTo>
                  <a:pt x="18155" y="17813"/>
                </a:lnTo>
                <a:lnTo>
                  <a:pt x="20542" y="12879"/>
                </a:lnTo>
                <a:lnTo>
                  <a:pt x="22166" y="10576"/>
                </a:lnTo>
                <a:lnTo>
                  <a:pt x="23971" y="6135"/>
                </a:lnTo>
                <a:lnTo>
                  <a:pt x="24453" y="3963"/>
                </a:lnTo>
                <a:lnTo>
                  <a:pt x="25480" y="2515"/>
                </a:lnTo>
                <a:lnTo>
                  <a:pt x="26871" y="1549"/>
                </a:lnTo>
                <a:lnTo>
                  <a:pt x="30298" y="477"/>
                </a:lnTo>
                <a:lnTo>
                  <a:pt x="32201" y="191"/>
                </a:lnTo>
                <a:lnTo>
                  <a:pt x="34175" y="0"/>
                </a:lnTo>
                <a:lnTo>
                  <a:pt x="36197" y="579"/>
                </a:lnTo>
                <a:lnTo>
                  <a:pt x="38251" y="1670"/>
                </a:lnTo>
                <a:lnTo>
                  <a:pt x="40326" y="3103"/>
                </a:lnTo>
                <a:lnTo>
                  <a:pt x="43122" y="4764"/>
                </a:lnTo>
                <a:lnTo>
                  <a:pt x="46398" y="6577"/>
                </a:lnTo>
                <a:lnTo>
                  <a:pt x="49994" y="8491"/>
                </a:lnTo>
                <a:lnTo>
                  <a:pt x="53097" y="10472"/>
                </a:lnTo>
                <a:lnTo>
                  <a:pt x="55872" y="12499"/>
                </a:lnTo>
                <a:lnTo>
                  <a:pt x="58428" y="14555"/>
                </a:lnTo>
                <a:lnTo>
                  <a:pt x="60838" y="17338"/>
                </a:lnTo>
                <a:lnTo>
                  <a:pt x="63151" y="20604"/>
                </a:lnTo>
                <a:lnTo>
                  <a:pt x="65398" y="24192"/>
                </a:lnTo>
                <a:lnTo>
                  <a:pt x="67603" y="27995"/>
                </a:lnTo>
                <a:lnTo>
                  <a:pt x="71935" y="35984"/>
                </a:lnTo>
                <a:lnTo>
                  <a:pt x="78343" y="48415"/>
                </a:lnTo>
                <a:lnTo>
                  <a:pt x="81174" y="52611"/>
                </a:lnTo>
                <a:lnTo>
                  <a:pt x="84474" y="56819"/>
                </a:lnTo>
                <a:lnTo>
                  <a:pt x="88086" y="61036"/>
                </a:lnTo>
                <a:lnTo>
                  <a:pt x="91199" y="65258"/>
                </a:lnTo>
                <a:lnTo>
                  <a:pt x="93982" y="69484"/>
                </a:lnTo>
                <a:lnTo>
                  <a:pt x="96542" y="73712"/>
                </a:lnTo>
                <a:lnTo>
                  <a:pt x="98955" y="77942"/>
                </a:lnTo>
                <a:lnTo>
                  <a:pt x="103518" y="86405"/>
                </a:lnTo>
                <a:lnTo>
                  <a:pt x="105724" y="91343"/>
                </a:lnTo>
                <a:lnTo>
                  <a:pt x="107901" y="96752"/>
                </a:lnTo>
                <a:lnTo>
                  <a:pt x="110058" y="102474"/>
                </a:lnTo>
                <a:lnTo>
                  <a:pt x="112202" y="106994"/>
                </a:lnTo>
                <a:lnTo>
                  <a:pt x="114337" y="110714"/>
                </a:lnTo>
                <a:lnTo>
                  <a:pt x="116466" y="113899"/>
                </a:lnTo>
                <a:lnTo>
                  <a:pt x="117886" y="117433"/>
                </a:lnTo>
                <a:lnTo>
                  <a:pt x="118833" y="121201"/>
                </a:lnTo>
                <a:lnTo>
                  <a:pt x="119463" y="125123"/>
                </a:lnTo>
                <a:lnTo>
                  <a:pt x="119884" y="129149"/>
                </a:lnTo>
                <a:lnTo>
                  <a:pt x="120165" y="133245"/>
                </a:lnTo>
                <a:lnTo>
                  <a:pt x="120351" y="137386"/>
                </a:lnTo>
                <a:lnTo>
                  <a:pt x="120560" y="145750"/>
                </a:lnTo>
                <a:lnTo>
                  <a:pt x="120716" y="171936"/>
                </a:lnTo>
                <a:lnTo>
                  <a:pt x="120012" y="174469"/>
                </a:lnTo>
                <a:lnTo>
                  <a:pt x="117349" y="179165"/>
                </a:lnTo>
                <a:lnTo>
                  <a:pt x="114944" y="182111"/>
                </a:lnTo>
                <a:lnTo>
                  <a:pt x="111929" y="185486"/>
                </a:lnTo>
                <a:lnTo>
                  <a:pt x="105520" y="192293"/>
                </a:lnTo>
                <a:lnTo>
                  <a:pt x="100317" y="197670"/>
                </a:lnTo>
                <a:lnTo>
                  <a:pt x="97237" y="200092"/>
                </a:lnTo>
                <a:lnTo>
                  <a:pt x="93770" y="202412"/>
                </a:lnTo>
                <a:lnTo>
                  <a:pt x="90047" y="204664"/>
                </a:lnTo>
                <a:lnTo>
                  <a:pt x="86153" y="206871"/>
                </a:lnTo>
                <a:lnTo>
                  <a:pt x="78061" y="211205"/>
                </a:lnTo>
                <a:lnTo>
                  <a:pt x="74633" y="213348"/>
                </a:lnTo>
                <a:lnTo>
                  <a:pt x="71641" y="215483"/>
                </a:lnTo>
                <a:lnTo>
                  <a:pt x="68941" y="217612"/>
                </a:lnTo>
                <a:lnTo>
                  <a:pt x="65728" y="219736"/>
                </a:lnTo>
                <a:lnTo>
                  <a:pt x="62174" y="221858"/>
                </a:lnTo>
                <a:lnTo>
                  <a:pt x="58393" y="223978"/>
                </a:lnTo>
                <a:lnTo>
                  <a:pt x="54461" y="225392"/>
                </a:lnTo>
                <a:lnTo>
                  <a:pt x="50426" y="226334"/>
                </a:lnTo>
                <a:lnTo>
                  <a:pt x="46326" y="226962"/>
                </a:lnTo>
                <a:lnTo>
                  <a:pt x="42886" y="228087"/>
                </a:lnTo>
                <a:lnTo>
                  <a:pt x="39887" y="229542"/>
                </a:lnTo>
                <a:lnTo>
                  <a:pt x="37181" y="231217"/>
                </a:lnTo>
                <a:lnTo>
                  <a:pt x="33966" y="231629"/>
                </a:lnTo>
                <a:lnTo>
                  <a:pt x="30409" y="231198"/>
                </a:lnTo>
                <a:lnTo>
                  <a:pt x="26627" y="230205"/>
                </a:lnTo>
                <a:lnTo>
                  <a:pt x="23399" y="228837"/>
                </a:lnTo>
                <a:lnTo>
                  <a:pt x="20542" y="227220"/>
                </a:lnTo>
                <a:lnTo>
                  <a:pt x="17930" y="225436"/>
                </a:lnTo>
                <a:lnTo>
                  <a:pt x="15483" y="224247"/>
                </a:lnTo>
                <a:lnTo>
                  <a:pt x="13146" y="223454"/>
                </a:lnTo>
                <a:lnTo>
                  <a:pt x="10882" y="222926"/>
                </a:lnTo>
                <a:lnTo>
                  <a:pt x="9372" y="221868"/>
                </a:lnTo>
                <a:lnTo>
                  <a:pt x="8367" y="220457"/>
                </a:lnTo>
                <a:lnTo>
                  <a:pt x="7696" y="218811"/>
                </a:lnTo>
                <a:lnTo>
                  <a:pt x="5067" y="215100"/>
                </a:lnTo>
                <a:lnTo>
                  <a:pt x="3379" y="213123"/>
                </a:lnTo>
                <a:lnTo>
                  <a:pt x="2252" y="211099"/>
                </a:lnTo>
                <a:lnTo>
                  <a:pt x="1501" y="209045"/>
                </a:lnTo>
                <a:lnTo>
                  <a:pt x="0" y="202819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0" name="SMARTInkAnnotation218"/>
          <p:cNvSpPr/>
          <p:nvPr/>
        </p:nvSpPr>
        <p:spPr>
          <a:xfrm>
            <a:off x="6719780" y="1485930"/>
            <a:ext cx="225405" cy="145901"/>
          </a:xfrm>
          <a:custGeom>
            <a:avLst/>
            <a:gdLst/>
            <a:ahLst/>
            <a:cxnLst/>
            <a:rect l="0" t="0" r="0" b="0"/>
            <a:pathLst>
              <a:path w="225405" h="145901">
                <a:moveTo>
                  <a:pt x="145998" y="57120"/>
                </a:moveTo>
                <a:lnTo>
                  <a:pt x="145998" y="41333"/>
                </a:lnTo>
                <a:lnTo>
                  <a:pt x="145292" y="40246"/>
                </a:lnTo>
                <a:lnTo>
                  <a:pt x="144115" y="39520"/>
                </a:lnTo>
                <a:lnTo>
                  <a:pt x="142625" y="39037"/>
                </a:lnTo>
                <a:lnTo>
                  <a:pt x="141631" y="38009"/>
                </a:lnTo>
                <a:lnTo>
                  <a:pt x="140969" y="36618"/>
                </a:lnTo>
                <a:lnTo>
                  <a:pt x="139905" y="32687"/>
                </a:lnTo>
                <a:lnTo>
                  <a:pt x="139722" y="28635"/>
                </a:lnTo>
                <a:lnTo>
                  <a:pt x="139668" y="22966"/>
                </a:lnTo>
                <a:lnTo>
                  <a:pt x="138954" y="20945"/>
                </a:lnTo>
                <a:lnTo>
                  <a:pt x="136278" y="16818"/>
                </a:lnTo>
                <a:lnTo>
                  <a:pt x="133175" y="12784"/>
                </a:lnTo>
                <a:lnTo>
                  <a:pt x="130179" y="9663"/>
                </a:lnTo>
                <a:lnTo>
                  <a:pt x="124524" y="3939"/>
                </a:lnTo>
                <a:lnTo>
                  <a:pt x="122504" y="2616"/>
                </a:lnTo>
                <a:lnTo>
                  <a:pt x="118377" y="1146"/>
                </a:lnTo>
                <a:lnTo>
                  <a:pt x="112084" y="318"/>
                </a:lnTo>
                <a:lnTo>
                  <a:pt x="105748" y="73"/>
                </a:lnTo>
                <a:lnTo>
                  <a:pt x="96027" y="0"/>
                </a:lnTo>
                <a:lnTo>
                  <a:pt x="92917" y="696"/>
                </a:lnTo>
                <a:lnTo>
                  <a:pt x="87577" y="3350"/>
                </a:lnTo>
                <a:lnTo>
                  <a:pt x="80968" y="6881"/>
                </a:lnTo>
                <a:lnTo>
                  <a:pt x="65220" y="14897"/>
                </a:lnTo>
                <a:lnTo>
                  <a:pt x="61082" y="17683"/>
                </a:lnTo>
                <a:lnTo>
                  <a:pt x="56912" y="20951"/>
                </a:lnTo>
                <a:lnTo>
                  <a:pt x="52719" y="24540"/>
                </a:lnTo>
                <a:lnTo>
                  <a:pt x="48512" y="27639"/>
                </a:lnTo>
                <a:lnTo>
                  <a:pt x="44296" y="30411"/>
                </a:lnTo>
                <a:lnTo>
                  <a:pt x="40073" y="32964"/>
                </a:lnTo>
                <a:lnTo>
                  <a:pt x="35846" y="36077"/>
                </a:lnTo>
                <a:lnTo>
                  <a:pt x="31616" y="39564"/>
                </a:lnTo>
                <a:lnTo>
                  <a:pt x="27383" y="43299"/>
                </a:lnTo>
                <a:lnTo>
                  <a:pt x="18916" y="51212"/>
                </a:lnTo>
                <a:lnTo>
                  <a:pt x="14680" y="55298"/>
                </a:lnTo>
                <a:lnTo>
                  <a:pt x="11151" y="60139"/>
                </a:lnTo>
                <a:lnTo>
                  <a:pt x="8092" y="65483"/>
                </a:lnTo>
                <a:lnTo>
                  <a:pt x="5348" y="71162"/>
                </a:lnTo>
                <a:lnTo>
                  <a:pt x="3517" y="76359"/>
                </a:lnTo>
                <a:lnTo>
                  <a:pt x="2297" y="81235"/>
                </a:lnTo>
                <a:lnTo>
                  <a:pt x="1483" y="85896"/>
                </a:lnTo>
                <a:lnTo>
                  <a:pt x="942" y="90415"/>
                </a:lnTo>
                <a:lnTo>
                  <a:pt x="580" y="94839"/>
                </a:lnTo>
                <a:lnTo>
                  <a:pt x="339" y="99199"/>
                </a:lnTo>
                <a:lnTo>
                  <a:pt x="70" y="107807"/>
                </a:lnTo>
                <a:lnTo>
                  <a:pt x="0" y="112078"/>
                </a:lnTo>
                <a:lnTo>
                  <a:pt x="658" y="116336"/>
                </a:lnTo>
                <a:lnTo>
                  <a:pt x="1804" y="120586"/>
                </a:lnTo>
                <a:lnTo>
                  <a:pt x="3273" y="124831"/>
                </a:lnTo>
                <a:lnTo>
                  <a:pt x="5664" y="128366"/>
                </a:lnTo>
                <a:lnTo>
                  <a:pt x="8671" y="131429"/>
                </a:lnTo>
                <a:lnTo>
                  <a:pt x="12086" y="134176"/>
                </a:lnTo>
                <a:lnTo>
                  <a:pt x="16482" y="136713"/>
                </a:lnTo>
                <a:lnTo>
                  <a:pt x="21529" y="139109"/>
                </a:lnTo>
                <a:lnTo>
                  <a:pt x="27014" y="141413"/>
                </a:lnTo>
                <a:lnTo>
                  <a:pt x="32787" y="142948"/>
                </a:lnTo>
                <a:lnTo>
                  <a:pt x="38754" y="143972"/>
                </a:lnTo>
                <a:lnTo>
                  <a:pt x="44851" y="144655"/>
                </a:lnTo>
                <a:lnTo>
                  <a:pt x="51738" y="145110"/>
                </a:lnTo>
                <a:lnTo>
                  <a:pt x="59154" y="145413"/>
                </a:lnTo>
                <a:lnTo>
                  <a:pt x="81203" y="145840"/>
                </a:lnTo>
                <a:lnTo>
                  <a:pt x="87974" y="145900"/>
                </a:lnTo>
                <a:lnTo>
                  <a:pt x="95313" y="145234"/>
                </a:lnTo>
                <a:lnTo>
                  <a:pt x="103031" y="144085"/>
                </a:lnTo>
                <a:lnTo>
                  <a:pt x="110999" y="142613"/>
                </a:lnTo>
                <a:lnTo>
                  <a:pt x="118430" y="140221"/>
                </a:lnTo>
                <a:lnTo>
                  <a:pt x="125501" y="137215"/>
                </a:lnTo>
                <a:lnTo>
                  <a:pt x="132334" y="133800"/>
                </a:lnTo>
                <a:lnTo>
                  <a:pt x="139006" y="130818"/>
                </a:lnTo>
                <a:lnTo>
                  <a:pt x="145573" y="128124"/>
                </a:lnTo>
                <a:lnTo>
                  <a:pt x="152068" y="125623"/>
                </a:lnTo>
                <a:lnTo>
                  <a:pt x="164934" y="120962"/>
                </a:lnTo>
                <a:lnTo>
                  <a:pt x="171330" y="118731"/>
                </a:lnTo>
                <a:lnTo>
                  <a:pt x="177005" y="115833"/>
                </a:lnTo>
                <a:lnTo>
                  <a:pt x="182202" y="112490"/>
                </a:lnTo>
                <a:lnTo>
                  <a:pt x="187077" y="108850"/>
                </a:lnTo>
                <a:lnTo>
                  <a:pt x="191741" y="105718"/>
                </a:lnTo>
                <a:lnTo>
                  <a:pt x="196261" y="102924"/>
                </a:lnTo>
                <a:lnTo>
                  <a:pt x="200686" y="100356"/>
                </a:lnTo>
                <a:lnTo>
                  <a:pt x="205049" y="97233"/>
                </a:lnTo>
                <a:lnTo>
                  <a:pt x="209369" y="93740"/>
                </a:lnTo>
                <a:lnTo>
                  <a:pt x="213662" y="90000"/>
                </a:lnTo>
                <a:lnTo>
                  <a:pt x="216524" y="86801"/>
                </a:lnTo>
                <a:lnTo>
                  <a:pt x="218431" y="83963"/>
                </a:lnTo>
                <a:lnTo>
                  <a:pt x="219702" y="81365"/>
                </a:lnTo>
                <a:lnTo>
                  <a:pt x="221257" y="78928"/>
                </a:lnTo>
                <a:lnTo>
                  <a:pt x="222999" y="76597"/>
                </a:lnTo>
                <a:lnTo>
                  <a:pt x="224865" y="74338"/>
                </a:lnTo>
                <a:lnTo>
                  <a:pt x="225404" y="71421"/>
                </a:lnTo>
                <a:lnTo>
                  <a:pt x="225058" y="68065"/>
                </a:lnTo>
                <a:lnTo>
                  <a:pt x="224120" y="64417"/>
                </a:lnTo>
                <a:lnTo>
                  <a:pt x="222790" y="61984"/>
                </a:lnTo>
                <a:lnTo>
                  <a:pt x="221196" y="60363"/>
                </a:lnTo>
                <a:lnTo>
                  <a:pt x="217543" y="57856"/>
                </a:lnTo>
                <a:lnTo>
                  <a:pt x="213566" y="54389"/>
                </a:lnTo>
                <a:lnTo>
                  <a:pt x="207564" y="50497"/>
                </a:lnTo>
                <a:lnTo>
                  <a:pt x="203986" y="48471"/>
                </a:lnTo>
                <a:lnTo>
                  <a:pt x="196244" y="44339"/>
                </a:lnTo>
                <a:lnTo>
                  <a:pt x="179770" y="35937"/>
                </a:lnTo>
                <a:lnTo>
                  <a:pt x="175574" y="34531"/>
                </a:lnTo>
                <a:lnTo>
                  <a:pt x="171362" y="33594"/>
                </a:lnTo>
                <a:lnTo>
                  <a:pt x="167143" y="32969"/>
                </a:lnTo>
                <a:lnTo>
                  <a:pt x="162919" y="32553"/>
                </a:lnTo>
                <a:lnTo>
                  <a:pt x="158690" y="32275"/>
                </a:lnTo>
                <a:lnTo>
                  <a:pt x="154460" y="32090"/>
                </a:lnTo>
                <a:lnTo>
                  <a:pt x="150228" y="31261"/>
                </a:lnTo>
                <a:lnTo>
                  <a:pt x="145994" y="30003"/>
                </a:lnTo>
                <a:lnTo>
                  <a:pt x="141759" y="28459"/>
                </a:lnTo>
                <a:lnTo>
                  <a:pt x="137524" y="27429"/>
                </a:lnTo>
                <a:lnTo>
                  <a:pt x="133289" y="26742"/>
                </a:lnTo>
                <a:lnTo>
                  <a:pt x="129053" y="26285"/>
                </a:lnTo>
                <a:lnTo>
                  <a:pt x="122464" y="25776"/>
                </a:lnTo>
                <a:lnTo>
                  <a:pt x="117183" y="25551"/>
                </a:lnTo>
                <a:lnTo>
                  <a:pt x="110240" y="25423"/>
                </a:lnTo>
                <a:lnTo>
                  <a:pt x="101521" y="2537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1" name="SMARTInkAnnotation219"/>
          <p:cNvSpPr/>
          <p:nvPr/>
        </p:nvSpPr>
        <p:spPr>
          <a:xfrm>
            <a:off x="7024627" y="1498600"/>
            <a:ext cx="25417" cy="158751"/>
          </a:xfrm>
          <a:custGeom>
            <a:avLst/>
            <a:gdLst/>
            <a:ahLst/>
            <a:cxnLst/>
            <a:rect l="0" t="0" r="0" b="0"/>
            <a:pathLst>
              <a:path w="25417" h="158751">
                <a:moveTo>
                  <a:pt x="25416" y="0"/>
                </a:moveTo>
                <a:lnTo>
                  <a:pt x="25416" y="30974"/>
                </a:lnTo>
                <a:lnTo>
                  <a:pt x="24710" y="34760"/>
                </a:lnTo>
                <a:lnTo>
                  <a:pt x="23533" y="38696"/>
                </a:lnTo>
                <a:lnTo>
                  <a:pt x="22043" y="42731"/>
                </a:lnTo>
                <a:lnTo>
                  <a:pt x="21050" y="47537"/>
                </a:lnTo>
                <a:lnTo>
                  <a:pt x="20387" y="52858"/>
                </a:lnTo>
                <a:lnTo>
                  <a:pt x="19945" y="58522"/>
                </a:lnTo>
                <a:lnTo>
                  <a:pt x="18945" y="63709"/>
                </a:lnTo>
                <a:lnTo>
                  <a:pt x="17573" y="68578"/>
                </a:lnTo>
                <a:lnTo>
                  <a:pt x="15952" y="73236"/>
                </a:lnTo>
                <a:lnTo>
                  <a:pt x="14164" y="77752"/>
                </a:lnTo>
                <a:lnTo>
                  <a:pt x="12267" y="82173"/>
                </a:lnTo>
                <a:lnTo>
                  <a:pt x="10296" y="86532"/>
                </a:lnTo>
                <a:lnTo>
                  <a:pt x="8982" y="90849"/>
                </a:lnTo>
                <a:lnTo>
                  <a:pt x="8107" y="95138"/>
                </a:lnTo>
                <a:lnTo>
                  <a:pt x="7523" y="99409"/>
                </a:lnTo>
                <a:lnTo>
                  <a:pt x="6428" y="103667"/>
                </a:lnTo>
                <a:lnTo>
                  <a:pt x="4990" y="107917"/>
                </a:lnTo>
                <a:lnTo>
                  <a:pt x="3327" y="112161"/>
                </a:lnTo>
                <a:lnTo>
                  <a:pt x="2218" y="116402"/>
                </a:lnTo>
                <a:lnTo>
                  <a:pt x="1479" y="120640"/>
                </a:lnTo>
                <a:lnTo>
                  <a:pt x="986" y="124877"/>
                </a:lnTo>
                <a:lnTo>
                  <a:pt x="657" y="129112"/>
                </a:lnTo>
                <a:lnTo>
                  <a:pt x="438" y="133347"/>
                </a:lnTo>
                <a:lnTo>
                  <a:pt x="129" y="144168"/>
                </a:lnTo>
                <a:lnTo>
                  <a:pt x="0" y="15875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2" name="SMARTInkAnnotation220"/>
          <p:cNvSpPr/>
          <p:nvPr/>
        </p:nvSpPr>
        <p:spPr>
          <a:xfrm>
            <a:off x="7030981" y="1454150"/>
            <a:ext cx="114372" cy="38101"/>
          </a:xfrm>
          <a:custGeom>
            <a:avLst/>
            <a:gdLst/>
            <a:ahLst/>
            <a:cxnLst/>
            <a:rect l="0" t="0" r="0" b="0"/>
            <a:pathLst>
              <a:path w="114372" h="38101">
                <a:moveTo>
                  <a:pt x="0" y="38100"/>
                </a:moveTo>
                <a:lnTo>
                  <a:pt x="0" y="25429"/>
                </a:lnTo>
                <a:lnTo>
                  <a:pt x="5472" y="19935"/>
                </a:lnTo>
                <a:lnTo>
                  <a:pt x="7179" y="18934"/>
                </a:lnTo>
                <a:lnTo>
                  <a:pt x="17218" y="13660"/>
                </a:lnTo>
                <a:lnTo>
                  <a:pt x="25262" y="9613"/>
                </a:lnTo>
                <a:lnTo>
                  <a:pt x="28138" y="8526"/>
                </a:lnTo>
                <a:lnTo>
                  <a:pt x="30759" y="7800"/>
                </a:lnTo>
                <a:lnTo>
                  <a:pt x="33215" y="7317"/>
                </a:lnTo>
                <a:lnTo>
                  <a:pt x="36264" y="6994"/>
                </a:lnTo>
                <a:lnTo>
                  <a:pt x="39708" y="6780"/>
                </a:lnTo>
                <a:lnTo>
                  <a:pt x="43416" y="6636"/>
                </a:lnTo>
                <a:lnTo>
                  <a:pt x="47299" y="5835"/>
                </a:lnTo>
                <a:lnTo>
                  <a:pt x="51301" y="4596"/>
                </a:lnTo>
                <a:lnTo>
                  <a:pt x="55381" y="3064"/>
                </a:lnTo>
                <a:lnTo>
                  <a:pt x="58806" y="2042"/>
                </a:lnTo>
                <a:lnTo>
                  <a:pt x="61795" y="1361"/>
                </a:lnTo>
                <a:lnTo>
                  <a:pt x="64495" y="908"/>
                </a:lnTo>
                <a:lnTo>
                  <a:pt x="67706" y="605"/>
                </a:lnTo>
                <a:lnTo>
                  <a:pt x="71259" y="403"/>
                </a:lnTo>
                <a:lnTo>
                  <a:pt x="78266" y="179"/>
                </a:lnTo>
                <a:lnTo>
                  <a:pt x="86886" y="53"/>
                </a:lnTo>
                <a:lnTo>
                  <a:pt x="114371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3" name="SMARTInkAnnotation221"/>
          <p:cNvSpPr/>
          <p:nvPr/>
        </p:nvSpPr>
        <p:spPr>
          <a:xfrm>
            <a:off x="7065464" y="1549400"/>
            <a:ext cx="48120" cy="25377"/>
          </a:xfrm>
          <a:custGeom>
            <a:avLst/>
            <a:gdLst/>
            <a:ahLst/>
            <a:cxnLst/>
            <a:rect l="0" t="0" r="0" b="0"/>
            <a:pathLst>
              <a:path w="48120" h="25377">
                <a:moveTo>
                  <a:pt x="16349" y="0"/>
                </a:moveTo>
                <a:lnTo>
                  <a:pt x="4786" y="11556"/>
                </a:lnTo>
                <a:lnTo>
                  <a:pt x="4404" y="12643"/>
                </a:lnTo>
                <a:lnTo>
                  <a:pt x="4149" y="14073"/>
                </a:lnTo>
                <a:lnTo>
                  <a:pt x="3742" y="18067"/>
                </a:lnTo>
                <a:lnTo>
                  <a:pt x="3001" y="18394"/>
                </a:lnTo>
                <a:lnTo>
                  <a:pt x="1802" y="18613"/>
                </a:lnTo>
                <a:lnTo>
                  <a:pt x="297" y="18758"/>
                </a:lnTo>
                <a:lnTo>
                  <a:pt x="0" y="19561"/>
                </a:lnTo>
                <a:lnTo>
                  <a:pt x="507" y="20802"/>
                </a:lnTo>
                <a:lnTo>
                  <a:pt x="3022" y="24492"/>
                </a:lnTo>
                <a:lnTo>
                  <a:pt x="3934" y="24794"/>
                </a:lnTo>
                <a:lnTo>
                  <a:pt x="5248" y="24996"/>
                </a:lnTo>
                <a:lnTo>
                  <a:pt x="6831" y="25131"/>
                </a:lnTo>
                <a:lnTo>
                  <a:pt x="8591" y="25220"/>
                </a:lnTo>
                <a:lnTo>
                  <a:pt x="12430" y="25320"/>
                </a:lnTo>
                <a:lnTo>
                  <a:pt x="21934" y="25376"/>
                </a:lnTo>
                <a:lnTo>
                  <a:pt x="24308" y="24678"/>
                </a:lnTo>
                <a:lnTo>
                  <a:pt x="25891" y="23508"/>
                </a:lnTo>
                <a:lnTo>
                  <a:pt x="26946" y="22022"/>
                </a:lnTo>
                <a:lnTo>
                  <a:pt x="29062" y="21031"/>
                </a:lnTo>
                <a:lnTo>
                  <a:pt x="31883" y="20371"/>
                </a:lnTo>
                <a:lnTo>
                  <a:pt x="35178" y="19930"/>
                </a:lnTo>
                <a:lnTo>
                  <a:pt x="38080" y="19637"/>
                </a:lnTo>
                <a:lnTo>
                  <a:pt x="40719" y="19441"/>
                </a:lnTo>
                <a:lnTo>
                  <a:pt x="48119" y="1905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4" name="SMARTInkAnnotation222"/>
          <p:cNvSpPr/>
          <p:nvPr/>
        </p:nvSpPr>
        <p:spPr>
          <a:xfrm>
            <a:off x="7304599" y="1447800"/>
            <a:ext cx="145631" cy="177793"/>
          </a:xfrm>
          <a:custGeom>
            <a:avLst/>
            <a:gdLst/>
            <a:ahLst/>
            <a:cxnLst/>
            <a:rect l="0" t="0" r="0" b="0"/>
            <a:pathLst>
              <a:path w="145631" h="177793">
                <a:moveTo>
                  <a:pt x="101265" y="0"/>
                </a:moveTo>
                <a:lnTo>
                  <a:pt x="83578" y="0"/>
                </a:lnTo>
                <a:lnTo>
                  <a:pt x="78884" y="705"/>
                </a:lnTo>
                <a:lnTo>
                  <a:pt x="73637" y="1881"/>
                </a:lnTo>
                <a:lnTo>
                  <a:pt x="68020" y="3371"/>
                </a:lnTo>
                <a:lnTo>
                  <a:pt x="62864" y="4364"/>
                </a:lnTo>
                <a:lnTo>
                  <a:pt x="58014" y="5026"/>
                </a:lnTo>
                <a:lnTo>
                  <a:pt x="53370" y="5467"/>
                </a:lnTo>
                <a:lnTo>
                  <a:pt x="48861" y="5761"/>
                </a:lnTo>
                <a:lnTo>
                  <a:pt x="44443" y="5958"/>
                </a:lnTo>
                <a:lnTo>
                  <a:pt x="40087" y="6088"/>
                </a:lnTo>
                <a:lnTo>
                  <a:pt x="36475" y="6881"/>
                </a:lnTo>
                <a:lnTo>
                  <a:pt x="33362" y="8115"/>
                </a:lnTo>
                <a:lnTo>
                  <a:pt x="30581" y="9643"/>
                </a:lnTo>
                <a:lnTo>
                  <a:pt x="27315" y="10662"/>
                </a:lnTo>
                <a:lnTo>
                  <a:pt x="23725" y="11341"/>
                </a:lnTo>
                <a:lnTo>
                  <a:pt x="19921" y="11794"/>
                </a:lnTo>
                <a:lnTo>
                  <a:pt x="16677" y="12802"/>
                </a:lnTo>
                <a:lnTo>
                  <a:pt x="13809" y="14179"/>
                </a:lnTo>
                <a:lnTo>
                  <a:pt x="11191" y="15803"/>
                </a:lnTo>
                <a:lnTo>
                  <a:pt x="8741" y="17591"/>
                </a:lnTo>
                <a:lnTo>
                  <a:pt x="6400" y="19488"/>
                </a:lnTo>
                <a:lnTo>
                  <a:pt x="4134" y="21459"/>
                </a:lnTo>
                <a:lnTo>
                  <a:pt x="2623" y="23478"/>
                </a:lnTo>
                <a:lnTo>
                  <a:pt x="945" y="27603"/>
                </a:lnTo>
                <a:lnTo>
                  <a:pt x="198" y="31788"/>
                </a:lnTo>
                <a:lnTo>
                  <a:pt x="0" y="33892"/>
                </a:lnTo>
                <a:lnTo>
                  <a:pt x="573" y="36000"/>
                </a:lnTo>
                <a:lnTo>
                  <a:pt x="3093" y="40224"/>
                </a:lnTo>
                <a:lnTo>
                  <a:pt x="4683" y="44453"/>
                </a:lnTo>
                <a:lnTo>
                  <a:pt x="5108" y="46569"/>
                </a:lnTo>
                <a:lnTo>
                  <a:pt x="6803" y="48685"/>
                </a:lnTo>
                <a:lnTo>
                  <a:pt x="9344" y="50801"/>
                </a:lnTo>
                <a:lnTo>
                  <a:pt x="12450" y="52917"/>
                </a:lnTo>
                <a:lnTo>
                  <a:pt x="15933" y="55739"/>
                </a:lnTo>
                <a:lnTo>
                  <a:pt x="19667" y="59032"/>
                </a:lnTo>
                <a:lnTo>
                  <a:pt x="23568" y="62638"/>
                </a:lnTo>
                <a:lnTo>
                  <a:pt x="27582" y="65747"/>
                </a:lnTo>
                <a:lnTo>
                  <a:pt x="31669" y="68526"/>
                </a:lnTo>
                <a:lnTo>
                  <a:pt x="35806" y="71084"/>
                </a:lnTo>
                <a:lnTo>
                  <a:pt x="39976" y="73495"/>
                </a:lnTo>
                <a:lnTo>
                  <a:pt x="48375" y="78055"/>
                </a:lnTo>
                <a:lnTo>
                  <a:pt x="53296" y="80259"/>
                </a:lnTo>
                <a:lnTo>
                  <a:pt x="58697" y="82434"/>
                </a:lnTo>
                <a:lnTo>
                  <a:pt x="64415" y="84589"/>
                </a:lnTo>
                <a:lnTo>
                  <a:pt x="68932" y="86732"/>
                </a:lnTo>
                <a:lnTo>
                  <a:pt x="72650" y="88865"/>
                </a:lnTo>
                <a:lnTo>
                  <a:pt x="75834" y="90994"/>
                </a:lnTo>
                <a:lnTo>
                  <a:pt x="80075" y="93118"/>
                </a:lnTo>
                <a:lnTo>
                  <a:pt x="85020" y="95240"/>
                </a:lnTo>
                <a:lnTo>
                  <a:pt x="90435" y="97360"/>
                </a:lnTo>
                <a:lnTo>
                  <a:pt x="95458" y="99479"/>
                </a:lnTo>
                <a:lnTo>
                  <a:pt x="104803" y="103715"/>
                </a:lnTo>
                <a:lnTo>
                  <a:pt x="118003" y="110066"/>
                </a:lnTo>
                <a:lnTo>
                  <a:pt x="121602" y="112183"/>
                </a:lnTo>
                <a:lnTo>
                  <a:pt x="124706" y="114300"/>
                </a:lnTo>
                <a:lnTo>
                  <a:pt x="127482" y="116416"/>
                </a:lnTo>
                <a:lnTo>
                  <a:pt x="130039" y="118533"/>
                </a:lnTo>
                <a:lnTo>
                  <a:pt x="132449" y="120650"/>
                </a:lnTo>
                <a:lnTo>
                  <a:pt x="134763" y="122767"/>
                </a:lnTo>
                <a:lnTo>
                  <a:pt x="139216" y="127000"/>
                </a:lnTo>
                <a:lnTo>
                  <a:pt x="141391" y="129116"/>
                </a:lnTo>
                <a:lnTo>
                  <a:pt x="142843" y="131233"/>
                </a:lnTo>
                <a:lnTo>
                  <a:pt x="144454" y="135466"/>
                </a:lnTo>
                <a:lnTo>
                  <a:pt x="145170" y="139700"/>
                </a:lnTo>
                <a:lnTo>
                  <a:pt x="145489" y="143933"/>
                </a:lnTo>
                <a:lnTo>
                  <a:pt x="145630" y="148167"/>
                </a:lnTo>
                <a:lnTo>
                  <a:pt x="144963" y="150283"/>
                </a:lnTo>
                <a:lnTo>
                  <a:pt x="142336" y="154516"/>
                </a:lnTo>
                <a:lnTo>
                  <a:pt x="138816" y="158750"/>
                </a:lnTo>
                <a:lnTo>
                  <a:pt x="134899" y="162983"/>
                </a:lnTo>
                <a:lnTo>
                  <a:pt x="130805" y="167217"/>
                </a:lnTo>
                <a:lnTo>
                  <a:pt x="128724" y="168628"/>
                </a:lnTo>
                <a:lnTo>
                  <a:pt x="124530" y="170195"/>
                </a:lnTo>
                <a:lnTo>
                  <a:pt x="121717" y="171319"/>
                </a:lnTo>
                <a:lnTo>
                  <a:pt x="118430" y="172774"/>
                </a:lnTo>
                <a:lnTo>
                  <a:pt x="114826" y="174449"/>
                </a:lnTo>
                <a:lnTo>
                  <a:pt x="111012" y="175566"/>
                </a:lnTo>
                <a:lnTo>
                  <a:pt x="107058" y="176311"/>
                </a:lnTo>
                <a:lnTo>
                  <a:pt x="103009" y="176807"/>
                </a:lnTo>
                <a:lnTo>
                  <a:pt x="98897" y="177138"/>
                </a:lnTo>
                <a:lnTo>
                  <a:pt x="94745" y="177359"/>
                </a:lnTo>
                <a:lnTo>
                  <a:pt x="84037" y="177669"/>
                </a:lnTo>
                <a:lnTo>
                  <a:pt x="66783" y="177783"/>
                </a:lnTo>
                <a:lnTo>
                  <a:pt x="58641" y="177792"/>
                </a:lnTo>
                <a:lnTo>
                  <a:pt x="54493" y="177089"/>
                </a:lnTo>
                <a:lnTo>
                  <a:pt x="50316" y="175915"/>
                </a:lnTo>
                <a:lnTo>
                  <a:pt x="46119" y="174426"/>
                </a:lnTo>
                <a:lnTo>
                  <a:pt x="42615" y="172729"/>
                </a:lnTo>
                <a:lnTo>
                  <a:pt x="39573" y="170891"/>
                </a:lnTo>
                <a:lnTo>
                  <a:pt x="36839" y="168961"/>
                </a:lnTo>
                <a:lnTo>
                  <a:pt x="35017" y="166968"/>
                </a:lnTo>
                <a:lnTo>
                  <a:pt x="33802" y="164934"/>
                </a:lnTo>
                <a:lnTo>
                  <a:pt x="31372" y="15875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5" name="SMARTInkAnnotation223"/>
          <p:cNvSpPr/>
          <p:nvPr/>
        </p:nvSpPr>
        <p:spPr>
          <a:xfrm>
            <a:off x="7513882" y="1517659"/>
            <a:ext cx="95278" cy="107942"/>
          </a:xfrm>
          <a:custGeom>
            <a:avLst/>
            <a:gdLst/>
            <a:ahLst/>
            <a:cxnLst/>
            <a:rect l="0" t="0" r="0" b="0"/>
            <a:pathLst>
              <a:path w="95278" h="107942">
                <a:moveTo>
                  <a:pt x="0" y="25391"/>
                </a:moveTo>
                <a:lnTo>
                  <a:pt x="0" y="28762"/>
                </a:lnTo>
                <a:lnTo>
                  <a:pt x="707" y="30460"/>
                </a:lnTo>
                <a:lnTo>
                  <a:pt x="1883" y="32298"/>
                </a:lnTo>
                <a:lnTo>
                  <a:pt x="3374" y="34229"/>
                </a:lnTo>
                <a:lnTo>
                  <a:pt x="4367" y="36222"/>
                </a:lnTo>
                <a:lnTo>
                  <a:pt x="5030" y="38256"/>
                </a:lnTo>
                <a:lnTo>
                  <a:pt x="5471" y="40318"/>
                </a:lnTo>
                <a:lnTo>
                  <a:pt x="6471" y="41692"/>
                </a:lnTo>
                <a:lnTo>
                  <a:pt x="7844" y="42608"/>
                </a:lnTo>
                <a:lnTo>
                  <a:pt x="9465" y="43219"/>
                </a:lnTo>
                <a:lnTo>
                  <a:pt x="10547" y="44332"/>
                </a:lnTo>
                <a:lnTo>
                  <a:pt x="11266" y="45779"/>
                </a:lnTo>
                <a:lnTo>
                  <a:pt x="12424" y="49801"/>
                </a:lnTo>
                <a:lnTo>
                  <a:pt x="13224" y="50131"/>
                </a:lnTo>
                <a:lnTo>
                  <a:pt x="15996" y="50497"/>
                </a:lnTo>
                <a:lnTo>
                  <a:pt x="17725" y="50595"/>
                </a:lnTo>
                <a:lnTo>
                  <a:pt x="21527" y="50704"/>
                </a:lnTo>
                <a:lnTo>
                  <a:pt x="40019" y="50787"/>
                </a:lnTo>
                <a:lnTo>
                  <a:pt x="43624" y="50788"/>
                </a:lnTo>
                <a:lnTo>
                  <a:pt x="46733" y="50084"/>
                </a:lnTo>
                <a:lnTo>
                  <a:pt x="49511" y="48908"/>
                </a:lnTo>
                <a:lnTo>
                  <a:pt x="52069" y="47419"/>
                </a:lnTo>
                <a:lnTo>
                  <a:pt x="54481" y="46426"/>
                </a:lnTo>
                <a:lnTo>
                  <a:pt x="56793" y="45764"/>
                </a:lnTo>
                <a:lnTo>
                  <a:pt x="59043" y="45323"/>
                </a:lnTo>
                <a:lnTo>
                  <a:pt x="61248" y="44323"/>
                </a:lnTo>
                <a:lnTo>
                  <a:pt x="63424" y="42951"/>
                </a:lnTo>
                <a:lnTo>
                  <a:pt x="65580" y="41331"/>
                </a:lnTo>
                <a:lnTo>
                  <a:pt x="67724" y="40251"/>
                </a:lnTo>
                <a:lnTo>
                  <a:pt x="69859" y="39531"/>
                </a:lnTo>
                <a:lnTo>
                  <a:pt x="71988" y="39051"/>
                </a:lnTo>
                <a:lnTo>
                  <a:pt x="74115" y="38025"/>
                </a:lnTo>
                <a:lnTo>
                  <a:pt x="76238" y="36636"/>
                </a:lnTo>
                <a:lnTo>
                  <a:pt x="78358" y="35004"/>
                </a:lnTo>
                <a:lnTo>
                  <a:pt x="80478" y="33211"/>
                </a:lnTo>
                <a:lnTo>
                  <a:pt x="82598" y="31310"/>
                </a:lnTo>
                <a:lnTo>
                  <a:pt x="84718" y="29337"/>
                </a:lnTo>
                <a:lnTo>
                  <a:pt x="86836" y="28021"/>
                </a:lnTo>
                <a:lnTo>
                  <a:pt x="88955" y="27145"/>
                </a:lnTo>
                <a:lnTo>
                  <a:pt x="91072" y="26560"/>
                </a:lnTo>
                <a:lnTo>
                  <a:pt x="92485" y="25465"/>
                </a:lnTo>
                <a:lnTo>
                  <a:pt x="93426" y="24029"/>
                </a:lnTo>
                <a:lnTo>
                  <a:pt x="94054" y="22366"/>
                </a:lnTo>
                <a:lnTo>
                  <a:pt x="94472" y="20552"/>
                </a:lnTo>
                <a:lnTo>
                  <a:pt x="94752" y="18637"/>
                </a:lnTo>
                <a:lnTo>
                  <a:pt x="95199" y="13865"/>
                </a:lnTo>
                <a:lnTo>
                  <a:pt x="95260" y="11331"/>
                </a:lnTo>
                <a:lnTo>
                  <a:pt x="95277" y="9668"/>
                </a:lnTo>
                <a:lnTo>
                  <a:pt x="94581" y="7853"/>
                </a:lnTo>
                <a:lnTo>
                  <a:pt x="93413" y="5938"/>
                </a:lnTo>
                <a:lnTo>
                  <a:pt x="91927" y="3956"/>
                </a:lnTo>
                <a:lnTo>
                  <a:pt x="90230" y="2634"/>
                </a:lnTo>
                <a:lnTo>
                  <a:pt x="88394" y="1753"/>
                </a:lnTo>
                <a:lnTo>
                  <a:pt x="86463" y="1166"/>
                </a:lnTo>
                <a:lnTo>
                  <a:pt x="84470" y="774"/>
                </a:lnTo>
                <a:lnTo>
                  <a:pt x="82435" y="513"/>
                </a:lnTo>
                <a:lnTo>
                  <a:pt x="80372" y="339"/>
                </a:lnTo>
                <a:lnTo>
                  <a:pt x="77585" y="223"/>
                </a:lnTo>
                <a:lnTo>
                  <a:pt x="67623" y="60"/>
                </a:lnTo>
                <a:lnTo>
                  <a:pt x="55327" y="0"/>
                </a:lnTo>
                <a:lnTo>
                  <a:pt x="52416" y="702"/>
                </a:lnTo>
                <a:lnTo>
                  <a:pt x="49064" y="1876"/>
                </a:lnTo>
                <a:lnTo>
                  <a:pt x="45417" y="3364"/>
                </a:lnTo>
                <a:lnTo>
                  <a:pt x="42281" y="5062"/>
                </a:lnTo>
                <a:lnTo>
                  <a:pt x="39483" y="6899"/>
                </a:lnTo>
                <a:lnTo>
                  <a:pt x="36911" y="8830"/>
                </a:lnTo>
                <a:lnTo>
                  <a:pt x="34491" y="10822"/>
                </a:lnTo>
                <a:lnTo>
                  <a:pt x="32172" y="12856"/>
                </a:lnTo>
                <a:lnTo>
                  <a:pt x="29920" y="14918"/>
                </a:lnTo>
                <a:lnTo>
                  <a:pt x="27007" y="16998"/>
                </a:lnTo>
                <a:lnTo>
                  <a:pt x="23652" y="19090"/>
                </a:lnTo>
                <a:lnTo>
                  <a:pt x="20005" y="21190"/>
                </a:lnTo>
                <a:lnTo>
                  <a:pt x="17571" y="24001"/>
                </a:lnTo>
                <a:lnTo>
                  <a:pt x="15951" y="27287"/>
                </a:lnTo>
                <a:lnTo>
                  <a:pt x="14870" y="30888"/>
                </a:lnTo>
                <a:lnTo>
                  <a:pt x="13444" y="33994"/>
                </a:lnTo>
                <a:lnTo>
                  <a:pt x="11786" y="36771"/>
                </a:lnTo>
                <a:lnTo>
                  <a:pt x="9975" y="39328"/>
                </a:lnTo>
                <a:lnTo>
                  <a:pt x="8768" y="42443"/>
                </a:lnTo>
                <a:lnTo>
                  <a:pt x="7964" y="45931"/>
                </a:lnTo>
                <a:lnTo>
                  <a:pt x="7428" y="49668"/>
                </a:lnTo>
                <a:lnTo>
                  <a:pt x="7069" y="52864"/>
                </a:lnTo>
                <a:lnTo>
                  <a:pt x="6831" y="55701"/>
                </a:lnTo>
                <a:lnTo>
                  <a:pt x="6672" y="58297"/>
                </a:lnTo>
                <a:lnTo>
                  <a:pt x="6495" y="64946"/>
                </a:lnTo>
                <a:lnTo>
                  <a:pt x="6382" y="77340"/>
                </a:lnTo>
                <a:lnTo>
                  <a:pt x="7078" y="79779"/>
                </a:lnTo>
                <a:lnTo>
                  <a:pt x="8250" y="82111"/>
                </a:lnTo>
                <a:lnTo>
                  <a:pt x="9736" y="84371"/>
                </a:lnTo>
                <a:lnTo>
                  <a:pt x="10726" y="86583"/>
                </a:lnTo>
                <a:lnTo>
                  <a:pt x="11387" y="88763"/>
                </a:lnTo>
                <a:lnTo>
                  <a:pt x="11828" y="90922"/>
                </a:lnTo>
                <a:lnTo>
                  <a:pt x="12828" y="93067"/>
                </a:lnTo>
                <a:lnTo>
                  <a:pt x="14200" y="95203"/>
                </a:lnTo>
                <a:lnTo>
                  <a:pt x="15820" y="97332"/>
                </a:lnTo>
                <a:lnTo>
                  <a:pt x="17607" y="98752"/>
                </a:lnTo>
                <a:lnTo>
                  <a:pt x="19504" y="99698"/>
                </a:lnTo>
                <a:lnTo>
                  <a:pt x="21475" y="100329"/>
                </a:lnTo>
                <a:lnTo>
                  <a:pt x="24200" y="101455"/>
                </a:lnTo>
                <a:lnTo>
                  <a:pt x="27430" y="102911"/>
                </a:lnTo>
                <a:lnTo>
                  <a:pt x="30995" y="104588"/>
                </a:lnTo>
                <a:lnTo>
                  <a:pt x="34077" y="105706"/>
                </a:lnTo>
                <a:lnTo>
                  <a:pt x="36839" y="106451"/>
                </a:lnTo>
                <a:lnTo>
                  <a:pt x="39385" y="106947"/>
                </a:lnTo>
                <a:lnTo>
                  <a:pt x="42495" y="107278"/>
                </a:lnTo>
                <a:lnTo>
                  <a:pt x="45980" y="107499"/>
                </a:lnTo>
                <a:lnTo>
                  <a:pt x="49714" y="107646"/>
                </a:lnTo>
                <a:lnTo>
                  <a:pt x="57630" y="107810"/>
                </a:lnTo>
                <a:lnTo>
                  <a:pt x="69894" y="107941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6" name="SMARTInkAnnotation224"/>
          <p:cNvSpPr/>
          <p:nvPr/>
        </p:nvSpPr>
        <p:spPr>
          <a:xfrm>
            <a:off x="7761689" y="1473494"/>
            <a:ext cx="108015" cy="133057"/>
          </a:xfrm>
          <a:custGeom>
            <a:avLst/>
            <a:gdLst/>
            <a:ahLst/>
            <a:cxnLst/>
            <a:rect l="0" t="0" r="0" b="0"/>
            <a:pathLst>
              <a:path w="108015" h="133057">
                <a:moveTo>
                  <a:pt x="31766" y="37806"/>
                </a:moveTo>
                <a:lnTo>
                  <a:pt x="31766" y="32338"/>
                </a:lnTo>
                <a:lnTo>
                  <a:pt x="31061" y="32044"/>
                </a:lnTo>
                <a:lnTo>
                  <a:pt x="28394" y="31717"/>
                </a:lnTo>
                <a:lnTo>
                  <a:pt x="26296" y="31533"/>
                </a:lnTo>
                <a:lnTo>
                  <a:pt x="23923" y="33372"/>
                </a:lnTo>
                <a:lnTo>
                  <a:pt x="19083" y="37783"/>
                </a:lnTo>
                <a:lnTo>
                  <a:pt x="15693" y="41170"/>
                </a:lnTo>
                <a:lnTo>
                  <a:pt x="15403" y="42165"/>
                </a:lnTo>
                <a:lnTo>
                  <a:pt x="15916" y="42829"/>
                </a:lnTo>
                <a:lnTo>
                  <a:pt x="16963" y="43271"/>
                </a:lnTo>
                <a:lnTo>
                  <a:pt x="17663" y="44272"/>
                </a:lnTo>
                <a:lnTo>
                  <a:pt x="18645" y="48345"/>
                </a:lnTo>
                <a:lnTo>
                  <a:pt x="18936" y="50571"/>
                </a:lnTo>
                <a:lnTo>
                  <a:pt x="19004" y="53592"/>
                </a:lnTo>
                <a:lnTo>
                  <a:pt x="19728" y="54680"/>
                </a:lnTo>
                <a:lnTo>
                  <a:pt x="20917" y="55406"/>
                </a:lnTo>
                <a:lnTo>
                  <a:pt x="22416" y="55889"/>
                </a:lnTo>
                <a:lnTo>
                  <a:pt x="24121" y="56917"/>
                </a:lnTo>
                <a:lnTo>
                  <a:pt x="25964" y="58308"/>
                </a:lnTo>
                <a:lnTo>
                  <a:pt x="27898" y="59940"/>
                </a:lnTo>
                <a:lnTo>
                  <a:pt x="29894" y="61029"/>
                </a:lnTo>
                <a:lnTo>
                  <a:pt x="31930" y="61755"/>
                </a:lnTo>
                <a:lnTo>
                  <a:pt x="33993" y="62238"/>
                </a:lnTo>
                <a:lnTo>
                  <a:pt x="36076" y="63266"/>
                </a:lnTo>
                <a:lnTo>
                  <a:pt x="38168" y="64657"/>
                </a:lnTo>
                <a:lnTo>
                  <a:pt x="40270" y="66290"/>
                </a:lnTo>
                <a:lnTo>
                  <a:pt x="42378" y="67379"/>
                </a:lnTo>
                <a:lnTo>
                  <a:pt x="44489" y="68104"/>
                </a:lnTo>
                <a:lnTo>
                  <a:pt x="46603" y="68588"/>
                </a:lnTo>
                <a:lnTo>
                  <a:pt x="48717" y="68911"/>
                </a:lnTo>
                <a:lnTo>
                  <a:pt x="50833" y="69126"/>
                </a:lnTo>
                <a:lnTo>
                  <a:pt x="52950" y="69269"/>
                </a:lnTo>
                <a:lnTo>
                  <a:pt x="55067" y="69365"/>
                </a:lnTo>
                <a:lnTo>
                  <a:pt x="59301" y="69471"/>
                </a:lnTo>
                <a:lnTo>
                  <a:pt x="83833" y="69554"/>
                </a:lnTo>
                <a:lnTo>
                  <a:pt x="86245" y="68849"/>
                </a:lnTo>
                <a:lnTo>
                  <a:pt x="88560" y="67673"/>
                </a:lnTo>
                <a:lnTo>
                  <a:pt x="93974" y="64088"/>
                </a:lnTo>
                <a:lnTo>
                  <a:pt x="96596" y="61716"/>
                </a:lnTo>
                <a:lnTo>
                  <a:pt x="98284" y="60096"/>
                </a:lnTo>
                <a:lnTo>
                  <a:pt x="99409" y="58311"/>
                </a:lnTo>
                <a:lnTo>
                  <a:pt x="100661" y="54445"/>
                </a:lnTo>
                <a:lnTo>
                  <a:pt x="101700" y="53132"/>
                </a:lnTo>
                <a:lnTo>
                  <a:pt x="103098" y="52257"/>
                </a:lnTo>
                <a:lnTo>
                  <a:pt x="104737" y="51673"/>
                </a:lnTo>
                <a:lnTo>
                  <a:pt x="105830" y="50578"/>
                </a:lnTo>
                <a:lnTo>
                  <a:pt x="106558" y="49143"/>
                </a:lnTo>
                <a:lnTo>
                  <a:pt x="107366" y="45667"/>
                </a:lnTo>
                <a:lnTo>
                  <a:pt x="107726" y="41770"/>
                </a:lnTo>
                <a:lnTo>
                  <a:pt x="107886" y="37686"/>
                </a:lnTo>
                <a:lnTo>
                  <a:pt x="107928" y="35609"/>
                </a:lnTo>
                <a:lnTo>
                  <a:pt x="107252" y="33519"/>
                </a:lnTo>
                <a:lnTo>
                  <a:pt x="106094" y="31420"/>
                </a:lnTo>
                <a:lnTo>
                  <a:pt x="104616" y="29316"/>
                </a:lnTo>
                <a:lnTo>
                  <a:pt x="103631" y="27207"/>
                </a:lnTo>
                <a:lnTo>
                  <a:pt x="102974" y="25095"/>
                </a:lnTo>
                <a:lnTo>
                  <a:pt x="102536" y="22982"/>
                </a:lnTo>
                <a:lnTo>
                  <a:pt x="101538" y="20868"/>
                </a:lnTo>
                <a:lnTo>
                  <a:pt x="100168" y="18753"/>
                </a:lnTo>
                <a:lnTo>
                  <a:pt x="98547" y="16637"/>
                </a:lnTo>
                <a:lnTo>
                  <a:pt x="96760" y="14521"/>
                </a:lnTo>
                <a:lnTo>
                  <a:pt x="94864" y="12405"/>
                </a:lnTo>
                <a:lnTo>
                  <a:pt x="92893" y="10289"/>
                </a:lnTo>
                <a:lnTo>
                  <a:pt x="90874" y="8878"/>
                </a:lnTo>
                <a:lnTo>
                  <a:pt x="88822" y="7937"/>
                </a:lnTo>
                <a:lnTo>
                  <a:pt x="86747" y="7310"/>
                </a:lnTo>
                <a:lnTo>
                  <a:pt x="84658" y="6186"/>
                </a:lnTo>
                <a:lnTo>
                  <a:pt x="82559" y="4732"/>
                </a:lnTo>
                <a:lnTo>
                  <a:pt x="80454" y="3056"/>
                </a:lnTo>
                <a:lnTo>
                  <a:pt x="78346" y="1940"/>
                </a:lnTo>
                <a:lnTo>
                  <a:pt x="76233" y="1195"/>
                </a:lnTo>
                <a:lnTo>
                  <a:pt x="74119" y="699"/>
                </a:lnTo>
                <a:lnTo>
                  <a:pt x="71297" y="368"/>
                </a:lnTo>
                <a:lnTo>
                  <a:pt x="68004" y="147"/>
                </a:lnTo>
                <a:lnTo>
                  <a:pt x="64396" y="0"/>
                </a:lnTo>
                <a:lnTo>
                  <a:pt x="61286" y="607"/>
                </a:lnTo>
                <a:lnTo>
                  <a:pt x="58507" y="1718"/>
                </a:lnTo>
                <a:lnTo>
                  <a:pt x="55948" y="3164"/>
                </a:lnTo>
                <a:lnTo>
                  <a:pt x="53535" y="4128"/>
                </a:lnTo>
                <a:lnTo>
                  <a:pt x="51221" y="4770"/>
                </a:lnTo>
                <a:lnTo>
                  <a:pt x="48973" y="5199"/>
                </a:lnTo>
                <a:lnTo>
                  <a:pt x="46062" y="6896"/>
                </a:lnTo>
                <a:lnTo>
                  <a:pt x="42708" y="9438"/>
                </a:lnTo>
                <a:lnTo>
                  <a:pt x="39060" y="12544"/>
                </a:lnTo>
                <a:lnTo>
                  <a:pt x="35923" y="15320"/>
                </a:lnTo>
                <a:lnTo>
                  <a:pt x="30556" y="20286"/>
                </a:lnTo>
                <a:lnTo>
                  <a:pt x="14149" y="36405"/>
                </a:lnTo>
                <a:lnTo>
                  <a:pt x="11550" y="38988"/>
                </a:lnTo>
                <a:lnTo>
                  <a:pt x="9110" y="42122"/>
                </a:lnTo>
                <a:lnTo>
                  <a:pt x="6779" y="45622"/>
                </a:lnTo>
                <a:lnTo>
                  <a:pt x="4518" y="49367"/>
                </a:lnTo>
                <a:lnTo>
                  <a:pt x="3011" y="53274"/>
                </a:lnTo>
                <a:lnTo>
                  <a:pt x="2006" y="57290"/>
                </a:lnTo>
                <a:lnTo>
                  <a:pt x="1336" y="61379"/>
                </a:lnTo>
                <a:lnTo>
                  <a:pt x="891" y="64810"/>
                </a:lnTo>
                <a:lnTo>
                  <a:pt x="593" y="67803"/>
                </a:lnTo>
                <a:lnTo>
                  <a:pt x="395" y="70504"/>
                </a:lnTo>
                <a:lnTo>
                  <a:pt x="262" y="73716"/>
                </a:lnTo>
                <a:lnTo>
                  <a:pt x="115" y="81047"/>
                </a:lnTo>
                <a:lnTo>
                  <a:pt x="0" y="109424"/>
                </a:lnTo>
                <a:lnTo>
                  <a:pt x="705" y="111657"/>
                </a:lnTo>
                <a:lnTo>
                  <a:pt x="1881" y="113851"/>
                </a:lnTo>
                <a:lnTo>
                  <a:pt x="3371" y="116019"/>
                </a:lnTo>
                <a:lnTo>
                  <a:pt x="5776" y="118170"/>
                </a:lnTo>
                <a:lnTo>
                  <a:pt x="8793" y="120310"/>
                </a:lnTo>
                <a:lnTo>
                  <a:pt x="12214" y="122442"/>
                </a:lnTo>
                <a:lnTo>
                  <a:pt x="15908" y="124569"/>
                </a:lnTo>
                <a:lnTo>
                  <a:pt x="23777" y="128814"/>
                </a:lnTo>
                <a:lnTo>
                  <a:pt x="27853" y="130228"/>
                </a:lnTo>
                <a:lnTo>
                  <a:pt x="31981" y="131170"/>
                </a:lnTo>
                <a:lnTo>
                  <a:pt x="36146" y="131799"/>
                </a:lnTo>
                <a:lnTo>
                  <a:pt x="40334" y="132218"/>
                </a:lnTo>
                <a:lnTo>
                  <a:pt x="44538" y="132497"/>
                </a:lnTo>
                <a:lnTo>
                  <a:pt x="48753" y="132683"/>
                </a:lnTo>
                <a:lnTo>
                  <a:pt x="59084" y="132890"/>
                </a:lnTo>
                <a:lnTo>
                  <a:pt x="108014" y="133056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7" name="SMARTInkAnnotation225"/>
          <p:cNvSpPr/>
          <p:nvPr/>
        </p:nvSpPr>
        <p:spPr>
          <a:xfrm>
            <a:off x="8047886" y="1479573"/>
            <a:ext cx="95038" cy="158434"/>
          </a:xfrm>
          <a:custGeom>
            <a:avLst/>
            <a:gdLst/>
            <a:ahLst/>
            <a:cxnLst/>
            <a:rect l="0" t="0" r="0" b="0"/>
            <a:pathLst>
              <a:path w="95038" h="158434">
                <a:moveTo>
                  <a:pt x="37852" y="19027"/>
                </a:moveTo>
                <a:lnTo>
                  <a:pt x="32380" y="24494"/>
                </a:lnTo>
                <a:lnTo>
                  <a:pt x="32087" y="23377"/>
                </a:lnTo>
                <a:lnTo>
                  <a:pt x="31890" y="21222"/>
                </a:lnTo>
                <a:lnTo>
                  <a:pt x="31501" y="12743"/>
                </a:lnTo>
                <a:lnTo>
                  <a:pt x="31500" y="12721"/>
                </a:lnTo>
                <a:lnTo>
                  <a:pt x="31498" y="18148"/>
                </a:lnTo>
                <a:lnTo>
                  <a:pt x="33380" y="20518"/>
                </a:lnTo>
                <a:lnTo>
                  <a:pt x="36969" y="24417"/>
                </a:lnTo>
                <a:lnTo>
                  <a:pt x="43245" y="30760"/>
                </a:lnTo>
                <a:lnTo>
                  <a:pt x="44272" y="31082"/>
                </a:lnTo>
                <a:lnTo>
                  <a:pt x="45661" y="31297"/>
                </a:lnTo>
                <a:lnTo>
                  <a:pt x="47295" y="31440"/>
                </a:lnTo>
                <a:lnTo>
                  <a:pt x="48383" y="32241"/>
                </a:lnTo>
                <a:lnTo>
                  <a:pt x="49109" y="33481"/>
                </a:lnTo>
                <a:lnTo>
                  <a:pt x="49593" y="35013"/>
                </a:lnTo>
                <a:lnTo>
                  <a:pt x="50621" y="36034"/>
                </a:lnTo>
                <a:lnTo>
                  <a:pt x="52012" y="36715"/>
                </a:lnTo>
                <a:lnTo>
                  <a:pt x="53646" y="37169"/>
                </a:lnTo>
                <a:lnTo>
                  <a:pt x="55442" y="37472"/>
                </a:lnTo>
                <a:lnTo>
                  <a:pt x="57344" y="37674"/>
                </a:lnTo>
                <a:lnTo>
                  <a:pt x="59318" y="37808"/>
                </a:lnTo>
                <a:lnTo>
                  <a:pt x="61342" y="37898"/>
                </a:lnTo>
                <a:lnTo>
                  <a:pt x="65470" y="37997"/>
                </a:lnTo>
                <a:lnTo>
                  <a:pt x="71765" y="38053"/>
                </a:lnTo>
                <a:lnTo>
                  <a:pt x="73874" y="37356"/>
                </a:lnTo>
                <a:lnTo>
                  <a:pt x="75986" y="36185"/>
                </a:lnTo>
                <a:lnTo>
                  <a:pt x="81076" y="32608"/>
                </a:lnTo>
                <a:lnTo>
                  <a:pt x="83655" y="32118"/>
                </a:lnTo>
                <a:lnTo>
                  <a:pt x="85332" y="31988"/>
                </a:lnTo>
                <a:lnTo>
                  <a:pt x="86448" y="31195"/>
                </a:lnTo>
                <a:lnTo>
                  <a:pt x="87193" y="29962"/>
                </a:lnTo>
                <a:lnTo>
                  <a:pt x="88389" y="26282"/>
                </a:lnTo>
                <a:lnTo>
                  <a:pt x="90436" y="23898"/>
                </a:lnTo>
                <a:lnTo>
                  <a:pt x="91969" y="22274"/>
                </a:lnTo>
                <a:lnTo>
                  <a:pt x="92992" y="20486"/>
                </a:lnTo>
                <a:lnTo>
                  <a:pt x="94129" y="16618"/>
                </a:lnTo>
                <a:lnTo>
                  <a:pt x="94858" y="12750"/>
                </a:lnTo>
                <a:lnTo>
                  <a:pt x="95002" y="7805"/>
                </a:lnTo>
                <a:lnTo>
                  <a:pt x="95036" y="2981"/>
                </a:lnTo>
                <a:lnTo>
                  <a:pt x="95037" y="55"/>
                </a:lnTo>
                <a:lnTo>
                  <a:pt x="93154" y="12"/>
                </a:lnTo>
                <a:lnTo>
                  <a:pt x="91664" y="0"/>
                </a:lnTo>
                <a:lnTo>
                  <a:pt x="90671" y="698"/>
                </a:lnTo>
                <a:lnTo>
                  <a:pt x="90008" y="1869"/>
                </a:lnTo>
                <a:lnTo>
                  <a:pt x="89272" y="5051"/>
                </a:lnTo>
                <a:lnTo>
                  <a:pt x="88945" y="8817"/>
                </a:lnTo>
                <a:lnTo>
                  <a:pt x="88152" y="10809"/>
                </a:lnTo>
                <a:lnTo>
                  <a:pt x="83663" y="17690"/>
                </a:lnTo>
                <a:lnTo>
                  <a:pt x="81805" y="20958"/>
                </a:lnTo>
                <a:lnTo>
                  <a:pt x="77861" y="28352"/>
                </a:lnTo>
                <a:lnTo>
                  <a:pt x="48442" y="86763"/>
                </a:lnTo>
                <a:lnTo>
                  <a:pt x="46324" y="90290"/>
                </a:lnTo>
                <a:lnTo>
                  <a:pt x="44205" y="93347"/>
                </a:lnTo>
                <a:lnTo>
                  <a:pt x="42087" y="96090"/>
                </a:lnTo>
                <a:lnTo>
                  <a:pt x="39969" y="99330"/>
                </a:lnTo>
                <a:lnTo>
                  <a:pt x="37852" y="102901"/>
                </a:lnTo>
                <a:lnTo>
                  <a:pt x="35735" y="106693"/>
                </a:lnTo>
                <a:lnTo>
                  <a:pt x="31498" y="114669"/>
                </a:lnTo>
                <a:lnTo>
                  <a:pt x="29380" y="118772"/>
                </a:lnTo>
                <a:lnTo>
                  <a:pt x="27262" y="122212"/>
                </a:lnTo>
                <a:lnTo>
                  <a:pt x="25144" y="125212"/>
                </a:lnTo>
                <a:lnTo>
                  <a:pt x="23026" y="127917"/>
                </a:lnTo>
                <a:lnTo>
                  <a:pt x="20908" y="130426"/>
                </a:lnTo>
                <a:lnTo>
                  <a:pt x="18790" y="132804"/>
                </a:lnTo>
                <a:lnTo>
                  <a:pt x="14554" y="137328"/>
                </a:lnTo>
                <a:lnTo>
                  <a:pt x="10318" y="141690"/>
                </a:lnTo>
                <a:lnTo>
                  <a:pt x="8907" y="143841"/>
                </a:lnTo>
                <a:lnTo>
                  <a:pt x="7338" y="148113"/>
                </a:lnTo>
                <a:lnTo>
                  <a:pt x="6454" y="151113"/>
                </a:lnTo>
                <a:lnTo>
                  <a:pt x="4366" y="153697"/>
                </a:lnTo>
                <a:lnTo>
                  <a:pt x="0" y="158433"/>
                </a:lnTo>
                <a:lnTo>
                  <a:pt x="3182" y="155269"/>
                </a:lnTo>
                <a:lnTo>
                  <a:pt x="4149" y="153599"/>
                </a:lnTo>
                <a:lnTo>
                  <a:pt x="4793" y="151781"/>
                </a:lnTo>
                <a:lnTo>
                  <a:pt x="6083" y="146027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8" name="SMARTInkAnnotation226"/>
          <p:cNvSpPr/>
          <p:nvPr/>
        </p:nvSpPr>
        <p:spPr>
          <a:xfrm>
            <a:off x="8193756" y="1485900"/>
            <a:ext cx="139787" cy="120562"/>
          </a:xfrm>
          <a:custGeom>
            <a:avLst/>
            <a:gdLst/>
            <a:ahLst/>
            <a:cxnLst/>
            <a:rect l="0" t="0" r="0" b="0"/>
            <a:pathLst>
              <a:path w="139787" h="120562">
                <a:moveTo>
                  <a:pt x="57185" y="19050"/>
                </a:moveTo>
                <a:lnTo>
                  <a:pt x="53812" y="25792"/>
                </a:lnTo>
                <a:lnTo>
                  <a:pt x="52112" y="28483"/>
                </a:lnTo>
                <a:lnTo>
                  <a:pt x="50273" y="30983"/>
                </a:lnTo>
                <a:lnTo>
                  <a:pt x="48341" y="33355"/>
                </a:lnTo>
                <a:lnTo>
                  <a:pt x="47053" y="36348"/>
                </a:lnTo>
                <a:lnTo>
                  <a:pt x="46195" y="39754"/>
                </a:lnTo>
                <a:lnTo>
                  <a:pt x="45622" y="43436"/>
                </a:lnTo>
                <a:lnTo>
                  <a:pt x="45240" y="47302"/>
                </a:lnTo>
                <a:lnTo>
                  <a:pt x="44985" y="51290"/>
                </a:lnTo>
                <a:lnTo>
                  <a:pt x="44815" y="55360"/>
                </a:lnTo>
                <a:lnTo>
                  <a:pt x="43996" y="59484"/>
                </a:lnTo>
                <a:lnTo>
                  <a:pt x="42744" y="63645"/>
                </a:lnTo>
                <a:lnTo>
                  <a:pt x="41205" y="67830"/>
                </a:lnTo>
                <a:lnTo>
                  <a:pt x="39471" y="71325"/>
                </a:lnTo>
                <a:lnTo>
                  <a:pt x="37610" y="74361"/>
                </a:lnTo>
                <a:lnTo>
                  <a:pt x="35662" y="77091"/>
                </a:lnTo>
                <a:lnTo>
                  <a:pt x="33660" y="79616"/>
                </a:lnTo>
                <a:lnTo>
                  <a:pt x="31616" y="82005"/>
                </a:lnTo>
                <a:lnTo>
                  <a:pt x="29550" y="84303"/>
                </a:lnTo>
                <a:lnTo>
                  <a:pt x="25370" y="88738"/>
                </a:lnTo>
                <a:lnTo>
                  <a:pt x="23267" y="90909"/>
                </a:lnTo>
                <a:lnTo>
                  <a:pt x="21159" y="93767"/>
                </a:lnTo>
                <a:lnTo>
                  <a:pt x="19047" y="97084"/>
                </a:lnTo>
                <a:lnTo>
                  <a:pt x="16934" y="100706"/>
                </a:lnTo>
                <a:lnTo>
                  <a:pt x="14819" y="103826"/>
                </a:lnTo>
                <a:lnTo>
                  <a:pt x="12703" y="106612"/>
                </a:lnTo>
                <a:lnTo>
                  <a:pt x="10586" y="109174"/>
                </a:lnTo>
                <a:lnTo>
                  <a:pt x="8468" y="110883"/>
                </a:lnTo>
                <a:lnTo>
                  <a:pt x="6352" y="112022"/>
                </a:lnTo>
                <a:lnTo>
                  <a:pt x="4234" y="112781"/>
                </a:lnTo>
                <a:lnTo>
                  <a:pt x="2823" y="113993"/>
                </a:lnTo>
                <a:lnTo>
                  <a:pt x="1882" y="115507"/>
                </a:lnTo>
                <a:lnTo>
                  <a:pt x="31" y="120561"/>
                </a:lnTo>
                <a:lnTo>
                  <a:pt x="3" y="115612"/>
                </a:lnTo>
                <a:lnTo>
                  <a:pt x="0" y="102167"/>
                </a:lnTo>
                <a:lnTo>
                  <a:pt x="706" y="99156"/>
                </a:lnTo>
                <a:lnTo>
                  <a:pt x="1883" y="96443"/>
                </a:lnTo>
                <a:lnTo>
                  <a:pt x="3372" y="93929"/>
                </a:lnTo>
                <a:lnTo>
                  <a:pt x="4365" y="90841"/>
                </a:lnTo>
                <a:lnTo>
                  <a:pt x="5028" y="87372"/>
                </a:lnTo>
                <a:lnTo>
                  <a:pt x="5470" y="83648"/>
                </a:lnTo>
                <a:lnTo>
                  <a:pt x="6470" y="79754"/>
                </a:lnTo>
                <a:lnTo>
                  <a:pt x="7843" y="75747"/>
                </a:lnTo>
                <a:lnTo>
                  <a:pt x="9463" y="71665"/>
                </a:lnTo>
                <a:lnTo>
                  <a:pt x="11251" y="67532"/>
                </a:lnTo>
                <a:lnTo>
                  <a:pt x="15119" y="59177"/>
                </a:lnTo>
                <a:lnTo>
                  <a:pt x="17844" y="54974"/>
                </a:lnTo>
                <a:lnTo>
                  <a:pt x="21074" y="50760"/>
                </a:lnTo>
                <a:lnTo>
                  <a:pt x="24638" y="46540"/>
                </a:lnTo>
                <a:lnTo>
                  <a:pt x="27721" y="43021"/>
                </a:lnTo>
                <a:lnTo>
                  <a:pt x="33029" y="37230"/>
                </a:lnTo>
                <a:lnTo>
                  <a:pt x="35434" y="33992"/>
                </a:lnTo>
                <a:lnTo>
                  <a:pt x="37742" y="30422"/>
                </a:lnTo>
                <a:lnTo>
                  <a:pt x="39986" y="26631"/>
                </a:lnTo>
                <a:lnTo>
                  <a:pt x="41483" y="23399"/>
                </a:lnTo>
                <a:lnTo>
                  <a:pt x="42481" y="20538"/>
                </a:lnTo>
                <a:lnTo>
                  <a:pt x="43146" y="17925"/>
                </a:lnTo>
                <a:lnTo>
                  <a:pt x="44295" y="15478"/>
                </a:lnTo>
                <a:lnTo>
                  <a:pt x="45767" y="13141"/>
                </a:lnTo>
                <a:lnTo>
                  <a:pt x="47456" y="10877"/>
                </a:lnTo>
                <a:lnTo>
                  <a:pt x="49287" y="9368"/>
                </a:lnTo>
                <a:lnTo>
                  <a:pt x="51213" y="8362"/>
                </a:lnTo>
                <a:lnTo>
                  <a:pt x="56836" y="6468"/>
                </a:lnTo>
                <a:lnTo>
                  <a:pt x="57081" y="9756"/>
                </a:lnTo>
                <a:lnTo>
                  <a:pt x="56410" y="11443"/>
                </a:lnTo>
                <a:lnTo>
                  <a:pt x="53782" y="15198"/>
                </a:lnTo>
                <a:lnTo>
                  <a:pt x="52797" y="17188"/>
                </a:lnTo>
                <a:lnTo>
                  <a:pt x="52142" y="19219"/>
                </a:lnTo>
                <a:lnTo>
                  <a:pt x="51704" y="21280"/>
                </a:lnTo>
                <a:lnTo>
                  <a:pt x="51414" y="24064"/>
                </a:lnTo>
                <a:lnTo>
                  <a:pt x="51219" y="27332"/>
                </a:lnTo>
                <a:lnTo>
                  <a:pt x="51004" y="34725"/>
                </a:lnTo>
                <a:lnTo>
                  <a:pt x="50907" y="42715"/>
                </a:lnTo>
                <a:lnTo>
                  <a:pt x="50176" y="46115"/>
                </a:lnTo>
                <a:lnTo>
                  <a:pt x="48983" y="49088"/>
                </a:lnTo>
                <a:lnTo>
                  <a:pt x="47480" y="51775"/>
                </a:lnTo>
                <a:lnTo>
                  <a:pt x="46479" y="54978"/>
                </a:lnTo>
                <a:lnTo>
                  <a:pt x="45812" y="58524"/>
                </a:lnTo>
                <a:lnTo>
                  <a:pt x="45366" y="62299"/>
                </a:lnTo>
                <a:lnTo>
                  <a:pt x="45070" y="66227"/>
                </a:lnTo>
                <a:lnTo>
                  <a:pt x="44872" y="70257"/>
                </a:lnTo>
                <a:lnTo>
                  <a:pt x="44740" y="74355"/>
                </a:lnTo>
                <a:lnTo>
                  <a:pt x="45359" y="77792"/>
                </a:lnTo>
                <a:lnTo>
                  <a:pt x="46477" y="80789"/>
                </a:lnTo>
                <a:lnTo>
                  <a:pt x="47928" y="83493"/>
                </a:lnTo>
                <a:lnTo>
                  <a:pt x="48895" y="86001"/>
                </a:lnTo>
                <a:lnTo>
                  <a:pt x="49541" y="88378"/>
                </a:lnTo>
                <a:lnTo>
                  <a:pt x="49970" y="90669"/>
                </a:lnTo>
                <a:lnTo>
                  <a:pt x="50964" y="92196"/>
                </a:lnTo>
                <a:lnTo>
                  <a:pt x="52331" y="93214"/>
                </a:lnTo>
                <a:lnTo>
                  <a:pt x="53948" y="93893"/>
                </a:lnTo>
                <a:lnTo>
                  <a:pt x="57629" y="96528"/>
                </a:lnTo>
                <a:lnTo>
                  <a:pt x="59599" y="98219"/>
                </a:lnTo>
                <a:lnTo>
                  <a:pt x="61618" y="99346"/>
                </a:lnTo>
                <a:lnTo>
                  <a:pt x="65745" y="100598"/>
                </a:lnTo>
                <a:lnTo>
                  <a:pt x="69932" y="101155"/>
                </a:lnTo>
                <a:lnTo>
                  <a:pt x="74146" y="101402"/>
                </a:lnTo>
                <a:lnTo>
                  <a:pt x="78372" y="101512"/>
                </a:lnTo>
                <a:lnTo>
                  <a:pt x="80488" y="100836"/>
                </a:lnTo>
                <a:lnTo>
                  <a:pt x="84721" y="98203"/>
                </a:lnTo>
                <a:lnTo>
                  <a:pt x="88955" y="96562"/>
                </a:lnTo>
                <a:lnTo>
                  <a:pt x="91072" y="96125"/>
                </a:lnTo>
                <a:lnTo>
                  <a:pt x="95309" y="93757"/>
                </a:lnTo>
                <a:lnTo>
                  <a:pt x="97426" y="92138"/>
                </a:lnTo>
                <a:lnTo>
                  <a:pt x="98838" y="90353"/>
                </a:lnTo>
                <a:lnTo>
                  <a:pt x="99779" y="88458"/>
                </a:lnTo>
                <a:lnTo>
                  <a:pt x="100408" y="86488"/>
                </a:lnTo>
                <a:lnTo>
                  <a:pt x="101531" y="84470"/>
                </a:lnTo>
                <a:lnTo>
                  <a:pt x="102987" y="82419"/>
                </a:lnTo>
                <a:lnTo>
                  <a:pt x="104663" y="80346"/>
                </a:lnTo>
                <a:lnTo>
                  <a:pt x="106486" y="78258"/>
                </a:lnTo>
                <a:lnTo>
                  <a:pt x="108409" y="76161"/>
                </a:lnTo>
                <a:lnTo>
                  <a:pt x="110396" y="74057"/>
                </a:lnTo>
                <a:lnTo>
                  <a:pt x="111721" y="71949"/>
                </a:lnTo>
                <a:lnTo>
                  <a:pt x="112604" y="69838"/>
                </a:lnTo>
                <a:lnTo>
                  <a:pt x="113193" y="67726"/>
                </a:lnTo>
                <a:lnTo>
                  <a:pt x="114291" y="64906"/>
                </a:lnTo>
                <a:lnTo>
                  <a:pt x="115730" y="61615"/>
                </a:lnTo>
                <a:lnTo>
                  <a:pt x="117394" y="58010"/>
                </a:lnTo>
                <a:lnTo>
                  <a:pt x="118504" y="54901"/>
                </a:lnTo>
                <a:lnTo>
                  <a:pt x="119244" y="52123"/>
                </a:lnTo>
                <a:lnTo>
                  <a:pt x="119738" y="49565"/>
                </a:lnTo>
                <a:lnTo>
                  <a:pt x="120771" y="46449"/>
                </a:lnTo>
                <a:lnTo>
                  <a:pt x="122168" y="42960"/>
                </a:lnTo>
                <a:lnTo>
                  <a:pt x="123805" y="39223"/>
                </a:lnTo>
                <a:lnTo>
                  <a:pt x="124897" y="36027"/>
                </a:lnTo>
                <a:lnTo>
                  <a:pt x="125622" y="33190"/>
                </a:lnTo>
                <a:lnTo>
                  <a:pt x="126109" y="30593"/>
                </a:lnTo>
                <a:lnTo>
                  <a:pt x="127137" y="28157"/>
                </a:lnTo>
                <a:lnTo>
                  <a:pt x="128529" y="25827"/>
                </a:lnTo>
                <a:lnTo>
                  <a:pt x="130164" y="23567"/>
                </a:lnTo>
                <a:lnTo>
                  <a:pt x="131254" y="21356"/>
                </a:lnTo>
                <a:lnTo>
                  <a:pt x="131978" y="19176"/>
                </a:lnTo>
                <a:lnTo>
                  <a:pt x="132463" y="17017"/>
                </a:lnTo>
                <a:lnTo>
                  <a:pt x="132786" y="14873"/>
                </a:lnTo>
                <a:lnTo>
                  <a:pt x="133001" y="12737"/>
                </a:lnTo>
                <a:lnTo>
                  <a:pt x="133145" y="10608"/>
                </a:lnTo>
                <a:lnTo>
                  <a:pt x="133947" y="8483"/>
                </a:lnTo>
                <a:lnTo>
                  <a:pt x="135188" y="6361"/>
                </a:lnTo>
                <a:lnTo>
                  <a:pt x="139786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9" name="SMARTInkAnnotation227"/>
          <p:cNvSpPr/>
          <p:nvPr/>
        </p:nvSpPr>
        <p:spPr>
          <a:xfrm>
            <a:off x="8362147" y="1448689"/>
            <a:ext cx="123814" cy="145131"/>
          </a:xfrm>
          <a:custGeom>
            <a:avLst/>
            <a:gdLst/>
            <a:ahLst/>
            <a:cxnLst/>
            <a:rect l="0" t="0" r="0" b="0"/>
            <a:pathLst>
              <a:path w="123814" h="145131">
                <a:moveTo>
                  <a:pt x="117536" y="11811"/>
                </a:moveTo>
                <a:lnTo>
                  <a:pt x="120910" y="11811"/>
                </a:lnTo>
                <a:lnTo>
                  <a:pt x="121903" y="11105"/>
                </a:lnTo>
                <a:lnTo>
                  <a:pt x="122565" y="9929"/>
                </a:lnTo>
                <a:lnTo>
                  <a:pt x="123813" y="5722"/>
                </a:lnTo>
                <a:lnTo>
                  <a:pt x="120493" y="5538"/>
                </a:lnTo>
                <a:lnTo>
                  <a:pt x="119507" y="4807"/>
                </a:lnTo>
                <a:lnTo>
                  <a:pt x="118851" y="3614"/>
                </a:lnTo>
                <a:lnTo>
                  <a:pt x="118412" y="2113"/>
                </a:lnTo>
                <a:lnTo>
                  <a:pt x="117414" y="1112"/>
                </a:lnTo>
                <a:lnTo>
                  <a:pt x="116043" y="445"/>
                </a:lnTo>
                <a:lnTo>
                  <a:pt x="114423" y="0"/>
                </a:lnTo>
                <a:lnTo>
                  <a:pt x="112636" y="409"/>
                </a:lnTo>
                <a:lnTo>
                  <a:pt x="108769" y="2745"/>
                </a:lnTo>
                <a:lnTo>
                  <a:pt x="106043" y="4356"/>
                </a:lnTo>
                <a:lnTo>
                  <a:pt x="102815" y="6136"/>
                </a:lnTo>
                <a:lnTo>
                  <a:pt x="99250" y="8027"/>
                </a:lnTo>
                <a:lnTo>
                  <a:pt x="94755" y="9994"/>
                </a:lnTo>
                <a:lnTo>
                  <a:pt x="89641" y="12011"/>
                </a:lnTo>
                <a:lnTo>
                  <a:pt x="84113" y="14061"/>
                </a:lnTo>
                <a:lnTo>
                  <a:pt x="79723" y="16839"/>
                </a:lnTo>
                <a:lnTo>
                  <a:pt x="76090" y="20101"/>
                </a:lnTo>
                <a:lnTo>
                  <a:pt x="72961" y="23688"/>
                </a:lnTo>
                <a:lnTo>
                  <a:pt x="69464" y="26785"/>
                </a:lnTo>
                <a:lnTo>
                  <a:pt x="65721" y="29554"/>
                </a:lnTo>
                <a:lnTo>
                  <a:pt x="61812" y="32107"/>
                </a:lnTo>
                <a:lnTo>
                  <a:pt x="57795" y="35219"/>
                </a:lnTo>
                <a:lnTo>
                  <a:pt x="53705" y="38705"/>
                </a:lnTo>
                <a:lnTo>
                  <a:pt x="49566" y="42440"/>
                </a:lnTo>
                <a:lnTo>
                  <a:pt x="41203" y="50354"/>
                </a:lnTo>
                <a:lnTo>
                  <a:pt x="11633" y="79570"/>
                </a:lnTo>
                <a:lnTo>
                  <a:pt x="8809" y="83795"/>
                </a:lnTo>
                <a:lnTo>
                  <a:pt x="6929" y="88022"/>
                </a:lnTo>
                <a:lnTo>
                  <a:pt x="5674" y="92252"/>
                </a:lnTo>
                <a:lnTo>
                  <a:pt x="4132" y="96483"/>
                </a:lnTo>
                <a:lnTo>
                  <a:pt x="2398" y="100714"/>
                </a:lnTo>
                <a:lnTo>
                  <a:pt x="536" y="104946"/>
                </a:lnTo>
                <a:lnTo>
                  <a:pt x="0" y="108473"/>
                </a:lnTo>
                <a:lnTo>
                  <a:pt x="350" y="111530"/>
                </a:lnTo>
                <a:lnTo>
                  <a:pt x="1288" y="114274"/>
                </a:lnTo>
                <a:lnTo>
                  <a:pt x="1915" y="117514"/>
                </a:lnTo>
                <a:lnTo>
                  <a:pt x="2331" y="121085"/>
                </a:lnTo>
                <a:lnTo>
                  <a:pt x="2609" y="124877"/>
                </a:lnTo>
                <a:lnTo>
                  <a:pt x="3500" y="127405"/>
                </a:lnTo>
                <a:lnTo>
                  <a:pt x="4801" y="129090"/>
                </a:lnTo>
                <a:lnTo>
                  <a:pt x="6373" y="130214"/>
                </a:lnTo>
                <a:lnTo>
                  <a:pt x="8835" y="131668"/>
                </a:lnTo>
                <a:lnTo>
                  <a:pt x="11886" y="133344"/>
                </a:lnTo>
                <a:lnTo>
                  <a:pt x="15334" y="135166"/>
                </a:lnTo>
                <a:lnTo>
                  <a:pt x="18338" y="137087"/>
                </a:lnTo>
                <a:lnTo>
                  <a:pt x="21047" y="139072"/>
                </a:lnTo>
                <a:lnTo>
                  <a:pt x="23558" y="141102"/>
                </a:lnTo>
                <a:lnTo>
                  <a:pt x="26644" y="142455"/>
                </a:lnTo>
                <a:lnTo>
                  <a:pt x="30114" y="143357"/>
                </a:lnTo>
                <a:lnTo>
                  <a:pt x="33839" y="143958"/>
                </a:lnTo>
                <a:lnTo>
                  <a:pt x="37734" y="144359"/>
                </a:lnTo>
                <a:lnTo>
                  <a:pt x="41743" y="144626"/>
                </a:lnTo>
                <a:lnTo>
                  <a:pt x="45828" y="144804"/>
                </a:lnTo>
                <a:lnTo>
                  <a:pt x="54132" y="145002"/>
                </a:lnTo>
                <a:lnTo>
                  <a:pt x="70967" y="145130"/>
                </a:lnTo>
                <a:lnTo>
                  <a:pt x="74488" y="144434"/>
                </a:lnTo>
                <a:lnTo>
                  <a:pt x="77541" y="143266"/>
                </a:lnTo>
                <a:lnTo>
                  <a:pt x="80284" y="141781"/>
                </a:lnTo>
                <a:lnTo>
                  <a:pt x="82818" y="140791"/>
                </a:lnTo>
                <a:lnTo>
                  <a:pt x="85212" y="140131"/>
                </a:lnTo>
                <a:lnTo>
                  <a:pt x="87516" y="139691"/>
                </a:lnTo>
                <a:lnTo>
                  <a:pt x="89756" y="138692"/>
                </a:lnTo>
                <a:lnTo>
                  <a:pt x="91956" y="137320"/>
                </a:lnTo>
                <a:lnTo>
                  <a:pt x="94129" y="135701"/>
                </a:lnTo>
                <a:lnTo>
                  <a:pt x="95577" y="133915"/>
                </a:lnTo>
                <a:lnTo>
                  <a:pt x="96543" y="132019"/>
                </a:lnTo>
                <a:lnTo>
                  <a:pt x="97186" y="130050"/>
                </a:lnTo>
                <a:lnTo>
                  <a:pt x="98323" y="128737"/>
                </a:lnTo>
                <a:lnTo>
                  <a:pt x="99785" y="127862"/>
                </a:lnTo>
                <a:lnTo>
                  <a:pt x="101466" y="127278"/>
                </a:lnTo>
                <a:lnTo>
                  <a:pt x="102587" y="126183"/>
                </a:lnTo>
                <a:lnTo>
                  <a:pt x="103334" y="124748"/>
                </a:lnTo>
                <a:lnTo>
                  <a:pt x="103833" y="123086"/>
                </a:lnTo>
                <a:lnTo>
                  <a:pt x="103458" y="121272"/>
                </a:lnTo>
                <a:lnTo>
                  <a:pt x="101160" y="117375"/>
                </a:lnTo>
                <a:lnTo>
                  <a:pt x="99559" y="114643"/>
                </a:lnTo>
                <a:lnTo>
                  <a:pt x="97785" y="111410"/>
                </a:lnTo>
                <a:lnTo>
                  <a:pt x="95897" y="107844"/>
                </a:lnTo>
                <a:lnTo>
                  <a:pt x="93932" y="105466"/>
                </a:lnTo>
                <a:lnTo>
                  <a:pt x="91917" y="103881"/>
                </a:lnTo>
                <a:lnTo>
                  <a:pt x="80236" y="97966"/>
                </a:lnTo>
                <a:lnTo>
                  <a:pt x="77136" y="96764"/>
                </a:lnTo>
                <a:lnTo>
                  <a:pt x="74366" y="95963"/>
                </a:lnTo>
                <a:lnTo>
                  <a:pt x="71812" y="95429"/>
                </a:lnTo>
                <a:lnTo>
                  <a:pt x="68697" y="94367"/>
                </a:lnTo>
                <a:lnTo>
                  <a:pt x="65210" y="92954"/>
                </a:lnTo>
                <a:lnTo>
                  <a:pt x="53997" y="88011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0" name="SMARTInkAnnotation228"/>
          <p:cNvSpPr/>
          <p:nvPr/>
        </p:nvSpPr>
        <p:spPr>
          <a:xfrm>
            <a:off x="1191695" y="1955800"/>
            <a:ext cx="12709" cy="165101"/>
          </a:xfrm>
          <a:custGeom>
            <a:avLst/>
            <a:gdLst/>
            <a:ahLst/>
            <a:cxnLst/>
            <a:rect l="0" t="0" r="0" b="0"/>
            <a:pathLst>
              <a:path w="12709" h="165101">
                <a:moveTo>
                  <a:pt x="12708" y="0"/>
                </a:moveTo>
                <a:lnTo>
                  <a:pt x="12708" y="9460"/>
                </a:lnTo>
                <a:lnTo>
                  <a:pt x="12002" y="11245"/>
                </a:lnTo>
                <a:lnTo>
                  <a:pt x="10825" y="13141"/>
                </a:lnTo>
                <a:lnTo>
                  <a:pt x="9335" y="15111"/>
                </a:lnTo>
                <a:lnTo>
                  <a:pt x="8341" y="17129"/>
                </a:lnTo>
                <a:lnTo>
                  <a:pt x="7679" y="19181"/>
                </a:lnTo>
                <a:lnTo>
                  <a:pt x="7237" y="21254"/>
                </a:lnTo>
                <a:lnTo>
                  <a:pt x="6943" y="24047"/>
                </a:lnTo>
                <a:lnTo>
                  <a:pt x="6746" y="27320"/>
                </a:lnTo>
                <a:lnTo>
                  <a:pt x="6528" y="34720"/>
                </a:lnTo>
                <a:lnTo>
                  <a:pt x="6377" y="55146"/>
                </a:lnTo>
                <a:lnTo>
                  <a:pt x="5663" y="60047"/>
                </a:lnTo>
                <a:lnTo>
                  <a:pt x="4482" y="65431"/>
                </a:lnTo>
                <a:lnTo>
                  <a:pt x="2988" y="71138"/>
                </a:lnTo>
                <a:lnTo>
                  <a:pt x="1992" y="76353"/>
                </a:lnTo>
                <a:lnTo>
                  <a:pt x="1328" y="81241"/>
                </a:lnTo>
                <a:lnTo>
                  <a:pt x="885" y="85911"/>
                </a:lnTo>
                <a:lnTo>
                  <a:pt x="590" y="90435"/>
                </a:lnTo>
                <a:lnTo>
                  <a:pt x="393" y="94862"/>
                </a:lnTo>
                <a:lnTo>
                  <a:pt x="175" y="103544"/>
                </a:lnTo>
                <a:lnTo>
                  <a:pt x="0" y="16510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1" name="SMARTInkAnnotation229"/>
          <p:cNvSpPr/>
          <p:nvPr/>
        </p:nvSpPr>
        <p:spPr>
          <a:xfrm>
            <a:off x="1147217" y="1911437"/>
            <a:ext cx="190618" cy="203114"/>
          </a:xfrm>
          <a:custGeom>
            <a:avLst/>
            <a:gdLst/>
            <a:ahLst/>
            <a:cxnLst/>
            <a:rect l="0" t="0" r="0" b="0"/>
            <a:pathLst>
              <a:path w="190618" h="203114">
                <a:moveTo>
                  <a:pt x="0" y="76113"/>
                </a:moveTo>
                <a:lnTo>
                  <a:pt x="0" y="69840"/>
                </a:lnTo>
                <a:lnTo>
                  <a:pt x="3373" y="69786"/>
                </a:lnTo>
                <a:lnTo>
                  <a:pt x="5073" y="70483"/>
                </a:lnTo>
                <a:lnTo>
                  <a:pt x="10838" y="74131"/>
                </a:lnTo>
                <a:lnTo>
                  <a:pt x="14936" y="75232"/>
                </a:lnTo>
                <a:lnTo>
                  <a:pt x="17723" y="75525"/>
                </a:lnTo>
                <a:lnTo>
                  <a:pt x="20994" y="75721"/>
                </a:lnTo>
                <a:lnTo>
                  <a:pt x="24586" y="75852"/>
                </a:lnTo>
                <a:lnTo>
                  <a:pt x="27686" y="75233"/>
                </a:lnTo>
                <a:lnTo>
                  <a:pt x="33014" y="72665"/>
                </a:lnTo>
                <a:lnTo>
                  <a:pt x="36130" y="71697"/>
                </a:lnTo>
                <a:lnTo>
                  <a:pt x="39618" y="71052"/>
                </a:lnTo>
                <a:lnTo>
                  <a:pt x="43356" y="70623"/>
                </a:lnTo>
                <a:lnTo>
                  <a:pt x="47966" y="70336"/>
                </a:lnTo>
                <a:lnTo>
                  <a:pt x="58736" y="70017"/>
                </a:lnTo>
                <a:lnTo>
                  <a:pt x="64573" y="69227"/>
                </a:lnTo>
                <a:lnTo>
                  <a:pt x="70583" y="67995"/>
                </a:lnTo>
                <a:lnTo>
                  <a:pt x="76707" y="66467"/>
                </a:lnTo>
                <a:lnTo>
                  <a:pt x="82202" y="64744"/>
                </a:lnTo>
                <a:lnTo>
                  <a:pt x="87277" y="62889"/>
                </a:lnTo>
                <a:lnTo>
                  <a:pt x="92073" y="60947"/>
                </a:lnTo>
                <a:lnTo>
                  <a:pt x="96682" y="58947"/>
                </a:lnTo>
                <a:lnTo>
                  <a:pt x="105568" y="54842"/>
                </a:lnTo>
                <a:lnTo>
                  <a:pt x="110620" y="52760"/>
                </a:lnTo>
                <a:lnTo>
                  <a:pt x="116107" y="50667"/>
                </a:lnTo>
                <a:lnTo>
                  <a:pt x="121882" y="48565"/>
                </a:lnTo>
                <a:lnTo>
                  <a:pt x="126439" y="45753"/>
                </a:lnTo>
                <a:lnTo>
                  <a:pt x="130182" y="42467"/>
                </a:lnTo>
                <a:lnTo>
                  <a:pt x="133384" y="38866"/>
                </a:lnTo>
                <a:lnTo>
                  <a:pt x="136930" y="35759"/>
                </a:lnTo>
                <a:lnTo>
                  <a:pt x="140707" y="32983"/>
                </a:lnTo>
                <a:lnTo>
                  <a:pt x="144636" y="30426"/>
                </a:lnTo>
                <a:lnTo>
                  <a:pt x="148668" y="28016"/>
                </a:lnTo>
                <a:lnTo>
                  <a:pt x="152767" y="25704"/>
                </a:lnTo>
                <a:lnTo>
                  <a:pt x="161088" y="21253"/>
                </a:lnTo>
                <a:lnTo>
                  <a:pt x="169493" y="16923"/>
                </a:lnTo>
                <a:lnTo>
                  <a:pt x="173005" y="14781"/>
                </a:lnTo>
                <a:lnTo>
                  <a:pt x="178790" y="10519"/>
                </a:lnTo>
                <a:lnTo>
                  <a:pt x="183889" y="6398"/>
                </a:lnTo>
                <a:lnTo>
                  <a:pt x="190529" y="0"/>
                </a:lnTo>
                <a:lnTo>
                  <a:pt x="190601" y="4999"/>
                </a:lnTo>
                <a:lnTo>
                  <a:pt x="190617" y="14842"/>
                </a:lnTo>
                <a:lnTo>
                  <a:pt x="189911" y="16921"/>
                </a:lnTo>
                <a:lnTo>
                  <a:pt x="187245" y="21113"/>
                </a:lnTo>
                <a:lnTo>
                  <a:pt x="185589" y="27209"/>
                </a:lnTo>
                <a:lnTo>
                  <a:pt x="185148" y="30810"/>
                </a:lnTo>
                <a:lnTo>
                  <a:pt x="184854" y="34622"/>
                </a:lnTo>
                <a:lnTo>
                  <a:pt x="184657" y="38575"/>
                </a:lnTo>
                <a:lnTo>
                  <a:pt x="184526" y="42620"/>
                </a:lnTo>
                <a:lnTo>
                  <a:pt x="184317" y="63617"/>
                </a:lnTo>
                <a:lnTo>
                  <a:pt x="184265" y="203113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2" name="SMARTInkAnnotation230"/>
          <p:cNvSpPr/>
          <p:nvPr/>
        </p:nvSpPr>
        <p:spPr>
          <a:xfrm>
            <a:off x="1414083" y="1879600"/>
            <a:ext cx="25394" cy="241301"/>
          </a:xfrm>
          <a:custGeom>
            <a:avLst/>
            <a:gdLst/>
            <a:ahLst/>
            <a:cxnLst/>
            <a:rect l="0" t="0" r="0" b="0"/>
            <a:pathLst>
              <a:path w="25394" h="241301">
                <a:moveTo>
                  <a:pt x="19062" y="0"/>
                </a:moveTo>
                <a:lnTo>
                  <a:pt x="19062" y="3371"/>
                </a:lnTo>
                <a:lnTo>
                  <a:pt x="19768" y="5069"/>
                </a:lnTo>
                <a:lnTo>
                  <a:pt x="20945" y="6907"/>
                </a:lnTo>
                <a:lnTo>
                  <a:pt x="22435" y="8838"/>
                </a:lnTo>
                <a:lnTo>
                  <a:pt x="23429" y="11537"/>
                </a:lnTo>
                <a:lnTo>
                  <a:pt x="24091" y="14746"/>
                </a:lnTo>
                <a:lnTo>
                  <a:pt x="24828" y="22076"/>
                </a:lnTo>
                <a:lnTo>
                  <a:pt x="25023" y="26006"/>
                </a:lnTo>
                <a:lnTo>
                  <a:pt x="25242" y="34136"/>
                </a:lnTo>
                <a:lnTo>
                  <a:pt x="25393" y="55069"/>
                </a:lnTo>
                <a:lnTo>
                  <a:pt x="24695" y="59996"/>
                </a:lnTo>
                <a:lnTo>
                  <a:pt x="23523" y="65397"/>
                </a:lnTo>
                <a:lnTo>
                  <a:pt x="22036" y="71115"/>
                </a:lnTo>
                <a:lnTo>
                  <a:pt x="21045" y="76337"/>
                </a:lnTo>
                <a:lnTo>
                  <a:pt x="20384" y="81231"/>
                </a:lnTo>
                <a:lnTo>
                  <a:pt x="19943" y="85904"/>
                </a:lnTo>
                <a:lnTo>
                  <a:pt x="19649" y="91136"/>
                </a:lnTo>
                <a:lnTo>
                  <a:pt x="19323" y="102594"/>
                </a:lnTo>
                <a:lnTo>
                  <a:pt x="18530" y="108612"/>
                </a:lnTo>
                <a:lnTo>
                  <a:pt x="17296" y="114742"/>
                </a:lnTo>
                <a:lnTo>
                  <a:pt x="15766" y="120944"/>
                </a:lnTo>
                <a:lnTo>
                  <a:pt x="14747" y="127196"/>
                </a:lnTo>
                <a:lnTo>
                  <a:pt x="14068" y="133481"/>
                </a:lnTo>
                <a:lnTo>
                  <a:pt x="13614" y="139787"/>
                </a:lnTo>
                <a:lnTo>
                  <a:pt x="13312" y="145403"/>
                </a:lnTo>
                <a:lnTo>
                  <a:pt x="12977" y="155405"/>
                </a:lnTo>
                <a:lnTo>
                  <a:pt x="12761" y="173324"/>
                </a:lnTo>
                <a:lnTo>
                  <a:pt x="12709" y="216760"/>
                </a:lnTo>
                <a:lnTo>
                  <a:pt x="12003" y="219296"/>
                </a:lnTo>
                <a:lnTo>
                  <a:pt x="10826" y="221691"/>
                </a:lnTo>
                <a:lnTo>
                  <a:pt x="9335" y="223994"/>
                </a:lnTo>
                <a:lnTo>
                  <a:pt x="8342" y="226235"/>
                </a:lnTo>
                <a:lnTo>
                  <a:pt x="7679" y="228435"/>
                </a:lnTo>
                <a:lnTo>
                  <a:pt x="6616" y="233663"/>
                </a:lnTo>
                <a:lnTo>
                  <a:pt x="5823" y="234797"/>
                </a:lnTo>
                <a:lnTo>
                  <a:pt x="4588" y="236259"/>
                </a:lnTo>
                <a:lnTo>
                  <a:pt x="0" y="24130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3" name="SMARTInkAnnotation231"/>
          <p:cNvSpPr/>
          <p:nvPr/>
        </p:nvSpPr>
        <p:spPr>
          <a:xfrm>
            <a:off x="1350621" y="1993900"/>
            <a:ext cx="133357" cy="44451"/>
          </a:xfrm>
          <a:custGeom>
            <a:avLst/>
            <a:gdLst/>
            <a:ahLst/>
            <a:cxnLst/>
            <a:rect l="0" t="0" r="0" b="0"/>
            <a:pathLst>
              <a:path w="133357" h="44451">
                <a:moveTo>
                  <a:pt x="6277" y="44450"/>
                </a:moveTo>
                <a:lnTo>
                  <a:pt x="0" y="44450"/>
                </a:lnTo>
                <a:lnTo>
                  <a:pt x="12763" y="44450"/>
                </a:lnTo>
                <a:lnTo>
                  <a:pt x="15543" y="43744"/>
                </a:lnTo>
                <a:lnTo>
                  <a:pt x="18102" y="42568"/>
                </a:lnTo>
                <a:lnTo>
                  <a:pt x="20514" y="41079"/>
                </a:lnTo>
                <a:lnTo>
                  <a:pt x="23534" y="40086"/>
                </a:lnTo>
                <a:lnTo>
                  <a:pt x="26960" y="39424"/>
                </a:lnTo>
                <a:lnTo>
                  <a:pt x="30655" y="38983"/>
                </a:lnTo>
                <a:lnTo>
                  <a:pt x="34531" y="37983"/>
                </a:lnTo>
                <a:lnTo>
                  <a:pt x="38526" y="36611"/>
                </a:lnTo>
                <a:lnTo>
                  <a:pt x="42602" y="34990"/>
                </a:lnTo>
                <a:lnTo>
                  <a:pt x="46732" y="33910"/>
                </a:lnTo>
                <a:lnTo>
                  <a:pt x="50897" y="33190"/>
                </a:lnTo>
                <a:lnTo>
                  <a:pt x="55085" y="32710"/>
                </a:lnTo>
                <a:lnTo>
                  <a:pt x="59996" y="30979"/>
                </a:lnTo>
                <a:lnTo>
                  <a:pt x="65387" y="28414"/>
                </a:lnTo>
                <a:lnTo>
                  <a:pt x="71099" y="25292"/>
                </a:lnTo>
                <a:lnTo>
                  <a:pt x="77026" y="22506"/>
                </a:lnTo>
                <a:lnTo>
                  <a:pt x="83094" y="19943"/>
                </a:lnTo>
                <a:lnTo>
                  <a:pt x="89258" y="17528"/>
                </a:lnTo>
                <a:lnTo>
                  <a:pt x="101755" y="12964"/>
                </a:lnTo>
                <a:lnTo>
                  <a:pt x="108053" y="10760"/>
                </a:lnTo>
                <a:lnTo>
                  <a:pt x="113663" y="8584"/>
                </a:lnTo>
                <a:lnTo>
                  <a:pt x="118815" y="6428"/>
                </a:lnTo>
                <a:lnTo>
                  <a:pt x="133356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4" name="SMARTInkAnnotation232"/>
          <p:cNvSpPr/>
          <p:nvPr/>
        </p:nvSpPr>
        <p:spPr>
          <a:xfrm>
            <a:off x="1522131" y="1968795"/>
            <a:ext cx="126755" cy="158456"/>
          </a:xfrm>
          <a:custGeom>
            <a:avLst/>
            <a:gdLst/>
            <a:ahLst/>
            <a:cxnLst/>
            <a:rect l="0" t="0" r="0" b="0"/>
            <a:pathLst>
              <a:path w="126755" h="158456">
                <a:moveTo>
                  <a:pt x="19032" y="6055"/>
                </a:moveTo>
                <a:lnTo>
                  <a:pt x="15658" y="6055"/>
                </a:lnTo>
                <a:lnTo>
                  <a:pt x="14665" y="6760"/>
                </a:lnTo>
                <a:lnTo>
                  <a:pt x="14002" y="7936"/>
                </a:lnTo>
                <a:lnTo>
                  <a:pt x="13561" y="9426"/>
                </a:lnTo>
                <a:lnTo>
                  <a:pt x="11187" y="12962"/>
                </a:lnTo>
                <a:lnTo>
                  <a:pt x="7779" y="16886"/>
                </a:lnTo>
                <a:lnTo>
                  <a:pt x="3911" y="20982"/>
                </a:lnTo>
                <a:lnTo>
                  <a:pt x="2597" y="23062"/>
                </a:lnTo>
                <a:lnTo>
                  <a:pt x="1137" y="27254"/>
                </a:lnTo>
                <a:lnTo>
                  <a:pt x="489" y="31469"/>
                </a:lnTo>
                <a:lnTo>
                  <a:pt x="200" y="35695"/>
                </a:lnTo>
                <a:lnTo>
                  <a:pt x="72" y="39924"/>
                </a:lnTo>
                <a:lnTo>
                  <a:pt x="0" y="46272"/>
                </a:lnTo>
                <a:lnTo>
                  <a:pt x="696" y="48389"/>
                </a:lnTo>
                <a:lnTo>
                  <a:pt x="3352" y="52622"/>
                </a:lnTo>
                <a:lnTo>
                  <a:pt x="6885" y="56855"/>
                </a:lnTo>
                <a:lnTo>
                  <a:pt x="10809" y="61088"/>
                </a:lnTo>
                <a:lnTo>
                  <a:pt x="19081" y="69555"/>
                </a:lnTo>
                <a:lnTo>
                  <a:pt x="21182" y="71672"/>
                </a:lnTo>
                <a:lnTo>
                  <a:pt x="23995" y="73082"/>
                </a:lnTo>
                <a:lnTo>
                  <a:pt x="27283" y="74023"/>
                </a:lnTo>
                <a:lnTo>
                  <a:pt x="30886" y="74650"/>
                </a:lnTo>
                <a:lnTo>
                  <a:pt x="33995" y="75069"/>
                </a:lnTo>
                <a:lnTo>
                  <a:pt x="36773" y="75347"/>
                </a:lnTo>
                <a:lnTo>
                  <a:pt x="39331" y="75533"/>
                </a:lnTo>
                <a:lnTo>
                  <a:pt x="42448" y="75657"/>
                </a:lnTo>
                <a:lnTo>
                  <a:pt x="52876" y="75831"/>
                </a:lnTo>
                <a:lnTo>
                  <a:pt x="68716" y="75895"/>
                </a:lnTo>
                <a:lnTo>
                  <a:pt x="71922" y="75193"/>
                </a:lnTo>
                <a:lnTo>
                  <a:pt x="74766" y="74019"/>
                </a:lnTo>
                <a:lnTo>
                  <a:pt x="77368" y="72531"/>
                </a:lnTo>
                <a:lnTo>
                  <a:pt x="84024" y="68996"/>
                </a:lnTo>
                <a:lnTo>
                  <a:pt x="87776" y="67066"/>
                </a:lnTo>
                <a:lnTo>
                  <a:pt x="90983" y="65779"/>
                </a:lnTo>
                <a:lnTo>
                  <a:pt x="93827" y="64921"/>
                </a:lnTo>
                <a:lnTo>
                  <a:pt x="96429" y="64349"/>
                </a:lnTo>
                <a:lnTo>
                  <a:pt x="98870" y="63262"/>
                </a:lnTo>
                <a:lnTo>
                  <a:pt x="101203" y="61832"/>
                </a:lnTo>
                <a:lnTo>
                  <a:pt x="103464" y="60173"/>
                </a:lnTo>
                <a:lnTo>
                  <a:pt x="105678" y="58361"/>
                </a:lnTo>
                <a:lnTo>
                  <a:pt x="107859" y="56448"/>
                </a:lnTo>
                <a:lnTo>
                  <a:pt x="110020" y="54467"/>
                </a:lnTo>
                <a:lnTo>
                  <a:pt x="114303" y="50384"/>
                </a:lnTo>
                <a:lnTo>
                  <a:pt x="116434" y="48308"/>
                </a:lnTo>
                <a:lnTo>
                  <a:pt x="117854" y="46218"/>
                </a:lnTo>
                <a:lnTo>
                  <a:pt x="119432" y="42014"/>
                </a:lnTo>
                <a:lnTo>
                  <a:pt x="120559" y="39200"/>
                </a:lnTo>
                <a:lnTo>
                  <a:pt x="122016" y="35913"/>
                </a:lnTo>
                <a:lnTo>
                  <a:pt x="123694" y="32310"/>
                </a:lnTo>
                <a:lnTo>
                  <a:pt x="124812" y="29203"/>
                </a:lnTo>
                <a:lnTo>
                  <a:pt x="125557" y="26426"/>
                </a:lnTo>
                <a:lnTo>
                  <a:pt x="126054" y="23869"/>
                </a:lnTo>
                <a:lnTo>
                  <a:pt x="126607" y="19146"/>
                </a:lnTo>
                <a:lnTo>
                  <a:pt x="126754" y="16899"/>
                </a:lnTo>
                <a:lnTo>
                  <a:pt x="126146" y="14695"/>
                </a:lnTo>
                <a:lnTo>
                  <a:pt x="123589" y="10365"/>
                </a:lnTo>
                <a:lnTo>
                  <a:pt x="121918" y="8928"/>
                </a:lnTo>
                <a:lnTo>
                  <a:pt x="120098" y="7971"/>
                </a:lnTo>
                <a:lnTo>
                  <a:pt x="118179" y="7332"/>
                </a:lnTo>
                <a:lnTo>
                  <a:pt x="116194" y="6201"/>
                </a:lnTo>
                <a:lnTo>
                  <a:pt x="114164" y="4741"/>
                </a:lnTo>
                <a:lnTo>
                  <a:pt x="112105" y="3062"/>
                </a:lnTo>
                <a:lnTo>
                  <a:pt x="109320" y="1943"/>
                </a:lnTo>
                <a:lnTo>
                  <a:pt x="106052" y="1197"/>
                </a:lnTo>
                <a:lnTo>
                  <a:pt x="102461" y="700"/>
                </a:lnTo>
                <a:lnTo>
                  <a:pt x="99361" y="368"/>
                </a:lnTo>
                <a:lnTo>
                  <a:pt x="96588" y="147"/>
                </a:lnTo>
                <a:lnTo>
                  <a:pt x="94034" y="0"/>
                </a:lnTo>
                <a:lnTo>
                  <a:pt x="91625" y="607"/>
                </a:lnTo>
                <a:lnTo>
                  <a:pt x="89313" y="1717"/>
                </a:lnTo>
                <a:lnTo>
                  <a:pt x="87066" y="3163"/>
                </a:lnTo>
                <a:lnTo>
                  <a:pt x="84155" y="4833"/>
                </a:lnTo>
                <a:lnTo>
                  <a:pt x="77157" y="8569"/>
                </a:lnTo>
                <a:lnTo>
                  <a:pt x="74019" y="10553"/>
                </a:lnTo>
                <a:lnTo>
                  <a:pt x="71222" y="12582"/>
                </a:lnTo>
                <a:lnTo>
                  <a:pt x="68651" y="14639"/>
                </a:lnTo>
                <a:lnTo>
                  <a:pt x="66231" y="17422"/>
                </a:lnTo>
                <a:lnTo>
                  <a:pt x="63912" y="20689"/>
                </a:lnTo>
                <a:lnTo>
                  <a:pt x="61660" y="24277"/>
                </a:lnTo>
                <a:lnTo>
                  <a:pt x="59452" y="27375"/>
                </a:lnTo>
                <a:lnTo>
                  <a:pt x="57275" y="30146"/>
                </a:lnTo>
                <a:lnTo>
                  <a:pt x="55117" y="32699"/>
                </a:lnTo>
                <a:lnTo>
                  <a:pt x="52972" y="35812"/>
                </a:lnTo>
                <a:lnTo>
                  <a:pt x="50837" y="39299"/>
                </a:lnTo>
                <a:lnTo>
                  <a:pt x="48707" y="43034"/>
                </a:lnTo>
                <a:lnTo>
                  <a:pt x="47287" y="46935"/>
                </a:lnTo>
                <a:lnTo>
                  <a:pt x="46341" y="50947"/>
                </a:lnTo>
                <a:lnTo>
                  <a:pt x="45710" y="55033"/>
                </a:lnTo>
                <a:lnTo>
                  <a:pt x="44583" y="59168"/>
                </a:lnTo>
                <a:lnTo>
                  <a:pt x="43126" y="63336"/>
                </a:lnTo>
                <a:lnTo>
                  <a:pt x="41448" y="67525"/>
                </a:lnTo>
                <a:lnTo>
                  <a:pt x="39624" y="71730"/>
                </a:lnTo>
                <a:lnTo>
                  <a:pt x="35715" y="80164"/>
                </a:lnTo>
                <a:lnTo>
                  <a:pt x="34389" y="84389"/>
                </a:lnTo>
                <a:lnTo>
                  <a:pt x="33506" y="88616"/>
                </a:lnTo>
                <a:lnTo>
                  <a:pt x="32917" y="92846"/>
                </a:lnTo>
                <a:lnTo>
                  <a:pt x="33231" y="97077"/>
                </a:lnTo>
                <a:lnTo>
                  <a:pt x="34146" y="101308"/>
                </a:lnTo>
                <a:lnTo>
                  <a:pt x="35462" y="105540"/>
                </a:lnTo>
                <a:lnTo>
                  <a:pt x="36339" y="109773"/>
                </a:lnTo>
                <a:lnTo>
                  <a:pt x="36924" y="114006"/>
                </a:lnTo>
                <a:lnTo>
                  <a:pt x="37314" y="118239"/>
                </a:lnTo>
                <a:lnTo>
                  <a:pt x="38280" y="121766"/>
                </a:lnTo>
                <a:lnTo>
                  <a:pt x="39630" y="124824"/>
                </a:lnTo>
                <a:lnTo>
                  <a:pt x="41236" y="127567"/>
                </a:lnTo>
                <a:lnTo>
                  <a:pt x="43718" y="130808"/>
                </a:lnTo>
                <a:lnTo>
                  <a:pt x="46785" y="134379"/>
                </a:lnTo>
                <a:lnTo>
                  <a:pt x="53252" y="141404"/>
                </a:lnTo>
                <a:lnTo>
                  <a:pt x="58480" y="146879"/>
                </a:lnTo>
                <a:lnTo>
                  <a:pt x="61568" y="149326"/>
                </a:lnTo>
                <a:lnTo>
                  <a:pt x="65040" y="151664"/>
                </a:lnTo>
                <a:lnTo>
                  <a:pt x="68765" y="153927"/>
                </a:lnTo>
                <a:lnTo>
                  <a:pt x="72661" y="155437"/>
                </a:lnTo>
                <a:lnTo>
                  <a:pt x="76671" y="156443"/>
                </a:lnTo>
                <a:lnTo>
                  <a:pt x="88925" y="158455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5" name="SMARTInkAnnotation233"/>
          <p:cNvSpPr/>
          <p:nvPr/>
        </p:nvSpPr>
        <p:spPr>
          <a:xfrm>
            <a:off x="1985939" y="1950410"/>
            <a:ext cx="25417" cy="164089"/>
          </a:xfrm>
          <a:custGeom>
            <a:avLst/>
            <a:gdLst/>
            <a:ahLst/>
            <a:cxnLst/>
            <a:rect l="0" t="0" r="0" b="0"/>
            <a:pathLst>
              <a:path w="25417" h="164089">
                <a:moveTo>
                  <a:pt x="0" y="11739"/>
                </a:moveTo>
                <a:lnTo>
                  <a:pt x="5471" y="6272"/>
                </a:lnTo>
                <a:lnTo>
                  <a:pt x="5962" y="3901"/>
                </a:lnTo>
                <a:lnTo>
                  <a:pt x="6277" y="0"/>
                </a:lnTo>
                <a:lnTo>
                  <a:pt x="6339" y="4299"/>
                </a:lnTo>
                <a:lnTo>
                  <a:pt x="6352" y="13991"/>
                </a:lnTo>
                <a:lnTo>
                  <a:pt x="7059" y="16768"/>
                </a:lnTo>
                <a:lnTo>
                  <a:pt x="8236" y="20031"/>
                </a:lnTo>
                <a:lnTo>
                  <a:pt x="9727" y="23617"/>
                </a:lnTo>
                <a:lnTo>
                  <a:pt x="10721" y="26714"/>
                </a:lnTo>
                <a:lnTo>
                  <a:pt x="11383" y="29483"/>
                </a:lnTo>
                <a:lnTo>
                  <a:pt x="11825" y="32035"/>
                </a:lnTo>
                <a:lnTo>
                  <a:pt x="12119" y="35148"/>
                </a:lnTo>
                <a:lnTo>
                  <a:pt x="12316" y="38634"/>
                </a:lnTo>
                <a:lnTo>
                  <a:pt x="12534" y="46270"/>
                </a:lnTo>
                <a:lnTo>
                  <a:pt x="12686" y="70231"/>
                </a:lnTo>
                <a:lnTo>
                  <a:pt x="13399" y="75428"/>
                </a:lnTo>
                <a:lnTo>
                  <a:pt x="14581" y="80304"/>
                </a:lnTo>
                <a:lnTo>
                  <a:pt x="16075" y="84966"/>
                </a:lnTo>
                <a:lnTo>
                  <a:pt x="17070" y="89485"/>
                </a:lnTo>
                <a:lnTo>
                  <a:pt x="17734" y="93909"/>
                </a:lnTo>
                <a:lnTo>
                  <a:pt x="18177" y="98269"/>
                </a:lnTo>
                <a:lnTo>
                  <a:pt x="18472" y="102587"/>
                </a:lnTo>
                <a:lnTo>
                  <a:pt x="18669" y="106877"/>
                </a:lnTo>
                <a:lnTo>
                  <a:pt x="18800" y="111147"/>
                </a:lnTo>
                <a:lnTo>
                  <a:pt x="19594" y="115406"/>
                </a:lnTo>
                <a:lnTo>
                  <a:pt x="20828" y="119656"/>
                </a:lnTo>
                <a:lnTo>
                  <a:pt x="22358" y="123900"/>
                </a:lnTo>
                <a:lnTo>
                  <a:pt x="23377" y="127436"/>
                </a:lnTo>
                <a:lnTo>
                  <a:pt x="24057" y="130498"/>
                </a:lnTo>
                <a:lnTo>
                  <a:pt x="24510" y="133245"/>
                </a:lnTo>
                <a:lnTo>
                  <a:pt x="24812" y="136487"/>
                </a:lnTo>
                <a:lnTo>
                  <a:pt x="25014" y="140060"/>
                </a:lnTo>
                <a:lnTo>
                  <a:pt x="25337" y="149192"/>
                </a:lnTo>
                <a:lnTo>
                  <a:pt x="25416" y="164088"/>
                </a:lnTo>
                <a:lnTo>
                  <a:pt x="22043" y="160753"/>
                </a:lnTo>
                <a:lnTo>
                  <a:pt x="21049" y="159060"/>
                </a:lnTo>
                <a:lnTo>
                  <a:pt x="20387" y="157225"/>
                </a:lnTo>
                <a:lnTo>
                  <a:pt x="19062" y="151439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6" name="SMARTInkAnnotation234"/>
          <p:cNvSpPr/>
          <p:nvPr/>
        </p:nvSpPr>
        <p:spPr>
          <a:xfrm>
            <a:off x="1903447" y="1962150"/>
            <a:ext cx="82493" cy="63501"/>
          </a:xfrm>
          <a:custGeom>
            <a:avLst/>
            <a:gdLst/>
            <a:ahLst/>
            <a:cxnLst/>
            <a:rect l="0" t="0" r="0" b="0"/>
            <a:pathLst>
              <a:path w="82493" h="63501">
                <a:moveTo>
                  <a:pt x="25307" y="63500"/>
                </a:moveTo>
                <a:lnTo>
                  <a:pt x="260" y="38469"/>
                </a:lnTo>
                <a:lnTo>
                  <a:pt x="137" y="37640"/>
                </a:lnTo>
                <a:lnTo>
                  <a:pt x="55" y="36382"/>
                </a:lnTo>
                <a:lnTo>
                  <a:pt x="0" y="34838"/>
                </a:lnTo>
                <a:lnTo>
                  <a:pt x="670" y="33103"/>
                </a:lnTo>
                <a:lnTo>
                  <a:pt x="1822" y="31241"/>
                </a:lnTo>
                <a:lnTo>
                  <a:pt x="3296" y="29294"/>
                </a:lnTo>
                <a:lnTo>
                  <a:pt x="4985" y="27291"/>
                </a:lnTo>
                <a:lnTo>
                  <a:pt x="6817" y="25249"/>
                </a:lnTo>
                <a:lnTo>
                  <a:pt x="8744" y="23183"/>
                </a:lnTo>
                <a:lnTo>
                  <a:pt x="11441" y="21805"/>
                </a:lnTo>
                <a:lnTo>
                  <a:pt x="14651" y="20887"/>
                </a:lnTo>
                <a:lnTo>
                  <a:pt x="18203" y="20274"/>
                </a:lnTo>
                <a:lnTo>
                  <a:pt x="21983" y="19866"/>
                </a:lnTo>
                <a:lnTo>
                  <a:pt x="25915" y="19594"/>
                </a:lnTo>
                <a:lnTo>
                  <a:pt x="29948" y="19413"/>
                </a:lnTo>
                <a:lnTo>
                  <a:pt x="34049" y="18586"/>
                </a:lnTo>
                <a:lnTo>
                  <a:pt x="38195" y="17330"/>
                </a:lnTo>
                <a:lnTo>
                  <a:pt x="42371" y="15786"/>
                </a:lnTo>
                <a:lnTo>
                  <a:pt x="46567" y="14052"/>
                </a:lnTo>
                <a:lnTo>
                  <a:pt x="50776" y="12190"/>
                </a:lnTo>
                <a:lnTo>
                  <a:pt x="54995" y="10243"/>
                </a:lnTo>
                <a:lnTo>
                  <a:pt x="59924" y="8240"/>
                </a:lnTo>
                <a:lnTo>
                  <a:pt x="65329" y="6199"/>
                </a:lnTo>
                <a:lnTo>
                  <a:pt x="82492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7" name="SMARTInkAnnotation235"/>
          <p:cNvSpPr/>
          <p:nvPr/>
        </p:nvSpPr>
        <p:spPr>
          <a:xfrm>
            <a:off x="2106752" y="1911463"/>
            <a:ext cx="120638" cy="228112"/>
          </a:xfrm>
          <a:custGeom>
            <a:avLst/>
            <a:gdLst/>
            <a:ahLst/>
            <a:cxnLst/>
            <a:rect l="0" t="0" r="0" b="0"/>
            <a:pathLst>
              <a:path w="120638" h="228112">
                <a:moveTo>
                  <a:pt x="63452" y="196737"/>
                </a:moveTo>
                <a:lnTo>
                  <a:pt x="63452" y="203479"/>
                </a:lnTo>
                <a:lnTo>
                  <a:pt x="62746" y="206170"/>
                </a:lnTo>
                <a:lnTo>
                  <a:pt x="60079" y="211043"/>
                </a:lnTo>
                <a:lnTo>
                  <a:pt x="56540" y="215560"/>
                </a:lnTo>
                <a:lnTo>
                  <a:pt x="54608" y="217752"/>
                </a:lnTo>
                <a:lnTo>
                  <a:pt x="53321" y="219919"/>
                </a:lnTo>
                <a:lnTo>
                  <a:pt x="51253" y="226586"/>
                </a:lnTo>
                <a:lnTo>
                  <a:pt x="50845" y="228111"/>
                </a:lnTo>
                <a:lnTo>
                  <a:pt x="47401" y="225005"/>
                </a:lnTo>
                <a:lnTo>
                  <a:pt x="46397" y="223343"/>
                </a:lnTo>
                <a:lnTo>
                  <a:pt x="44279" y="216928"/>
                </a:lnTo>
                <a:lnTo>
                  <a:pt x="41282" y="210179"/>
                </a:lnTo>
                <a:lnTo>
                  <a:pt x="39478" y="204358"/>
                </a:lnTo>
                <a:lnTo>
                  <a:pt x="37971" y="198713"/>
                </a:lnTo>
                <a:lnTo>
                  <a:pt x="36581" y="195232"/>
                </a:lnTo>
                <a:lnTo>
                  <a:pt x="34948" y="191500"/>
                </a:lnTo>
                <a:lnTo>
                  <a:pt x="33860" y="187602"/>
                </a:lnTo>
                <a:lnTo>
                  <a:pt x="33134" y="183591"/>
                </a:lnTo>
                <a:lnTo>
                  <a:pt x="32650" y="179506"/>
                </a:lnTo>
                <a:lnTo>
                  <a:pt x="31622" y="174666"/>
                </a:lnTo>
                <a:lnTo>
                  <a:pt x="30230" y="169323"/>
                </a:lnTo>
                <a:lnTo>
                  <a:pt x="28596" y="163645"/>
                </a:lnTo>
                <a:lnTo>
                  <a:pt x="27507" y="157742"/>
                </a:lnTo>
                <a:lnTo>
                  <a:pt x="26781" y="151690"/>
                </a:lnTo>
                <a:lnTo>
                  <a:pt x="26297" y="145539"/>
                </a:lnTo>
                <a:lnTo>
                  <a:pt x="25268" y="140027"/>
                </a:lnTo>
                <a:lnTo>
                  <a:pt x="23876" y="134941"/>
                </a:lnTo>
                <a:lnTo>
                  <a:pt x="16570" y="113269"/>
                </a:lnTo>
                <a:lnTo>
                  <a:pt x="14547" y="107931"/>
                </a:lnTo>
                <a:lnTo>
                  <a:pt x="12493" y="102960"/>
                </a:lnTo>
                <a:lnTo>
                  <a:pt x="10417" y="98236"/>
                </a:lnTo>
                <a:lnTo>
                  <a:pt x="9034" y="92969"/>
                </a:lnTo>
                <a:lnTo>
                  <a:pt x="8111" y="87342"/>
                </a:lnTo>
                <a:lnTo>
                  <a:pt x="7497" y="81473"/>
                </a:lnTo>
                <a:lnTo>
                  <a:pt x="6381" y="76150"/>
                </a:lnTo>
                <a:lnTo>
                  <a:pt x="4931" y="71190"/>
                </a:lnTo>
                <a:lnTo>
                  <a:pt x="3258" y="66472"/>
                </a:lnTo>
                <a:lnTo>
                  <a:pt x="2143" y="61916"/>
                </a:lnTo>
                <a:lnTo>
                  <a:pt x="1400" y="57467"/>
                </a:lnTo>
                <a:lnTo>
                  <a:pt x="904" y="53091"/>
                </a:lnTo>
                <a:lnTo>
                  <a:pt x="574" y="48762"/>
                </a:lnTo>
                <a:lnTo>
                  <a:pt x="353" y="44465"/>
                </a:lnTo>
                <a:lnTo>
                  <a:pt x="109" y="35927"/>
                </a:lnTo>
                <a:lnTo>
                  <a:pt x="0" y="27429"/>
                </a:lnTo>
                <a:lnTo>
                  <a:pt x="1383" y="23893"/>
                </a:lnTo>
                <a:lnTo>
                  <a:pt x="3717" y="20830"/>
                </a:lnTo>
                <a:lnTo>
                  <a:pt x="6685" y="18082"/>
                </a:lnTo>
                <a:lnTo>
                  <a:pt x="8663" y="15545"/>
                </a:lnTo>
                <a:lnTo>
                  <a:pt x="12154" y="8603"/>
                </a:lnTo>
                <a:lnTo>
                  <a:pt x="15473" y="4231"/>
                </a:lnTo>
                <a:lnTo>
                  <a:pt x="18052" y="2783"/>
                </a:lnTo>
                <a:lnTo>
                  <a:pt x="21184" y="1818"/>
                </a:lnTo>
                <a:lnTo>
                  <a:pt x="24683" y="1174"/>
                </a:lnTo>
                <a:lnTo>
                  <a:pt x="27722" y="745"/>
                </a:lnTo>
                <a:lnTo>
                  <a:pt x="30454" y="459"/>
                </a:lnTo>
                <a:lnTo>
                  <a:pt x="32982" y="268"/>
                </a:lnTo>
                <a:lnTo>
                  <a:pt x="35372" y="141"/>
                </a:lnTo>
                <a:lnTo>
                  <a:pt x="39912" y="0"/>
                </a:lnTo>
                <a:lnTo>
                  <a:pt x="42817" y="668"/>
                </a:lnTo>
                <a:lnTo>
                  <a:pt x="46165" y="1818"/>
                </a:lnTo>
                <a:lnTo>
                  <a:pt x="49809" y="3291"/>
                </a:lnTo>
                <a:lnTo>
                  <a:pt x="52945" y="4273"/>
                </a:lnTo>
                <a:lnTo>
                  <a:pt x="55741" y="4928"/>
                </a:lnTo>
                <a:lnTo>
                  <a:pt x="58312" y="5364"/>
                </a:lnTo>
                <a:lnTo>
                  <a:pt x="61437" y="7066"/>
                </a:lnTo>
                <a:lnTo>
                  <a:pt x="64933" y="9612"/>
                </a:lnTo>
                <a:lnTo>
                  <a:pt x="68675" y="12720"/>
                </a:lnTo>
                <a:lnTo>
                  <a:pt x="71876" y="15498"/>
                </a:lnTo>
                <a:lnTo>
                  <a:pt x="74716" y="18055"/>
                </a:lnTo>
                <a:lnTo>
                  <a:pt x="79754" y="22778"/>
                </a:lnTo>
                <a:lnTo>
                  <a:pt x="84346" y="27229"/>
                </a:lnTo>
                <a:lnTo>
                  <a:pt x="85854" y="29404"/>
                </a:lnTo>
                <a:lnTo>
                  <a:pt x="87528" y="33702"/>
                </a:lnTo>
                <a:lnTo>
                  <a:pt x="90155" y="39845"/>
                </a:lnTo>
                <a:lnTo>
                  <a:pt x="91844" y="43459"/>
                </a:lnTo>
                <a:lnTo>
                  <a:pt x="92970" y="47279"/>
                </a:lnTo>
                <a:lnTo>
                  <a:pt x="93721" y="51238"/>
                </a:lnTo>
                <a:lnTo>
                  <a:pt x="94221" y="55287"/>
                </a:lnTo>
                <a:lnTo>
                  <a:pt x="93848" y="58693"/>
                </a:lnTo>
                <a:lnTo>
                  <a:pt x="92894" y="61669"/>
                </a:lnTo>
                <a:lnTo>
                  <a:pt x="91552" y="64358"/>
                </a:lnTo>
                <a:lnTo>
                  <a:pt x="90061" y="71109"/>
                </a:lnTo>
                <a:lnTo>
                  <a:pt x="89663" y="74885"/>
                </a:lnTo>
                <a:lnTo>
                  <a:pt x="88692" y="78813"/>
                </a:lnTo>
                <a:lnTo>
                  <a:pt x="87339" y="82844"/>
                </a:lnTo>
                <a:lnTo>
                  <a:pt x="85730" y="86941"/>
                </a:lnTo>
                <a:lnTo>
                  <a:pt x="84658" y="91084"/>
                </a:lnTo>
                <a:lnTo>
                  <a:pt x="83943" y="95257"/>
                </a:lnTo>
                <a:lnTo>
                  <a:pt x="83467" y="99450"/>
                </a:lnTo>
                <a:lnTo>
                  <a:pt x="81055" y="105991"/>
                </a:lnTo>
                <a:lnTo>
                  <a:pt x="77629" y="111955"/>
                </a:lnTo>
                <a:lnTo>
                  <a:pt x="73754" y="119310"/>
                </a:lnTo>
                <a:lnTo>
                  <a:pt x="71732" y="122541"/>
                </a:lnTo>
                <a:lnTo>
                  <a:pt x="69678" y="125401"/>
                </a:lnTo>
                <a:lnTo>
                  <a:pt x="67602" y="128013"/>
                </a:lnTo>
                <a:lnTo>
                  <a:pt x="65513" y="130460"/>
                </a:lnTo>
                <a:lnTo>
                  <a:pt x="63414" y="132797"/>
                </a:lnTo>
                <a:lnTo>
                  <a:pt x="59200" y="137275"/>
                </a:lnTo>
                <a:lnTo>
                  <a:pt x="54972" y="141617"/>
                </a:lnTo>
                <a:lnTo>
                  <a:pt x="52857" y="143057"/>
                </a:lnTo>
                <a:lnTo>
                  <a:pt x="50741" y="144017"/>
                </a:lnTo>
                <a:lnTo>
                  <a:pt x="48624" y="144657"/>
                </a:lnTo>
                <a:lnTo>
                  <a:pt x="46506" y="145789"/>
                </a:lnTo>
                <a:lnTo>
                  <a:pt x="44389" y="147249"/>
                </a:lnTo>
                <a:lnTo>
                  <a:pt x="42272" y="148929"/>
                </a:lnTo>
                <a:lnTo>
                  <a:pt x="40860" y="150754"/>
                </a:lnTo>
                <a:lnTo>
                  <a:pt x="39919" y="152676"/>
                </a:lnTo>
                <a:lnTo>
                  <a:pt x="38408" y="157459"/>
                </a:lnTo>
                <a:lnTo>
                  <a:pt x="38069" y="164001"/>
                </a:lnTo>
                <a:lnTo>
                  <a:pt x="41419" y="168065"/>
                </a:lnTo>
                <a:lnTo>
                  <a:pt x="42409" y="169862"/>
                </a:lnTo>
                <a:lnTo>
                  <a:pt x="44509" y="175760"/>
                </a:lnTo>
                <a:lnTo>
                  <a:pt x="47503" y="179888"/>
                </a:lnTo>
                <a:lnTo>
                  <a:pt x="51186" y="184075"/>
                </a:lnTo>
                <a:lnTo>
                  <a:pt x="55176" y="188287"/>
                </a:lnTo>
                <a:lnTo>
                  <a:pt x="59304" y="192511"/>
                </a:lnTo>
                <a:lnTo>
                  <a:pt x="62098" y="194625"/>
                </a:lnTo>
                <a:lnTo>
                  <a:pt x="65374" y="196740"/>
                </a:lnTo>
                <a:lnTo>
                  <a:pt x="68969" y="198856"/>
                </a:lnTo>
                <a:lnTo>
                  <a:pt x="72072" y="200266"/>
                </a:lnTo>
                <a:lnTo>
                  <a:pt x="74846" y="201206"/>
                </a:lnTo>
                <a:lnTo>
                  <a:pt x="77402" y="201833"/>
                </a:lnTo>
                <a:lnTo>
                  <a:pt x="79812" y="202957"/>
                </a:lnTo>
                <a:lnTo>
                  <a:pt x="82124" y="204411"/>
                </a:lnTo>
                <a:lnTo>
                  <a:pt x="84372" y="206086"/>
                </a:lnTo>
                <a:lnTo>
                  <a:pt x="86577" y="207203"/>
                </a:lnTo>
                <a:lnTo>
                  <a:pt x="88752" y="207948"/>
                </a:lnTo>
                <a:lnTo>
                  <a:pt x="90909" y="208444"/>
                </a:lnTo>
                <a:lnTo>
                  <a:pt x="93052" y="208775"/>
                </a:lnTo>
                <a:lnTo>
                  <a:pt x="95188" y="208996"/>
                </a:lnTo>
                <a:lnTo>
                  <a:pt x="97317" y="209143"/>
                </a:lnTo>
                <a:lnTo>
                  <a:pt x="100149" y="208535"/>
                </a:lnTo>
                <a:lnTo>
                  <a:pt x="103448" y="207425"/>
                </a:lnTo>
                <a:lnTo>
                  <a:pt x="107060" y="205979"/>
                </a:lnTo>
                <a:lnTo>
                  <a:pt x="110174" y="205015"/>
                </a:lnTo>
                <a:lnTo>
                  <a:pt x="112955" y="204372"/>
                </a:lnTo>
                <a:lnTo>
                  <a:pt x="120637" y="203087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8" name="SMARTInkAnnotation236"/>
          <p:cNvSpPr/>
          <p:nvPr/>
        </p:nvSpPr>
        <p:spPr>
          <a:xfrm>
            <a:off x="2290929" y="1937077"/>
            <a:ext cx="101639" cy="196490"/>
          </a:xfrm>
          <a:custGeom>
            <a:avLst/>
            <a:gdLst/>
            <a:ahLst/>
            <a:cxnLst/>
            <a:rect l="0" t="0" r="0" b="0"/>
            <a:pathLst>
              <a:path w="101639" h="196490">
                <a:moveTo>
                  <a:pt x="25416" y="31423"/>
                </a:moveTo>
                <a:lnTo>
                  <a:pt x="25416" y="40261"/>
                </a:lnTo>
                <a:lnTo>
                  <a:pt x="24710" y="42254"/>
                </a:lnTo>
                <a:lnTo>
                  <a:pt x="22043" y="46350"/>
                </a:lnTo>
                <a:lnTo>
                  <a:pt x="20387" y="52403"/>
                </a:lnTo>
                <a:lnTo>
                  <a:pt x="19945" y="55993"/>
                </a:lnTo>
                <a:lnTo>
                  <a:pt x="19454" y="61863"/>
                </a:lnTo>
                <a:lnTo>
                  <a:pt x="19323" y="64416"/>
                </a:lnTo>
                <a:lnTo>
                  <a:pt x="19178" y="72898"/>
                </a:lnTo>
                <a:lnTo>
                  <a:pt x="19085" y="92219"/>
                </a:lnTo>
                <a:lnTo>
                  <a:pt x="18371" y="96648"/>
                </a:lnTo>
                <a:lnTo>
                  <a:pt x="17190" y="101011"/>
                </a:lnTo>
                <a:lnTo>
                  <a:pt x="15696" y="105332"/>
                </a:lnTo>
                <a:lnTo>
                  <a:pt x="14699" y="109623"/>
                </a:lnTo>
                <a:lnTo>
                  <a:pt x="14036" y="113895"/>
                </a:lnTo>
                <a:lnTo>
                  <a:pt x="13593" y="118154"/>
                </a:lnTo>
                <a:lnTo>
                  <a:pt x="12592" y="123110"/>
                </a:lnTo>
                <a:lnTo>
                  <a:pt x="11219" y="128531"/>
                </a:lnTo>
                <a:lnTo>
                  <a:pt x="9597" y="134262"/>
                </a:lnTo>
                <a:lnTo>
                  <a:pt x="8516" y="139493"/>
                </a:lnTo>
                <a:lnTo>
                  <a:pt x="7795" y="144392"/>
                </a:lnTo>
                <a:lnTo>
                  <a:pt x="7315" y="149069"/>
                </a:lnTo>
                <a:lnTo>
                  <a:pt x="6994" y="152892"/>
                </a:lnTo>
                <a:lnTo>
                  <a:pt x="6639" y="159022"/>
                </a:lnTo>
                <a:lnTo>
                  <a:pt x="6480" y="165980"/>
                </a:lnTo>
                <a:lnTo>
                  <a:pt x="6438" y="169811"/>
                </a:lnTo>
                <a:lnTo>
                  <a:pt x="5704" y="173070"/>
                </a:lnTo>
                <a:lnTo>
                  <a:pt x="2004" y="181029"/>
                </a:lnTo>
                <a:lnTo>
                  <a:pt x="890" y="185638"/>
                </a:lnTo>
                <a:lnTo>
                  <a:pt x="395" y="190039"/>
                </a:lnTo>
                <a:lnTo>
                  <a:pt x="2" y="196489"/>
                </a:lnTo>
                <a:lnTo>
                  <a:pt x="0" y="141638"/>
                </a:lnTo>
                <a:lnTo>
                  <a:pt x="706" y="136649"/>
                </a:lnTo>
                <a:lnTo>
                  <a:pt x="1882" y="131207"/>
                </a:lnTo>
                <a:lnTo>
                  <a:pt x="3373" y="125462"/>
                </a:lnTo>
                <a:lnTo>
                  <a:pt x="4367" y="119516"/>
                </a:lnTo>
                <a:lnTo>
                  <a:pt x="5029" y="113435"/>
                </a:lnTo>
                <a:lnTo>
                  <a:pt x="5471" y="107264"/>
                </a:lnTo>
                <a:lnTo>
                  <a:pt x="5765" y="101033"/>
                </a:lnTo>
                <a:lnTo>
                  <a:pt x="6092" y="88466"/>
                </a:lnTo>
                <a:lnTo>
                  <a:pt x="6885" y="82152"/>
                </a:lnTo>
                <a:lnTo>
                  <a:pt x="8121" y="75826"/>
                </a:lnTo>
                <a:lnTo>
                  <a:pt x="9649" y="69491"/>
                </a:lnTo>
                <a:lnTo>
                  <a:pt x="10669" y="63857"/>
                </a:lnTo>
                <a:lnTo>
                  <a:pt x="11349" y="58690"/>
                </a:lnTo>
                <a:lnTo>
                  <a:pt x="11802" y="53834"/>
                </a:lnTo>
                <a:lnTo>
                  <a:pt x="12103" y="49186"/>
                </a:lnTo>
                <a:lnTo>
                  <a:pt x="12305" y="44676"/>
                </a:lnTo>
                <a:lnTo>
                  <a:pt x="12529" y="35902"/>
                </a:lnTo>
                <a:lnTo>
                  <a:pt x="12708" y="0"/>
                </a:lnTo>
                <a:lnTo>
                  <a:pt x="14591" y="1700"/>
                </a:lnTo>
                <a:lnTo>
                  <a:pt x="16081" y="3141"/>
                </a:lnTo>
                <a:lnTo>
                  <a:pt x="17075" y="4807"/>
                </a:lnTo>
                <a:lnTo>
                  <a:pt x="19179" y="10523"/>
                </a:lnTo>
                <a:lnTo>
                  <a:pt x="22173" y="14608"/>
                </a:lnTo>
                <a:lnTo>
                  <a:pt x="23961" y="16685"/>
                </a:lnTo>
                <a:lnTo>
                  <a:pt x="25857" y="18776"/>
                </a:lnTo>
                <a:lnTo>
                  <a:pt x="27828" y="20875"/>
                </a:lnTo>
                <a:lnTo>
                  <a:pt x="29848" y="23685"/>
                </a:lnTo>
                <a:lnTo>
                  <a:pt x="31901" y="26970"/>
                </a:lnTo>
                <a:lnTo>
                  <a:pt x="33976" y="30571"/>
                </a:lnTo>
                <a:lnTo>
                  <a:pt x="35358" y="34383"/>
                </a:lnTo>
                <a:lnTo>
                  <a:pt x="36280" y="38335"/>
                </a:lnTo>
                <a:lnTo>
                  <a:pt x="36894" y="42381"/>
                </a:lnTo>
                <a:lnTo>
                  <a:pt x="38010" y="46489"/>
                </a:lnTo>
                <a:lnTo>
                  <a:pt x="39460" y="50639"/>
                </a:lnTo>
                <a:lnTo>
                  <a:pt x="41132" y="54817"/>
                </a:lnTo>
                <a:lnTo>
                  <a:pt x="43660" y="59013"/>
                </a:lnTo>
                <a:lnTo>
                  <a:pt x="46757" y="63222"/>
                </a:lnTo>
                <a:lnTo>
                  <a:pt x="50233" y="67439"/>
                </a:lnTo>
                <a:lnTo>
                  <a:pt x="53256" y="72367"/>
                </a:lnTo>
                <a:lnTo>
                  <a:pt x="55978" y="77769"/>
                </a:lnTo>
                <a:lnTo>
                  <a:pt x="60885" y="88710"/>
                </a:lnTo>
                <a:lnTo>
                  <a:pt x="67617" y="102803"/>
                </a:lnTo>
                <a:lnTo>
                  <a:pt x="71941" y="111595"/>
                </a:lnTo>
                <a:lnTo>
                  <a:pt x="73377" y="115916"/>
                </a:lnTo>
                <a:lnTo>
                  <a:pt x="74333" y="120207"/>
                </a:lnTo>
                <a:lnTo>
                  <a:pt x="74971" y="124479"/>
                </a:lnTo>
                <a:lnTo>
                  <a:pt x="76809" y="128032"/>
                </a:lnTo>
                <a:lnTo>
                  <a:pt x="79446" y="131107"/>
                </a:lnTo>
                <a:lnTo>
                  <a:pt x="82616" y="133862"/>
                </a:lnTo>
                <a:lnTo>
                  <a:pt x="84729" y="137110"/>
                </a:lnTo>
                <a:lnTo>
                  <a:pt x="86138" y="140686"/>
                </a:lnTo>
                <a:lnTo>
                  <a:pt x="87077" y="144482"/>
                </a:lnTo>
                <a:lnTo>
                  <a:pt x="88121" y="150580"/>
                </a:lnTo>
                <a:lnTo>
                  <a:pt x="88399" y="153194"/>
                </a:lnTo>
                <a:lnTo>
                  <a:pt x="89291" y="155643"/>
                </a:lnTo>
                <a:lnTo>
                  <a:pt x="92164" y="160244"/>
                </a:lnTo>
                <a:lnTo>
                  <a:pt x="93212" y="163165"/>
                </a:lnTo>
                <a:lnTo>
                  <a:pt x="93911" y="166523"/>
                </a:lnTo>
                <a:lnTo>
                  <a:pt x="94377" y="170173"/>
                </a:lnTo>
                <a:lnTo>
                  <a:pt x="95394" y="172606"/>
                </a:lnTo>
                <a:lnTo>
                  <a:pt x="96778" y="174228"/>
                </a:lnTo>
                <a:lnTo>
                  <a:pt x="100698" y="176832"/>
                </a:lnTo>
                <a:lnTo>
                  <a:pt x="101020" y="177751"/>
                </a:lnTo>
                <a:lnTo>
                  <a:pt x="101473" y="182416"/>
                </a:lnTo>
                <a:lnTo>
                  <a:pt x="101638" y="189012"/>
                </a:lnTo>
                <a:lnTo>
                  <a:pt x="100940" y="189399"/>
                </a:lnTo>
                <a:lnTo>
                  <a:pt x="99769" y="189657"/>
                </a:lnTo>
                <a:lnTo>
                  <a:pt x="95310" y="190172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9" name="SMARTInkAnnotation237"/>
          <p:cNvSpPr/>
          <p:nvPr/>
        </p:nvSpPr>
        <p:spPr>
          <a:xfrm>
            <a:off x="2291224" y="2076450"/>
            <a:ext cx="44184" cy="19051"/>
          </a:xfrm>
          <a:custGeom>
            <a:avLst/>
            <a:gdLst/>
            <a:ahLst/>
            <a:cxnLst/>
            <a:rect l="0" t="0" r="0" b="0"/>
            <a:pathLst>
              <a:path w="44184" h="19051">
                <a:moveTo>
                  <a:pt x="31475" y="19050"/>
                </a:moveTo>
                <a:lnTo>
                  <a:pt x="28103" y="15679"/>
                </a:lnTo>
                <a:lnTo>
                  <a:pt x="26403" y="14686"/>
                </a:lnTo>
                <a:lnTo>
                  <a:pt x="24564" y="14024"/>
                </a:lnTo>
                <a:lnTo>
                  <a:pt x="22632" y="13582"/>
                </a:lnTo>
                <a:lnTo>
                  <a:pt x="20638" y="12583"/>
                </a:lnTo>
                <a:lnTo>
                  <a:pt x="18602" y="11211"/>
                </a:lnTo>
                <a:lnTo>
                  <a:pt x="16539" y="9590"/>
                </a:lnTo>
                <a:lnTo>
                  <a:pt x="14458" y="8510"/>
                </a:lnTo>
                <a:lnTo>
                  <a:pt x="12365" y="7790"/>
                </a:lnTo>
                <a:lnTo>
                  <a:pt x="7305" y="6634"/>
                </a:lnTo>
                <a:lnTo>
                  <a:pt x="6183" y="6539"/>
                </a:lnTo>
                <a:lnTo>
                  <a:pt x="4730" y="6476"/>
                </a:lnTo>
                <a:lnTo>
                  <a:pt x="0" y="6357"/>
                </a:lnTo>
                <a:lnTo>
                  <a:pt x="14649" y="6350"/>
                </a:lnTo>
                <a:lnTo>
                  <a:pt x="16728" y="5644"/>
                </a:lnTo>
                <a:lnTo>
                  <a:pt x="18820" y="4468"/>
                </a:lnTo>
                <a:lnTo>
                  <a:pt x="20920" y="2979"/>
                </a:lnTo>
                <a:lnTo>
                  <a:pt x="23733" y="1986"/>
                </a:lnTo>
                <a:lnTo>
                  <a:pt x="27019" y="1324"/>
                </a:lnTo>
                <a:lnTo>
                  <a:pt x="30622" y="883"/>
                </a:lnTo>
                <a:lnTo>
                  <a:pt x="33731" y="588"/>
                </a:lnTo>
                <a:lnTo>
                  <a:pt x="36509" y="392"/>
                </a:lnTo>
                <a:lnTo>
                  <a:pt x="44183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0" name="SMARTInkAnnotation238"/>
          <p:cNvSpPr/>
          <p:nvPr/>
        </p:nvSpPr>
        <p:spPr>
          <a:xfrm>
            <a:off x="2424363" y="2044700"/>
            <a:ext cx="25416" cy="107841"/>
          </a:xfrm>
          <a:custGeom>
            <a:avLst/>
            <a:gdLst/>
            <a:ahLst/>
            <a:cxnLst/>
            <a:rect l="0" t="0" r="0" b="0"/>
            <a:pathLst>
              <a:path w="25416" h="107841">
                <a:moveTo>
                  <a:pt x="0" y="0"/>
                </a:moveTo>
                <a:lnTo>
                  <a:pt x="0" y="5467"/>
                </a:lnTo>
                <a:lnTo>
                  <a:pt x="705" y="6467"/>
                </a:lnTo>
                <a:lnTo>
                  <a:pt x="1882" y="7839"/>
                </a:lnTo>
                <a:lnTo>
                  <a:pt x="3372" y="9459"/>
                </a:lnTo>
                <a:lnTo>
                  <a:pt x="3660" y="11245"/>
                </a:lnTo>
                <a:lnTo>
                  <a:pt x="3146" y="13141"/>
                </a:lnTo>
                <a:lnTo>
                  <a:pt x="2097" y="15111"/>
                </a:lnTo>
                <a:lnTo>
                  <a:pt x="2104" y="17129"/>
                </a:lnTo>
                <a:lnTo>
                  <a:pt x="2815" y="19181"/>
                </a:lnTo>
                <a:lnTo>
                  <a:pt x="3994" y="21254"/>
                </a:lnTo>
                <a:lnTo>
                  <a:pt x="4781" y="24047"/>
                </a:lnTo>
                <a:lnTo>
                  <a:pt x="5305" y="27320"/>
                </a:lnTo>
                <a:lnTo>
                  <a:pt x="5654" y="30913"/>
                </a:lnTo>
                <a:lnTo>
                  <a:pt x="5887" y="34014"/>
                </a:lnTo>
                <a:lnTo>
                  <a:pt x="6043" y="36787"/>
                </a:lnTo>
                <a:lnTo>
                  <a:pt x="6215" y="41750"/>
                </a:lnTo>
                <a:lnTo>
                  <a:pt x="6292" y="46307"/>
                </a:lnTo>
                <a:lnTo>
                  <a:pt x="7019" y="49216"/>
                </a:lnTo>
                <a:lnTo>
                  <a:pt x="8209" y="52566"/>
                </a:lnTo>
                <a:lnTo>
                  <a:pt x="9709" y="56211"/>
                </a:lnTo>
                <a:lnTo>
                  <a:pt x="10708" y="59346"/>
                </a:lnTo>
                <a:lnTo>
                  <a:pt x="11375" y="62142"/>
                </a:lnTo>
                <a:lnTo>
                  <a:pt x="11818" y="64711"/>
                </a:lnTo>
                <a:lnTo>
                  <a:pt x="12115" y="67835"/>
                </a:lnTo>
                <a:lnTo>
                  <a:pt x="12312" y="71329"/>
                </a:lnTo>
                <a:lnTo>
                  <a:pt x="12444" y="75069"/>
                </a:lnTo>
                <a:lnTo>
                  <a:pt x="13238" y="77563"/>
                </a:lnTo>
                <a:lnTo>
                  <a:pt x="14473" y="79225"/>
                </a:lnTo>
                <a:lnTo>
                  <a:pt x="16003" y="80333"/>
                </a:lnTo>
                <a:lnTo>
                  <a:pt x="16316" y="81778"/>
                </a:lnTo>
                <a:lnTo>
                  <a:pt x="15819" y="83446"/>
                </a:lnTo>
                <a:lnTo>
                  <a:pt x="14782" y="85264"/>
                </a:lnTo>
                <a:lnTo>
                  <a:pt x="14797" y="87182"/>
                </a:lnTo>
                <a:lnTo>
                  <a:pt x="15512" y="89165"/>
                </a:lnTo>
                <a:lnTo>
                  <a:pt x="16695" y="91193"/>
                </a:lnTo>
                <a:lnTo>
                  <a:pt x="17484" y="93251"/>
                </a:lnTo>
                <a:lnTo>
                  <a:pt x="18010" y="95328"/>
                </a:lnTo>
                <a:lnTo>
                  <a:pt x="18360" y="97419"/>
                </a:lnTo>
                <a:lnTo>
                  <a:pt x="18594" y="99518"/>
                </a:lnTo>
                <a:lnTo>
                  <a:pt x="18749" y="101623"/>
                </a:lnTo>
                <a:lnTo>
                  <a:pt x="19000" y="106700"/>
                </a:lnTo>
                <a:lnTo>
                  <a:pt x="19726" y="107117"/>
                </a:lnTo>
                <a:lnTo>
                  <a:pt x="20917" y="107394"/>
                </a:lnTo>
                <a:lnTo>
                  <a:pt x="24526" y="107840"/>
                </a:lnTo>
                <a:lnTo>
                  <a:pt x="24823" y="107171"/>
                </a:lnTo>
                <a:lnTo>
                  <a:pt x="25020" y="106019"/>
                </a:lnTo>
                <a:lnTo>
                  <a:pt x="25415" y="10160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1" name="SMARTInkAnnotation239"/>
          <p:cNvSpPr/>
          <p:nvPr/>
        </p:nvSpPr>
        <p:spPr>
          <a:xfrm>
            <a:off x="2526026" y="1981200"/>
            <a:ext cx="12709" cy="189506"/>
          </a:xfrm>
          <a:custGeom>
            <a:avLst/>
            <a:gdLst/>
            <a:ahLst/>
            <a:cxnLst/>
            <a:rect l="0" t="0" r="0" b="0"/>
            <a:pathLst>
              <a:path w="12709" h="189506">
                <a:moveTo>
                  <a:pt x="6354" y="0"/>
                </a:moveTo>
                <a:lnTo>
                  <a:pt x="9727" y="0"/>
                </a:lnTo>
                <a:lnTo>
                  <a:pt x="10720" y="705"/>
                </a:lnTo>
                <a:lnTo>
                  <a:pt x="11383" y="1881"/>
                </a:lnTo>
                <a:lnTo>
                  <a:pt x="11825" y="3371"/>
                </a:lnTo>
                <a:lnTo>
                  <a:pt x="12119" y="5069"/>
                </a:lnTo>
                <a:lnTo>
                  <a:pt x="12446" y="8838"/>
                </a:lnTo>
                <a:lnTo>
                  <a:pt x="12591" y="12865"/>
                </a:lnTo>
                <a:lnTo>
                  <a:pt x="12685" y="21199"/>
                </a:lnTo>
                <a:lnTo>
                  <a:pt x="12708" y="124884"/>
                </a:lnTo>
                <a:lnTo>
                  <a:pt x="12002" y="129117"/>
                </a:lnTo>
                <a:lnTo>
                  <a:pt x="10825" y="133350"/>
                </a:lnTo>
                <a:lnTo>
                  <a:pt x="9335" y="137583"/>
                </a:lnTo>
                <a:lnTo>
                  <a:pt x="8341" y="141111"/>
                </a:lnTo>
                <a:lnTo>
                  <a:pt x="7678" y="144169"/>
                </a:lnTo>
                <a:lnTo>
                  <a:pt x="7237" y="146912"/>
                </a:lnTo>
                <a:lnTo>
                  <a:pt x="6942" y="150153"/>
                </a:lnTo>
                <a:lnTo>
                  <a:pt x="6746" y="153724"/>
                </a:lnTo>
                <a:lnTo>
                  <a:pt x="6470" y="163611"/>
                </a:lnTo>
                <a:lnTo>
                  <a:pt x="6361" y="179830"/>
                </a:lnTo>
                <a:lnTo>
                  <a:pt x="7064" y="181270"/>
                </a:lnTo>
                <a:lnTo>
                  <a:pt x="8239" y="182230"/>
                </a:lnTo>
                <a:lnTo>
                  <a:pt x="9729" y="182870"/>
                </a:lnTo>
                <a:lnTo>
                  <a:pt x="10722" y="184002"/>
                </a:lnTo>
                <a:lnTo>
                  <a:pt x="11384" y="185462"/>
                </a:lnTo>
                <a:lnTo>
                  <a:pt x="12446" y="189505"/>
                </a:lnTo>
                <a:lnTo>
                  <a:pt x="11827" y="189131"/>
                </a:lnTo>
                <a:lnTo>
                  <a:pt x="10708" y="188176"/>
                </a:lnTo>
                <a:lnTo>
                  <a:pt x="7214" y="184945"/>
                </a:lnTo>
                <a:lnTo>
                  <a:pt x="0" y="17780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2" name="SMARTInkAnnotation240"/>
          <p:cNvSpPr/>
          <p:nvPr/>
        </p:nvSpPr>
        <p:spPr>
          <a:xfrm>
            <a:off x="2437093" y="1993901"/>
            <a:ext cx="165181" cy="12700"/>
          </a:xfrm>
          <a:custGeom>
            <a:avLst/>
            <a:gdLst/>
            <a:ahLst/>
            <a:cxnLst/>
            <a:rect l="0" t="0" r="0" b="0"/>
            <a:pathLst>
              <a:path w="165181" h="12700">
                <a:moveTo>
                  <a:pt x="6331" y="12699"/>
                </a:moveTo>
                <a:lnTo>
                  <a:pt x="6331" y="9328"/>
                </a:lnTo>
                <a:lnTo>
                  <a:pt x="5626" y="7629"/>
                </a:lnTo>
                <a:lnTo>
                  <a:pt x="4449" y="5791"/>
                </a:lnTo>
                <a:lnTo>
                  <a:pt x="0" y="28"/>
                </a:lnTo>
                <a:lnTo>
                  <a:pt x="20385" y="0"/>
                </a:lnTo>
                <a:lnTo>
                  <a:pt x="23466" y="705"/>
                </a:lnTo>
                <a:lnTo>
                  <a:pt x="26932" y="1881"/>
                </a:lnTo>
                <a:lnTo>
                  <a:pt x="30655" y="3370"/>
                </a:lnTo>
                <a:lnTo>
                  <a:pt x="34549" y="4363"/>
                </a:lnTo>
                <a:lnTo>
                  <a:pt x="38557" y="5025"/>
                </a:lnTo>
                <a:lnTo>
                  <a:pt x="42641" y="5466"/>
                </a:lnTo>
                <a:lnTo>
                  <a:pt x="46776" y="5760"/>
                </a:lnTo>
                <a:lnTo>
                  <a:pt x="50944" y="5957"/>
                </a:lnTo>
                <a:lnTo>
                  <a:pt x="60047" y="6174"/>
                </a:lnTo>
                <a:lnTo>
                  <a:pt x="82566" y="6326"/>
                </a:lnTo>
                <a:lnTo>
                  <a:pt x="86100" y="7039"/>
                </a:lnTo>
                <a:lnTo>
                  <a:pt x="89868" y="8220"/>
                </a:lnTo>
                <a:lnTo>
                  <a:pt x="93793" y="9713"/>
                </a:lnTo>
                <a:lnTo>
                  <a:pt x="97820" y="10708"/>
                </a:lnTo>
                <a:lnTo>
                  <a:pt x="101918" y="11372"/>
                </a:lnTo>
                <a:lnTo>
                  <a:pt x="106061" y="11814"/>
                </a:lnTo>
                <a:lnTo>
                  <a:pt x="110942" y="12109"/>
                </a:lnTo>
                <a:lnTo>
                  <a:pt x="122012" y="12437"/>
                </a:lnTo>
                <a:lnTo>
                  <a:pt x="136779" y="12621"/>
                </a:lnTo>
                <a:lnTo>
                  <a:pt x="142010" y="11941"/>
                </a:lnTo>
                <a:lnTo>
                  <a:pt x="147615" y="10783"/>
                </a:lnTo>
                <a:lnTo>
                  <a:pt x="165180" y="6349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3" name="SMARTInkAnnotation241"/>
          <p:cNvSpPr/>
          <p:nvPr/>
        </p:nvSpPr>
        <p:spPr>
          <a:xfrm>
            <a:off x="2900912" y="2019300"/>
            <a:ext cx="31745" cy="139567"/>
          </a:xfrm>
          <a:custGeom>
            <a:avLst/>
            <a:gdLst/>
            <a:ahLst/>
            <a:cxnLst/>
            <a:rect l="0" t="0" r="0" b="0"/>
            <a:pathLst>
              <a:path w="31745" h="139567">
                <a:moveTo>
                  <a:pt x="25413" y="0"/>
                </a:moveTo>
                <a:lnTo>
                  <a:pt x="28786" y="0"/>
                </a:lnTo>
                <a:lnTo>
                  <a:pt x="29780" y="705"/>
                </a:lnTo>
                <a:lnTo>
                  <a:pt x="30442" y="1881"/>
                </a:lnTo>
                <a:lnTo>
                  <a:pt x="31178" y="5069"/>
                </a:lnTo>
                <a:lnTo>
                  <a:pt x="31506" y="8838"/>
                </a:lnTo>
                <a:lnTo>
                  <a:pt x="31690" y="11555"/>
                </a:lnTo>
                <a:lnTo>
                  <a:pt x="31744" y="19103"/>
                </a:lnTo>
                <a:lnTo>
                  <a:pt x="31046" y="21907"/>
                </a:lnTo>
                <a:lnTo>
                  <a:pt x="29874" y="24483"/>
                </a:lnTo>
                <a:lnTo>
                  <a:pt x="28387" y="26905"/>
                </a:lnTo>
                <a:lnTo>
                  <a:pt x="27396" y="29931"/>
                </a:lnTo>
                <a:lnTo>
                  <a:pt x="26735" y="33360"/>
                </a:lnTo>
                <a:lnTo>
                  <a:pt x="26294" y="37056"/>
                </a:lnTo>
                <a:lnTo>
                  <a:pt x="25295" y="40932"/>
                </a:lnTo>
                <a:lnTo>
                  <a:pt x="23922" y="44927"/>
                </a:lnTo>
                <a:lnTo>
                  <a:pt x="22301" y="49001"/>
                </a:lnTo>
                <a:lnTo>
                  <a:pt x="20515" y="53129"/>
                </a:lnTo>
                <a:lnTo>
                  <a:pt x="16647" y="61477"/>
                </a:lnTo>
                <a:lnTo>
                  <a:pt x="15333" y="65680"/>
                </a:lnTo>
                <a:lnTo>
                  <a:pt x="14457" y="69892"/>
                </a:lnTo>
                <a:lnTo>
                  <a:pt x="13873" y="74111"/>
                </a:lnTo>
                <a:lnTo>
                  <a:pt x="12778" y="78335"/>
                </a:lnTo>
                <a:lnTo>
                  <a:pt x="11342" y="82562"/>
                </a:lnTo>
                <a:lnTo>
                  <a:pt x="9678" y="86791"/>
                </a:lnTo>
                <a:lnTo>
                  <a:pt x="8570" y="91022"/>
                </a:lnTo>
                <a:lnTo>
                  <a:pt x="7830" y="95254"/>
                </a:lnTo>
                <a:lnTo>
                  <a:pt x="7337" y="99486"/>
                </a:lnTo>
                <a:lnTo>
                  <a:pt x="6303" y="103013"/>
                </a:lnTo>
                <a:lnTo>
                  <a:pt x="4907" y="106069"/>
                </a:lnTo>
                <a:lnTo>
                  <a:pt x="3270" y="108813"/>
                </a:lnTo>
                <a:lnTo>
                  <a:pt x="2179" y="111348"/>
                </a:lnTo>
                <a:lnTo>
                  <a:pt x="1452" y="113743"/>
                </a:lnTo>
                <a:lnTo>
                  <a:pt x="967" y="116045"/>
                </a:lnTo>
                <a:lnTo>
                  <a:pt x="644" y="118991"/>
                </a:lnTo>
                <a:lnTo>
                  <a:pt x="428" y="122366"/>
                </a:lnTo>
                <a:lnTo>
                  <a:pt x="189" y="129174"/>
                </a:lnTo>
                <a:lnTo>
                  <a:pt x="0" y="139566"/>
                </a:lnTo>
                <a:lnTo>
                  <a:pt x="705" y="138905"/>
                </a:lnTo>
                <a:lnTo>
                  <a:pt x="6351" y="13335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4" name="SMARTInkAnnotation242"/>
          <p:cNvSpPr/>
          <p:nvPr/>
        </p:nvSpPr>
        <p:spPr>
          <a:xfrm>
            <a:off x="3085197" y="1981200"/>
            <a:ext cx="171504" cy="145051"/>
          </a:xfrm>
          <a:custGeom>
            <a:avLst/>
            <a:gdLst/>
            <a:ahLst/>
            <a:cxnLst/>
            <a:rect l="0" t="0" r="0" b="0"/>
            <a:pathLst>
              <a:path w="171504" h="145051">
                <a:moveTo>
                  <a:pt x="6331" y="88899"/>
                </a:moveTo>
                <a:lnTo>
                  <a:pt x="6331" y="128220"/>
                </a:lnTo>
                <a:lnTo>
                  <a:pt x="5625" y="130635"/>
                </a:lnTo>
                <a:lnTo>
                  <a:pt x="4449" y="132951"/>
                </a:lnTo>
                <a:lnTo>
                  <a:pt x="860" y="138367"/>
                </a:lnTo>
                <a:lnTo>
                  <a:pt x="370" y="140988"/>
                </a:lnTo>
                <a:lnTo>
                  <a:pt x="55" y="145050"/>
                </a:lnTo>
                <a:lnTo>
                  <a:pt x="0" y="142382"/>
                </a:lnTo>
                <a:lnTo>
                  <a:pt x="698" y="141488"/>
                </a:lnTo>
                <a:lnTo>
                  <a:pt x="1870" y="140892"/>
                </a:lnTo>
                <a:lnTo>
                  <a:pt x="3357" y="140494"/>
                </a:lnTo>
                <a:lnTo>
                  <a:pt x="4349" y="138818"/>
                </a:lnTo>
                <a:lnTo>
                  <a:pt x="5009" y="136290"/>
                </a:lnTo>
                <a:lnTo>
                  <a:pt x="5450" y="133193"/>
                </a:lnTo>
                <a:lnTo>
                  <a:pt x="7156" y="130423"/>
                </a:lnTo>
                <a:lnTo>
                  <a:pt x="9705" y="127871"/>
                </a:lnTo>
                <a:lnTo>
                  <a:pt x="12816" y="125464"/>
                </a:lnTo>
                <a:lnTo>
                  <a:pt x="15596" y="122448"/>
                </a:lnTo>
                <a:lnTo>
                  <a:pt x="18156" y="119026"/>
                </a:lnTo>
                <a:lnTo>
                  <a:pt x="20568" y="115334"/>
                </a:lnTo>
                <a:lnTo>
                  <a:pt x="23589" y="111461"/>
                </a:lnTo>
                <a:lnTo>
                  <a:pt x="27014" y="107468"/>
                </a:lnTo>
                <a:lnTo>
                  <a:pt x="30710" y="103396"/>
                </a:lnTo>
                <a:lnTo>
                  <a:pt x="33880" y="99269"/>
                </a:lnTo>
                <a:lnTo>
                  <a:pt x="36698" y="95107"/>
                </a:lnTo>
                <a:lnTo>
                  <a:pt x="39284" y="90921"/>
                </a:lnTo>
                <a:lnTo>
                  <a:pt x="41714" y="86014"/>
                </a:lnTo>
                <a:lnTo>
                  <a:pt x="44039" y="80626"/>
                </a:lnTo>
                <a:lnTo>
                  <a:pt x="46296" y="74917"/>
                </a:lnTo>
                <a:lnTo>
                  <a:pt x="48506" y="69700"/>
                </a:lnTo>
                <a:lnTo>
                  <a:pt x="52845" y="60141"/>
                </a:lnTo>
                <a:lnTo>
                  <a:pt x="59257" y="46825"/>
                </a:lnTo>
                <a:lnTo>
                  <a:pt x="65628" y="33943"/>
                </a:lnTo>
                <a:lnTo>
                  <a:pt x="67042" y="29684"/>
                </a:lnTo>
                <a:lnTo>
                  <a:pt x="67985" y="25434"/>
                </a:lnTo>
                <a:lnTo>
                  <a:pt x="68613" y="21189"/>
                </a:lnTo>
                <a:lnTo>
                  <a:pt x="69738" y="17654"/>
                </a:lnTo>
                <a:lnTo>
                  <a:pt x="71194" y="14591"/>
                </a:lnTo>
                <a:lnTo>
                  <a:pt x="72871" y="11844"/>
                </a:lnTo>
                <a:lnTo>
                  <a:pt x="73989" y="9307"/>
                </a:lnTo>
                <a:lnTo>
                  <a:pt x="74734" y="6910"/>
                </a:lnTo>
                <a:lnTo>
                  <a:pt x="75231" y="4607"/>
                </a:lnTo>
                <a:lnTo>
                  <a:pt x="76268" y="3071"/>
                </a:lnTo>
                <a:lnTo>
                  <a:pt x="77666" y="2047"/>
                </a:lnTo>
                <a:lnTo>
                  <a:pt x="81608" y="404"/>
                </a:lnTo>
                <a:lnTo>
                  <a:pt x="81931" y="975"/>
                </a:lnTo>
                <a:lnTo>
                  <a:pt x="82291" y="3490"/>
                </a:lnTo>
                <a:lnTo>
                  <a:pt x="81681" y="5149"/>
                </a:lnTo>
                <a:lnTo>
                  <a:pt x="79121" y="8873"/>
                </a:lnTo>
                <a:lnTo>
                  <a:pt x="77512" y="12880"/>
                </a:lnTo>
                <a:lnTo>
                  <a:pt x="77082" y="14937"/>
                </a:lnTo>
                <a:lnTo>
                  <a:pt x="76796" y="17719"/>
                </a:lnTo>
                <a:lnTo>
                  <a:pt x="76606" y="20985"/>
                </a:lnTo>
                <a:lnTo>
                  <a:pt x="76479" y="24573"/>
                </a:lnTo>
                <a:lnTo>
                  <a:pt x="77100" y="28376"/>
                </a:lnTo>
                <a:lnTo>
                  <a:pt x="78220" y="32323"/>
                </a:lnTo>
                <a:lnTo>
                  <a:pt x="79673" y="36365"/>
                </a:lnTo>
                <a:lnTo>
                  <a:pt x="80642" y="40471"/>
                </a:lnTo>
                <a:lnTo>
                  <a:pt x="81287" y="44619"/>
                </a:lnTo>
                <a:lnTo>
                  <a:pt x="81718" y="48796"/>
                </a:lnTo>
                <a:lnTo>
                  <a:pt x="82711" y="52992"/>
                </a:lnTo>
                <a:lnTo>
                  <a:pt x="84078" y="57200"/>
                </a:lnTo>
                <a:lnTo>
                  <a:pt x="85696" y="61416"/>
                </a:lnTo>
                <a:lnTo>
                  <a:pt x="86775" y="65638"/>
                </a:lnTo>
                <a:lnTo>
                  <a:pt x="87494" y="69864"/>
                </a:lnTo>
                <a:lnTo>
                  <a:pt x="87974" y="74093"/>
                </a:lnTo>
                <a:lnTo>
                  <a:pt x="88999" y="78323"/>
                </a:lnTo>
                <a:lnTo>
                  <a:pt x="90389" y="82554"/>
                </a:lnTo>
                <a:lnTo>
                  <a:pt x="92021" y="86786"/>
                </a:lnTo>
                <a:lnTo>
                  <a:pt x="93816" y="90313"/>
                </a:lnTo>
                <a:lnTo>
                  <a:pt x="95718" y="93369"/>
                </a:lnTo>
                <a:lnTo>
                  <a:pt x="97692" y="96113"/>
                </a:lnTo>
                <a:lnTo>
                  <a:pt x="99714" y="98647"/>
                </a:lnTo>
                <a:lnTo>
                  <a:pt x="101768" y="101042"/>
                </a:lnTo>
                <a:lnTo>
                  <a:pt x="103844" y="103345"/>
                </a:lnTo>
                <a:lnTo>
                  <a:pt x="106639" y="105585"/>
                </a:lnTo>
                <a:lnTo>
                  <a:pt x="109915" y="107784"/>
                </a:lnTo>
                <a:lnTo>
                  <a:pt x="113511" y="109956"/>
                </a:lnTo>
                <a:lnTo>
                  <a:pt x="116614" y="111404"/>
                </a:lnTo>
                <a:lnTo>
                  <a:pt x="121944" y="113012"/>
                </a:lnTo>
                <a:lnTo>
                  <a:pt x="126667" y="113727"/>
                </a:lnTo>
                <a:lnTo>
                  <a:pt x="131825" y="114045"/>
                </a:lnTo>
                <a:lnTo>
                  <a:pt x="141962" y="114224"/>
                </a:lnTo>
                <a:lnTo>
                  <a:pt x="147330" y="114266"/>
                </a:lnTo>
                <a:lnTo>
                  <a:pt x="149750" y="113572"/>
                </a:lnTo>
                <a:lnTo>
                  <a:pt x="154321" y="110918"/>
                </a:lnTo>
                <a:lnTo>
                  <a:pt x="155823" y="109223"/>
                </a:lnTo>
                <a:lnTo>
                  <a:pt x="156824" y="107387"/>
                </a:lnTo>
                <a:lnTo>
                  <a:pt x="157492" y="105458"/>
                </a:lnTo>
                <a:lnTo>
                  <a:pt x="160115" y="101433"/>
                </a:lnTo>
                <a:lnTo>
                  <a:pt x="163635" y="97292"/>
                </a:lnTo>
                <a:lnTo>
                  <a:pt x="167553" y="93100"/>
                </a:lnTo>
                <a:lnTo>
                  <a:pt x="168880" y="90288"/>
                </a:lnTo>
                <a:lnTo>
                  <a:pt x="169764" y="87003"/>
                </a:lnTo>
                <a:lnTo>
                  <a:pt x="170354" y="83402"/>
                </a:lnTo>
                <a:lnTo>
                  <a:pt x="170747" y="80295"/>
                </a:lnTo>
                <a:lnTo>
                  <a:pt x="171009" y="77519"/>
                </a:lnTo>
                <a:lnTo>
                  <a:pt x="171184" y="74962"/>
                </a:lnTo>
                <a:lnTo>
                  <a:pt x="171301" y="71847"/>
                </a:lnTo>
                <a:lnTo>
                  <a:pt x="171465" y="61426"/>
                </a:lnTo>
                <a:lnTo>
                  <a:pt x="171503" y="55993"/>
                </a:lnTo>
                <a:lnTo>
                  <a:pt x="170807" y="53556"/>
                </a:lnTo>
                <a:lnTo>
                  <a:pt x="169637" y="51226"/>
                </a:lnTo>
                <a:lnTo>
                  <a:pt x="168152" y="48967"/>
                </a:lnTo>
                <a:lnTo>
                  <a:pt x="167867" y="46050"/>
                </a:lnTo>
                <a:lnTo>
                  <a:pt x="168383" y="42694"/>
                </a:lnTo>
                <a:lnTo>
                  <a:pt x="169433" y="39046"/>
                </a:lnTo>
                <a:lnTo>
                  <a:pt x="169428" y="35908"/>
                </a:lnTo>
                <a:lnTo>
                  <a:pt x="168718" y="33111"/>
                </a:lnTo>
                <a:lnTo>
                  <a:pt x="167539" y="30541"/>
                </a:lnTo>
                <a:lnTo>
                  <a:pt x="166753" y="27416"/>
                </a:lnTo>
                <a:lnTo>
                  <a:pt x="166228" y="23921"/>
                </a:lnTo>
                <a:lnTo>
                  <a:pt x="165879" y="20181"/>
                </a:lnTo>
                <a:lnTo>
                  <a:pt x="165646" y="16982"/>
                </a:lnTo>
                <a:lnTo>
                  <a:pt x="165491" y="14143"/>
                </a:lnTo>
                <a:lnTo>
                  <a:pt x="165318" y="9108"/>
                </a:lnTo>
                <a:lnTo>
                  <a:pt x="165180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5" name="SMARTInkAnnotation243"/>
          <p:cNvSpPr/>
          <p:nvPr/>
        </p:nvSpPr>
        <p:spPr>
          <a:xfrm>
            <a:off x="3612552" y="1968500"/>
            <a:ext cx="25417" cy="165101"/>
          </a:xfrm>
          <a:custGeom>
            <a:avLst/>
            <a:gdLst/>
            <a:ahLst/>
            <a:cxnLst/>
            <a:rect l="0" t="0" r="0" b="0"/>
            <a:pathLst>
              <a:path w="25417" h="165101">
                <a:moveTo>
                  <a:pt x="0" y="0"/>
                </a:moveTo>
                <a:lnTo>
                  <a:pt x="3373" y="0"/>
                </a:lnTo>
                <a:lnTo>
                  <a:pt x="4367" y="705"/>
                </a:lnTo>
                <a:lnTo>
                  <a:pt x="5030" y="1881"/>
                </a:lnTo>
                <a:lnTo>
                  <a:pt x="5766" y="5069"/>
                </a:lnTo>
                <a:lnTo>
                  <a:pt x="6093" y="8838"/>
                </a:lnTo>
                <a:lnTo>
                  <a:pt x="6180" y="11537"/>
                </a:lnTo>
                <a:lnTo>
                  <a:pt x="6331" y="26666"/>
                </a:lnTo>
                <a:lnTo>
                  <a:pt x="6355" y="146912"/>
                </a:lnTo>
                <a:lnTo>
                  <a:pt x="7060" y="149447"/>
                </a:lnTo>
                <a:lnTo>
                  <a:pt x="8237" y="151842"/>
                </a:lnTo>
                <a:lnTo>
                  <a:pt x="9727" y="154144"/>
                </a:lnTo>
                <a:lnTo>
                  <a:pt x="11427" y="156385"/>
                </a:lnTo>
                <a:lnTo>
                  <a:pt x="13266" y="158585"/>
                </a:lnTo>
                <a:lnTo>
                  <a:pt x="18723" y="164718"/>
                </a:lnTo>
                <a:lnTo>
                  <a:pt x="19542" y="164845"/>
                </a:lnTo>
                <a:lnTo>
                  <a:pt x="20794" y="164930"/>
                </a:lnTo>
                <a:lnTo>
                  <a:pt x="25416" y="16510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6" name="SMARTInkAnnotation244"/>
          <p:cNvSpPr/>
          <p:nvPr/>
        </p:nvSpPr>
        <p:spPr>
          <a:xfrm>
            <a:off x="3512057" y="1949450"/>
            <a:ext cx="144974" cy="44451"/>
          </a:xfrm>
          <a:custGeom>
            <a:avLst/>
            <a:gdLst/>
            <a:ahLst/>
            <a:cxnLst/>
            <a:rect l="0" t="0" r="0" b="0"/>
            <a:pathLst>
              <a:path w="144974" h="44451">
                <a:moveTo>
                  <a:pt x="17894" y="44450"/>
                </a:moveTo>
                <a:lnTo>
                  <a:pt x="12423" y="33515"/>
                </a:lnTo>
                <a:lnTo>
                  <a:pt x="11423" y="32221"/>
                </a:lnTo>
                <a:lnTo>
                  <a:pt x="10050" y="30653"/>
                </a:lnTo>
                <a:lnTo>
                  <a:pt x="8429" y="28902"/>
                </a:lnTo>
                <a:lnTo>
                  <a:pt x="6642" y="27734"/>
                </a:lnTo>
                <a:lnTo>
                  <a:pt x="2774" y="26437"/>
                </a:lnTo>
                <a:lnTo>
                  <a:pt x="0" y="25707"/>
                </a:lnTo>
                <a:lnTo>
                  <a:pt x="317" y="25605"/>
                </a:lnTo>
                <a:lnTo>
                  <a:pt x="2552" y="25491"/>
                </a:lnTo>
                <a:lnTo>
                  <a:pt x="4136" y="24755"/>
                </a:lnTo>
                <a:lnTo>
                  <a:pt x="5898" y="23559"/>
                </a:lnTo>
                <a:lnTo>
                  <a:pt x="10426" y="19940"/>
                </a:lnTo>
                <a:lnTo>
                  <a:pt x="14810" y="19446"/>
                </a:lnTo>
                <a:lnTo>
                  <a:pt x="17956" y="19314"/>
                </a:lnTo>
                <a:lnTo>
                  <a:pt x="21466" y="18520"/>
                </a:lnTo>
                <a:lnTo>
                  <a:pt x="25217" y="17285"/>
                </a:lnTo>
                <a:lnTo>
                  <a:pt x="29130" y="15757"/>
                </a:lnTo>
                <a:lnTo>
                  <a:pt x="32444" y="14738"/>
                </a:lnTo>
                <a:lnTo>
                  <a:pt x="35361" y="14058"/>
                </a:lnTo>
                <a:lnTo>
                  <a:pt x="38010" y="13605"/>
                </a:lnTo>
                <a:lnTo>
                  <a:pt x="41189" y="13303"/>
                </a:lnTo>
                <a:lnTo>
                  <a:pt x="44720" y="13102"/>
                </a:lnTo>
                <a:lnTo>
                  <a:pt x="48486" y="12968"/>
                </a:lnTo>
                <a:lnTo>
                  <a:pt x="63905" y="12779"/>
                </a:lnTo>
                <a:lnTo>
                  <a:pt x="69042" y="12047"/>
                </a:lnTo>
                <a:lnTo>
                  <a:pt x="73878" y="10853"/>
                </a:lnTo>
                <a:lnTo>
                  <a:pt x="78515" y="9352"/>
                </a:lnTo>
                <a:lnTo>
                  <a:pt x="83724" y="8351"/>
                </a:lnTo>
                <a:lnTo>
                  <a:pt x="89315" y="7684"/>
                </a:lnTo>
                <a:lnTo>
                  <a:pt x="95160" y="7239"/>
                </a:lnTo>
                <a:lnTo>
                  <a:pt x="101174" y="6237"/>
                </a:lnTo>
                <a:lnTo>
                  <a:pt x="107302" y="4864"/>
                </a:lnTo>
                <a:lnTo>
                  <a:pt x="113505" y="3242"/>
                </a:lnTo>
                <a:lnTo>
                  <a:pt x="119759" y="2161"/>
                </a:lnTo>
                <a:lnTo>
                  <a:pt x="126046" y="1441"/>
                </a:lnTo>
                <a:lnTo>
                  <a:pt x="144973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7" name="SMARTInkAnnotation245"/>
          <p:cNvSpPr/>
          <p:nvPr/>
        </p:nvSpPr>
        <p:spPr>
          <a:xfrm>
            <a:off x="3771426" y="1955800"/>
            <a:ext cx="57162" cy="203088"/>
          </a:xfrm>
          <a:custGeom>
            <a:avLst/>
            <a:gdLst/>
            <a:ahLst/>
            <a:cxnLst/>
            <a:rect l="0" t="0" r="0" b="0"/>
            <a:pathLst>
              <a:path w="57162" h="203088">
                <a:moveTo>
                  <a:pt x="57161" y="0"/>
                </a:moveTo>
                <a:lnTo>
                  <a:pt x="57161" y="3371"/>
                </a:lnTo>
                <a:lnTo>
                  <a:pt x="56455" y="5070"/>
                </a:lnTo>
                <a:lnTo>
                  <a:pt x="55278" y="6907"/>
                </a:lnTo>
                <a:lnTo>
                  <a:pt x="53788" y="8838"/>
                </a:lnTo>
                <a:lnTo>
                  <a:pt x="52794" y="11537"/>
                </a:lnTo>
                <a:lnTo>
                  <a:pt x="52131" y="14747"/>
                </a:lnTo>
                <a:lnTo>
                  <a:pt x="51690" y="18298"/>
                </a:lnTo>
                <a:lnTo>
                  <a:pt x="50690" y="22076"/>
                </a:lnTo>
                <a:lnTo>
                  <a:pt x="49316" y="26006"/>
                </a:lnTo>
                <a:lnTo>
                  <a:pt x="47695" y="30038"/>
                </a:lnTo>
                <a:lnTo>
                  <a:pt x="45908" y="34136"/>
                </a:lnTo>
                <a:lnTo>
                  <a:pt x="42041" y="42453"/>
                </a:lnTo>
                <a:lnTo>
                  <a:pt x="40727" y="45941"/>
                </a:lnTo>
                <a:lnTo>
                  <a:pt x="39267" y="51698"/>
                </a:lnTo>
                <a:lnTo>
                  <a:pt x="38172" y="54926"/>
                </a:lnTo>
                <a:lnTo>
                  <a:pt x="36735" y="58490"/>
                </a:lnTo>
                <a:lnTo>
                  <a:pt x="35072" y="62277"/>
                </a:lnTo>
                <a:lnTo>
                  <a:pt x="31341" y="70247"/>
                </a:lnTo>
                <a:lnTo>
                  <a:pt x="29358" y="74348"/>
                </a:lnTo>
                <a:lnTo>
                  <a:pt x="27329" y="79199"/>
                </a:lnTo>
                <a:lnTo>
                  <a:pt x="25271" y="84549"/>
                </a:lnTo>
                <a:lnTo>
                  <a:pt x="23193" y="90233"/>
                </a:lnTo>
                <a:lnTo>
                  <a:pt x="21808" y="95433"/>
                </a:lnTo>
                <a:lnTo>
                  <a:pt x="20884" y="100311"/>
                </a:lnTo>
                <a:lnTo>
                  <a:pt x="20269" y="104974"/>
                </a:lnTo>
                <a:lnTo>
                  <a:pt x="19152" y="110199"/>
                </a:lnTo>
                <a:lnTo>
                  <a:pt x="17702" y="115800"/>
                </a:lnTo>
                <a:lnTo>
                  <a:pt x="16029" y="121650"/>
                </a:lnTo>
                <a:lnTo>
                  <a:pt x="14914" y="126961"/>
                </a:lnTo>
                <a:lnTo>
                  <a:pt x="14170" y="131913"/>
                </a:lnTo>
                <a:lnTo>
                  <a:pt x="13674" y="136625"/>
                </a:lnTo>
                <a:lnTo>
                  <a:pt x="12638" y="141178"/>
                </a:lnTo>
                <a:lnTo>
                  <a:pt x="11241" y="145624"/>
                </a:lnTo>
                <a:lnTo>
                  <a:pt x="9604" y="150000"/>
                </a:lnTo>
                <a:lnTo>
                  <a:pt x="8512" y="154328"/>
                </a:lnTo>
                <a:lnTo>
                  <a:pt x="7784" y="158624"/>
                </a:lnTo>
                <a:lnTo>
                  <a:pt x="7300" y="162899"/>
                </a:lnTo>
                <a:lnTo>
                  <a:pt x="6270" y="167161"/>
                </a:lnTo>
                <a:lnTo>
                  <a:pt x="4878" y="171413"/>
                </a:lnTo>
                <a:lnTo>
                  <a:pt x="3244" y="175658"/>
                </a:lnTo>
                <a:lnTo>
                  <a:pt x="2155" y="179194"/>
                </a:lnTo>
                <a:lnTo>
                  <a:pt x="943" y="185005"/>
                </a:lnTo>
                <a:lnTo>
                  <a:pt x="405" y="189939"/>
                </a:lnTo>
                <a:lnTo>
                  <a:pt x="166" y="194484"/>
                </a:lnTo>
                <a:lnTo>
                  <a:pt x="0" y="201913"/>
                </a:lnTo>
                <a:lnTo>
                  <a:pt x="698" y="202342"/>
                </a:lnTo>
                <a:lnTo>
                  <a:pt x="1869" y="202628"/>
                </a:lnTo>
                <a:lnTo>
                  <a:pt x="5448" y="203087"/>
                </a:lnTo>
                <a:lnTo>
                  <a:pt x="6448" y="202419"/>
                </a:lnTo>
                <a:lnTo>
                  <a:pt x="7820" y="201268"/>
                </a:lnTo>
                <a:lnTo>
                  <a:pt x="12683" y="19685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8" name="SMARTInkAnnotation246"/>
          <p:cNvSpPr/>
          <p:nvPr/>
        </p:nvSpPr>
        <p:spPr>
          <a:xfrm>
            <a:off x="3879419" y="1939441"/>
            <a:ext cx="20871" cy="251309"/>
          </a:xfrm>
          <a:custGeom>
            <a:avLst/>
            <a:gdLst/>
            <a:ahLst/>
            <a:cxnLst/>
            <a:rect l="0" t="0" r="0" b="0"/>
            <a:pathLst>
              <a:path w="20871" h="251309">
                <a:moveTo>
                  <a:pt x="0" y="3659"/>
                </a:moveTo>
                <a:lnTo>
                  <a:pt x="3372" y="288"/>
                </a:lnTo>
                <a:lnTo>
                  <a:pt x="5072" y="0"/>
                </a:lnTo>
                <a:lnTo>
                  <a:pt x="6911" y="514"/>
                </a:lnTo>
                <a:lnTo>
                  <a:pt x="8843" y="1562"/>
                </a:lnTo>
                <a:lnTo>
                  <a:pt x="10132" y="2967"/>
                </a:lnTo>
                <a:lnTo>
                  <a:pt x="10991" y="4608"/>
                </a:lnTo>
                <a:lnTo>
                  <a:pt x="11563" y="6408"/>
                </a:lnTo>
                <a:lnTo>
                  <a:pt x="12198" y="10290"/>
                </a:lnTo>
                <a:lnTo>
                  <a:pt x="12481" y="15073"/>
                </a:lnTo>
                <a:lnTo>
                  <a:pt x="12607" y="21902"/>
                </a:lnTo>
                <a:lnTo>
                  <a:pt x="14053" y="25699"/>
                </a:lnTo>
                <a:lnTo>
                  <a:pt x="16428" y="29641"/>
                </a:lnTo>
                <a:lnTo>
                  <a:pt x="19424" y="33680"/>
                </a:lnTo>
                <a:lnTo>
                  <a:pt x="20715" y="37784"/>
                </a:lnTo>
                <a:lnTo>
                  <a:pt x="20870" y="41931"/>
                </a:lnTo>
                <a:lnTo>
                  <a:pt x="20268" y="46107"/>
                </a:lnTo>
                <a:lnTo>
                  <a:pt x="19865" y="51007"/>
                </a:lnTo>
                <a:lnTo>
                  <a:pt x="19598" y="56391"/>
                </a:lnTo>
                <a:lnTo>
                  <a:pt x="19419" y="62097"/>
                </a:lnTo>
                <a:lnTo>
                  <a:pt x="18593" y="68017"/>
                </a:lnTo>
                <a:lnTo>
                  <a:pt x="17338" y="74081"/>
                </a:lnTo>
                <a:lnTo>
                  <a:pt x="15794" y="80240"/>
                </a:lnTo>
                <a:lnTo>
                  <a:pt x="14765" y="86463"/>
                </a:lnTo>
                <a:lnTo>
                  <a:pt x="14080" y="92728"/>
                </a:lnTo>
                <a:lnTo>
                  <a:pt x="13622" y="99022"/>
                </a:lnTo>
                <a:lnTo>
                  <a:pt x="12612" y="104628"/>
                </a:lnTo>
                <a:lnTo>
                  <a:pt x="11232" y="109777"/>
                </a:lnTo>
                <a:lnTo>
                  <a:pt x="9605" y="114621"/>
                </a:lnTo>
                <a:lnTo>
                  <a:pt x="8522" y="119967"/>
                </a:lnTo>
                <a:lnTo>
                  <a:pt x="7799" y="125647"/>
                </a:lnTo>
                <a:lnTo>
                  <a:pt x="7317" y="131551"/>
                </a:lnTo>
                <a:lnTo>
                  <a:pt x="6996" y="137604"/>
                </a:lnTo>
                <a:lnTo>
                  <a:pt x="6639" y="149973"/>
                </a:lnTo>
                <a:lnTo>
                  <a:pt x="5838" y="156235"/>
                </a:lnTo>
                <a:lnTo>
                  <a:pt x="4598" y="162526"/>
                </a:lnTo>
                <a:lnTo>
                  <a:pt x="3066" y="168837"/>
                </a:lnTo>
                <a:lnTo>
                  <a:pt x="2043" y="174455"/>
                </a:lnTo>
                <a:lnTo>
                  <a:pt x="1362" y="179612"/>
                </a:lnTo>
                <a:lnTo>
                  <a:pt x="908" y="184461"/>
                </a:lnTo>
                <a:lnTo>
                  <a:pt x="605" y="189810"/>
                </a:lnTo>
                <a:lnTo>
                  <a:pt x="269" y="201398"/>
                </a:lnTo>
                <a:lnTo>
                  <a:pt x="885" y="206746"/>
                </a:lnTo>
                <a:lnTo>
                  <a:pt x="2002" y="211722"/>
                </a:lnTo>
                <a:lnTo>
                  <a:pt x="3453" y="216451"/>
                </a:lnTo>
                <a:lnTo>
                  <a:pt x="4420" y="220309"/>
                </a:lnTo>
                <a:lnTo>
                  <a:pt x="5064" y="223587"/>
                </a:lnTo>
                <a:lnTo>
                  <a:pt x="5494" y="226477"/>
                </a:lnTo>
                <a:lnTo>
                  <a:pt x="6098" y="233916"/>
                </a:lnTo>
                <a:lnTo>
                  <a:pt x="6890" y="236186"/>
                </a:lnTo>
                <a:lnTo>
                  <a:pt x="8124" y="238405"/>
                </a:lnTo>
                <a:lnTo>
                  <a:pt x="9651" y="240589"/>
                </a:lnTo>
                <a:lnTo>
                  <a:pt x="11376" y="242751"/>
                </a:lnTo>
                <a:lnTo>
                  <a:pt x="13232" y="244898"/>
                </a:lnTo>
                <a:lnTo>
                  <a:pt x="19062" y="251308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9" name="SMARTInkAnnotation247"/>
          <p:cNvSpPr/>
          <p:nvPr/>
        </p:nvSpPr>
        <p:spPr>
          <a:xfrm>
            <a:off x="3771786" y="2057400"/>
            <a:ext cx="82218" cy="12701"/>
          </a:xfrm>
          <a:custGeom>
            <a:avLst/>
            <a:gdLst/>
            <a:ahLst/>
            <a:cxnLst/>
            <a:rect l="0" t="0" r="0" b="0"/>
            <a:pathLst>
              <a:path w="82218" h="12701">
                <a:moveTo>
                  <a:pt x="25031" y="12700"/>
                </a:moveTo>
                <a:lnTo>
                  <a:pt x="0" y="12700"/>
                </a:lnTo>
                <a:lnTo>
                  <a:pt x="8493" y="12700"/>
                </a:lnTo>
                <a:lnTo>
                  <a:pt x="11181" y="11994"/>
                </a:lnTo>
                <a:lnTo>
                  <a:pt x="14386" y="10818"/>
                </a:lnTo>
                <a:lnTo>
                  <a:pt x="17934" y="9329"/>
                </a:lnTo>
                <a:lnTo>
                  <a:pt x="21712" y="8336"/>
                </a:lnTo>
                <a:lnTo>
                  <a:pt x="25642" y="7674"/>
                </a:lnTo>
                <a:lnTo>
                  <a:pt x="29674" y="7232"/>
                </a:lnTo>
                <a:lnTo>
                  <a:pt x="33775" y="6938"/>
                </a:lnTo>
                <a:lnTo>
                  <a:pt x="37920" y="6742"/>
                </a:lnTo>
                <a:lnTo>
                  <a:pt x="42096" y="6611"/>
                </a:lnTo>
                <a:lnTo>
                  <a:pt x="46997" y="5818"/>
                </a:lnTo>
                <a:lnTo>
                  <a:pt x="52383" y="4584"/>
                </a:lnTo>
                <a:lnTo>
                  <a:pt x="58092" y="3056"/>
                </a:lnTo>
                <a:lnTo>
                  <a:pt x="63310" y="2037"/>
                </a:lnTo>
                <a:lnTo>
                  <a:pt x="68200" y="1358"/>
                </a:lnTo>
                <a:lnTo>
                  <a:pt x="82217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0" name="SMARTInkAnnotation248"/>
          <p:cNvSpPr/>
          <p:nvPr/>
        </p:nvSpPr>
        <p:spPr>
          <a:xfrm>
            <a:off x="3993903" y="2012982"/>
            <a:ext cx="158362" cy="171044"/>
          </a:xfrm>
          <a:custGeom>
            <a:avLst/>
            <a:gdLst/>
            <a:ahLst/>
            <a:cxnLst/>
            <a:rect l="0" t="0" r="0" b="0"/>
            <a:pathLst>
              <a:path w="158362" h="171044">
                <a:moveTo>
                  <a:pt x="25302" y="44418"/>
                </a:moveTo>
                <a:lnTo>
                  <a:pt x="21930" y="47789"/>
                </a:lnTo>
                <a:lnTo>
                  <a:pt x="20936" y="49487"/>
                </a:lnTo>
                <a:lnTo>
                  <a:pt x="19832" y="53256"/>
                </a:lnTo>
                <a:lnTo>
                  <a:pt x="19341" y="57283"/>
                </a:lnTo>
                <a:lnTo>
                  <a:pt x="19026" y="62246"/>
                </a:lnTo>
                <a:lnTo>
                  <a:pt x="18971" y="66477"/>
                </a:lnTo>
                <a:lnTo>
                  <a:pt x="19670" y="67590"/>
                </a:lnTo>
                <a:lnTo>
                  <a:pt x="20841" y="68333"/>
                </a:lnTo>
                <a:lnTo>
                  <a:pt x="22328" y="68828"/>
                </a:lnTo>
                <a:lnTo>
                  <a:pt x="25863" y="71259"/>
                </a:lnTo>
                <a:lnTo>
                  <a:pt x="27794" y="72895"/>
                </a:lnTo>
                <a:lnTo>
                  <a:pt x="29787" y="73986"/>
                </a:lnTo>
                <a:lnTo>
                  <a:pt x="33885" y="75198"/>
                </a:lnTo>
                <a:lnTo>
                  <a:pt x="38059" y="75737"/>
                </a:lnTo>
                <a:lnTo>
                  <a:pt x="42268" y="75976"/>
                </a:lnTo>
                <a:lnTo>
                  <a:pt x="46492" y="76083"/>
                </a:lnTo>
                <a:lnTo>
                  <a:pt x="49313" y="75405"/>
                </a:lnTo>
                <a:lnTo>
                  <a:pt x="52605" y="74248"/>
                </a:lnTo>
                <a:lnTo>
                  <a:pt x="56213" y="72772"/>
                </a:lnTo>
                <a:lnTo>
                  <a:pt x="59323" y="71787"/>
                </a:lnTo>
                <a:lnTo>
                  <a:pt x="62103" y="71130"/>
                </a:lnTo>
                <a:lnTo>
                  <a:pt x="64662" y="70693"/>
                </a:lnTo>
                <a:lnTo>
                  <a:pt x="67780" y="69696"/>
                </a:lnTo>
                <a:lnTo>
                  <a:pt x="71271" y="68325"/>
                </a:lnTo>
                <a:lnTo>
                  <a:pt x="75009" y="66706"/>
                </a:lnTo>
                <a:lnTo>
                  <a:pt x="79620" y="64921"/>
                </a:lnTo>
                <a:lnTo>
                  <a:pt x="90392" y="61056"/>
                </a:lnTo>
                <a:lnTo>
                  <a:pt x="94817" y="59038"/>
                </a:lnTo>
                <a:lnTo>
                  <a:pt x="98474" y="56987"/>
                </a:lnTo>
                <a:lnTo>
                  <a:pt x="101617" y="54913"/>
                </a:lnTo>
                <a:lnTo>
                  <a:pt x="105124" y="52826"/>
                </a:lnTo>
                <a:lnTo>
                  <a:pt x="108875" y="50729"/>
                </a:lnTo>
                <a:lnTo>
                  <a:pt x="116808" y="46517"/>
                </a:lnTo>
                <a:lnTo>
                  <a:pt x="125039" y="42293"/>
                </a:lnTo>
                <a:lnTo>
                  <a:pt x="128506" y="40179"/>
                </a:lnTo>
                <a:lnTo>
                  <a:pt x="131522" y="38064"/>
                </a:lnTo>
                <a:lnTo>
                  <a:pt x="134240" y="35949"/>
                </a:lnTo>
                <a:lnTo>
                  <a:pt x="139141" y="31717"/>
                </a:lnTo>
                <a:lnTo>
                  <a:pt x="141437" y="29600"/>
                </a:lnTo>
                <a:lnTo>
                  <a:pt x="143673" y="28189"/>
                </a:lnTo>
                <a:lnTo>
                  <a:pt x="148041" y="26622"/>
                </a:lnTo>
                <a:lnTo>
                  <a:pt x="152334" y="24043"/>
                </a:lnTo>
                <a:lnTo>
                  <a:pt x="154468" y="22368"/>
                </a:lnTo>
                <a:lnTo>
                  <a:pt x="155891" y="20546"/>
                </a:lnTo>
                <a:lnTo>
                  <a:pt x="156839" y="18625"/>
                </a:lnTo>
                <a:lnTo>
                  <a:pt x="157892" y="14610"/>
                </a:lnTo>
                <a:lnTo>
                  <a:pt x="158361" y="10473"/>
                </a:lnTo>
                <a:lnTo>
                  <a:pt x="157780" y="8383"/>
                </a:lnTo>
                <a:lnTo>
                  <a:pt x="155251" y="4178"/>
                </a:lnTo>
                <a:lnTo>
                  <a:pt x="153589" y="2775"/>
                </a:lnTo>
                <a:lnTo>
                  <a:pt x="151775" y="1839"/>
                </a:lnTo>
                <a:lnTo>
                  <a:pt x="147876" y="799"/>
                </a:lnTo>
                <a:lnTo>
                  <a:pt x="143790" y="337"/>
                </a:lnTo>
                <a:lnTo>
                  <a:pt x="141006" y="214"/>
                </a:lnTo>
                <a:lnTo>
                  <a:pt x="134147" y="77"/>
                </a:lnTo>
                <a:lnTo>
                  <a:pt x="118974" y="0"/>
                </a:lnTo>
                <a:lnTo>
                  <a:pt x="113873" y="695"/>
                </a:lnTo>
                <a:lnTo>
                  <a:pt x="109059" y="1864"/>
                </a:lnTo>
                <a:lnTo>
                  <a:pt x="87815" y="8809"/>
                </a:lnTo>
                <a:lnTo>
                  <a:pt x="82509" y="11506"/>
                </a:lnTo>
                <a:lnTo>
                  <a:pt x="77560" y="14716"/>
                </a:lnTo>
                <a:lnTo>
                  <a:pt x="72849" y="18266"/>
                </a:lnTo>
                <a:lnTo>
                  <a:pt x="68296" y="22045"/>
                </a:lnTo>
                <a:lnTo>
                  <a:pt x="63849" y="25975"/>
                </a:lnTo>
                <a:lnTo>
                  <a:pt x="59472" y="30006"/>
                </a:lnTo>
                <a:lnTo>
                  <a:pt x="54436" y="34104"/>
                </a:lnTo>
                <a:lnTo>
                  <a:pt x="48961" y="38247"/>
                </a:lnTo>
                <a:lnTo>
                  <a:pt x="43193" y="42421"/>
                </a:lnTo>
                <a:lnTo>
                  <a:pt x="37935" y="45909"/>
                </a:lnTo>
                <a:lnTo>
                  <a:pt x="33018" y="48939"/>
                </a:lnTo>
                <a:lnTo>
                  <a:pt x="28329" y="51665"/>
                </a:lnTo>
                <a:lnTo>
                  <a:pt x="24496" y="55599"/>
                </a:lnTo>
                <a:lnTo>
                  <a:pt x="21235" y="60339"/>
                </a:lnTo>
                <a:lnTo>
                  <a:pt x="18355" y="65615"/>
                </a:lnTo>
                <a:lnTo>
                  <a:pt x="15728" y="69838"/>
                </a:lnTo>
                <a:lnTo>
                  <a:pt x="13272" y="73359"/>
                </a:lnTo>
                <a:lnTo>
                  <a:pt x="10928" y="76412"/>
                </a:lnTo>
                <a:lnTo>
                  <a:pt x="8660" y="80564"/>
                </a:lnTo>
                <a:lnTo>
                  <a:pt x="6441" y="85449"/>
                </a:lnTo>
                <a:lnTo>
                  <a:pt x="4256" y="90822"/>
                </a:lnTo>
                <a:lnTo>
                  <a:pt x="2800" y="95109"/>
                </a:lnTo>
                <a:lnTo>
                  <a:pt x="1829" y="98673"/>
                </a:lnTo>
                <a:lnTo>
                  <a:pt x="1182" y="101755"/>
                </a:lnTo>
                <a:lnTo>
                  <a:pt x="750" y="105220"/>
                </a:lnTo>
                <a:lnTo>
                  <a:pt x="462" y="108942"/>
                </a:lnTo>
                <a:lnTo>
                  <a:pt x="270" y="112834"/>
                </a:lnTo>
                <a:lnTo>
                  <a:pt x="57" y="120921"/>
                </a:lnTo>
                <a:lnTo>
                  <a:pt x="0" y="125053"/>
                </a:lnTo>
                <a:lnTo>
                  <a:pt x="668" y="129219"/>
                </a:lnTo>
                <a:lnTo>
                  <a:pt x="1820" y="133408"/>
                </a:lnTo>
                <a:lnTo>
                  <a:pt x="3294" y="137611"/>
                </a:lnTo>
                <a:lnTo>
                  <a:pt x="4982" y="141119"/>
                </a:lnTo>
                <a:lnTo>
                  <a:pt x="6813" y="144163"/>
                </a:lnTo>
                <a:lnTo>
                  <a:pt x="8741" y="146898"/>
                </a:lnTo>
                <a:lnTo>
                  <a:pt x="11437" y="149427"/>
                </a:lnTo>
                <a:lnTo>
                  <a:pt x="14647" y="151818"/>
                </a:lnTo>
                <a:lnTo>
                  <a:pt x="18199" y="154118"/>
                </a:lnTo>
                <a:lnTo>
                  <a:pt x="21272" y="156357"/>
                </a:lnTo>
                <a:lnTo>
                  <a:pt x="24028" y="158555"/>
                </a:lnTo>
                <a:lnTo>
                  <a:pt x="26571" y="160726"/>
                </a:lnTo>
                <a:lnTo>
                  <a:pt x="29678" y="162879"/>
                </a:lnTo>
                <a:lnTo>
                  <a:pt x="33162" y="165020"/>
                </a:lnTo>
                <a:lnTo>
                  <a:pt x="36896" y="167152"/>
                </a:lnTo>
                <a:lnTo>
                  <a:pt x="40797" y="168574"/>
                </a:lnTo>
                <a:lnTo>
                  <a:pt x="44811" y="169522"/>
                </a:lnTo>
                <a:lnTo>
                  <a:pt x="48898" y="170154"/>
                </a:lnTo>
                <a:lnTo>
                  <a:pt x="53035" y="170575"/>
                </a:lnTo>
                <a:lnTo>
                  <a:pt x="57204" y="170856"/>
                </a:lnTo>
                <a:lnTo>
                  <a:pt x="61396" y="171043"/>
                </a:lnTo>
                <a:lnTo>
                  <a:pt x="65603" y="170463"/>
                </a:lnTo>
                <a:lnTo>
                  <a:pt x="69819" y="169370"/>
                </a:lnTo>
                <a:lnTo>
                  <a:pt x="74042" y="167936"/>
                </a:lnTo>
                <a:lnTo>
                  <a:pt x="78975" y="166980"/>
                </a:lnTo>
                <a:lnTo>
                  <a:pt x="84382" y="166343"/>
                </a:lnTo>
                <a:lnTo>
                  <a:pt x="90105" y="165917"/>
                </a:lnTo>
                <a:lnTo>
                  <a:pt x="95332" y="164929"/>
                </a:lnTo>
                <a:lnTo>
                  <a:pt x="100229" y="163564"/>
                </a:lnTo>
                <a:lnTo>
                  <a:pt x="114258" y="158718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1" name="SMARTInkAnnotation249"/>
          <p:cNvSpPr/>
          <p:nvPr/>
        </p:nvSpPr>
        <p:spPr>
          <a:xfrm>
            <a:off x="4438569" y="1955887"/>
            <a:ext cx="119466" cy="215693"/>
          </a:xfrm>
          <a:custGeom>
            <a:avLst/>
            <a:gdLst/>
            <a:ahLst/>
            <a:cxnLst/>
            <a:rect l="0" t="0" r="0" b="0"/>
            <a:pathLst>
              <a:path w="119466" h="215693">
                <a:moveTo>
                  <a:pt x="19059" y="12613"/>
                </a:moveTo>
                <a:lnTo>
                  <a:pt x="13588" y="18080"/>
                </a:lnTo>
                <a:lnTo>
                  <a:pt x="13098" y="20452"/>
                </a:lnTo>
                <a:lnTo>
                  <a:pt x="12880" y="24563"/>
                </a:lnTo>
                <a:lnTo>
                  <a:pt x="12757" y="34812"/>
                </a:lnTo>
                <a:lnTo>
                  <a:pt x="12728" y="42705"/>
                </a:lnTo>
                <a:lnTo>
                  <a:pt x="12015" y="47491"/>
                </a:lnTo>
                <a:lnTo>
                  <a:pt x="10833" y="52798"/>
                </a:lnTo>
                <a:lnTo>
                  <a:pt x="9339" y="58453"/>
                </a:lnTo>
                <a:lnTo>
                  <a:pt x="9049" y="63634"/>
                </a:lnTo>
                <a:lnTo>
                  <a:pt x="9562" y="68499"/>
                </a:lnTo>
                <a:lnTo>
                  <a:pt x="10610" y="73153"/>
                </a:lnTo>
                <a:lnTo>
                  <a:pt x="11309" y="78373"/>
                </a:lnTo>
                <a:lnTo>
                  <a:pt x="11774" y="83970"/>
                </a:lnTo>
                <a:lnTo>
                  <a:pt x="12085" y="89817"/>
                </a:lnTo>
                <a:lnTo>
                  <a:pt x="12430" y="103841"/>
                </a:lnTo>
                <a:lnTo>
                  <a:pt x="12690" y="146610"/>
                </a:lnTo>
                <a:lnTo>
                  <a:pt x="13401" y="152744"/>
                </a:lnTo>
                <a:lnTo>
                  <a:pt x="14581" y="158950"/>
                </a:lnTo>
                <a:lnTo>
                  <a:pt x="16074" y="165205"/>
                </a:lnTo>
                <a:lnTo>
                  <a:pt x="17069" y="170785"/>
                </a:lnTo>
                <a:lnTo>
                  <a:pt x="17733" y="175917"/>
                </a:lnTo>
                <a:lnTo>
                  <a:pt x="18175" y="180749"/>
                </a:lnTo>
                <a:lnTo>
                  <a:pt x="18469" y="185381"/>
                </a:lnTo>
                <a:lnTo>
                  <a:pt x="18797" y="194291"/>
                </a:lnTo>
                <a:lnTo>
                  <a:pt x="18982" y="203870"/>
                </a:lnTo>
                <a:lnTo>
                  <a:pt x="19714" y="206440"/>
                </a:lnTo>
                <a:lnTo>
                  <a:pt x="23411" y="212722"/>
                </a:lnTo>
                <a:lnTo>
                  <a:pt x="25335" y="215692"/>
                </a:lnTo>
                <a:lnTo>
                  <a:pt x="25398" y="210720"/>
                </a:lnTo>
                <a:lnTo>
                  <a:pt x="25411" y="197512"/>
                </a:lnTo>
                <a:lnTo>
                  <a:pt x="24706" y="193735"/>
                </a:lnTo>
                <a:lnTo>
                  <a:pt x="23530" y="189805"/>
                </a:lnTo>
                <a:lnTo>
                  <a:pt x="22040" y="185774"/>
                </a:lnTo>
                <a:lnTo>
                  <a:pt x="21046" y="181676"/>
                </a:lnTo>
                <a:lnTo>
                  <a:pt x="20384" y="177532"/>
                </a:lnTo>
                <a:lnTo>
                  <a:pt x="19943" y="173359"/>
                </a:lnTo>
                <a:lnTo>
                  <a:pt x="19648" y="169166"/>
                </a:lnTo>
                <a:lnTo>
                  <a:pt x="19452" y="164959"/>
                </a:lnTo>
                <a:lnTo>
                  <a:pt x="19321" y="160744"/>
                </a:lnTo>
                <a:lnTo>
                  <a:pt x="18528" y="155817"/>
                </a:lnTo>
                <a:lnTo>
                  <a:pt x="17293" y="150415"/>
                </a:lnTo>
                <a:lnTo>
                  <a:pt x="15764" y="144698"/>
                </a:lnTo>
                <a:lnTo>
                  <a:pt x="14744" y="139475"/>
                </a:lnTo>
                <a:lnTo>
                  <a:pt x="14065" y="134582"/>
                </a:lnTo>
                <a:lnTo>
                  <a:pt x="13612" y="129909"/>
                </a:lnTo>
                <a:lnTo>
                  <a:pt x="13310" y="124677"/>
                </a:lnTo>
                <a:lnTo>
                  <a:pt x="12974" y="113219"/>
                </a:lnTo>
                <a:lnTo>
                  <a:pt x="12178" y="107200"/>
                </a:lnTo>
                <a:lnTo>
                  <a:pt x="10942" y="101071"/>
                </a:lnTo>
                <a:lnTo>
                  <a:pt x="9411" y="94868"/>
                </a:lnTo>
                <a:lnTo>
                  <a:pt x="8392" y="89322"/>
                </a:lnTo>
                <a:lnTo>
                  <a:pt x="7712" y="84213"/>
                </a:lnTo>
                <a:lnTo>
                  <a:pt x="7258" y="79396"/>
                </a:lnTo>
                <a:lnTo>
                  <a:pt x="6250" y="74774"/>
                </a:lnTo>
                <a:lnTo>
                  <a:pt x="4872" y="70281"/>
                </a:lnTo>
                <a:lnTo>
                  <a:pt x="3247" y="65875"/>
                </a:lnTo>
                <a:lnTo>
                  <a:pt x="2164" y="61527"/>
                </a:lnTo>
                <a:lnTo>
                  <a:pt x="1441" y="57216"/>
                </a:lnTo>
                <a:lnTo>
                  <a:pt x="960" y="52932"/>
                </a:lnTo>
                <a:lnTo>
                  <a:pt x="426" y="46290"/>
                </a:lnTo>
                <a:lnTo>
                  <a:pt x="188" y="40280"/>
                </a:lnTo>
                <a:lnTo>
                  <a:pt x="23" y="24191"/>
                </a:lnTo>
                <a:lnTo>
                  <a:pt x="0" y="10583"/>
                </a:lnTo>
                <a:lnTo>
                  <a:pt x="705" y="9143"/>
                </a:lnTo>
                <a:lnTo>
                  <a:pt x="1881" y="8183"/>
                </a:lnTo>
                <a:lnTo>
                  <a:pt x="3371" y="7543"/>
                </a:lnTo>
                <a:lnTo>
                  <a:pt x="6909" y="4950"/>
                </a:lnTo>
                <a:lnTo>
                  <a:pt x="8841" y="3271"/>
                </a:lnTo>
                <a:lnTo>
                  <a:pt x="11541" y="2151"/>
                </a:lnTo>
                <a:lnTo>
                  <a:pt x="14753" y="1405"/>
                </a:lnTo>
                <a:lnTo>
                  <a:pt x="18307" y="908"/>
                </a:lnTo>
                <a:lnTo>
                  <a:pt x="21382" y="576"/>
                </a:lnTo>
                <a:lnTo>
                  <a:pt x="24137" y="355"/>
                </a:lnTo>
                <a:lnTo>
                  <a:pt x="26681" y="207"/>
                </a:lnTo>
                <a:lnTo>
                  <a:pt x="31389" y="44"/>
                </a:lnTo>
                <a:lnTo>
                  <a:pt x="33633" y="0"/>
                </a:lnTo>
                <a:lnTo>
                  <a:pt x="37247" y="677"/>
                </a:lnTo>
                <a:lnTo>
                  <a:pt x="41774" y="1833"/>
                </a:lnTo>
                <a:lnTo>
                  <a:pt x="46911" y="3309"/>
                </a:lnTo>
                <a:lnTo>
                  <a:pt x="51746" y="4294"/>
                </a:lnTo>
                <a:lnTo>
                  <a:pt x="56383" y="4950"/>
                </a:lnTo>
                <a:lnTo>
                  <a:pt x="60885" y="5387"/>
                </a:lnTo>
                <a:lnTo>
                  <a:pt x="64593" y="6385"/>
                </a:lnTo>
                <a:lnTo>
                  <a:pt x="67771" y="7755"/>
                </a:lnTo>
                <a:lnTo>
                  <a:pt x="70596" y="9374"/>
                </a:lnTo>
                <a:lnTo>
                  <a:pt x="77500" y="13055"/>
                </a:lnTo>
                <a:lnTo>
                  <a:pt x="81318" y="15024"/>
                </a:lnTo>
                <a:lnTo>
                  <a:pt x="84569" y="17042"/>
                </a:lnTo>
                <a:lnTo>
                  <a:pt x="87442" y="19094"/>
                </a:lnTo>
                <a:lnTo>
                  <a:pt x="90064" y="21167"/>
                </a:lnTo>
                <a:lnTo>
                  <a:pt x="92518" y="23254"/>
                </a:lnTo>
                <a:lnTo>
                  <a:pt x="94859" y="25351"/>
                </a:lnTo>
                <a:lnTo>
                  <a:pt x="99344" y="29563"/>
                </a:lnTo>
                <a:lnTo>
                  <a:pt x="110107" y="40132"/>
                </a:lnTo>
                <a:lnTo>
                  <a:pt x="116479" y="46480"/>
                </a:lnTo>
                <a:lnTo>
                  <a:pt x="117894" y="48596"/>
                </a:lnTo>
                <a:lnTo>
                  <a:pt x="119465" y="52830"/>
                </a:lnTo>
                <a:lnTo>
                  <a:pt x="119179" y="54946"/>
                </a:lnTo>
                <a:lnTo>
                  <a:pt x="118282" y="57063"/>
                </a:lnTo>
                <a:lnTo>
                  <a:pt x="116977" y="59180"/>
                </a:lnTo>
                <a:lnTo>
                  <a:pt x="115528" y="63413"/>
                </a:lnTo>
                <a:lnTo>
                  <a:pt x="115142" y="65530"/>
                </a:lnTo>
                <a:lnTo>
                  <a:pt x="114178" y="66940"/>
                </a:lnTo>
                <a:lnTo>
                  <a:pt x="112830" y="67881"/>
                </a:lnTo>
                <a:lnTo>
                  <a:pt x="111225" y="68508"/>
                </a:lnTo>
                <a:lnTo>
                  <a:pt x="107558" y="71087"/>
                </a:lnTo>
                <a:lnTo>
                  <a:pt x="105593" y="72762"/>
                </a:lnTo>
                <a:lnTo>
                  <a:pt x="103576" y="74585"/>
                </a:lnTo>
                <a:lnTo>
                  <a:pt x="99452" y="78491"/>
                </a:lnTo>
                <a:lnTo>
                  <a:pt x="97365" y="79815"/>
                </a:lnTo>
                <a:lnTo>
                  <a:pt x="95267" y="80697"/>
                </a:lnTo>
                <a:lnTo>
                  <a:pt x="93162" y="81286"/>
                </a:lnTo>
                <a:lnTo>
                  <a:pt x="91053" y="82384"/>
                </a:lnTo>
                <a:lnTo>
                  <a:pt x="88941" y="83821"/>
                </a:lnTo>
                <a:lnTo>
                  <a:pt x="86828" y="85485"/>
                </a:lnTo>
                <a:lnTo>
                  <a:pt x="84712" y="86594"/>
                </a:lnTo>
                <a:lnTo>
                  <a:pt x="82596" y="87334"/>
                </a:lnTo>
                <a:lnTo>
                  <a:pt x="80479" y="87827"/>
                </a:lnTo>
                <a:lnTo>
                  <a:pt x="78361" y="88155"/>
                </a:lnTo>
                <a:lnTo>
                  <a:pt x="76244" y="88375"/>
                </a:lnTo>
                <a:lnTo>
                  <a:pt x="71146" y="88726"/>
                </a:lnTo>
                <a:lnTo>
                  <a:pt x="68566" y="86893"/>
                </a:lnTo>
                <a:lnTo>
                  <a:pt x="63831" y="82722"/>
                </a:lnTo>
                <a:lnTo>
                  <a:pt x="66997" y="82540"/>
                </a:lnTo>
                <a:lnTo>
                  <a:pt x="68668" y="81808"/>
                </a:lnTo>
                <a:lnTo>
                  <a:pt x="70488" y="80615"/>
                </a:lnTo>
                <a:lnTo>
                  <a:pt x="76245" y="76113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2" name="SMARTInkAnnotation250"/>
          <p:cNvSpPr/>
          <p:nvPr/>
        </p:nvSpPr>
        <p:spPr>
          <a:xfrm>
            <a:off x="4591459" y="2000250"/>
            <a:ext cx="123734" cy="184033"/>
          </a:xfrm>
          <a:custGeom>
            <a:avLst/>
            <a:gdLst/>
            <a:ahLst/>
            <a:cxnLst/>
            <a:rect l="0" t="0" r="0" b="0"/>
            <a:pathLst>
              <a:path w="123734" h="184033">
                <a:moveTo>
                  <a:pt x="88558" y="0"/>
                </a:moveTo>
                <a:lnTo>
                  <a:pt x="91931" y="0"/>
                </a:lnTo>
                <a:lnTo>
                  <a:pt x="92925" y="705"/>
                </a:lnTo>
                <a:lnTo>
                  <a:pt x="93588" y="1881"/>
                </a:lnTo>
                <a:lnTo>
                  <a:pt x="94029" y="3371"/>
                </a:lnTo>
                <a:lnTo>
                  <a:pt x="93618" y="4364"/>
                </a:lnTo>
                <a:lnTo>
                  <a:pt x="92636" y="5026"/>
                </a:lnTo>
                <a:lnTo>
                  <a:pt x="91277" y="5467"/>
                </a:lnTo>
                <a:lnTo>
                  <a:pt x="87884" y="7839"/>
                </a:lnTo>
                <a:lnTo>
                  <a:pt x="84022" y="11245"/>
                </a:lnTo>
                <a:lnTo>
                  <a:pt x="79953" y="15110"/>
                </a:lnTo>
                <a:lnTo>
                  <a:pt x="77879" y="18540"/>
                </a:lnTo>
                <a:lnTo>
                  <a:pt x="75791" y="22943"/>
                </a:lnTo>
                <a:lnTo>
                  <a:pt x="73693" y="27995"/>
                </a:lnTo>
                <a:lnTo>
                  <a:pt x="70882" y="32069"/>
                </a:lnTo>
                <a:lnTo>
                  <a:pt x="67596" y="35490"/>
                </a:lnTo>
                <a:lnTo>
                  <a:pt x="63994" y="38477"/>
                </a:lnTo>
                <a:lnTo>
                  <a:pt x="60180" y="41879"/>
                </a:lnTo>
                <a:lnTo>
                  <a:pt x="52177" y="49422"/>
                </a:lnTo>
                <a:lnTo>
                  <a:pt x="39734" y="61602"/>
                </a:lnTo>
                <a:lnTo>
                  <a:pt x="36240" y="66468"/>
                </a:lnTo>
                <a:lnTo>
                  <a:pt x="33206" y="71828"/>
                </a:lnTo>
                <a:lnTo>
                  <a:pt x="30477" y="77519"/>
                </a:lnTo>
                <a:lnTo>
                  <a:pt x="27246" y="82724"/>
                </a:lnTo>
                <a:lnTo>
                  <a:pt x="23679" y="87605"/>
                </a:lnTo>
                <a:lnTo>
                  <a:pt x="19890" y="92270"/>
                </a:lnTo>
                <a:lnTo>
                  <a:pt x="16657" y="97496"/>
                </a:lnTo>
                <a:lnTo>
                  <a:pt x="13797" y="103098"/>
                </a:lnTo>
                <a:lnTo>
                  <a:pt x="8735" y="114260"/>
                </a:lnTo>
                <a:lnTo>
                  <a:pt x="4133" y="123925"/>
                </a:lnTo>
                <a:lnTo>
                  <a:pt x="2623" y="129183"/>
                </a:lnTo>
                <a:lnTo>
                  <a:pt x="1616" y="134806"/>
                </a:lnTo>
                <a:lnTo>
                  <a:pt x="945" y="140670"/>
                </a:lnTo>
                <a:lnTo>
                  <a:pt x="498" y="145286"/>
                </a:lnTo>
                <a:lnTo>
                  <a:pt x="199" y="149068"/>
                </a:lnTo>
                <a:lnTo>
                  <a:pt x="0" y="152295"/>
                </a:lnTo>
                <a:lnTo>
                  <a:pt x="574" y="155858"/>
                </a:lnTo>
                <a:lnTo>
                  <a:pt x="1662" y="159644"/>
                </a:lnTo>
                <a:lnTo>
                  <a:pt x="3093" y="163580"/>
                </a:lnTo>
                <a:lnTo>
                  <a:pt x="4754" y="166909"/>
                </a:lnTo>
                <a:lnTo>
                  <a:pt x="8482" y="172489"/>
                </a:lnTo>
                <a:lnTo>
                  <a:pt x="11170" y="174965"/>
                </a:lnTo>
                <a:lnTo>
                  <a:pt x="14375" y="177321"/>
                </a:lnTo>
                <a:lnTo>
                  <a:pt x="17922" y="179597"/>
                </a:lnTo>
                <a:lnTo>
                  <a:pt x="20994" y="181115"/>
                </a:lnTo>
                <a:lnTo>
                  <a:pt x="23748" y="182126"/>
                </a:lnTo>
                <a:lnTo>
                  <a:pt x="26289" y="182801"/>
                </a:lnTo>
                <a:lnTo>
                  <a:pt x="29395" y="183251"/>
                </a:lnTo>
                <a:lnTo>
                  <a:pt x="32879" y="183551"/>
                </a:lnTo>
                <a:lnTo>
                  <a:pt x="36612" y="183750"/>
                </a:lnTo>
                <a:lnTo>
                  <a:pt x="44526" y="183972"/>
                </a:lnTo>
                <a:lnTo>
                  <a:pt x="48614" y="184032"/>
                </a:lnTo>
                <a:lnTo>
                  <a:pt x="53457" y="183366"/>
                </a:lnTo>
                <a:lnTo>
                  <a:pt x="58803" y="182216"/>
                </a:lnTo>
                <a:lnTo>
                  <a:pt x="64485" y="180744"/>
                </a:lnTo>
                <a:lnTo>
                  <a:pt x="69686" y="178352"/>
                </a:lnTo>
                <a:lnTo>
                  <a:pt x="74564" y="175345"/>
                </a:lnTo>
                <a:lnTo>
                  <a:pt x="79229" y="171930"/>
                </a:lnTo>
                <a:lnTo>
                  <a:pt x="83751" y="168948"/>
                </a:lnTo>
                <a:lnTo>
                  <a:pt x="88177" y="166254"/>
                </a:lnTo>
                <a:lnTo>
                  <a:pt x="92540" y="163753"/>
                </a:lnTo>
                <a:lnTo>
                  <a:pt x="96155" y="161379"/>
                </a:lnTo>
                <a:lnTo>
                  <a:pt x="99270" y="159092"/>
                </a:lnTo>
                <a:lnTo>
                  <a:pt x="102053" y="156861"/>
                </a:lnTo>
                <a:lnTo>
                  <a:pt x="104614" y="154668"/>
                </a:lnTo>
                <a:lnTo>
                  <a:pt x="107028" y="152501"/>
                </a:lnTo>
                <a:lnTo>
                  <a:pt x="109343" y="150351"/>
                </a:lnTo>
                <a:lnTo>
                  <a:pt x="111593" y="147506"/>
                </a:lnTo>
                <a:lnTo>
                  <a:pt x="113799" y="144198"/>
                </a:lnTo>
                <a:lnTo>
                  <a:pt x="115975" y="140582"/>
                </a:lnTo>
                <a:lnTo>
                  <a:pt x="117426" y="136760"/>
                </a:lnTo>
                <a:lnTo>
                  <a:pt x="118393" y="132801"/>
                </a:lnTo>
                <a:lnTo>
                  <a:pt x="119038" y="128751"/>
                </a:lnTo>
                <a:lnTo>
                  <a:pt x="120174" y="124639"/>
                </a:lnTo>
                <a:lnTo>
                  <a:pt x="121637" y="120487"/>
                </a:lnTo>
                <a:lnTo>
                  <a:pt x="123318" y="116308"/>
                </a:lnTo>
                <a:lnTo>
                  <a:pt x="123733" y="112817"/>
                </a:lnTo>
                <a:lnTo>
                  <a:pt x="123304" y="109783"/>
                </a:lnTo>
                <a:lnTo>
                  <a:pt x="122312" y="107055"/>
                </a:lnTo>
                <a:lnTo>
                  <a:pt x="121651" y="103826"/>
                </a:lnTo>
                <a:lnTo>
                  <a:pt x="121210" y="100262"/>
                </a:lnTo>
                <a:lnTo>
                  <a:pt x="120916" y="96475"/>
                </a:lnTo>
                <a:lnTo>
                  <a:pt x="120720" y="92538"/>
                </a:lnTo>
                <a:lnTo>
                  <a:pt x="120502" y="84402"/>
                </a:lnTo>
                <a:lnTo>
                  <a:pt x="119738" y="80963"/>
                </a:lnTo>
                <a:lnTo>
                  <a:pt x="117006" y="75259"/>
                </a:lnTo>
                <a:lnTo>
                  <a:pt x="113439" y="70372"/>
                </a:lnTo>
                <a:lnTo>
                  <a:pt x="111499" y="68082"/>
                </a:lnTo>
                <a:lnTo>
                  <a:pt x="109500" y="65143"/>
                </a:lnTo>
                <a:lnTo>
                  <a:pt x="107461" y="61773"/>
                </a:lnTo>
                <a:lnTo>
                  <a:pt x="105396" y="58115"/>
                </a:lnTo>
                <a:lnTo>
                  <a:pt x="103314" y="54971"/>
                </a:lnTo>
                <a:lnTo>
                  <a:pt x="101219" y="52169"/>
                </a:lnTo>
                <a:lnTo>
                  <a:pt x="99117" y="49596"/>
                </a:lnTo>
                <a:lnTo>
                  <a:pt x="97715" y="46470"/>
                </a:lnTo>
                <a:lnTo>
                  <a:pt x="96781" y="42974"/>
                </a:lnTo>
                <a:lnTo>
                  <a:pt x="94912" y="3175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3" name="SMARTInkAnnotation251"/>
          <p:cNvSpPr/>
          <p:nvPr/>
        </p:nvSpPr>
        <p:spPr>
          <a:xfrm>
            <a:off x="4848094" y="1930781"/>
            <a:ext cx="149302" cy="240546"/>
          </a:xfrm>
          <a:custGeom>
            <a:avLst/>
            <a:gdLst/>
            <a:ahLst/>
            <a:cxnLst/>
            <a:rect l="0" t="0" r="0" b="0"/>
            <a:pathLst>
              <a:path w="149302" h="240546">
                <a:moveTo>
                  <a:pt x="98789" y="82169"/>
                </a:moveTo>
                <a:lnTo>
                  <a:pt x="95416" y="85540"/>
                </a:lnTo>
                <a:lnTo>
                  <a:pt x="94422" y="87238"/>
                </a:lnTo>
                <a:lnTo>
                  <a:pt x="92318" y="93000"/>
                </a:lnTo>
                <a:lnTo>
                  <a:pt x="89324" y="97096"/>
                </a:lnTo>
                <a:lnTo>
                  <a:pt x="85640" y="101268"/>
                </a:lnTo>
                <a:lnTo>
                  <a:pt x="81649" y="106179"/>
                </a:lnTo>
                <a:lnTo>
                  <a:pt x="77522" y="113066"/>
                </a:lnTo>
                <a:lnTo>
                  <a:pt x="76139" y="116878"/>
                </a:lnTo>
                <a:lnTo>
                  <a:pt x="75217" y="120830"/>
                </a:lnTo>
                <a:lnTo>
                  <a:pt x="74602" y="124877"/>
                </a:lnTo>
                <a:lnTo>
                  <a:pt x="72037" y="131254"/>
                </a:lnTo>
                <a:lnTo>
                  <a:pt x="70365" y="133942"/>
                </a:lnTo>
                <a:lnTo>
                  <a:pt x="68506" y="140692"/>
                </a:lnTo>
                <a:lnTo>
                  <a:pt x="68010" y="144468"/>
                </a:lnTo>
                <a:lnTo>
                  <a:pt x="66974" y="148396"/>
                </a:lnTo>
                <a:lnTo>
                  <a:pt x="65577" y="152426"/>
                </a:lnTo>
                <a:lnTo>
                  <a:pt x="63940" y="156523"/>
                </a:lnTo>
                <a:lnTo>
                  <a:pt x="62848" y="161372"/>
                </a:lnTo>
                <a:lnTo>
                  <a:pt x="62121" y="166721"/>
                </a:lnTo>
                <a:lnTo>
                  <a:pt x="61636" y="172404"/>
                </a:lnTo>
                <a:lnTo>
                  <a:pt x="60607" y="177603"/>
                </a:lnTo>
                <a:lnTo>
                  <a:pt x="59214" y="182481"/>
                </a:lnTo>
                <a:lnTo>
                  <a:pt x="57580" y="187143"/>
                </a:lnTo>
                <a:lnTo>
                  <a:pt x="55764" y="194205"/>
                </a:lnTo>
                <a:lnTo>
                  <a:pt x="54957" y="200402"/>
                </a:lnTo>
                <a:lnTo>
                  <a:pt x="54599" y="207859"/>
                </a:lnTo>
                <a:lnTo>
                  <a:pt x="54397" y="216620"/>
                </a:lnTo>
                <a:lnTo>
                  <a:pt x="54319" y="230246"/>
                </a:lnTo>
                <a:lnTo>
                  <a:pt x="53611" y="232393"/>
                </a:lnTo>
                <a:lnTo>
                  <a:pt x="49283" y="239025"/>
                </a:lnTo>
                <a:lnTo>
                  <a:pt x="48220" y="240545"/>
                </a:lnTo>
                <a:lnTo>
                  <a:pt x="48035" y="237437"/>
                </a:lnTo>
                <a:lnTo>
                  <a:pt x="47303" y="235775"/>
                </a:lnTo>
                <a:lnTo>
                  <a:pt x="43606" y="230066"/>
                </a:lnTo>
                <a:lnTo>
                  <a:pt x="41491" y="223200"/>
                </a:lnTo>
                <a:lnTo>
                  <a:pt x="38494" y="216345"/>
                </a:lnTo>
                <a:lnTo>
                  <a:pt x="36692" y="210477"/>
                </a:lnTo>
                <a:lnTo>
                  <a:pt x="35185" y="204811"/>
                </a:lnTo>
                <a:lnTo>
                  <a:pt x="32162" y="197589"/>
                </a:lnTo>
                <a:lnTo>
                  <a:pt x="31073" y="192982"/>
                </a:lnTo>
                <a:lnTo>
                  <a:pt x="30347" y="187795"/>
                </a:lnTo>
                <a:lnTo>
                  <a:pt x="29863" y="182219"/>
                </a:lnTo>
                <a:lnTo>
                  <a:pt x="28835" y="177091"/>
                </a:lnTo>
                <a:lnTo>
                  <a:pt x="27443" y="172262"/>
                </a:lnTo>
                <a:lnTo>
                  <a:pt x="20137" y="151000"/>
                </a:lnTo>
                <a:lnTo>
                  <a:pt x="18114" y="145695"/>
                </a:lnTo>
                <a:lnTo>
                  <a:pt x="16061" y="140747"/>
                </a:lnTo>
                <a:lnTo>
                  <a:pt x="13984" y="136038"/>
                </a:lnTo>
                <a:lnTo>
                  <a:pt x="12601" y="130782"/>
                </a:lnTo>
                <a:lnTo>
                  <a:pt x="11679" y="125161"/>
                </a:lnTo>
                <a:lnTo>
                  <a:pt x="11064" y="119297"/>
                </a:lnTo>
                <a:lnTo>
                  <a:pt x="10654" y="113271"/>
                </a:lnTo>
                <a:lnTo>
                  <a:pt x="10381" y="107137"/>
                </a:lnTo>
                <a:lnTo>
                  <a:pt x="10198" y="100931"/>
                </a:lnTo>
                <a:lnTo>
                  <a:pt x="9371" y="95382"/>
                </a:lnTo>
                <a:lnTo>
                  <a:pt x="8113" y="90272"/>
                </a:lnTo>
                <a:lnTo>
                  <a:pt x="6569" y="85454"/>
                </a:lnTo>
                <a:lnTo>
                  <a:pt x="5540" y="80126"/>
                </a:lnTo>
                <a:lnTo>
                  <a:pt x="4853" y="74457"/>
                </a:lnTo>
                <a:lnTo>
                  <a:pt x="4395" y="68561"/>
                </a:lnTo>
                <a:lnTo>
                  <a:pt x="3384" y="63219"/>
                </a:lnTo>
                <a:lnTo>
                  <a:pt x="2004" y="58247"/>
                </a:lnTo>
                <a:lnTo>
                  <a:pt x="378" y="53521"/>
                </a:lnTo>
                <a:lnTo>
                  <a:pt x="0" y="48959"/>
                </a:lnTo>
                <a:lnTo>
                  <a:pt x="454" y="44507"/>
                </a:lnTo>
                <a:lnTo>
                  <a:pt x="1463" y="40127"/>
                </a:lnTo>
                <a:lnTo>
                  <a:pt x="2135" y="35797"/>
                </a:lnTo>
                <a:lnTo>
                  <a:pt x="2584" y="31498"/>
                </a:lnTo>
                <a:lnTo>
                  <a:pt x="2882" y="27222"/>
                </a:lnTo>
                <a:lnTo>
                  <a:pt x="3787" y="23665"/>
                </a:lnTo>
                <a:lnTo>
                  <a:pt x="6676" y="17832"/>
                </a:lnTo>
                <a:lnTo>
                  <a:pt x="10313" y="12888"/>
                </a:lnTo>
                <a:lnTo>
                  <a:pt x="14283" y="8338"/>
                </a:lnTo>
                <a:lnTo>
                  <a:pt x="18400" y="3964"/>
                </a:lnTo>
                <a:lnTo>
                  <a:pt x="21193" y="2516"/>
                </a:lnTo>
                <a:lnTo>
                  <a:pt x="24467" y="1550"/>
                </a:lnTo>
                <a:lnTo>
                  <a:pt x="28061" y="907"/>
                </a:lnTo>
                <a:lnTo>
                  <a:pt x="31869" y="477"/>
                </a:lnTo>
                <a:lnTo>
                  <a:pt x="35820" y="191"/>
                </a:lnTo>
                <a:lnTo>
                  <a:pt x="39866" y="0"/>
                </a:lnTo>
                <a:lnTo>
                  <a:pt x="43975" y="579"/>
                </a:lnTo>
                <a:lnTo>
                  <a:pt x="48127" y="1670"/>
                </a:lnTo>
                <a:lnTo>
                  <a:pt x="52306" y="3103"/>
                </a:lnTo>
                <a:lnTo>
                  <a:pt x="56504" y="4058"/>
                </a:lnTo>
                <a:lnTo>
                  <a:pt x="60716" y="4695"/>
                </a:lnTo>
                <a:lnTo>
                  <a:pt x="64935" y="5120"/>
                </a:lnTo>
                <a:lnTo>
                  <a:pt x="69160" y="6108"/>
                </a:lnTo>
                <a:lnTo>
                  <a:pt x="73388" y="7473"/>
                </a:lnTo>
                <a:lnTo>
                  <a:pt x="77620" y="9088"/>
                </a:lnTo>
                <a:lnTo>
                  <a:pt x="87968" y="12765"/>
                </a:lnTo>
                <a:lnTo>
                  <a:pt x="93694" y="14733"/>
                </a:lnTo>
                <a:lnTo>
                  <a:pt x="98216" y="16750"/>
                </a:lnTo>
                <a:lnTo>
                  <a:pt x="101937" y="18801"/>
                </a:lnTo>
                <a:lnTo>
                  <a:pt x="105124" y="20874"/>
                </a:lnTo>
                <a:lnTo>
                  <a:pt x="108660" y="22961"/>
                </a:lnTo>
                <a:lnTo>
                  <a:pt x="112430" y="25058"/>
                </a:lnTo>
                <a:lnTo>
                  <a:pt x="116355" y="27162"/>
                </a:lnTo>
                <a:lnTo>
                  <a:pt x="119678" y="29975"/>
                </a:lnTo>
                <a:lnTo>
                  <a:pt x="122599" y="33262"/>
                </a:lnTo>
                <a:lnTo>
                  <a:pt x="125252" y="36864"/>
                </a:lnTo>
                <a:lnTo>
                  <a:pt x="128432" y="39971"/>
                </a:lnTo>
                <a:lnTo>
                  <a:pt x="131965" y="42748"/>
                </a:lnTo>
                <a:lnTo>
                  <a:pt x="135732" y="45305"/>
                </a:lnTo>
                <a:lnTo>
                  <a:pt x="138244" y="47715"/>
                </a:lnTo>
                <a:lnTo>
                  <a:pt x="139918" y="50028"/>
                </a:lnTo>
                <a:lnTo>
                  <a:pt x="145979" y="62179"/>
                </a:lnTo>
                <a:lnTo>
                  <a:pt x="148002" y="68110"/>
                </a:lnTo>
                <a:lnTo>
                  <a:pt x="149141" y="75416"/>
                </a:lnTo>
                <a:lnTo>
                  <a:pt x="149301" y="77667"/>
                </a:lnTo>
                <a:lnTo>
                  <a:pt x="147596" y="83931"/>
                </a:lnTo>
                <a:lnTo>
                  <a:pt x="144485" y="90713"/>
                </a:lnTo>
                <a:lnTo>
                  <a:pt x="140749" y="96079"/>
                </a:lnTo>
                <a:lnTo>
                  <a:pt x="138058" y="98498"/>
                </a:lnTo>
                <a:lnTo>
                  <a:pt x="134853" y="100816"/>
                </a:lnTo>
                <a:lnTo>
                  <a:pt x="131304" y="103067"/>
                </a:lnTo>
                <a:lnTo>
                  <a:pt x="128231" y="105273"/>
                </a:lnTo>
                <a:lnTo>
                  <a:pt x="125477" y="107449"/>
                </a:lnTo>
                <a:lnTo>
                  <a:pt x="122934" y="109606"/>
                </a:lnTo>
                <a:lnTo>
                  <a:pt x="119828" y="111749"/>
                </a:lnTo>
                <a:lnTo>
                  <a:pt x="116345" y="113884"/>
                </a:lnTo>
                <a:lnTo>
                  <a:pt x="112611" y="116012"/>
                </a:lnTo>
                <a:lnTo>
                  <a:pt x="108004" y="117431"/>
                </a:lnTo>
                <a:lnTo>
                  <a:pt x="102814" y="118377"/>
                </a:lnTo>
                <a:lnTo>
                  <a:pt x="97236" y="119008"/>
                </a:lnTo>
                <a:lnTo>
                  <a:pt x="92106" y="120134"/>
                </a:lnTo>
                <a:lnTo>
                  <a:pt x="87274" y="121590"/>
                </a:lnTo>
                <a:lnTo>
                  <a:pt x="82640" y="123266"/>
                </a:lnTo>
                <a:lnTo>
                  <a:pt x="78139" y="124384"/>
                </a:lnTo>
                <a:lnTo>
                  <a:pt x="73727" y="125128"/>
                </a:lnTo>
                <a:lnTo>
                  <a:pt x="69373" y="125625"/>
                </a:lnTo>
                <a:lnTo>
                  <a:pt x="65058" y="125956"/>
                </a:lnTo>
                <a:lnTo>
                  <a:pt x="60770" y="126177"/>
                </a:lnTo>
                <a:lnTo>
                  <a:pt x="52240" y="126422"/>
                </a:lnTo>
                <a:lnTo>
                  <a:pt x="22542" y="126619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4" name="SMARTInkAnnotation252"/>
          <p:cNvSpPr/>
          <p:nvPr/>
        </p:nvSpPr>
        <p:spPr>
          <a:xfrm>
            <a:off x="5099671" y="1974850"/>
            <a:ext cx="88664" cy="171338"/>
          </a:xfrm>
          <a:custGeom>
            <a:avLst/>
            <a:gdLst/>
            <a:ahLst/>
            <a:cxnLst/>
            <a:rect l="0" t="0" r="0" b="0"/>
            <a:pathLst>
              <a:path w="88664" h="171338">
                <a:moveTo>
                  <a:pt x="31477" y="0"/>
                </a:moveTo>
                <a:lnTo>
                  <a:pt x="31477" y="21253"/>
                </a:lnTo>
                <a:lnTo>
                  <a:pt x="30771" y="23341"/>
                </a:lnTo>
                <a:lnTo>
                  <a:pt x="28104" y="27542"/>
                </a:lnTo>
                <a:lnTo>
                  <a:pt x="27111" y="30356"/>
                </a:lnTo>
                <a:lnTo>
                  <a:pt x="26448" y="33643"/>
                </a:lnTo>
                <a:lnTo>
                  <a:pt x="26006" y="37245"/>
                </a:lnTo>
                <a:lnTo>
                  <a:pt x="25006" y="41058"/>
                </a:lnTo>
                <a:lnTo>
                  <a:pt x="23633" y="45010"/>
                </a:lnTo>
                <a:lnTo>
                  <a:pt x="22012" y="49057"/>
                </a:lnTo>
                <a:lnTo>
                  <a:pt x="20931" y="53166"/>
                </a:lnTo>
                <a:lnTo>
                  <a:pt x="20211" y="57316"/>
                </a:lnTo>
                <a:lnTo>
                  <a:pt x="19730" y="61494"/>
                </a:lnTo>
                <a:lnTo>
                  <a:pt x="18703" y="66396"/>
                </a:lnTo>
                <a:lnTo>
                  <a:pt x="17314" y="71781"/>
                </a:lnTo>
                <a:lnTo>
                  <a:pt x="15680" y="77487"/>
                </a:lnTo>
                <a:lnTo>
                  <a:pt x="13887" y="82702"/>
                </a:lnTo>
                <a:lnTo>
                  <a:pt x="11984" y="87590"/>
                </a:lnTo>
                <a:lnTo>
                  <a:pt x="10010" y="92260"/>
                </a:lnTo>
                <a:lnTo>
                  <a:pt x="8694" y="96784"/>
                </a:lnTo>
                <a:lnTo>
                  <a:pt x="7816" y="101212"/>
                </a:lnTo>
                <a:lnTo>
                  <a:pt x="7231" y="105574"/>
                </a:lnTo>
                <a:lnTo>
                  <a:pt x="6135" y="109894"/>
                </a:lnTo>
                <a:lnTo>
                  <a:pt x="4698" y="114185"/>
                </a:lnTo>
                <a:lnTo>
                  <a:pt x="3035" y="118456"/>
                </a:lnTo>
                <a:lnTo>
                  <a:pt x="1925" y="122715"/>
                </a:lnTo>
                <a:lnTo>
                  <a:pt x="1186" y="126966"/>
                </a:lnTo>
                <a:lnTo>
                  <a:pt x="693" y="131210"/>
                </a:lnTo>
                <a:lnTo>
                  <a:pt x="364" y="135451"/>
                </a:lnTo>
                <a:lnTo>
                  <a:pt x="146" y="139690"/>
                </a:lnTo>
                <a:lnTo>
                  <a:pt x="0" y="143926"/>
                </a:lnTo>
                <a:lnTo>
                  <a:pt x="608" y="147456"/>
                </a:lnTo>
                <a:lnTo>
                  <a:pt x="1720" y="150515"/>
                </a:lnTo>
                <a:lnTo>
                  <a:pt x="4131" y="155795"/>
                </a:lnTo>
                <a:lnTo>
                  <a:pt x="5204" y="160494"/>
                </a:lnTo>
                <a:lnTo>
                  <a:pt x="7563" y="164935"/>
                </a:lnTo>
                <a:lnTo>
                  <a:pt x="9180" y="167106"/>
                </a:lnTo>
                <a:lnTo>
                  <a:pt x="10965" y="168554"/>
                </a:lnTo>
                <a:lnTo>
                  <a:pt x="12860" y="169519"/>
                </a:lnTo>
                <a:lnTo>
                  <a:pt x="14830" y="170163"/>
                </a:lnTo>
                <a:lnTo>
                  <a:pt x="16849" y="170592"/>
                </a:lnTo>
                <a:lnTo>
                  <a:pt x="18901" y="170878"/>
                </a:lnTo>
                <a:lnTo>
                  <a:pt x="20975" y="171068"/>
                </a:lnTo>
                <a:lnTo>
                  <a:pt x="23064" y="171195"/>
                </a:lnTo>
                <a:lnTo>
                  <a:pt x="27267" y="171337"/>
                </a:lnTo>
                <a:lnTo>
                  <a:pt x="30083" y="170669"/>
                </a:lnTo>
                <a:lnTo>
                  <a:pt x="33372" y="169518"/>
                </a:lnTo>
                <a:lnTo>
                  <a:pt x="36977" y="168045"/>
                </a:lnTo>
                <a:lnTo>
                  <a:pt x="39379" y="166358"/>
                </a:lnTo>
                <a:lnTo>
                  <a:pt x="40981" y="164527"/>
                </a:lnTo>
                <a:lnTo>
                  <a:pt x="42049" y="162601"/>
                </a:lnTo>
                <a:lnTo>
                  <a:pt x="44174" y="160612"/>
                </a:lnTo>
                <a:lnTo>
                  <a:pt x="47001" y="158580"/>
                </a:lnTo>
                <a:lnTo>
                  <a:pt x="50298" y="156520"/>
                </a:lnTo>
                <a:lnTo>
                  <a:pt x="53203" y="153735"/>
                </a:lnTo>
                <a:lnTo>
                  <a:pt x="55844" y="150468"/>
                </a:lnTo>
                <a:lnTo>
                  <a:pt x="58312" y="146878"/>
                </a:lnTo>
                <a:lnTo>
                  <a:pt x="60663" y="143780"/>
                </a:lnTo>
                <a:lnTo>
                  <a:pt x="62936" y="141009"/>
                </a:lnTo>
                <a:lnTo>
                  <a:pt x="65157" y="138456"/>
                </a:lnTo>
                <a:lnTo>
                  <a:pt x="67345" y="135343"/>
                </a:lnTo>
                <a:lnTo>
                  <a:pt x="69509" y="131856"/>
                </a:lnTo>
                <a:lnTo>
                  <a:pt x="71658" y="128120"/>
                </a:lnTo>
                <a:lnTo>
                  <a:pt x="75927" y="120207"/>
                </a:lnTo>
                <a:lnTo>
                  <a:pt x="78055" y="116121"/>
                </a:lnTo>
                <a:lnTo>
                  <a:pt x="79473" y="112692"/>
                </a:lnTo>
                <a:lnTo>
                  <a:pt x="80418" y="109700"/>
                </a:lnTo>
                <a:lnTo>
                  <a:pt x="81049" y="107000"/>
                </a:lnTo>
                <a:lnTo>
                  <a:pt x="82175" y="103789"/>
                </a:lnTo>
                <a:lnTo>
                  <a:pt x="83632" y="100237"/>
                </a:lnTo>
                <a:lnTo>
                  <a:pt x="85309" y="96458"/>
                </a:lnTo>
                <a:lnTo>
                  <a:pt x="86427" y="92527"/>
                </a:lnTo>
                <a:lnTo>
                  <a:pt x="87172" y="88496"/>
                </a:lnTo>
                <a:lnTo>
                  <a:pt x="87669" y="84397"/>
                </a:lnTo>
                <a:lnTo>
                  <a:pt x="88000" y="80959"/>
                </a:lnTo>
                <a:lnTo>
                  <a:pt x="88220" y="77962"/>
                </a:lnTo>
                <a:lnTo>
                  <a:pt x="88467" y="72749"/>
                </a:lnTo>
                <a:lnTo>
                  <a:pt x="88575" y="68081"/>
                </a:lnTo>
                <a:lnTo>
                  <a:pt x="88663" y="3810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5" name="SMARTInkAnnotation253"/>
          <p:cNvSpPr/>
          <p:nvPr/>
        </p:nvSpPr>
        <p:spPr>
          <a:xfrm>
            <a:off x="5290077" y="1974850"/>
            <a:ext cx="76169" cy="152393"/>
          </a:xfrm>
          <a:custGeom>
            <a:avLst/>
            <a:gdLst/>
            <a:ahLst/>
            <a:cxnLst/>
            <a:rect l="0" t="0" r="0" b="0"/>
            <a:pathLst>
              <a:path w="76169" h="152393">
                <a:moveTo>
                  <a:pt x="44398" y="0"/>
                </a:moveTo>
                <a:lnTo>
                  <a:pt x="44398" y="3371"/>
                </a:lnTo>
                <a:lnTo>
                  <a:pt x="43692" y="4364"/>
                </a:lnTo>
                <a:lnTo>
                  <a:pt x="42515" y="5026"/>
                </a:lnTo>
                <a:lnTo>
                  <a:pt x="41025" y="5467"/>
                </a:lnTo>
                <a:lnTo>
                  <a:pt x="40031" y="6467"/>
                </a:lnTo>
                <a:lnTo>
                  <a:pt x="39369" y="7839"/>
                </a:lnTo>
                <a:lnTo>
                  <a:pt x="38927" y="9459"/>
                </a:lnTo>
                <a:lnTo>
                  <a:pt x="36554" y="13141"/>
                </a:lnTo>
                <a:lnTo>
                  <a:pt x="34933" y="15110"/>
                </a:lnTo>
                <a:lnTo>
                  <a:pt x="34558" y="17129"/>
                </a:lnTo>
                <a:lnTo>
                  <a:pt x="35013" y="19181"/>
                </a:lnTo>
                <a:lnTo>
                  <a:pt x="36697" y="23341"/>
                </a:lnTo>
                <a:lnTo>
                  <a:pt x="37445" y="27542"/>
                </a:lnTo>
                <a:lnTo>
                  <a:pt x="36939" y="29650"/>
                </a:lnTo>
                <a:lnTo>
                  <a:pt x="35896" y="31761"/>
                </a:lnTo>
                <a:lnTo>
                  <a:pt x="34494" y="33874"/>
                </a:lnTo>
                <a:lnTo>
                  <a:pt x="33559" y="36694"/>
                </a:lnTo>
                <a:lnTo>
                  <a:pt x="32936" y="39985"/>
                </a:lnTo>
                <a:lnTo>
                  <a:pt x="32521" y="43590"/>
                </a:lnTo>
                <a:lnTo>
                  <a:pt x="31538" y="46699"/>
                </a:lnTo>
                <a:lnTo>
                  <a:pt x="30177" y="49477"/>
                </a:lnTo>
                <a:lnTo>
                  <a:pt x="28563" y="52034"/>
                </a:lnTo>
                <a:lnTo>
                  <a:pt x="26782" y="55151"/>
                </a:lnTo>
                <a:lnTo>
                  <a:pt x="22920" y="62376"/>
                </a:lnTo>
                <a:lnTo>
                  <a:pt x="20901" y="65573"/>
                </a:lnTo>
                <a:lnTo>
                  <a:pt x="18849" y="68409"/>
                </a:lnTo>
                <a:lnTo>
                  <a:pt x="16775" y="71006"/>
                </a:lnTo>
                <a:lnTo>
                  <a:pt x="15393" y="74149"/>
                </a:lnTo>
                <a:lnTo>
                  <a:pt x="14471" y="77654"/>
                </a:lnTo>
                <a:lnTo>
                  <a:pt x="13857" y="81403"/>
                </a:lnTo>
                <a:lnTo>
                  <a:pt x="12742" y="84607"/>
                </a:lnTo>
                <a:lnTo>
                  <a:pt x="11291" y="87449"/>
                </a:lnTo>
                <a:lnTo>
                  <a:pt x="9619" y="90049"/>
                </a:lnTo>
                <a:lnTo>
                  <a:pt x="8504" y="93194"/>
                </a:lnTo>
                <a:lnTo>
                  <a:pt x="7760" y="96702"/>
                </a:lnTo>
                <a:lnTo>
                  <a:pt x="7266" y="100451"/>
                </a:lnTo>
                <a:lnTo>
                  <a:pt x="6935" y="103656"/>
                </a:lnTo>
                <a:lnTo>
                  <a:pt x="6714" y="106498"/>
                </a:lnTo>
                <a:lnTo>
                  <a:pt x="6568" y="109099"/>
                </a:lnTo>
                <a:lnTo>
                  <a:pt x="5764" y="111538"/>
                </a:lnTo>
                <a:lnTo>
                  <a:pt x="4522" y="113870"/>
                </a:lnTo>
                <a:lnTo>
                  <a:pt x="2989" y="116130"/>
                </a:lnTo>
                <a:lnTo>
                  <a:pt x="1284" y="120522"/>
                </a:lnTo>
                <a:lnTo>
                  <a:pt x="526" y="124826"/>
                </a:lnTo>
                <a:lnTo>
                  <a:pt x="189" y="129091"/>
                </a:lnTo>
                <a:lnTo>
                  <a:pt x="40" y="133338"/>
                </a:lnTo>
                <a:lnTo>
                  <a:pt x="0" y="135459"/>
                </a:lnTo>
                <a:lnTo>
                  <a:pt x="680" y="136873"/>
                </a:lnTo>
                <a:lnTo>
                  <a:pt x="1838" y="137815"/>
                </a:lnTo>
                <a:lnTo>
                  <a:pt x="5399" y="139327"/>
                </a:lnTo>
                <a:lnTo>
                  <a:pt x="7767" y="141416"/>
                </a:lnTo>
                <a:lnTo>
                  <a:pt x="11668" y="145134"/>
                </a:lnTo>
                <a:lnTo>
                  <a:pt x="15717" y="149150"/>
                </a:lnTo>
                <a:lnTo>
                  <a:pt x="17511" y="150233"/>
                </a:lnTo>
                <a:lnTo>
                  <a:pt x="19413" y="150955"/>
                </a:lnTo>
                <a:lnTo>
                  <a:pt x="21388" y="151437"/>
                </a:lnTo>
                <a:lnTo>
                  <a:pt x="24116" y="151758"/>
                </a:lnTo>
                <a:lnTo>
                  <a:pt x="27347" y="151972"/>
                </a:lnTo>
                <a:lnTo>
                  <a:pt x="33995" y="152210"/>
                </a:lnTo>
                <a:lnTo>
                  <a:pt x="42414" y="152343"/>
                </a:lnTo>
                <a:lnTo>
                  <a:pt x="58266" y="152392"/>
                </a:lnTo>
                <a:lnTo>
                  <a:pt x="61408" y="151689"/>
                </a:lnTo>
                <a:lnTo>
                  <a:pt x="64917" y="150515"/>
                </a:lnTo>
                <a:lnTo>
                  <a:pt x="76168" y="14605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6" name="SMARTInkAnnotation254"/>
          <p:cNvSpPr/>
          <p:nvPr/>
        </p:nvSpPr>
        <p:spPr>
          <a:xfrm>
            <a:off x="5429783" y="1949563"/>
            <a:ext cx="120720" cy="196738"/>
          </a:xfrm>
          <a:custGeom>
            <a:avLst/>
            <a:gdLst/>
            <a:ahLst/>
            <a:cxnLst/>
            <a:rect l="0" t="0" r="0" b="0"/>
            <a:pathLst>
              <a:path w="120720" h="196738">
                <a:moveTo>
                  <a:pt x="0" y="164987"/>
                </a:moveTo>
                <a:lnTo>
                  <a:pt x="0" y="159520"/>
                </a:lnTo>
                <a:lnTo>
                  <a:pt x="3374" y="155527"/>
                </a:lnTo>
                <a:lnTo>
                  <a:pt x="4367" y="153741"/>
                </a:lnTo>
                <a:lnTo>
                  <a:pt x="5472" y="149876"/>
                </a:lnTo>
                <a:lnTo>
                  <a:pt x="6093" y="143733"/>
                </a:lnTo>
                <a:lnTo>
                  <a:pt x="6886" y="141645"/>
                </a:lnTo>
                <a:lnTo>
                  <a:pt x="9650" y="137444"/>
                </a:lnTo>
                <a:lnTo>
                  <a:pt x="13232" y="133225"/>
                </a:lnTo>
                <a:lnTo>
                  <a:pt x="15175" y="131112"/>
                </a:lnTo>
                <a:lnTo>
                  <a:pt x="17176" y="128293"/>
                </a:lnTo>
                <a:lnTo>
                  <a:pt x="19217" y="125002"/>
                </a:lnTo>
                <a:lnTo>
                  <a:pt x="21283" y="121397"/>
                </a:lnTo>
                <a:lnTo>
                  <a:pt x="23367" y="118288"/>
                </a:lnTo>
                <a:lnTo>
                  <a:pt x="25463" y="115510"/>
                </a:lnTo>
                <a:lnTo>
                  <a:pt x="27565" y="112952"/>
                </a:lnTo>
                <a:lnTo>
                  <a:pt x="29673" y="109130"/>
                </a:lnTo>
                <a:lnTo>
                  <a:pt x="31784" y="104466"/>
                </a:lnTo>
                <a:lnTo>
                  <a:pt x="33898" y="99239"/>
                </a:lnTo>
                <a:lnTo>
                  <a:pt x="36012" y="95050"/>
                </a:lnTo>
                <a:lnTo>
                  <a:pt x="38128" y="91551"/>
                </a:lnTo>
                <a:lnTo>
                  <a:pt x="40244" y="88513"/>
                </a:lnTo>
                <a:lnTo>
                  <a:pt x="41656" y="85076"/>
                </a:lnTo>
                <a:lnTo>
                  <a:pt x="42597" y="81374"/>
                </a:lnTo>
                <a:lnTo>
                  <a:pt x="43224" y="77495"/>
                </a:lnTo>
                <a:lnTo>
                  <a:pt x="44348" y="73498"/>
                </a:lnTo>
                <a:lnTo>
                  <a:pt x="45803" y="69422"/>
                </a:lnTo>
                <a:lnTo>
                  <a:pt x="47480" y="65293"/>
                </a:lnTo>
                <a:lnTo>
                  <a:pt x="49303" y="61130"/>
                </a:lnTo>
                <a:lnTo>
                  <a:pt x="53212" y="52741"/>
                </a:lnTo>
                <a:lnTo>
                  <a:pt x="65680" y="27398"/>
                </a:lnTo>
                <a:lnTo>
                  <a:pt x="67085" y="23872"/>
                </a:lnTo>
                <a:lnTo>
                  <a:pt x="68646" y="18073"/>
                </a:lnTo>
                <a:lnTo>
                  <a:pt x="71222" y="13143"/>
                </a:lnTo>
                <a:lnTo>
                  <a:pt x="72897" y="10841"/>
                </a:lnTo>
                <a:lnTo>
                  <a:pt x="74759" y="6402"/>
                </a:lnTo>
                <a:lnTo>
                  <a:pt x="76160" y="268"/>
                </a:lnTo>
                <a:lnTo>
                  <a:pt x="79595" y="0"/>
                </a:lnTo>
                <a:lnTo>
                  <a:pt x="80598" y="668"/>
                </a:lnTo>
                <a:lnTo>
                  <a:pt x="81265" y="1818"/>
                </a:lnTo>
                <a:lnTo>
                  <a:pt x="82007" y="4979"/>
                </a:lnTo>
                <a:lnTo>
                  <a:pt x="82338" y="8735"/>
                </a:lnTo>
                <a:lnTo>
                  <a:pt x="83132" y="10724"/>
                </a:lnTo>
                <a:lnTo>
                  <a:pt x="85897" y="14816"/>
                </a:lnTo>
                <a:lnTo>
                  <a:pt x="87597" y="20868"/>
                </a:lnTo>
                <a:lnTo>
                  <a:pt x="88049" y="24458"/>
                </a:lnTo>
                <a:lnTo>
                  <a:pt x="89057" y="28262"/>
                </a:lnTo>
                <a:lnTo>
                  <a:pt x="90436" y="32209"/>
                </a:lnTo>
                <a:lnTo>
                  <a:pt x="92060" y="36252"/>
                </a:lnTo>
                <a:lnTo>
                  <a:pt x="93143" y="40358"/>
                </a:lnTo>
                <a:lnTo>
                  <a:pt x="93866" y="44506"/>
                </a:lnTo>
                <a:lnTo>
                  <a:pt x="94347" y="48683"/>
                </a:lnTo>
                <a:lnTo>
                  <a:pt x="94668" y="52879"/>
                </a:lnTo>
                <a:lnTo>
                  <a:pt x="94881" y="57087"/>
                </a:lnTo>
                <a:lnTo>
                  <a:pt x="95024" y="61303"/>
                </a:lnTo>
                <a:lnTo>
                  <a:pt x="95825" y="65526"/>
                </a:lnTo>
                <a:lnTo>
                  <a:pt x="97066" y="69752"/>
                </a:lnTo>
                <a:lnTo>
                  <a:pt x="98598" y="73980"/>
                </a:lnTo>
                <a:lnTo>
                  <a:pt x="100326" y="78210"/>
                </a:lnTo>
                <a:lnTo>
                  <a:pt x="102184" y="82441"/>
                </a:lnTo>
                <a:lnTo>
                  <a:pt x="104129" y="86673"/>
                </a:lnTo>
                <a:lnTo>
                  <a:pt x="105425" y="90905"/>
                </a:lnTo>
                <a:lnTo>
                  <a:pt x="106290" y="95138"/>
                </a:lnTo>
                <a:lnTo>
                  <a:pt x="106865" y="99371"/>
                </a:lnTo>
                <a:lnTo>
                  <a:pt x="107250" y="103604"/>
                </a:lnTo>
                <a:lnTo>
                  <a:pt x="107506" y="107837"/>
                </a:lnTo>
                <a:lnTo>
                  <a:pt x="107676" y="112070"/>
                </a:lnTo>
                <a:lnTo>
                  <a:pt x="108496" y="116304"/>
                </a:lnTo>
                <a:lnTo>
                  <a:pt x="109749" y="120537"/>
                </a:lnTo>
                <a:lnTo>
                  <a:pt x="111290" y="124770"/>
                </a:lnTo>
                <a:lnTo>
                  <a:pt x="112317" y="129004"/>
                </a:lnTo>
                <a:lnTo>
                  <a:pt x="113002" y="133237"/>
                </a:lnTo>
                <a:lnTo>
                  <a:pt x="113458" y="137470"/>
                </a:lnTo>
                <a:lnTo>
                  <a:pt x="113763" y="141704"/>
                </a:lnTo>
                <a:lnTo>
                  <a:pt x="113965" y="145937"/>
                </a:lnTo>
                <a:lnTo>
                  <a:pt x="114101" y="150170"/>
                </a:lnTo>
                <a:lnTo>
                  <a:pt x="114898" y="153698"/>
                </a:lnTo>
                <a:lnTo>
                  <a:pt x="118685" y="162034"/>
                </a:lnTo>
                <a:lnTo>
                  <a:pt x="119819" y="166732"/>
                </a:lnTo>
                <a:lnTo>
                  <a:pt x="120322" y="171172"/>
                </a:lnTo>
                <a:lnTo>
                  <a:pt x="120546" y="175497"/>
                </a:lnTo>
                <a:lnTo>
                  <a:pt x="120646" y="179771"/>
                </a:lnTo>
                <a:lnTo>
                  <a:pt x="120719" y="192501"/>
                </a:lnTo>
                <a:lnTo>
                  <a:pt x="120015" y="193913"/>
                </a:lnTo>
                <a:lnTo>
                  <a:pt x="118840" y="194854"/>
                </a:lnTo>
                <a:lnTo>
                  <a:pt x="114372" y="196737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7" name="SMARTInkAnnotation255"/>
          <p:cNvSpPr/>
          <p:nvPr/>
        </p:nvSpPr>
        <p:spPr>
          <a:xfrm>
            <a:off x="5474268" y="2063750"/>
            <a:ext cx="63534" cy="12701"/>
          </a:xfrm>
          <a:custGeom>
            <a:avLst/>
            <a:gdLst/>
            <a:ahLst/>
            <a:cxnLst/>
            <a:rect l="0" t="0" r="0" b="0"/>
            <a:pathLst>
              <a:path w="63534" h="12701">
                <a:moveTo>
                  <a:pt x="6347" y="12700"/>
                </a:moveTo>
                <a:lnTo>
                  <a:pt x="254" y="6611"/>
                </a:lnTo>
                <a:lnTo>
                  <a:pt x="168" y="5819"/>
                </a:lnTo>
                <a:lnTo>
                  <a:pt x="109" y="4585"/>
                </a:lnTo>
                <a:lnTo>
                  <a:pt x="16" y="905"/>
                </a:lnTo>
                <a:lnTo>
                  <a:pt x="3" y="2284"/>
                </a:lnTo>
                <a:lnTo>
                  <a:pt x="0" y="3639"/>
                </a:lnTo>
                <a:lnTo>
                  <a:pt x="704" y="4543"/>
                </a:lnTo>
                <a:lnTo>
                  <a:pt x="1879" y="5145"/>
                </a:lnTo>
                <a:lnTo>
                  <a:pt x="5464" y="6112"/>
                </a:lnTo>
                <a:lnTo>
                  <a:pt x="6465" y="6191"/>
                </a:lnTo>
                <a:lnTo>
                  <a:pt x="7838" y="6244"/>
                </a:lnTo>
                <a:lnTo>
                  <a:pt x="11952" y="6303"/>
                </a:lnTo>
                <a:lnTo>
                  <a:pt x="45636" y="6349"/>
                </a:lnTo>
                <a:lnTo>
                  <a:pt x="48777" y="5644"/>
                </a:lnTo>
                <a:lnTo>
                  <a:pt x="52283" y="4468"/>
                </a:lnTo>
                <a:lnTo>
                  <a:pt x="63533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8" name="SMARTInkAnnotation256"/>
          <p:cNvSpPr/>
          <p:nvPr/>
        </p:nvSpPr>
        <p:spPr>
          <a:xfrm>
            <a:off x="5741128" y="2019300"/>
            <a:ext cx="38125" cy="145056"/>
          </a:xfrm>
          <a:custGeom>
            <a:avLst/>
            <a:gdLst/>
            <a:ahLst/>
            <a:cxnLst/>
            <a:rect l="0" t="0" r="0" b="0"/>
            <a:pathLst>
              <a:path w="38125" h="145056">
                <a:moveTo>
                  <a:pt x="38124" y="6350"/>
                </a:moveTo>
                <a:lnTo>
                  <a:pt x="34751" y="6350"/>
                </a:lnTo>
                <a:lnTo>
                  <a:pt x="33051" y="5644"/>
                </a:lnTo>
                <a:lnTo>
                  <a:pt x="31212" y="4468"/>
                </a:lnTo>
                <a:lnTo>
                  <a:pt x="29280" y="2979"/>
                </a:lnTo>
                <a:lnTo>
                  <a:pt x="27286" y="1986"/>
                </a:lnTo>
                <a:lnTo>
                  <a:pt x="25251" y="1324"/>
                </a:lnTo>
                <a:lnTo>
                  <a:pt x="20284" y="261"/>
                </a:lnTo>
                <a:lnTo>
                  <a:pt x="20583" y="174"/>
                </a:lnTo>
                <a:lnTo>
                  <a:pt x="21488" y="116"/>
                </a:lnTo>
                <a:lnTo>
                  <a:pt x="24640" y="23"/>
                </a:lnTo>
                <a:lnTo>
                  <a:pt x="23188" y="10"/>
                </a:lnTo>
                <a:lnTo>
                  <a:pt x="19303" y="0"/>
                </a:lnTo>
                <a:lnTo>
                  <a:pt x="19110" y="4364"/>
                </a:lnTo>
                <a:lnTo>
                  <a:pt x="19071" y="7839"/>
                </a:lnTo>
                <a:lnTo>
                  <a:pt x="19062" y="48985"/>
                </a:lnTo>
                <a:lnTo>
                  <a:pt x="18356" y="53823"/>
                </a:lnTo>
                <a:lnTo>
                  <a:pt x="17179" y="59165"/>
                </a:lnTo>
                <a:lnTo>
                  <a:pt x="15688" y="64843"/>
                </a:lnTo>
                <a:lnTo>
                  <a:pt x="14695" y="70040"/>
                </a:lnTo>
                <a:lnTo>
                  <a:pt x="14033" y="74915"/>
                </a:lnTo>
                <a:lnTo>
                  <a:pt x="13591" y="79577"/>
                </a:lnTo>
                <a:lnTo>
                  <a:pt x="13296" y="84095"/>
                </a:lnTo>
                <a:lnTo>
                  <a:pt x="13100" y="88519"/>
                </a:lnTo>
                <a:lnTo>
                  <a:pt x="12824" y="99605"/>
                </a:lnTo>
                <a:lnTo>
                  <a:pt x="12785" y="102387"/>
                </a:lnTo>
                <a:lnTo>
                  <a:pt x="12054" y="105652"/>
                </a:lnTo>
                <a:lnTo>
                  <a:pt x="10860" y="109240"/>
                </a:lnTo>
                <a:lnTo>
                  <a:pt x="9358" y="113043"/>
                </a:lnTo>
                <a:lnTo>
                  <a:pt x="8356" y="116284"/>
                </a:lnTo>
                <a:lnTo>
                  <a:pt x="7689" y="119150"/>
                </a:lnTo>
                <a:lnTo>
                  <a:pt x="7243" y="121767"/>
                </a:lnTo>
                <a:lnTo>
                  <a:pt x="6947" y="124217"/>
                </a:lnTo>
                <a:lnTo>
                  <a:pt x="6749" y="126555"/>
                </a:lnTo>
                <a:lnTo>
                  <a:pt x="6530" y="131035"/>
                </a:lnTo>
                <a:lnTo>
                  <a:pt x="6377" y="138419"/>
                </a:lnTo>
                <a:lnTo>
                  <a:pt x="5663" y="139551"/>
                </a:lnTo>
                <a:lnTo>
                  <a:pt x="4481" y="141012"/>
                </a:lnTo>
                <a:lnTo>
                  <a:pt x="885" y="145055"/>
                </a:lnTo>
                <a:lnTo>
                  <a:pt x="591" y="144681"/>
                </a:lnTo>
                <a:lnTo>
                  <a:pt x="262" y="142384"/>
                </a:lnTo>
                <a:lnTo>
                  <a:pt x="116" y="139011"/>
                </a:lnTo>
                <a:lnTo>
                  <a:pt x="0" y="13335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9" name="SMARTInkAnnotation257"/>
          <p:cNvSpPr/>
          <p:nvPr/>
        </p:nvSpPr>
        <p:spPr>
          <a:xfrm>
            <a:off x="5659510" y="2006600"/>
            <a:ext cx="170574" cy="44451"/>
          </a:xfrm>
          <a:custGeom>
            <a:avLst/>
            <a:gdLst/>
            <a:ahLst/>
            <a:cxnLst/>
            <a:rect l="0" t="0" r="0" b="0"/>
            <a:pathLst>
              <a:path w="170574" h="44451">
                <a:moveTo>
                  <a:pt x="18078" y="44450"/>
                </a:moveTo>
                <a:lnTo>
                  <a:pt x="6515" y="32894"/>
                </a:lnTo>
                <a:lnTo>
                  <a:pt x="5428" y="32512"/>
                </a:lnTo>
                <a:lnTo>
                  <a:pt x="2336" y="32089"/>
                </a:lnTo>
                <a:lnTo>
                  <a:pt x="1230" y="31270"/>
                </a:lnTo>
                <a:lnTo>
                  <a:pt x="492" y="30019"/>
                </a:lnTo>
                <a:lnTo>
                  <a:pt x="0" y="28479"/>
                </a:lnTo>
                <a:lnTo>
                  <a:pt x="379" y="27453"/>
                </a:lnTo>
                <a:lnTo>
                  <a:pt x="1336" y="26768"/>
                </a:lnTo>
                <a:lnTo>
                  <a:pt x="4573" y="25670"/>
                </a:lnTo>
                <a:lnTo>
                  <a:pt x="8782" y="23638"/>
                </a:lnTo>
                <a:lnTo>
                  <a:pt x="11880" y="22109"/>
                </a:lnTo>
                <a:lnTo>
                  <a:pt x="14653" y="21089"/>
                </a:lnTo>
                <a:lnTo>
                  <a:pt x="19615" y="19956"/>
                </a:lnTo>
                <a:lnTo>
                  <a:pt x="23339" y="19654"/>
                </a:lnTo>
                <a:lnTo>
                  <a:pt x="27940" y="19452"/>
                </a:lnTo>
                <a:lnTo>
                  <a:pt x="33125" y="19318"/>
                </a:lnTo>
                <a:lnTo>
                  <a:pt x="37992" y="18523"/>
                </a:lnTo>
                <a:lnTo>
                  <a:pt x="42651" y="17288"/>
                </a:lnTo>
                <a:lnTo>
                  <a:pt x="47168" y="15758"/>
                </a:lnTo>
                <a:lnTo>
                  <a:pt x="52298" y="14739"/>
                </a:lnTo>
                <a:lnTo>
                  <a:pt x="57835" y="14059"/>
                </a:lnTo>
                <a:lnTo>
                  <a:pt x="63645" y="13606"/>
                </a:lnTo>
                <a:lnTo>
                  <a:pt x="69636" y="12598"/>
                </a:lnTo>
                <a:lnTo>
                  <a:pt x="75748" y="11221"/>
                </a:lnTo>
                <a:lnTo>
                  <a:pt x="81940" y="9597"/>
                </a:lnTo>
                <a:lnTo>
                  <a:pt x="87481" y="8515"/>
                </a:lnTo>
                <a:lnTo>
                  <a:pt x="92586" y="7793"/>
                </a:lnTo>
                <a:lnTo>
                  <a:pt x="97402" y="7312"/>
                </a:lnTo>
                <a:lnTo>
                  <a:pt x="103436" y="6991"/>
                </a:lnTo>
                <a:lnTo>
                  <a:pt x="117672" y="6635"/>
                </a:lnTo>
                <a:lnTo>
                  <a:pt x="124716" y="5834"/>
                </a:lnTo>
                <a:lnTo>
                  <a:pt x="131530" y="4595"/>
                </a:lnTo>
                <a:lnTo>
                  <a:pt x="138190" y="3063"/>
                </a:lnTo>
                <a:lnTo>
                  <a:pt x="144749" y="2042"/>
                </a:lnTo>
                <a:lnTo>
                  <a:pt x="151239" y="1361"/>
                </a:lnTo>
                <a:lnTo>
                  <a:pt x="170573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0" name="SMARTInkAnnotation258"/>
          <p:cNvSpPr/>
          <p:nvPr/>
        </p:nvSpPr>
        <p:spPr>
          <a:xfrm>
            <a:off x="5899977" y="2006600"/>
            <a:ext cx="88957" cy="177801"/>
          </a:xfrm>
          <a:custGeom>
            <a:avLst/>
            <a:gdLst/>
            <a:ahLst/>
            <a:cxnLst/>
            <a:rect l="0" t="0" r="0" b="0"/>
            <a:pathLst>
              <a:path w="88957" h="177801">
                <a:moveTo>
                  <a:pt x="88956" y="0"/>
                </a:moveTo>
                <a:lnTo>
                  <a:pt x="80112" y="8838"/>
                </a:lnTo>
                <a:lnTo>
                  <a:pt x="78824" y="10831"/>
                </a:lnTo>
                <a:lnTo>
                  <a:pt x="77392" y="14926"/>
                </a:lnTo>
                <a:lnTo>
                  <a:pt x="74873" y="19098"/>
                </a:lnTo>
                <a:lnTo>
                  <a:pt x="73213" y="21199"/>
                </a:lnTo>
                <a:lnTo>
                  <a:pt x="71401" y="23305"/>
                </a:lnTo>
                <a:lnTo>
                  <a:pt x="69487" y="25414"/>
                </a:lnTo>
                <a:lnTo>
                  <a:pt x="65477" y="29639"/>
                </a:lnTo>
                <a:lnTo>
                  <a:pt x="61342" y="33869"/>
                </a:lnTo>
                <a:lnTo>
                  <a:pt x="59251" y="36690"/>
                </a:lnTo>
                <a:lnTo>
                  <a:pt x="57150" y="39982"/>
                </a:lnTo>
                <a:lnTo>
                  <a:pt x="55044" y="43588"/>
                </a:lnTo>
                <a:lnTo>
                  <a:pt x="53639" y="47403"/>
                </a:lnTo>
                <a:lnTo>
                  <a:pt x="52704" y="51358"/>
                </a:lnTo>
                <a:lnTo>
                  <a:pt x="52080" y="55405"/>
                </a:lnTo>
                <a:lnTo>
                  <a:pt x="50957" y="59514"/>
                </a:lnTo>
                <a:lnTo>
                  <a:pt x="49504" y="63665"/>
                </a:lnTo>
                <a:lnTo>
                  <a:pt x="47829" y="67843"/>
                </a:lnTo>
                <a:lnTo>
                  <a:pt x="46006" y="72040"/>
                </a:lnTo>
                <a:lnTo>
                  <a:pt x="42098" y="80466"/>
                </a:lnTo>
                <a:lnTo>
                  <a:pt x="40067" y="85394"/>
                </a:lnTo>
                <a:lnTo>
                  <a:pt x="38008" y="90796"/>
                </a:lnTo>
                <a:lnTo>
                  <a:pt x="35928" y="96514"/>
                </a:lnTo>
                <a:lnTo>
                  <a:pt x="33836" y="101737"/>
                </a:lnTo>
                <a:lnTo>
                  <a:pt x="31736" y="106630"/>
                </a:lnTo>
                <a:lnTo>
                  <a:pt x="29629" y="111303"/>
                </a:lnTo>
                <a:lnTo>
                  <a:pt x="27519" y="115125"/>
                </a:lnTo>
                <a:lnTo>
                  <a:pt x="25406" y="118377"/>
                </a:lnTo>
                <a:lnTo>
                  <a:pt x="23291" y="121252"/>
                </a:lnTo>
                <a:lnTo>
                  <a:pt x="21176" y="124579"/>
                </a:lnTo>
                <a:lnTo>
                  <a:pt x="19059" y="128208"/>
                </a:lnTo>
                <a:lnTo>
                  <a:pt x="16942" y="132039"/>
                </a:lnTo>
                <a:lnTo>
                  <a:pt x="12707" y="140058"/>
                </a:lnTo>
                <a:lnTo>
                  <a:pt x="10590" y="144172"/>
                </a:lnTo>
                <a:lnTo>
                  <a:pt x="9178" y="147620"/>
                </a:lnTo>
                <a:lnTo>
                  <a:pt x="8237" y="150625"/>
                </a:lnTo>
                <a:lnTo>
                  <a:pt x="7609" y="153333"/>
                </a:lnTo>
                <a:lnTo>
                  <a:pt x="5030" y="158224"/>
                </a:lnTo>
                <a:lnTo>
                  <a:pt x="3353" y="160516"/>
                </a:lnTo>
                <a:lnTo>
                  <a:pt x="1491" y="164944"/>
                </a:lnTo>
                <a:lnTo>
                  <a:pt x="663" y="169264"/>
                </a:lnTo>
                <a:lnTo>
                  <a:pt x="295" y="173536"/>
                </a:lnTo>
                <a:lnTo>
                  <a:pt x="0" y="17780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1" name="SMARTInkAnnotation259"/>
          <p:cNvSpPr/>
          <p:nvPr/>
        </p:nvSpPr>
        <p:spPr>
          <a:xfrm>
            <a:off x="6024233" y="2032000"/>
            <a:ext cx="110538" cy="120623"/>
          </a:xfrm>
          <a:custGeom>
            <a:avLst/>
            <a:gdLst/>
            <a:ahLst/>
            <a:cxnLst/>
            <a:rect l="0" t="0" r="0" b="0"/>
            <a:pathLst>
              <a:path w="110538" h="120623">
                <a:moveTo>
                  <a:pt x="66363" y="25400"/>
                </a:moveTo>
                <a:lnTo>
                  <a:pt x="62989" y="28771"/>
                </a:lnTo>
                <a:lnTo>
                  <a:pt x="61290" y="29058"/>
                </a:lnTo>
                <a:lnTo>
                  <a:pt x="59451" y="28544"/>
                </a:lnTo>
                <a:lnTo>
                  <a:pt x="57519" y="27496"/>
                </a:lnTo>
                <a:lnTo>
                  <a:pt x="55525" y="27503"/>
                </a:lnTo>
                <a:lnTo>
                  <a:pt x="53489" y="28213"/>
                </a:lnTo>
                <a:lnTo>
                  <a:pt x="51426" y="29392"/>
                </a:lnTo>
                <a:lnTo>
                  <a:pt x="45369" y="32583"/>
                </a:lnTo>
                <a:lnTo>
                  <a:pt x="41777" y="34422"/>
                </a:lnTo>
                <a:lnTo>
                  <a:pt x="38677" y="37059"/>
                </a:lnTo>
                <a:lnTo>
                  <a:pt x="35903" y="40228"/>
                </a:lnTo>
                <a:lnTo>
                  <a:pt x="33348" y="43752"/>
                </a:lnTo>
                <a:lnTo>
                  <a:pt x="30939" y="46807"/>
                </a:lnTo>
                <a:lnTo>
                  <a:pt x="28627" y="49549"/>
                </a:lnTo>
                <a:lnTo>
                  <a:pt x="26379" y="52082"/>
                </a:lnTo>
                <a:lnTo>
                  <a:pt x="24175" y="55183"/>
                </a:lnTo>
                <a:lnTo>
                  <a:pt x="22000" y="58660"/>
                </a:lnTo>
                <a:lnTo>
                  <a:pt x="19843" y="62390"/>
                </a:lnTo>
                <a:lnTo>
                  <a:pt x="17700" y="65582"/>
                </a:lnTo>
                <a:lnTo>
                  <a:pt x="15565" y="68416"/>
                </a:lnTo>
                <a:lnTo>
                  <a:pt x="13435" y="71010"/>
                </a:lnTo>
                <a:lnTo>
                  <a:pt x="11310" y="74151"/>
                </a:lnTo>
                <a:lnTo>
                  <a:pt x="9187" y="77656"/>
                </a:lnTo>
                <a:lnTo>
                  <a:pt x="7066" y="81404"/>
                </a:lnTo>
                <a:lnTo>
                  <a:pt x="4946" y="84608"/>
                </a:lnTo>
                <a:lnTo>
                  <a:pt x="2826" y="87450"/>
                </a:lnTo>
                <a:lnTo>
                  <a:pt x="707" y="90050"/>
                </a:lnTo>
                <a:lnTo>
                  <a:pt x="0" y="92489"/>
                </a:lnTo>
                <a:lnTo>
                  <a:pt x="236" y="94820"/>
                </a:lnTo>
                <a:lnTo>
                  <a:pt x="1098" y="97080"/>
                </a:lnTo>
                <a:lnTo>
                  <a:pt x="1673" y="99998"/>
                </a:lnTo>
                <a:lnTo>
                  <a:pt x="2057" y="103354"/>
                </a:lnTo>
                <a:lnTo>
                  <a:pt x="2312" y="107003"/>
                </a:lnTo>
                <a:lnTo>
                  <a:pt x="3189" y="109435"/>
                </a:lnTo>
                <a:lnTo>
                  <a:pt x="4478" y="111056"/>
                </a:lnTo>
                <a:lnTo>
                  <a:pt x="6044" y="112138"/>
                </a:lnTo>
                <a:lnTo>
                  <a:pt x="8500" y="113564"/>
                </a:lnTo>
                <a:lnTo>
                  <a:pt x="14995" y="117030"/>
                </a:lnTo>
                <a:lnTo>
                  <a:pt x="17997" y="118237"/>
                </a:lnTo>
                <a:lnTo>
                  <a:pt x="20705" y="119041"/>
                </a:lnTo>
                <a:lnTo>
                  <a:pt x="23216" y="119577"/>
                </a:lnTo>
                <a:lnTo>
                  <a:pt x="26303" y="119935"/>
                </a:lnTo>
                <a:lnTo>
                  <a:pt x="29773" y="120173"/>
                </a:lnTo>
                <a:lnTo>
                  <a:pt x="33497" y="120332"/>
                </a:lnTo>
                <a:lnTo>
                  <a:pt x="41401" y="120508"/>
                </a:lnTo>
                <a:lnTo>
                  <a:pt x="57980" y="120622"/>
                </a:lnTo>
                <a:lnTo>
                  <a:pt x="61480" y="119926"/>
                </a:lnTo>
                <a:lnTo>
                  <a:pt x="64520" y="118756"/>
                </a:lnTo>
                <a:lnTo>
                  <a:pt x="67252" y="117271"/>
                </a:lnTo>
                <a:lnTo>
                  <a:pt x="77844" y="111809"/>
                </a:lnTo>
                <a:lnTo>
                  <a:pt x="89925" y="105722"/>
                </a:lnTo>
                <a:lnTo>
                  <a:pt x="93367" y="102937"/>
                </a:lnTo>
                <a:lnTo>
                  <a:pt x="96367" y="99669"/>
                </a:lnTo>
                <a:lnTo>
                  <a:pt x="99074" y="96079"/>
                </a:lnTo>
                <a:lnTo>
                  <a:pt x="100878" y="92980"/>
                </a:lnTo>
                <a:lnTo>
                  <a:pt x="102081" y="90209"/>
                </a:lnTo>
                <a:lnTo>
                  <a:pt x="102882" y="87656"/>
                </a:lnTo>
                <a:lnTo>
                  <a:pt x="104124" y="85248"/>
                </a:lnTo>
                <a:lnTo>
                  <a:pt x="105656" y="82938"/>
                </a:lnTo>
                <a:lnTo>
                  <a:pt x="107384" y="80692"/>
                </a:lnTo>
                <a:lnTo>
                  <a:pt x="108537" y="77783"/>
                </a:lnTo>
                <a:lnTo>
                  <a:pt x="109305" y="74433"/>
                </a:lnTo>
                <a:lnTo>
                  <a:pt x="109817" y="70789"/>
                </a:lnTo>
                <a:lnTo>
                  <a:pt x="110158" y="67653"/>
                </a:lnTo>
                <a:lnTo>
                  <a:pt x="110386" y="64858"/>
                </a:lnTo>
                <a:lnTo>
                  <a:pt x="110537" y="62288"/>
                </a:lnTo>
                <a:lnTo>
                  <a:pt x="109932" y="59870"/>
                </a:lnTo>
                <a:lnTo>
                  <a:pt x="108823" y="57552"/>
                </a:lnTo>
                <a:lnTo>
                  <a:pt x="107377" y="55301"/>
                </a:lnTo>
                <a:lnTo>
                  <a:pt x="105708" y="52390"/>
                </a:lnTo>
                <a:lnTo>
                  <a:pt x="101971" y="45391"/>
                </a:lnTo>
                <a:lnTo>
                  <a:pt x="99985" y="42255"/>
                </a:lnTo>
                <a:lnTo>
                  <a:pt x="97956" y="39459"/>
                </a:lnTo>
                <a:lnTo>
                  <a:pt x="95897" y="36889"/>
                </a:lnTo>
                <a:lnTo>
                  <a:pt x="93818" y="34470"/>
                </a:lnTo>
                <a:lnTo>
                  <a:pt x="91726" y="32152"/>
                </a:lnTo>
                <a:lnTo>
                  <a:pt x="89626" y="29901"/>
                </a:lnTo>
                <a:lnTo>
                  <a:pt x="87520" y="26990"/>
                </a:lnTo>
                <a:lnTo>
                  <a:pt x="85409" y="23638"/>
                </a:lnTo>
                <a:lnTo>
                  <a:pt x="83297" y="19991"/>
                </a:lnTo>
                <a:lnTo>
                  <a:pt x="81182" y="16855"/>
                </a:lnTo>
                <a:lnTo>
                  <a:pt x="79066" y="14059"/>
                </a:lnTo>
                <a:lnTo>
                  <a:pt x="73971" y="7872"/>
                </a:lnTo>
                <a:lnTo>
                  <a:pt x="71392" y="5145"/>
                </a:lnTo>
                <a:lnTo>
                  <a:pt x="67356" y="1016"/>
                </a:lnTo>
                <a:lnTo>
                  <a:pt x="66319" y="677"/>
                </a:lnTo>
                <a:lnTo>
                  <a:pt x="64922" y="452"/>
                </a:lnTo>
                <a:lnTo>
                  <a:pt x="60009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2" name="SMARTInkAnnotation260"/>
          <p:cNvSpPr/>
          <p:nvPr/>
        </p:nvSpPr>
        <p:spPr>
          <a:xfrm>
            <a:off x="6166849" y="1962150"/>
            <a:ext cx="171551" cy="209470"/>
          </a:xfrm>
          <a:custGeom>
            <a:avLst/>
            <a:gdLst/>
            <a:ahLst/>
            <a:cxnLst/>
            <a:rect l="0" t="0" r="0" b="0"/>
            <a:pathLst>
              <a:path w="171551" h="209470">
                <a:moveTo>
                  <a:pt x="25409" y="146050"/>
                </a:moveTo>
                <a:lnTo>
                  <a:pt x="25409" y="152792"/>
                </a:lnTo>
                <a:lnTo>
                  <a:pt x="24703" y="155483"/>
                </a:lnTo>
                <a:lnTo>
                  <a:pt x="22036" y="160356"/>
                </a:lnTo>
                <a:lnTo>
                  <a:pt x="18497" y="164873"/>
                </a:lnTo>
                <a:lnTo>
                  <a:pt x="16565" y="167065"/>
                </a:lnTo>
                <a:lnTo>
                  <a:pt x="15277" y="169938"/>
                </a:lnTo>
                <a:lnTo>
                  <a:pt x="14418" y="173264"/>
                </a:lnTo>
                <a:lnTo>
                  <a:pt x="13846" y="176893"/>
                </a:lnTo>
                <a:lnTo>
                  <a:pt x="11327" y="182806"/>
                </a:lnTo>
                <a:lnTo>
                  <a:pt x="8560" y="187786"/>
                </a:lnTo>
                <a:lnTo>
                  <a:pt x="7331" y="192351"/>
                </a:lnTo>
                <a:lnTo>
                  <a:pt x="6639" y="198888"/>
                </a:lnTo>
                <a:lnTo>
                  <a:pt x="5835" y="200325"/>
                </a:lnTo>
                <a:lnTo>
                  <a:pt x="4594" y="201283"/>
                </a:lnTo>
                <a:lnTo>
                  <a:pt x="902" y="202821"/>
                </a:lnTo>
                <a:lnTo>
                  <a:pt x="599" y="203653"/>
                </a:lnTo>
                <a:lnTo>
                  <a:pt x="0" y="209469"/>
                </a:lnTo>
                <a:lnTo>
                  <a:pt x="3368" y="206155"/>
                </a:lnTo>
                <a:lnTo>
                  <a:pt x="4362" y="204464"/>
                </a:lnTo>
                <a:lnTo>
                  <a:pt x="6086" y="197992"/>
                </a:lnTo>
                <a:lnTo>
                  <a:pt x="11368" y="192006"/>
                </a:lnTo>
                <a:lnTo>
                  <a:pt x="15168" y="188112"/>
                </a:lnTo>
                <a:lnTo>
                  <a:pt x="16464" y="185380"/>
                </a:lnTo>
                <a:lnTo>
                  <a:pt x="17327" y="182148"/>
                </a:lnTo>
                <a:lnTo>
                  <a:pt x="17903" y="178582"/>
                </a:lnTo>
                <a:lnTo>
                  <a:pt x="18993" y="174793"/>
                </a:lnTo>
                <a:lnTo>
                  <a:pt x="20426" y="170857"/>
                </a:lnTo>
                <a:lnTo>
                  <a:pt x="22087" y="166821"/>
                </a:lnTo>
                <a:lnTo>
                  <a:pt x="25816" y="160456"/>
                </a:lnTo>
                <a:lnTo>
                  <a:pt x="29825" y="154569"/>
                </a:lnTo>
                <a:lnTo>
                  <a:pt x="31884" y="151024"/>
                </a:lnTo>
                <a:lnTo>
                  <a:pt x="33961" y="147249"/>
                </a:lnTo>
                <a:lnTo>
                  <a:pt x="38153" y="141174"/>
                </a:lnTo>
                <a:lnTo>
                  <a:pt x="43075" y="135416"/>
                </a:lnTo>
                <a:lnTo>
                  <a:pt x="49970" y="128153"/>
                </a:lnTo>
                <a:lnTo>
                  <a:pt x="53078" y="124241"/>
                </a:lnTo>
                <a:lnTo>
                  <a:pt x="55857" y="120222"/>
                </a:lnTo>
                <a:lnTo>
                  <a:pt x="58416" y="116131"/>
                </a:lnTo>
                <a:lnTo>
                  <a:pt x="60827" y="111993"/>
                </a:lnTo>
                <a:lnTo>
                  <a:pt x="65389" y="103632"/>
                </a:lnTo>
                <a:lnTo>
                  <a:pt x="66889" y="99427"/>
                </a:lnTo>
                <a:lnTo>
                  <a:pt x="67888" y="95212"/>
                </a:lnTo>
                <a:lnTo>
                  <a:pt x="68555" y="90991"/>
                </a:lnTo>
                <a:lnTo>
                  <a:pt x="69704" y="87472"/>
                </a:lnTo>
                <a:lnTo>
                  <a:pt x="72865" y="81680"/>
                </a:lnTo>
                <a:lnTo>
                  <a:pt x="74696" y="78442"/>
                </a:lnTo>
                <a:lnTo>
                  <a:pt x="78614" y="71082"/>
                </a:lnTo>
                <a:lnTo>
                  <a:pt x="82708" y="64988"/>
                </a:lnTo>
                <a:lnTo>
                  <a:pt x="84788" y="62375"/>
                </a:lnTo>
                <a:lnTo>
                  <a:pt x="87099" y="57591"/>
                </a:lnTo>
                <a:lnTo>
                  <a:pt x="88917" y="50917"/>
                </a:lnTo>
                <a:lnTo>
                  <a:pt x="88946" y="61745"/>
                </a:lnTo>
                <a:lnTo>
                  <a:pt x="87065" y="66483"/>
                </a:lnTo>
                <a:lnTo>
                  <a:pt x="84582" y="72587"/>
                </a:lnTo>
                <a:lnTo>
                  <a:pt x="83477" y="77651"/>
                </a:lnTo>
                <a:lnTo>
                  <a:pt x="82987" y="84136"/>
                </a:lnTo>
                <a:lnTo>
                  <a:pt x="82769" y="91016"/>
                </a:lnTo>
                <a:lnTo>
                  <a:pt x="82647" y="99561"/>
                </a:lnTo>
                <a:lnTo>
                  <a:pt x="82596" y="127948"/>
                </a:lnTo>
                <a:lnTo>
                  <a:pt x="83302" y="130454"/>
                </a:lnTo>
                <a:lnTo>
                  <a:pt x="85969" y="135120"/>
                </a:lnTo>
                <a:lnTo>
                  <a:pt x="87624" y="141427"/>
                </a:lnTo>
                <a:lnTo>
                  <a:pt x="88066" y="145085"/>
                </a:lnTo>
                <a:lnTo>
                  <a:pt x="89066" y="148229"/>
                </a:lnTo>
                <a:lnTo>
                  <a:pt x="92060" y="153603"/>
                </a:lnTo>
                <a:lnTo>
                  <a:pt x="93861" y="158344"/>
                </a:lnTo>
                <a:lnTo>
                  <a:pt x="94341" y="160596"/>
                </a:lnTo>
                <a:lnTo>
                  <a:pt x="95368" y="162097"/>
                </a:lnTo>
                <a:lnTo>
                  <a:pt x="96757" y="163098"/>
                </a:lnTo>
                <a:lnTo>
                  <a:pt x="98391" y="163765"/>
                </a:lnTo>
                <a:lnTo>
                  <a:pt x="102088" y="166388"/>
                </a:lnTo>
                <a:lnTo>
                  <a:pt x="104062" y="168075"/>
                </a:lnTo>
                <a:lnTo>
                  <a:pt x="106084" y="169200"/>
                </a:lnTo>
                <a:lnTo>
                  <a:pt x="110213" y="170450"/>
                </a:lnTo>
                <a:lnTo>
                  <a:pt x="114402" y="171005"/>
                </a:lnTo>
                <a:lnTo>
                  <a:pt x="119471" y="171362"/>
                </a:lnTo>
                <a:lnTo>
                  <a:pt x="122047" y="169529"/>
                </a:lnTo>
                <a:lnTo>
                  <a:pt x="123722" y="168053"/>
                </a:lnTo>
                <a:lnTo>
                  <a:pt x="125545" y="167068"/>
                </a:lnTo>
                <a:lnTo>
                  <a:pt x="129453" y="165975"/>
                </a:lnTo>
                <a:lnTo>
                  <a:pt x="130777" y="164978"/>
                </a:lnTo>
                <a:lnTo>
                  <a:pt x="131661" y="163607"/>
                </a:lnTo>
                <a:lnTo>
                  <a:pt x="132249" y="161988"/>
                </a:lnTo>
                <a:lnTo>
                  <a:pt x="134786" y="158308"/>
                </a:lnTo>
                <a:lnTo>
                  <a:pt x="138266" y="153614"/>
                </a:lnTo>
                <a:lnTo>
                  <a:pt x="140183" y="150387"/>
                </a:lnTo>
                <a:lnTo>
                  <a:pt x="142167" y="146825"/>
                </a:lnTo>
                <a:lnTo>
                  <a:pt x="146254" y="140985"/>
                </a:lnTo>
                <a:lnTo>
                  <a:pt x="148332" y="138440"/>
                </a:lnTo>
                <a:lnTo>
                  <a:pt x="149717" y="135332"/>
                </a:lnTo>
                <a:lnTo>
                  <a:pt x="150641" y="131849"/>
                </a:lnTo>
                <a:lnTo>
                  <a:pt x="151256" y="128116"/>
                </a:lnTo>
                <a:lnTo>
                  <a:pt x="152373" y="124216"/>
                </a:lnTo>
                <a:lnTo>
                  <a:pt x="153823" y="120205"/>
                </a:lnTo>
                <a:lnTo>
                  <a:pt x="155497" y="116120"/>
                </a:lnTo>
                <a:lnTo>
                  <a:pt x="157318" y="111986"/>
                </a:lnTo>
                <a:lnTo>
                  <a:pt x="161224" y="103629"/>
                </a:lnTo>
                <a:lnTo>
                  <a:pt x="162548" y="99425"/>
                </a:lnTo>
                <a:lnTo>
                  <a:pt x="163431" y="95211"/>
                </a:lnTo>
                <a:lnTo>
                  <a:pt x="164018" y="90990"/>
                </a:lnTo>
                <a:lnTo>
                  <a:pt x="164411" y="87471"/>
                </a:lnTo>
                <a:lnTo>
                  <a:pt x="164847" y="81680"/>
                </a:lnTo>
                <a:lnTo>
                  <a:pt x="165669" y="78442"/>
                </a:lnTo>
                <a:lnTo>
                  <a:pt x="166924" y="74872"/>
                </a:lnTo>
                <a:lnTo>
                  <a:pt x="168466" y="71082"/>
                </a:lnTo>
                <a:lnTo>
                  <a:pt x="169494" y="67143"/>
                </a:lnTo>
                <a:lnTo>
                  <a:pt x="170179" y="63107"/>
                </a:lnTo>
                <a:lnTo>
                  <a:pt x="170636" y="59004"/>
                </a:lnTo>
                <a:lnTo>
                  <a:pt x="170941" y="54858"/>
                </a:lnTo>
                <a:lnTo>
                  <a:pt x="171144" y="50683"/>
                </a:lnTo>
                <a:lnTo>
                  <a:pt x="171429" y="39947"/>
                </a:lnTo>
                <a:lnTo>
                  <a:pt x="171548" y="10877"/>
                </a:lnTo>
                <a:lnTo>
                  <a:pt x="171550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3" name="SMARTInkAnnotation261"/>
          <p:cNvSpPr/>
          <p:nvPr/>
        </p:nvSpPr>
        <p:spPr>
          <a:xfrm>
            <a:off x="6408293" y="2133599"/>
            <a:ext cx="19063" cy="25376"/>
          </a:xfrm>
          <a:custGeom>
            <a:avLst/>
            <a:gdLst/>
            <a:ahLst/>
            <a:cxnLst/>
            <a:rect l="0" t="0" r="0" b="0"/>
            <a:pathLst>
              <a:path w="19063" h="25376">
                <a:moveTo>
                  <a:pt x="19062" y="0"/>
                </a:moveTo>
                <a:lnTo>
                  <a:pt x="19062" y="3371"/>
                </a:lnTo>
                <a:lnTo>
                  <a:pt x="18357" y="5070"/>
                </a:lnTo>
                <a:lnTo>
                  <a:pt x="17179" y="6908"/>
                </a:lnTo>
                <a:lnTo>
                  <a:pt x="15689" y="8839"/>
                </a:lnTo>
                <a:lnTo>
                  <a:pt x="14696" y="10832"/>
                </a:lnTo>
                <a:lnTo>
                  <a:pt x="14033" y="12866"/>
                </a:lnTo>
                <a:lnTo>
                  <a:pt x="13591" y="14927"/>
                </a:lnTo>
                <a:lnTo>
                  <a:pt x="12591" y="16301"/>
                </a:lnTo>
                <a:lnTo>
                  <a:pt x="11218" y="17218"/>
                </a:lnTo>
                <a:lnTo>
                  <a:pt x="9597" y="17828"/>
                </a:lnTo>
                <a:lnTo>
                  <a:pt x="8516" y="18941"/>
                </a:lnTo>
                <a:lnTo>
                  <a:pt x="7796" y="20389"/>
                </a:lnTo>
                <a:lnTo>
                  <a:pt x="6438" y="25107"/>
                </a:lnTo>
                <a:lnTo>
                  <a:pt x="5705" y="25205"/>
                </a:lnTo>
                <a:lnTo>
                  <a:pt x="4509" y="25270"/>
                </a:lnTo>
                <a:lnTo>
                  <a:pt x="891" y="25375"/>
                </a:lnTo>
                <a:lnTo>
                  <a:pt x="594" y="24678"/>
                </a:lnTo>
                <a:lnTo>
                  <a:pt x="396" y="23508"/>
                </a:lnTo>
                <a:lnTo>
                  <a:pt x="0" y="1905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4" name="SMARTInkAnnotation262"/>
          <p:cNvSpPr/>
          <p:nvPr/>
        </p:nvSpPr>
        <p:spPr>
          <a:xfrm>
            <a:off x="2094976" y="2898296"/>
            <a:ext cx="253140" cy="238602"/>
          </a:xfrm>
          <a:custGeom>
            <a:avLst/>
            <a:gdLst/>
            <a:ahLst/>
            <a:cxnLst/>
            <a:rect l="0" t="0" r="0" b="0"/>
            <a:pathLst>
              <a:path w="253140" h="238602">
                <a:moveTo>
                  <a:pt x="164184" y="29054"/>
                </a:moveTo>
                <a:lnTo>
                  <a:pt x="176628" y="16618"/>
                </a:lnTo>
                <a:lnTo>
                  <a:pt x="171398" y="10910"/>
                </a:lnTo>
                <a:lnTo>
                  <a:pt x="170920" y="8525"/>
                </a:lnTo>
                <a:lnTo>
                  <a:pt x="170613" y="4616"/>
                </a:lnTo>
                <a:lnTo>
                  <a:pt x="169882" y="4295"/>
                </a:lnTo>
                <a:lnTo>
                  <a:pt x="163636" y="3781"/>
                </a:lnTo>
                <a:lnTo>
                  <a:pt x="158977" y="3679"/>
                </a:lnTo>
                <a:lnTo>
                  <a:pt x="156457" y="1783"/>
                </a:lnTo>
                <a:lnTo>
                  <a:pt x="154796" y="290"/>
                </a:lnTo>
                <a:lnTo>
                  <a:pt x="152983" y="0"/>
                </a:lnTo>
                <a:lnTo>
                  <a:pt x="151069" y="513"/>
                </a:lnTo>
                <a:lnTo>
                  <a:pt x="149086" y="1560"/>
                </a:lnTo>
                <a:lnTo>
                  <a:pt x="145001" y="2723"/>
                </a:lnTo>
                <a:lnTo>
                  <a:pt x="140126" y="3240"/>
                </a:lnTo>
                <a:lnTo>
                  <a:pt x="133253" y="3470"/>
                </a:lnTo>
                <a:lnTo>
                  <a:pt x="125491" y="5454"/>
                </a:lnTo>
                <a:lnTo>
                  <a:pt x="118041" y="7981"/>
                </a:lnTo>
                <a:lnTo>
                  <a:pt x="112377" y="9105"/>
                </a:lnTo>
                <a:lnTo>
                  <a:pt x="105623" y="11486"/>
                </a:lnTo>
                <a:lnTo>
                  <a:pt x="97915" y="14896"/>
                </a:lnTo>
                <a:lnTo>
                  <a:pt x="89783" y="18764"/>
                </a:lnTo>
                <a:lnTo>
                  <a:pt x="84931" y="20782"/>
                </a:lnTo>
                <a:lnTo>
                  <a:pt x="79579" y="22834"/>
                </a:lnTo>
                <a:lnTo>
                  <a:pt x="73893" y="24907"/>
                </a:lnTo>
                <a:lnTo>
                  <a:pt x="68690" y="26995"/>
                </a:lnTo>
                <a:lnTo>
                  <a:pt x="63809" y="29092"/>
                </a:lnTo>
                <a:lnTo>
                  <a:pt x="59144" y="31196"/>
                </a:lnTo>
                <a:lnTo>
                  <a:pt x="52077" y="35415"/>
                </a:lnTo>
                <a:lnTo>
                  <a:pt x="45877" y="39642"/>
                </a:lnTo>
                <a:lnTo>
                  <a:pt x="38414" y="43873"/>
                </a:lnTo>
                <a:lnTo>
                  <a:pt x="32274" y="48105"/>
                </a:lnTo>
                <a:lnTo>
                  <a:pt x="26486" y="52338"/>
                </a:lnTo>
                <a:lnTo>
                  <a:pt x="19206" y="56571"/>
                </a:lnTo>
                <a:lnTo>
                  <a:pt x="13147" y="60804"/>
                </a:lnTo>
                <a:lnTo>
                  <a:pt x="10543" y="62921"/>
                </a:lnTo>
                <a:lnTo>
                  <a:pt x="8807" y="65037"/>
                </a:lnTo>
                <a:lnTo>
                  <a:pt x="7650" y="67154"/>
                </a:lnTo>
                <a:lnTo>
                  <a:pt x="6878" y="69271"/>
                </a:lnTo>
                <a:lnTo>
                  <a:pt x="4138" y="73504"/>
                </a:lnTo>
                <a:lnTo>
                  <a:pt x="2419" y="75621"/>
                </a:lnTo>
                <a:lnTo>
                  <a:pt x="1273" y="77737"/>
                </a:lnTo>
                <a:lnTo>
                  <a:pt x="0" y="81971"/>
                </a:lnTo>
                <a:lnTo>
                  <a:pt x="366" y="84087"/>
                </a:lnTo>
                <a:lnTo>
                  <a:pt x="2655" y="88321"/>
                </a:lnTo>
                <a:lnTo>
                  <a:pt x="7914" y="94671"/>
                </a:lnTo>
                <a:lnTo>
                  <a:pt x="11894" y="100785"/>
                </a:lnTo>
                <a:lnTo>
                  <a:pt x="16016" y="107501"/>
                </a:lnTo>
                <a:lnTo>
                  <a:pt x="20201" y="112838"/>
                </a:lnTo>
                <a:lnTo>
                  <a:pt x="26297" y="119443"/>
                </a:lnTo>
                <a:lnTo>
                  <a:pt x="29900" y="123180"/>
                </a:lnTo>
                <a:lnTo>
                  <a:pt x="33007" y="127082"/>
                </a:lnTo>
                <a:lnTo>
                  <a:pt x="35784" y="131095"/>
                </a:lnTo>
                <a:lnTo>
                  <a:pt x="38343" y="135181"/>
                </a:lnTo>
                <a:lnTo>
                  <a:pt x="44950" y="141603"/>
                </a:lnTo>
                <a:lnTo>
                  <a:pt x="52593" y="147515"/>
                </a:lnTo>
                <a:lnTo>
                  <a:pt x="56609" y="151067"/>
                </a:lnTo>
                <a:lnTo>
                  <a:pt x="60697" y="154846"/>
                </a:lnTo>
                <a:lnTo>
                  <a:pt x="64835" y="158071"/>
                </a:lnTo>
                <a:lnTo>
                  <a:pt x="69005" y="160926"/>
                </a:lnTo>
                <a:lnTo>
                  <a:pt x="73197" y="163535"/>
                </a:lnTo>
                <a:lnTo>
                  <a:pt x="77404" y="165980"/>
                </a:lnTo>
                <a:lnTo>
                  <a:pt x="85845" y="170579"/>
                </a:lnTo>
                <a:lnTo>
                  <a:pt x="90071" y="173498"/>
                </a:lnTo>
                <a:lnTo>
                  <a:pt x="94301" y="176856"/>
                </a:lnTo>
                <a:lnTo>
                  <a:pt x="102061" y="183644"/>
                </a:lnTo>
                <a:lnTo>
                  <a:pt x="107863" y="189012"/>
                </a:lnTo>
                <a:lnTo>
                  <a:pt x="114678" y="193750"/>
                </a:lnTo>
                <a:lnTo>
                  <a:pt x="122413" y="198208"/>
                </a:lnTo>
                <a:lnTo>
                  <a:pt x="130558" y="202541"/>
                </a:lnTo>
                <a:lnTo>
                  <a:pt x="143082" y="208947"/>
                </a:lnTo>
                <a:lnTo>
                  <a:pt x="149628" y="213193"/>
                </a:lnTo>
                <a:lnTo>
                  <a:pt x="155596" y="217432"/>
                </a:lnTo>
                <a:lnTo>
                  <a:pt x="162956" y="221669"/>
                </a:lnTo>
                <a:lnTo>
                  <a:pt x="170933" y="225903"/>
                </a:lnTo>
                <a:lnTo>
                  <a:pt x="178479" y="230137"/>
                </a:lnTo>
                <a:lnTo>
                  <a:pt x="184187" y="234370"/>
                </a:lnTo>
                <a:lnTo>
                  <a:pt x="187403" y="235782"/>
                </a:lnTo>
                <a:lnTo>
                  <a:pt x="194742" y="237350"/>
                </a:lnTo>
                <a:lnTo>
                  <a:pt x="200827" y="238046"/>
                </a:lnTo>
                <a:lnTo>
                  <a:pt x="206591" y="238356"/>
                </a:lnTo>
                <a:lnTo>
                  <a:pt x="219144" y="238571"/>
                </a:lnTo>
                <a:lnTo>
                  <a:pt x="235488" y="238601"/>
                </a:lnTo>
                <a:lnTo>
                  <a:pt x="237842" y="237897"/>
                </a:lnTo>
                <a:lnTo>
                  <a:pt x="242339" y="235232"/>
                </a:lnTo>
                <a:lnTo>
                  <a:pt x="246692" y="231696"/>
                </a:lnTo>
                <a:lnTo>
                  <a:pt x="253139" y="225904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5" name="SMARTInkAnnotation263"/>
          <p:cNvSpPr/>
          <p:nvPr/>
        </p:nvSpPr>
        <p:spPr>
          <a:xfrm>
            <a:off x="2424396" y="2927351"/>
            <a:ext cx="196940" cy="234925"/>
          </a:xfrm>
          <a:custGeom>
            <a:avLst/>
            <a:gdLst/>
            <a:ahLst/>
            <a:cxnLst/>
            <a:rect l="0" t="0" r="0" b="0"/>
            <a:pathLst>
              <a:path w="196940" h="234925">
                <a:moveTo>
                  <a:pt x="184231" y="12699"/>
                </a:moveTo>
                <a:lnTo>
                  <a:pt x="184231" y="7232"/>
                </a:lnTo>
                <a:lnTo>
                  <a:pt x="180859" y="3239"/>
                </a:lnTo>
                <a:lnTo>
                  <a:pt x="179159" y="2159"/>
                </a:lnTo>
                <a:lnTo>
                  <a:pt x="175388" y="959"/>
                </a:lnTo>
                <a:lnTo>
                  <a:pt x="169295" y="283"/>
                </a:lnTo>
                <a:lnTo>
                  <a:pt x="165120" y="125"/>
                </a:lnTo>
                <a:lnTo>
                  <a:pt x="156688" y="24"/>
                </a:lnTo>
                <a:lnTo>
                  <a:pt x="132165" y="0"/>
                </a:lnTo>
                <a:lnTo>
                  <a:pt x="129046" y="705"/>
                </a:lnTo>
                <a:lnTo>
                  <a:pt x="125556" y="1881"/>
                </a:lnTo>
                <a:lnTo>
                  <a:pt x="121817" y="3370"/>
                </a:lnTo>
                <a:lnTo>
                  <a:pt x="115779" y="5025"/>
                </a:lnTo>
                <a:lnTo>
                  <a:pt x="110036" y="6466"/>
                </a:lnTo>
                <a:lnTo>
                  <a:pt x="106528" y="7838"/>
                </a:lnTo>
                <a:lnTo>
                  <a:pt x="102777" y="9458"/>
                </a:lnTo>
                <a:lnTo>
                  <a:pt x="96727" y="13140"/>
                </a:lnTo>
                <a:lnTo>
                  <a:pt x="94125" y="15110"/>
                </a:lnTo>
                <a:lnTo>
                  <a:pt x="90979" y="16423"/>
                </a:lnTo>
                <a:lnTo>
                  <a:pt x="87469" y="17298"/>
                </a:lnTo>
                <a:lnTo>
                  <a:pt x="83717" y="17882"/>
                </a:lnTo>
                <a:lnTo>
                  <a:pt x="77666" y="20412"/>
                </a:lnTo>
                <a:lnTo>
                  <a:pt x="71917" y="23888"/>
                </a:lnTo>
                <a:lnTo>
                  <a:pt x="64656" y="27785"/>
                </a:lnTo>
                <a:lnTo>
                  <a:pt x="58605" y="31868"/>
                </a:lnTo>
                <a:lnTo>
                  <a:pt x="52856" y="36741"/>
                </a:lnTo>
                <a:lnTo>
                  <a:pt x="45594" y="43610"/>
                </a:lnTo>
                <a:lnTo>
                  <a:pt x="36940" y="52040"/>
                </a:lnTo>
                <a:lnTo>
                  <a:pt x="33793" y="54449"/>
                </a:lnTo>
                <a:lnTo>
                  <a:pt x="30284" y="56759"/>
                </a:lnTo>
                <a:lnTo>
                  <a:pt x="26532" y="59006"/>
                </a:lnTo>
                <a:lnTo>
                  <a:pt x="20481" y="65265"/>
                </a:lnTo>
                <a:lnTo>
                  <a:pt x="15438" y="72045"/>
                </a:lnTo>
                <a:lnTo>
                  <a:pt x="10843" y="77410"/>
                </a:lnTo>
                <a:lnTo>
                  <a:pt x="6448" y="84028"/>
                </a:lnTo>
                <a:lnTo>
                  <a:pt x="2847" y="90967"/>
                </a:lnTo>
                <a:lnTo>
                  <a:pt x="1247" y="96403"/>
                </a:lnTo>
                <a:lnTo>
                  <a:pt x="536" y="103053"/>
                </a:lnTo>
                <a:lnTo>
                  <a:pt x="220" y="110006"/>
                </a:lnTo>
                <a:lnTo>
                  <a:pt x="79" y="115449"/>
                </a:lnTo>
                <a:lnTo>
                  <a:pt x="0" y="125850"/>
                </a:lnTo>
                <a:lnTo>
                  <a:pt x="695" y="129055"/>
                </a:lnTo>
                <a:lnTo>
                  <a:pt x="3350" y="134498"/>
                </a:lnTo>
                <a:lnTo>
                  <a:pt x="6883" y="141150"/>
                </a:lnTo>
                <a:lnTo>
                  <a:pt x="8813" y="144900"/>
                </a:lnTo>
                <a:lnTo>
                  <a:pt x="14724" y="150947"/>
                </a:lnTo>
                <a:lnTo>
                  <a:pt x="18277" y="153548"/>
                </a:lnTo>
                <a:lnTo>
                  <a:pt x="22057" y="156693"/>
                </a:lnTo>
                <a:lnTo>
                  <a:pt x="25990" y="160200"/>
                </a:lnTo>
                <a:lnTo>
                  <a:pt x="30023" y="163950"/>
                </a:lnTo>
                <a:lnTo>
                  <a:pt x="34124" y="167155"/>
                </a:lnTo>
                <a:lnTo>
                  <a:pt x="38270" y="169998"/>
                </a:lnTo>
                <a:lnTo>
                  <a:pt x="42446" y="172598"/>
                </a:lnTo>
                <a:lnTo>
                  <a:pt x="46643" y="175037"/>
                </a:lnTo>
                <a:lnTo>
                  <a:pt x="55070" y="179629"/>
                </a:lnTo>
                <a:lnTo>
                  <a:pt x="71985" y="188326"/>
                </a:lnTo>
                <a:lnTo>
                  <a:pt x="118574" y="211665"/>
                </a:lnTo>
                <a:lnTo>
                  <a:pt x="122104" y="213076"/>
                </a:lnTo>
                <a:lnTo>
                  <a:pt x="127908" y="214645"/>
                </a:lnTo>
                <a:lnTo>
                  <a:pt x="131151" y="215063"/>
                </a:lnTo>
                <a:lnTo>
                  <a:pt x="134725" y="215342"/>
                </a:lnTo>
                <a:lnTo>
                  <a:pt x="138519" y="215528"/>
                </a:lnTo>
                <a:lnTo>
                  <a:pt x="141755" y="216357"/>
                </a:lnTo>
                <a:lnTo>
                  <a:pt x="147232" y="219160"/>
                </a:lnTo>
                <a:lnTo>
                  <a:pt x="152020" y="220876"/>
                </a:lnTo>
                <a:lnTo>
                  <a:pt x="154285" y="221334"/>
                </a:lnTo>
                <a:lnTo>
                  <a:pt x="158685" y="223724"/>
                </a:lnTo>
                <a:lnTo>
                  <a:pt x="160846" y="225349"/>
                </a:lnTo>
                <a:lnTo>
                  <a:pt x="163699" y="226432"/>
                </a:lnTo>
                <a:lnTo>
                  <a:pt x="167013" y="227155"/>
                </a:lnTo>
                <a:lnTo>
                  <a:pt x="170635" y="227636"/>
                </a:lnTo>
                <a:lnTo>
                  <a:pt x="176541" y="230052"/>
                </a:lnTo>
                <a:lnTo>
                  <a:pt x="182712" y="233982"/>
                </a:lnTo>
                <a:lnTo>
                  <a:pt x="185439" y="234519"/>
                </a:lnTo>
                <a:lnTo>
                  <a:pt x="190284" y="234924"/>
                </a:lnTo>
                <a:lnTo>
                  <a:pt x="192334" y="233056"/>
                </a:lnTo>
                <a:lnTo>
                  <a:pt x="196939" y="228599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6" name="SMARTInkAnnotation264"/>
          <p:cNvSpPr/>
          <p:nvPr/>
        </p:nvSpPr>
        <p:spPr>
          <a:xfrm>
            <a:off x="2786538" y="3067054"/>
            <a:ext cx="228743" cy="12697"/>
          </a:xfrm>
          <a:custGeom>
            <a:avLst/>
            <a:gdLst/>
            <a:ahLst/>
            <a:cxnLst/>
            <a:rect l="0" t="0" r="0" b="0"/>
            <a:pathLst>
              <a:path w="228743" h="12697">
                <a:moveTo>
                  <a:pt x="0" y="12696"/>
                </a:moveTo>
                <a:lnTo>
                  <a:pt x="5471" y="12696"/>
                </a:lnTo>
                <a:lnTo>
                  <a:pt x="5765" y="11285"/>
                </a:lnTo>
                <a:lnTo>
                  <a:pt x="5961" y="8933"/>
                </a:lnTo>
                <a:lnTo>
                  <a:pt x="6276" y="1761"/>
                </a:lnTo>
                <a:lnTo>
                  <a:pt x="7008" y="1173"/>
                </a:lnTo>
                <a:lnTo>
                  <a:pt x="8202" y="780"/>
                </a:lnTo>
                <a:lnTo>
                  <a:pt x="9704" y="519"/>
                </a:lnTo>
                <a:lnTo>
                  <a:pt x="15191" y="151"/>
                </a:lnTo>
                <a:lnTo>
                  <a:pt x="22334" y="0"/>
                </a:lnTo>
                <a:lnTo>
                  <a:pt x="24068" y="704"/>
                </a:lnTo>
                <a:lnTo>
                  <a:pt x="25929" y="1879"/>
                </a:lnTo>
                <a:lnTo>
                  <a:pt x="27876" y="3368"/>
                </a:lnTo>
                <a:lnTo>
                  <a:pt x="29880" y="4360"/>
                </a:lnTo>
                <a:lnTo>
                  <a:pt x="31922" y="5023"/>
                </a:lnTo>
                <a:lnTo>
                  <a:pt x="33989" y="5464"/>
                </a:lnTo>
                <a:lnTo>
                  <a:pt x="36073" y="5757"/>
                </a:lnTo>
                <a:lnTo>
                  <a:pt x="40272" y="6085"/>
                </a:lnTo>
                <a:lnTo>
                  <a:pt x="46374" y="6230"/>
                </a:lnTo>
                <a:lnTo>
                  <a:pt x="68770" y="6339"/>
                </a:lnTo>
                <a:lnTo>
                  <a:pt x="72674" y="7047"/>
                </a:lnTo>
                <a:lnTo>
                  <a:pt x="76690" y="8224"/>
                </a:lnTo>
                <a:lnTo>
                  <a:pt x="80778" y="9715"/>
                </a:lnTo>
                <a:lnTo>
                  <a:pt x="84916" y="10709"/>
                </a:lnTo>
                <a:lnTo>
                  <a:pt x="89087" y="11371"/>
                </a:lnTo>
                <a:lnTo>
                  <a:pt x="93279" y="11813"/>
                </a:lnTo>
                <a:lnTo>
                  <a:pt x="97485" y="12107"/>
                </a:lnTo>
                <a:lnTo>
                  <a:pt x="101702" y="12303"/>
                </a:lnTo>
                <a:lnTo>
                  <a:pt x="110152" y="12521"/>
                </a:lnTo>
                <a:lnTo>
                  <a:pt x="221178" y="12696"/>
                </a:lnTo>
                <a:lnTo>
                  <a:pt x="222288" y="11990"/>
                </a:lnTo>
                <a:lnTo>
                  <a:pt x="223734" y="10815"/>
                </a:lnTo>
                <a:lnTo>
                  <a:pt x="228742" y="6346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7" name="SMARTInkAnnotation265"/>
          <p:cNvSpPr/>
          <p:nvPr/>
        </p:nvSpPr>
        <p:spPr>
          <a:xfrm>
            <a:off x="3313916" y="2952750"/>
            <a:ext cx="190620" cy="209431"/>
          </a:xfrm>
          <a:custGeom>
            <a:avLst/>
            <a:gdLst/>
            <a:ahLst/>
            <a:cxnLst/>
            <a:rect l="0" t="0" r="0" b="0"/>
            <a:pathLst>
              <a:path w="190620" h="209431">
                <a:moveTo>
                  <a:pt x="19062" y="76200"/>
                </a:moveTo>
                <a:lnTo>
                  <a:pt x="19062" y="72829"/>
                </a:lnTo>
                <a:lnTo>
                  <a:pt x="19769" y="71836"/>
                </a:lnTo>
                <a:lnTo>
                  <a:pt x="20944" y="71174"/>
                </a:lnTo>
                <a:lnTo>
                  <a:pt x="22435" y="70733"/>
                </a:lnTo>
                <a:lnTo>
                  <a:pt x="23429" y="69733"/>
                </a:lnTo>
                <a:lnTo>
                  <a:pt x="24091" y="68361"/>
                </a:lnTo>
                <a:lnTo>
                  <a:pt x="25154" y="64460"/>
                </a:lnTo>
                <a:lnTo>
                  <a:pt x="28712" y="60413"/>
                </a:lnTo>
                <a:lnTo>
                  <a:pt x="30438" y="59326"/>
                </a:lnTo>
                <a:lnTo>
                  <a:pt x="34237" y="58117"/>
                </a:lnTo>
                <a:lnTo>
                  <a:pt x="35533" y="57089"/>
                </a:lnTo>
                <a:lnTo>
                  <a:pt x="36396" y="55698"/>
                </a:lnTo>
                <a:lnTo>
                  <a:pt x="36972" y="54065"/>
                </a:lnTo>
                <a:lnTo>
                  <a:pt x="39494" y="50370"/>
                </a:lnTo>
                <a:lnTo>
                  <a:pt x="43494" y="45619"/>
                </a:lnTo>
                <a:lnTo>
                  <a:pt x="44041" y="43088"/>
                </a:lnTo>
                <a:lnTo>
                  <a:pt x="44392" y="39085"/>
                </a:lnTo>
                <a:lnTo>
                  <a:pt x="45127" y="38757"/>
                </a:lnTo>
                <a:lnTo>
                  <a:pt x="50827" y="38100"/>
                </a:lnTo>
                <a:lnTo>
                  <a:pt x="50829" y="38100"/>
                </a:lnTo>
                <a:lnTo>
                  <a:pt x="50830" y="38100"/>
                </a:lnTo>
                <a:lnTo>
                  <a:pt x="47459" y="41471"/>
                </a:lnTo>
                <a:lnTo>
                  <a:pt x="46465" y="43170"/>
                </a:lnTo>
                <a:lnTo>
                  <a:pt x="45362" y="46938"/>
                </a:lnTo>
                <a:lnTo>
                  <a:pt x="44739" y="53027"/>
                </a:lnTo>
                <a:lnTo>
                  <a:pt x="43946" y="55107"/>
                </a:lnTo>
                <a:lnTo>
                  <a:pt x="41182" y="59299"/>
                </a:lnTo>
                <a:lnTo>
                  <a:pt x="39484" y="65396"/>
                </a:lnTo>
                <a:lnTo>
                  <a:pt x="39030" y="68997"/>
                </a:lnTo>
                <a:lnTo>
                  <a:pt x="38022" y="72809"/>
                </a:lnTo>
                <a:lnTo>
                  <a:pt x="36645" y="76762"/>
                </a:lnTo>
                <a:lnTo>
                  <a:pt x="35020" y="80808"/>
                </a:lnTo>
                <a:lnTo>
                  <a:pt x="33936" y="84916"/>
                </a:lnTo>
                <a:lnTo>
                  <a:pt x="33215" y="89066"/>
                </a:lnTo>
                <a:lnTo>
                  <a:pt x="32732" y="93244"/>
                </a:lnTo>
                <a:lnTo>
                  <a:pt x="31706" y="97441"/>
                </a:lnTo>
                <a:lnTo>
                  <a:pt x="30316" y="101649"/>
                </a:lnTo>
                <a:lnTo>
                  <a:pt x="28682" y="105866"/>
                </a:lnTo>
                <a:lnTo>
                  <a:pt x="26887" y="110089"/>
                </a:lnTo>
                <a:lnTo>
                  <a:pt x="23011" y="118543"/>
                </a:lnTo>
                <a:lnTo>
                  <a:pt x="21695" y="122773"/>
                </a:lnTo>
                <a:lnTo>
                  <a:pt x="20817" y="127004"/>
                </a:lnTo>
                <a:lnTo>
                  <a:pt x="20232" y="131236"/>
                </a:lnTo>
                <a:lnTo>
                  <a:pt x="19843" y="135468"/>
                </a:lnTo>
                <a:lnTo>
                  <a:pt x="19582" y="139701"/>
                </a:lnTo>
                <a:lnTo>
                  <a:pt x="19409" y="143934"/>
                </a:lnTo>
                <a:lnTo>
                  <a:pt x="18588" y="148167"/>
                </a:lnTo>
                <a:lnTo>
                  <a:pt x="17333" y="152400"/>
                </a:lnTo>
                <a:lnTo>
                  <a:pt x="15792" y="156633"/>
                </a:lnTo>
                <a:lnTo>
                  <a:pt x="14058" y="160161"/>
                </a:lnTo>
                <a:lnTo>
                  <a:pt x="10249" y="165962"/>
                </a:lnTo>
                <a:lnTo>
                  <a:pt x="8085" y="170893"/>
                </a:lnTo>
                <a:lnTo>
                  <a:pt x="6418" y="176141"/>
                </a:lnTo>
                <a:lnTo>
                  <a:pt x="4985" y="179516"/>
                </a:lnTo>
                <a:lnTo>
                  <a:pt x="985" y="188330"/>
                </a:lnTo>
                <a:lnTo>
                  <a:pt x="195" y="194435"/>
                </a:lnTo>
                <a:lnTo>
                  <a:pt x="26" y="199903"/>
                </a:lnTo>
                <a:lnTo>
                  <a:pt x="8" y="202223"/>
                </a:lnTo>
                <a:lnTo>
                  <a:pt x="0" y="160487"/>
                </a:lnTo>
                <a:lnTo>
                  <a:pt x="706" y="156380"/>
                </a:lnTo>
                <a:lnTo>
                  <a:pt x="1883" y="152231"/>
                </a:lnTo>
                <a:lnTo>
                  <a:pt x="3373" y="148054"/>
                </a:lnTo>
                <a:lnTo>
                  <a:pt x="4367" y="143858"/>
                </a:lnTo>
                <a:lnTo>
                  <a:pt x="5029" y="139650"/>
                </a:lnTo>
                <a:lnTo>
                  <a:pt x="5471" y="135433"/>
                </a:lnTo>
                <a:lnTo>
                  <a:pt x="6471" y="131211"/>
                </a:lnTo>
                <a:lnTo>
                  <a:pt x="7845" y="126985"/>
                </a:lnTo>
                <a:lnTo>
                  <a:pt x="9466" y="122757"/>
                </a:lnTo>
                <a:lnTo>
                  <a:pt x="11253" y="118527"/>
                </a:lnTo>
                <a:lnTo>
                  <a:pt x="13150" y="114296"/>
                </a:lnTo>
                <a:lnTo>
                  <a:pt x="15120" y="110064"/>
                </a:lnTo>
                <a:lnTo>
                  <a:pt x="16434" y="105831"/>
                </a:lnTo>
                <a:lnTo>
                  <a:pt x="17311" y="101598"/>
                </a:lnTo>
                <a:lnTo>
                  <a:pt x="17894" y="97366"/>
                </a:lnTo>
                <a:lnTo>
                  <a:pt x="18989" y="92427"/>
                </a:lnTo>
                <a:lnTo>
                  <a:pt x="20426" y="87018"/>
                </a:lnTo>
                <a:lnTo>
                  <a:pt x="22089" y="81295"/>
                </a:lnTo>
                <a:lnTo>
                  <a:pt x="23905" y="76069"/>
                </a:lnTo>
                <a:lnTo>
                  <a:pt x="25820" y="71174"/>
                </a:lnTo>
                <a:lnTo>
                  <a:pt x="27804" y="66499"/>
                </a:lnTo>
                <a:lnTo>
                  <a:pt x="29832" y="62677"/>
                </a:lnTo>
                <a:lnTo>
                  <a:pt x="36059" y="53222"/>
                </a:lnTo>
                <a:lnTo>
                  <a:pt x="38160" y="49592"/>
                </a:lnTo>
                <a:lnTo>
                  <a:pt x="40266" y="45761"/>
                </a:lnTo>
                <a:lnTo>
                  <a:pt x="44489" y="39624"/>
                </a:lnTo>
                <a:lnTo>
                  <a:pt x="48719" y="34544"/>
                </a:lnTo>
                <a:lnTo>
                  <a:pt x="52952" y="29934"/>
                </a:lnTo>
                <a:lnTo>
                  <a:pt x="62285" y="20331"/>
                </a:lnTo>
                <a:lnTo>
                  <a:pt x="63409" y="19904"/>
                </a:lnTo>
                <a:lnTo>
                  <a:pt x="68901" y="19162"/>
                </a:lnTo>
                <a:lnTo>
                  <a:pt x="69232" y="19830"/>
                </a:lnTo>
                <a:lnTo>
                  <a:pt x="70404" y="24847"/>
                </a:lnTo>
                <a:lnTo>
                  <a:pt x="73180" y="31269"/>
                </a:lnTo>
                <a:lnTo>
                  <a:pt x="74202" y="34957"/>
                </a:lnTo>
                <a:lnTo>
                  <a:pt x="74884" y="38827"/>
                </a:lnTo>
                <a:lnTo>
                  <a:pt x="75339" y="42818"/>
                </a:lnTo>
                <a:lnTo>
                  <a:pt x="75641" y="46890"/>
                </a:lnTo>
                <a:lnTo>
                  <a:pt x="75844" y="51015"/>
                </a:lnTo>
                <a:lnTo>
                  <a:pt x="75978" y="55177"/>
                </a:lnTo>
                <a:lnTo>
                  <a:pt x="76774" y="60068"/>
                </a:lnTo>
                <a:lnTo>
                  <a:pt x="78011" y="65445"/>
                </a:lnTo>
                <a:lnTo>
                  <a:pt x="79542" y="71147"/>
                </a:lnTo>
                <a:lnTo>
                  <a:pt x="80562" y="77065"/>
                </a:lnTo>
                <a:lnTo>
                  <a:pt x="81241" y="83126"/>
                </a:lnTo>
                <a:lnTo>
                  <a:pt x="81695" y="89284"/>
                </a:lnTo>
                <a:lnTo>
                  <a:pt x="81997" y="95506"/>
                </a:lnTo>
                <a:lnTo>
                  <a:pt x="82333" y="108064"/>
                </a:lnTo>
                <a:lnTo>
                  <a:pt x="83129" y="114376"/>
                </a:lnTo>
                <a:lnTo>
                  <a:pt x="84365" y="120701"/>
                </a:lnTo>
                <a:lnTo>
                  <a:pt x="85895" y="127034"/>
                </a:lnTo>
                <a:lnTo>
                  <a:pt x="86916" y="133372"/>
                </a:lnTo>
                <a:lnTo>
                  <a:pt x="87595" y="139715"/>
                </a:lnTo>
                <a:lnTo>
                  <a:pt x="88049" y="146060"/>
                </a:lnTo>
                <a:lnTo>
                  <a:pt x="89057" y="151701"/>
                </a:lnTo>
                <a:lnTo>
                  <a:pt x="90436" y="156873"/>
                </a:lnTo>
                <a:lnTo>
                  <a:pt x="92060" y="161732"/>
                </a:lnTo>
                <a:lnTo>
                  <a:pt x="93849" y="166382"/>
                </a:lnTo>
                <a:lnTo>
                  <a:pt x="95748" y="170894"/>
                </a:lnTo>
                <a:lnTo>
                  <a:pt x="97720" y="175312"/>
                </a:lnTo>
                <a:lnTo>
                  <a:pt x="101794" y="183985"/>
                </a:lnTo>
                <a:lnTo>
                  <a:pt x="103868" y="188274"/>
                </a:lnTo>
                <a:lnTo>
                  <a:pt x="105957" y="191838"/>
                </a:lnTo>
                <a:lnTo>
                  <a:pt x="110161" y="197680"/>
                </a:lnTo>
                <a:lnTo>
                  <a:pt x="112500" y="202628"/>
                </a:lnTo>
                <a:lnTo>
                  <a:pt x="113124" y="204935"/>
                </a:lnTo>
                <a:lnTo>
                  <a:pt x="114246" y="206474"/>
                </a:lnTo>
                <a:lnTo>
                  <a:pt x="115700" y="207499"/>
                </a:lnTo>
                <a:lnTo>
                  <a:pt x="119198" y="208638"/>
                </a:lnTo>
                <a:lnTo>
                  <a:pt x="123106" y="209145"/>
                </a:lnTo>
                <a:lnTo>
                  <a:pt x="125842" y="209280"/>
                </a:lnTo>
                <a:lnTo>
                  <a:pt x="132648" y="209430"/>
                </a:lnTo>
                <a:lnTo>
                  <a:pt x="135028" y="208764"/>
                </a:lnTo>
                <a:lnTo>
                  <a:pt x="136615" y="207615"/>
                </a:lnTo>
                <a:lnTo>
                  <a:pt x="140730" y="202627"/>
                </a:lnTo>
                <a:lnTo>
                  <a:pt x="146421" y="196680"/>
                </a:lnTo>
                <a:lnTo>
                  <a:pt x="154669" y="188350"/>
                </a:lnTo>
                <a:lnTo>
                  <a:pt x="156062" y="185539"/>
                </a:lnTo>
                <a:lnTo>
                  <a:pt x="156992" y="182253"/>
                </a:lnTo>
                <a:lnTo>
                  <a:pt x="157610" y="178652"/>
                </a:lnTo>
                <a:lnTo>
                  <a:pt x="158729" y="174840"/>
                </a:lnTo>
                <a:lnTo>
                  <a:pt x="160181" y="170888"/>
                </a:lnTo>
                <a:lnTo>
                  <a:pt x="161855" y="166842"/>
                </a:lnTo>
                <a:lnTo>
                  <a:pt x="162971" y="162734"/>
                </a:lnTo>
                <a:lnTo>
                  <a:pt x="163716" y="158583"/>
                </a:lnTo>
                <a:lnTo>
                  <a:pt x="164211" y="154406"/>
                </a:lnTo>
                <a:lnTo>
                  <a:pt x="165248" y="150209"/>
                </a:lnTo>
                <a:lnTo>
                  <a:pt x="166645" y="146001"/>
                </a:lnTo>
                <a:lnTo>
                  <a:pt x="168282" y="141784"/>
                </a:lnTo>
                <a:lnTo>
                  <a:pt x="169374" y="137561"/>
                </a:lnTo>
                <a:lnTo>
                  <a:pt x="170102" y="133335"/>
                </a:lnTo>
                <a:lnTo>
                  <a:pt x="170587" y="129107"/>
                </a:lnTo>
                <a:lnTo>
                  <a:pt x="171616" y="124171"/>
                </a:lnTo>
                <a:lnTo>
                  <a:pt x="173008" y="118764"/>
                </a:lnTo>
                <a:lnTo>
                  <a:pt x="174643" y="113043"/>
                </a:lnTo>
                <a:lnTo>
                  <a:pt x="175732" y="107817"/>
                </a:lnTo>
                <a:lnTo>
                  <a:pt x="176458" y="102922"/>
                </a:lnTo>
                <a:lnTo>
                  <a:pt x="176943" y="98248"/>
                </a:lnTo>
                <a:lnTo>
                  <a:pt x="177265" y="93721"/>
                </a:lnTo>
                <a:lnTo>
                  <a:pt x="177481" y="89292"/>
                </a:lnTo>
                <a:lnTo>
                  <a:pt x="177624" y="84928"/>
                </a:lnTo>
                <a:lnTo>
                  <a:pt x="178426" y="80607"/>
                </a:lnTo>
                <a:lnTo>
                  <a:pt x="179666" y="76316"/>
                </a:lnTo>
                <a:lnTo>
                  <a:pt x="181199" y="72044"/>
                </a:lnTo>
                <a:lnTo>
                  <a:pt x="181515" y="67785"/>
                </a:lnTo>
                <a:lnTo>
                  <a:pt x="181020" y="63534"/>
                </a:lnTo>
                <a:lnTo>
                  <a:pt x="179984" y="59290"/>
                </a:lnTo>
                <a:lnTo>
                  <a:pt x="179999" y="55049"/>
                </a:lnTo>
                <a:lnTo>
                  <a:pt x="180714" y="50810"/>
                </a:lnTo>
                <a:lnTo>
                  <a:pt x="181898" y="46574"/>
                </a:lnTo>
                <a:lnTo>
                  <a:pt x="182687" y="42338"/>
                </a:lnTo>
                <a:lnTo>
                  <a:pt x="183213" y="38103"/>
                </a:lnTo>
                <a:lnTo>
                  <a:pt x="183564" y="33869"/>
                </a:lnTo>
                <a:lnTo>
                  <a:pt x="183798" y="30340"/>
                </a:lnTo>
                <a:lnTo>
                  <a:pt x="184057" y="24538"/>
                </a:lnTo>
                <a:lnTo>
                  <a:pt x="184203" y="13934"/>
                </a:lnTo>
                <a:lnTo>
                  <a:pt x="184930" y="10701"/>
                </a:lnTo>
                <a:lnTo>
                  <a:pt x="186120" y="7839"/>
                </a:lnTo>
                <a:lnTo>
                  <a:pt x="190619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8" name="SMARTInkAnnotation266"/>
          <p:cNvSpPr/>
          <p:nvPr/>
        </p:nvSpPr>
        <p:spPr>
          <a:xfrm>
            <a:off x="3549326" y="2927350"/>
            <a:ext cx="158417" cy="212902"/>
          </a:xfrm>
          <a:custGeom>
            <a:avLst/>
            <a:gdLst/>
            <a:ahLst/>
            <a:cxnLst/>
            <a:rect l="0" t="0" r="0" b="0"/>
            <a:pathLst>
              <a:path w="158417" h="212902">
                <a:moveTo>
                  <a:pt x="56872" y="0"/>
                </a:moveTo>
                <a:lnTo>
                  <a:pt x="60246" y="0"/>
                </a:lnTo>
                <a:lnTo>
                  <a:pt x="61239" y="705"/>
                </a:lnTo>
                <a:lnTo>
                  <a:pt x="61902" y="1881"/>
                </a:lnTo>
                <a:lnTo>
                  <a:pt x="62343" y="3371"/>
                </a:lnTo>
                <a:lnTo>
                  <a:pt x="64717" y="6907"/>
                </a:lnTo>
                <a:lnTo>
                  <a:pt x="66338" y="8838"/>
                </a:lnTo>
                <a:lnTo>
                  <a:pt x="66713" y="10831"/>
                </a:lnTo>
                <a:lnTo>
                  <a:pt x="66256" y="12865"/>
                </a:lnTo>
                <a:lnTo>
                  <a:pt x="64573" y="17007"/>
                </a:lnTo>
                <a:lnTo>
                  <a:pt x="63825" y="21199"/>
                </a:lnTo>
                <a:lnTo>
                  <a:pt x="63492" y="27296"/>
                </a:lnTo>
                <a:lnTo>
                  <a:pt x="63404" y="30897"/>
                </a:lnTo>
                <a:lnTo>
                  <a:pt x="62639" y="34709"/>
                </a:lnTo>
                <a:lnTo>
                  <a:pt x="61422" y="38662"/>
                </a:lnTo>
                <a:lnTo>
                  <a:pt x="59906" y="42708"/>
                </a:lnTo>
                <a:lnTo>
                  <a:pt x="58189" y="46816"/>
                </a:lnTo>
                <a:lnTo>
                  <a:pt x="56338" y="50966"/>
                </a:lnTo>
                <a:lnTo>
                  <a:pt x="54399" y="55144"/>
                </a:lnTo>
                <a:lnTo>
                  <a:pt x="52399" y="60046"/>
                </a:lnTo>
                <a:lnTo>
                  <a:pt x="50360" y="65431"/>
                </a:lnTo>
                <a:lnTo>
                  <a:pt x="48295" y="71137"/>
                </a:lnTo>
                <a:lnTo>
                  <a:pt x="45506" y="77058"/>
                </a:lnTo>
                <a:lnTo>
                  <a:pt x="42235" y="83122"/>
                </a:lnTo>
                <a:lnTo>
                  <a:pt x="38642" y="89281"/>
                </a:lnTo>
                <a:lnTo>
                  <a:pt x="30885" y="101769"/>
                </a:lnTo>
                <a:lnTo>
                  <a:pt x="26839" y="108063"/>
                </a:lnTo>
                <a:lnTo>
                  <a:pt x="24142" y="114375"/>
                </a:lnTo>
                <a:lnTo>
                  <a:pt x="22344" y="120700"/>
                </a:lnTo>
                <a:lnTo>
                  <a:pt x="21146" y="127033"/>
                </a:lnTo>
                <a:lnTo>
                  <a:pt x="18935" y="132667"/>
                </a:lnTo>
                <a:lnTo>
                  <a:pt x="16049" y="137833"/>
                </a:lnTo>
                <a:lnTo>
                  <a:pt x="12713" y="142689"/>
                </a:lnTo>
                <a:lnTo>
                  <a:pt x="10488" y="148043"/>
                </a:lnTo>
                <a:lnTo>
                  <a:pt x="9006" y="153728"/>
                </a:lnTo>
                <a:lnTo>
                  <a:pt x="8017" y="159635"/>
                </a:lnTo>
                <a:lnTo>
                  <a:pt x="6653" y="164985"/>
                </a:lnTo>
                <a:lnTo>
                  <a:pt x="5037" y="169962"/>
                </a:lnTo>
                <a:lnTo>
                  <a:pt x="3253" y="174691"/>
                </a:lnTo>
                <a:lnTo>
                  <a:pt x="2064" y="178550"/>
                </a:lnTo>
                <a:lnTo>
                  <a:pt x="744" y="184718"/>
                </a:lnTo>
                <a:lnTo>
                  <a:pt x="391" y="188057"/>
                </a:lnTo>
                <a:lnTo>
                  <a:pt x="156" y="191693"/>
                </a:lnTo>
                <a:lnTo>
                  <a:pt x="0" y="195529"/>
                </a:lnTo>
                <a:lnTo>
                  <a:pt x="602" y="198791"/>
                </a:lnTo>
                <a:lnTo>
                  <a:pt x="3153" y="204298"/>
                </a:lnTo>
                <a:lnTo>
                  <a:pt x="4821" y="206048"/>
                </a:lnTo>
                <a:lnTo>
                  <a:pt x="6640" y="207216"/>
                </a:lnTo>
                <a:lnTo>
                  <a:pt x="11249" y="209218"/>
                </a:lnTo>
                <a:lnTo>
                  <a:pt x="18004" y="212460"/>
                </a:lnTo>
                <a:lnTo>
                  <a:pt x="21782" y="212901"/>
                </a:lnTo>
                <a:lnTo>
                  <a:pt x="25713" y="212490"/>
                </a:lnTo>
                <a:lnTo>
                  <a:pt x="29746" y="211510"/>
                </a:lnTo>
                <a:lnTo>
                  <a:pt x="33846" y="210856"/>
                </a:lnTo>
                <a:lnTo>
                  <a:pt x="37992" y="210421"/>
                </a:lnTo>
                <a:lnTo>
                  <a:pt x="42167" y="210130"/>
                </a:lnTo>
                <a:lnTo>
                  <a:pt x="47069" y="209232"/>
                </a:lnTo>
                <a:lnTo>
                  <a:pt x="52455" y="207926"/>
                </a:lnTo>
                <a:lnTo>
                  <a:pt x="58163" y="206351"/>
                </a:lnTo>
                <a:lnTo>
                  <a:pt x="63381" y="204595"/>
                </a:lnTo>
                <a:lnTo>
                  <a:pt x="68271" y="202719"/>
                </a:lnTo>
                <a:lnTo>
                  <a:pt x="72944" y="200763"/>
                </a:lnTo>
                <a:lnTo>
                  <a:pt x="77470" y="198047"/>
                </a:lnTo>
                <a:lnTo>
                  <a:pt x="81900" y="194826"/>
                </a:lnTo>
                <a:lnTo>
                  <a:pt x="86266" y="191267"/>
                </a:lnTo>
                <a:lnTo>
                  <a:pt x="91294" y="188189"/>
                </a:lnTo>
                <a:lnTo>
                  <a:pt x="96764" y="185432"/>
                </a:lnTo>
                <a:lnTo>
                  <a:pt x="102529" y="182888"/>
                </a:lnTo>
                <a:lnTo>
                  <a:pt x="107078" y="179781"/>
                </a:lnTo>
                <a:lnTo>
                  <a:pt x="110816" y="176298"/>
                </a:lnTo>
                <a:lnTo>
                  <a:pt x="114015" y="172565"/>
                </a:lnTo>
                <a:lnTo>
                  <a:pt x="117559" y="168666"/>
                </a:lnTo>
                <a:lnTo>
                  <a:pt x="125263" y="160570"/>
                </a:lnTo>
                <a:lnTo>
                  <a:pt x="137538" y="148079"/>
                </a:lnTo>
                <a:lnTo>
                  <a:pt x="141007" y="143875"/>
                </a:lnTo>
                <a:lnTo>
                  <a:pt x="144026" y="139661"/>
                </a:lnTo>
                <a:lnTo>
                  <a:pt x="146745" y="135441"/>
                </a:lnTo>
                <a:lnTo>
                  <a:pt x="151648" y="128870"/>
                </a:lnTo>
                <a:lnTo>
                  <a:pt x="153944" y="126130"/>
                </a:lnTo>
                <a:lnTo>
                  <a:pt x="155475" y="122892"/>
                </a:lnTo>
                <a:lnTo>
                  <a:pt x="156495" y="119323"/>
                </a:lnTo>
                <a:lnTo>
                  <a:pt x="157175" y="115532"/>
                </a:lnTo>
                <a:lnTo>
                  <a:pt x="157629" y="111593"/>
                </a:lnTo>
                <a:lnTo>
                  <a:pt x="157931" y="107556"/>
                </a:lnTo>
                <a:lnTo>
                  <a:pt x="158267" y="100014"/>
                </a:lnTo>
                <a:lnTo>
                  <a:pt x="158416" y="94310"/>
                </a:lnTo>
                <a:lnTo>
                  <a:pt x="157750" y="91801"/>
                </a:lnTo>
                <a:lnTo>
                  <a:pt x="155127" y="87132"/>
                </a:lnTo>
                <a:lnTo>
                  <a:pt x="151609" y="82705"/>
                </a:lnTo>
                <a:lnTo>
                  <a:pt x="147691" y="78385"/>
                </a:lnTo>
                <a:lnTo>
                  <a:pt x="143597" y="74114"/>
                </a:lnTo>
                <a:lnTo>
                  <a:pt x="140810" y="71987"/>
                </a:lnTo>
                <a:lnTo>
                  <a:pt x="137541" y="69863"/>
                </a:lnTo>
                <a:lnTo>
                  <a:pt x="133949" y="67742"/>
                </a:lnTo>
                <a:lnTo>
                  <a:pt x="130143" y="65622"/>
                </a:lnTo>
                <a:lnTo>
                  <a:pt x="122148" y="61386"/>
                </a:lnTo>
                <a:lnTo>
                  <a:pt x="118745" y="59974"/>
                </a:lnTo>
                <a:lnTo>
                  <a:pt x="115771" y="59033"/>
                </a:lnTo>
                <a:lnTo>
                  <a:pt x="113082" y="58405"/>
                </a:lnTo>
                <a:lnTo>
                  <a:pt x="108211" y="55826"/>
                </a:lnTo>
                <a:lnTo>
                  <a:pt x="105925" y="54151"/>
                </a:lnTo>
                <a:lnTo>
                  <a:pt x="101500" y="52289"/>
                </a:lnTo>
                <a:lnTo>
                  <a:pt x="94996" y="5080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9" name="SMARTInkAnnotation267"/>
          <p:cNvSpPr/>
          <p:nvPr/>
        </p:nvSpPr>
        <p:spPr>
          <a:xfrm>
            <a:off x="3949312" y="2921994"/>
            <a:ext cx="145684" cy="219969"/>
          </a:xfrm>
          <a:custGeom>
            <a:avLst/>
            <a:gdLst/>
            <a:ahLst/>
            <a:cxnLst/>
            <a:rect l="0" t="0" r="0" b="0"/>
            <a:pathLst>
              <a:path w="145684" h="219969">
                <a:moveTo>
                  <a:pt x="25416" y="56156"/>
                </a:moveTo>
                <a:lnTo>
                  <a:pt x="22043" y="59527"/>
                </a:lnTo>
                <a:lnTo>
                  <a:pt x="18504" y="64945"/>
                </a:lnTo>
                <a:lnTo>
                  <a:pt x="16572" y="68365"/>
                </a:lnTo>
                <a:lnTo>
                  <a:pt x="12543" y="75928"/>
                </a:lnTo>
                <a:lnTo>
                  <a:pt x="10480" y="79921"/>
                </a:lnTo>
                <a:lnTo>
                  <a:pt x="9105" y="84699"/>
                </a:lnTo>
                <a:lnTo>
                  <a:pt x="8188" y="90002"/>
                </a:lnTo>
                <a:lnTo>
                  <a:pt x="7576" y="95653"/>
                </a:lnTo>
                <a:lnTo>
                  <a:pt x="6463" y="100832"/>
                </a:lnTo>
                <a:lnTo>
                  <a:pt x="5015" y="105695"/>
                </a:lnTo>
                <a:lnTo>
                  <a:pt x="3343" y="110349"/>
                </a:lnTo>
                <a:lnTo>
                  <a:pt x="2229" y="114862"/>
                </a:lnTo>
                <a:lnTo>
                  <a:pt x="1486" y="119283"/>
                </a:lnTo>
                <a:lnTo>
                  <a:pt x="991" y="123640"/>
                </a:lnTo>
                <a:lnTo>
                  <a:pt x="660" y="127956"/>
                </a:lnTo>
                <a:lnTo>
                  <a:pt x="440" y="132245"/>
                </a:lnTo>
                <a:lnTo>
                  <a:pt x="294" y="136515"/>
                </a:lnTo>
                <a:lnTo>
                  <a:pt x="87" y="152638"/>
                </a:lnTo>
                <a:lnTo>
                  <a:pt x="0" y="219968"/>
                </a:lnTo>
                <a:lnTo>
                  <a:pt x="0" y="215676"/>
                </a:lnTo>
                <a:lnTo>
                  <a:pt x="4367" y="209988"/>
                </a:lnTo>
                <a:lnTo>
                  <a:pt x="5471" y="206135"/>
                </a:lnTo>
                <a:lnTo>
                  <a:pt x="6092" y="199999"/>
                </a:lnTo>
                <a:lnTo>
                  <a:pt x="6238" y="193935"/>
                </a:lnTo>
                <a:lnTo>
                  <a:pt x="6354" y="52270"/>
                </a:lnTo>
                <a:lnTo>
                  <a:pt x="7060" y="47921"/>
                </a:lnTo>
                <a:lnTo>
                  <a:pt x="8237" y="43611"/>
                </a:lnTo>
                <a:lnTo>
                  <a:pt x="9727" y="39326"/>
                </a:lnTo>
                <a:lnTo>
                  <a:pt x="11383" y="32683"/>
                </a:lnTo>
                <a:lnTo>
                  <a:pt x="11825" y="29924"/>
                </a:lnTo>
                <a:lnTo>
                  <a:pt x="14198" y="24977"/>
                </a:lnTo>
                <a:lnTo>
                  <a:pt x="17607" y="20426"/>
                </a:lnTo>
                <a:lnTo>
                  <a:pt x="21474" y="16052"/>
                </a:lnTo>
                <a:lnTo>
                  <a:pt x="25547" y="11756"/>
                </a:lnTo>
                <a:lnTo>
                  <a:pt x="27622" y="9623"/>
                </a:lnTo>
                <a:lnTo>
                  <a:pt x="29710" y="8200"/>
                </a:lnTo>
                <a:lnTo>
                  <a:pt x="33914" y="6620"/>
                </a:lnTo>
                <a:lnTo>
                  <a:pt x="35317" y="5493"/>
                </a:lnTo>
                <a:lnTo>
                  <a:pt x="36252" y="4036"/>
                </a:lnTo>
                <a:lnTo>
                  <a:pt x="36876" y="2360"/>
                </a:lnTo>
                <a:lnTo>
                  <a:pt x="37998" y="1242"/>
                </a:lnTo>
                <a:lnTo>
                  <a:pt x="39452" y="496"/>
                </a:lnTo>
                <a:lnTo>
                  <a:pt x="41127" y="0"/>
                </a:lnTo>
                <a:lnTo>
                  <a:pt x="42951" y="374"/>
                </a:lnTo>
                <a:lnTo>
                  <a:pt x="46858" y="2671"/>
                </a:lnTo>
                <a:lnTo>
                  <a:pt x="50948" y="4163"/>
                </a:lnTo>
                <a:lnTo>
                  <a:pt x="53027" y="4561"/>
                </a:lnTo>
                <a:lnTo>
                  <a:pt x="57221" y="6884"/>
                </a:lnTo>
                <a:lnTo>
                  <a:pt x="59327" y="8491"/>
                </a:lnTo>
                <a:lnTo>
                  <a:pt x="60732" y="10268"/>
                </a:lnTo>
                <a:lnTo>
                  <a:pt x="61667" y="12159"/>
                </a:lnTo>
                <a:lnTo>
                  <a:pt x="62292" y="14124"/>
                </a:lnTo>
                <a:lnTo>
                  <a:pt x="63414" y="15435"/>
                </a:lnTo>
                <a:lnTo>
                  <a:pt x="64868" y="16308"/>
                </a:lnTo>
                <a:lnTo>
                  <a:pt x="66543" y="16891"/>
                </a:lnTo>
                <a:lnTo>
                  <a:pt x="67660" y="17985"/>
                </a:lnTo>
                <a:lnTo>
                  <a:pt x="68405" y="19420"/>
                </a:lnTo>
                <a:lnTo>
                  <a:pt x="69232" y="22895"/>
                </a:lnTo>
                <a:lnTo>
                  <a:pt x="69698" y="28819"/>
                </a:lnTo>
                <a:lnTo>
                  <a:pt x="69835" y="35043"/>
                </a:lnTo>
                <a:lnTo>
                  <a:pt x="69868" y="39246"/>
                </a:lnTo>
                <a:lnTo>
                  <a:pt x="69170" y="41355"/>
                </a:lnTo>
                <a:lnTo>
                  <a:pt x="66513" y="45580"/>
                </a:lnTo>
                <a:lnTo>
                  <a:pt x="62978" y="49809"/>
                </a:lnTo>
                <a:lnTo>
                  <a:pt x="59055" y="54041"/>
                </a:lnTo>
                <a:lnTo>
                  <a:pt x="54957" y="58273"/>
                </a:lnTo>
                <a:lnTo>
                  <a:pt x="53582" y="60390"/>
                </a:lnTo>
                <a:lnTo>
                  <a:pt x="50941" y="66739"/>
                </a:lnTo>
                <a:lnTo>
                  <a:pt x="47821" y="70973"/>
                </a:lnTo>
                <a:lnTo>
                  <a:pt x="44081" y="75206"/>
                </a:lnTo>
                <a:lnTo>
                  <a:pt x="42096" y="77323"/>
                </a:lnTo>
                <a:lnTo>
                  <a:pt x="40066" y="78733"/>
                </a:lnTo>
                <a:lnTo>
                  <a:pt x="35928" y="80302"/>
                </a:lnTo>
                <a:lnTo>
                  <a:pt x="34542" y="81425"/>
                </a:lnTo>
                <a:lnTo>
                  <a:pt x="33617" y="82880"/>
                </a:lnTo>
                <a:lnTo>
                  <a:pt x="33002" y="84555"/>
                </a:lnTo>
                <a:lnTo>
                  <a:pt x="31885" y="85672"/>
                </a:lnTo>
                <a:lnTo>
                  <a:pt x="30435" y="86417"/>
                </a:lnTo>
                <a:lnTo>
                  <a:pt x="28762" y="86913"/>
                </a:lnTo>
                <a:lnTo>
                  <a:pt x="27647" y="87950"/>
                </a:lnTo>
                <a:lnTo>
                  <a:pt x="26903" y="89346"/>
                </a:lnTo>
                <a:lnTo>
                  <a:pt x="25710" y="93286"/>
                </a:lnTo>
                <a:lnTo>
                  <a:pt x="27429" y="95706"/>
                </a:lnTo>
                <a:lnTo>
                  <a:pt x="28876" y="97340"/>
                </a:lnTo>
                <a:lnTo>
                  <a:pt x="29840" y="99134"/>
                </a:lnTo>
                <a:lnTo>
                  <a:pt x="31904" y="105030"/>
                </a:lnTo>
                <a:lnTo>
                  <a:pt x="34889" y="109157"/>
                </a:lnTo>
                <a:lnTo>
                  <a:pt x="37379" y="111246"/>
                </a:lnTo>
                <a:lnTo>
                  <a:pt x="40452" y="113344"/>
                </a:lnTo>
                <a:lnTo>
                  <a:pt x="43912" y="115448"/>
                </a:lnTo>
                <a:lnTo>
                  <a:pt x="46924" y="116850"/>
                </a:lnTo>
                <a:lnTo>
                  <a:pt x="49639" y="117786"/>
                </a:lnTo>
                <a:lnTo>
                  <a:pt x="52154" y="118409"/>
                </a:lnTo>
                <a:lnTo>
                  <a:pt x="54537" y="119530"/>
                </a:lnTo>
                <a:lnTo>
                  <a:pt x="61971" y="124479"/>
                </a:lnTo>
                <a:lnTo>
                  <a:pt x="65318" y="126399"/>
                </a:lnTo>
                <a:lnTo>
                  <a:pt x="72802" y="130414"/>
                </a:lnTo>
                <a:lnTo>
                  <a:pt x="80835" y="134550"/>
                </a:lnTo>
                <a:lnTo>
                  <a:pt x="84248" y="136641"/>
                </a:lnTo>
                <a:lnTo>
                  <a:pt x="87229" y="138740"/>
                </a:lnTo>
                <a:lnTo>
                  <a:pt x="89922" y="140845"/>
                </a:lnTo>
                <a:lnTo>
                  <a:pt x="93130" y="142954"/>
                </a:lnTo>
                <a:lnTo>
                  <a:pt x="96681" y="145066"/>
                </a:lnTo>
                <a:lnTo>
                  <a:pt x="100459" y="147179"/>
                </a:lnTo>
                <a:lnTo>
                  <a:pt x="108423" y="151409"/>
                </a:lnTo>
                <a:lnTo>
                  <a:pt x="112524" y="153524"/>
                </a:lnTo>
                <a:lnTo>
                  <a:pt x="115964" y="155641"/>
                </a:lnTo>
                <a:lnTo>
                  <a:pt x="118963" y="157757"/>
                </a:lnTo>
                <a:lnTo>
                  <a:pt x="121669" y="159873"/>
                </a:lnTo>
                <a:lnTo>
                  <a:pt x="124884" y="161990"/>
                </a:lnTo>
                <a:lnTo>
                  <a:pt x="128440" y="164106"/>
                </a:lnTo>
                <a:lnTo>
                  <a:pt x="132223" y="166223"/>
                </a:lnTo>
                <a:lnTo>
                  <a:pt x="135450" y="167634"/>
                </a:lnTo>
                <a:lnTo>
                  <a:pt x="138307" y="168575"/>
                </a:lnTo>
                <a:lnTo>
                  <a:pt x="140919" y="169202"/>
                </a:lnTo>
                <a:lnTo>
                  <a:pt x="142660" y="170325"/>
                </a:lnTo>
                <a:lnTo>
                  <a:pt x="143820" y="171780"/>
                </a:lnTo>
                <a:lnTo>
                  <a:pt x="144594" y="173455"/>
                </a:lnTo>
                <a:lnTo>
                  <a:pt x="145454" y="177198"/>
                </a:lnTo>
                <a:lnTo>
                  <a:pt x="145683" y="179184"/>
                </a:lnTo>
                <a:lnTo>
                  <a:pt x="145130" y="181213"/>
                </a:lnTo>
                <a:lnTo>
                  <a:pt x="142632" y="185350"/>
                </a:lnTo>
                <a:lnTo>
                  <a:pt x="139169" y="189540"/>
                </a:lnTo>
                <a:lnTo>
                  <a:pt x="137257" y="191645"/>
                </a:lnTo>
                <a:lnTo>
                  <a:pt x="135277" y="193049"/>
                </a:lnTo>
                <a:lnTo>
                  <a:pt x="131194" y="194608"/>
                </a:lnTo>
                <a:lnTo>
                  <a:pt x="127025" y="197183"/>
                </a:lnTo>
                <a:lnTo>
                  <a:pt x="124926" y="198857"/>
                </a:lnTo>
                <a:lnTo>
                  <a:pt x="122114" y="200679"/>
                </a:lnTo>
                <a:lnTo>
                  <a:pt x="118827" y="202599"/>
                </a:lnTo>
                <a:lnTo>
                  <a:pt x="115223" y="204585"/>
                </a:lnTo>
                <a:lnTo>
                  <a:pt x="111410" y="205908"/>
                </a:lnTo>
                <a:lnTo>
                  <a:pt x="107455" y="206791"/>
                </a:lnTo>
                <a:lnTo>
                  <a:pt x="103406" y="207379"/>
                </a:lnTo>
                <a:lnTo>
                  <a:pt x="100001" y="207771"/>
                </a:lnTo>
                <a:lnTo>
                  <a:pt x="97026" y="208033"/>
                </a:lnTo>
                <a:lnTo>
                  <a:pt x="94336" y="208207"/>
                </a:lnTo>
                <a:lnTo>
                  <a:pt x="91131" y="208323"/>
                </a:lnTo>
                <a:lnTo>
                  <a:pt x="79873" y="208487"/>
                </a:lnTo>
                <a:lnTo>
                  <a:pt x="59224" y="208547"/>
                </a:lnTo>
                <a:lnTo>
                  <a:pt x="55721" y="207844"/>
                </a:lnTo>
                <a:lnTo>
                  <a:pt x="52679" y="206670"/>
                </a:lnTo>
                <a:lnTo>
                  <a:pt x="49945" y="205182"/>
                </a:lnTo>
                <a:lnTo>
                  <a:pt x="39352" y="199717"/>
                </a:lnTo>
                <a:lnTo>
                  <a:pt x="36118" y="197724"/>
                </a:lnTo>
                <a:lnTo>
                  <a:pt x="33257" y="195690"/>
                </a:lnTo>
                <a:lnTo>
                  <a:pt x="30643" y="193629"/>
                </a:lnTo>
                <a:lnTo>
                  <a:pt x="28195" y="191549"/>
                </a:lnTo>
                <a:lnTo>
                  <a:pt x="25857" y="189457"/>
                </a:lnTo>
                <a:lnTo>
                  <a:pt x="23592" y="187357"/>
                </a:lnTo>
                <a:lnTo>
                  <a:pt x="22082" y="184545"/>
                </a:lnTo>
                <a:lnTo>
                  <a:pt x="21075" y="181260"/>
                </a:lnTo>
                <a:lnTo>
                  <a:pt x="19062" y="170456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0" name="SMARTInkAnnotation268"/>
          <p:cNvSpPr/>
          <p:nvPr/>
        </p:nvSpPr>
        <p:spPr>
          <a:xfrm>
            <a:off x="4158992" y="2965450"/>
            <a:ext cx="19061" cy="171451"/>
          </a:xfrm>
          <a:custGeom>
            <a:avLst/>
            <a:gdLst/>
            <a:ahLst/>
            <a:cxnLst/>
            <a:rect l="0" t="0" r="0" b="0"/>
            <a:pathLst>
              <a:path w="19061" h="171451">
                <a:moveTo>
                  <a:pt x="6355" y="0"/>
                </a:moveTo>
                <a:lnTo>
                  <a:pt x="9727" y="3371"/>
                </a:lnTo>
                <a:lnTo>
                  <a:pt x="11427" y="4364"/>
                </a:lnTo>
                <a:lnTo>
                  <a:pt x="13266" y="5026"/>
                </a:lnTo>
                <a:lnTo>
                  <a:pt x="15198" y="5467"/>
                </a:lnTo>
                <a:lnTo>
                  <a:pt x="16486" y="6467"/>
                </a:lnTo>
                <a:lnTo>
                  <a:pt x="17345" y="7839"/>
                </a:lnTo>
                <a:lnTo>
                  <a:pt x="17917" y="9459"/>
                </a:lnTo>
                <a:lnTo>
                  <a:pt x="18299" y="11245"/>
                </a:lnTo>
                <a:lnTo>
                  <a:pt x="18723" y="15111"/>
                </a:lnTo>
                <a:lnTo>
                  <a:pt x="18836" y="18540"/>
                </a:lnTo>
                <a:lnTo>
                  <a:pt x="19033" y="41848"/>
                </a:lnTo>
                <a:lnTo>
                  <a:pt x="19060" y="62224"/>
                </a:lnTo>
                <a:lnTo>
                  <a:pt x="18354" y="66177"/>
                </a:lnTo>
                <a:lnTo>
                  <a:pt x="17178" y="70223"/>
                </a:lnTo>
                <a:lnTo>
                  <a:pt x="15688" y="74332"/>
                </a:lnTo>
                <a:lnTo>
                  <a:pt x="14695" y="78482"/>
                </a:lnTo>
                <a:lnTo>
                  <a:pt x="14033" y="82661"/>
                </a:lnTo>
                <a:lnTo>
                  <a:pt x="13591" y="86857"/>
                </a:lnTo>
                <a:lnTo>
                  <a:pt x="13297" y="91066"/>
                </a:lnTo>
                <a:lnTo>
                  <a:pt x="13101" y="95283"/>
                </a:lnTo>
                <a:lnTo>
                  <a:pt x="12883" y="103731"/>
                </a:lnTo>
                <a:lnTo>
                  <a:pt x="12786" y="112190"/>
                </a:lnTo>
                <a:lnTo>
                  <a:pt x="12054" y="116421"/>
                </a:lnTo>
                <a:lnTo>
                  <a:pt x="10860" y="120653"/>
                </a:lnTo>
                <a:lnTo>
                  <a:pt x="9358" y="124885"/>
                </a:lnTo>
                <a:lnTo>
                  <a:pt x="8357" y="128412"/>
                </a:lnTo>
                <a:lnTo>
                  <a:pt x="7690" y="131469"/>
                </a:lnTo>
                <a:lnTo>
                  <a:pt x="7244" y="134213"/>
                </a:lnTo>
                <a:lnTo>
                  <a:pt x="6948" y="137453"/>
                </a:lnTo>
                <a:lnTo>
                  <a:pt x="6750" y="141024"/>
                </a:lnTo>
                <a:lnTo>
                  <a:pt x="6530" y="148050"/>
                </a:lnTo>
                <a:lnTo>
                  <a:pt x="6432" y="153524"/>
                </a:lnTo>
                <a:lnTo>
                  <a:pt x="5700" y="156677"/>
                </a:lnTo>
                <a:lnTo>
                  <a:pt x="4507" y="160190"/>
                </a:lnTo>
                <a:lnTo>
                  <a:pt x="0" y="17145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1" name="SMARTInkAnnotation269"/>
          <p:cNvSpPr/>
          <p:nvPr/>
        </p:nvSpPr>
        <p:spPr>
          <a:xfrm>
            <a:off x="4362319" y="2942742"/>
            <a:ext cx="19061" cy="232259"/>
          </a:xfrm>
          <a:custGeom>
            <a:avLst/>
            <a:gdLst/>
            <a:ahLst/>
            <a:cxnLst/>
            <a:rect l="0" t="0" r="0" b="0"/>
            <a:pathLst>
              <a:path w="19061" h="232259">
                <a:moveTo>
                  <a:pt x="0" y="3658"/>
                </a:moveTo>
                <a:lnTo>
                  <a:pt x="3373" y="287"/>
                </a:lnTo>
                <a:lnTo>
                  <a:pt x="5073" y="0"/>
                </a:lnTo>
                <a:lnTo>
                  <a:pt x="6912" y="514"/>
                </a:lnTo>
                <a:lnTo>
                  <a:pt x="8844" y="1562"/>
                </a:lnTo>
                <a:lnTo>
                  <a:pt x="10838" y="2261"/>
                </a:lnTo>
                <a:lnTo>
                  <a:pt x="12874" y="2726"/>
                </a:lnTo>
                <a:lnTo>
                  <a:pt x="14936" y="3037"/>
                </a:lnTo>
                <a:lnTo>
                  <a:pt x="16312" y="3949"/>
                </a:lnTo>
                <a:lnTo>
                  <a:pt x="17228" y="5263"/>
                </a:lnTo>
                <a:lnTo>
                  <a:pt x="17840" y="6845"/>
                </a:lnTo>
                <a:lnTo>
                  <a:pt x="18247" y="8605"/>
                </a:lnTo>
                <a:lnTo>
                  <a:pt x="18700" y="12442"/>
                </a:lnTo>
                <a:lnTo>
                  <a:pt x="18821" y="15864"/>
                </a:lnTo>
                <a:lnTo>
                  <a:pt x="19031" y="35787"/>
                </a:lnTo>
                <a:lnTo>
                  <a:pt x="19060" y="58910"/>
                </a:lnTo>
                <a:lnTo>
                  <a:pt x="18354" y="63071"/>
                </a:lnTo>
                <a:lnTo>
                  <a:pt x="17179" y="67255"/>
                </a:lnTo>
                <a:lnTo>
                  <a:pt x="15689" y="71456"/>
                </a:lnTo>
                <a:lnTo>
                  <a:pt x="14695" y="76373"/>
                </a:lnTo>
                <a:lnTo>
                  <a:pt x="14032" y="81768"/>
                </a:lnTo>
                <a:lnTo>
                  <a:pt x="13591" y="87481"/>
                </a:lnTo>
                <a:lnTo>
                  <a:pt x="12591" y="92701"/>
                </a:lnTo>
                <a:lnTo>
                  <a:pt x="11218" y="97592"/>
                </a:lnTo>
                <a:lnTo>
                  <a:pt x="9597" y="102264"/>
                </a:lnTo>
                <a:lnTo>
                  <a:pt x="8516" y="107495"/>
                </a:lnTo>
                <a:lnTo>
                  <a:pt x="7795" y="113100"/>
                </a:lnTo>
                <a:lnTo>
                  <a:pt x="7315" y="118953"/>
                </a:lnTo>
                <a:lnTo>
                  <a:pt x="6995" y="124265"/>
                </a:lnTo>
                <a:lnTo>
                  <a:pt x="6639" y="133932"/>
                </a:lnTo>
                <a:lnTo>
                  <a:pt x="5838" y="139190"/>
                </a:lnTo>
                <a:lnTo>
                  <a:pt x="4598" y="144813"/>
                </a:lnTo>
                <a:lnTo>
                  <a:pt x="3065" y="150678"/>
                </a:lnTo>
                <a:lnTo>
                  <a:pt x="2044" y="155999"/>
                </a:lnTo>
                <a:lnTo>
                  <a:pt x="1362" y="160958"/>
                </a:lnTo>
                <a:lnTo>
                  <a:pt x="908" y="165674"/>
                </a:lnTo>
                <a:lnTo>
                  <a:pt x="606" y="170230"/>
                </a:lnTo>
                <a:lnTo>
                  <a:pt x="403" y="174678"/>
                </a:lnTo>
                <a:lnTo>
                  <a:pt x="179" y="183383"/>
                </a:lnTo>
                <a:lnTo>
                  <a:pt x="7" y="214063"/>
                </a:lnTo>
                <a:lnTo>
                  <a:pt x="710" y="216600"/>
                </a:lnTo>
                <a:lnTo>
                  <a:pt x="1886" y="218997"/>
                </a:lnTo>
                <a:lnTo>
                  <a:pt x="3375" y="221301"/>
                </a:lnTo>
                <a:lnTo>
                  <a:pt x="4368" y="223542"/>
                </a:lnTo>
                <a:lnTo>
                  <a:pt x="5030" y="225742"/>
                </a:lnTo>
                <a:lnTo>
                  <a:pt x="6354" y="232258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2" name="SMARTInkAnnotation270"/>
          <p:cNvSpPr/>
          <p:nvPr/>
        </p:nvSpPr>
        <p:spPr>
          <a:xfrm>
            <a:off x="4463983" y="2933962"/>
            <a:ext cx="57161" cy="234689"/>
          </a:xfrm>
          <a:custGeom>
            <a:avLst/>
            <a:gdLst/>
            <a:ahLst/>
            <a:cxnLst/>
            <a:rect l="0" t="0" r="0" b="0"/>
            <a:pathLst>
              <a:path w="57161" h="234689">
                <a:moveTo>
                  <a:pt x="38123" y="6088"/>
                </a:moveTo>
                <a:lnTo>
                  <a:pt x="43594" y="621"/>
                </a:lnTo>
                <a:lnTo>
                  <a:pt x="44595" y="327"/>
                </a:lnTo>
                <a:lnTo>
                  <a:pt x="45967" y="130"/>
                </a:lnTo>
                <a:lnTo>
                  <a:pt x="47589" y="0"/>
                </a:lnTo>
                <a:lnTo>
                  <a:pt x="48669" y="618"/>
                </a:lnTo>
                <a:lnTo>
                  <a:pt x="49390" y="1736"/>
                </a:lnTo>
                <a:lnTo>
                  <a:pt x="49871" y="3187"/>
                </a:lnTo>
                <a:lnTo>
                  <a:pt x="50896" y="4154"/>
                </a:lnTo>
                <a:lnTo>
                  <a:pt x="52287" y="4798"/>
                </a:lnTo>
                <a:lnTo>
                  <a:pt x="53919" y="5229"/>
                </a:lnTo>
                <a:lnTo>
                  <a:pt x="55008" y="6220"/>
                </a:lnTo>
                <a:lnTo>
                  <a:pt x="55734" y="7587"/>
                </a:lnTo>
                <a:lnTo>
                  <a:pt x="56217" y="9204"/>
                </a:lnTo>
                <a:lnTo>
                  <a:pt x="56755" y="14764"/>
                </a:lnTo>
                <a:lnTo>
                  <a:pt x="56994" y="21938"/>
                </a:lnTo>
                <a:lnTo>
                  <a:pt x="57160" y="42208"/>
                </a:lnTo>
                <a:lnTo>
                  <a:pt x="56462" y="46395"/>
                </a:lnTo>
                <a:lnTo>
                  <a:pt x="55291" y="50599"/>
                </a:lnTo>
                <a:lnTo>
                  <a:pt x="53804" y="54812"/>
                </a:lnTo>
                <a:lnTo>
                  <a:pt x="52813" y="59032"/>
                </a:lnTo>
                <a:lnTo>
                  <a:pt x="52153" y="63256"/>
                </a:lnTo>
                <a:lnTo>
                  <a:pt x="51712" y="67483"/>
                </a:lnTo>
                <a:lnTo>
                  <a:pt x="50712" y="72418"/>
                </a:lnTo>
                <a:lnTo>
                  <a:pt x="49340" y="77825"/>
                </a:lnTo>
                <a:lnTo>
                  <a:pt x="47719" y="83546"/>
                </a:lnTo>
                <a:lnTo>
                  <a:pt x="44035" y="95547"/>
                </a:lnTo>
                <a:lnTo>
                  <a:pt x="42064" y="101711"/>
                </a:lnTo>
                <a:lnTo>
                  <a:pt x="40751" y="107231"/>
                </a:lnTo>
                <a:lnTo>
                  <a:pt x="39875" y="112322"/>
                </a:lnTo>
                <a:lnTo>
                  <a:pt x="39291" y="117128"/>
                </a:lnTo>
                <a:lnTo>
                  <a:pt x="38196" y="122448"/>
                </a:lnTo>
                <a:lnTo>
                  <a:pt x="36760" y="128111"/>
                </a:lnTo>
                <a:lnTo>
                  <a:pt x="35096" y="134004"/>
                </a:lnTo>
                <a:lnTo>
                  <a:pt x="33987" y="140048"/>
                </a:lnTo>
                <a:lnTo>
                  <a:pt x="33248" y="146195"/>
                </a:lnTo>
                <a:lnTo>
                  <a:pt x="32755" y="152409"/>
                </a:lnTo>
                <a:lnTo>
                  <a:pt x="31720" y="157963"/>
                </a:lnTo>
                <a:lnTo>
                  <a:pt x="30325" y="163077"/>
                </a:lnTo>
                <a:lnTo>
                  <a:pt x="28689" y="167898"/>
                </a:lnTo>
                <a:lnTo>
                  <a:pt x="26891" y="172522"/>
                </a:lnTo>
                <a:lnTo>
                  <a:pt x="24987" y="177016"/>
                </a:lnTo>
                <a:lnTo>
                  <a:pt x="23012" y="181424"/>
                </a:lnTo>
                <a:lnTo>
                  <a:pt x="21695" y="185773"/>
                </a:lnTo>
                <a:lnTo>
                  <a:pt x="20817" y="190083"/>
                </a:lnTo>
                <a:lnTo>
                  <a:pt x="20232" y="194368"/>
                </a:lnTo>
                <a:lnTo>
                  <a:pt x="19136" y="198636"/>
                </a:lnTo>
                <a:lnTo>
                  <a:pt x="17699" y="202892"/>
                </a:lnTo>
                <a:lnTo>
                  <a:pt x="16035" y="207141"/>
                </a:lnTo>
                <a:lnTo>
                  <a:pt x="14926" y="211384"/>
                </a:lnTo>
                <a:lnTo>
                  <a:pt x="14186" y="215625"/>
                </a:lnTo>
                <a:lnTo>
                  <a:pt x="13693" y="219862"/>
                </a:lnTo>
                <a:lnTo>
                  <a:pt x="12658" y="222688"/>
                </a:lnTo>
                <a:lnTo>
                  <a:pt x="11263" y="224571"/>
                </a:lnTo>
                <a:lnTo>
                  <a:pt x="9626" y="225827"/>
                </a:lnTo>
                <a:lnTo>
                  <a:pt x="8535" y="227369"/>
                </a:lnTo>
                <a:lnTo>
                  <a:pt x="7323" y="230965"/>
                </a:lnTo>
                <a:lnTo>
                  <a:pt x="6294" y="232206"/>
                </a:lnTo>
                <a:lnTo>
                  <a:pt x="4902" y="233033"/>
                </a:lnTo>
                <a:lnTo>
                  <a:pt x="0" y="234688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3" name="SMARTInkAnnotation271"/>
          <p:cNvSpPr/>
          <p:nvPr/>
        </p:nvSpPr>
        <p:spPr>
          <a:xfrm>
            <a:off x="4324197" y="2933700"/>
            <a:ext cx="177910" cy="69851"/>
          </a:xfrm>
          <a:custGeom>
            <a:avLst/>
            <a:gdLst/>
            <a:ahLst/>
            <a:cxnLst/>
            <a:rect l="0" t="0" r="0" b="0"/>
            <a:pathLst>
              <a:path w="177910" h="69851">
                <a:moveTo>
                  <a:pt x="6352" y="69850"/>
                </a:moveTo>
                <a:lnTo>
                  <a:pt x="2979" y="66479"/>
                </a:lnTo>
                <a:lnTo>
                  <a:pt x="1985" y="64780"/>
                </a:lnTo>
                <a:lnTo>
                  <a:pt x="1323" y="62942"/>
                </a:lnTo>
                <a:lnTo>
                  <a:pt x="21" y="57250"/>
                </a:lnTo>
                <a:lnTo>
                  <a:pt x="0" y="46224"/>
                </a:lnTo>
                <a:lnTo>
                  <a:pt x="706" y="44927"/>
                </a:lnTo>
                <a:lnTo>
                  <a:pt x="1882" y="43357"/>
                </a:lnTo>
                <a:lnTo>
                  <a:pt x="3372" y="41605"/>
                </a:lnTo>
                <a:lnTo>
                  <a:pt x="5071" y="40436"/>
                </a:lnTo>
                <a:lnTo>
                  <a:pt x="8842" y="39138"/>
                </a:lnTo>
                <a:lnTo>
                  <a:pt x="12872" y="38562"/>
                </a:lnTo>
                <a:lnTo>
                  <a:pt x="14935" y="38408"/>
                </a:lnTo>
                <a:lnTo>
                  <a:pt x="17722" y="37600"/>
                </a:lnTo>
                <a:lnTo>
                  <a:pt x="20992" y="36355"/>
                </a:lnTo>
                <a:lnTo>
                  <a:pt x="24584" y="34820"/>
                </a:lnTo>
                <a:lnTo>
                  <a:pt x="28391" y="33797"/>
                </a:lnTo>
                <a:lnTo>
                  <a:pt x="32341" y="33115"/>
                </a:lnTo>
                <a:lnTo>
                  <a:pt x="36386" y="32660"/>
                </a:lnTo>
                <a:lnTo>
                  <a:pt x="40494" y="31651"/>
                </a:lnTo>
                <a:lnTo>
                  <a:pt x="44646" y="30273"/>
                </a:lnTo>
                <a:lnTo>
                  <a:pt x="48825" y="28648"/>
                </a:lnTo>
                <a:lnTo>
                  <a:pt x="59117" y="24962"/>
                </a:lnTo>
                <a:lnTo>
                  <a:pt x="64827" y="22991"/>
                </a:lnTo>
                <a:lnTo>
                  <a:pt x="70751" y="21677"/>
                </a:lnTo>
                <a:lnTo>
                  <a:pt x="76818" y="20802"/>
                </a:lnTo>
                <a:lnTo>
                  <a:pt x="82982" y="20218"/>
                </a:lnTo>
                <a:lnTo>
                  <a:pt x="89208" y="19123"/>
                </a:lnTo>
                <a:lnTo>
                  <a:pt x="95477" y="17687"/>
                </a:lnTo>
                <a:lnTo>
                  <a:pt x="101775" y="16025"/>
                </a:lnTo>
                <a:lnTo>
                  <a:pt x="108091" y="14211"/>
                </a:lnTo>
                <a:lnTo>
                  <a:pt x="120757" y="10314"/>
                </a:lnTo>
                <a:lnTo>
                  <a:pt x="127100" y="8993"/>
                </a:lnTo>
                <a:lnTo>
                  <a:pt x="133446" y="8112"/>
                </a:lnTo>
                <a:lnTo>
                  <a:pt x="139795" y="7525"/>
                </a:lnTo>
                <a:lnTo>
                  <a:pt x="146853" y="6428"/>
                </a:lnTo>
                <a:lnTo>
                  <a:pt x="154381" y="4991"/>
                </a:lnTo>
                <a:lnTo>
                  <a:pt x="177909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4" name="SMARTInkAnnotation272"/>
          <p:cNvSpPr/>
          <p:nvPr/>
        </p:nvSpPr>
        <p:spPr>
          <a:xfrm>
            <a:off x="4629185" y="2940965"/>
            <a:ext cx="107907" cy="138786"/>
          </a:xfrm>
          <a:custGeom>
            <a:avLst/>
            <a:gdLst/>
            <a:ahLst/>
            <a:cxnLst/>
            <a:rect l="0" t="0" r="0" b="0"/>
            <a:pathLst>
              <a:path w="107907" h="138786">
                <a:moveTo>
                  <a:pt x="0" y="56235"/>
                </a:moveTo>
                <a:lnTo>
                  <a:pt x="0" y="65694"/>
                </a:lnTo>
                <a:lnTo>
                  <a:pt x="706" y="66774"/>
                </a:lnTo>
                <a:lnTo>
                  <a:pt x="1883" y="67495"/>
                </a:lnTo>
                <a:lnTo>
                  <a:pt x="5073" y="68295"/>
                </a:lnTo>
                <a:lnTo>
                  <a:pt x="6912" y="68508"/>
                </a:lnTo>
                <a:lnTo>
                  <a:pt x="8844" y="68651"/>
                </a:lnTo>
                <a:lnTo>
                  <a:pt x="10838" y="68745"/>
                </a:lnTo>
                <a:lnTo>
                  <a:pt x="14937" y="68851"/>
                </a:lnTo>
                <a:lnTo>
                  <a:pt x="27544" y="68928"/>
                </a:lnTo>
                <a:lnTo>
                  <a:pt x="29659" y="68224"/>
                </a:lnTo>
                <a:lnTo>
                  <a:pt x="31774" y="67050"/>
                </a:lnTo>
                <a:lnTo>
                  <a:pt x="33891" y="65562"/>
                </a:lnTo>
                <a:lnTo>
                  <a:pt x="36714" y="64569"/>
                </a:lnTo>
                <a:lnTo>
                  <a:pt x="40008" y="63908"/>
                </a:lnTo>
                <a:lnTo>
                  <a:pt x="43616" y="63467"/>
                </a:lnTo>
                <a:lnTo>
                  <a:pt x="47433" y="62467"/>
                </a:lnTo>
                <a:lnTo>
                  <a:pt x="51390" y="61095"/>
                </a:lnTo>
                <a:lnTo>
                  <a:pt x="55440" y="59475"/>
                </a:lnTo>
                <a:lnTo>
                  <a:pt x="58846" y="57690"/>
                </a:lnTo>
                <a:lnTo>
                  <a:pt x="61823" y="55794"/>
                </a:lnTo>
                <a:lnTo>
                  <a:pt x="64513" y="53824"/>
                </a:lnTo>
                <a:lnTo>
                  <a:pt x="67718" y="52511"/>
                </a:lnTo>
                <a:lnTo>
                  <a:pt x="71268" y="51636"/>
                </a:lnTo>
                <a:lnTo>
                  <a:pt x="75046" y="51052"/>
                </a:lnTo>
                <a:lnTo>
                  <a:pt x="78271" y="49957"/>
                </a:lnTo>
                <a:lnTo>
                  <a:pt x="81126" y="48522"/>
                </a:lnTo>
                <a:lnTo>
                  <a:pt x="83736" y="46860"/>
                </a:lnTo>
                <a:lnTo>
                  <a:pt x="86182" y="45046"/>
                </a:lnTo>
                <a:lnTo>
                  <a:pt x="88519" y="43131"/>
                </a:lnTo>
                <a:lnTo>
                  <a:pt x="90782" y="41149"/>
                </a:lnTo>
                <a:lnTo>
                  <a:pt x="92997" y="39122"/>
                </a:lnTo>
                <a:lnTo>
                  <a:pt x="97341" y="34988"/>
                </a:lnTo>
                <a:lnTo>
                  <a:pt x="103756" y="28694"/>
                </a:lnTo>
                <a:lnTo>
                  <a:pt x="105176" y="26586"/>
                </a:lnTo>
                <a:lnTo>
                  <a:pt x="106755" y="22361"/>
                </a:lnTo>
                <a:lnTo>
                  <a:pt x="107457" y="18132"/>
                </a:lnTo>
                <a:lnTo>
                  <a:pt x="107768" y="13900"/>
                </a:lnTo>
                <a:lnTo>
                  <a:pt x="107906" y="9667"/>
                </a:lnTo>
                <a:lnTo>
                  <a:pt x="107238" y="8257"/>
                </a:lnTo>
                <a:lnTo>
                  <a:pt x="106086" y="7316"/>
                </a:lnTo>
                <a:lnTo>
                  <a:pt x="104612" y="6689"/>
                </a:lnTo>
                <a:lnTo>
                  <a:pt x="102923" y="6271"/>
                </a:lnTo>
                <a:lnTo>
                  <a:pt x="101091" y="5992"/>
                </a:lnTo>
                <a:lnTo>
                  <a:pt x="99164" y="5806"/>
                </a:lnTo>
                <a:lnTo>
                  <a:pt x="97173" y="4977"/>
                </a:lnTo>
                <a:lnTo>
                  <a:pt x="95140" y="3719"/>
                </a:lnTo>
                <a:lnTo>
                  <a:pt x="93079" y="2174"/>
                </a:lnTo>
                <a:lnTo>
                  <a:pt x="90998" y="1144"/>
                </a:lnTo>
                <a:lnTo>
                  <a:pt x="88905" y="458"/>
                </a:lnTo>
                <a:lnTo>
                  <a:pt x="86804" y="0"/>
                </a:lnTo>
                <a:lnTo>
                  <a:pt x="83991" y="401"/>
                </a:lnTo>
                <a:lnTo>
                  <a:pt x="80704" y="1373"/>
                </a:lnTo>
                <a:lnTo>
                  <a:pt x="77101" y="2727"/>
                </a:lnTo>
                <a:lnTo>
                  <a:pt x="73993" y="3629"/>
                </a:lnTo>
                <a:lnTo>
                  <a:pt x="71214" y="4232"/>
                </a:lnTo>
                <a:lnTo>
                  <a:pt x="68656" y="4633"/>
                </a:lnTo>
                <a:lnTo>
                  <a:pt x="65539" y="5606"/>
                </a:lnTo>
                <a:lnTo>
                  <a:pt x="62048" y="6960"/>
                </a:lnTo>
                <a:lnTo>
                  <a:pt x="58310" y="8568"/>
                </a:lnTo>
                <a:lnTo>
                  <a:pt x="50390" y="12237"/>
                </a:lnTo>
                <a:lnTo>
                  <a:pt x="46302" y="14203"/>
                </a:lnTo>
                <a:lnTo>
                  <a:pt x="42870" y="16219"/>
                </a:lnTo>
                <a:lnTo>
                  <a:pt x="39876" y="18269"/>
                </a:lnTo>
                <a:lnTo>
                  <a:pt x="37174" y="20341"/>
                </a:lnTo>
                <a:lnTo>
                  <a:pt x="34666" y="22428"/>
                </a:lnTo>
                <a:lnTo>
                  <a:pt x="32289" y="24525"/>
                </a:lnTo>
                <a:lnTo>
                  <a:pt x="29998" y="26628"/>
                </a:lnTo>
                <a:lnTo>
                  <a:pt x="27765" y="29441"/>
                </a:lnTo>
                <a:lnTo>
                  <a:pt x="25570" y="32728"/>
                </a:lnTo>
                <a:lnTo>
                  <a:pt x="23400" y="36330"/>
                </a:lnTo>
                <a:lnTo>
                  <a:pt x="21249" y="40143"/>
                </a:lnTo>
                <a:lnTo>
                  <a:pt x="16974" y="48142"/>
                </a:lnTo>
                <a:lnTo>
                  <a:pt x="4239" y="73201"/>
                </a:lnTo>
                <a:lnTo>
                  <a:pt x="2826" y="77423"/>
                </a:lnTo>
                <a:lnTo>
                  <a:pt x="1884" y="81649"/>
                </a:lnTo>
                <a:lnTo>
                  <a:pt x="1256" y="85878"/>
                </a:lnTo>
                <a:lnTo>
                  <a:pt x="837" y="89403"/>
                </a:lnTo>
                <a:lnTo>
                  <a:pt x="558" y="92458"/>
                </a:lnTo>
                <a:lnTo>
                  <a:pt x="372" y="95200"/>
                </a:lnTo>
                <a:lnTo>
                  <a:pt x="248" y="98439"/>
                </a:lnTo>
                <a:lnTo>
                  <a:pt x="110" y="105802"/>
                </a:lnTo>
                <a:lnTo>
                  <a:pt x="780" y="109035"/>
                </a:lnTo>
                <a:lnTo>
                  <a:pt x="1932" y="111896"/>
                </a:lnTo>
                <a:lnTo>
                  <a:pt x="3406" y="114509"/>
                </a:lnTo>
                <a:lnTo>
                  <a:pt x="4389" y="116956"/>
                </a:lnTo>
                <a:lnTo>
                  <a:pt x="5044" y="119294"/>
                </a:lnTo>
                <a:lnTo>
                  <a:pt x="5481" y="121558"/>
                </a:lnTo>
                <a:lnTo>
                  <a:pt x="6478" y="123772"/>
                </a:lnTo>
                <a:lnTo>
                  <a:pt x="7849" y="125954"/>
                </a:lnTo>
                <a:lnTo>
                  <a:pt x="9469" y="128115"/>
                </a:lnTo>
                <a:lnTo>
                  <a:pt x="11960" y="129555"/>
                </a:lnTo>
                <a:lnTo>
                  <a:pt x="15034" y="130515"/>
                </a:lnTo>
                <a:lnTo>
                  <a:pt x="18494" y="131155"/>
                </a:lnTo>
                <a:lnTo>
                  <a:pt x="22213" y="132287"/>
                </a:lnTo>
                <a:lnTo>
                  <a:pt x="26105" y="133747"/>
                </a:lnTo>
                <a:lnTo>
                  <a:pt x="30111" y="135427"/>
                </a:lnTo>
                <a:lnTo>
                  <a:pt x="33488" y="136546"/>
                </a:lnTo>
                <a:lnTo>
                  <a:pt x="36445" y="137292"/>
                </a:lnTo>
                <a:lnTo>
                  <a:pt x="39122" y="137790"/>
                </a:lnTo>
                <a:lnTo>
                  <a:pt x="42320" y="138122"/>
                </a:lnTo>
                <a:lnTo>
                  <a:pt x="45863" y="138343"/>
                </a:lnTo>
                <a:lnTo>
                  <a:pt x="49637" y="138490"/>
                </a:lnTo>
                <a:lnTo>
                  <a:pt x="76248" y="138785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5" name="SMARTInkAnnotation273"/>
          <p:cNvSpPr/>
          <p:nvPr/>
        </p:nvSpPr>
        <p:spPr>
          <a:xfrm>
            <a:off x="4826165" y="2940076"/>
            <a:ext cx="165197" cy="203066"/>
          </a:xfrm>
          <a:custGeom>
            <a:avLst/>
            <a:gdLst/>
            <a:ahLst/>
            <a:cxnLst/>
            <a:rect l="0" t="0" r="0" b="0"/>
            <a:pathLst>
              <a:path w="165197" h="203066">
                <a:moveTo>
                  <a:pt x="19055" y="177774"/>
                </a:moveTo>
                <a:lnTo>
                  <a:pt x="19055" y="201929"/>
                </a:lnTo>
                <a:lnTo>
                  <a:pt x="19761" y="202344"/>
                </a:lnTo>
                <a:lnTo>
                  <a:pt x="24526" y="203065"/>
                </a:lnTo>
                <a:lnTo>
                  <a:pt x="24820" y="202396"/>
                </a:lnTo>
                <a:lnTo>
                  <a:pt x="25293" y="196252"/>
                </a:lnTo>
                <a:lnTo>
                  <a:pt x="25332" y="194326"/>
                </a:lnTo>
                <a:lnTo>
                  <a:pt x="24651" y="192336"/>
                </a:lnTo>
                <a:lnTo>
                  <a:pt x="22013" y="188244"/>
                </a:lnTo>
                <a:lnTo>
                  <a:pt x="20369" y="182192"/>
                </a:lnTo>
                <a:lnTo>
                  <a:pt x="19931" y="178603"/>
                </a:lnTo>
                <a:lnTo>
                  <a:pt x="19444" y="172733"/>
                </a:lnTo>
                <a:lnTo>
                  <a:pt x="19315" y="170180"/>
                </a:lnTo>
                <a:lnTo>
                  <a:pt x="18522" y="167067"/>
                </a:lnTo>
                <a:lnTo>
                  <a:pt x="17289" y="163580"/>
                </a:lnTo>
                <a:lnTo>
                  <a:pt x="15759" y="159845"/>
                </a:lnTo>
                <a:lnTo>
                  <a:pt x="14740" y="155944"/>
                </a:lnTo>
                <a:lnTo>
                  <a:pt x="14060" y="151932"/>
                </a:lnTo>
                <a:lnTo>
                  <a:pt x="13607" y="147846"/>
                </a:lnTo>
                <a:lnTo>
                  <a:pt x="12599" y="143711"/>
                </a:lnTo>
                <a:lnTo>
                  <a:pt x="11221" y="139543"/>
                </a:lnTo>
                <a:lnTo>
                  <a:pt x="9596" y="135353"/>
                </a:lnTo>
                <a:lnTo>
                  <a:pt x="8513" y="131149"/>
                </a:lnTo>
                <a:lnTo>
                  <a:pt x="7791" y="126935"/>
                </a:lnTo>
                <a:lnTo>
                  <a:pt x="7311" y="122715"/>
                </a:lnTo>
                <a:lnTo>
                  <a:pt x="6989" y="117784"/>
                </a:lnTo>
                <a:lnTo>
                  <a:pt x="6775" y="112381"/>
                </a:lnTo>
                <a:lnTo>
                  <a:pt x="6633" y="106662"/>
                </a:lnTo>
                <a:lnTo>
                  <a:pt x="5832" y="101438"/>
                </a:lnTo>
                <a:lnTo>
                  <a:pt x="4591" y="96544"/>
                </a:lnTo>
                <a:lnTo>
                  <a:pt x="3058" y="91871"/>
                </a:lnTo>
                <a:lnTo>
                  <a:pt x="2036" y="87344"/>
                </a:lnTo>
                <a:lnTo>
                  <a:pt x="1356" y="82915"/>
                </a:lnTo>
                <a:lnTo>
                  <a:pt x="902" y="78551"/>
                </a:lnTo>
                <a:lnTo>
                  <a:pt x="599" y="74231"/>
                </a:lnTo>
                <a:lnTo>
                  <a:pt x="397" y="69940"/>
                </a:lnTo>
                <a:lnTo>
                  <a:pt x="172" y="61409"/>
                </a:lnTo>
                <a:lnTo>
                  <a:pt x="0" y="30864"/>
                </a:lnTo>
                <a:lnTo>
                  <a:pt x="704" y="27623"/>
                </a:lnTo>
                <a:lnTo>
                  <a:pt x="1879" y="24051"/>
                </a:lnTo>
                <a:lnTo>
                  <a:pt x="3368" y="20258"/>
                </a:lnTo>
                <a:lnTo>
                  <a:pt x="5024" y="14163"/>
                </a:lnTo>
                <a:lnTo>
                  <a:pt x="5465" y="11550"/>
                </a:lnTo>
                <a:lnTo>
                  <a:pt x="6465" y="9808"/>
                </a:lnTo>
                <a:lnTo>
                  <a:pt x="7838" y="8647"/>
                </a:lnTo>
                <a:lnTo>
                  <a:pt x="9459" y="7873"/>
                </a:lnTo>
                <a:lnTo>
                  <a:pt x="13143" y="5131"/>
                </a:lnTo>
                <a:lnTo>
                  <a:pt x="15114" y="3412"/>
                </a:lnTo>
                <a:lnTo>
                  <a:pt x="17840" y="2266"/>
                </a:lnTo>
                <a:lnTo>
                  <a:pt x="21069" y="1502"/>
                </a:lnTo>
                <a:lnTo>
                  <a:pt x="24633" y="993"/>
                </a:lnTo>
                <a:lnTo>
                  <a:pt x="27716" y="653"/>
                </a:lnTo>
                <a:lnTo>
                  <a:pt x="30477" y="427"/>
                </a:lnTo>
                <a:lnTo>
                  <a:pt x="33024" y="276"/>
                </a:lnTo>
                <a:lnTo>
                  <a:pt x="39618" y="108"/>
                </a:lnTo>
                <a:lnTo>
                  <a:pt x="55357" y="0"/>
                </a:lnTo>
                <a:lnTo>
                  <a:pt x="59494" y="697"/>
                </a:lnTo>
                <a:lnTo>
                  <a:pt x="63664" y="1867"/>
                </a:lnTo>
                <a:lnTo>
                  <a:pt x="67856" y="3353"/>
                </a:lnTo>
                <a:lnTo>
                  <a:pt x="71357" y="4343"/>
                </a:lnTo>
                <a:lnTo>
                  <a:pt x="74397" y="5004"/>
                </a:lnTo>
                <a:lnTo>
                  <a:pt x="77130" y="5444"/>
                </a:lnTo>
                <a:lnTo>
                  <a:pt x="82049" y="7814"/>
                </a:lnTo>
                <a:lnTo>
                  <a:pt x="86588" y="11220"/>
                </a:lnTo>
                <a:lnTo>
                  <a:pt x="90959" y="15085"/>
                </a:lnTo>
                <a:lnTo>
                  <a:pt x="93113" y="16398"/>
                </a:lnTo>
                <a:lnTo>
                  <a:pt x="97388" y="17857"/>
                </a:lnTo>
                <a:lnTo>
                  <a:pt x="101642" y="20387"/>
                </a:lnTo>
                <a:lnTo>
                  <a:pt x="103765" y="22049"/>
                </a:lnTo>
                <a:lnTo>
                  <a:pt x="105180" y="23863"/>
                </a:lnTo>
                <a:lnTo>
                  <a:pt x="106123" y="25778"/>
                </a:lnTo>
                <a:lnTo>
                  <a:pt x="107171" y="29787"/>
                </a:lnTo>
                <a:lnTo>
                  <a:pt x="107761" y="36011"/>
                </a:lnTo>
                <a:lnTo>
                  <a:pt x="107900" y="40214"/>
                </a:lnTo>
                <a:lnTo>
                  <a:pt x="107230" y="42323"/>
                </a:lnTo>
                <a:lnTo>
                  <a:pt x="104604" y="46548"/>
                </a:lnTo>
                <a:lnTo>
                  <a:pt x="101084" y="50777"/>
                </a:lnTo>
                <a:lnTo>
                  <a:pt x="97166" y="55009"/>
                </a:lnTo>
                <a:lnTo>
                  <a:pt x="93071" y="59241"/>
                </a:lnTo>
                <a:lnTo>
                  <a:pt x="90285" y="61358"/>
                </a:lnTo>
                <a:lnTo>
                  <a:pt x="87015" y="63474"/>
                </a:lnTo>
                <a:lnTo>
                  <a:pt x="83423" y="65591"/>
                </a:lnTo>
                <a:lnTo>
                  <a:pt x="80323" y="67002"/>
                </a:lnTo>
                <a:lnTo>
                  <a:pt x="77551" y="67943"/>
                </a:lnTo>
                <a:lnTo>
                  <a:pt x="74996" y="68570"/>
                </a:lnTo>
                <a:lnTo>
                  <a:pt x="70274" y="71148"/>
                </a:lnTo>
                <a:lnTo>
                  <a:pt x="68028" y="72823"/>
                </a:lnTo>
                <a:lnTo>
                  <a:pt x="65117" y="73940"/>
                </a:lnTo>
                <a:lnTo>
                  <a:pt x="61765" y="74685"/>
                </a:lnTo>
                <a:lnTo>
                  <a:pt x="58118" y="75181"/>
                </a:lnTo>
                <a:lnTo>
                  <a:pt x="54981" y="76217"/>
                </a:lnTo>
                <a:lnTo>
                  <a:pt x="52184" y="77614"/>
                </a:lnTo>
                <a:lnTo>
                  <a:pt x="47193" y="80342"/>
                </a:lnTo>
                <a:lnTo>
                  <a:pt x="42621" y="81554"/>
                </a:lnTo>
                <a:lnTo>
                  <a:pt x="38236" y="83974"/>
                </a:lnTo>
                <a:lnTo>
                  <a:pt x="33042" y="87906"/>
                </a:lnTo>
                <a:lnTo>
                  <a:pt x="32616" y="88934"/>
                </a:lnTo>
                <a:lnTo>
                  <a:pt x="31875" y="94256"/>
                </a:lnTo>
                <a:lnTo>
                  <a:pt x="31785" y="100102"/>
                </a:lnTo>
                <a:lnTo>
                  <a:pt x="31766" y="106754"/>
                </a:lnTo>
                <a:lnTo>
                  <a:pt x="33647" y="109286"/>
                </a:lnTo>
                <a:lnTo>
                  <a:pt x="38674" y="114677"/>
                </a:lnTo>
                <a:lnTo>
                  <a:pt x="40607" y="116660"/>
                </a:lnTo>
                <a:lnTo>
                  <a:pt x="43307" y="118687"/>
                </a:lnTo>
                <a:lnTo>
                  <a:pt x="46519" y="120744"/>
                </a:lnTo>
                <a:lnTo>
                  <a:pt x="50072" y="122820"/>
                </a:lnTo>
                <a:lnTo>
                  <a:pt x="53853" y="124205"/>
                </a:lnTo>
                <a:lnTo>
                  <a:pt x="57785" y="125128"/>
                </a:lnTo>
                <a:lnTo>
                  <a:pt x="61820" y="125743"/>
                </a:lnTo>
                <a:lnTo>
                  <a:pt x="65214" y="126859"/>
                </a:lnTo>
                <a:lnTo>
                  <a:pt x="68184" y="128308"/>
                </a:lnTo>
                <a:lnTo>
                  <a:pt x="70869" y="129980"/>
                </a:lnTo>
                <a:lnTo>
                  <a:pt x="74072" y="131095"/>
                </a:lnTo>
                <a:lnTo>
                  <a:pt x="77619" y="131838"/>
                </a:lnTo>
                <a:lnTo>
                  <a:pt x="81396" y="132333"/>
                </a:lnTo>
                <a:lnTo>
                  <a:pt x="86031" y="132663"/>
                </a:lnTo>
                <a:lnTo>
                  <a:pt x="91239" y="132884"/>
                </a:lnTo>
                <a:lnTo>
                  <a:pt x="106806" y="133193"/>
                </a:lnTo>
                <a:lnTo>
                  <a:pt x="111443" y="133237"/>
                </a:lnTo>
                <a:lnTo>
                  <a:pt x="115241" y="133971"/>
                </a:lnTo>
                <a:lnTo>
                  <a:pt x="118479" y="135167"/>
                </a:lnTo>
                <a:lnTo>
                  <a:pt x="121343" y="136669"/>
                </a:lnTo>
                <a:lnTo>
                  <a:pt x="124665" y="137671"/>
                </a:lnTo>
                <a:lnTo>
                  <a:pt x="128291" y="138339"/>
                </a:lnTo>
                <a:lnTo>
                  <a:pt x="132120" y="138784"/>
                </a:lnTo>
                <a:lnTo>
                  <a:pt x="136086" y="139080"/>
                </a:lnTo>
                <a:lnTo>
                  <a:pt x="140142" y="139278"/>
                </a:lnTo>
                <a:lnTo>
                  <a:pt x="148412" y="139498"/>
                </a:lnTo>
                <a:lnTo>
                  <a:pt x="165196" y="139674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6" name="SMARTInkAnnotation274"/>
          <p:cNvSpPr/>
          <p:nvPr/>
        </p:nvSpPr>
        <p:spPr>
          <a:xfrm>
            <a:off x="5277289" y="2927350"/>
            <a:ext cx="25416" cy="209551"/>
          </a:xfrm>
          <a:custGeom>
            <a:avLst/>
            <a:gdLst/>
            <a:ahLst/>
            <a:cxnLst/>
            <a:rect l="0" t="0" r="0" b="0"/>
            <a:pathLst>
              <a:path w="25416" h="209551">
                <a:moveTo>
                  <a:pt x="25415" y="0"/>
                </a:moveTo>
                <a:lnTo>
                  <a:pt x="19944" y="0"/>
                </a:lnTo>
                <a:lnTo>
                  <a:pt x="19650" y="705"/>
                </a:lnTo>
                <a:lnTo>
                  <a:pt x="19113" y="6467"/>
                </a:lnTo>
                <a:lnTo>
                  <a:pt x="19069" y="15111"/>
                </a:lnTo>
                <a:lnTo>
                  <a:pt x="18360" y="17835"/>
                </a:lnTo>
                <a:lnTo>
                  <a:pt x="17182" y="21062"/>
                </a:lnTo>
                <a:lnTo>
                  <a:pt x="15691" y="24625"/>
                </a:lnTo>
                <a:lnTo>
                  <a:pt x="14696" y="28411"/>
                </a:lnTo>
                <a:lnTo>
                  <a:pt x="14033" y="32346"/>
                </a:lnTo>
                <a:lnTo>
                  <a:pt x="13592" y="36381"/>
                </a:lnTo>
                <a:lnTo>
                  <a:pt x="13297" y="40482"/>
                </a:lnTo>
                <a:lnTo>
                  <a:pt x="13101" y="44627"/>
                </a:lnTo>
                <a:lnTo>
                  <a:pt x="12882" y="53701"/>
                </a:lnTo>
                <a:lnTo>
                  <a:pt x="12708" y="184726"/>
                </a:lnTo>
                <a:lnTo>
                  <a:pt x="12002" y="188061"/>
                </a:lnTo>
                <a:lnTo>
                  <a:pt x="10824" y="191697"/>
                </a:lnTo>
                <a:lnTo>
                  <a:pt x="9334" y="195531"/>
                </a:lnTo>
                <a:lnTo>
                  <a:pt x="8341" y="198793"/>
                </a:lnTo>
                <a:lnTo>
                  <a:pt x="7679" y="201673"/>
                </a:lnTo>
                <a:lnTo>
                  <a:pt x="6432" y="209089"/>
                </a:lnTo>
                <a:lnTo>
                  <a:pt x="5700" y="209243"/>
                </a:lnTo>
                <a:lnTo>
                  <a:pt x="4505" y="209345"/>
                </a:lnTo>
                <a:lnTo>
                  <a:pt x="0" y="20955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7" name="SMARTInkAnnotation275"/>
          <p:cNvSpPr/>
          <p:nvPr/>
        </p:nvSpPr>
        <p:spPr>
          <a:xfrm>
            <a:off x="5188333" y="2940050"/>
            <a:ext cx="139789" cy="38101"/>
          </a:xfrm>
          <a:custGeom>
            <a:avLst/>
            <a:gdLst/>
            <a:ahLst/>
            <a:cxnLst/>
            <a:rect l="0" t="0" r="0" b="0"/>
            <a:pathLst>
              <a:path w="139789" h="38101">
                <a:moveTo>
                  <a:pt x="0" y="38100"/>
                </a:moveTo>
                <a:lnTo>
                  <a:pt x="0" y="22129"/>
                </a:lnTo>
                <a:lnTo>
                  <a:pt x="706" y="21103"/>
                </a:lnTo>
                <a:lnTo>
                  <a:pt x="1884" y="20419"/>
                </a:lnTo>
                <a:lnTo>
                  <a:pt x="5073" y="19658"/>
                </a:lnTo>
                <a:lnTo>
                  <a:pt x="8844" y="19320"/>
                </a:lnTo>
                <a:lnTo>
                  <a:pt x="11544" y="19230"/>
                </a:lnTo>
                <a:lnTo>
                  <a:pt x="18309" y="19130"/>
                </a:lnTo>
                <a:lnTo>
                  <a:pt x="22090" y="18398"/>
                </a:lnTo>
                <a:lnTo>
                  <a:pt x="26023" y="17204"/>
                </a:lnTo>
                <a:lnTo>
                  <a:pt x="30057" y="15703"/>
                </a:lnTo>
                <a:lnTo>
                  <a:pt x="34158" y="14702"/>
                </a:lnTo>
                <a:lnTo>
                  <a:pt x="38304" y="14035"/>
                </a:lnTo>
                <a:lnTo>
                  <a:pt x="42480" y="13590"/>
                </a:lnTo>
                <a:lnTo>
                  <a:pt x="47382" y="13293"/>
                </a:lnTo>
                <a:lnTo>
                  <a:pt x="58477" y="12964"/>
                </a:lnTo>
                <a:lnTo>
                  <a:pt x="65107" y="12170"/>
                </a:lnTo>
                <a:lnTo>
                  <a:pt x="72350" y="10936"/>
                </a:lnTo>
                <a:lnTo>
                  <a:pt x="80004" y="9407"/>
                </a:lnTo>
                <a:lnTo>
                  <a:pt x="86517" y="8388"/>
                </a:lnTo>
                <a:lnTo>
                  <a:pt x="92273" y="7709"/>
                </a:lnTo>
                <a:lnTo>
                  <a:pt x="97520" y="7256"/>
                </a:lnTo>
                <a:lnTo>
                  <a:pt x="103137" y="6954"/>
                </a:lnTo>
                <a:lnTo>
                  <a:pt x="115027" y="6618"/>
                </a:lnTo>
                <a:lnTo>
                  <a:pt x="120457" y="5823"/>
                </a:lnTo>
                <a:lnTo>
                  <a:pt x="125488" y="4588"/>
                </a:lnTo>
                <a:lnTo>
                  <a:pt x="139788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8" name="SMARTInkAnnotation276"/>
          <p:cNvSpPr/>
          <p:nvPr/>
        </p:nvSpPr>
        <p:spPr>
          <a:xfrm>
            <a:off x="5429784" y="2927383"/>
            <a:ext cx="101583" cy="241268"/>
          </a:xfrm>
          <a:custGeom>
            <a:avLst/>
            <a:gdLst/>
            <a:ahLst/>
            <a:cxnLst/>
            <a:rect l="0" t="0" r="0" b="0"/>
            <a:pathLst>
              <a:path w="101583" h="241268">
                <a:moveTo>
                  <a:pt x="19062" y="133317"/>
                </a:moveTo>
                <a:lnTo>
                  <a:pt x="19062" y="140059"/>
                </a:lnTo>
                <a:lnTo>
                  <a:pt x="17178" y="147132"/>
                </a:lnTo>
                <a:lnTo>
                  <a:pt x="14695" y="154274"/>
                </a:lnTo>
                <a:lnTo>
                  <a:pt x="13591" y="159799"/>
                </a:lnTo>
                <a:lnTo>
                  <a:pt x="11218" y="164607"/>
                </a:lnTo>
                <a:lnTo>
                  <a:pt x="9597" y="166877"/>
                </a:lnTo>
                <a:lnTo>
                  <a:pt x="7795" y="171281"/>
                </a:lnTo>
                <a:lnTo>
                  <a:pt x="6639" y="176486"/>
                </a:lnTo>
                <a:lnTo>
                  <a:pt x="5837" y="176913"/>
                </a:lnTo>
                <a:lnTo>
                  <a:pt x="3065" y="177387"/>
                </a:lnTo>
                <a:lnTo>
                  <a:pt x="2043" y="176808"/>
                </a:lnTo>
                <a:lnTo>
                  <a:pt x="1362" y="175717"/>
                </a:lnTo>
                <a:lnTo>
                  <a:pt x="269" y="172266"/>
                </a:lnTo>
                <a:lnTo>
                  <a:pt x="53" y="165810"/>
                </a:lnTo>
                <a:lnTo>
                  <a:pt x="0" y="103657"/>
                </a:lnTo>
                <a:lnTo>
                  <a:pt x="705" y="99433"/>
                </a:lnTo>
                <a:lnTo>
                  <a:pt x="1883" y="95205"/>
                </a:lnTo>
                <a:lnTo>
                  <a:pt x="3373" y="90976"/>
                </a:lnTo>
                <a:lnTo>
                  <a:pt x="4367" y="86040"/>
                </a:lnTo>
                <a:lnTo>
                  <a:pt x="5029" y="80632"/>
                </a:lnTo>
                <a:lnTo>
                  <a:pt x="5471" y="74910"/>
                </a:lnTo>
                <a:lnTo>
                  <a:pt x="5765" y="69685"/>
                </a:lnTo>
                <a:lnTo>
                  <a:pt x="6093" y="60116"/>
                </a:lnTo>
                <a:lnTo>
                  <a:pt x="6885" y="55588"/>
                </a:lnTo>
                <a:lnTo>
                  <a:pt x="8120" y="51159"/>
                </a:lnTo>
                <a:lnTo>
                  <a:pt x="9649" y="46795"/>
                </a:lnTo>
                <a:lnTo>
                  <a:pt x="10668" y="42474"/>
                </a:lnTo>
                <a:lnTo>
                  <a:pt x="11348" y="38183"/>
                </a:lnTo>
                <a:lnTo>
                  <a:pt x="11801" y="33911"/>
                </a:lnTo>
                <a:lnTo>
                  <a:pt x="12306" y="27283"/>
                </a:lnTo>
                <a:lnTo>
                  <a:pt x="12439" y="24528"/>
                </a:lnTo>
                <a:lnTo>
                  <a:pt x="13235" y="21985"/>
                </a:lnTo>
                <a:lnTo>
                  <a:pt x="16002" y="17279"/>
                </a:lnTo>
                <a:lnTo>
                  <a:pt x="17701" y="12835"/>
                </a:lnTo>
                <a:lnTo>
                  <a:pt x="18658" y="6367"/>
                </a:lnTo>
                <a:lnTo>
                  <a:pt x="18792" y="4233"/>
                </a:lnTo>
                <a:lnTo>
                  <a:pt x="19588" y="2811"/>
                </a:lnTo>
                <a:lnTo>
                  <a:pt x="20824" y="1863"/>
                </a:lnTo>
                <a:lnTo>
                  <a:pt x="24509" y="342"/>
                </a:lnTo>
                <a:lnTo>
                  <a:pt x="26895" y="133"/>
                </a:lnTo>
                <a:lnTo>
                  <a:pt x="30807" y="0"/>
                </a:lnTo>
                <a:lnTo>
                  <a:pt x="33225" y="3744"/>
                </a:lnTo>
                <a:lnTo>
                  <a:pt x="35947" y="9407"/>
                </a:lnTo>
                <a:lnTo>
                  <a:pt x="38185" y="16562"/>
                </a:lnTo>
                <a:lnTo>
                  <a:pt x="41210" y="20983"/>
                </a:lnTo>
                <a:lnTo>
                  <a:pt x="42299" y="24561"/>
                </a:lnTo>
                <a:lnTo>
                  <a:pt x="43026" y="29063"/>
                </a:lnTo>
                <a:lnTo>
                  <a:pt x="43510" y="34181"/>
                </a:lnTo>
                <a:lnTo>
                  <a:pt x="44538" y="39004"/>
                </a:lnTo>
                <a:lnTo>
                  <a:pt x="45931" y="43631"/>
                </a:lnTo>
                <a:lnTo>
                  <a:pt x="49359" y="53240"/>
                </a:lnTo>
                <a:lnTo>
                  <a:pt x="53236" y="64566"/>
                </a:lnTo>
                <a:lnTo>
                  <a:pt x="55259" y="69844"/>
                </a:lnTo>
                <a:lnTo>
                  <a:pt x="57312" y="74774"/>
                </a:lnTo>
                <a:lnTo>
                  <a:pt x="59388" y="79471"/>
                </a:lnTo>
                <a:lnTo>
                  <a:pt x="60772" y="84720"/>
                </a:lnTo>
                <a:lnTo>
                  <a:pt x="61694" y="90336"/>
                </a:lnTo>
                <a:lnTo>
                  <a:pt x="62309" y="96196"/>
                </a:lnTo>
                <a:lnTo>
                  <a:pt x="63425" y="102219"/>
                </a:lnTo>
                <a:lnTo>
                  <a:pt x="64876" y="108352"/>
                </a:lnTo>
                <a:lnTo>
                  <a:pt x="66548" y="114557"/>
                </a:lnTo>
                <a:lnTo>
                  <a:pt x="70289" y="127096"/>
                </a:lnTo>
                <a:lnTo>
                  <a:pt x="72275" y="133403"/>
                </a:lnTo>
                <a:lnTo>
                  <a:pt x="73599" y="139724"/>
                </a:lnTo>
                <a:lnTo>
                  <a:pt x="74482" y="146055"/>
                </a:lnTo>
                <a:lnTo>
                  <a:pt x="75070" y="152392"/>
                </a:lnTo>
                <a:lnTo>
                  <a:pt x="76168" y="158028"/>
                </a:lnTo>
                <a:lnTo>
                  <a:pt x="77607" y="163197"/>
                </a:lnTo>
                <a:lnTo>
                  <a:pt x="79271" y="168054"/>
                </a:lnTo>
                <a:lnTo>
                  <a:pt x="81087" y="172703"/>
                </a:lnTo>
                <a:lnTo>
                  <a:pt x="83004" y="177213"/>
                </a:lnTo>
                <a:lnTo>
                  <a:pt x="87016" y="185987"/>
                </a:lnTo>
                <a:lnTo>
                  <a:pt x="91153" y="194591"/>
                </a:lnTo>
                <a:lnTo>
                  <a:pt x="92538" y="198861"/>
                </a:lnTo>
                <a:lnTo>
                  <a:pt x="93462" y="203118"/>
                </a:lnTo>
                <a:lnTo>
                  <a:pt x="94077" y="207368"/>
                </a:lnTo>
                <a:lnTo>
                  <a:pt x="94761" y="213971"/>
                </a:lnTo>
                <a:lnTo>
                  <a:pt x="94944" y="216720"/>
                </a:lnTo>
                <a:lnTo>
                  <a:pt x="95773" y="219258"/>
                </a:lnTo>
                <a:lnTo>
                  <a:pt x="98574" y="223959"/>
                </a:lnTo>
                <a:lnTo>
                  <a:pt x="100290" y="228401"/>
                </a:lnTo>
                <a:lnTo>
                  <a:pt x="101482" y="234764"/>
                </a:lnTo>
                <a:lnTo>
                  <a:pt x="101582" y="237907"/>
                </a:lnTo>
                <a:lnTo>
                  <a:pt x="100904" y="239027"/>
                </a:lnTo>
                <a:lnTo>
                  <a:pt x="99744" y="239773"/>
                </a:lnTo>
                <a:lnTo>
                  <a:pt x="95309" y="241267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9" name="SMARTInkAnnotation277"/>
          <p:cNvSpPr/>
          <p:nvPr/>
        </p:nvSpPr>
        <p:spPr>
          <a:xfrm>
            <a:off x="5423430" y="3067050"/>
            <a:ext cx="38125" cy="19051"/>
          </a:xfrm>
          <a:custGeom>
            <a:avLst/>
            <a:gdLst/>
            <a:ahLst/>
            <a:cxnLst/>
            <a:rect l="0" t="0" r="0" b="0"/>
            <a:pathLst>
              <a:path w="38125" h="19051">
                <a:moveTo>
                  <a:pt x="0" y="19050"/>
                </a:moveTo>
                <a:lnTo>
                  <a:pt x="0" y="15679"/>
                </a:lnTo>
                <a:lnTo>
                  <a:pt x="706" y="14686"/>
                </a:lnTo>
                <a:lnTo>
                  <a:pt x="1883" y="14024"/>
                </a:lnTo>
                <a:lnTo>
                  <a:pt x="3373" y="13583"/>
                </a:lnTo>
                <a:lnTo>
                  <a:pt x="5778" y="12583"/>
                </a:lnTo>
                <a:lnTo>
                  <a:pt x="8795" y="11211"/>
                </a:lnTo>
                <a:lnTo>
                  <a:pt x="12217" y="9590"/>
                </a:lnTo>
                <a:lnTo>
                  <a:pt x="15910" y="8510"/>
                </a:lnTo>
                <a:lnTo>
                  <a:pt x="19784" y="7790"/>
                </a:lnTo>
                <a:lnTo>
                  <a:pt x="23780" y="7310"/>
                </a:lnTo>
                <a:lnTo>
                  <a:pt x="27149" y="6284"/>
                </a:lnTo>
                <a:lnTo>
                  <a:pt x="30101" y="4895"/>
                </a:lnTo>
                <a:lnTo>
                  <a:pt x="38124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0" name="SMARTInkAnnotation278"/>
          <p:cNvSpPr/>
          <p:nvPr/>
        </p:nvSpPr>
        <p:spPr>
          <a:xfrm>
            <a:off x="5601341" y="2946400"/>
            <a:ext cx="133434" cy="176815"/>
          </a:xfrm>
          <a:custGeom>
            <a:avLst/>
            <a:gdLst/>
            <a:ahLst/>
            <a:cxnLst/>
            <a:rect l="0" t="0" r="0" b="0"/>
            <a:pathLst>
              <a:path w="133434" h="176815">
                <a:moveTo>
                  <a:pt x="133433" y="0"/>
                </a:moveTo>
                <a:lnTo>
                  <a:pt x="124589" y="0"/>
                </a:lnTo>
                <a:lnTo>
                  <a:pt x="122595" y="705"/>
                </a:lnTo>
                <a:lnTo>
                  <a:pt x="118497" y="3371"/>
                </a:lnTo>
                <a:lnTo>
                  <a:pt x="116416" y="4364"/>
                </a:lnTo>
                <a:lnTo>
                  <a:pt x="114322" y="5026"/>
                </a:lnTo>
                <a:lnTo>
                  <a:pt x="112220" y="5467"/>
                </a:lnTo>
                <a:lnTo>
                  <a:pt x="109407" y="5761"/>
                </a:lnTo>
                <a:lnTo>
                  <a:pt x="106120" y="5957"/>
                </a:lnTo>
                <a:lnTo>
                  <a:pt x="98702" y="6175"/>
                </a:lnTo>
                <a:lnTo>
                  <a:pt x="90699" y="6272"/>
                </a:lnTo>
                <a:lnTo>
                  <a:pt x="86587" y="7004"/>
                </a:lnTo>
                <a:lnTo>
                  <a:pt x="82435" y="8197"/>
                </a:lnTo>
                <a:lnTo>
                  <a:pt x="78255" y="9698"/>
                </a:lnTo>
                <a:lnTo>
                  <a:pt x="74761" y="10698"/>
                </a:lnTo>
                <a:lnTo>
                  <a:pt x="71727" y="11366"/>
                </a:lnTo>
                <a:lnTo>
                  <a:pt x="68997" y="11811"/>
                </a:lnTo>
                <a:lnTo>
                  <a:pt x="65766" y="12812"/>
                </a:lnTo>
                <a:lnTo>
                  <a:pt x="62200" y="14186"/>
                </a:lnTo>
                <a:lnTo>
                  <a:pt x="58410" y="15807"/>
                </a:lnTo>
                <a:lnTo>
                  <a:pt x="50434" y="19490"/>
                </a:lnTo>
                <a:lnTo>
                  <a:pt x="46331" y="21460"/>
                </a:lnTo>
                <a:lnTo>
                  <a:pt x="42183" y="22773"/>
                </a:lnTo>
                <a:lnTo>
                  <a:pt x="38006" y="23649"/>
                </a:lnTo>
                <a:lnTo>
                  <a:pt x="33809" y="24233"/>
                </a:lnTo>
                <a:lnTo>
                  <a:pt x="30306" y="25327"/>
                </a:lnTo>
                <a:lnTo>
                  <a:pt x="27263" y="26762"/>
                </a:lnTo>
                <a:lnTo>
                  <a:pt x="24529" y="28425"/>
                </a:lnTo>
                <a:lnTo>
                  <a:pt x="22001" y="30239"/>
                </a:lnTo>
                <a:lnTo>
                  <a:pt x="19609" y="32154"/>
                </a:lnTo>
                <a:lnTo>
                  <a:pt x="17309" y="34136"/>
                </a:lnTo>
                <a:lnTo>
                  <a:pt x="15069" y="36163"/>
                </a:lnTo>
                <a:lnTo>
                  <a:pt x="10698" y="40296"/>
                </a:lnTo>
                <a:lnTo>
                  <a:pt x="4268" y="46590"/>
                </a:lnTo>
                <a:lnTo>
                  <a:pt x="2846" y="48699"/>
                </a:lnTo>
                <a:lnTo>
                  <a:pt x="1264" y="52924"/>
                </a:lnTo>
                <a:lnTo>
                  <a:pt x="562" y="57153"/>
                </a:lnTo>
                <a:lnTo>
                  <a:pt x="250" y="61384"/>
                </a:lnTo>
                <a:lnTo>
                  <a:pt x="111" y="65617"/>
                </a:lnTo>
                <a:lnTo>
                  <a:pt x="779" y="67734"/>
                </a:lnTo>
                <a:lnTo>
                  <a:pt x="3406" y="71967"/>
                </a:lnTo>
                <a:lnTo>
                  <a:pt x="5044" y="76200"/>
                </a:lnTo>
                <a:lnTo>
                  <a:pt x="5480" y="78317"/>
                </a:lnTo>
                <a:lnTo>
                  <a:pt x="7184" y="80433"/>
                </a:lnTo>
                <a:lnTo>
                  <a:pt x="9731" y="82550"/>
                </a:lnTo>
                <a:lnTo>
                  <a:pt x="12841" y="84667"/>
                </a:lnTo>
                <a:lnTo>
                  <a:pt x="15620" y="87489"/>
                </a:lnTo>
                <a:lnTo>
                  <a:pt x="18180" y="90781"/>
                </a:lnTo>
                <a:lnTo>
                  <a:pt x="20592" y="94388"/>
                </a:lnTo>
                <a:lnTo>
                  <a:pt x="22906" y="97497"/>
                </a:lnTo>
                <a:lnTo>
                  <a:pt x="25154" y="100276"/>
                </a:lnTo>
                <a:lnTo>
                  <a:pt x="27360" y="102834"/>
                </a:lnTo>
                <a:lnTo>
                  <a:pt x="30242" y="105245"/>
                </a:lnTo>
                <a:lnTo>
                  <a:pt x="33574" y="107558"/>
                </a:lnTo>
                <a:lnTo>
                  <a:pt x="37209" y="109805"/>
                </a:lnTo>
                <a:lnTo>
                  <a:pt x="40338" y="112009"/>
                </a:lnTo>
                <a:lnTo>
                  <a:pt x="43130" y="114184"/>
                </a:lnTo>
                <a:lnTo>
                  <a:pt x="45697" y="116339"/>
                </a:lnTo>
                <a:lnTo>
                  <a:pt x="48820" y="118482"/>
                </a:lnTo>
                <a:lnTo>
                  <a:pt x="52315" y="120616"/>
                </a:lnTo>
                <a:lnTo>
                  <a:pt x="56056" y="122744"/>
                </a:lnTo>
                <a:lnTo>
                  <a:pt x="58551" y="124868"/>
                </a:lnTo>
                <a:lnTo>
                  <a:pt x="60214" y="126990"/>
                </a:lnTo>
                <a:lnTo>
                  <a:pt x="61322" y="129110"/>
                </a:lnTo>
                <a:lnTo>
                  <a:pt x="62767" y="130523"/>
                </a:lnTo>
                <a:lnTo>
                  <a:pt x="64436" y="131466"/>
                </a:lnTo>
                <a:lnTo>
                  <a:pt x="66256" y="132094"/>
                </a:lnTo>
                <a:lnTo>
                  <a:pt x="70159" y="134673"/>
                </a:lnTo>
                <a:lnTo>
                  <a:pt x="72188" y="136349"/>
                </a:lnTo>
                <a:lnTo>
                  <a:pt x="73541" y="138171"/>
                </a:lnTo>
                <a:lnTo>
                  <a:pt x="75044" y="142078"/>
                </a:lnTo>
                <a:lnTo>
                  <a:pt x="75713" y="146166"/>
                </a:lnTo>
                <a:lnTo>
                  <a:pt x="75891" y="148244"/>
                </a:lnTo>
                <a:lnTo>
                  <a:pt x="75304" y="150335"/>
                </a:lnTo>
                <a:lnTo>
                  <a:pt x="72768" y="154540"/>
                </a:lnTo>
                <a:lnTo>
                  <a:pt x="71104" y="155943"/>
                </a:lnTo>
                <a:lnTo>
                  <a:pt x="69288" y="156879"/>
                </a:lnTo>
                <a:lnTo>
                  <a:pt x="67373" y="157502"/>
                </a:lnTo>
                <a:lnTo>
                  <a:pt x="66094" y="158624"/>
                </a:lnTo>
                <a:lnTo>
                  <a:pt x="65243" y="160077"/>
                </a:lnTo>
                <a:lnTo>
                  <a:pt x="64675" y="161752"/>
                </a:lnTo>
                <a:lnTo>
                  <a:pt x="62161" y="165493"/>
                </a:lnTo>
                <a:lnTo>
                  <a:pt x="60503" y="167479"/>
                </a:lnTo>
                <a:lnTo>
                  <a:pt x="57985" y="168802"/>
                </a:lnTo>
                <a:lnTo>
                  <a:pt x="54894" y="169685"/>
                </a:lnTo>
                <a:lnTo>
                  <a:pt x="51422" y="170274"/>
                </a:lnTo>
                <a:lnTo>
                  <a:pt x="47696" y="171371"/>
                </a:lnTo>
                <a:lnTo>
                  <a:pt x="43798" y="172808"/>
                </a:lnTo>
                <a:lnTo>
                  <a:pt x="39789" y="174472"/>
                </a:lnTo>
                <a:lnTo>
                  <a:pt x="35703" y="175582"/>
                </a:lnTo>
                <a:lnTo>
                  <a:pt x="31568" y="176321"/>
                </a:lnTo>
                <a:lnTo>
                  <a:pt x="27400" y="176814"/>
                </a:lnTo>
                <a:lnTo>
                  <a:pt x="23914" y="176437"/>
                </a:lnTo>
                <a:lnTo>
                  <a:pt x="20884" y="175480"/>
                </a:lnTo>
                <a:lnTo>
                  <a:pt x="18159" y="174137"/>
                </a:lnTo>
                <a:lnTo>
                  <a:pt x="15636" y="172536"/>
                </a:lnTo>
                <a:lnTo>
                  <a:pt x="13248" y="170763"/>
                </a:lnTo>
                <a:lnTo>
                  <a:pt x="10950" y="168875"/>
                </a:lnTo>
                <a:lnTo>
                  <a:pt x="8712" y="167617"/>
                </a:lnTo>
                <a:lnTo>
                  <a:pt x="6514" y="166778"/>
                </a:lnTo>
                <a:lnTo>
                  <a:pt x="0" y="16510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1" name="SMARTInkAnnotation279"/>
          <p:cNvSpPr/>
          <p:nvPr/>
        </p:nvSpPr>
        <p:spPr>
          <a:xfrm>
            <a:off x="5798314" y="2959100"/>
            <a:ext cx="50590" cy="177801"/>
          </a:xfrm>
          <a:custGeom>
            <a:avLst/>
            <a:gdLst/>
            <a:ahLst/>
            <a:cxnLst/>
            <a:rect l="0" t="0" r="0" b="0"/>
            <a:pathLst>
              <a:path w="50590" h="177801">
                <a:moveTo>
                  <a:pt x="0" y="0"/>
                </a:moveTo>
                <a:lnTo>
                  <a:pt x="14313" y="0"/>
                </a:lnTo>
                <a:lnTo>
                  <a:pt x="16603" y="705"/>
                </a:lnTo>
                <a:lnTo>
                  <a:pt x="18834" y="1881"/>
                </a:lnTo>
                <a:lnTo>
                  <a:pt x="21028" y="3371"/>
                </a:lnTo>
                <a:lnTo>
                  <a:pt x="23196" y="5069"/>
                </a:lnTo>
                <a:lnTo>
                  <a:pt x="25348" y="6907"/>
                </a:lnTo>
                <a:lnTo>
                  <a:pt x="30501" y="11555"/>
                </a:lnTo>
                <a:lnTo>
                  <a:pt x="33041" y="12642"/>
                </a:lnTo>
                <a:lnTo>
                  <a:pt x="36854" y="14073"/>
                </a:lnTo>
                <a:lnTo>
                  <a:pt x="41513" y="15732"/>
                </a:lnTo>
                <a:lnTo>
                  <a:pt x="44619" y="17543"/>
                </a:lnTo>
                <a:lnTo>
                  <a:pt x="46689" y="19457"/>
                </a:lnTo>
                <a:lnTo>
                  <a:pt x="48070" y="21438"/>
                </a:lnTo>
                <a:lnTo>
                  <a:pt x="48991" y="24169"/>
                </a:lnTo>
                <a:lnTo>
                  <a:pt x="49604" y="27402"/>
                </a:lnTo>
                <a:lnTo>
                  <a:pt x="50013" y="30968"/>
                </a:lnTo>
                <a:lnTo>
                  <a:pt x="50286" y="34756"/>
                </a:lnTo>
                <a:lnTo>
                  <a:pt x="50469" y="38693"/>
                </a:lnTo>
                <a:lnTo>
                  <a:pt x="50589" y="42729"/>
                </a:lnTo>
                <a:lnTo>
                  <a:pt x="49964" y="46830"/>
                </a:lnTo>
                <a:lnTo>
                  <a:pt x="48841" y="50976"/>
                </a:lnTo>
                <a:lnTo>
                  <a:pt x="47387" y="55150"/>
                </a:lnTo>
                <a:lnTo>
                  <a:pt x="46416" y="60050"/>
                </a:lnTo>
                <a:lnTo>
                  <a:pt x="45770" y="65433"/>
                </a:lnTo>
                <a:lnTo>
                  <a:pt x="45339" y="71139"/>
                </a:lnTo>
                <a:lnTo>
                  <a:pt x="44346" y="76353"/>
                </a:lnTo>
                <a:lnTo>
                  <a:pt x="42978" y="81241"/>
                </a:lnTo>
                <a:lnTo>
                  <a:pt x="41359" y="85911"/>
                </a:lnTo>
                <a:lnTo>
                  <a:pt x="39574" y="90435"/>
                </a:lnTo>
                <a:lnTo>
                  <a:pt x="37680" y="94862"/>
                </a:lnTo>
                <a:lnTo>
                  <a:pt x="33690" y="103544"/>
                </a:lnTo>
                <a:lnTo>
                  <a:pt x="29563" y="112107"/>
                </a:lnTo>
                <a:lnTo>
                  <a:pt x="28181" y="116366"/>
                </a:lnTo>
                <a:lnTo>
                  <a:pt x="27259" y="120616"/>
                </a:lnTo>
                <a:lnTo>
                  <a:pt x="26644" y="124860"/>
                </a:lnTo>
                <a:lnTo>
                  <a:pt x="25529" y="129101"/>
                </a:lnTo>
                <a:lnTo>
                  <a:pt x="24079" y="133340"/>
                </a:lnTo>
                <a:lnTo>
                  <a:pt x="22407" y="137576"/>
                </a:lnTo>
                <a:lnTo>
                  <a:pt x="21292" y="141812"/>
                </a:lnTo>
                <a:lnTo>
                  <a:pt x="20547" y="146047"/>
                </a:lnTo>
                <a:lnTo>
                  <a:pt x="20053" y="150282"/>
                </a:lnTo>
                <a:lnTo>
                  <a:pt x="19016" y="153810"/>
                </a:lnTo>
                <a:lnTo>
                  <a:pt x="17619" y="156867"/>
                </a:lnTo>
                <a:lnTo>
                  <a:pt x="13678" y="163474"/>
                </a:lnTo>
                <a:lnTo>
                  <a:pt x="13139" y="166259"/>
                </a:lnTo>
                <a:lnTo>
                  <a:pt x="12764" y="171472"/>
                </a:lnTo>
                <a:lnTo>
                  <a:pt x="12708" y="17780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2" name="SMARTInkAnnotation280"/>
          <p:cNvSpPr/>
          <p:nvPr/>
        </p:nvSpPr>
        <p:spPr>
          <a:xfrm>
            <a:off x="5741128" y="2927350"/>
            <a:ext cx="171558" cy="38101"/>
          </a:xfrm>
          <a:custGeom>
            <a:avLst/>
            <a:gdLst/>
            <a:ahLst/>
            <a:cxnLst/>
            <a:rect l="0" t="0" r="0" b="0"/>
            <a:pathLst>
              <a:path w="171558" h="38101">
                <a:moveTo>
                  <a:pt x="0" y="38100"/>
                </a:moveTo>
                <a:lnTo>
                  <a:pt x="0" y="34729"/>
                </a:lnTo>
                <a:lnTo>
                  <a:pt x="706" y="33736"/>
                </a:lnTo>
                <a:lnTo>
                  <a:pt x="1883" y="33074"/>
                </a:lnTo>
                <a:lnTo>
                  <a:pt x="5072" y="32338"/>
                </a:lnTo>
                <a:lnTo>
                  <a:pt x="8844" y="32011"/>
                </a:lnTo>
                <a:lnTo>
                  <a:pt x="12873" y="31866"/>
                </a:lnTo>
                <a:lnTo>
                  <a:pt x="14937" y="31827"/>
                </a:lnTo>
                <a:lnTo>
                  <a:pt x="16311" y="31096"/>
                </a:lnTo>
                <a:lnTo>
                  <a:pt x="17228" y="29903"/>
                </a:lnTo>
                <a:lnTo>
                  <a:pt x="17839" y="28402"/>
                </a:lnTo>
                <a:lnTo>
                  <a:pt x="20365" y="27401"/>
                </a:lnTo>
                <a:lnTo>
                  <a:pt x="24167" y="26734"/>
                </a:lnTo>
                <a:lnTo>
                  <a:pt x="28819" y="26289"/>
                </a:lnTo>
                <a:lnTo>
                  <a:pt x="33332" y="25993"/>
                </a:lnTo>
                <a:lnTo>
                  <a:pt x="37754" y="25795"/>
                </a:lnTo>
                <a:lnTo>
                  <a:pt x="46432" y="25576"/>
                </a:lnTo>
                <a:lnTo>
                  <a:pt x="54994" y="25478"/>
                </a:lnTo>
                <a:lnTo>
                  <a:pt x="59961" y="24747"/>
                </a:lnTo>
                <a:lnTo>
                  <a:pt x="65390" y="23553"/>
                </a:lnTo>
                <a:lnTo>
                  <a:pt x="71128" y="22052"/>
                </a:lnTo>
                <a:lnTo>
                  <a:pt x="76364" y="21051"/>
                </a:lnTo>
                <a:lnTo>
                  <a:pt x="81267" y="20384"/>
                </a:lnTo>
                <a:lnTo>
                  <a:pt x="85948" y="19939"/>
                </a:lnTo>
                <a:lnTo>
                  <a:pt x="91186" y="18937"/>
                </a:lnTo>
                <a:lnTo>
                  <a:pt x="96796" y="17564"/>
                </a:lnTo>
                <a:lnTo>
                  <a:pt x="102654" y="15942"/>
                </a:lnTo>
                <a:lnTo>
                  <a:pt x="108678" y="14861"/>
                </a:lnTo>
                <a:lnTo>
                  <a:pt x="114812" y="14141"/>
                </a:lnTo>
                <a:lnTo>
                  <a:pt x="121019" y="13661"/>
                </a:lnTo>
                <a:lnTo>
                  <a:pt x="127275" y="12635"/>
                </a:lnTo>
                <a:lnTo>
                  <a:pt x="133563" y="11245"/>
                </a:lnTo>
                <a:lnTo>
                  <a:pt x="139874" y="9613"/>
                </a:lnTo>
                <a:lnTo>
                  <a:pt x="146199" y="7820"/>
                </a:lnTo>
                <a:lnTo>
                  <a:pt x="171557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3" name="SMARTInkAnnotation281"/>
          <p:cNvSpPr/>
          <p:nvPr/>
        </p:nvSpPr>
        <p:spPr>
          <a:xfrm>
            <a:off x="5952385" y="2927458"/>
            <a:ext cx="201369" cy="291993"/>
          </a:xfrm>
          <a:custGeom>
            <a:avLst/>
            <a:gdLst/>
            <a:ahLst/>
            <a:cxnLst/>
            <a:rect l="0" t="0" r="0" b="0"/>
            <a:pathLst>
              <a:path w="201369" h="291993">
                <a:moveTo>
                  <a:pt x="93732" y="37992"/>
                </a:moveTo>
                <a:lnTo>
                  <a:pt x="84889" y="46830"/>
                </a:lnTo>
                <a:lnTo>
                  <a:pt x="78977" y="50857"/>
                </a:lnTo>
                <a:lnTo>
                  <a:pt x="75423" y="52918"/>
                </a:lnTo>
                <a:lnTo>
                  <a:pt x="69593" y="57091"/>
                </a:lnTo>
                <a:lnTo>
                  <a:pt x="63470" y="62147"/>
                </a:lnTo>
                <a:lnTo>
                  <a:pt x="63674" y="63268"/>
                </a:lnTo>
                <a:lnTo>
                  <a:pt x="66627" y="68216"/>
                </a:lnTo>
                <a:lnTo>
                  <a:pt x="67566" y="72121"/>
                </a:lnTo>
                <a:lnTo>
                  <a:pt x="68522" y="73445"/>
                </a:lnTo>
                <a:lnTo>
                  <a:pt x="69865" y="74327"/>
                </a:lnTo>
                <a:lnTo>
                  <a:pt x="73241" y="75308"/>
                </a:lnTo>
                <a:lnTo>
                  <a:pt x="77094" y="75743"/>
                </a:lnTo>
                <a:lnTo>
                  <a:pt x="83044" y="77818"/>
                </a:lnTo>
                <a:lnTo>
                  <a:pt x="86606" y="79360"/>
                </a:lnTo>
                <a:lnTo>
                  <a:pt x="89688" y="79682"/>
                </a:lnTo>
                <a:lnTo>
                  <a:pt x="92448" y="79190"/>
                </a:lnTo>
                <a:lnTo>
                  <a:pt x="94994" y="78158"/>
                </a:lnTo>
                <a:lnTo>
                  <a:pt x="98810" y="77469"/>
                </a:lnTo>
                <a:lnTo>
                  <a:pt x="103471" y="77010"/>
                </a:lnTo>
                <a:lnTo>
                  <a:pt x="108697" y="76704"/>
                </a:lnTo>
                <a:lnTo>
                  <a:pt x="118269" y="76364"/>
                </a:lnTo>
                <a:lnTo>
                  <a:pt x="122798" y="76273"/>
                </a:lnTo>
                <a:lnTo>
                  <a:pt x="127230" y="75507"/>
                </a:lnTo>
                <a:lnTo>
                  <a:pt x="131596" y="74291"/>
                </a:lnTo>
                <a:lnTo>
                  <a:pt x="135918" y="72775"/>
                </a:lnTo>
                <a:lnTo>
                  <a:pt x="140212" y="71058"/>
                </a:lnTo>
                <a:lnTo>
                  <a:pt x="144487" y="69208"/>
                </a:lnTo>
                <a:lnTo>
                  <a:pt x="153001" y="65272"/>
                </a:lnTo>
                <a:lnTo>
                  <a:pt x="174211" y="54894"/>
                </a:lnTo>
                <a:lnTo>
                  <a:pt x="177742" y="52788"/>
                </a:lnTo>
                <a:lnTo>
                  <a:pt x="183549" y="48566"/>
                </a:lnTo>
                <a:lnTo>
                  <a:pt x="188483" y="44338"/>
                </a:lnTo>
                <a:lnTo>
                  <a:pt x="190788" y="42223"/>
                </a:lnTo>
                <a:lnTo>
                  <a:pt x="195230" y="36109"/>
                </a:lnTo>
                <a:lnTo>
                  <a:pt x="198852" y="29394"/>
                </a:lnTo>
                <a:lnTo>
                  <a:pt x="201368" y="20458"/>
                </a:lnTo>
                <a:lnTo>
                  <a:pt x="200790" y="19247"/>
                </a:lnTo>
                <a:lnTo>
                  <a:pt x="194788" y="12234"/>
                </a:lnTo>
                <a:lnTo>
                  <a:pt x="188862" y="6136"/>
                </a:lnTo>
                <a:lnTo>
                  <a:pt x="186804" y="4054"/>
                </a:lnTo>
                <a:lnTo>
                  <a:pt x="184020" y="2667"/>
                </a:lnTo>
                <a:lnTo>
                  <a:pt x="180752" y="1742"/>
                </a:lnTo>
                <a:lnTo>
                  <a:pt x="177161" y="1125"/>
                </a:lnTo>
                <a:lnTo>
                  <a:pt x="172650" y="714"/>
                </a:lnTo>
                <a:lnTo>
                  <a:pt x="167524" y="440"/>
                </a:lnTo>
                <a:lnTo>
                  <a:pt x="156887" y="136"/>
                </a:lnTo>
                <a:lnTo>
                  <a:pt x="147452" y="0"/>
                </a:lnTo>
                <a:lnTo>
                  <a:pt x="142254" y="670"/>
                </a:lnTo>
                <a:lnTo>
                  <a:pt x="136670" y="1821"/>
                </a:lnTo>
                <a:lnTo>
                  <a:pt x="109117" y="8740"/>
                </a:lnTo>
                <a:lnTo>
                  <a:pt x="102577" y="10729"/>
                </a:lnTo>
                <a:lnTo>
                  <a:pt x="96805" y="12761"/>
                </a:lnTo>
                <a:lnTo>
                  <a:pt x="91545" y="14822"/>
                </a:lnTo>
                <a:lnTo>
                  <a:pt x="85214" y="16901"/>
                </a:lnTo>
                <a:lnTo>
                  <a:pt x="78170" y="18992"/>
                </a:lnTo>
                <a:lnTo>
                  <a:pt x="70649" y="21092"/>
                </a:lnTo>
                <a:lnTo>
                  <a:pt x="64224" y="23903"/>
                </a:lnTo>
                <a:lnTo>
                  <a:pt x="58528" y="27188"/>
                </a:lnTo>
                <a:lnTo>
                  <a:pt x="35868" y="42600"/>
                </a:lnTo>
                <a:lnTo>
                  <a:pt x="31152" y="47414"/>
                </a:lnTo>
                <a:lnTo>
                  <a:pt x="27303" y="52740"/>
                </a:lnTo>
                <a:lnTo>
                  <a:pt x="24030" y="58407"/>
                </a:lnTo>
                <a:lnTo>
                  <a:pt x="20436" y="64302"/>
                </a:lnTo>
                <a:lnTo>
                  <a:pt x="12678" y="76496"/>
                </a:lnTo>
                <a:lnTo>
                  <a:pt x="9339" y="82712"/>
                </a:lnTo>
                <a:lnTo>
                  <a:pt x="6406" y="88972"/>
                </a:lnTo>
                <a:lnTo>
                  <a:pt x="3746" y="95262"/>
                </a:lnTo>
                <a:lnTo>
                  <a:pt x="1971" y="101572"/>
                </a:lnTo>
                <a:lnTo>
                  <a:pt x="789" y="107895"/>
                </a:lnTo>
                <a:lnTo>
                  <a:pt x="0" y="114227"/>
                </a:lnTo>
                <a:lnTo>
                  <a:pt x="180" y="120566"/>
                </a:lnTo>
                <a:lnTo>
                  <a:pt x="1007" y="126908"/>
                </a:lnTo>
                <a:lnTo>
                  <a:pt x="2263" y="133252"/>
                </a:lnTo>
                <a:lnTo>
                  <a:pt x="3808" y="139599"/>
                </a:lnTo>
                <a:lnTo>
                  <a:pt x="5542" y="145947"/>
                </a:lnTo>
                <a:lnTo>
                  <a:pt x="7405" y="152295"/>
                </a:lnTo>
                <a:lnTo>
                  <a:pt x="10059" y="158644"/>
                </a:lnTo>
                <a:lnTo>
                  <a:pt x="13241" y="164993"/>
                </a:lnTo>
                <a:lnTo>
                  <a:pt x="16774" y="171343"/>
                </a:lnTo>
                <a:lnTo>
                  <a:pt x="20541" y="177693"/>
                </a:lnTo>
                <a:lnTo>
                  <a:pt x="28492" y="190392"/>
                </a:lnTo>
                <a:lnTo>
                  <a:pt x="32589" y="196037"/>
                </a:lnTo>
                <a:lnTo>
                  <a:pt x="36732" y="201211"/>
                </a:lnTo>
                <a:lnTo>
                  <a:pt x="40907" y="206071"/>
                </a:lnTo>
                <a:lnTo>
                  <a:pt x="45807" y="211428"/>
                </a:lnTo>
                <a:lnTo>
                  <a:pt x="56900" y="223025"/>
                </a:lnTo>
                <a:lnTo>
                  <a:pt x="62824" y="228375"/>
                </a:lnTo>
                <a:lnTo>
                  <a:pt x="68890" y="233353"/>
                </a:lnTo>
                <a:lnTo>
                  <a:pt x="75054" y="238083"/>
                </a:lnTo>
                <a:lnTo>
                  <a:pt x="81280" y="242647"/>
                </a:lnTo>
                <a:lnTo>
                  <a:pt x="93846" y="251481"/>
                </a:lnTo>
                <a:lnTo>
                  <a:pt x="112827" y="264388"/>
                </a:lnTo>
                <a:lnTo>
                  <a:pt x="119171" y="267945"/>
                </a:lnTo>
                <a:lnTo>
                  <a:pt x="125518" y="271022"/>
                </a:lnTo>
                <a:lnTo>
                  <a:pt x="131866" y="273778"/>
                </a:lnTo>
                <a:lnTo>
                  <a:pt x="138217" y="276322"/>
                </a:lnTo>
                <a:lnTo>
                  <a:pt x="150921" y="281029"/>
                </a:lnTo>
                <a:lnTo>
                  <a:pt x="157274" y="282567"/>
                </a:lnTo>
                <a:lnTo>
                  <a:pt x="163628" y="283592"/>
                </a:lnTo>
                <a:lnTo>
                  <a:pt x="169981" y="284275"/>
                </a:lnTo>
                <a:lnTo>
                  <a:pt x="175629" y="285436"/>
                </a:lnTo>
                <a:lnTo>
                  <a:pt x="180805" y="286916"/>
                </a:lnTo>
                <a:lnTo>
                  <a:pt x="195396" y="291992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4" name="SMARTInkAnnotation282"/>
          <p:cNvSpPr/>
          <p:nvPr/>
        </p:nvSpPr>
        <p:spPr>
          <a:xfrm>
            <a:off x="2862880" y="3848100"/>
            <a:ext cx="152401" cy="177799"/>
          </a:xfrm>
          <a:custGeom>
            <a:avLst/>
            <a:gdLst/>
            <a:ahLst/>
            <a:cxnLst/>
            <a:rect l="0" t="0" r="0" b="0"/>
            <a:pathLst>
              <a:path w="152401" h="177799">
                <a:moveTo>
                  <a:pt x="133339" y="25400"/>
                </a:moveTo>
                <a:lnTo>
                  <a:pt x="133339" y="284"/>
                </a:lnTo>
                <a:lnTo>
                  <a:pt x="129966" y="84"/>
                </a:lnTo>
                <a:lnTo>
                  <a:pt x="121776" y="7"/>
                </a:lnTo>
                <a:lnTo>
                  <a:pt x="105724" y="0"/>
                </a:lnTo>
                <a:lnTo>
                  <a:pt x="103633" y="706"/>
                </a:lnTo>
                <a:lnTo>
                  <a:pt x="99427" y="3371"/>
                </a:lnTo>
                <a:lnTo>
                  <a:pt x="95204" y="6907"/>
                </a:lnTo>
                <a:lnTo>
                  <a:pt x="90974" y="10831"/>
                </a:lnTo>
                <a:lnTo>
                  <a:pt x="86741" y="14927"/>
                </a:lnTo>
                <a:lnTo>
                  <a:pt x="83918" y="16301"/>
                </a:lnTo>
                <a:lnTo>
                  <a:pt x="80623" y="17218"/>
                </a:lnTo>
                <a:lnTo>
                  <a:pt x="77015" y="17828"/>
                </a:lnTo>
                <a:lnTo>
                  <a:pt x="73904" y="19647"/>
                </a:lnTo>
                <a:lnTo>
                  <a:pt x="71124" y="22270"/>
                </a:lnTo>
                <a:lnTo>
                  <a:pt x="68564" y="25430"/>
                </a:lnTo>
                <a:lnTo>
                  <a:pt x="65446" y="27537"/>
                </a:lnTo>
                <a:lnTo>
                  <a:pt x="61955" y="28941"/>
                </a:lnTo>
                <a:lnTo>
                  <a:pt x="58216" y="29878"/>
                </a:lnTo>
                <a:lnTo>
                  <a:pt x="54311" y="31913"/>
                </a:lnTo>
                <a:lnTo>
                  <a:pt x="50296" y="34681"/>
                </a:lnTo>
                <a:lnTo>
                  <a:pt x="46207" y="37937"/>
                </a:lnTo>
                <a:lnTo>
                  <a:pt x="42775" y="40813"/>
                </a:lnTo>
                <a:lnTo>
                  <a:pt x="39781" y="43437"/>
                </a:lnTo>
                <a:lnTo>
                  <a:pt x="34572" y="48233"/>
                </a:lnTo>
                <a:lnTo>
                  <a:pt x="29904" y="52717"/>
                </a:lnTo>
                <a:lnTo>
                  <a:pt x="27670" y="55606"/>
                </a:lnTo>
                <a:lnTo>
                  <a:pt x="25475" y="58942"/>
                </a:lnTo>
                <a:lnTo>
                  <a:pt x="23306" y="62578"/>
                </a:lnTo>
                <a:lnTo>
                  <a:pt x="20448" y="65708"/>
                </a:lnTo>
                <a:lnTo>
                  <a:pt x="17130" y="68499"/>
                </a:lnTo>
                <a:lnTo>
                  <a:pt x="13507" y="71066"/>
                </a:lnTo>
                <a:lnTo>
                  <a:pt x="11091" y="74188"/>
                </a:lnTo>
                <a:lnTo>
                  <a:pt x="9481" y="77681"/>
                </a:lnTo>
                <a:lnTo>
                  <a:pt x="8407" y="81421"/>
                </a:lnTo>
                <a:lnTo>
                  <a:pt x="6985" y="84620"/>
                </a:lnTo>
                <a:lnTo>
                  <a:pt x="3523" y="90055"/>
                </a:lnTo>
                <a:lnTo>
                  <a:pt x="1513" y="94822"/>
                </a:lnTo>
                <a:lnTo>
                  <a:pt x="620" y="99999"/>
                </a:lnTo>
                <a:lnTo>
                  <a:pt x="382" y="103355"/>
                </a:lnTo>
                <a:lnTo>
                  <a:pt x="118" y="110141"/>
                </a:lnTo>
                <a:lnTo>
                  <a:pt x="0" y="115508"/>
                </a:lnTo>
                <a:lnTo>
                  <a:pt x="674" y="117928"/>
                </a:lnTo>
                <a:lnTo>
                  <a:pt x="3307" y="122498"/>
                </a:lnTo>
                <a:lnTo>
                  <a:pt x="4997" y="125409"/>
                </a:lnTo>
                <a:lnTo>
                  <a:pt x="8758" y="132407"/>
                </a:lnTo>
                <a:lnTo>
                  <a:pt x="10749" y="135544"/>
                </a:lnTo>
                <a:lnTo>
                  <a:pt x="14844" y="140910"/>
                </a:lnTo>
                <a:lnTo>
                  <a:pt x="17631" y="143329"/>
                </a:lnTo>
                <a:lnTo>
                  <a:pt x="20900" y="145647"/>
                </a:lnTo>
                <a:lnTo>
                  <a:pt x="24492" y="147898"/>
                </a:lnTo>
                <a:lnTo>
                  <a:pt x="27592" y="150104"/>
                </a:lnTo>
                <a:lnTo>
                  <a:pt x="30365" y="152281"/>
                </a:lnTo>
                <a:lnTo>
                  <a:pt x="32920" y="154437"/>
                </a:lnTo>
                <a:lnTo>
                  <a:pt x="37641" y="158714"/>
                </a:lnTo>
                <a:lnTo>
                  <a:pt x="39889" y="160843"/>
                </a:lnTo>
                <a:lnTo>
                  <a:pt x="42799" y="162262"/>
                </a:lnTo>
                <a:lnTo>
                  <a:pt x="46151" y="163207"/>
                </a:lnTo>
                <a:lnTo>
                  <a:pt x="49798" y="163838"/>
                </a:lnTo>
                <a:lnTo>
                  <a:pt x="53641" y="164964"/>
                </a:lnTo>
                <a:lnTo>
                  <a:pt x="57615" y="166421"/>
                </a:lnTo>
                <a:lnTo>
                  <a:pt x="61677" y="168097"/>
                </a:lnTo>
                <a:lnTo>
                  <a:pt x="65796" y="169215"/>
                </a:lnTo>
                <a:lnTo>
                  <a:pt x="69954" y="169960"/>
                </a:lnTo>
                <a:lnTo>
                  <a:pt x="74138" y="170457"/>
                </a:lnTo>
                <a:lnTo>
                  <a:pt x="78340" y="170787"/>
                </a:lnTo>
                <a:lnTo>
                  <a:pt x="82553" y="171009"/>
                </a:lnTo>
                <a:lnTo>
                  <a:pt x="86773" y="171155"/>
                </a:lnTo>
                <a:lnTo>
                  <a:pt x="90293" y="171959"/>
                </a:lnTo>
                <a:lnTo>
                  <a:pt x="93346" y="173201"/>
                </a:lnTo>
                <a:lnTo>
                  <a:pt x="96087" y="174734"/>
                </a:lnTo>
                <a:lnTo>
                  <a:pt x="99326" y="175756"/>
                </a:lnTo>
                <a:lnTo>
                  <a:pt x="102898" y="176437"/>
                </a:lnTo>
                <a:lnTo>
                  <a:pt x="106691" y="176892"/>
                </a:lnTo>
                <a:lnTo>
                  <a:pt x="109926" y="177194"/>
                </a:lnTo>
                <a:lnTo>
                  <a:pt x="112788" y="177396"/>
                </a:lnTo>
                <a:lnTo>
                  <a:pt x="115402" y="177531"/>
                </a:lnTo>
                <a:lnTo>
                  <a:pt x="120189" y="177680"/>
                </a:lnTo>
                <a:lnTo>
                  <a:pt x="132058" y="177793"/>
                </a:lnTo>
                <a:lnTo>
                  <a:pt x="136332" y="177798"/>
                </a:lnTo>
                <a:lnTo>
                  <a:pt x="138158" y="177093"/>
                </a:lnTo>
                <a:lnTo>
                  <a:pt x="142070" y="174429"/>
                </a:lnTo>
                <a:lnTo>
                  <a:pt x="146162" y="172774"/>
                </a:lnTo>
                <a:lnTo>
                  <a:pt x="152400" y="17145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5" name="SMARTInkAnnotation283"/>
          <p:cNvSpPr/>
          <p:nvPr/>
        </p:nvSpPr>
        <p:spPr>
          <a:xfrm>
            <a:off x="3085198" y="3867150"/>
            <a:ext cx="95286" cy="171451"/>
          </a:xfrm>
          <a:custGeom>
            <a:avLst/>
            <a:gdLst/>
            <a:ahLst/>
            <a:cxnLst/>
            <a:rect l="0" t="0" r="0" b="0"/>
            <a:pathLst>
              <a:path w="95286" h="171451">
                <a:moveTo>
                  <a:pt x="63516" y="6350"/>
                </a:moveTo>
                <a:lnTo>
                  <a:pt x="63516" y="883"/>
                </a:lnTo>
                <a:lnTo>
                  <a:pt x="62810" y="588"/>
                </a:lnTo>
                <a:lnTo>
                  <a:pt x="60142" y="262"/>
                </a:lnTo>
                <a:lnTo>
                  <a:pt x="57168" y="1"/>
                </a:lnTo>
                <a:lnTo>
                  <a:pt x="45599" y="0"/>
                </a:lnTo>
                <a:lnTo>
                  <a:pt x="43080" y="1881"/>
                </a:lnTo>
                <a:lnTo>
                  <a:pt x="39084" y="5467"/>
                </a:lnTo>
                <a:lnTo>
                  <a:pt x="36654" y="5958"/>
                </a:lnTo>
                <a:lnTo>
                  <a:pt x="35018" y="6088"/>
                </a:lnTo>
                <a:lnTo>
                  <a:pt x="33221" y="6881"/>
                </a:lnTo>
                <a:lnTo>
                  <a:pt x="31318" y="8115"/>
                </a:lnTo>
                <a:lnTo>
                  <a:pt x="26562" y="11794"/>
                </a:lnTo>
                <a:lnTo>
                  <a:pt x="24029" y="14179"/>
                </a:lnTo>
                <a:lnTo>
                  <a:pt x="16651" y="21459"/>
                </a:lnTo>
                <a:lnTo>
                  <a:pt x="15328" y="23478"/>
                </a:lnTo>
                <a:lnTo>
                  <a:pt x="13859" y="27603"/>
                </a:lnTo>
                <a:lnTo>
                  <a:pt x="11323" y="31789"/>
                </a:lnTo>
                <a:lnTo>
                  <a:pt x="7316" y="36853"/>
                </a:lnTo>
                <a:lnTo>
                  <a:pt x="6768" y="39427"/>
                </a:lnTo>
                <a:lnTo>
                  <a:pt x="6622" y="41102"/>
                </a:lnTo>
                <a:lnTo>
                  <a:pt x="5819" y="42923"/>
                </a:lnTo>
                <a:lnTo>
                  <a:pt x="3044" y="46829"/>
                </a:lnTo>
                <a:lnTo>
                  <a:pt x="1340" y="50916"/>
                </a:lnTo>
                <a:lnTo>
                  <a:pt x="582" y="55085"/>
                </a:lnTo>
                <a:lnTo>
                  <a:pt x="245" y="59290"/>
                </a:lnTo>
                <a:lnTo>
                  <a:pt x="95" y="63510"/>
                </a:lnTo>
                <a:lnTo>
                  <a:pt x="12" y="71734"/>
                </a:lnTo>
                <a:lnTo>
                  <a:pt x="0" y="75340"/>
                </a:lnTo>
                <a:lnTo>
                  <a:pt x="697" y="77743"/>
                </a:lnTo>
                <a:lnTo>
                  <a:pt x="1869" y="79346"/>
                </a:lnTo>
                <a:lnTo>
                  <a:pt x="3356" y="80414"/>
                </a:lnTo>
                <a:lnTo>
                  <a:pt x="4348" y="81831"/>
                </a:lnTo>
                <a:lnTo>
                  <a:pt x="5449" y="85288"/>
                </a:lnTo>
                <a:lnTo>
                  <a:pt x="5938" y="89176"/>
                </a:lnTo>
                <a:lnTo>
                  <a:pt x="6069" y="91201"/>
                </a:lnTo>
                <a:lnTo>
                  <a:pt x="6862" y="93256"/>
                </a:lnTo>
                <a:lnTo>
                  <a:pt x="9625" y="97421"/>
                </a:lnTo>
                <a:lnTo>
                  <a:pt x="10645" y="100226"/>
                </a:lnTo>
                <a:lnTo>
                  <a:pt x="11324" y="103506"/>
                </a:lnTo>
                <a:lnTo>
                  <a:pt x="11778" y="107104"/>
                </a:lnTo>
                <a:lnTo>
                  <a:pt x="12786" y="109503"/>
                </a:lnTo>
                <a:lnTo>
                  <a:pt x="14164" y="111102"/>
                </a:lnTo>
                <a:lnTo>
                  <a:pt x="15788" y="112168"/>
                </a:lnTo>
                <a:lnTo>
                  <a:pt x="17578" y="113585"/>
                </a:lnTo>
                <a:lnTo>
                  <a:pt x="19476" y="115234"/>
                </a:lnTo>
                <a:lnTo>
                  <a:pt x="21448" y="117040"/>
                </a:lnTo>
                <a:lnTo>
                  <a:pt x="25522" y="120927"/>
                </a:lnTo>
                <a:lnTo>
                  <a:pt x="33890" y="129171"/>
                </a:lnTo>
                <a:lnTo>
                  <a:pt x="35999" y="130564"/>
                </a:lnTo>
                <a:lnTo>
                  <a:pt x="38111" y="131493"/>
                </a:lnTo>
                <a:lnTo>
                  <a:pt x="40225" y="132112"/>
                </a:lnTo>
                <a:lnTo>
                  <a:pt x="42341" y="133231"/>
                </a:lnTo>
                <a:lnTo>
                  <a:pt x="44457" y="134681"/>
                </a:lnTo>
                <a:lnTo>
                  <a:pt x="46574" y="136354"/>
                </a:lnTo>
                <a:lnTo>
                  <a:pt x="48691" y="138175"/>
                </a:lnTo>
                <a:lnTo>
                  <a:pt x="50808" y="140095"/>
                </a:lnTo>
                <a:lnTo>
                  <a:pt x="55907" y="144874"/>
                </a:lnTo>
                <a:lnTo>
                  <a:pt x="65895" y="154785"/>
                </a:lnTo>
                <a:lnTo>
                  <a:pt x="67926" y="156107"/>
                </a:lnTo>
                <a:lnTo>
                  <a:pt x="69986" y="156988"/>
                </a:lnTo>
                <a:lnTo>
                  <a:pt x="72065" y="157576"/>
                </a:lnTo>
                <a:lnTo>
                  <a:pt x="74157" y="157967"/>
                </a:lnTo>
                <a:lnTo>
                  <a:pt x="76258" y="158228"/>
                </a:lnTo>
                <a:lnTo>
                  <a:pt x="78365" y="158402"/>
                </a:lnTo>
                <a:lnTo>
                  <a:pt x="79769" y="159224"/>
                </a:lnTo>
                <a:lnTo>
                  <a:pt x="80705" y="160477"/>
                </a:lnTo>
                <a:lnTo>
                  <a:pt x="81329" y="162018"/>
                </a:lnTo>
                <a:lnTo>
                  <a:pt x="82451" y="163045"/>
                </a:lnTo>
                <a:lnTo>
                  <a:pt x="83905" y="163730"/>
                </a:lnTo>
                <a:lnTo>
                  <a:pt x="85581" y="164187"/>
                </a:lnTo>
                <a:lnTo>
                  <a:pt x="86698" y="165197"/>
                </a:lnTo>
                <a:lnTo>
                  <a:pt x="87442" y="166576"/>
                </a:lnTo>
                <a:lnTo>
                  <a:pt x="88844" y="171165"/>
                </a:lnTo>
                <a:lnTo>
                  <a:pt x="90776" y="171324"/>
                </a:lnTo>
                <a:lnTo>
                  <a:pt x="95285" y="17145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6" name="SMARTInkAnnotation284"/>
          <p:cNvSpPr/>
          <p:nvPr/>
        </p:nvSpPr>
        <p:spPr>
          <a:xfrm>
            <a:off x="3767993" y="3778257"/>
            <a:ext cx="130488" cy="209280"/>
          </a:xfrm>
          <a:custGeom>
            <a:avLst/>
            <a:gdLst/>
            <a:ahLst/>
            <a:cxnLst/>
            <a:rect l="0" t="0" r="0" b="0"/>
            <a:pathLst>
              <a:path w="130488" h="209280">
                <a:moveTo>
                  <a:pt x="105072" y="38093"/>
                </a:moveTo>
                <a:lnTo>
                  <a:pt x="105072" y="15958"/>
                </a:lnTo>
                <a:lnTo>
                  <a:pt x="104366" y="14165"/>
                </a:lnTo>
                <a:lnTo>
                  <a:pt x="100705" y="8974"/>
                </a:lnTo>
                <a:lnTo>
                  <a:pt x="99600" y="7512"/>
                </a:lnTo>
                <a:lnTo>
                  <a:pt x="98601" y="7122"/>
                </a:lnTo>
                <a:lnTo>
                  <a:pt x="95606" y="6689"/>
                </a:lnTo>
                <a:lnTo>
                  <a:pt x="93819" y="5868"/>
                </a:lnTo>
                <a:lnTo>
                  <a:pt x="89952" y="3075"/>
                </a:lnTo>
                <a:lnTo>
                  <a:pt x="87178" y="906"/>
                </a:lnTo>
                <a:lnTo>
                  <a:pt x="84647" y="399"/>
                </a:lnTo>
                <a:lnTo>
                  <a:pt x="81167" y="173"/>
                </a:lnTo>
                <a:lnTo>
                  <a:pt x="77268" y="73"/>
                </a:lnTo>
                <a:lnTo>
                  <a:pt x="64807" y="0"/>
                </a:lnTo>
                <a:lnTo>
                  <a:pt x="61990" y="703"/>
                </a:lnTo>
                <a:lnTo>
                  <a:pt x="58701" y="1878"/>
                </a:lnTo>
                <a:lnTo>
                  <a:pt x="55096" y="3366"/>
                </a:lnTo>
                <a:lnTo>
                  <a:pt x="51986" y="4359"/>
                </a:lnTo>
                <a:lnTo>
                  <a:pt x="49208" y="5020"/>
                </a:lnTo>
                <a:lnTo>
                  <a:pt x="46649" y="5461"/>
                </a:lnTo>
                <a:lnTo>
                  <a:pt x="44237" y="7166"/>
                </a:lnTo>
                <a:lnTo>
                  <a:pt x="41924" y="9714"/>
                </a:lnTo>
                <a:lnTo>
                  <a:pt x="39675" y="12824"/>
                </a:lnTo>
                <a:lnTo>
                  <a:pt x="36764" y="15603"/>
                </a:lnTo>
                <a:lnTo>
                  <a:pt x="33411" y="18160"/>
                </a:lnTo>
                <a:lnTo>
                  <a:pt x="29764" y="20571"/>
                </a:lnTo>
                <a:lnTo>
                  <a:pt x="26627" y="22884"/>
                </a:lnTo>
                <a:lnTo>
                  <a:pt x="23830" y="25131"/>
                </a:lnTo>
                <a:lnTo>
                  <a:pt x="21258" y="27336"/>
                </a:lnTo>
                <a:lnTo>
                  <a:pt x="18838" y="29510"/>
                </a:lnTo>
                <a:lnTo>
                  <a:pt x="14267" y="33808"/>
                </a:lnTo>
                <a:lnTo>
                  <a:pt x="12059" y="36647"/>
                </a:lnTo>
                <a:lnTo>
                  <a:pt x="9882" y="39952"/>
                </a:lnTo>
                <a:lnTo>
                  <a:pt x="7724" y="43566"/>
                </a:lnTo>
                <a:lnTo>
                  <a:pt x="5326" y="49462"/>
                </a:lnTo>
                <a:lnTo>
                  <a:pt x="4687" y="52022"/>
                </a:lnTo>
                <a:lnTo>
                  <a:pt x="2094" y="56748"/>
                </a:lnTo>
                <a:lnTo>
                  <a:pt x="414" y="58997"/>
                </a:lnTo>
                <a:lnTo>
                  <a:pt x="0" y="61201"/>
                </a:lnTo>
                <a:lnTo>
                  <a:pt x="430" y="63376"/>
                </a:lnTo>
                <a:lnTo>
                  <a:pt x="2084" y="67675"/>
                </a:lnTo>
                <a:lnTo>
                  <a:pt x="2820" y="71937"/>
                </a:lnTo>
                <a:lnTo>
                  <a:pt x="3722" y="73356"/>
                </a:lnTo>
                <a:lnTo>
                  <a:pt x="5029" y="74301"/>
                </a:lnTo>
                <a:lnTo>
                  <a:pt x="9071" y="76058"/>
                </a:lnTo>
                <a:lnTo>
                  <a:pt x="15574" y="79190"/>
                </a:lnTo>
                <a:lnTo>
                  <a:pt x="18578" y="80308"/>
                </a:lnTo>
                <a:lnTo>
                  <a:pt x="21288" y="81053"/>
                </a:lnTo>
                <a:lnTo>
                  <a:pt x="23800" y="81550"/>
                </a:lnTo>
                <a:lnTo>
                  <a:pt x="26887" y="81881"/>
                </a:lnTo>
                <a:lnTo>
                  <a:pt x="30357" y="82102"/>
                </a:lnTo>
                <a:lnTo>
                  <a:pt x="34082" y="82249"/>
                </a:lnTo>
                <a:lnTo>
                  <a:pt x="41986" y="82412"/>
                </a:lnTo>
                <a:lnTo>
                  <a:pt x="58566" y="82517"/>
                </a:lnTo>
                <a:lnTo>
                  <a:pt x="62771" y="81820"/>
                </a:lnTo>
                <a:lnTo>
                  <a:pt x="66988" y="80650"/>
                </a:lnTo>
                <a:lnTo>
                  <a:pt x="71210" y="79164"/>
                </a:lnTo>
                <a:lnTo>
                  <a:pt x="74731" y="77468"/>
                </a:lnTo>
                <a:lnTo>
                  <a:pt x="77785" y="75632"/>
                </a:lnTo>
                <a:lnTo>
                  <a:pt x="80526" y="73702"/>
                </a:lnTo>
                <a:lnTo>
                  <a:pt x="83766" y="72416"/>
                </a:lnTo>
                <a:lnTo>
                  <a:pt x="87338" y="71558"/>
                </a:lnTo>
                <a:lnTo>
                  <a:pt x="91132" y="70987"/>
                </a:lnTo>
                <a:lnTo>
                  <a:pt x="94366" y="69900"/>
                </a:lnTo>
                <a:lnTo>
                  <a:pt x="97228" y="68470"/>
                </a:lnTo>
                <a:lnTo>
                  <a:pt x="99843" y="66811"/>
                </a:lnTo>
                <a:lnTo>
                  <a:pt x="102292" y="64999"/>
                </a:lnTo>
                <a:lnTo>
                  <a:pt x="104630" y="63086"/>
                </a:lnTo>
                <a:lnTo>
                  <a:pt x="106896" y="61105"/>
                </a:lnTo>
                <a:lnTo>
                  <a:pt x="109111" y="59784"/>
                </a:lnTo>
                <a:lnTo>
                  <a:pt x="111295" y="58904"/>
                </a:lnTo>
                <a:lnTo>
                  <a:pt x="113457" y="58317"/>
                </a:lnTo>
                <a:lnTo>
                  <a:pt x="115604" y="57220"/>
                </a:lnTo>
                <a:lnTo>
                  <a:pt x="117741" y="55783"/>
                </a:lnTo>
                <a:lnTo>
                  <a:pt x="123759" y="51085"/>
                </a:lnTo>
                <a:lnTo>
                  <a:pt x="127396" y="50879"/>
                </a:lnTo>
                <a:lnTo>
                  <a:pt x="130486" y="50793"/>
                </a:lnTo>
                <a:lnTo>
                  <a:pt x="130487" y="54164"/>
                </a:lnTo>
                <a:lnTo>
                  <a:pt x="129781" y="55157"/>
                </a:lnTo>
                <a:lnTo>
                  <a:pt x="128605" y="55819"/>
                </a:lnTo>
                <a:lnTo>
                  <a:pt x="127114" y="56260"/>
                </a:lnTo>
                <a:lnTo>
                  <a:pt x="126120" y="57260"/>
                </a:lnTo>
                <a:lnTo>
                  <a:pt x="125458" y="58632"/>
                </a:lnTo>
                <a:lnTo>
                  <a:pt x="124016" y="62744"/>
                </a:lnTo>
                <a:lnTo>
                  <a:pt x="121022" y="69275"/>
                </a:lnTo>
                <a:lnTo>
                  <a:pt x="119221" y="75000"/>
                </a:lnTo>
                <a:lnTo>
                  <a:pt x="117714" y="80602"/>
                </a:lnTo>
                <a:lnTo>
                  <a:pt x="116324" y="84071"/>
                </a:lnTo>
                <a:lnTo>
                  <a:pt x="114691" y="87795"/>
                </a:lnTo>
                <a:lnTo>
                  <a:pt x="112877" y="93814"/>
                </a:lnTo>
                <a:lnTo>
                  <a:pt x="111365" y="99547"/>
                </a:lnTo>
                <a:lnTo>
                  <a:pt x="109973" y="103051"/>
                </a:lnTo>
                <a:lnTo>
                  <a:pt x="108339" y="106798"/>
                </a:lnTo>
                <a:lnTo>
                  <a:pt x="107250" y="110708"/>
                </a:lnTo>
                <a:lnTo>
                  <a:pt x="106524" y="114725"/>
                </a:lnTo>
                <a:lnTo>
                  <a:pt x="106040" y="118814"/>
                </a:lnTo>
                <a:lnTo>
                  <a:pt x="105011" y="122952"/>
                </a:lnTo>
                <a:lnTo>
                  <a:pt x="103620" y="127121"/>
                </a:lnTo>
                <a:lnTo>
                  <a:pt x="101985" y="131312"/>
                </a:lnTo>
                <a:lnTo>
                  <a:pt x="100170" y="137850"/>
                </a:lnTo>
                <a:lnTo>
                  <a:pt x="98657" y="143813"/>
                </a:lnTo>
                <a:lnTo>
                  <a:pt x="97265" y="147378"/>
                </a:lnTo>
                <a:lnTo>
                  <a:pt x="95631" y="151167"/>
                </a:lnTo>
                <a:lnTo>
                  <a:pt x="91934" y="157257"/>
                </a:lnTo>
                <a:lnTo>
                  <a:pt x="89959" y="159869"/>
                </a:lnTo>
                <a:lnTo>
                  <a:pt x="88643" y="163021"/>
                </a:lnTo>
                <a:lnTo>
                  <a:pt x="87765" y="166534"/>
                </a:lnTo>
                <a:lnTo>
                  <a:pt x="87180" y="170287"/>
                </a:lnTo>
                <a:lnTo>
                  <a:pt x="86530" y="176338"/>
                </a:lnTo>
                <a:lnTo>
                  <a:pt x="86356" y="178940"/>
                </a:lnTo>
                <a:lnTo>
                  <a:pt x="85535" y="181380"/>
                </a:lnTo>
                <a:lnTo>
                  <a:pt x="82739" y="185972"/>
                </a:lnTo>
                <a:lnTo>
                  <a:pt x="81027" y="190365"/>
                </a:lnTo>
                <a:lnTo>
                  <a:pt x="80570" y="192524"/>
                </a:lnTo>
                <a:lnTo>
                  <a:pt x="78179" y="196805"/>
                </a:lnTo>
                <a:lnTo>
                  <a:pt x="73386" y="203082"/>
                </a:lnTo>
                <a:lnTo>
                  <a:pt x="73304" y="209279"/>
                </a:lnTo>
                <a:lnTo>
                  <a:pt x="76675" y="206094"/>
                </a:lnTo>
                <a:lnTo>
                  <a:pt x="77669" y="203716"/>
                </a:lnTo>
                <a:lnTo>
                  <a:pt x="78773" y="197311"/>
                </a:lnTo>
                <a:lnTo>
                  <a:pt x="79773" y="194333"/>
                </a:lnTo>
                <a:lnTo>
                  <a:pt x="81146" y="191642"/>
                </a:lnTo>
                <a:lnTo>
                  <a:pt x="86010" y="184143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7" name="SMARTInkAnnotation285"/>
          <p:cNvSpPr/>
          <p:nvPr/>
        </p:nvSpPr>
        <p:spPr>
          <a:xfrm>
            <a:off x="3904834" y="3714750"/>
            <a:ext cx="158828" cy="354685"/>
          </a:xfrm>
          <a:custGeom>
            <a:avLst/>
            <a:gdLst/>
            <a:ahLst/>
            <a:cxnLst/>
            <a:rect l="0" t="0" r="0" b="0"/>
            <a:pathLst>
              <a:path w="158828" h="354685">
                <a:moveTo>
                  <a:pt x="152495" y="0"/>
                </a:moveTo>
                <a:lnTo>
                  <a:pt x="157966" y="0"/>
                </a:lnTo>
                <a:lnTo>
                  <a:pt x="158261" y="705"/>
                </a:lnTo>
                <a:lnTo>
                  <a:pt x="158827" y="6088"/>
                </a:lnTo>
                <a:lnTo>
                  <a:pt x="155470" y="9644"/>
                </a:lnTo>
                <a:lnTo>
                  <a:pt x="154478" y="11368"/>
                </a:lnTo>
                <a:lnTo>
                  <a:pt x="152377" y="17166"/>
                </a:lnTo>
                <a:lnTo>
                  <a:pt x="147597" y="24058"/>
                </a:lnTo>
                <a:lnTo>
                  <a:pt x="143730" y="30918"/>
                </a:lnTo>
                <a:lnTo>
                  <a:pt x="137582" y="42714"/>
                </a:lnTo>
                <a:lnTo>
                  <a:pt x="131290" y="55146"/>
                </a:lnTo>
                <a:lnTo>
                  <a:pt x="127068" y="65432"/>
                </a:lnTo>
                <a:lnTo>
                  <a:pt x="124955" y="71138"/>
                </a:lnTo>
                <a:lnTo>
                  <a:pt x="122133" y="77058"/>
                </a:lnTo>
                <a:lnTo>
                  <a:pt x="118840" y="83122"/>
                </a:lnTo>
                <a:lnTo>
                  <a:pt x="115232" y="89281"/>
                </a:lnTo>
                <a:lnTo>
                  <a:pt x="112122" y="95504"/>
                </a:lnTo>
                <a:lnTo>
                  <a:pt x="109342" y="101769"/>
                </a:lnTo>
                <a:lnTo>
                  <a:pt x="106782" y="108063"/>
                </a:lnTo>
                <a:lnTo>
                  <a:pt x="104370" y="114375"/>
                </a:lnTo>
                <a:lnTo>
                  <a:pt x="99807" y="127034"/>
                </a:lnTo>
                <a:lnTo>
                  <a:pt x="96896" y="133372"/>
                </a:lnTo>
                <a:lnTo>
                  <a:pt x="93544" y="139715"/>
                </a:lnTo>
                <a:lnTo>
                  <a:pt x="89897" y="146060"/>
                </a:lnTo>
                <a:lnTo>
                  <a:pt x="82079" y="160636"/>
                </a:lnTo>
                <a:lnTo>
                  <a:pt x="78017" y="168474"/>
                </a:lnTo>
                <a:lnTo>
                  <a:pt x="74603" y="175816"/>
                </a:lnTo>
                <a:lnTo>
                  <a:pt x="71622" y="182828"/>
                </a:lnTo>
                <a:lnTo>
                  <a:pt x="68928" y="189618"/>
                </a:lnTo>
                <a:lnTo>
                  <a:pt x="65720" y="196262"/>
                </a:lnTo>
                <a:lnTo>
                  <a:pt x="62170" y="202808"/>
                </a:lnTo>
                <a:lnTo>
                  <a:pt x="58390" y="209289"/>
                </a:lnTo>
                <a:lnTo>
                  <a:pt x="55165" y="215726"/>
                </a:lnTo>
                <a:lnTo>
                  <a:pt x="52308" y="222134"/>
                </a:lnTo>
                <a:lnTo>
                  <a:pt x="49698" y="228522"/>
                </a:lnTo>
                <a:lnTo>
                  <a:pt x="47252" y="234898"/>
                </a:lnTo>
                <a:lnTo>
                  <a:pt x="42652" y="247627"/>
                </a:lnTo>
                <a:lnTo>
                  <a:pt x="36093" y="266693"/>
                </a:lnTo>
                <a:lnTo>
                  <a:pt x="31809" y="277516"/>
                </a:lnTo>
                <a:lnTo>
                  <a:pt x="27551" y="287029"/>
                </a:lnTo>
                <a:lnTo>
                  <a:pt x="21185" y="300318"/>
                </a:lnTo>
                <a:lnTo>
                  <a:pt x="10591" y="321701"/>
                </a:lnTo>
                <a:lnTo>
                  <a:pt x="8237" y="328304"/>
                </a:lnTo>
                <a:lnTo>
                  <a:pt x="7610" y="331053"/>
                </a:lnTo>
                <a:lnTo>
                  <a:pt x="5030" y="335988"/>
                </a:lnTo>
                <a:lnTo>
                  <a:pt x="3353" y="338292"/>
                </a:lnTo>
                <a:lnTo>
                  <a:pt x="1490" y="342734"/>
                </a:lnTo>
                <a:lnTo>
                  <a:pt x="87" y="348869"/>
                </a:lnTo>
                <a:lnTo>
                  <a:pt x="8" y="354684"/>
                </a:lnTo>
                <a:lnTo>
                  <a:pt x="0" y="33655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8" name="SMARTInkAnnotation286"/>
          <p:cNvSpPr/>
          <p:nvPr/>
        </p:nvSpPr>
        <p:spPr>
          <a:xfrm>
            <a:off x="3993790" y="3930650"/>
            <a:ext cx="50832" cy="146051"/>
          </a:xfrm>
          <a:custGeom>
            <a:avLst/>
            <a:gdLst/>
            <a:ahLst/>
            <a:cxnLst/>
            <a:rect l="0" t="0" r="0" b="0"/>
            <a:pathLst>
              <a:path w="50832" h="146051">
                <a:moveTo>
                  <a:pt x="50831" y="0"/>
                </a:moveTo>
                <a:lnTo>
                  <a:pt x="50831" y="9460"/>
                </a:lnTo>
                <a:lnTo>
                  <a:pt x="50126" y="11245"/>
                </a:lnTo>
                <a:lnTo>
                  <a:pt x="48949" y="13141"/>
                </a:lnTo>
                <a:lnTo>
                  <a:pt x="47459" y="15111"/>
                </a:lnTo>
                <a:lnTo>
                  <a:pt x="46465" y="17130"/>
                </a:lnTo>
                <a:lnTo>
                  <a:pt x="45360" y="21254"/>
                </a:lnTo>
                <a:lnTo>
                  <a:pt x="44360" y="23342"/>
                </a:lnTo>
                <a:lnTo>
                  <a:pt x="42987" y="25439"/>
                </a:lnTo>
                <a:lnTo>
                  <a:pt x="41366" y="27543"/>
                </a:lnTo>
                <a:lnTo>
                  <a:pt x="40285" y="29651"/>
                </a:lnTo>
                <a:lnTo>
                  <a:pt x="39084" y="33874"/>
                </a:lnTo>
                <a:lnTo>
                  <a:pt x="38058" y="35989"/>
                </a:lnTo>
                <a:lnTo>
                  <a:pt x="36668" y="38103"/>
                </a:lnTo>
                <a:lnTo>
                  <a:pt x="35035" y="40219"/>
                </a:lnTo>
                <a:lnTo>
                  <a:pt x="33946" y="42335"/>
                </a:lnTo>
                <a:lnTo>
                  <a:pt x="32737" y="46567"/>
                </a:lnTo>
                <a:lnTo>
                  <a:pt x="31709" y="49389"/>
                </a:lnTo>
                <a:lnTo>
                  <a:pt x="30317" y="52682"/>
                </a:lnTo>
                <a:lnTo>
                  <a:pt x="28683" y="56288"/>
                </a:lnTo>
                <a:lnTo>
                  <a:pt x="27594" y="59398"/>
                </a:lnTo>
                <a:lnTo>
                  <a:pt x="26868" y="62176"/>
                </a:lnTo>
                <a:lnTo>
                  <a:pt x="26384" y="64734"/>
                </a:lnTo>
                <a:lnTo>
                  <a:pt x="25355" y="67851"/>
                </a:lnTo>
                <a:lnTo>
                  <a:pt x="23964" y="71339"/>
                </a:lnTo>
                <a:lnTo>
                  <a:pt x="22330" y="75076"/>
                </a:lnTo>
                <a:lnTo>
                  <a:pt x="21241" y="78979"/>
                </a:lnTo>
                <a:lnTo>
                  <a:pt x="20514" y="82991"/>
                </a:lnTo>
                <a:lnTo>
                  <a:pt x="20031" y="87078"/>
                </a:lnTo>
                <a:lnTo>
                  <a:pt x="19001" y="90507"/>
                </a:lnTo>
                <a:lnTo>
                  <a:pt x="17610" y="93499"/>
                </a:lnTo>
                <a:lnTo>
                  <a:pt x="15975" y="96200"/>
                </a:lnTo>
                <a:lnTo>
                  <a:pt x="14886" y="99411"/>
                </a:lnTo>
                <a:lnTo>
                  <a:pt x="14160" y="102963"/>
                </a:lnTo>
                <a:lnTo>
                  <a:pt x="13676" y="106742"/>
                </a:lnTo>
                <a:lnTo>
                  <a:pt x="13353" y="109967"/>
                </a:lnTo>
                <a:lnTo>
                  <a:pt x="13138" y="112823"/>
                </a:lnTo>
                <a:lnTo>
                  <a:pt x="12995" y="115432"/>
                </a:lnTo>
                <a:lnTo>
                  <a:pt x="12193" y="118582"/>
                </a:lnTo>
                <a:lnTo>
                  <a:pt x="10952" y="122094"/>
                </a:lnTo>
                <a:lnTo>
                  <a:pt x="9420" y="125846"/>
                </a:lnTo>
                <a:lnTo>
                  <a:pt x="8398" y="129053"/>
                </a:lnTo>
                <a:lnTo>
                  <a:pt x="7717" y="131896"/>
                </a:lnTo>
                <a:lnTo>
                  <a:pt x="7263" y="134498"/>
                </a:lnTo>
                <a:lnTo>
                  <a:pt x="6960" y="136937"/>
                </a:lnTo>
                <a:lnTo>
                  <a:pt x="6758" y="139269"/>
                </a:lnTo>
                <a:lnTo>
                  <a:pt x="6434" y="144711"/>
                </a:lnTo>
                <a:lnTo>
                  <a:pt x="5701" y="145157"/>
                </a:lnTo>
                <a:lnTo>
                  <a:pt x="4507" y="145455"/>
                </a:lnTo>
                <a:lnTo>
                  <a:pt x="0" y="14605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9" name="SMARTInkAnnotation287"/>
          <p:cNvSpPr/>
          <p:nvPr/>
        </p:nvSpPr>
        <p:spPr>
          <a:xfrm>
            <a:off x="4095454" y="3949700"/>
            <a:ext cx="82601" cy="139675"/>
          </a:xfrm>
          <a:custGeom>
            <a:avLst/>
            <a:gdLst/>
            <a:ahLst/>
            <a:cxnLst/>
            <a:rect l="0" t="0" r="0" b="0"/>
            <a:pathLst>
              <a:path w="82601" h="139675">
                <a:moveTo>
                  <a:pt x="25415" y="0"/>
                </a:moveTo>
                <a:lnTo>
                  <a:pt x="31507" y="6088"/>
                </a:lnTo>
                <a:lnTo>
                  <a:pt x="31691" y="9644"/>
                </a:lnTo>
                <a:lnTo>
                  <a:pt x="32423" y="10663"/>
                </a:lnTo>
                <a:lnTo>
                  <a:pt x="33617" y="11342"/>
                </a:lnTo>
                <a:lnTo>
                  <a:pt x="37233" y="12432"/>
                </a:lnTo>
                <a:lnTo>
                  <a:pt x="36823" y="13227"/>
                </a:lnTo>
                <a:lnTo>
                  <a:pt x="34486" y="15991"/>
                </a:lnTo>
                <a:lnTo>
                  <a:pt x="32574" y="18144"/>
                </a:lnTo>
                <a:lnTo>
                  <a:pt x="28635" y="22153"/>
                </a:lnTo>
                <a:lnTo>
                  <a:pt x="27561" y="23940"/>
                </a:lnTo>
                <a:lnTo>
                  <a:pt x="26369" y="27809"/>
                </a:lnTo>
                <a:lnTo>
                  <a:pt x="25345" y="29123"/>
                </a:lnTo>
                <a:lnTo>
                  <a:pt x="23956" y="29999"/>
                </a:lnTo>
                <a:lnTo>
                  <a:pt x="22325" y="30582"/>
                </a:lnTo>
                <a:lnTo>
                  <a:pt x="21237" y="31678"/>
                </a:lnTo>
                <a:lnTo>
                  <a:pt x="20511" y="33113"/>
                </a:lnTo>
                <a:lnTo>
                  <a:pt x="20028" y="34775"/>
                </a:lnTo>
                <a:lnTo>
                  <a:pt x="17608" y="38504"/>
                </a:lnTo>
                <a:lnTo>
                  <a:pt x="15974" y="40486"/>
                </a:lnTo>
                <a:lnTo>
                  <a:pt x="14885" y="42513"/>
                </a:lnTo>
                <a:lnTo>
                  <a:pt x="12646" y="49442"/>
                </a:lnTo>
                <a:lnTo>
                  <a:pt x="11255" y="52717"/>
                </a:lnTo>
                <a:lnTo>
                  <a:pt x="9621" y="56311"/>
                </a:lnTo>
                <a:lnTo>
                  <a:pt x="8532" y="59413"/>
                </a:lnTo>
                <a:lnTo>
                  <a:pt x="7806" y="62187"/>
                </a:lnTo>
                <a:lnTo>
                  <a:pt x="7322" y="64741"/>
                </a:lnTo>
                <a:lnTo>
                  <a:pt x="6293" y="67149"/>
                </a:lnTo>
                <a:lnTo>
                  <a:pt x="4901" y="69461"/>
                </a:lnTo>
                <a:lnTo>
                  <a:pt x="3267" y="71707"/>
                </a:lnTo>
                <a:lnTo>
                  <a:pt x="2178" y="73910"/>
                </a:lnTo>
                <a:lnTo>
                  <a:pt x="968" y="78240"/>
                </a:lnTo>
                <a:lnTo>
                  <a:pt x="645" y="81088"/>
                </a:lnTo>
                <a:lnTo>
                  <a:pt x="429" y="84397"/>
                </a:lnTo>
                <a:lnTo>
                  <a:pt x="190" y="91132"/>
                </a:lnTo>
                <a:lnTo>
                  <a:pt x="56" y="98890"/>
                </a:lnTo>
                <a:lnTo>
                  <a:pt x="0" y="122760"/>
                </a:lnTo>
                <a:lnTo>
                  <a:pt x="706" y="124879"/>
                </a:lnTo>
                <a:lnTo>
                  <a:pt x="1882" y="126997"/>
                </a:lnTo>
                <a:lnTo>
                  <a:pt x="3373" y="129115"/>
                </a:lnTo>
                <a:lnTo>
                  <a:pt x="5072" y="130527"/>
                </a:lnTo>
                <a:lnTo>
                  <a:pt x="6911" y="131468"/>
                </a:lnTo>
                <a:lnTo>
                  <a:pt x="8843" y="132095"/>
                </a:lnTo>
                <a:lnTo>
                  <a:pt x="10837" y="133219"/>
                </a:lnTo>
                <a:lnTo>
                  <a:pt x="12872" y="134674"/>
                </a:lnTo>
                <a:lnTo>
                  <a:pt x="14935" y="136349"/>
                </a:lnTo>
                <a:lnTo>
                  <a:pt x="17016" y="137466"/>
                </a:lnTo>
                <a:lnTo>
                  <a:pt x="19110" y="138211"/>
                </a:lnTo>
                <a:lnTo>
                  <a:pt x="21212" y="138707"/>
                </a:lnTo>
                <a:lnTo>
                  <a:pt x="23319" y="139038"/>
                </a:lnTo>
                <a:lnTo>
                  <a:pt x="25429" y="139259"/>
                </a:lnTo>
                <a:lnTo>
                  <a:pt x="27543" y="139406"/>
                </a:lnTo>
                <a:lnTo>
                  <a:pt x="29657" y="139504"/>
                </a:lnTo>
                <a:lnTo>
                  <a:pt x="33889" y="139613"/>
                </a:lnTo>
                <a:lnTo>
                  <a:pt x="40242" y="139674"/>
                </a:lnTo>
                <a:lnTo>
                  <a:pt x="42359" y="138977"/>
                </a:lnTo>
                <a:lnTo>
                  <a:pt x="44477" y="137807"/>
                </a:lnTo>
                <a:lnTo>
                  <a:pt x="46595" y="136322"/>
                </a:lnTo>
                <a:lnTo>
                  <a:pt x="48713" y="135331"/>
                </a:lnTo>
                <a:lnTo>
                  <a:pt x="50831" y="134670"/>
                </a:lnTo>
                <a:lnTo>
                  <a:pt x="52949" y="134230"/>
                </a:lnTo>
                <a:lnTo>
                  <a:pt x="55067" y="133231"/>
                </a:lnTo>
                <a:lnTo>
                  <a:pt x="57184" y="131860"/>
                </a:lnTo>
                <a:lnTo>
                  <a:pt x="59302" y="130240"/>
                </a:lnTo>
                <a:lnTo>
                  <a:pt x="61421" y="128454"/>
                </a:lnTo>
                <a:lnTo>
                  <a:pt x="63538" y="126558"/>
                </a:lnTo>
                <a:lnTo>
                  <a:pt x="65657" y="124589"/>
                </a:lnTo>
                <a:lnTo>
                  <a:pt x="67775" y="123276"/>
                </a:lnTo>
                <a:lnTo>
                  <a:pt x="69893" y="122400"/>
                </a:lnTo>
                <a:lnTo>
                  <a:pt x="72010" y="121817"/>
                </a:lnTo>
                <a:lnTo>
                  <a:pt x="74128" y="120722"/>
                </a:lnTo>
                <a:lnTo>
                  <a:pt x="76246" y="119287"/>
                </a:lnTo>
                <a:lnTo>
                  <a:pt x="78364" y="117625"/>
                </a:lnTo>
                <a:lnTo>
                  <a:pt x="79776" y="115811"/>
                </a:lnTo>
                <a:lnTo>
                  <a:pt x="80717" y="113896"/>
                </a:lnTo>
                <a:lnTo>
                  <a:pt x="82228" y="109125"/>
                </a:lnTo>
                <a:lnTo>
                  <a:pt x="82490" y="104927"/>
                </a:lnTo>
                <a:lnTo>
                  <a:pt x="82591" y="96425"/>
                </a:lnTo>
                <a:lnTo>
                  <a:pt x="82600" y="86515"/>
                </a:lnTo>
                <a:lnTo>
                  <a:pt x="81894" y="85193"/>
                </a:lnTo>
                <a:lnTo>
                  <a:pt x="80717" y="84313"/>
                </a:lnTo>
                <a:lnTo>
                  <a:pt x="79227" y="83725"/>
                </a:lnTo>
                <a:lnTo>
                  <a:pt x="78234" y="82628"/>
                </a:lnTo>
                <a:lnTo>
                  <a:pt x="77572" y="81191"/>
                </a:lnTo>
                <a:lnTo>
                  <a:pt x="77130" y="79527"/>
                </a:lnTo>
                <a:lnTo>
                  <a:pt x="76129" y="78418"/>
                </a:lnTo>
                <a:lnTo>
                  <a:pt x="74756" y="77679"/>
                </a:lnTo>
                <a:lnTo>
                  <a:pt x="73135" y="77186"/>
                </a:lnTo>
                <a:lnTo>
                  <a:pt x="72054" y="76152"/>
                </a:lnTo>
                <a:lnTo>
                  <a:pt x="71334" y="74757"/>
                </a:lnTo>
                <a:lnTo>
                  <a:pt x="70853" y="73121"/>
                </a:lnTo>
                <a:lnTo>
                  <a:pt x="68437" y="69423"/>
                </a:lnTo>
                <a:lnTo>
                  <a:pt x="64506" y="64670"/>
                </a:lnTo>
                <a:lnTo>
                  <a:pt x="62086" y="62138"/>
                </a:lnTo>
                <a:lnTo>
                  <a:pt x="60452" y="60476"/>
                </a:lnTo>
                <a:lnTo>
                  <a:pt x="58657" y="59367"/>
                </a:lnTo>
                <a:lnTo>
                  <a:pt x="56754" y="58628"/>
                </a:lnTo>
                <a:lnTo>
                  <a:pt x="54780" y="58135"/>
                </a:lnTo>
                <a:lnTo>
                  <a:pt x="52757" y="57101"/>
                </a:lnTo>
                <a:lnTo>
                  <a:pt x="50703" y="55707"/>
                </a:lnTo>
                <a:lnTo>
                  <a:pt x="48628" y="54072"/>
                </a:lnTo>
                <a:lnTo>
                  <a:pt x="46538" y="52980"/>
                </a:lnTo>
                <a:lnTo>
                  <a:pt x="44439" y="52254"/>
                </a:lnTo>
                <a:lnTo>
                  <a:pt x="42333" y="51769"/>
                </a:lnTo>
                <a:lnTo>
                  <a:pt x="40930" y="50741"/>
                </a:lnTo>
                <a:lnTo>
                  <a:pt x="39994" y="49349"/>
                </a:lnTo>
                <a:lnTo>
                  <a:pt x="39370" y="47716"/>
                </a:lnTo>
                <a:lnTo>
                  <a:pt x="38248" y="46628"/>
                </a:lnTo>
                <a:lnTo>
                  <a:pt x="36795" y="45902"/>
                </a:lnTo>
                <a:lnTo>
                  <a:pt x="35119" y="45418"/>
                </a:lnTo>
                <a:lnTo>
                  <a:pt x="34002" y="44390"/>
                </a:lnTo>
                <a:lnTo>
                  <a:pt x="33258" y="42999"/>
                </a:lnTo>
                <a:lnTo>
                  <a:pt x="31768" y="3810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0" name="SMARTInkAnnotation288"/>
          <p:cNvSpPr/>
          <p:nvPr/>
        </p:nvSpPr>
        <p:spPr>
          <a:xfrm>
            <a:off x="2526026" y="4210050"/>
            <a:ext cx="2363672" cy="120651"/>
          </a:xfrm>
          <a:custGeom>
            <a:avLst/>
            <a:gdLst/>
            <a:ahLst/>
            <a:cxnLst/>
            <a:rect l="0" t="0" r="0" b="0"/>
            <a:pathLst>
              <a:path w="2363672" h="120651">
                <a:moveTo>
                  <a:pt x="0" y="120650"/>
                </a:moveTo>
                <a:lnTo>
                  <a:pt x="6331" y="114322"/>
                </a:lnTo>
                <a:lnTo>
                  <a:pt x="11822" y="114302"/>
                </a:lnTo>
                <a:lnTo>
                  <a:pt x="12118" y="113595"/>
                </a:lnTo>
                <a:lnTo>
                  <a:pt x="12446" y="110930"/>
                </a:lnTo>
                <a:lnTo>
                  <a:pt x="11827" y="109936"/>
                </a:lnTo>
                <a:lnTo>
                  <a:pt x="10709" y="109274"/>
                </a:lnTo>
                <a:lnTo>
                  <a:pt x="7214" y="108212"/>
                </a:lnTo>
                <a:lnTo>
                  <a:pt x="6927" y="107419"/>
                </a:lnTo>
                <a:lnTo>
                  <a:pt x="6609" y="104656"/>
                </a:lnTo>
                <a:lnTo>
                  <a:pt x="6404" y="101498"/>
                </a:lnTo>
                <a:lnTo>
                  <a:pt x="6354" y="89164"/>
                </a:lnTo>
                <a:lnTo>
                  <a:pt x="23" y="88901"/>
                </a:lnTo>
                <a:lnTo>
                  <a:pt x="6093" y="88900"/>
                </a:lnTo>
                <a:lnTo>
                  <a:pt x="6276" y="85529"/>
                </a:lnTo>
                <a:lnTo>
                  <a:pt x="7008" y="84536"/>
                </a:lnTo>
                <a:lnTo>
                  <a:pt x="8202" y="83874"/>
                </a:lnTo>
                <a:lnTo>
                  <a:pt x="11818" y="82811"/>
                </a:lnTo>
                <a:lnTo>
                  <a:pt x="15817" y="82627"/>
                </a:lnTo>
                <a:lnTo>
                  <a:pt x="17605" y="81896"/>
                </a:lnTo>
                <a:lnTo>
                  <a:pt x="23494" y="78201"/>
                </a:lnTo>
                <a:lnTo>
                  <a:pt x="27621" y="77089"/>
                </a:lnTo>
                <a:lnTo>
                  <a:pt x="40249" y="76278"/>
                </a:lnTo>
                <a:lnTo>
                  <a:pt x="42365" y="75546"/>
                </a:lnTo>
                <a:lnTo>
                  <a:pt x="48715" y="71851"/>
                </a:lnTo>
                <a:lnTo>
                  <a:pt x="52950" y="70739"/>
                </a:lnTo>
                <a:lnTo>
                  <a:pt x="85382" y="69160"/>
                </a:lnTo>
                <a:lnTo>
                  <a:pt x="97624" y="65491"/>
                </a:lnTo>
                <a:lnTo>
                  <a:pt x="127091" y="63616"/>
                </a:lnTo>
                <a:lnTo>
                  <a:pt x="317706" y="63500"/>
                </a:lnTo>
                <a:lnTo>
                  <a:pt x="336762" y="60129"/>
                </a:lnTo>
                <a:lnTo>
                  <a:pt x="387591" y="57266"/>
                </a:lnTo>
                <a:lnTo>
                  <a:pt x="667166" y="57150"/>
                </a:lnTo>
                <a:lnTo>
                  <a:pt x="686227" y="60521"/>
                </a:lnTo>
                <a:lnTo>
                  <a:pt x="756652" y="63448"/>
                </a:lnTo>
                <a:lnTo>
                  <a:pt x="1534670" y="63500"/>
                </a:lnTo>
                <a:lnTo>
                  <a:pt x="1555834" y="66871"/>
                </a:lnTo>
                <a:lnTo>
                  <a:pt x="1627129" y="69798"/>
                </a:lnTo>
                <a:lnTo>
                  <a:pt x="1694339" y="69143"/>
                </a:lnTo>
                <a:lnTo>
                  <a:pt x="1715632" y="65485"/>
                </a:lnTo>
                <a:lnTo>
                  <a:pt x="1783989" y="63551"/>
                </a:lnTo>
                <a:lnTo>
                  <a:pt x="1833525" y="62798"/>
                </a:lnTo>
                <a:lnTo>
                  <a:pt x="1855241" y="59137"/>
                </a:lnTo>
                <a:lnTo>
                  <a:pt x="1923066" y="56496"/>
                </a:lnTo>
                <a:lnTo>
                  <a:pt x="1944369" y="52801"/>
                </a:lnTo>
                <a:lnTo>
                  <a:pt x="2015959" y="50835"/>
                </a:lnTo>
                <a:lnTo>
                  <a:pt x="2031222" y="50110"/>
                </a:lnTo>
                <a:lnTo>
                  <a:pt x="2052428" y="46441"/>
                </a:lnTo>
                <a:lnTo>
                  <a:pt x="2102731" y="42685"/>
                </a:lnTo>
                <a:lnTo>
                  <a:pt x="2122094" y="39458"/>
                </a:lnTo>
                <a:lnTo>
                  <a:pt x="2179403" y="36254"/>
                </a:lnTo>
                <a:lnTo>
                  <a:pt x="2198468" y="33084"/>
                </a:lnTo>
                <a:lnTo>
                  <a:pt x="2229533" y="31220"/>
                </a:lnTo>
                <a:lnTo>
                  <a:pt x="2239573" y="28457"/>
                </a:lnTo>
                <a:lnTo>
                  <a:pt x="2277075" y="25669"/>
                </a:lnTo>
                <a:lnTo>
                  <a:pt x="2295525" y="24747"/>
                </a:lnTo>
                <a:lnTo>
                  <a:pt x="2308494" y="21052"/>
                </a:lnTo>
                <a:lnTo>
                  <a:pt x="2321279" y="18938"/>
                </a:lnTo>
                <a:lnTo>
                  <a:pt x="2329769" y="15942"/>
                </a:lnTo>
                <a:lnTo>
                  <a:pt x="2341652" y="12635"/>
                </a:lnTo>
                <a:lnTo>
                  <a:pt x="2346355" y="9614"/>
                </a:lnTo>
                <a:lnTo>
                  <a:pt x="2352680" y="5919"/>
                </a:lnTo>
                <a:lnTo>
                  <a:pt x="2363671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1" name="SMARTInkAnnotation289"/>
          <p:cNvSpPr/>
          <p:nvPr/>
        </p:nvSpPr>
        <p:spPr>
          <a:xfrm>
            <a:off x="2570591" y="4502150"/>
            <a:ext cx="126982" cy="200487"/>
          </a:xfrm>
          <a:custGeom>
            <a:avLst/>
            <a:gdLst/>
            <a:ahLst/>
            <a:cxnLst/>
            <a:rect l="0" t="0" r="0" b="0"/>
            <a:pathLst>
              <a:path w="126982" h="200487">
                <a:moveTo>
                  <a:pt x="44390" y="6350"/>
                </a:moveTo>
                <a:lnTo>
                  <a:pt x="44390" y="0"/>
                </a:lnTo>
                <a:lnTo>
                  <a:pt x="44390" y="11740"/>
                </a:lnTo>
                <a:lnTo>
                  <a:pt x="47763" y="15786"/>
                </a:lnTo>
                <a:lnTo>
                  <a:pt x="48757" y="18285"/>
                </a:lnTo>
                <a:lnTo>
                  <a:pt x="49419" y="21362"/>
                </a:lnTo>
                <a:lnTo>
                  <a:pt x="49861" y="24825"/>
                </a:lnTo>
                <a:lnTo>
                  <a:pt x="50155" y="28544"/>
                </a:lnTo>
                <a:lnTo>
                  <a:pt x="50352" y="32435"/>
                </a:lnTo>
                <a:lnTo>
                  <a:pt x="50570" y="40521"/>
                </a:lnTo>
                <a:lnTo>
                  <a:pt x="50666" y="48819"/>
                </a:lnTo>
                <a:lnTo>
                  <a:pt x="51398" y="53006"/>
                </a:lnTo>
                <a:lnTo>
                  <a:pt x="52592" y="57210"/>
                </a:lnTo>
                <a:lnTo>
                  <a:pt x="54094" y="61423"/>
                </a:lnTo>
                <a:lnTo>
                  <a:pt x="55802" y="65643"/>
                </a:lnTo>
                <a:lnTo>
                  <a:pt x="57645" y="69867"/>
                </a:lnTo>
                <a:lnTo>
                  <a:pt x="59581" y="74095"/>
                </a:lnTo>
                <a:lnTo>
                  <a:pt x="60871" y="79030"/>
                </a:lnTo>
                <a:lnTo>
                  <a:pt x="61732" y="84436"/>
                </a:lnTo>
                <a:lnTo>
                  <a:pt x="62305" y="90158"/>
                </a:lnTo>
                <a:lnTo>
                  <a:pt x="62687" y="95383"/>
                </a:lnTo>
                <a:lnTo>
                  <a:pt x="62942" y="100277"/>
                </a:lnTo>
                <a:lnTo>
                  <a:pt x="63225" y="109479"/>
                </a:lnTo>
                <a:lnTo>
                  <a:pt x="63422" y="131156"/>
                </a:lnTo>
                <a:lnTo>
                  <a:pt x="63452" y="196738"/>
                </a:lnTo>
                <a:lnTo>
                  <a:pt x="60079" y="200187"/>
                </a:lnTo>
                <a:lnTo>
                  <a:pt x="59085" y="200486"/>
                </a:lnTo>
                <a:lnTo>
                  <a:pt x="58423" y="199979"/>
                </a:lnTo>
                <a:lnTo>
                  <a:pt x="57981" y="198936"/>
                </a:lnTo>
                <a:lnTo>
                  <a:pt x="57360" y="194097"/>
                </a:lnTo>
                <a:lnTo>
                  <a:pt x="56567" y="192192"/>
                </a:lnTo>
                <a:lnTo>
                  <a:pt x="53802" y="188194"/>
                </a:lnTo>
                <a:lnTo>
                  <a:pt x="50221" y="184066"/>
                </a:lnTo>
                <a:lnTo>
                  <a:pt x="48277" y="181977"/>
                </a:lnTo>
                <a:lnTo>
                  <a:pt x="46981" y="179174"/>
                </a:lnTo>
                <a:lnTo>
                  <a:pt x="46118" y="175894"/>
                </a:lnTo>
                <a:lnTo>
                  <a:pt x="45542" y="172296"/>
                </a:lnTo>
                <a:lnTo>
                  <a:pt x="44452" y="168486"/>
                </a:lnTo>
                <a:lnTo>
                  <a:pt x="43020" y="164535"/>
                </a:lnTo>
                <a:lnTo>
                  <a:pt x="41359" y="160490"/>
                </a:lnTo>
                <a:lnTo>
                  <a:pt x="39545" y="156382"/>
                </a:lnTo>
                <a:lnTo>
                  <a:pt x="35648" y="148055"/>
                </a:lnTo>
                <a:lnTo>
                  <a:pt x="34326" y="143859"/>
                </a:lnTo>
                <a:lnTo>
                  <a:pt x="33444" y="139650"/>
                </a:lnTo>
                <a:lnTo>
                  <a:pt x="32857" y="135433"/>
                </a:lnTo>
                <a:lnTo>
                  <a:pt x="31760" y="131211"/>
                </a:lnTo>
                <a:lnTo>
                  <a:pt x="30322" y="126985"/>
                </a:lnTo>
                <a:lnTo>
                  <a:pt x="28657" y="122756"/>
                </a:lnTo>
                <a:lnTo>
                  <a:pt x="26842" y="118527"/>
                </a:lnTo>
                <a:lnTo>
                  <a:pt x="22942" y="110063"/>
                </a:lnTo>
                <a:lnTo>
                  <a:pt x="20914" y="105126"/>
                </a:lnTo>
                <a:lnTo>
                  <a:pt x="18855" y="99717"/>
                </a:lnTo>
                <a:lnTo>
                  <a:pt x="16777" y="93994"/>
                </a:lnTo>
                <a:lnTo>
                  <a:pt x="14685" y="89474"/>
                </a:lnTo>
                <a:lnTo>
                  <a:pt x="12585" y="85755"/>
                </a:lnTo>
                <a:lnTo>
                  <a:pt x="10479" y="82570"/>
                </a:lnTo>
                <a:lnTo>
                  <a:pt x="9075" y="79035"/>
                </a:lnTo>
                <a:lnTo>
                  <a:pt x="8139" y="75268"/>
                </a:lnTo>
                <a:lnTo>
                  <a:pt x="7515" y="71345"/>
                </a:lnTo>
                <a:lnTo>
                  <a:pt x="6393" y="67319"/>
                </a:lnTo>
                <a:lnTo>
                  <a:pt x="4939" y="63224"/>
                </a:lnTo>
                <a:lnTo>
                  <a:pt x="3264" y="59082"/>
                </a:lnTo>
                <a:lnTo>
                  <a:pt x="2146" y="55616"/>
                </a:lnTo>
                <a:lnTo>
                  <a:pt x="905" y="49883"/>
                </a:lnTo>
                <a:lnTo>
                  <a:pt x="354" y="44983"/>
                </a:lnTo>
                <a:lnTo>
                  <a:pt x="109" y="40453"/>
                </a:lnTo>
                <a:lnTo>
                  <a:pt x="0" y="36089"/>
                </a:lnTo>
                <a:lnTo>
                  <a:pt x="676" y="33937"/>
                </a:lnTo>
                <a:lnTo>
                  <a:pt x="3312" y="29664"/>
                </a:lnTo>
                <a:lnTo>
                  <a:pt x="4953" y="25414"/>
                </a:lnTo>
                <a:lnTo>
                  <a:pt x="5391" y="23292"/>
                </a:lnTo>
                <a:lnTo>
                  <a:pt x="7760" y="19054"/>
                </a:lnTo>
                <a:lnTo>
                  <a:pt x="11166" y="14818"/>
                </a:lnTo>
                <a:lnTo>
                  <a:pt x="15033" y="10584"/>
                </a:lnTo>
                <a:lnTo>
                  <a:pt x="17053" y="9172"/>
                </a:lnTo>
                <a:lnTo>
                  <a:pt x="19105" y="8232"/>
                </a:lnTo>
                <a:lnTo>
                  <a:pt x="21180" y="7605"/>
                </a:lnTo>
                <a:lnTo>
                  <a:pt x="23269" y="6481"/>
                </a:lnTo>
                <a:lnTo>
                  <a:pt x="25367" y="5026"/>
                </a:lnTo>
                <a:lnTo>
                  <a:pt x="27472" y="3351"/>
                </a:lnTo>
                <a:lnTo>
                  <a:pt x="30288" y="2234"/>
                </a:lnTo>
                <a:lnTo>
                  <a:pt x="33576" y="1489"/>
                </a:lnTo>
                <a:lnTo>
                  <a:pt x="37181" y="993"/>
                </a:lnTo>
                <a:lnTo>
                  <a:pt x="40291" y="662"/>
                </a:lnTo>
                <a:lnTo>
                  <a:pt x="43069" y="441"/>
                </a:lnTo>
                <a:lnTo>
                  <a:pt x="45627" y="294"/>
                </a:lnTo>
                <a:lnTo>
                  <a:pt x="52236" y="131"/>
                </a:lnTo>
                <a:lnTo>
                  <a:pt x="67982" y="26"/>
                </a:lnTo>
                <a:lnTo>
                  <a:pt x="72120" y="723"/>
                </a:lnTo>
                <a:lnTo>
                  <a:pt x="76291" y="1893"/>
                </a:lnTo>
                <a:lnTo>
                  <a:pt x="80483" y="3378"/>
                </a:lnTo>
                <a:lnTo>
                  <a:pt x="83984" y="4369"/>
                </a:lnTo>
                <a:lnTo>
                  <a:pt x="87024" y="5030"/>
                </a:lnTo>
                <a:lnTo>
                  <a:pt x="89757" y="5470"/>
                </a:lnTo>
                <a:lnTo>
                  <a:pt x="92284" y="6469"/>
                </a:lnTo>
                <a:lnTo>
                  <a:pt x="94675" y="7840"/>
                </a:lnTo>
                <a:lnTo>
                  <a:pt x="96975" y="9460"/>
                </a:lnTo>
                <a:lnTo>
                  <a:pt x="99921" y="11245"/>
                </a:lnTo>
                <a:lnTo>
                  <a:pt x="103296" y="13141"/>
                </a:lnTo>
                <a:lnTo>
                  <a:pt x="106959" y="15111"/>
                </a:lnTo>
                <a:lnTo>
                  <a:pt x="110106" y="17130"/>
                </a:lnTo>
                <a:lnTo>
                  <a:pt x="112910" y="19181"/>
                </a:lnTo>
                <a:lnTo>
                  <a:pt x="115487" y="21254"/>
                </a:lnTo>
                <a:lnTo>
                  <a:pt x="117909" y="23342"/>
                </a:lnTo>
                <a:lnTo>
                  <a:pt x="120230" y="25439"/>
                </a:lnTo>
                <a:lnTo>
                  <a:pt x="125655" y="30503"/>
                </a:lnTo>
                <a:lnTo>
                  <a:pt x="126101" y="31624"/>
                </a:lnTo>
                <a:lnTo>
                  <a:pt x="126727" y="36573"/>
                </a:lnTo>
                <a:lnTo>
                  <a:pt x="126939" y="42685"/>
                </a:lnTo>
                <a:lnTo>
                  <a:pt x="126981" y="47472"/>
                </a:lnTo>
                <a:lnTo>
                  <a:pt x="126279" y="49287"/>
                </a:lnTo>
                <a:lnTo>
                  <a:pt x="122623" y="55212"/>
                </a:lnTo>
                <a:lnTo>
                  <a:pt x="121520" y="59346"/>
                </a:lnTo>
                <a:lnTo>
                  <a:pt x="120519" y="60731"/>
                </a:lnTo>
                <a:lnTo>
                  <a:pt x="119147" y="61653"/>
                </a:lnTo>
                <a:lnTo>
                  <a:pt x="117526" y="62269"/>
                </a:lnTo>
                <a:lnTo>
                  <a:pt x="113842" y="64834"/>
                </a:lnTo>
                <a:lnTo>
                  <a:pt x="111871" y="66506"/>
                </a:lnTo>
                <a:lnTo>
                  <a:pt x="109146" y="67620"/>
                </a:lnTo>
                <a:lnTo>
                  <a:pt x="105916" y="68364"/>
                </a:lnTo>
                <a:lnTo>
                  <a:pt x="102351" y="68859"/>
                </a:lnTo>
                <a:lnTo>
                  <a:pt x="99975" y="69895"/>
                </a:lnTo>
                <a:lnTo>
                  <a:pt x="98390" y="71291"/>
                </a:lnTo>
                <a:lnTo>
                  <a:pt x="97334" y="72927"/>
                </a:lnTo>
                <a:lnTo>
                  <a:pt x="95218" y="74018"/>
                </a:lnTo>
                <a:lnTo>
                  <a:pt x="92395" y="74745"/>
                </a:lnTo>
                <a:lnTo>
                  <a:pt x="89102" y="75230"/>
                </a:lnTo>
                <a:lnTo>
                  <a:pt x="86200" y="75554"/>
                </a:lnTo>
                <a:lnTo>
                  <a:pt x="83559" y="75769"/>
                </a:lnTo>
                <a:lnTo>
                  <a:pt x="81093" y="75913"/>
                </a:lnTo>
                <a:lnTo>
                  <a:pt x="76469" y="76072"/>
                </a:lnTo>
                <a:lnTo>
                  <a:pt x="69977" y="76183"/>
                </a:lnTo>
                <a:lnTo>
                  <a:pt x="63539" y="76199"/>
                </a:lnTo>
                <a:lnTo>
                  <a:pt x="72303" y="76200"/>
                </a:lnTo>
                <a:lnTo>
                  <a:pt x="74295" y="75495"/>
                </a:lnTo>
                <a:lnTo>
                  <a:pt x="76328" y="74319"/>
                </a:lnTo>
                <a:lnTo>
                  <a:pt x="82514" y="6985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2" name="SMARTInkAnnotation290"/>
          <p:cNvSpPr/>
          <p:nvPr/>
        </p:nvSpPr>
        <p:spPr>
          <a:xfrm>
            <a:off x="2723093" y="4559300"/>
            <a:ext cx="107526" cy="114275"/>
          </a:xfrm>
          <a:custGeom>
            <a:avLst/>
            <a:gdLst/>
            <a:ahLst/>
            <a:cxnLst/>
            <a:rect l="0" t="0" r="0" b="0"/>
            <a:pathLst>
              <a:path w="107526" h="114275">
                <a:moveTo>
                  <a:pt x="57091" y="0"/>
                </a:moveTo>
                <a:lnTo>
                  <a:pt x="57091" y="3371"/>
                </a:lnTo>
                <a:lnTo>
                  <a:pt x="56385" y="4364"/>
                </a:lnTo>
                <a:lnTo>
                  <a:pt x="55209" y="5026"/>
                </a:lnTo>
                <a:lnTo>
                  <a:pt x="53718" y="5467"/>
                </a:lnTo>
                <a:lnTo>
                  <a:pt x="52019" y="6467"/>
                </a:lnTo>
                <a:lnTo>
                  <a:pt x="50179" y="7839"/>
                </a:lnTo>
                <a:lnTo>
                  <a:pt x="45528" y="11740"/>
                </a:lnTo>
                <a:lnTo>
                  <a:pt x="43009" y="14155"/>
                </a:lnTo>
                <a:lnTo>
                  <a:pt x="35640" y="21454"/>
                </a:lnTo>
                <a:lnTo>
                  <a:pt x="33613" y="24180"/>
                </a:lnTo>
                <a:lnTo>
                  <a:pt x="31555" y="27410"/>
                </a:lnTo>
                <a:lnTo>
                  <a:pt x="29477" y="30973"/>
                </a:lnTo>
                <a:lnTo>
                  <a:pt x="27386" y="34760"/>
                </a:lnTo>
                <a:lnTo>
                  <a:pt x="23180" y="42731"/>
                </a:lnTo>
                <a:lnTo>
                  <a:pt x="20364" y="46126"/>
                </a:lnTo>
                <a:lnTo>
                  <a:pt x="17074" y="49095"/>
                </a:lnTo>
                <a:lnTo>
                  <a:pt x="13470" y="51780"/>
                </a:lnTo>
                <a:lnTo>
                  <a:pt x="11066" y="54982"/>
                </a:lnTo>
                <a:lnTo>
                  <a:pt x="9464" y="58527"/>
                </a:lnTo>
                <a:lnTo>
                  <a:pt x="8396" y="62301"/>
                </a:lnTo>
                <a:lnTo>
                  <a:pt x="6978" y="66229"/>
                </a:lnTo>
                <a:lnTo>
                  <a:pt x="5327" y="70258"/>
                </a:lnTo>
                <a:lnTo>
                  <a:pt x="3520" y="74356"/>
                </a:lnTo>
                <a:lnTo>
                  <a:pt x="2315" y="77793"/>
                </a:lnTo>
                <a:lnTo>
                  <a:pt x="1512" y="80790"/>
                </a:lnTo>
                <a:lnTo>
                  <a:pt x="976" y="83493"/>
                </a:lnTo>
                <a:lnTo>
                  <a:pt x="620" y="86706"/>
                </a:lnTo>
                <a:lnTo>
                  <a:pt x="381" y="90260"/>
                </a:lnTo>
                <a:lnTo>
                  <a:pt x="117" y="97265"/>
                </a:lnTo>
                <a:lnTo>
                  <a:pt x="0" y="102731"/>
                </a:lnTo>
                <a:lnTo>
                  <a:pt x="674" y="104471"/>
                </a:lnTo>
                <a:lnTo>
                  <a:pt x="1830" y="105630"/>
                </a:lnTo>
                <a:lnTo>
                  <a:pt x="4997" y="107624"/>
                </a:lnTo>
                <a:lnTo>
                  <a:pt x="6830" y="109145"/>
                </a:lnTo>
                <a:lnTo>
                  <a:pt x="8757" y="110863"/>
                </a:lnTo>
                <a:lnTo>
                  <a:pt x="10749" y="112009"/>
                </a:lnTo>
                <a:lnTo>
                  <a:pt x="12783" y="112773"/>
                </a:lnTo>
                <a:lnTo>
                  <a:pt x="14844" y="113282"/>
                </a:lnTo>
                <a:lnTo>
                  <a:pt x="17630" y="113621"/>
                </a:lnTo>
                <a:lnTo>
                  <a:pt x="20900" y="113847"/>
                </a:lnTo>
                <a:lnTo>
                  <a:pt x="27592" y="114099"/>
                </a:lnTo>
                <a:lnTo>
                  <a:pt x="32920" y="114210"/>
                </a:lnTo>
                <a:lnTo>
                  <a:pt x="43262" y="114274"/>
                </a:lnTo>
                <a:lnTo>
                  <a:pt x="47165" y="113577"/>
                </a:lnTo>
                <a:lnTo>
                  <a:pt x="51180" y="112407"/>
                </a:lnTo>
                <a:lnTo>
                  <a:pt x="55268" y="110922"/>
                </a:lnTo>
                <a:lnTo>
                  <a:pt x="59406" y="109931"/>
                </a:lnTo>
                <a:lnTo>
                  <a:pt x="63576" y="109270"/>
                </a:lnTo>
                <a:lnTo>
                  <a:pt x="67768" y="108830"/>
                </a:lnTo>
                <a:lnTo>
                  <a:pt x="71269" y="107831"/>
                </a:lnTo>
                <a:lnTo>
                  <a:pt x="74309" y="106460"/>
                </a:lnTo>
                <a:lnTo>
                  <a:pt x="77042" y="104840"/>
                </a:lnTo>
                <a:lnTo>
                  <a:pt x="80275" y="103055"/>
                </a:lnTo>
                <a:lnTo>
                  <a:pt x="87633" y="99189"/>
                </a:lnTo>
                <a:lnTo>
                  <a:pt x="90866" y="97170"/>
                </a:lnTo>
                <a:lnTo>
                  <a:pt x="93728" y="95119"/>
                </a:lnTo>
                <a:lnTo>
                  <a:pt x="96341" y="93046"/>
                </a:lnTo>
                <a:lnTo>
                  <a:pt x="98790" y="90958"/>
                </a:lnTo>
                <a:lnTo>
                  <a:pt x="101128" y="88861"/>
                </a:lnTo>
                <a:lnTo>
                  <a:pt x="103393" y="86757"/>
                </a:lnTo>
                <a:lnTo>
                  <a:pt x="104902" y="84649"/>
                </a:lnTo>
                <a:lnTo>
                  <a:pt x="105910" y="82539"/>
                </a:lnTo>
                <a:lnTo>
                  <a:pt x="106580" y="80426"/>
                </a:lnTo>
                <a:lnTo>
                  <a:pt x="107028" y="78311"/>
                </a:lnTo>
                <a:lnTo>
                  <a:pt x="107326" y="76197"/>
                </a:lnTo>
                <a:lnTo>
                  <a:pt x="107525" y="74081"/>
                </a:lnTo>
                <a:lnTo>
                  <a:pt x="106951" y="72671"/>
                </a:lnTo>
                <a:lnTo>
                  <a:pt x="105863" y="71731"/>
                </a:lnTo>
                <a:lnTo>
                  <a:pt x="104432" y="71103"/>
                </a:lnTo>
                <a:lnTo>
                  <a:pt x="103477" y="69275"/>
                </a:lnTo>
                <a:lnTo>
                  <a:pt x="102841" y="66644"/>
                </a:lnTo>
                <a:lnTo>
                  <a:pt x="102417" y="63480"/>
                </a:lnTo>
                <a:lnTo>
                  <a:pt x="101428" y="61370"/>
                </a:lnTo>
                <a:lnTo>
                  <a:pt x="100063" y="59963"/>
                </a:lnTo>
                <a:lnTo>
                  <a:pt x="98447" y="59025"/>
                </a:lnTo>
                <a:lnTo>
                  <a:pt x="96663" y="57695"/>
                </a:lnTo>
                <a:lnTo>
                  <a:pt x="94769" y="56102"/>
                </a:lnTo>
                <a:lnTo>
                  <a:pt x="92799" y="54335"/>
                </a:lnTo>
                <a:lnTo>
                  <a:pt x="88729" y="50490"/>
                </a:lnTo>
                <a:lnTo>
                  <a:pt x="86655" y="48476"/>
                </a:lnTo>
                <a:lnTo>
                  <a:pt x="83860" y="47134"/>
                </a:lnTo>
                <a:lnTo>
                  <a:pt x="80585" y="46239"/>
                </a:lnTo>
                <a:lnTo>
                  <a:pt x="76990" y="45643"/>
                </a:lnTo>
                <a:lnTo>
                  <a:pt x="73887" y="44540"/>
                </a:lnTo>
                <a:lnTo>
                  <a:pt x="71112" y="43099"/>
                </a:lnTo>
                <a:lnTo>
                  <a:pt x="68556" y="41433"/>
                </a:lnTo>
                <a:lnTo>
                  <a:pt x="65441" y="39617"/>
                </a:lnTo>
                <a:lnTo>
                  <a:pt x="61951" y="37700"/>
                </a:lnTo>
                <a:lnTo>
                  <a:pt x="58214" y="35716"/>
                </a:lnTo>
                <a:lnTo>
                  <a:pt x="55015" y="33689"/>
                </a:lnTo>
                <a:lnTo>
                  <a:pt x="52177" y="31632"/>
                </a:lnTo>
                <a:lnTo>
                  <a:pt x="49579" y="29554"/>
                </a:lnTo>
                <a:lnTo>
                  <a:pt x="47141" y="28170"/>
                </a:lnTo>
                <a:lnTo>
                  <a:pt x="44810" y="27246"/>
                </a:lnTo>
                <a:lnTo>
                  <a:pt x="42549" y="26631"/>
                </a:lnTo>
                <a:lnTo>
                  <a:pt x="40337" y="25515"/>
                </a:lnTo>
                <a:lnTo>
                  <a:pt x="38156" y="24066"/>
                </a:lnTo>
                <a:lnTo>
                  <a:pt x="31675" y="1905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3" name="SMARTInkAnnotation291"/>
          <p:cNvSpPr/>
          <p:nvPr/>
        </p:nvSpPr>
        <p:spPr>
          <a:xfrm>
            <a:off x="2908172" y="4546608"/>
            <a:ext cx="126138" cy="177498"/>
          </a:xfrm>
          <a:custGeom>
            <a:avLst/>
            <a:gdLst/>
            <a:ahLst/>
            <a:cxnLst/>
            <a:rect l="0" t="0" r="0" b="0"/>
            <a:pathLst>
              <a:path w="126138" h="177498">
                <a:moveTo>
                  <a:pt x="37215" y="82542"/>
                </a:moveTo>
                <a:lnTo>
                  <a:pt x="37215" y="85913"/>
                </a:lnTo>
                <a:lnTo>
                  <a:pt x="37921" y="87611"/>
                </a:lnTo>
                <a:lnTo>
                  <a:pt x="40588" y="91380"/>
                </a:lnTo>
                <a:lnTo>
                  <a:pt x="41582" y="93373"/>
                </a:lnTo>
                <a:lnTo>
                  <a:pt x="42686" y="97469"/>
                </a:lnTo>
                <a:lnTo>
                  <a:pt x="42980" y="100254"/>
                </a:lnTo>
                <a:lnTo>
                  <a:pt x="43176" y="103522"/>
                </a:lnTo>
                <a:lnTo>
                  <a:pt x="43307" y="107112"/>
                </a:lnTo>
                <a:lnTo>
                  <a:pt x="42689" y="110210"/>
                </a:lnTo>
                <a:lnTo>
                  <a:pt x="40118" y="115535"/>
                </a:lnTo>
                <a:lnTo>
                  <a:pt x="39856" y="117943"/>
                </a:lnTo>
                <a:lnTo>
                  <a:pt x="40388" y="120254"/>
                </a:lnTo>
                <a:lnTo>
                  <a:pt x="41448" y="122500"/>
                </a:lnTo>
                <a:lnTo>
                  <a:pt x="42155" y="125408"/>
                </a:lnTo>
                <a:lnTo>
                  <a:pt x="42626" y="128759"/>
                </a:lnTo>
                <a:lnTo>
                  <a:pt x="42941" y="132403"/>
                </a:lnTo>
                <a:lnTo>
                  <a:pt x="43150" y="135538"/>
                </a:lnTo>
                <a:lnTo>
                  <a:pt x="43383" y="140903"/>
                </a:lnTo>
                <a:lnTo>
                  <a:pt x="43514" y="147890"/>
                </a:lnTo>
                <a:lnTo>
                  <a:pt x="43569" y="177497"/>
                </a:lnTo>
                <a:lnTo>
                  <a:pt x="46942" y="174333"/>
                </a:lnTo>
                <a:lnTo>
                  <a:pt x="47230" y="173370"/>
                </a:lnTo>
                <a:lnTo>
                  <a:pt x="46715" y="172727"/>
                </a:lnTo>
                <a:lnTo>
                  <a:pt x="45666" y="172299"/>
                </a:lnTo>
                <a:lnTo>
                  <a:pt x="44967" y="171308"/>
                </a:lnTo>
                <a:lnTo>
                  <a:pt x="44190" y="168324"/>
                </a:lnTo>
                <a:lnTo>
                  <a:pt x="43845" y="164647"/>
                </a:lnTo>
                <a:lnTo>
                  <a:pt x="43692" y="159955"/>
                </a:lnTo>
                <a:lnTo>
                  <a:pt x="43574" y="134458"/>
                </a:lnTo>
                <a:lnTo>
                  <a:pt x="42866" y="130558"/>
                </a:lnTo>
                <a:lnTo>
                  <a:pt x="41688" y="126547"/>
                </a:lnTo>
                <a:lnTo>
                  <a:pt x="40197" y="122462"/>
                </a:lnTo>
                <a:lnTo>
                  <a:pt x="38497" y="118328"/>
                </a:lnTo>
                <a:lnTo>
                  <a:pt x="36658" y="114160"/>
                </a:lnTo>
                <a:lnTo>
                  <a:pt x="32731" y="105766"/>
                </a:lnTo>
                <a:lnTo>
                  <a:pt x="28633" y="97333"/>
                </a:lnTo>
                <a:lnTo>
                  <a:pt x="27258" y="93813"/>
                </a:lnTo>
                <a:lnTo>
                  <a:pt x="26341" y="90762"/>
                </a:lnTo>
                <a:lnTo>
                  <a:pt x="25729" y="88022"/>
                </a:lnTo>
                <a:lnTo>
                  <a:pt x="24616" y="84784"/>
                </a:lnTo>
                <a:lnTo>
                  <a:pt x="23168" y="81215"/>
                </a:lnTo>
                <a:lnTo>
                  <a:pt x="21496" y="77424"/>
                </a:lnTo>
                <a:lnTo>
                  <a:pt x="17756" y="69448"/>
                </a:lnTo>
                <a:lnTo>
                  <a:pt x="15771" y="65347"/>
                </a:lnTo>
                <a:lnTo>
                  <a:pt x="14447" y="61200"/>
                </a:lnTo>
                <a:lnTo>
                  <a:pt x="13564" y="57025"/>
                </a:lnTo>
                <a:lnTo>
                  <a:pt x="12976" y="52831"/>
                </a:lnTo>
                <a:lnTo>
                  <a:pt x="11877" y="49329"/>
                </a:lnTo>
                <a:lnTo>
                  <a:pt x="10439" y="46289"/>
                </a:lnTo>
                <a:lnTo>
                  <a:pt x="7665" y="41029"/>
                </a:lnTo>
                <a:lnTo>
                  <a:pt x="6432" y="36340"/>
                </a:lnTo>
                <a:lnTo>
                  <a:pt x="5884" y="31904"/>
                </a:lnTo>
                <a:lnTo>
                  <a:pt x="5738" y="29733"/>
                </a:lnTo>
                <a:lnTo>
                  <a:pt x="4934" y="27581"/>
                </a:lnTo>
                <a:lnTo>
                  <a:pt x="2158" y="23308"/>
                </a:lnTo>
                <a:lnTo>
                  <a:pt x="455" y="19056"/>
                </a:lnTo>
                <a:lnTo>
                  <a:pt x="0" y="16935"/>
                </a:lnTo>
                <a:lnTo>
                  <a:pt x="403" y="14815"/>
                </a:lnTo>
                <a:lnTo>
                  <a:pt x="2733" y="10578"/>
                </a:lnTo>
                <a:lnTo>
                  <a:pt x="5615" y="6473"/>
                </a:lnTo>
                <a:lnTo>
                  <a:pt x="8580" y="3343"/>
                </a:lnTo>
                <a:lnTo>
                  <a:pt x="10359" y="2226"/>
                </a:lnTo>
                <a:lnTo>
                  <a:pt x="14218" y="985"/>
                </a:lnTo>
                <a:lnTo>
                  <a:pt x="16942" y="654"/>
                </a:lnTo>
                <a:lnTo>
                  <a:pt x="20170" y="433"/>
                </a:lnTo>
                <a:lnTo>
                  <a:pt x="26815" y="188"/>
                </a:lnTo>
                <a:lnTo>
                  <a:pt x="32122" y="79"/>
                </a:lnTo>
                <a:lnTo>
                  <a:pt x="51082" y="0"/>
                </a:lnTo>
                <a:lnTo>
                  <a:pt x="54226" y="702"/>
                </a:lnTo>
                <a:lnTo>
                  <a:pt x="57733" y="1877"/>
                </a:lnTo>
                <a:lnTo>
                  <a:pt x="61484" y="3365"/>
                </a:lnTo>
                <a:lnTo>
                  <a:pt x="65396" y="4358"/>
                </a:lnTo>
                <a:lnTo>
                  <a:pt x="69417" y="5019"/>
                </a:lnTo>
                <a:lnTo>
                  <a:pt x="73508" y="5460"/>
                </a:lnTo>
                <a:lnTo>
                  <a:pt x="76943" y="6459"/>
                </a:lnTo>
                <a:lnTo>
                  <a:pt x="79938" y="7832"/>
                </a:lnTo>
                <a:lnTo>
                  <a:pt x="82641" y="9452"/>
                </a:lnTo>
                <a:lnTo>
                  <a:pt x="85855" y="11237"/>
                </a:lnTo>
                <a:lnTo>
                  <a:pt x="93191" y="15102"/>
                </a:lnTo>
                <a:lnTo>
                  <a:pt x="96418" y="16415"/>
                </a:lnTo>
                <a:lnTo>
                  <a:pt x="99276" y="17291"/>
                </a:lnTo>
                <a:lnTo>
                  <a:pt x="101886" y="17875"/>
                </a:lnTo>
                <a:lnTo>
                  <a:pt x="104333" y="18969"/>
                </a:lnTo>
                <a:lnTo>
                  <a:pt x="106670" y="20405"/>
                </a:lnTo>
                <a:lnTo>
                  <a:pt x="108934" y="22067"/>
                </a:lnTo>
                <a:lnTo>
                  <a:pt x="111150" y="23881"/>
                </a:lnTo>
                <a:lnTo>
                  <a:pt x="113333" y="25796"/>
                </a:lnTo>
                <a:lnTo>
                  <a:pt x="115494" y="27778"/>
                </a:lnTo>
                <a:lnTo>
                  <a:pt x="117641" y="29099"/>
                </a:lnTo>
                <a:lnTo>
                  <a:pt x="119777" y="29980"/>
                </a:lnTo>
                <a:lnTo>
                  <a:pt x="121909" y="30567"/>
                </a:lnTo>
                <a:lnTo>
                  <a:pt x="123329" y="31664"/>
                </a:lnTo>
                <a:lnTo>
                  <a:pt x="124276" y="33101"/>
                </a:lnTo>
                <a:lnTo>
                  <a:pt x="125328" y="36580"/>
                </a:lnTo>
                <a:lnTo>
                  <a:pt x="125921" y="41799"/>
                </a:lnTo>
                <a:lnTo>
                  <a:pt x="126121" y="45802"/>
                </a:lnTo>
                <a:lnTo>
                  <a:pt x="126137" y="47465"/>
                </a:lnTo>
                <a:lnTo>
                  <a:pt x="125442" y="49279"/>
                </a:lnTo>
                <a:lnTo>
                  <a:pt x="122787" y="53177"/>
                </a:lnTo>
                <a:lnTo>
                  <a:pt x="121091" y="54498"/>
                </a:lnTo>
                <a:lnTo>
                  <a:pt x="119254" y="55379"/>
                </a:lnTo>
                <a:lnTo>
                  <a:pt x="117323" y="55967"/>
                </a:lnTo>
                <a:lnTo>
                  <a:pt x="115330" y="57064"/>
                </a:lnTo>
                <a:lnTo>
                  <a:pt x="113296" y="58502"/>
                </a:lnTo>
                <a:lnTo>
                  <a:pt x="111233" y="60165"/>
                </a:lnTo>
                <a:lnTo>
                  <a:pt x="109153" y="61274"/>
                </a:lnTo>
                <a:lnTo>
                  <a:pt x="107059" y="62013"/>
                </a:lnTo>
                <a:lnTo>
                  <a:pt x="104957" y="62506"/>
                </a:lnTo>
                <a:lnTo>
                  <a:pt x="102851" y="62835"/>
                </a:lnTo>
                <a:lnTo>
                  <a:pt x="100740" y="63053"/>
                </a:lnTo>
                <a:lnTo>
                  <a:pt x="98627" y="63199"/>
                </a:lnTo>
                <a:lnTo>
                  <a:pt x="96512" y="64003"/>
                </a:lnTo>
                <a:lnTo>
                  <a:pt x="94396" y="65243"/>
                </a:lnTo>
                <a:lnTo>
                  <a:pt x="92280" y="66776"/>
                </a:lnTo>
                <a:lnTo>
                  <a:pt x="89457" y="67798"/>
                </a:lnTo>
                <a:lnTo>
                  <a:pt x="86162" y="68479"/>
                </a:lnTo>
                <a:lnTo>
                  <a:pt x="82554" y="68934"/>
                </a:lnTo>
                <a:lnTo>
                  <a:pt x="79443" y="68531"/>
                </a:lnTo>
                <a:lnTo>
                  <a:pt x="76663" y="67557"/>
                </a:lnTo>
                <a:lnTo>
                  <a:pt x="74104" y="66202"/>
                </a:lnTo>
                <a:lnTo>
                  <a:pt x="71691" y="65298"/>
                </a:lnTo>
                <a:lnTo>
                  <a:pt x="69377" y="64697"/>
                </a:lnTo>
                <a:lnTo>
                  <a:pt x="67128" y="64295"/>
                </a:lnTo>
                <a:lnTo>
                  <a:pt x="64217" y="64027"/>
                </a:lnTo>
                <a:lnTo>
                  <a:pt x="60864" y="63849"/>
                </a:lnTo>
                <a:lnTo>
                  <a:pt x="57217" y="63730"/>
                </a:lnTo>
                <a:lnTo>
                  <a:pt x="54080" y="62945"/>
                </a:lnTo>
                <a:lnTo>
                  <a:pt x="51282" y="61717"/>
                </a:lnTo>
                <a:lnTo>
                  <a:pt x="43569" y="57142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4" name="SMARTInkAnnotation292"/>
          <p:cNvSpPr/>
          <p:nvPr/>
        </p:nvSpPr>
        <p:spPr>
          <a:xfrm>
            <a:off x="4031913" y="4641850"/>
            <a:ext cx="95200" cy="171451"/>
          </a:xfrm>
          <a:custGeom>
            <a:avLst/>
            <a:gdLst/>
            <a:ahLst/>
            <a:cxnLst/>
            <a:rect l="0" t="0" r="0" b="0"/>
            <a:pathLst>
              <a:path w="95200" h="171451">
                <a:moveTo>
                  <a:pt x="63540" y="0"/>
                </a:moveTo>
                <a:lnTo>
                  <a:pt x="63540" y="6088"/>
                </a:lnTo>
                <a:lnTo>
                  <a:pt x="61657" y="6234"/>
                </a:lnTo>
                <a:lnTo>
                  <a:pt x="58069" y="6327"/>
                </a:lnTo>
                <a:lnTo>
                  <a:pt x="55696" y="8221"/>
                </a:lnTo>
                <a:lnTo>
                  <a:pt x="51116" y="12438"/>
                </a:lnTo>
                <a:lnTo>
                  <a:pt x="47543" y="15993"/>
                </a:lnTo>
                <a:lnTo>
                  <a:pt x="45816" y="17012"/>
                </a:lnTo>
                <a:lnTo>
                  <a:pt x="43958" y="17691"/>
                </a:lnTo>
                <a:lnTo>
                  <a:pt x="42013" y="18144"/>
                </a:lnTo>
                <a:lnTo>
                  <a:pt x="40717" y="19152"/>
                </a:lnTo>
                <a:lnTo>
                  <a:pt x="39853" y="20529"/>
                </a:lnTo>
                <a:lnTo>
                  <a:pt x="39276" y="22152"/>
                </a:lnTo>
                <a:lnTo>
                  <a:pt x="38186" y="23235"/>
                </a:lnTo>
                <a:lnTo>
                  <a:pt x="36753" y="23956"/>
                </a:lnTo>
                <a:lnTo>
                  <a:pt x="35093" y="24438"/>
                </a:lnTo>
                <a:lnTo>
                  <a:pt x="33279" y="25464"/>
                </a:lnTo>
                <a:lnTo>
                  <a:pt x="31364" y="26853"/>
                </a:lnTo>
                <a:lnTo>
                  <a:pt x="26591" y="30783"/>
                </a:lnTo>
                <a:lnTo>
                  <a:pt x="24056" y="31320"/>
                </a:lnTo>
                <a:lnTo>
                  <a:pt x="22391" y="31463"/>
                </a:lnTo>
                <a:lnTo>
                  <a:pt x="21281" y="32264"/>
                </a:lnTo>
                <a:lnTo>
                  <a:pt x="20542" y="33504"/>
                </a:lnTo>
                <a:lnTo>
                  <a:pt x="20048" y="35036"/>
                </a:lnTo>
                <a:lnTo>
                  <a:pt x="19013" y="36057"/>
                </a:lnTo>
                <a:lnTo>
                  <a:pt x="17618" y="36738"/>
                </a:lnTo>
                <a:lnTo>
                  <a:pt x="15981" y="37192"/>
                </a:lnTo>
                <a:lnTo>
                  <a:pt x="14890" y="38200"/>
                </a:lnTo>
                <a:lnTo>
                  <a:pt x="14163" y="39578"/>
                </a:lnTo>
                <a:lnTo>
                  <a:pt x="12793" y="44165"/>
                </a:lnTo>
                <a:lnTo>
                  <a:pt x="10863" y="46205"/>
                </a:lnTo>
                <a:lnTo>
                  <a:pt x="9360" y="47737"/>
                </a:lnTo>
                <a:lnTo>
                  <a:pt x="9065" y="48758"/>
                </a:lnTo>
                <a:lnTo>
                  <a:pt x="9573" y="49438"/>
                </a:lnTo>
                <a:lnTo>
                  <a:pt x="12089" y="50531"/>
                </a:lnTo>
                <a:lnTo>
                  <a:pt x="12433" y="52562"/>
                </a:lnTo>
                <a:lnTo>
                  <a:pt x="12654" y="56244"/>
                </a:lnTo>
                <a:lnTo>
                  <a:pt x="14567" y="58629"/>
                </a:lnTo>
                <a:lnTo>
                  <a:pt x="16065" y="60252"/>
                </a:lnTo>
                <a:lnTo>
                  <a:pt x="17770" y="61335"/>
                </a:lnTo>
                <a:lnTo>
                  <a:pt x="19613" y="62056"/>
                </a:lnTo>
                <a:lnTo>
                  <a:pt x="21547" y="62538"/>
                </a:lnTo>
                <a:lnTo>
                  <a:pt x="23543" y="63564"/>
                </a:lnTo>
                <a:lnTo>
                  <a:pt x="25579" y="64953"/>
                </a:lnTo>
                <a:lnTo>
                  <a:pt x="27643" y="66586"/>
                </a:lnTo>
                <a:lnTo>
                  <a:pt x="29725" y="68380"/>
                </a:lnTo>
                <a:lnTo>
                  <a:pt x="31818" y="70281"/>
                </a:lnTo>
                <a:lnTo>
                  <a:pt x="33920" y="72253"/>
                </a:lnTo>
                <a:lnTo>
                  <a:pt x="36734" y="74275"/>
                </a:lnTo>
                <a:lnTo>
                  <a:pt x="40021" y="76327"/>
                </a:lnTo>
                <a:lnTo>
                  <a:pt x="43625" y="78402"/>
                </a:lnTo>
                <a:lnTo>
                  <a:pt x="46733" y="79784"/>
                </a:lnTo>
                <a:lnTo>
                  <a:pt x="49512" y="80706"/>
                </a:lnTo>
                <a:lnTo>
                  <a:pt x="52070" y="81320"/>
                </a:lnTo>
                <a:lnTo>
                  <a:pt x="54481" y="82436"/>
                </a:lnTo>
                <a:lnTo>
                  <a:pt x="56795" y="83885"/>
                </a:lnTo>
                <a:lnTo>
                  <a:pt x="59043" y="85557"/>
                </a:lnTo>
                <a:lnTo>
                  <a:pt x="61248" y="87376"/>
                </a:lnTo>
                <a:lnTo>
                  <a:pt x="63424" y="89295"/>
                </a:lnTo>
                <a:lnTo>
                  <a:pt x="67725" y="93309"/>
                </a:lnTo>
                <a:lnTo>
                  <a:pt x="76237" y="101635"/>
                </a:lnTo>
                <a:lnTo>
                  <a:pt x="84718" y="110074"/>
                </a:lnTo>
                <a:lnTo>
                  <a:pt x="86836" y="111482"/>
                </a:lnTo>
                <a:lnTo>
                  <a:pt x="88954" y="112422"/>
                </a:lnTo>
                <a:lnTo>
                  <a:pt x="91073" y="113047"/>
                </a:lnTo>
                <a:lnTo>
                  <a:pt x="92485" y="114171"/>
                </a:lnTo>
                <a:lnTo>
                  <a:pt x="93427" y="115625"/>
                </a:lnTo>
                <a:lnTo>
                  <a:pt x="94473" y="119122"/>
                </a:lnTo>
                <a:lnTo>
                  <a:pt x="94938" y="123028"/>
                </a:lnTo>
                <a:lnTo>
                  <a:pt x="95144" y="127116"/>
                </a:lnTo>
                <a:lnTo>
                  <a:pt x="95199" y="129194"/>
                </a:lnTo>
                <a:lnTo>
                  <a:pt x="94530" y="131285"/>
                </a:lnTo>
                <a:lnTo>
                  <a:pt x="91904" y="135490"/>
                </a:lnTo>
                <a:lnTo>
                  <a:pt x="90266" y="139710"/>
                </a:lnTo>
                <a:lnTo>
                  <a:pt x="89829" y="141824"/>
                </a:lnTo>
                <a:lnTo>
                  <a:pt x="88832" y="143232"/>
                </a:lnTo>
                <a:lnTo>
                  <a:pt x="87462" y="144172"/>
                </a:lnTo>
                <a:lnTo>
                  <a:pt x="85842" y="144797"/>
                </a:lnTo>
                <a:lnTo>
                  <a:pt x="84761" y="145921"/>
                </a:lnTo>
                <a:lnTo>
                  <a:pt x="84042" y="147375"/>
                </a:lnTo>
                <a:lnTo>
                  <a:pt x="83562" y="149050"/>
                </a:lnTo>
                <a:lnTo>
                  <a:pt x="81146" y="152793"/>
                </a:lnTo>
                <a:lnTo>
                  <a:pt x="79513" y="154779"/>
                </a:lnTo>
                <a:lnTo>
                  <a:pt x="77719" y="156808"/>
                </a:lnTo>
                <a:lnTo>
                  <a:pt x="73843" y="160944"/>
                </a:lnTo>
                <a:lnTo>
                  <a:pt x="71820" y="162330"/>
                </a:lnTo>
                <a:lnTo>
                  <a:pt x="69766" y="163253"/>
                </a:lnTo>
                <a:lnTo>
                  <a:pt x="67691" y="163869"/>
                </a:lnTo>
                <a:lnTo>
                  <a:pt x="65601" y="164985"/>
                </a:lnTo>
                <a:lnTo>
                  <a:pt x="63502" y="166434"/>
                </a:lnTo>
                <a:lnTo>
                  <a:pt x="61397" y="168106"/>
                </a:lnTo>
                <a:lnTo>
                  <a:pt x="59287" y="169220"/>
                </a:lnTo>
                <a:lnTo>
                  <a:pt x="57175" y="169964"/>
                </a:lnTo>
                <a:lnTo>
                  <a:pt x="55060" y="170459"/>
                </a:lnTo>
                <a:lnTo>
                  <a:pt x="52945" y="170790"/>
                </a:lnTo>
                <a:lnTo>
                  <a:pt x="50828" y="171009"/>
                </a:lnTo>
                <a:lnTo>
                  <a:pt x="48712" y="171157"/>
                </a:lnTo>
                <a:lnTo>
                  <a:pt x="46594" y="171254"/>
                </a:lnTo>
                <a:lnTo>
                  <a:pt x="42360" y="171363"/>
                </a:lnTo>
                <a:lnTo>
                  <a:pt x="13073" y="171450"/>
                </a:lnTo>
                <a:lnTo>
                  <a:pt x="10988" y="169569"/>
                </a:lnTo>
                <a:lnTo>
                  <a:pt x="3896" y="162612"/>
                </a:lnTo>
                <a:lnTo>
                  <a:pt x="2597" y="160619"/>
                </a:lnTo>
                <a:lnTo>
                  <a:pt x="1155" y="156523"/>
                </a:lnTo>
                <a:lnTo>
                  <a:pt x="514" y="152351"/>
                </a:lnTo>
                <a:lnTo>
                  <a:pt x="228" y="148144"/>
                </a:lnTo>
                <a:lnTo>
                  <a:pt x="102" y="143924"/>
                </a:lnTo>
                <a:lnTo>
                  <a:pt x="0" y="13335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5" name="SMARTInkAnnotation293"/>
          <p:cNvSpPr/>
          <p:nvPr/>
        </p:nvSpPr>
        <p:spPr>
          <a:xfrm>
            <a:off x="4108161" y="4660922"/>
            <a:ext cx="101664" cy="12679"/>
          </a:xfrm>
          <a:custGeom>
            <a:avLst/>
            <a:gdLst/>
            <a:ahLst/>
            <a:cxnLst/>
            <a:rect l="0" t="0" r="0" b="0"/>
            <a:pathLst>
              <a:path w="101664" h="12679">
                <a:moveTo>
                  <a:pt x="0" y="12678"/>
                </a:moveTo>
                <a:lnTo>
                  <a:pt x="0" y="7210"/>
                </a:lnTo>
                <a:lnTo>
                  <a:pt x="706" y="6916"/>
                </a:lnTo>
                <a:lnTo>
                  <a:pt x="3373" y="6589"/>
                </a:lnTo>
                <a:lnTo>
                  <a:pt x="6471" y="6379"/>
                </a:lnTo>
                <a:lnTo>
                  <a:pt x="21268" y="6330"/>
                </a:lnTo>
                <a:lnTo>
                  <a:pt x="23356" y="5623"/>
                </a:lnTo>
                <a:lnTo>
                  <a:pt x="25455" y="4447"/>
                </a:lnTo>
                <a:lnTo>
                  <a:pt x="30522" y="861"/>
                </a:lnTo>
                <a:lnTo>
                  <a:pt x="31644" y="567"/>
                </a:lnTo>
                <a:lnTo>
                  <a:pt x="34774" y="239"/>
                </a:lnTo>
                <a:lnTo>
                  <a:pt x="36596" y="152"/>
                </a:lnTo>
                <a:lnTo>
                  <a:pt x="40504" y="55"/>
                </a:lnTo>
                <a:lnTo>
                  <a:pt x="50047" y="0"/>
                </a:lnTo>
                <a:lnTo>
                  <a:pt x="53132" y="698"/>
                </a:lnTo>
                <a:lnTo>
                  <a:pt x="55896" y="1869"/>
                </a:lnTo>
                <a:lnTo>
                  <a:pt x="58444" y="3355"/>
                </a:lnTo>
                <a:lnTo>
                  <a:pt x="61554" y="4346"/>
                </a:lnTo>
                <a:lnTo>
                  <a:pt x="65040" y="5007"/>
                </a:lnTo>
                <a:lnTo>
                  <a:pt x="68776" y="5447"/>
                </a:lnTo>
                <a:lnTo>
                  <a:pt x="71972" y="5741"/>
                </a:lnTo>
                <a:lnTo>
                  <a:pt x="74810" y="5936"/>
                </a:lnTo>
                <a:lnTo>
                  <a:pt x="77407" y="6067"/>
                </a:lnTo>
                <a:lnTo>
                  <a:pt x="82175" y="6211"/>
                </a:lnTo>
                <a:lnTo>
                  <a:pt x="101663" y="6328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6" name="SMARTInkAnnotation294"/>
          <p:cNvSpPr/>
          <p:nvPr/>
        </p:nvSpPr>
        <p:spPr>
          <a:xfrm>
            <a:off x="4298787" y="4642733"/>
            <a:ext cx="114365" cy="176649"/>
          </a:xfrm>
          <a:custGeom>
            <a:avLst/>
            <a:gdLst/>
            <a:ahLst/>
            <a:cxnLst/>
            <a:rect l="0" t="0" r="0" b="0"/>
            <a:pathLst>
              <a:path w="114365" h="176649">
                <a:moveTo>
                  <a:pt x="82594" y="11817"/>
                </a:moveTo>
                <a:lnTo>
                  <a:pt x="77123" y="11817"/>
                </a:lnTo>
                <a:lnTo>
                  <a:pt x="74750" y="9936"/>
                </a:lnTo>
                <a:lnTo>
                  <a:pt x="73129" y="8447"/>
                </a:lnTo>
                <a:lnTo>
                  <a:pt x="71342" y="7453"/>
                </a:lnTo>
                <a:lnTo>
                  <a:pt x="69445" y="6791"/>
                </a:lnTo>
                <a:lnTo>
                  <a:pt x="64701" y="5729"/>
                </a:lnTo>
                <a:lnTo>
                  <a:pt x="62169" y="5583"/>
                </a:lnTo>
                <a:lnTo>
                  <a:pt x="58164" y="5490"/>
                </a:lnTo>
                <a:lnTo>
                  <a:pt x="54098" y="5474"/>
                </a:lnTo>
                <a:lnTo>
                  <a:pt x="53006" y="4766"/>
                </a:lnTo>
                <a:lnTo>
                  <a:pt x="52279" y="3589"/>
                </a:lnTo>
                <a:lnTo>
                  <a:pt x="51794" y="2099"/>
                </a:lnTo>
                <a:lnTo>
                  <a:pt x="50765" y="1104"/>
                </a:lnTo>
                <a:lnTo>
                  <a:pt x="49373" y="443"/>
                </a:lnTo>
                <a:lnTo>
                  <a:pt x="47739" y="0"/>
                </a:lnTo>
                <a:lnTo>
                  <a:pt x="45944" y="411"/>
                </a:lnTo>
                <a:lnTo>
                  <a:pt x="44040" y="1391"/>
                </a:lnTo>
                <a:lnTo>
                  <a:pt x="39286" y="4662"/>
                </a:lnTo>
                <a:lnTo>
                  <a:pt x="36754" y="5109"/>
                </a:lnTo>
                <a:lnTo>
                  <a:pt x="33275" y="5308"/>
                </a:lnTo>
                <a:lnTo>
                  <a:pt x="29376" y="5396"/>
                </a:lnTo>
                <a:lnTo>
                  <a:pt x="20286" y="5461"/>
                </a:lnTo>
                <a:lnTo>
                  <a:pt x="17719" y="7346"/>
                </a:lnTo>
                <a:lnTo>
                  <a:pt x="16046" y="8837"/>
                </a:lnTo>
                <a:lnTo>
                  <a:pt x="14225" y="9830"/>
                </a:lnTo>
                <a:lnTo>
                  <a:pt x="12305" y="10492"/>
                </a:lnTo>
                <a:lnTo>
                  <a:pt x="7524" y="11555"/>
                </a:lnTo>
                <a:lnTo>
                  <a:pt x="4987" y="13582"/>
                </a:lnTo>
                <a:lnTo>
                  <a:pt x="285" y="17899"/>
                </a:lnTo>
                <a:lnTo>
                  <a:pt x="31" y="23157"/>
                </a:lnTo>
                <a:lnTo>
                  <a:pt x="0" y="27620"/>
                </a:lnTo>
                <a:lnTo>
                  <a:pt x="704" y="29407"/>
                </a:lnTo>
                <a:lnTo>
                  <a:pt x="3368" y="33275"/>
                </a:lnTo>
                <a:lnTo>
                  <a:pt x="5023" y="37347"/>
                </a:lnTo>
                <a:lnTo>
                  <a:pt x="5464" y="39420"/>
                </a:lnTo>
                <a:lnTo>
                  <a:pt x="7837" y="43605"/>
                </a:lnTo>
                <a:lnTo>
                  <a:pt x="11245" y="48523"/>
                </a:lnTo>
                <a:lnTo>
                  <a:pt x="13142" y="51810"/>
                </a:lnTo>
                <a:lnTo>
                  <a:pt x="15113" y="55412"/>
                </a:lnTo>
                <a:lnTo>
                  <a:pt x="17133" y="57814"/>
                </a:lnTo>
                <a:lnTo>
                  <a:pt x="19185" y="59415"/>
                </a:lnTo>
                <a:lnTo>
                  <a:pt x="21260" y="60482"/>
                </a:lnTo>
                <a:lnTo>
                  <a:pt x="23349" y="62605"/>
                </a:lnTo>
                <a:lnTo>
                  <a:pt x="25448" y="65431"/>
                </a:lnTo>
                <a:lnTo>
                  <a:pt x="27552" y="68727"/>
                </a:lnTo>
                <a:lnTo>
                  <a:pt x="29662" y="71629"/>
                </a:lnTo>
                <a:lnTo>
                  <a:pt x="31774" y="74269"/>
                </a:lnTo>
                <a:lnTo>
                  <a:pt x="33888" y="76736"/>
                </a:lnTo>
                <a:lnTo>
                  <a:pt x="36003" y="79085"/>
                </a:lnTo>
                <a:lnTo>
                  <a:pt x="40237" y="83577"/>
                </a:lnTo>
                <a:lnTo>
                  <a:pt x="42354" y="86468"/>
                </a:lnTo>
                <a:lnTo>
                  <a:pt x="44471" y="89806"/>
                </a:lnTo>
                <a:lnTo>
                  <a:pt x="46589" y="93443"/>
                </a:lnTo>
                <a:lnTo>
                  <a:pt x="48706" y="96573"/>
                </a:lnTo>
                <a:lnTo>
                  <a:pt x="50825" y="99366"/>
                </a:lnTo>
                <a:lnTo>
                  <a:pt x="52942" y="101933"/>
                </a:lnTo>
                <a:lnTo>
                  <a:pt x="55060" y="104350"/>
                </a:lnTo>
                <a:lnTo>
                  <a:pt x="57179" y="106667"/>
                </a:lnTo>
                <a:lnTo>
                  <a:pt x="61414" y="111123"/>
                </a:lnTo>
                <a:lnTo>
                  <a:pt x="72004" y="121860"/>
                </a:lnTo>
                <a:lnTo>
                  <a:pt x="73416" y="124690"/>
                </a:lnTo>
                <a:lnTo>
                  <a:pt x="74357" y="127988"/>
                </a:lnTo>
                <a:lnTo>
                  <a:pt x="74985" y="131597"/>
                </a:lnTo>
                <a:lnTo>
                  <a:pt x="76109" y="134709"/>
                </a:lnTo>
                <a:lnTo>
                  <a:pt x="79241" y="140049"/>
                </a:lnTo>
                <a:lnTo>
                  <a:pt x="81601" y="143650"/>
                </a:lnTo>
                <a:lnTo>
                  <a:pt x="82153" y="146375"/>
                </a:lnTo>
                <a:lnTo>
                  <a:pt x="82463" y="151875"/>
                </a:lnTo>
                <a:lnTo>
                  <a:pt x="82556" y="157973"/>
                </a:lnTo>
                <a:lnTo>
                  <a:pt x="82594" y="170273"/>
                </a:lnTo>
                <a:lnTo>
                  <a:pt x="79221" y="173851"/>
                </a:lnTo>
                <a:lnTo>
                  <a:pt x="77522" y="174873"/>
                </a:lnTo>
                <a:lnTo>
                  <a:pt x="75683" y="175554"/>
                </a:lnTo>
                <a:lnTo>
                  <a:pt x="73751" y="176009"/>
                </a:lnTo>
                <a:lnTo>
                  <a:pt x="71756" y="176311"/>
                </a:lnTo>
                <a:lnTo>
                  <a:pt x="69721" y="176513"/>
                </a:lnTo>
                <a:lnTo>
                  <a:pt x="67658" y="176648"/>
                </a:lnTo>
                <a:lnTo>
                  <a:pt x="65577" y="176032"/>
                </a:lnTo>
                <a:lnTo>
                  <a:pt x="63484" y="174915"/>
                </a:lnTo>
                <a:lnTo>
                  <a:pt x="58424" y="171426"/>
                </a:lnTo>
                <a:lnTo>
                  <a:pt x="55849" y="169067"/>
                </a:lnTo>
                <a:lnTo>
                  <a:pt x="54174" y="167450"/>
                </a:lnTo>
                <a:lnTo>
                  <a:pt x="52352" y="166373"/>
                </a:lnTo>
                <a:lnTo>
                  <a:pt x="50431" y="165654"/>
                </a:lnTo>
                <a:lnTo>
                  <a:pt x="48444" y="165175"/>
                </a:lnTo>
                <a:lnTo>
                  <a:pt x="46413" y="164150"/>
                </a:lnTo>
                <a:lnTo>
                  <a:pt x="44354" y="162761"/>
                </a:lnTo>
                <a:lnTo>
                  <a:pt x="42274" y="161130"/>
                </a:lnTo>
                <a:lnTo>
                  <a:pt x="40183" y="159337"/>
                </a:lnTo>
                <a:lnTo>
                  <a:pt x="38082" y="157436"/>
                </a:lnTo>
                <a:lnTo>
                  <a:pt x="35975" y="155462"/>
                </a:lnTo>
                <a:lnTo>
                  <a:pt x="34571" y="153442"/>
                </a:lnTo>
                <a:lnTo>
                  <a:pt x="33011" y="149315"/>
                </a:lnTo>
                <a:lnTo>
                  <a:pt x="30434" y="145129"/>
                </a:lnTo>
                <a:lnTo>
                  <a:pt x="26401" y="140064"/>
                </a:lnTo>
                <a:lnTo>
                  <a:pt x="25850" y="137489"/>
                </a:lnTo>
                <a:lnTo>
                  <a:pt x="25703" y="135815"/>
                </a:lnTo>
                <a:lnTo>
                  <a:pt x="24899" y="133994"/>
                </a:lnTo>
                <a:lnTo>
                  <a:pt x="22123" y="130088"/>
                </a:lnTo>
                <a:lnTo>
                  <a:pt x="19963" y="127294"/>
                </a:lnTo>
                <a:lnTo>
                  <a:pt x="19458" y="124758"/>
                </a:lnTo>
                <a:lnTo>
                  <a:pt x="19135" y="120753"/>
                </a:lnTo>
                <a:lnTo>
                  <a:pt x="20973" y="118324"/>
                </a:lnTo>
                <a:lnTo>
                  <a:pt x="24532" y="114386"/>
                </a:lnTo>
                <a:lnTo>
                  <a:pt x="30802" y="108035"/>
                </a:lnTo>
                <a:lnTo>
                  <a:pt x="34851" y="103983"/>
                </a:lnTo>
                <a:lnTo>
                  <a:pt x="36646" y="102894"/>
                </a:lnTo>
                <a:lnTo>
                  <a:pt x="38548" y="102168"/>
                </a:lnTo>
                <a:lnTo>
                  <a:pt x="40522" y="101685"/>
                </a:lnTo>
                <a:lnTo>
                  <a:pt x="43250" y="100657"/>
                </a:lnTo>
                <a:lnTo>
                  <a:pt x="46481" y="99266"/>
                </a:lnTo>
                <a:lnTo>
                  <a:pt x="50047" y="97633"/>
                </a:lnTo>
                <a:lnTo>
                  <a:pt x="53130" y="95133"/>
                </a:lnTo>
                <a:lnTo>
                  <a:pt x="55891" y="92056"/>
                </a:lnTo>
                <a:lnTo>
                  <a:pt x="58438" y="88593"/>
                </a:lnTo>
                <a:lnTo>
                  <a:pt x="61548" y="85578"/>
                </a:lnTo>
                <a:lnTo>
                  <a:pt x="65033" y="82863"/>
                </a:lnTo>
                <a:lnTo>
                  <a:pt x="68769" y="80348"/>
                </a:lnTo>
                <a:lnTo>
                  <a:pt x="72671" y="77966"/>
                </a:lnTo>
                <a:lnTo>
                  <a:pt x="76685" y="75671"/>
                </a:lnTo>
                <a:lnTo>
                  <a:pt x="84910" y="71241"/>
                </a:lnTo>
                <a:lnTo>
                  <a:pt x="114364" y="56267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7" name="SMARTInkAnnotation295"/>
          <p:cNvSpPr/>
          <p:nvPr/>
        </p:nvSpPr>
        <p:spPr>
          <a:xfrm>
            <a:off x="3866710" y="4406900"/>
            <a:ext cx="343113" cy="330194"/>
          </a:xfrm>
          <a:custGeom>
            <a:avLst/>
            <a:gdLst/>
            <a:ahLst/>
            <a:cxnLst/>
            <a:rect l="0" t="0" r="0" b="0"/>
            <a:pathLst>
              <a:path w="343113" h="330194">
                <a:moveTo>
                  <a:pt x="330406" y="0"/>
                </a:moveTo>
                <a:lnTo>
                  <a:pt x="343112" y="0"/>
                </a:lnTo>
                <a:lnTo>
                  <a:pt x="321647" y="21454"/>
                </a:lnTo>
                <a:lnTo>
                  <a:pt x="315496" y="30973"/>
                </a:lnTo>
                <a:lnTo>
                  <a:pt x="309201" y="39359"/>
                </a:lnTo>
                <a:lnTo>
                  <a:pt x="300044" y="49219"/>
                </a:lnTo>
                <a:lnTo>
                  <a:pt x="281320" y="68083"/>
                </a:lnTo>
                <a:lnTo>
                  <a:pt x="273055" y="74473"/>
                </a:lnTo>
                <a:lnTo>
                  <a:pt x="264675" y="80371"/>
                </a:lnTo>
                <a:lnTo>
                  <a:pt x="256244" y="87697"/>
                </a:lnTo>
                <a:lnTo>
                  <a:pt x="247790" y="95656"/>
                </a:lnTo>
                <a:lnTo>
                  <a:pt x="230858" y="112263"/>
                </a:lnTo>
                <a:lnTo>
                  <a:pt x="222387" y="118804"/>
                </a:lnTo>
                <a:lnTo>
                  <a:pt x="202072" y="132123"/>
                </a:lnTo>
                <a:lnTo>
                  <a:pt x="191944" y="140095"/>
                </a:lnTo>
                <a:lnTo>
                  <a:pt x="182736" y="148342"/>
                </a:lnTo>
                <a:lnTo>
                  <a:pt x="173937" y="156711"/>
                </a:lnTo>
                <a:lnTo>
                  <a:pt x="135558" y="194735"/>
                </a:lnTo>
                <a:lnTo>
                  <a:pt x="127083" y="201319"/>
                </a:lnTo>
                <a:lnTo>
                  <a:pt x="122846" y="204062"/>
                </a:lnTo>
                <a:lnTo>
                  <a:pt x="114373" y="212756"/>
                </a:lnTo>
                <a:lnTo>
                  <a:pt x="106606" y="222264"/>
                </a:lnTo>
                <a:lnTo>
                  <a:pt x="97559" y="232289"/>
                </a:lnTo>
                <a:lnTo>
                  <a:pt x="90191" y="239882"/>
                </a:lnTo>
                <a:lnTo>
                  <a:pt x="84092" y="247961"/>
                </a:lnTo>
                <a:lnTo>
                  <a:pt x="78322" y="256255"/>
                </a:lnTo>
                <a:lnTo>
                  <a:pt x="71052" y="264645"/>
                </a:lnTo>
                <a:lnTo>
                  <a:pt x="62392" y="273931"/>
                </a:lnTo>
                <a:lnTo>
                  <a:pt x="57618" y="280732"/>
                </a:lnTo>
                <a:lnTo>
                  <a:pt x="55356" y="284521"/>
                </a:lnTo>
                <a:lnTo>
                  <a:pt x="49077" y="290614"/>
                </a:lnTo>
                <a:lnTo>
                  <a:pt x="45426" y="293226"/>
                </a:lnTo>
                <a:lnTo>
                  <a:pt x="42992" y="295673"/>
                </a:lnTo>
                <a:lnTo>
                  <a:pt x="41370" y="298009"/>
                </a:lnTo>
                <a:lnTo>
                  <a:pt x="38861" y="302487"/>
                </a:lnTo>
                <a:lnTo>
                  <a:pt x="31497" y="311111"/>
                </a:lnTo>
                <a:lnTo>
                  <a:pt x="29470" y="313241"/>
                </a:lnTo>
                <a:lnTo>
                  <a:pt x="28119" y="315366"/>
                </a:lnTo>
                <a:lnTo>
                  <a:pt x="26617" y="319609"/>
                </a:lnTo>
                <a:lnTo>
                  <a:pt x="25511" y="321023"/>
                </a:lnTo>
                <a:lnTo>
                  <a:pt x="24067" y="321965"/>
                </a:lnTo>
                <a:lnTo>
                  <a:pt x="22399" y="322594"/>
                </a:lnTo>
                <a:lnTo>
                  <a:pt x="18663" y="325173"/>
                </a:lnTo>
                <a:lnTo>
                  <a:pt x="13885" y="329207"/>
                </a:lnTo>
                <a:lnTo>
                  <a:pt x="11348" y="329759"/>
                </a:lnTo>
                <a:lnTo>
                  <a:pt x="3068" y="330193"/>
                </a:lnTo>
                <a:lnTo>
                  <a:pt x="2046" y="329490"/>
                </a:lnTo>
                <a:lnTo>
                  <a:pt x="1364" y="328315"/>
                </a:lnTo>
                <a:lnTo>
                  <a:pt x="0" y="32385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8" name="SMARTInkAnnotation296"/>
          <p:cNvSpPr/>
          <p:nvPr/>
        </p:nvSpPr>
        <p:spPr>
          <a:xfrm>
            <a:off x="3663385" y="4445000"/>
            <a:ext cx="57186" cy="107951"/>
          </a:xfrm>
          <a:custGeom>
            <a:avLst/>
            <a:gdLst/>
            <a:ahLst/>
            <a:cxnLst/>
            <a:rect l="0" t="0" r="0" b="0"/>
            <a:pathLst>
              <a:path w="57186" h="107951">
                <a:moveTo>
                  <a:pt x="57185" y="6350"/>
                </a:moveTo>
                <a:lnTo>
                  <a:pt x="57185" y="0"/>
                </a:lnTo>
                <a:lnTo>
                  <a:pt x="51093" y="0"/>
                </a:lnTo>
                <a:lnTo>
                  <a:pt x="50908" y="3370"/>
                </a:lnTo>
                <a:lnTo>
                  <a:pt x="50836" y="12643"/>
                </a:lnTo>
                <a:lnTo>
                  <a:pt x="50832" y="21437"/>
                </a:lnTo>
                <a:lnTo>
                  <a:pt x="50126" y="23464"/>
                </a:lnTo>
                <a:lnTo>
                  <a:pt x="48949" y="25521"/>
                </a:lnTo>
                <a:lnTo>
                  <a:pt x="47458" y="27597"/>
                </a:lnTo>
                <a:lnTo>
                  <a:pt x="46465" y="29687"/>
                </a:lnTo>
                <a:lnTo>
                  <a:pt x="45802" y="31786"/>
                </a:lnTo>
                <a:lnTo>
                  <a:pt x="45360" y="33891"/>
                </a:lnTo>
                <a:lnTo>
                  <a:pt x="45066" y="35999"/>
                </a:lnTo>
                <a:lnTo>
                  <a:pt x="44869" y="38111"/>
                </a:lnTo>
                <a:lnTo>
                  <a:pt x="44739" y="40224"/>
                </a:lnTo>
                <a:lnTo>
                  <a:pt x="43946" y="41632"/>
                </a:lnTo>
                <a:lnTo>
                  <a:pt x="42710" y="42572"/>
                </a:lnTo>
                <a:lnTo>
                  <a:pt x="41181" y="43197"/>
                </a:lnTo>
                <a:lnTo>
                  <a:pt x="40161" y="44321"/>
                </a:lnTo>
                <a:lnTo>
                  <a:pt x="39482" y="45775"/>
                </a:lnTo>
                <a:lnTo>
                  <a:pt x="39029" y="47450"/>
                </a:lnTo>
                <a:lnTo>
                  <a:pt x="38727" y="49272"/>
                </a:lnTo>
                <a:lnTo>
                  <a:pt x="38526" y="51193"/>
                </a:lnTo>
                <a:lnTo>
                  <a:pt x="38391" y="53179"/>
                </a:lnTo>
                <a:lnTo>
                  <a:pt x="37596" y="55208"/>
                </a:lnTo>
                <a:lnTo>
                  <a:pt x="36360" y="57266"/>
                </a:lnTo>
                <a:lnTo>
                  <a:pt x="32676" y="62269"/>
                </a:lnTo>
                <a:lnTo>
                  <a:pt x="31667" y="63385"/>
                </a:lnTo>
                <a:lnTo>
                  <a:pt x="28664" y="66506"/>
                </a:lnTo>
                <a:lnTo>
                  <a:pt x="27581" y="68326"/>
                </a:lnTo>
                <a:lnTo>
                  <a:pt x="26860" y="70245"/>
                </a:lnTo>
                <a:lnTo>
                  <a:pt x="26378" y="72230"/>
                </a:lnTo>
                <a:lnTo>
                  <a:pt x="26057" y="74259"/>
                </a:lnTo>
                <a:lnTo>
                  <a:pt x="25843" y="76317"/>
                </a:lnTo>
                <a:lnTo>
                  <a:pt x="25700" y="78394"/>
                </a:lnTo>
                <a:lnTo>
                  <a:pt x="24899" y="80485"/>
                </a:lnTo>
                <a:lnTo>
                  <a:pt x="23659" y="82585"/>
                </a:lnTo>
                <a:lnTo>
                  <a:pt x="19970" y="87653"/>
                </a:lnTo>
                <a:lnTo>
                  <a:pt x="19465" y="90227"/>
                </a:lnTo>
                <a:lnTo>
                  <a:pt x="19330" y="91901"/>
                </a:lnTo>
                <a:lnTo>
                  <a:pt x="18535" y="93723"/>
                </a:lnTo>
                <a:lnTo>
                  <a:pt x="17298" y="95643"/>
                </a:lnTo>
                <a:lnTo>
                  <a:pt x="12976" y="101251"/>
                </a:lnTo>
                <a:lnTo>
                  <a:pt x="12827" y="103327"/>
                </a:lnTo>
                <a:lnTo>
                  <a:pt x="12731" y="107037"/>
                </a:lnTo>
                <a:lnTo>
                  <a:pt x="12017" y="107341"/>
                </a:lnTo>
                <a:lnTo>
                  <a:pt x="10835" y="107545"/>
                </a:lnTo>
                <a:lnTo>
                  <a:pt x="6376" y="107948"/>
                </a:lnTo>
                <a:lnTo>
                  <a:pt x="6353" y="107950"/>
                </a:lnTo>
                <a:lnTo>
                  <a:pt x="0" y="10160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9" name="SMARTInkAnnotation297"/>
          <p:cNvSpPr/>
          <p:nvPr/>
        </p:nvSpPr>
        <p:spPr>
          <a:xfrm>
            <a:off x="3790463" y="4425950"/>
            <a:ext cx="82603" cy="114299"/>
          </a:xfrm>
          <a:custGeom>
            <a:avLst/>
            <a:gdLst/>
            <a:ahLst/>
            <a:cxnLst/>
            <a:rect l="0" t="0" r="0" b="0"/>
            <a:pathLst>
              <a:path w="82603" h="114299">
                <a:moveTo>
                  <a:pt x="38124" y="0"/>
                </a:moveTo>
                <a:lnTo>
                  <a:pt x="44471" y="0"/>
                </a:lnTo>
                <a:lnTo>
                  <a:pt x="44478" y="15165"/>
                </a:lnTo>
                <a:lnTo>
                  <a:pt x="43772" y="16460"/>
                </a:lnTo>
                <a:lnTo>
                  <a:pt x="42595" y="17323"/>
                </a:lnTo>
                <a:lnTo>
                  <a:pt x="41105" y="17899"/>
                </a:lnTo>
                <a:lnTo>
                  <a:pt x="40111" y="18988"/>
                </a:lnTo>
                <a:lnTo>
                  <a:pt x="39449" y="20420"/>
                </a:lnTo>
                <a:lnTo>
                  <a:pt x="38713" y="23892"/>
                </a:lnTo>
                <a:lnTo>
                  <a:pt x="38516" y="25806"/>
                </a:lnTo>
                <a:lnTo>
                  <a:pt x="38385" y="27787"/>
                </a:lnTo>
                <a:lnTo>
                  <a:pt x="37593" y="29814"/>
                </a:lnTo>
                <a:lnTo>
                  <a:pt x="36357" y="31870"/>
                </a:lnTo>
                <a:lnTo>
                  <a:pt x="34828" y="33947"/>
                </a:lnTo>
                <a:lnTo>
                  <a:pt x="33809" y="36037"/>
                </a:lnTo>
                <a:lnTo>
                  <a:pt x="33129" y="38136"/>
                </a:lnTo>
                <a:lnTo>
                  <a:pt x="32676" y="40240"/>
                </a:lnTo>
                <a:lnTo>
                  <a:pt x="31668" y="42349"/>
                </a:lnTo>
                <a:lnTo>
                  <a:pt x="30290" y="44460"/>
                </a:lnTo>
                <a:lnTo>
                  <a:pt x="28666" y="46574"/>
                </a:lnTo>
                <a:lnTo>
                  <a:pt x="26876" y="48688"/>
                </a:lnTo>
                <a:lnTo>
                  <a:pt x="24977" y="50803"/>
                </a:lnTo>
                <a:lnTo>
                  <a:pt x="23006" y="52919"/>
                </a:lnTo>
                <a:lnTo>
                  <a:pt x="21691" y="55035"/>
                </a:lnTo>
                <a:lnTo>
                  <a:pt x="20814" y="57151"/>
                </a:lnTo>
                <a:lnTo>
                  <a:pt x="20230" y="59267"/>
                </a:lnTo>
                <a:lnTo>
                  <a:pt x="19841" y="61383"/>
                </a:lnTo>
                <a:lnTo>
                  <a:pt x="19581" y="63500"/>
                </a:lnTo>
                <a:lnTo>
                  <a:pt x="19408" y="65617"/>
                </a:lnTo>
                <a:lnTo>
                  <a:pt x="18587" y="67733"/>
                </a:lnTo>
                <a:lnTo>
                  <a:pt x="17333" y="69850"/>
                </a:lnTo>
                <a:lnTo>
                  <a:pt x="15791" y="71967"/>
                </a:lnTo>
                <a:lnTo>
                  <a:pt x="14057" y="73378"/>
                </a:lnTo>
                <a:lnTo>
                  <a:pt x="12196" y="74318"/>
                </a:lnTo>
                <a:lnTo>
                  <a:pt x="10249" y="74945"/>
                </a:lnTo>
                <a:lnTo>
                  <a:pt x="8950" y="76069"/>
                </a:lnTo>
                <a:lnTo>
                  <a:pt x="8085" y="77524"/>
                </a:lnTo>
                <a:lnTo>
                  <a:pt x="7508" y="79199"/>
                </a:lnTo>
                <a:lnTo>
                  <a:pt x="6417" y="80316"/>
                </a:lnTo>
                <a:lnTo>
                  <a:pt x="4984" y="81061"/>
                </a:lnTo>
                <a:lnTo>
                  <a:pt x="3323" y="81557"/>
                </a:lnTo>
                <a:lnTo>
                  <a:pt x="2215" y="82593"/>
                </a:lnTo>
                <a:lnTo>
                  <a:pt x="1477" y="83990"/>
                </a:lnTo>
                <a:lnTo>
                  <a:pt x="11" y="88862"/>
                </a:lnTo>
                <a:lnTo>
                  <a:pt x="3" y="88892"/>
                </a:lnTo>
                <a:lnTo>
                  <a:pt x="0" y="94366"/>
                </a:lnTo>
                <a:lnTo>
                  <a:pt x="706" y="94661"/>
                </a:lnTo>
                <a:lnTo>
                  <a:pt x="1883" y="94857"/>
                </a:lnTo>
                <a:lnTo>
                  <a:pt x="3373" y="94988"/>
                </a:lnTo>
                <a:lnTo>
                  <a:pt x="5072" y="95075"/>
                </a:lnTo>
                <a:lnTo>
                  <a:pt x="8843" y="95172"/>
                </a:lnTo>
                <a:lnTo>
                  <a:pt x="10132" y="95904"/>
                </a:lnTo>
                <a:lnTo>
                  <a:pt x="10991" y="97096"/>
                </a:lnTo>
                <a:lnTo>
                  <a:pt x="11563" y="98597"/>
                </a:lnTo>
                <a:lnTo>
                  <a:pt x="12651" y="99599"/>
                </a:lnTo>
                <a:lnTo>
                  <a:pt x="14082" y="100265"/>
                </a:lnTo>
                <a:lnTo>
                  <a:pt x="15741" y="100710"/>
                </a:lnTo>
                <a:lnTo>
                  <a:pt x="17555" y="101007"/>
                </a:lnTo>
                <a:lnTo>
                  <a:pt x="19469" y="101204"/>
                </a:lnTo>
                <a:lnTo>
                  <a:pt x="21452" y="101336"/>
                </a:lnTo>
                <a:lnTo>
                  <a:pt x="23479" y="102130"/>
                </a:lnTo>
                <a:lnTo>
                  <a:pt x="25537" y="103364"/>
                </a:lnTo>
                <a:lnTo>
                  <a:pt x="27615" y="104892"/>
                </a:lnTo>
                <a:lnTo>
                  <a:pt x="29706" y="105911"/>
                </a:lnTo>
                <a:lnTo>
                  <a:pt x="31806" y="106591"/>
                </a:lnTo>
                <a:lnTo>
                  <a:pt x="33912" y="107044"/>
                </a:lnTo>
                <a:lnTo>
                  <a:pt x="36022" y="107346"/>
                </a:lnTo>
                <a:lnTo>
                  <a:pt x="38135" y="107547"/>
                </a:lnTo>
                <a:lnTo>
                  <a:pt x="40249" y="107681"/>
                </a:lnTo>
                <a:lnTo>
                  <a:pt x="44481" y="107830"/>
                </a:lnTo>
                <a:lnTo>
                  <a:pt x="50701" y="107933"/>
                </a:lnTo>
                <a:lnTo>
                  <a:pt x="56193" y="107948"/>
                </a:lnTo>
                <a:lnTo>
                  <a:pt x="58627" y="109831"/>
                </a:lnTo>
                <a:lnTo>
                  <a:pt x="63454" y="114222"/>
                </a:lnTo>
                <a:lnTo>
                  <a:pt x="65384" y="114266"/>
                </a:lnTo>
                <a:lnTo>
                  <a:pt x="73003" y="114298"/>
                </a:lnTo>
                <a:lnTo>
                  <a:pt x="74084" y="113593"/>
                </a:lnTo>
                <a:lnTo>
                  <a:pt x="74806" y="112417"/>
                </a:lnTo>
                <a:lnTo>
                  <a:pt x="76163" y="108211"/>
                </a:lnTo>
                <a:lnTo>
                  <a:pt x="78093" y="106184"/>
                </a:lnTo>
                <a:lnTo>
                  <a:pt x="82602" y="10160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0" name="SMARTInkAnnotation298"/>
          <p:cNvSpPr/>
          <p:nvPr/>
        </p:nvSpPr>
        <p:spPr>
          <a:xfrm>
            <a:off x="3822233" y="4457700"/>
            <a:ext cx="82602" cy="196851"/>
          </a:xfrm>
          <a:custGeom>
            <a:avLst/>
            <a:gdLst/>
            <a:ahLst/>
            <a:cxnLst/>
            <a:rect l="0" t="0" r="0" b="0"/>
            <a:pathLst>
              <a:path w="82602" h="196851">
                <a:moveTo>
                  <a:pt x="82601" y="0"/>
                </a:moveTo>
                <a:lnTo>
                  <a:pt x="82601" y="3371"/>
                </a:lnTo>
                <a:lnTo>
                  <a:pt x="81896" y="5069"/>
                </a:lnTo>
                <a:lnTo>
                  <a:pt x="80719" y="6907"/>
                </a:lnTo>
                <a:lnTo>
                  <a:pt x="77130" y="11556"/>
                </a:lnTo>
                <a:lnTo>
                  <a:pt x="74757" y="14073"/>
                </a:lnTo>
                <a:lnTo>
                  <a:pt x="73136" y="15732"/>
                </a:lnTo>
                <a:lnTo>
                  <a:pt x="72055" y="17544"/>
                </a:lnTo>
                <a:lnTo>
                  <a:pt x="69828" y="23464"/>
                </a:lnTo>
                <a:lnTo>
                  <a:pt x="68437" y="25520"/>
                </a:lnTo>
                <a:lnTo>
                  <a:pt x="66805" y="27597"/>
                </a:lnTo>
                <a:lnTo>
                  <a:pt x="65011" y="28981"/>
                </a:lnTo>
                <a:lnTo>
                  <a:pt x="63108" y="29904"/>
                </a:lnTo>
                <a:lnTo>
                  <a:pt x="61134" y="30519"/>
                </a:lnTo>
                <a:lnTo>
                  <a:pt x="59818" y="31635"/>
                </a:lnTo>
                <a:lnTo>
                  <a:pt x="58940" y="33085"/>
                </a:lnTo>
                <a:lnTo>
                  <a:pt x="58356" y="34757"/>
                </a:lnTo>
                <a:lnTo>
                  <a:pt x="55823" y="38495"/>
                </a:lnTo>
                <a:lnTo>
                  <a:pt x="54159" y="40481"/>
                </a:lnTo>
                <a:lnTo>
                  <a:pt x="53050" y="42509"/>
                </a:lnTo>
                <a:lnTo>
                  <a:pt x="51817" y="46645"/>
                </a:lnTo>
                <a:lnTo>
                  <a:pt x="49387" y="50835"/>
                </a:lnTo>
                <a:lnTo>
                  <a:pt x="47751" y="52939"/>
                </a:lnTo>
                <a:lnTo>
                  <a:pt x="45954" y="55049"/>
                </a:lnTo>
                <a:lnTo>
                  <a:pt x="44050" y="57160"/>
                </a:lnTo>
                <a:lnTo>
                  <a:pt x="42074" y="59274"/>
                </a:lnTo>
                <a:lnTo>
                  <a:pt x="40758" y="62093"/>
                </a:lnTo>
                <a:lnTo>
                  <a:pt x="39880" y="65384"/>
                </a:lnTo>
                <a:lnTo>
                  <a:pt x="39294" y="68990"/>
                </a:lnTo>
                <a:lnTo>
                  <a:pt x="36761" y="74877"/>
                </a:lnTo>
                <a:lnTo>
                  <a:pt x="35097" y="77434"/>
                </a:lnTo>
                <a:lnTo>
                  <a:pt x="33248" y="82158"/>
                </a:lnTo>
                <a:lnTo>
                  <a:pt x="32427" y="86609"/>
                </a:lnTo>
                <a:lnTo>
                  <a:pt x="32062" y="90939"/>
                </a:lnTo>
                <a:lnTo>
                  <a:pt x="31258" y="93787"/>
                </a:lnTo>
                <a:lnTo>
                  <a:pt x="30017" y="97097"/>
                </a:lnTo>
                <a:lnTo>
                  <a:pt x="28483" y="100715"/>
                </a:lnTo>
                <a:lnTo>
                  <a:pt x="26779" y="106616"/>
                </a:lnTo>
                <a:lnTo>
                  <a:pt x="26021" y="112296"/>
                </a:lnTo>
                <a:lnTo>
                  <a:pt x="25820" y="115786"/>
                </a:lnTo>
                <a:lnTo>
                  <a:pt x="25685" y="119524"/>
                </a:lnTo>
                <a:lnTo>
                  <a:pt x="24889" y="122721"/>
                </a:lnTo>
                <a:lnTo>
                  <a:pt x="23652" y="125559"/>
                </a:lnTo>
                <a:lnTo>
                  <a:pt x="21102" y="130593"/>
                </a:lnTo>
                <a:lnTo>
                  <a:pt x="19969" y="135182"/>
                </a:lnTo>
                <a:lnTo>
                  <a:pt x="19666" y="138099"/>
                </a:lnTo>
                <a:lnTo>
                  <a:pt x="19464" y="141455"/>
                </a:lnTo>
                <a:lnTo>
                  <a:pt x="19241" y="148241"/>
                </a:lnTo>
                <a:lnTo>
                  <a:pt x="19141" y="153609"/>
                </a:lnTo>
                <a:lnTo>
                  <a:pt x="18408" y="156028"/>
                </a:lnTo>
                <a:lnTo>
                  <a:pt x="17214" y="158347"/>
                </a:lnTo>
                <a:lnTo>
                  <a:pt x="15712" y="160597"/>
                </a:lnTo>
                <a:lnTo>
                  <a:pt x="14043" y="164981"/>
                </a:lnTo>
                <a:lnTo>
                  <a:pt x="13301" y="169281"/>
                </a:lnTo>
                <a:lnTo>
                  <a:pt x="12971" y="173543"/>
                </a:lnTo>
                <a:lnTo>
                  <a:pt x="12177" y="175668"/>
                </a:lnTo>
                <a:lnTo>
                  <a:pt x="10942" y="177789"/>
                </a:lnTo>
                <a:lnTo>
                  <a:pt x="9413" y="179910"/>
                </a:lnTo>
                <a:lnTo>
                  <a:pt x="7713" y="184147"/>
                </a:lnTo>
                <a:lnTo>
                  <a:pt x="6958" y="188382"/>
                </a:lnTo>
                <a:lnTo>
                  <a:pt x="6533" y="194027"/>
                </a:lnTo>
                <a:lnTo>
                  <a:pt x="6433" y="195595"/>
                </a:lnTo>
                <a:lnTo>
                  <a:pt x="5701" y="196013"/>
                </a:lnTo>
                <a:lnTo>
                  <a:pt x="4506" y="196293"/>
                </a:lnTo>
                <a:lnTo>
                  <a:pt x="0" y="19685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1" name="Freeform 200"/>
          <p:cNvSpPr/>
          <p:nvPr/>
        </p:nvSpPr>
        <p:spPr>
          <a:xfrm>
            <a:off x="5519113" y="3879859"/>
            <a:ext cx="188981" cy="184083"/>
          </a:xfrm>
          <a:custGeom>
            <a:avLst/>
            <a:gdLst/>
            <a:ahLst/>
            <a:cxnLst/>
            <a:rect l="0" t="0" r="0" b="0"/>
            <a:pathLst>
              <a:path w="188981" h="184083">
                <a:moveTo>
                  <a:pt x="113997" y="44441"/>
                </a:moveTo>
                <a:lnTo>
                  <a:pt x="113997" y="41070"/>
                </a:lnTo>
                <a:lnTo>
                  <a:pt x="113292" y="39372"/>
                </a:lnTo>
                <a:lnTo>
                  <a:pt x="109631" y="34316"/>
                </a:lnTo>
                <a:lnTo>
                  <a:pt x="108526" y="32885"/>
                </a:lnTo>
                <a:lnTo>
                  <a:pt x="108036" y="30368"/>
                </a:lnTo>
                <a:lnTo>
                  <a:pt x="107905" y="28709"/>
                </a:lnTo>
                <a:lnTo>
                  <a:pt x="107112" y="26897"/>
                </a:lnTo>
                <a:lnTo>
                  <a:pt x="103329" y="21682"/>
                </a:lnTo>
                <a:lnTo>
                  <a:pt x="102196" y="20215"/>
                </a:lnTo>
                <a:lnTo>
                  <a:pt x="101692" y="17681"/>
                </a:lnTo>
                <a:lnTo>
                  <a:pt x="101558" y="16018"/>
                </a:lnTo>
                <a:lnTo>
                  <a:pt x="100762" y="14909"/>
                </a:lnTo>
                <a:lnTo>
                  <a:pt x="99526" y="14170"/>
                </a:lnTo>
                <a:lnTo>
                  <a:pt x="97996" y="13677"/>
                </a:lnTo>
                <a:lnTo>
                  <a:pt x="94413" y="11248"/>
                </a:lnTo>
                <a:lnTo>
                  <a:pt x="92469" y="9612"/>
                </a:lnTo>
                <a:lnTo>
                  <a:pt x="91173" y="7816"/>
                </a:lnTo>
                <a:lnTo>
                  <a:pt x="89733" y="3939"/>
                </a:lnTo>
                <a:lnTo>
                  <a:pt x="88644" y="2623"/>
                </a:lnTo>
                <a:lnTo>
                  <a:pt x="87211" y="1746"/>
                </a:lnTo>
                <a:lnTo>
                  <a:pt x="83736" y="771"/>
                </a:lnTo>
                <a:lnTo>
                  <a:pt x="79839" y="337"/>
                </a:lnTo>
                <a:lnTo>
                  <a:pt x="75753" y="145"/>
                </a:lnTo>
                <a:lnTo>
                  <a:pt x="69484" y="36"/>
                </a:lnTo>
                <a:lnTo>
                  <a:pt x="61041" y="0"/>
                </a:lnTo>
                <a:lnTo>
                  <a:pt x="58926" y="703"/>
                </a:lnTo>
                <a:lnTo>
                  <a:pt x="54692" y="3365"/>
                </a:lnTo>
                <a:lnTo>
                  <a:pt x="50457" y="5018"/>
                </a:lnTo>
                <a:lnTo>
                  <a:pt x="48340" y="5459"/>
                </a:lnTo>
                <a:lnTo>
                  <a:pt x="46221" y="7164"/>
                </a:lnTo>
                <a:lnTo>
                  <a:pt x="41986" y="12822"/>
                </a:lnTo>
                <a:lnTo>
                  <a:pt x="39161" y="15601"/>
                </a:lnTo>
                <a:lnTo>
                  <a:pt x="35867" y="18158"/>
                </a:lnTo>
                <a:lnTo>
                  <a:pt x="32259" y="20569"/>
                </a:lnTo>
                <a:lnTo>
                  <a:pt x="29147" y="23588"/>
                </a:lnTo>
                <a:lnTo>
                  <a:pt x="26367" y="27011"/>
                </a:lnTo>
                <a:lnTo>
                  <a:pt x="23807" y="30704"/>
                </a:lnTo>
                <a:lnTo>
                  <a:pt x="21395" y="35283"/>
                </a:lnTo>
                <a:lnTo>
                  <a:pt x="19081" y="40452"/>
                </a:lnTo>
                <a:lnTo>
                  <a:pt x="16832" y="46015"/>
                </a:lnTo>
                <a:lnTo>
                  <a:pt x="14626" y="51135"/>
                </a:lnTo>
                <a:lnTo>
                  <a:pt x="10293" y="60587"/>
                </a:lnTo>
                <a:lnTo>
                  <a:pt x="8150" y="65788"/>
                </a:lnTo>
                <a:lnTo>
                  <a:pt x="6014" y="71372"/>
                </a:lnTo>
                <a:lnTo>
                  <a:pt x="3886" y="77212"/>
                </a:lnTo>
                <a:lnTo>
                  <a:pt x="2466" y="83222"/>
                </a:lnTo>
                <a:lnTo>
                  <a:pt x="1519" y="89345"/>
                </a:lnTo>
                <a:lnTo>
                  <a:pt x="888" y="95543"/>
                </a:lnTo>
                <a:lnTo>
                  <a:pt x="467" y="101087"/>
                </a:lnTo>
                <a:lnTo>
                  <a:pt x="187" y="106194"/>
                </a:lnTo>
                <a:lnTo>
                  <a:pt x="0" y="111010"/>
                </a:lnTo>
                <a:lnTo>
                  <a:pt x="581" y="116337"/>
                </a:lnTo>
                <a:lnTo>
                  <a:pt x="1676" y="122005"/>
                </a:lnTo>
                <a:lnTo>
                  <a:pt x="3110" y="127900"/>
                </a:lnTo>
                <a:lnTo>
                  <a:pt x="4067" y="133242"/>
                </a:lnTo>
                <a:lnTo>
                  <a:pt x="4705" y="138214"/>
                </a:lnTo>
                <a:lnTo>
                  <a:pt x="5130" y="142940"/>
                </a:lnTo>
                <a:lnTo>
                  <a:pt x="6119" y="147501"/>
                </a:lnTo>
                <a:lnTo>
                  <a:pt x="7485" y="151953"/>
                </a:lnTo>
                <a:lnTo>
                  <a:pt x="9102" y="156332"/>
                </a:lnTo>
                <a:lnTo>
                  <a:pt x="11591" y="159958"/>
                </a:lnTo>
                <a:lnTo>
                  <a:pt x="14663" y="163080"/>
                </a:lnTo>
                <a:lnTo>
                  <a:pt x="18123" y="165867"/>
                </a:lnTo>
                <a:lnTo>
                  <a:pt x="21841" y="169136"/>
                </a:lnTo>
                <a:lnTo>
                  <a:pt x="25732" y="172727"/>
                </a:lnTo>
                <a:lnTo>
                  <a:pt x="29738" y="176531"/>
                </a:lnTo>
                <a:lnTo>
                  <a:pt x="33821" y="179068"/>
                </a:lnTo>
                <a:lnTo>
                  <a:pt x="37955" y="180759"/>
                </a:lnTo>
                <a:lnTo>
                  <a:pt x="42122" y="181886"/>
                </a:lnTo>
                <a:lnTo>
                  <a:pt x="46313" y="182638"/>
                </a:lnTo>
                <a:lnTo>
                  <a:pt x="50519" y="183139"/>
                </a:lnTo>
                <a:lnTo>
                  <a:pt x="54734" y="183473"/>
                </a:lnTo>
                <a:lnTo>
                  <a:pt x="59663" y="183696"/>
                </a:lnTo>
                <a:lnTo>
                  <a:pt x="70787" y="183943"/>
                </a:lnTo>
                <a:lnTo>
                  <a:pt x="85584" y="184082"/>
                </a:lnTo>
                <a:lnTo>
                  <a:pt x="90113" y="183396"/>
                </a:lnTo>
                <a:lnTo>
                  <a:pt x="94545" y="182233"/>
                </a:lnTo>
                <a:lnTo>
                  <a:pt x="115176" y="175297"/>
                </a:lnTo>
                <a:lnTo>
                  <a:pt x="120430" y="173306"/>
                </a:lnTo>
                <a:lnTo>
                  <a:pt x="125346" y="171274"/>
                </a:lnTo>
                <a:lnTo>
                  <a:pt x="130035" y="169213"/>
                </a:lnTo>
                <a:lnTo>
                  <a:pt x="139011" y="165041"/>
                </a:lnTo>
                <a:lnTo>
                  <a:pt x="143381" y="162941"/>
                </a:lnTo>
                <a:lnTo>
                  <a:pt x="147706" y="160130"/>
                </a:lnTo>
                <a:lnTo>
                  <a:pt x="152002" y="156845"/>
                </a:lnTo>
                <a:lnTo>
                  <a:pt x="156278" y="153244"/>
                </a:lnTo>
                <a:lnTo>
                  <a:pt x="159834" y="149431"/>
                </a:lnTo>
                <a:lnTo>
                  <a:pt x="162911" y="145479"/>
                </a:lnTo>
                <a:lnTo>
                  <a:pt x="165668" y="141433"/>
                </a:lnTo>
                <a:lnTo>
                  <a:pt x="168213" y="138030"/>
                </a:lnTo>
                <a:lnTo>
                  <a:pt x="172922" y="132368"/>
                </a:lnTo>
                <a:lnTo>
                  <a:pt x="175167" y="129165"/>
                </a:lnTo>
                <a:lnTo>
                  <a:pt x="177369" y="125618"/>
                </a:lnTo>
                <a:lnTo>
                  <a:pt x="179543" y="121842"/>
                </a:lnTo>
                <a:lnTo>
                  <a:pt x="183841" y="113884"/>
                </a:lnTo>
                <a:lnTo>
                  <a:pt x="185976" y="109786"/>
                </a:lnTo>
                <a:lnTo>
                  <a:pt x="187399" y="105643"/>
                </a:lnTo>
                <a:lnTo>
                  <a:pt x="188348" y="101470"/>
                </a:lnTo>
                <a:lnTo>
                  <a:pt x="188980" y="97277"/>
                </a:lnTo>
                <a:lnTo>
                  <a:pt x="188696" y="93776"/>
                </a:lnTo>
                <a:lnTo>
                  <a:pt x="187800" y="90737"/>
                </a:lnTo>
                <a:lnTo>
                  <a:pt x="185628" y="85478"/>
                </a:lnTo>
                <a:lnTo>
                  <a:pt x="184664" y="80789"/>
                </a:lnTo>
                <a:lnTo>
                  <a:pt x="183699" y="77845"/>
                </a:lnTo>
                <a:lnTo>
                  <a:pt x="182351" y="74472"/>
                </a:lnTo>
                <a:lnTo>
                  <a:pt x="180746" y="70811"/>
                </a:lnTo>
                <a:lnTo>
                  <a:pt x="178971" y="67666"/>
                </a:lnTo>
                <a:lnTo>
                  <a:pt x="175115" y="62289"/>
                </a:lnTo>
                <a:lnTo>
                  <a:pt x="171048" y="57548"/>
                </a:lnTo>
                <a:lnTo>
                  <a:pt x="166887" y="53089"/>
                </a:lnTo>
                <a:lnTo>
                  <a:pt x="158463" y="44477"/>
                </a:lnTo>
                <a:lnTo>
                  <a:pt x="156349" y="42348"/>
                </a:lnTo>
                <a:lnTo>
                  <a:pt x="154234" y="40929"/>
                </a:lnTo>
                <a:lnTo>
                  <a:pt x="148590" y="38932"/>
                </a:lnTo>
                <a:lnTo>
                  <a:pt x="147021" y="38465"/>
                </a:lnTo>
                <a:lnTo>
                  <a:pt x="142765" y="34831"/>
                </a:lnTo>
                <a:lnTo>
                  <a:pt x="140942" y="33801"/>
                </a:lnTo>
                <a:lnTo>
                  <a:pt x="137034" y="32656"/>
                </a:lnTo>
                <a:lnTo>
                  <a:pt x="132943" y="32148"/>
                </a:lnTo>
                <a:lnTo>
                  <a:pt x="128772" y="31922"/>
                </a:lnTo>
                <a:lnTo>
                  <a:pt x="124565" y="31821"/>
                </a:lnTo>
                <a:lnTo>
                  <a:pt x="122454" y="32500"/>
                </a:lnTo>
                <a:lnTo>
                  <a:pt x="116817" y="36121"/>
                </a:lnTo>
                <a:lnTo>
                  <a:pt x="115250" y="37215"/>
                </a:lnTo>
                <a:lnTo>
                  <a:pt x="114833" y="38213"/>
                </a:lnTo>
                <a:lnTo>
                  <a:pt x="114369" y="41202"/>
                </a:lnTo>
                <a:lnTo>
                  <a:pt x="114950" y="42282"/>
                </a:lnTo>
                <a:lnTo>
                  <a:pt x="116045" y="43002"/>
                </a:lnTo>
                <a:close/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2" name="SMARTInkAnnotation300"/>
          <p:cNvSpPr/>
          <p:nvPr/>
        </p:nvSpPr>
        <p:spPr>
          <a:xfrm>
            <a:off x="5772898" y="4032250"/>
            <a:ext cx="12709" cy="57144"/>
          </a:xfrm>
          <a:custGeom>
            <a:avLst/>
            <a:gdLst/>
            <a:ahLst/>
            <a:cxnLst/>
            <a:rect l="0" t="0" r="0" b="0"/>
            <a:pathLst>
              <a:path w="12709" h="57144">
                <a:moveTo>
                  <a:pt x="0" y="0"/>
                </a:moveTo>
                <a:lnTo>
                  <a:pt x="3373" y="3371"/>
                </a:lnTo>
                <a:lnTo>
                  <a:pt x="4366" y="5069"/>
                </a:lnTo>
                <a:lnTo>
                  <a:pt x="5029" y="6907"/>
                </a:lnTo>
                <a:lnTo>
                  <a:pt x="5471" y="8838"/>
                </a:lnTo>
                <a:lnTo>
                  <a:pt x="6471" y="10831"/>
                </a:lnTo>
                <a:lnTo>
                  <a:pt x="7844" y="12865"/>
                </a:lnTo>
                <a:lnTo>
                  <a:pt x="9465" y="14927"/>
                </a:lnTo>
                <a:lnTo>
                  <a:pt x="10546" y="17007"/>
                </a:lnTo>
                <a:lnTo>
                  <a:pt x="11267" y="19099"/>
                </a:lnTo>
                <a:lnTo>
                  <a:pt x="11747" y="21199"/>
                </a:lnTo>
                <a:lnTo>
                  <a:pt x="12067" y="23305"/>
                </a:lnTo>
                <a:lnTo>
                  <a:pt x="12281" y="25414"/>
                </a:lnTo>
                <a:lnTo>
                  <a:pt x="12423" y="27526"/>
                </a:lnTo>
                <a:lnTo>
                  <a:pt x="12518" y="29639"/>
                </a:lnTo>
                <a:lnTo>
                  <a:pt x="12624" y="33869"/>
                </a:lnTo>
                <a:lnTo>
                  <a:pt x="12708" y="57143"/>
                </a:lnTo>
                <a:lnTo>
                  <a:pt x="12708" y="5080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3" name="SMARTInkAnnotation301"/>
          <p:cNvSpPr/>
          <p:nvPr/>
        </p:nvSpPr>
        <p:spPr>
          <a:xfrm>
            <a:off x="5874695" y="3892637"/>
            <a:ext cx="139653" cy="260264"/>
          </a:xfrm>
          <a:custGeom>
            <a:avLst/>
            <a:gdLst/>
            <a:ahLst/>
            <a:cxnLst/>
            <a:rect l="0" t="0" r="0" b="0"/>
            <a:pathLst>
              <a:path w="139653" h="260264">
                <a:moveTo>
                  <a:pt x="95175" y="57063"/>
                </a:moveTo>
                <a:lnTo>
                  <a:pt x="98549" y="57063"/>
                </a:lnTo>
                <a:lnTo>
                  <a:pt x="100248" y="56358"/>
                </a:lnTo>
                <a:lnTo>
                  <a:pt x="104019" y="53692"/>
                </a:lnTo>
                <a:lnTo>
                  <a:pt x="108048" y="50156"/>
                </a:lnTo>
                <a:lnTo>
                  <a:pt x="112192" y="46232"/>
                </a:lnTo>
                <a:lnTo>
                  <a:pt x="119345" y="39235"/>
                </a:lnTo>
                <a:lnTo>
                  <a:pt x="119760" y="38122"/>
                </a:lnTo>
                <a:lnTo>
                  <a:pt x="120222" y="35004"/>
                </a:lnTo>
                <a:lnTo>
                  <a:pt x="119639" y="33185"/>
                </a:lnTo>
                <a:lnTo>
                  <a:pt x="115513" y="27077"/>
                </a:lnTo>
                <a:lnTo>
                  <a:pt x="115088" y="26489"/>
                </a:lnTo>
                <a:lnTo>
                  <a:pt x="114615" y="23954"/>
                </a:lnTo>
                <a:lnTo>
                  <a:pt x="114489" y="22291"/>
                </a:lnTo>
                <a:lnTo>
                  <a:pt x="113699" y="20476"/>
                </a:lnTo>
                <a:lnTo>
                  <a:pt x="109920" y="14551"/>
                </a:lnTo>
                <a:lnTo>
                  <a:pt x="108789" y="10417"/>
                </a:lnTo>
                <a:lnTo>
                  <a:pt x="107781" y="9032"/>
                </a:lnTo>
                <a:lnTo>
                  <a:pt x="106403" y="8109"/>
                </a:lnTo>
                <a:lnTo>
                  <a:pt x="104778" y="7494"/>
                </a:lnTo>
                <a:lnTo>
                  <a:pt x="101091" y="4929"/>
                </a:lnTo>
                <a:lnTo>
                  <a:pt x="99119" y="3257"/>
                </a:lnTo>
                <a:lnTo>
                  <a:pt x="96392" y="2142"/>
                </a:lnTo>
                <a:lnTo>
                  <a:pt x="93162" y="1399"/>
                </a:lnTo>
                <a:lnTo>
                  <a:pt x="89598" y="904"/>
                </a:lnTo>
                <a:lnTo>
                  <a:pt x="86515" y="573"/>
                </a:lnTo>
                <a:lnTo>
                  <a:pt x="83754" y="353"/>
                </a:lnTo>
                <a:lnTo>
                  <a:pt x="81207" y="206"/>
                </a:lnTo>
                <a:lnTo>
                  <a:pt x="76495" y="44"/>
                </a:lnTo>
                <a:lnTo>
                  <a:pt x="74250" y="0"/>
                </a:lnTo>
                <a:lnTo>
                  <a:pt x="71341" y="677"/>
                </a:lnTo>
                <a:lnTo>
                  <a:pt x="67990" y="1833"/>
                </a:lnTo>
                <a:lnTo>
                  <a:pt x="64343" y="3310"/>
                </a:lnTo>
                <a:lnTo>
                  <a:pt x="60501" y="4294"/>
                </a:lnTo>
                <a:lnTo>
                  <a:pt x="56527" y="4950"/>
                </a:lnTo>
                <a:lnTo>
                  <a:pt x="52466" y="5388"/>
                </a:lnTo>
                <a:lnTo>
                  <a:pt x="48347" y="7091"/>
                </a:lnTo>
                <a:lnTo>
                  <a:pt x="44189" y="9637"/>
                </a:lnTo>
                <a:lnTo>
                  <a:pt x="40004" y="12746"/>
                </a:lnTo>
                <a:lnTo>
                  <a:pt x="36509" y="15524"/>
                </a:lnTo>
                <a:lnTo>
                  <a:pt x="33472" y="18081"/>
                </a:lnTo>
                <a:lnTo>
                  <a:pt x="30742" y="20492"/>
                </a:lnTo>
                <a:lnTo>
                  <a:pt x="28216" y="23510"/>
                </a:lnTo>
                <a:lnTo>
                  <a:pt x="25825" y="26933"/>
                </a:lnTo>
                <a:lnTo>
                  <a:pt x="23527" y="30627"/>
                </a:lnTo>
                <a:lnTo>
                  <a:pt x="20582" y="33794"/>
                </a:lnTo>
                <a:lnTo>
                  <a:pt x="17206" y="36612"/>
                </a:lnTo>
                <a:lnTo>
                  <a:pt x="13544" y="39195"/>
                </a:lnTo>
                <a:lnTo>
                  <a:pt x="10397" y="42329"/>
                </a:lnTo>
                <a:lnTo>
                  <a:pt x="7593" y="45829"/>
                </a:lnTo>
                <a:lnTo>
                  <a:pt x="5017" y="49574"/>
                </a:lnTo>
                <a:lnTo>
                  <a:pt x="2155" y="57497"/>
                </a:lnTo>
                <a:lnTo>
                  <a:pt x="884" y="65018"/>
                </a:lnTo>
                <a:lnTo>
                  <a:pt x="318" y="70711"/>
                </a:lnTo>
                <a:lnTo>
                  <a:pt x="67" y="77475"/>
                </a:lnTo>
                <a:lnTo>
                  <a:pt x="0" y="81255"/>
                </a:lnTo>
                <a:lnTo>
                  <a:pt x="661" y="84480"/>
                </a:lnTo>
                <a:lnTo>
                  <a:pt x="3279" y="89944"/>
                </a:lnTo>
                <a:lnTo>
                  <a:pt x="5671" y="92390"/>
                </a:lnTo>
                <a:lnTo>
                  <a:pt x="8678" y="94725"/>
                </a:lnTo>
                <a:lnTo>
                  <a:pt x="12095" y="96988"/>
                </a:lnTo>
                <a:lnTo>
                  <a:pt x="15078" y="98496"/>
                </a:lnTo>
                <a:lnTo>
                  <a:pt x="17774" y="99502"/>
                </a:lnTo>
                <a:lnTo>
                  <a:pt x="20277" y="100172"/>
                </a:lnTo>
                <a:lnTo>
                  <a:pt x="23357" y="100619"/>
                </a:lnTo>
                <a:lnTo>
                  <a:pt x="26823" y="100917"/>
                </a:lnTo>
                <a:lnTo>
                  <a:pt x="30545" y="101116"/>
                </a:lnTo>
                <a:lnTo>
                  <a:pt x="38446" y="101336"/>
                </a:lnTo>
                <a:lnTo>
                  <a:pt x="67669" y="101503"/>
                </a:lnTo>
                <a:lnTo>
                  <a:pt x="71896" y="100801"/>
                </a:lnTo>
                <a:lnTo>
                  <a:pt x="76125" y="99627"/>
                </a:lnTo>
                <a:lnTo>
                  <a:pt x="80357" y="98139"/>
                </a:lnTo>
                <a:lnTo>
                  <a:pt x="84590" y="96441"/>
                </a:lnTo>
                <a:lnTo>
                  <a:pt x="88824" y="94604"/>
                </a:lnTo>
                <a:lnTo>
                  <a:pt x="93059" y="92674"/>
                </a:lnTo>
                <a:lnTo>
                  <a:pt x="96588" y="90681"/>
                </a:lnTo>
                <a:lnTo>
                  <a:pt x="99648" y="88647"/>
                </a:lnTo>
                <a:lnTo>
                  <a:pt x="102392" y="86586"/>
                </a:lnTo>
                <a:lnTo>
                  <a:pt x="105635" y="84506"/>
                </a:lnTo>
                <a:lnTo>
                  <a:pt x="109208" y="82414"/>
                </a:lnTo>
                <a:lnTo>
                  <a:pt x="113002" y="80314"/>
                </a:lnTo>
                <a:lnTo>
                  <a:pt x="116239" y="78208"/>
                </a:lnTo>
                <a:lnTo>
                  <a:pt x="119101" y="76099"/>
                </a:lnTo>
                <a:lnTo>
                  <a:pt x="121716" y="73987"/>
                </a:lnTo>
                <a:lnTo>
                  <a:pt x="124165" y="72579"/>
                </a:lnTo>
                <a:lnTo>
                  <a:pt x="126504" y="71641"/>
                </a:lnTo>
                <a:lnTo>
                  <a:pt x="128769" y="71014"/>
                </a:lnTo>
                <a:lnTo>
                  <a:pt x="130279" y="69892"/>
                </a:lnTo>
                <a:lnTo>
                  <a:pt x="131285" y="68438"/>
                </a:lnTo>
                <a:lnTo>
                  <a:pt x="131957" y="66763"/>
                </a:lnTo>
                <a:lnTo>
                  <a:pt x="136275" y="61034"/>
                </a:lnTo>
                <a:lnTo>
                  <a:pt x="139627" y="57094"/>
                </a:lnTo>
                <a:lnTo>
                  <a:pt x="139652" y="71991"/>
                </a:lnTo>
                <a:lnTo>
                  <a:pt x="137770" y="78044"/>
                </a:lnTo>
                <a:lnTo>
                  <a:pt x="135286" y="85438"/>
                </a:lnTo>
                <a:lnTo>
                  <a:pt x="134182" y="93427"/>
                </a:lnTo>
                <a:lnTo>
                  <a:pt x="133182" y="98240"/>
                </a:lnTo>
                <a:lnTo>
                  <a:pt x="131809" y="103564"/>
                </a:lnTo>
                <a:lnTo>
                  <a:pt x="130188" y="109230"/>
                </a:lnTo>
                <a:lnTo>
                  <a:pt x="129107" y="114419"/>
                </a:lnTo>
                <a:lnTo>
                  <a:pt x="128386" y="119289"/>
                </a:lnTo>
                <a:lnTo>
                  <a:pt x="127906" y="123947"/>
                </a:lnTo>
                <a:lnTo>
                  <a:pt x="127586" y="129169"/>
                </a:lnTo>
                <a:lnTo>
                  <a:pt x="127230" y="140616"/>
                </a:lnTo>
                <a:lnTo>
                  <a:pt x="126428" y="145926"/>
                </a:lnTo>
                <a:lnTo>
                  <a:pt x="125189" y="150877"/>
                </a:lnTo>
                <a:lnTo>
                  <a:pt x="123656" y="155589"/>
                </a:lnTo>
                <a:lnTo>
                  <a:pt x="122635" y="160847"/>
                </a:lnTo>
                <a:lnTo>
                  <a:pt x="121953" y="166469"/>
                </a:lnTo>
                <a:lnTo>
                  <a:pt x="121499" y="172333"/>
                </a:lnTo>
                <a:lnTo>
                  <a:pt x="120491" y="177654"/>
                </a:lnTo>
                <a:lnTo>
                  <a:pt x="119112" y="182613"/>
                </a:lnTo>
                <a:lnTo>
                  <a:pt x="117487" y="187329"/>
                </a:lnTo>
                <a:lnTo>
                  <a:pt x="116404" y="191885"/>
                </a:lnTo>
                <a:lnTo>
                  <a:pt x="115681" y="196334"/>
                </a:lnTo>
                <a:lnTo>
                  <a:pt x="115200" y="200710"/>
                </a:lnTo>
                <a:lnTo>
                  <a:pt x="112782" y="207455"/>
                </a:lnTo>
                <a:lnTo>
                  <a:pt x="111149" y="210240"/>
                </a:lnTo>
                <a:lnTo>
                  <a:pt x="109335" y="217099"/>
                </a:lnTo>
                <a:lnTo>
                  <a:pt x="108529" y="224146"/>
                </a:lnTo>
                <a:lnTo>
                  <a:pt x="108075" y="232080"/>
                </a:lnTo>
                <a:lnTo>
                  <a:pt x="107940" y="238899"/>
                </a:lnTo>
                <a:lnTo>
                  <a:pt x="107883" y="260263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4" name="SMARTInkAnnotation302"/>
          <p:cNvSpPr/>
          <p:nvPr/>
        </p:nvSpPr>
        <p:spPr>
          <a:xfrm>
            <a:off x="5493618" y="4241800"/>
            <a:ext cx="685934" cy="31751"/>
          </a:xfrm>
          <a:custGeom>
            <a:avLst/>
            <a:gdLst/>
            <a:ahLst/>
            <a:cxnLst/>
            <a:rect l="0" t="0" r="0" b="0"/>
            <a:pathLst>
              <a:path w="685934" h="31751">
                <a:moveTo>
                  <a:pt x="25121" y="0"/>
                </a:moveTo>
                <a:lnTo>
                  <a:pt x="21748" y="0"/>
                </a:lnTo>
                <a:lnTo>
                  <a:pt x="20049" y="705"/>
                </a:lnTo>
                <a:lnTo>
                  <a:pt x="18210" y="1881"/>
                </a:lnTo>
                <a:lnTo>
                  <a:pt x="16277" y="3371"/>
                </a:lnTo>
                <a:lnTo>
                  <a:pt x="14283" y="4364"/>
                </a:lnTo>
                <a:lnTo>
                  <a:pt x="12248" y="5026"/>
                </a:lnTo>
                <a:lnTo>
                  <a:pt x="10185" y="5467"/>
                </a:lnTo>
                <a:lnTo>
                  <a:pt x="8810" y="6467"/>
                </a:lnTo>
                <a:lnTo>
                  <a:pt x="7893" y="7839"/>
                </a:lnTo>
                <a:lnTo>
                  <a:pt x="7282" y="9460"/>
                </a:lnTo>
                <a:lnTo>
                  <a:pt x="6169" y="11245"/>
                </a:lnTo>
                <a:lnTo>
                  <a:pt x="4720" y="13141"/>
                </a:lnTo>
                <a:lnTo>
                  <a:pt x="0" y="18704"/>
                </a:lnTo>
                <a:lnTo>
                  <a:pt x="1719" y="18896"/>
                </a:lnTo>
                <a:lnTo>
                  <a:pt x="14828" y="19047"/>
                </a:lnTo>
                <a:lnTo>
                  <a:pt x="16847" y="18342"/>
                </a:lnTo>
                <a:lnTo>
                  <a:pt x="18899" y="17167"/>
                </a:lnTo>
                <a:lnTo>
                  <a:pt x="20973" y="15678"/>
                </a:lnTo>
                <a:lnTo>
                  <a:pt x="23768" y="14686"/>
                </a:lnTo>
                <a:lnTo>
                  <a:pt x="27043" y="14024"/>
                </a:lnTo>
                <a:lnTo>
                  <a:pt x="38399" y="13092"/>
                </a:lnTo>
                <a:lnTo>
                  <a:pt x="54886" y="12778"/>
                </a:lnTo>
                <a:lnTo>
                  <a:pt x="59084" y="12046"/>
                </a:lnTo>
                <a:lnTo>
                  <a:pt x="63296" y="10853"/>
                </a:lnTo>
                <a:lnTo>
                  <a:pt x="67515" y="9352"/>
                </a:lnTo>
                <a:lnTo>
                  <a:pt x="72446" y="8351"/>
                </a:lnTo>
                <a:lnTo>
                  <a:pt x="77850" y="7684"/>
                </a:lnTo>
                <a:lnTo>
                  <a:pt x="95577" y="6745"/>
                </a:lnTo>
                <a:lnTo>
                  <a:pt x="114243" y="6467"/>
                </a:lnTo>
                <a:lnTo>
                  <a:pt x="158564" y="6357"/>
                </a:lnTo>
                <a:lnTo>
                  <a:pt x="165621" y="5649"/>
                </a:lnTo>
                <a:lnTo>
                  <a:pt x="173150" y="4472"/>
                </a:lnTo>
                <a:lnTo>
                  <a:pt x="180993" y="2981"/>
                </a:lnTo>
                <a:lnTo>
                  <a:pt x="189046" y="1987"/>
                </a:lnTo>
                <a:lnTo>
                  <a:pt x="197238" y="1325"/>
                </a:lnTo>
                <a:lnTo>
                  <a:pt x="213165" y="589"/>
                </a:lnTo>
                <a:lnTo>
                  <a:pt x="227303" y="262"/>
                </a:lnTo>
                <a:lnTo>
                  <a:pt x="234746" y="880"/>
                </a:lnTo>
                <a:lnTo>
                  <a:pt x="242530" y="1998"/>
                </a:lnTo>
                <a:lnTo>
                  <a:pt x="250544" y="3449"/>
                </a:lnTo>
                <a:lnTo>
                  <a:pt x="258711" y="4416"/>
                </a:lnTo>
                <a:lnTo>
                  <a:pt x="266979" y="5061"/>
                </a:lnTo>
                <a:lnTo>
                  <a:pt x="283697" y="5777"/>
                </a:lnTo>
                <a:lnTo>
                  <a:pt x="308279" y="6180"/>
                </a:lnTo>
                <a:lnTo>
                  <a:pt x="345828" y="6328"/>
                </a:lnTo>
                <a:lnTo>
                  <a:pt x="354003" y="7041"/>
                </a:lnTo>
                <a:lnTo>
                  <a:pt x="362277" y="8222"/>
                </a:lnTo>
                <a:lnTo>
                  <a:pt x="370617" y="9715"/>
                </a:lnTo>
                <a:lnTo>
                  <a:pt x="379001" y="10710"/>
                </a:lnTo>
                <a:lnTo>
                  <a:pt x="387414" y="11373"/>
                </a:lnTo>
                <a:lnTo>
                  <a:pt x="395847" y="11815"/>
                </a:lnTo>
                <a:lnTo>
                  <a:pt x="403587" y="12815"/>
                </a:lnTo>
                <a:lnTo>
                  <a:pt x="410865" y="14188"/>
                </a:lnTo>
                <a:lnTo>
                  <a:pt x="417835" y="15809"/>
                </a:lnTo>
                <a:lnTo>
                  <a:pt x="425305" y="16889"/>
                </a:lnTo>
                <a:lnTo>
                  <a:pt x="433110" y="17609"/>
                </a:lnTo>
                <a:lnTo>
                  <a:pt x="449313" y="18410"/>
                </a:lnTo>
                <a:lnTo>
                  <a:pt x="465926" y="18766"/>
                </a:lnTo>
                <a:lnTo>
                  <a:pt x="474310" y="19565"/>
                </a:lnTo>
                <a:lnTo>
                  <a:pt x="482724" y="20805"/>
                </a:lnTo>
                <a:lnTo>
                  <a:pt x="491156" y="22337"/>
                </a:lnTo>
                <a:lnTo>
                  <a:pt x="498896" y="23358"/>
                </a:lnTo>
                <a:lnTo>
                  <a:pt x="506175" y="24038"/>
                </a:lnTo>
                <a:lnTo>
                  <a:pt x="520615" y="24795"/>
                </a:lnTo>
                <a:lnTo>
                  <a:pt x="536447" y="25131"/>
                </a:lnTo>
                <a:lnTo>
                  <a:pt x="543915" y="25926"/>
                </a:lnTo>
                <a:lnTo>
                  <a:pt x="551013" y="27162"/>
                </a:lnTo>
                <a:lnTo>
                  <a:pt x="557863" y="28691"/>
                </a:lnTo>
                <a:lnTo>
                  <a:pt x="564547" y="29711"/>
                </a:lnTo>
                <a:lnTo>
                  <a:pt x="571122" y="30390"/>
                </a:lnTo>
                <a:lnTo>
                  <a:pt x="590494" y="31347"/>
                </a:lnTo>
                <a:lnTo>
                  <a:pt x="609647" y="31630"/>
                </a:lnTo>
                <a:lnTo>
                  <a:pt x="685933" y="3175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5" name="SMARTInkAnnotation303"/>
          <p:cNvSpPr/>
          <p:nvPr/>
        </p:nvSpPr>
        <p:spPr>
          <a:xfrm>
            <a:off x="5506141" y="4527550"/>
            <a:ext cx="133299" cy="152375"/>
          </a:xfrm>
          <a:custGeom>
            <a:avLst/>
            <a:gdLst/>
            <a:ahLst/>
            <a:cxnLst/>
            <a:rect l="0" t="0" r="0" b="0"/>
            <a:pathLst>
              <a:path w="133299" h="152375">
                <a:moveTo>
                  <a:pt x="101554" y="6350"/>
                </a:moveTo>
                <a:lnTo>
                  <a:pt x="98181" y="2979"/>
                </a:lnTo>
                <a:lnTo>
                  <a:pt x="96481" y="1986"/>
                </a:lnTo>
                <a:lnTo>
                  <a:pt x="92710" y="883"/>
                </a:lnTo>
                <a:lnTo>
                  <a:pt x="88903" y="175"/>
                </a:lnTo>
                <a:lnTo>
                  <a:pt x="85812" y="78"/>
                </a:lnTo>
                <a:lnTo>
                  <a:pt x="82442" y="16"/>
                </a:lnTo>
                <a:lnTo>
                  <a:pt x="58046" y="0"/>
                </a:lnTo>
                <a:lnTo>
                  <a:pt x="53991" y="3371"/>
                </a:lnTo>
                <a:lnTo>
                  <a:pt x="52195" y="4364"/>
                </a:lnTo>
                <a:lnTo>
                  <a:pt x="48318" y="5467"/>
                </a:lnTo>
                <a:lnTo>
                  <a:pt x="44241" y="7839"/>
                </a:lnTo>
                <a:lnTo>
                  <a:pt x="40076" y="11245"/>
                </a:lnTo>
                <a:lnTo>
                  <a:pt x="37976" y="13141"/>
                </a:lnTo>
                <a:lnTo>
                  <a:pt x="35871" y="15111"/>
                </a:lnTo>
                <a:lnTo>
                  <a:pt x="33761" y="17835"/>
                </a:lnTo>
                <a:lnTo>
                  <a:pt x="31649" y="21063"/>
                </a:lnTo>
                <a:lnTo>
                  <a:pt x="29535" y="24625"/>
                </a:lnTo>
                <a:lnTo>
                  <a:pt x="27419" y="28411"/>
                </a:lnTo>
                <a:lnTo>
                  <a:pt x="23186" y="36380"/>
                </a:lnTo>
                <a:lnTo>
                  <a:pt x="4127" y="74093"/>
                </a:lnTo>
                <a:lnTo>
                  <a:pt x="2715" y="78324"/>
                </a:lnTo>
                <a:lnTo>
                  <a:pt x="1774" y="82555"/>
                </a:lnTo>
                <a:lnTo>
                  <a:pt x="1145" y="86786"/>
                </a:lnTo>
                <a:lnTo>
                  <a:pt x="727" y="91018"/>
                </a:lnTo>
                <a:lnTo>
                  <a:pt x="448" y="95252"/>
                </a:lnTo>
                <a:lnTo>
                  <a:pt x="262" y="99484"/>
                </a:lnTo>
                <a:lnTo>
                  <a:pt x="56" y="107950"/>
                </a:lnTo>
                <a:lnTo>
                  <a:pt x="0" y="112183"/>
                </a:lnTo>
                <a:lnTo>
                  <a:pt x="670" y="116417"/>
                </a:lnTo>
                <a:lnTo>
                  <a:pt x="1822" y="120650"/>
                </a:lnTo>
                <a:lnTo>
                  <a:pt x="3296" y="124883"/>
                </a:lnTo>
                <a:lnTo>
                  <a:pt x="4279" y="128411"/>
                </a:lnTo>
                <a:lnTo>
                  <a:pt x="4934" y="131468"/>
                </a:lnTo>
                <a:lnTo>
                  <a:pt x="5371" y="134212"/>
                </a:lnTo>
                <a:lnTo>
                  <a:pt x="7074" y="136747"/>
                </a:lnTo>
                <a:lnTo>
                  <a:pt x="9622" y="139142"/>
                </a:lnTo>
                <a:lnTo>
                  <a:pt x="17109" y="144685"/>
                </a:lnTo>
                <a:lnTo>
                  <a:pt x="19135" y="145845"/>
                </a:lnTo>
                <a:lnTo>
                  <a:pt x="25152" y="149017"/>
                </a:lnTo>
                <a:lnTo>
                  <a:pt x="28734" y="150144"/>
                </a:lnTo>
                <a:lnTo>
                  <a:pt x="32533" y="150896"/>
                </a:lnTo>
                <a:lnTo>
                  <a:pt x="36478" y="151397"/>
                </a:lnTo>
                <a:lnTo>
                  <a:pt x="39814" y="151731"/>
                </a:lnTo>
                <a:lnTo>
                  <a:pt x="42744" y="151955"/>
                </a:lnTo>
                <a:lnTo>
                  <a:pt x="45404" y="152103"/>
                </a:lnTo>
                <a:lnTo>
                  <a:pt x="52124" y="152268"/>
                </a:lnTo>
                <a:lnTo>
                  <a:pt x="67943" y="152374"/>
                </a:lnTo>
                <a:lnTo>
                  <a:pt x="71380" y="151677"/>
                </a:lnTo>
                <a:lnTo>
                  <a:pt x="74379" y="150507"/>
                </a:lnTo>
                <a:lnTo>
                  <a:pt x="77083" y="149021"/>
                </a:lnTo>
                <a:lnTo>
                  <a:pt x="87636" y="143559"/>
                </a:lnTo>
                <a:lnTo>
                  <a:pt x="99705" y="137472"/>
                </a:lnTo>
                <a:lnTo>
                  <a:pt x="103145" y="135393"/>
                </a:lnTo>
                <a:lnTo>
                  <a:pt x="106145" y="133301"/>
                </a:lnTo>
                <a:lnTo>
                  <a:pt x="108850" y="131201"/>
                </a:lnTo>
                <a:lnTo>
                  <a:pt x="111360" y="129094"/>
                </a:lnTo>
                <a:lnTo>
                  <a:pt x="113739" y="126985"/>
                </a:lnTo>
                <a:lnTo>
                  <a:pt x="118266" y="122760"/>
                </a:lnTo>
                <a:lnTo>
                  <a:pt x="122630" y="118530"/>
                </a:lnTo>
                <a:lnTo>
                  <a:pt x="124077" y="115709"/>
                </a:lnTo>
                <a:lnTo>
                  <a:pt x="125041" y="112417"/>
                </a:lnTo>
                <a:lnTo>
                  <a:pt x="125684" y="108811"/>
                </a:lnTo>
                <a:lnTo>
                  <a:pt x="126818" y="104997"/>
                </a:lnTo>
                <a:lnTo>
                  <a:pt x="128281" y="101042"/>
                </a:lnTo>
                <a:lnTo>
                  <a:pt x="129962" y="96995"/>
                </a:lnTo>
                <a:lnTo>
                  <a:pt x="131083" y="93591"/>
                </a:lnTo>
                <a:lnTo>
                  <a:pt x="131830" y="90616"/>
                </a:lnTo>
                <a:lnTo>
                  <a:pt x="132328" y="87927"/>
                </a:lnTo>
                <a:lnTo>
                  <a:pt x="132660" y="84724"/>
                </a:lnTo>
                <a:lnTo>
                  <a:pt x="132881" y="81177"/>
                </a:lnTo>
                <a:lnTo>
                  <a:pt x="133126" y="74179"/>
                </a:lnTo>
                <a:lnTo>
                  <a:pt x="133266" y="65567"/>
                </a:lnTo>
                <a:lnTo>
                  <a:pt x="133298" y="58304"/>
                </a:lnTo>
                <a:lnTo>
                  <a:pt x="132601" y="55097"/>
                </a:lnTo>
                <a:lnTo>
                  <a:pt x="131430" y="52253"/>
                </a:lnTo>
                <a:lnTo>
                  <a:pt x="129942" y="49652"/>
                </a:lnTo>
                <a:lnTo>
                  <a:pt x="128952" y="47213"/>
                </a:lnTo>
                <a:lnTo>
                  <a:pt x="127851" y="42620"/>
                </a:lnTo>
                <a:lnTo>
                  <a:pt x="127361" y="38228"/>
                </a:lnTo>
                <a:lnTo>
                  <a:pt x="127231" y="36068"/>
                </a:lnTo>
                <a:lnTo>
                  <a:pt x="126438" y="33218"/>
                </a:lnTo>
                <a:lnTo>
                  <a:pt x="125204" y="29906"/>
                </a:lnTo>
                <a:lnTo>
                  <a:pt x="121522" y="21194"/>
                </a:lnTo>
                <a:lnTo>
                  <a:pt x="119136" y="18121"/>
                </a:lnTo>
                <a:lnTo>
                  <a:pt x="117511" y="16315"/>
                </a:lnTo>
                <a:lnTo>
                  <a:pt x="116428" y="14404"/>
                </a:lnTo>
                <a:lnTo>
                  <a:pt x="115224" y="10400"/>
                </a:lnTo>
                <a:lnTo>
                  <a:pt x="114452" y="6445"/>
                </a:lnTo>
                <a:lnTo>
                  <a:pt x="114318" y="2223"/>
                </a:lnTo>
                <a:lnTo>
                  <a:pt x="114262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6" name="SMARTInkAnnotation304"/>
          <p:cNvSpPr/>
          <p:nvPr/>
        </p:nvSpPr>
        <p:spPr>
          <a:xfrm>
            <a:off x="5766544" y="4711909"/>
            <a:ext cx="19061" cy="18842"/>
          </a:xfrm>
          <a:custGeom>
            <a:avLst/>
            <a:gdLst/>
            <a:ahLst/>
            <a:cxnLst/>
            <a:rect l="0" t="0" r="0" b="0"/>
            <a:pathLst>
              <a:path w="19061" h="18842">
                <a:moveTo>
                  <a:pt x="12707" y="12491"/>
                </a:moveTo>
                <a:lnTo>
                  <a:pt x="18179" y="12491"/>
                </a:lnTo>
                <a:lnTo>
                  <a:pt x="18473" y="13196"/>
                </a:lnTo>
                <a:lnTo>
                  <a:pt x="18669" y="14372"/>
                </a:lnTo>
                <a:lnTo>
                  <a:pt x="18800" y="15862"/>
                </a:lnTo>
                <a:lnTo>
                  <a:pt x="18887" y="14738"/>
                </a:lnTo>
                <a:lnTo>
                  <a:pt x="19060" y="0"/>
                </a:lnTo>
                <a:lnTo>
                  <a:pt x="18354" y="636"/>
                </a:lnTo>
                <a:lnTo>
                  <a:pt x="13590" y="5277"/>
                </a:lnTo>
                <a:lnTo>
                  <a:pt x="13296" y="6270"/>
                </a:lnTo>
                <a:lnTo>
                  <a:pt x="13100" y="7638"/>
                </a:lnTo>
                <a:lnTo>
                  <a:pt x="12969" y="9256"/>
                </a:lnTo>
                <a:lnTo>
                  <a:pt x="12176" y="10334"/>
                </a:lnTo>
                <a:lnTo>
                  <a:pt x="10941" y="11053"/>
                </a:lnTo>
                <a:lnTo>
                  <a:pt x="7260" y="12207"/>
                </a:lnTo>
                <a:lnTo>
                  <a:pt x="6252" y="13007"/>
                </a:lnTo>
                <a:lnTo>
                  <a:pt x="4873" y="14246"/>
                </a:lnTo>
                <a:lnTo>
                  <a:pt x="0" y="18841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7" name="SMARTInkAnnotation305"/>
          <p:cNvSpPr/>
          <p:nvPr/>
        </p:nvSpPr>
        <p:spPr>
          <a:xfrm>
            <a:off x="5868508" y="4533900"/>
            <a:ext cx="107717" cy="126921"/>
          </a:xfrm>
          <a:custGeom>
            <a:avLst/>
            <a:gdLst/>
            <a:ahLst/>
            <a:cxnLst/>
            <a:rect l="0" t="0" r="0" b="0"/>
            <a:pathLst>
              <a:path w="107717" h="126921">
                <a:moveTo>
                  <a:pt x="37822" y="0"/>
                </a:moveTo>
                <a:lnTo>
                  <a:pt x="21680" y="0"/>
                </a:lnTo>
                <a:lnTo>
                  <a:pt x="24940" y="0"/>
                </a:lnTo>
                <a:lnTo>
                  <a:pt x="19629" y="0"/>
                </a:lnTo>
                <a:lnTo>
                  <a:pt x="19339" y="705"/>
                </a:lnTo>
                <a:lnTo>
                  <a:pt x="18932" y="4364"/>
                </a:lnTo>
                <a:lnTo>
                  <a:pt x="18837" y="5467"/>
                </a:lnTo>
                <a:lnTo>
                  <a:pt x="19517" y="5761"/>
                </a:lnTo>
                <a:lnTo>
                  <a:pt x="22156" y="6088"/>
                </a:lnTo>
                <a:lnTo>
                  <a:pt x="23849" y="6175"/>
                </a:lnTo>
                <a:lnTo>
                  <a:pt x="27611" y="6272"/>
                </a:lnTo>
                <a:lnTo>
                  <a:pt x="33699" y="6327"/>
                </a:lnTo>
                <a:lnTo>
                  <a:pt x="35779" y="7040"/>
                </a:lnTo>
                <a:lnTo>
                  <a:pt x="37872" y="8221"/>
                </a:lnTo>
                <a:lnTo>
                  <a:pt x="39973" y="9714"/>
                </a:lnTo>
                <a:lnTo>
                  <a:pt x="42080" y="10709"/>
                </a:lnTo>
                <a:lnTo>
                  <a:pt x="44191" y="11373"/>
                </a:lnTo>
                <a:lnTo>
                  <a:pt x="46304" y="11815"/>
                </a:lnTo>
                <a:lnTo>
                  <a:pt x="48419" y="12110"/>
                </a:lnTo>
                <a:lnTo>
                  <a:pt x="50534" y="12307"/>
                </a:lnTo>
                <a:lnTo>
                  <a:pt x="52651" y="12438"/>
                </a:lnTo>
                <a:lnTo>
                  <a:pt x="58767" y="12584"/>
                </a:lnTo>
                <a:lnTo>
                  <a:pt x="62376" y="12622"/>
                </a:lnTo>
                <a:lnTo>
                  <a:pt x="65488" y="13353"/>
                </a:lnTo>
                <a:lnTo>
                  <a:pt x="68267" y="14547"/>
                </a:lnTo>
                <a:lnTo>
                  <a:pt x="70827" y="16047"/>
                </a:lnTo>
                <a:lnTo>
                  <a:pt x="73239" y="17048"/>
                </a:lnTo>
                <a:lnTo>
                  <a:pt x="75554" y="17716"/>
                </a:lnTo>
                <a:lnTo>
                  <a:pt x="80968" y="18786"/>
                </a:lnTo>
                <a:lnTo>
                  <a:pt x="83591" y="18933"/>
                </a:lnTo>
                <a:lnTo>
                  <a:pt x="85279" y="18972"/>
                </a:lnTo>
                <a:lnTo>
                  <a:pt x="86404" y="19703"/>
                </a:lnTo>
                <a:lnTo>
                  <a:pt x="87154" y="20896"/>
                </a:lnTo>
                <a:lnTo>
                  <a:pt x="88358" y="24510"/>
                </a:lnTo>
                <a:lnTo>
                  <a:pt x="88522" y="26886"/>
                </a:lnTo>
                <a:lnTo>
                  <a:pt x="88567" y="28507"/>
                </a:lnTo>
                <a:lnTo>
                  <a:pt x="87889" y="30294"/>
                </a:lnTo>
                <a:lnTo>
                  <a:pt x="85255" y="34160"/>
                </a:lnTo>
                <a:lnTo>
                  <a:pt x="83565" y="36179"/>
                </a:lnTo>
                <a:lnTo>
                  <a:pt x="81731" y="38231"/>
                </a:lnTo>
                <a:lnTo>
                  <a:pt x="77811" y="42391"/>
                </a:lnTo>
                <a:lnTo>
                  <a:pt x="73715" y="46592"/>
                </a:lnTo>
                <a:lnTo>
                  <a:pt x="70929" y="48700"/>
                </a:lnTo>
                <a:lnTo>
                  <a:pt x="67660" y="50811"/>
                </a:lnTo>
                <a:lnTo>
                  <a:pt x="64068" y="52924"/>
                </a:lnTo>
                <a:lnTo>
                  <a:pt x="60967" y="55039"/>
                </a:lnTo>
                <a:lnTo>
                  <a:pt x="58194" y="57153"/>
                </a:lnTo>
                <a:lnTo>
                  <a:pt x="55639" y="59268"/>
                </a:lnTo>
                <a:lnTo>
                  <a:pt x="52524" y="61385"/>
                </a:lnTo>
                <a:lnTo>
                  <a:pt x="49035" y="63501"/>
                </a:lnTo>
                <a:lnTo>
                  <a:pt x="45298" y="65617"/>
                </a:lnTo>
                <a:lnTo>
                  <a:pt x="42100" y="67734"/>
                </a:lnTo>
                <a:lnTo>
                  <a:pt x="39262" y="69850"/>
                </a:lnTo>
                <a:lnTo>
                  <a:pt x="36665" y="71967"/>
                </a:lnTo>
                <a:lnTo>
                  <a:pt x="34227" y="73378"/>
                </a:lnTo>
                <a:lnTo>
                  <a:pt x="31895" y="74319"/>
                </a:lnTo>
                <a:lnTo>
                  <a:pt x="29635" y="74946"/>
                </a:lnTo>
                <a:lnTo>
                  <a:pt x="26716" y="76069"/>
                </a:lnTo>
                <a:lnTo>
                  <a:pt x="23359" y="77524"/>
                </a:lnTo>
                <a:lnTo>
                  <a:pt x="19708" y="79199"/>
                </a:lnTo>
                <a:lnTo>
                  <a:pt x="16568" y="81021"/>
                </a:lnTo>
                <a:lnTo>
                  <a:pt x="13769" y="82942"/>
                </a:lnTo>
                <a:lnTo>
                  <a:pt x="11197" y="84928"/>
                </a:lnTo>
                <a:lnTo>
                  <a:pt x="9482" y="86958"/>
                </a:lnTo>
                <a:lnTo>
                  <a:pt x="8339" y="89016"/>
                </a:lnTo>
                <a:lnTo>
                  <a:pt x="7577" y="91094"/>
                </a:lnTo>
                <a:lnTo>
                  <a:pt x="6363" y="92479"/>
                </a:lnTo>
                <a:lnTo>
                  <a:pt x="4847" y="93403"/>
                </a:lnTo>
                <a:lnTo>
                  <a:pt x="3131" y="94019"/>
                </a:lnTo>
                <a:lnTo>
                  <a:pt x="1987" y="95135"/>
                </a:lnTo>
                <a:lnTo>
                  <a:pt x="1225" y="96584"/>
                </a:lnTo>
                <a:lnTo>
                  <a:pt x="376" y="100076"/>
                </a:lnTo>
                <a:lnTo>
                  <a:pt x="0" y="103980"/>
                </a:lnTo>
                <a:lnTo>
                  <a:pt x="605" y="105304"/>
                </a:lnTo>
                <a:lnTo>
                  <a:pt x="1715" y="106186"/>
                </a:lnTo>
                <a:lnTo>
                  <a:pt x="3162" y="106774"/>
                </a:lnTo>
                <a:lnTo>
                  <a:pt x="4831" y="107871"/>
                </a:lnTo>
                <a:lnTo>
                  <a:pt x="6651" y="109309"/>
                </a:lnTo>
                <a:lnTo>
                  <a:pt x="8569" y="110973"/>
                </a:lnTo>
                <a:lnTo>
                  <a:pt x="9849" y="112787"/>
                </a:lnTo>
                <a:lnTo>
                  <a:pt x="11270" y="116685"/>
                </a:lnTo>
                <a:lnTo>
                  <a:pt x="12354" y="118007"/>
                </a:lnTo>
                <a:lnTo>
                  <a:pt x="13784" y="118888"/>
                </a:lnTo>
                <a:lnTo>
                  <a:pt x="15443" y="119475"/>
                </a:lnTo>
                <a:lnTo>
                  <a:pt x="17961" y="119867"/>
                </a:lnTo>
                <a:lnTo>
                  <a:pt x="21052" y="120128"/>
                </a:lnTo>
                <a:lnTo>
                  <a:pt x="24524" y="120302"/>
                </a:lnTo>
                <a:lnTo>
                  <a:pt x="27545" y="121124"/>
                </a:lnTo>
                <a:lnTo>
                  <a:pt x="30265" y="122377"/>
                </a:lnTo>
                <a:lnTo>
                  <a:pt x="32784" y="123918"/>
                </a:lnTo>
                <a:lnTo>
                  <a:pt x="35170" y="124945"/>
                </a:lnTo>
                <a:lnTo>
                  <a:pt x="37466" y="125630"/>
                </a:lnTo>
                <a:lnTo>
                  <a:pt x="39703" y="126087"/>
                </a:lnTo>
                <a:lnTo>
                  <a:pt x="42606" y="126391"/>
                </a:lnTo>
                <a:lnTo>
                  <a:pt x="45953" y="126594"/>
                </a:lnTo>
                <a:lnTo>
                  <a:pt x="52733" y="126820"/>
                </a:lnTo>
                <a:lnTo>
                  <a:pt x="58098" y="126920"/>
                </a:lnTo>
                <a:lnTo>
                  <a:pt x="61223" y="126241"/>
                </a:lnTo>
                <a:lnTo>
                  <a:pt x="64719" y="125083"/>
                </a:lnTo>
                <a:lnTo>
                  <a:pt x="68461" y="123605"/>
                </a:lnTo>
                <a:lnTo>
                  <a:pt x="71662" y="122620"/>
                </a:lnTo>
                <a:lnTo>
                  <a:pt x="74503" y="121963"/>
                </a:lnTo>
                <a:lnTo>
                  <a:pt x="77102" y="121526"/>
                </a:lnTo>
                <a:lnTo>
                  <a:pt x="79541" y="121234"/>
                </a:lnTo>
                <a:lnTo>
                  <a:pt x="81873" y="121040"/>
                </a:lnTo>
                <a:lnTo>
                  <a:pt x="84133" y="120909"/>
                </a:lnTo>
                <a:lnTo>
                  <a:pt x="86346" y="120117"/>
                </a:lnTo>
                <a:lnTo>
                  <a:pt x="88527" y="118884"/>
                </a:lnTo>
                <a:lnTo>
                  <a:pt x="90688" y="117356"/>
                </a:lnTo>
                <a:lnTo>
                  <a:pt x="93540" y="116337"/>
                </a:lnTo>
                <a:lnTo>
                  <a:pt x="96853" y="115658"/>
                </a:lnTo>
                <a:lnTo>
                  <a:pt x="107716" y="11430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8" name="SMARTInkAnnotation306"/>
          <p:cNvSpPr/>
          <p:nvPr/>
        </p:nvSpPr>
        <p:spPr>
          <a:xfrm>
            <a:off x="6040679" y="4533900"/>
            <a:ext cx="75334" cy="139614"/>
          </a:xfrm>
          <a:custGeom>
            <a:avLst/>
            <a:gdLst/>
            <a:ahLst/>
            <a:cxnLst/>
            <a:rect l="0" t="0" r="0" b="0"/>
            <a:pathLst>
              <a:path w="75334" h="139614">
                <a:moveTo>
                  <a:pt x="37209" y="0"/>
                </a:moveTo>
                <a:lnTo>
                  <a:pt x="37209" y="8838"/>
                </a:lnTo>
                <a:lnTo>
                  <a:pt x="37914" y="10125"/>
                </a:lnTo>
                <a:lnTo>
                  <a:pt x="39092" y="10983"/>
                </a:lnTo>
                <a:lnTo>
                  <a:pt x="42680" y="12360"/>
                </a:lnTo>
                <a:lnTo>
                  <a:pt x="42268" y="13179"/>
                </a:lnTo>
                <a:lnTo>
                  <a:pt x="39928" y="15970"/>
                </a:lnTo>
                <a:lnTo>
                  <a:pt x="36535" y="19563"/>
                </a:lnTo>
                <a:lnTo>
                  <a:pt x="34642" y="21508"/>
                </a:lnTo>
                <a:lnTo>
                  <a:pt x="33379" y="23511"/>
                </a:lnTo>
                <a:lnTo>
                  <a:pt x="31977" y="27618"/>
                </a:lnTo>
                <a:lnTo>
                  <a:pt x="30897" y="29701"/>
                </a:lnTo>
                <a:lnTo>
                  <a:pt x="29471" y="31795"/>
                </a:lnTo>
                <a:lnTo>
                  <a:pt x="27815" y="33897"/>
                </a:lnTo>
                <a:lnTo>
                  <a:pt x="26004" y="36003"/>
                </a:lnTo>
                <a:lnTo>
                  <a:pt x="24090" y="38113"/>
                </a:lnTo>
                <a:lnTo>
                  <a:pt x="20083" y="42339"/>
                </a:lnTo>
                <a:lnTo>
                  <a:pt x="15947" y="46569"/>
                </a:lnTo>
                <a:lnTo>
                  <a:pt x="13856" y="49390"/>
                </a:lnTo>
                <a:lnTo>
                  <a:pt x="11757" y="52683"/>
                </a:lnTo>
                <a:lnTo>
                  <a:pt x="9651" y="56288"/>
                </a:lnTo>
                <a:lnTo>
                  <a:pt x="8246" y="59398"/>
                </a:lnTo>
                <a:lnTo>
                  <a:pt x="7310" y="62176"/>
                </a:lnTo>
                <a:lnTo>
                  <a:pt x="6687" y="64734"/>
                </a:lnTo>
                <a:lnTo>
                  <a:pt x="6271" y="67145"/>
                </a:lnTo>
                <a:lnTo>
                  <a:pt x="5993" y="69458"/>
                </a:lnTo>
                <a:lnTo>
                  <a:pt x="5808" y="71705"/>
                </a:lnTo>
                <a:lnTo>
                  <a:pt x="4978" y="73909"/>
                </a:lnTo>
                <a:lnTo>
                  <a:pt x="3720" y="76084"/>
                </a:lnTo>
                <a:lnTo>
                  <a:pt x="2175" y="78239"/>
                </a:lnTo>
                <a:lnTo>
                  <a:pt x="1145" y="81087"/>
                </a:lnTo>
                <a:lnTo>
                  <a:pt x="458" y="84397"/>
                </a:lnTo>
                <a:lnTo>
                  <a:pt x="0" y="88014"/>
                </a:lnTo>
                <a:lnTo>
                  <a:pt x="401" y="91132"/>
                </a:lnTo>
                <a:lnTo>
                  <a:pt x="1374" y="93916"/>
                </a:lnTo>
                <a:lnTo>
                  <a:pt x="2729" y="96477"/>
                </a:lnTo>
                <a:lnTo>
                  <a:pt x="3632" y="98890"/>
                </a:lnTo>
                <a:lnTo>
                  <a:pt x="4234" y="101205"/>
                </a:lnTo>
                <a:lnTo>
                  <a:pt x="4636" y="103453"/>
                </a:lnTo>
                <a:lnTo>
                  <a:pt x="4904" y="105657"/>
                </a:lnTo>
                <a:lnTo>
                  <a:pt x="5201" y="109989"/>
                </a:lnTo>
                <a:lnTo>
                  <a:pt x="5986" y="112131"/>
                </a:lnTo>
                <a:lnTo>
                  <a:pt x="7215" y="114265"/>
                </a:lnTo>
                <a:lnTo>
                  <a:pt x="8741" y="116393"/>
                </a:lnTo>
                <a:lnTo>
                  <a:pt x="10464" y="118518"/>
                </a:lnTo>
                <a:lnTo>
                  <a:pt x="12319" y="120640"/>
                </a:lnTo>
                <a:lnTo>
                  <a:pt x="14261" y="122760"/>
                </a:lnTo>
                <a:lnTo>
                  <a:pt x="18303" y="126997"/>
                </a:lnTo>
                <a:lnTo>
                  <a:pt x="20368" y="129114"/>
                </a:lnTo>
                <a:lnTo>
                  <a:pt x="22452" y="130527"/>
                </a:lnTo>
                <a:lnTo>
                  <a:pt x="24547" y="131468"/>
                </a:lnTo>
                <a:lnTo>
                  <a:pt x="26649" y="132095"/>
                </a:lnTo>
                <a:lnTo>
                  <a:pt x="28758" y="133219"/>
                </a:lnTo>
                <a:lnTo>
                  <a:pt x="30869" y="134674"/>
                </a:lnTo>
                <a:lnTo>
                  <a:pt x="32982" y="136349"/>
                </a:lnTo>
                <a:lnTo>
                  <a:pt x="35096" y="137466"/>
                </a:lnTo>
                <a:lnTo>
                  <a:pt x="37212" y="138211"/>
                </a:lnTo>
                <a:lnTo>
                  <a:pt x="39329" y="138707"/>
                </a:lnTo>
                <a:lnTo>
                  <a:pt x="41447" y="139038"/>
                </a:lnTo>
                <a:lnTo>
                  <a:pt x="43564" y="139258"/>
                </a:lnTo>
                <a:lnTo>
                  <a:pt x="45682" y="139406"/>
                </a:lnTo>
                <a:lnTo>
                  <a:pt x="47799" y="139504"/>
                </a:lnTo>
                <a:lnTo>
                  <a:pt x="52035" y="139613"/>
                </a:lnTo>
                <a:lnTo>
                  <a:pt x="54153" y="138936"/>
                </a:lnTo>
                <a:lnTo>
                  <a:pt x="56271" y="137780"/>
                </a:lnTo>
                <a:lnTo>
                  <a:pt x="58389" y="136303"/>
                </a:lnTo>
                <a:lnTo>
                  <a:pt x="60506" y="135319"/>
                </a:lnTo>
                <a:lnTo>
                  <a:pt x="62624" y="134663"/>
                </a:lnTo>
                <a:lnTo>
                  <a:pt x="64743" y="134225"/>
                </a:lnTo>
                <a:lnTo>
                  <a:pt x="66860" y="133228"/>
                </a:lnTo>
                <a:lnTo>
                  <a:pt x="68979" y="131857"/>
                </a:lnTo>
                <a:lnTo>
                  <a:pt x="75333" y="12700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9" name="SMARTInkAnnotation307"/>
          <p:cNvSpPr/>
          <p:nvPr/>
        </p:nvSpPr>
        <p:spPr>
          <a:xfrm>
            <a:off x="6090595" y="4546600"/>
            <a:ext cx="95311" cy="234951"/>
          </a:xfrm>
          <a:custGeom>
            <a:avLst/>
            <a:gdLst/>
            <a:ahLst/>
            <a:cxnLst/>
            <a:rect l="0" t="0" r="0" b="0"/>
            <a:pathLst>
              <a:path w="95311" h="234951">
                <a:moveTo>
                  <a:pt x="95310" y="0"/>
                </a:moveTo>
                <a:lnTo>
                  <a:pt x="95310" y="14926"/>
                </a:lnTo>
                <a:lnTo>
                  <a:pt x="94604" y="17007"/>
                </a:lnTo>
                <a:lnTo>
                  <a:pt x="91937" y="21199"/>
                </a:lnTo>
                <a:lnTo>
                  <a:pt x="90280" y="27296"/>
                </a:lnTo>
                <a:lnTo>
                  <a:pt x="89839" y="30897"/>
                </a:lnTo>
                <a:lnTo>
                  <a:pt x="88839" y="34709"/>
                </a:lnTo>
                <a:lnTo>
                  <a:pt x="87466" y="38662"/>
                </a:lnTo>
                <a:lnTo>
                  <a:pt x="85845" y="42708"/>
                </a:lnTo>
                <a:lnTo>
                  <a:pt x="84058" y="46817"/>
                </a:lnTo>
                <a:lnTo>
                  <a:pt x="80190" y="55144"/>
                </a:lnTo>
                <a:lnTo>
                  <a:pt x="67750" y="80443"/>
                </a:lnTo>
                <a:lnTo>
                  <a:pt x="65641" y="85379"/>
                </a:lnTo>
                <a:lnTo>
                  <a:pt x="63529" y="90786"/>
                </a:lnTo>
                <a:lnTo>
                  <a:pt x="61414" y="96507"/>
                </a:lnTo>
                <a:lnTo>
                  <a:pt x="59299" y="101732"/>
                </a:lnTo>
                <a:lnTo>
                  <a:pt x="57183" y="106628"/>
                </a:lnTo>
                <a:lnTo>
                  <a:pt x="55066" y="111302"/>
                </a:lnTo>
                <a:lnTo>
                  <a:pt x="52949" y="116534"/>
                </a:lnTo>
                <a:lnTo>
                  <a:pt x="48714" y="127993"/>
                </a:lnTo>
                <a:lnTo>
                  <a:pt x="45890" y="133307"/>
                </a:lnTo>
                <a:lnTo>
                  <a:pt x="42595" y="138260"/>
                </a:lnTo>
                <a:lnTo>
                  <a:pt x="38986" y="142973"/>
                </a:lnTo>
                <a:lnTo>
                  <a:pt x="35876" y="148232"/>
                </a:lnTo>
                <a:lnTo>
                  <a:pt x="33095" y="153855"/>
                </a:lnTo>
                <a:lnTo>
                  <a:pt x="28123" y="165041"/>
                </a:lnTo>
                <a:lnTo>
                  <a:pt x="23560" y="174716"/>
                </a:lnTo>
                <a:lnTo>
                  <a:pt x="21354" y="178566"/>
                </a:lnTo>
                <a:lnTo>
                  <a:pt x="19178" y="181839"/>
                </a:lnTo>
                <a:lnTo>
                  <a:pt x="17022" y="184726"/>
                </a:lnTo>
                <a:lnTo>
                  <a:pt x="14878" y="188062"/>
                </a:lnTo>
                <a:lnTo>
                  <a:pt x="12743" y="191696"/>
                </a:lnTo>
                <a:lnTo>
                  <a:pt x="10613" y="195531"/>
                </a:lnTo>
                <a:lnTo>
                  <a:pt x="9194" y="199498"/>
                </a:lnTo>
                <a:lnTo>
                  <a:pt x="8247" y="203554"/>
                </a:lnTo>
                <a:lnTo>
                  <a:pt x="7616" y="207669"/>
                </a:lnTo>
                <a:lnTo>
                  <a:pt x="6915" y="214124"/>
                </a:lnTo>
                <a:lnTo>
                  <a:pt x="6729" y="216832"/>
                </a:lnTo>
                <a:lnTo>
                  <a:pt x="5898" y="219344"/>
                </a:lnTo>
                <a:lnTo>
                  <a:pt x="3092" y="224016"/>
                </a:lnTo>
                <a:lnTo>
                  <a:pt x="1375" y="228444"/>
                </a:lnTo>
                <a:lnTo>
                  <a:pt x="0" y="23495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0" name="SMARTInkAnnotation308"/>
          <p:cNvSpPr/>
          <p:nvPr/>
        </p:nvSpPr>
        <p:spPr>
          <a:xfrm>
            <a:off x="6452778" y="4222750"/>
            <a:ext cx="50826" cy="6089"/>
          </a:xfrm>
          <a:custGeom>
            <a:avLst/>
            <a:gdLst/>
            <a:ahLst/>
            <a:cxnLst/>
            <a:rect l="0" t="0" r="0" b="0"/>
            <a:pathLst>
              <a:path w="50826" h="6089">
                <a:moveTo>
                  <a:pt x="12701" y="0"/>
                </a:moveTo>
                <a:lnTo>
                  <a:pt x="6608" y="6088"/>
                </a:lnTo>
                <a:lnTo>
                  <a:pt x="5815" y="5470"/>
                </a:lnTo>
                <a:lnTo>
                  <a:pt x="4580" y="4352"/>
                </a:lnTo>
                <a:lnTo>
                  <a:pt x="8" y="15"/>
                </a:lnTo>
                <a:lnTo>
                  <a:pt x="0" y="7"/>
                </a:lnTo>
                <a:lnTo>
                  <a:pt x="50825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1" name="SMARTInkAnnotation309"/>
          <p:cNvSpPr/>
          <p:nvPr/>
        </p:nvSpPr>
        <p:spPr>
          <a:xfrm>
            <a:off x="6442930" y="4273550"/>
            <a:ext cx="86089" cy="37192"/>
          </a:xfrm>
          <a:custGeom>
            <a:avLst/>
            <a:gdLst/>
            <a:ahLst/>
            <a:cxnLst/>
            <a:rect l="0" t="0" r="0" b="0"/>
            <a:pathLst>
              <a:path w="86089" h="37192">
                <a:moveTo>
                  <a:pt x="9840" y="0"/>
                </a:moveTo>
                <a:lnTo>
                  <a:pt x="6468" y="3370"/>
                </a:lnTo>
                <a:lnTo>
                  <a:pt x="5474" y="5069"/>
                </a:lnTo>
                <a:lnTo>
                  <a:pt x="4812" y="6907"/>
                </a:lnTo>
                <a:lnTo>
                  <a:pt x="4369" y="8838"/>
                </a:lnTo>
                <a:lnTo>
                  <a:pt x="3370" y="10831"/>
                </a:lnTo>
                <a:lnTo>
                  <a:pt x="1997" y="12865"/>
                </a:lnTo>
                <a:lnTo>
                  <a:pt x="376" y="14926"/>
                </a:lnTo>
                <a:lnTo>
                  <a:pt x="0" y="17007"/>
                </a:lnTo>
                <a:lnTo>
                  <a:pt x="456" y="19098"/>
                </a:lnTo>
                <a:lnTo>
                  <a:pt x="2888" y="24156"/>
                </a:lnTo>
                <a:lnTo>
                  <a:pt x="3794" y="25276"/>
                </a:lnTo>
                <a:lnTo>
                  <a:pt x="5103" y="26728"/>
                </a:lnTo>
                <a:lnTo>
                  <a:pt x="6683" y="28402"/>
                </a:lnTo>
                <a:lnTo>
                  <a:pt x="8441" y="29518"/>
                </a:lnTo>
                <a:lnTo>
                  <a:pt x="10320" y="30262"/>
                </a:lnTo>
                <a:lnTo>
                  <a:pt x="12278" y="30758"/>
                </a:lnTo>
                <a:lnTo>
                  <a:pt x="14289" y="31089"/>
                </a:lnTo>
                <a:lnTo>
                  <a:pt x="16336" y="31309"/>
                </a:lnTo>
                <a:lnTo>
                  <a:pt x="18408" y="31456"/>
                </a:lnTo>
                <a:lnTo>
                  <a:pt x="20494" y="32260"/>
                </a:lnTo>
                <a:lnTo>
                  <a:pt x="22590" y="33500"/>
                </a:lnTo>
                <a:lnTo>
                  <a:pt x="24695" y="35034"/>
                </a:lnTo>
                <a:lnTo>
                  <a:pt x="26803" y="36056"/>
                </a:lnTo>
                <a:lnTo>
                  <a:pt x="28915" y="36737"/>
                </a:lnTo>
                <a:lnTo>
                  <a:pt x="31029" y="37191"/>
                </a:lnTo>
                <a:lnTo>
                  <a:pt x="33850" y="36788"/>
                </a:lnTo>
                <a:lnTo>
                  <a:pt x="37143" y="35814"/>
                </a:lnTo>
                <a:lnTo>
                  <a:pt x="40750" y="34460"/>
                </a:lnTo>
                <a:lnTo>
                  <a:pt x="44567" y="33556"/>
                </a:lnTo>
                <a:lnTo>
                  <a:pt x="48524" y="32954"/>
                </a:lnTo>
                <a:lnTo>
                  <a:pt x="52574" y="32553"/>
                </a:lnTo>
                <a:lnTo>
                  <a:pt x="57391" y="31580"/>
                </a:lnTo>
                <a:lnTo>
                  <a:pt x="62720" y="30226"/>
                </a:lnTo>
                <a:lnTo>
                  <a:pt x="68393" y="28616"/>
                </a:lnTo>
                <a:lnTo>
                  <a:pt x="72878" y="26839"/>
                </a:lnTo>
                <a:lnTo>
                  <a:pt x="76576" y="24948"/>
                </a:lnTo>
                <a:lnTo>
                  <a:pt x="86088" y="1905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2" name="SMARTInkAnnotation310"/>
          <p:cNvSpPr/>
          <p:nvPr/>
        </p:nvSpPr>
        <p:spPr>
          <a:xfrm>
            <a:off x="6884840" y="4178300"/>
            <a:ext cx="120694" cy="196851"/>
          </a:xfrm>
          <a:custGeom>
            <a:avLst/>
            <a:gdLst/>
            <a:ahLst/>
            <a:cxnLst/>
            <a:rect l="0" t="0" r="0" b="0"/>
            <a:pathLst>
              <a:path w="120694" h="196851">
                <a:moveTo>
                  <a:pt x="114371" y="0"/>
                </a:moveTo>
                <a:lnTo>
                  <a:pt x="114371" y="5467"/>
                </a:lnTo>
                <a:lnTo>
                  <a:pt x="110998" y="9459"/>
                </a:lnTo>
                <a:lnTo>
                  <a:pt x="107900" y="12765"/>
                </a:lnTo>
                <a:lnTo>
                  <a:pt x="99251" y="21454"/>
                </a:lnTo>
                <a:lnTo>
                  <a:pt x="96525" y="23475"/>
                </a:lnTo>
                <a:lnTo>
                  <a:pt x="93295" y="25528"/>
                </a:lnTo>
                <a:lnTo>
                  <a:pt x="89730" y="27601"/>
                </a:lnTo>
                <a:lnTo>
                  <a:pt x="86648" y="28984"/>
                </a:lnTo>
                <a:lnTo>
                  <a:pt x="83887" y="29906"/>
                </a:lnTo>
                <a:lnTo>
                  <a:pt x="81340" y="30521"/>
                </a:lnTo>
                <a:lnTo>
                  <a:pt x="78937" y="31636"/>
                </a:lnTo>
                <a:lnTo>
                  <a:pt x="76630" y="33085"/>
                </a:lnTo>
                <a:lnTo>
                  <a:pt x="74383" y="34756"/>
                </a:lnTo>
                <a:lnTo>
                  <a:pt x="72180" y="35871"/>
                </a:lnTo>
                <a:lnTo>
                  <a:pt x="70006" y="36614"/>
                </a:lnTo>
                <a:lnTo>
                  <a:pt x="67851" y="37109"/>
                </a:lnTo>
                <a:lnTo>
                  <a:pt x="65707" y="38145"/>
                </a:lnTo>
                <a:lnTo>
                  <a:pt x="63574" y="39541"/>
                </a:lnTo>
                <a:lnTo>
                  <a:pt x="61444" y="41177"/>
                </a:lnTo>
                <a:lnTo>
                  <a:pt x="60024" y="42973"/>
                </a:lnTo>
                <a:lnTo>
                  <a:pt x="59078" y="44876"/>
                </a:lnTo>
                <a:lnTo>
                  <a:pt x="58448" y="46851"/>
                </a:lnTo>
                <a:lnTo>
                  <a:pt x="57320" y="48167"/>
                </a:lnTo>
                <a:lnTo>
                  <a:pt x="55863" y="49045"/>
                </a:lnTo>
                <a:lnTo>
                  <a:pt x="51826" y="50453"/>
                </a:lnTo>
                <a:lnTo>
                  <a:pt x="51495" y="51274"/>
                </a:lnTo>
                <a:lnTo>
                  <a:pt x="50890" y="57247"/>
                </a:lnTo>
                <a:lnTo>
                  <a:pt x="50840" y="62537"/>
                </a:lnTo>
                <a:lnTo>
                  <a:pt x="54207" y="66585"/>
                </a:lnTo>
                <a:lnTo>
                  <a:pt x="57745" y="70280"/>
                </a:lnTo>
                <a:lnTo>
                  <a:pt x="65768" y="78401"/>
                </a:lnTo>
                <a:lnTo>
                  <a:pt x="67143" y="80490"/>
                </a:lnTo>
                <a:lnTo>
                  <a:pt x="68671" y="84692"/>
                </a:lnTo>
                <a:lnTo>
                  <a:pt x="70490" y="86800"/>
                </a:lnTo>
                <a:lnTo>
                  <a:pt x="73115" y="88911"/>
                </a:lnTo>
                <a:lnTo>
                  <a:pt x="76278" y="91024"/>
                </a:lnTo>
                <a:lnTo>
                  <a:pt x="79092" y="93843"/>
                </a:lnTo>
                <a:lnTo>
                  <a:pt x="81674" y="97135"/>
                </a:lnTo>
                <a:lnTo>
                  <a:pt x="84101" y="100740"/>
                </a:lnTo>
                <a:lnTo>
                  <a:pt x="86425" y="103143"/>
                </a:lnTo>
                <a:lnTo>
                  <a:pt x="88680" y="104745"/>
                </a:lnTo>
                <a:lnTo>
                  <a:pt x="90890" y="105813"/>
                </a:lnTo>
                <a:lnTo>
                  <a:pt x="93069" y="107231"/>
                </a:lnTo>
                <a:lnTo>
                  <a:pt x="95227" y="108881"/>
                </a:lnTo>
                <a:lnTo>
                  <a:pt x="97373" y="110688"/>
                </a:lnTo>
                <a:lnTo>
                  <a:pt x="99510" y="112597"/>
                </a:lnTo>
                <a:lnTo>
                  <a:pt x="103764" y="116600"/>
                </a:lnTo>
                <a:lnTo>
                  <a:pt x="116488" y="129133"/>
                </a:lnTo>
                <a:lnTo>
                  <a:pt x="117900" y="131244"/>
                </a:lnTo>
                <a:lnTo>
                  <a:pt x="119469" y="135471"/>
                </a:lnTo>
                <a:lnTo>
                  <a:pt x="120167" y="139702"/>
                </a:lnTo>
                <a:lnTo>
                  <a:pt x="120477" y="143934"/>
                </a:lnTo>
                <a:lnTo>
                  <a:pt x="120615" y="148167"/>
                </a:lnTo>
                <a:lnTo>
                  <a:pt x="120693" y="154517"/>
                </a:lnTo>
                <a:lnTo>
                  <a:pt x="119998" y="155928"/>
                </a:lnTo>
                <a:lnTo>
                  <a:pt x="118827" y="156868"/>
                </a:lnTo>
                <a:lnTo>
                  <a:pt x="117343" y="157495"/>
                </a:lnTo>
                <a:lnTo>
                  <a:pt x="116352" y="158619"/>
                </a:lnTo>
                <a:lnTo>
                  <a:pt x="115692" y="160074"/>
                </a:lnTo>
                <a:lnTo>
                  <a:pt x="115251" y="161749"/>
                </a:lnTo>
                <a:lnTo>
                  <a:pt x="112879" y="165492"/>
                </a:lnTo>
                <a:lnTo>
                  <a:pt x="111259" y="167478"/>
                </a:lnTo>
                <a:lnTo>
                  <a:pt x="108766" y="169507"/>
                </a:lnTo>
                <a:lnTo>
                  <a:pt x="105692" y="171566"/>
                </a:lnTo>
                <a:lnTo>
                  <a:pt x="102231" y="173644"/>
                </a:lnTo>
                <a:lnTo>
                  <a:pt x="99217" y="175029"/>
                </a:lnTo>
                <a:lnTo>
                  <a:pt x="96503" y="175953"/>
                </a:lnTo>
                <a:lnTo>
                  <a:pt x="93987" y="176568"/>
                </a:lnTo>
                <a:lnTo>
                  <a:pt x="91605" y="177685"/>
                </a:lnTo>
                <a:lnTo>
                  <a:pt x="89309" y="179134"/>
                </a:lnTo>
                <a:lnTo>
                  <a:pt x="87072" y="180806"/>
                </a:lnTo>
                <a:lnTo>
                  <a:pt x="84170" y="182626"/>
                </a:lnTo>
                <a:lnTo>
                  <a:pt x="80823" y="184545"/>
                </a:lnTo>
                <a:lnTo>
                  <a:pt x="77179" y="186530"/>
                </a:lnTo>
                <a:lnTo>
                  <a:pt x="74045" y="187853"/>
                </a:lnTo>
                <a:lnTo>
                  <a:pt x="71249" y="188736"/>
                </a:lnTo>
                <a:lnTo>
                  <a:pt x="68679" y="189324"/>
                </a:lnTo>
                <a:lnTo>
                  <a:pt x="66260" y="189716"/>
                </a:lnTo>
                <a:lnTo>
                  <a:pt x="63941" y="189977"/>
                </a:lnTo>
                <a:lnTo>
                  <a:pt x="61690" y="190152"/>
                </a:lnTo>
                <a:lnTo>
                  <a:pt x="58776" y="190973"/>
                </a:lnTo>
                <a:lnTo>
                  <a:pt x="55422" y="192227"/>
                </a:lnTo>
                <a:lnTo>
                  <a:pt x="51775" y="193768"/>
                </a:lnTo>
                <a:lnTo>
                  <a:pt x="48635" y="194795"/>
                </a:lnTo>
                <a:lnTo>
                  <a:pt x="45838" y="195480"/>
                </a:lnTo>
                <a:lnTo>
                  <a:pt x="43267" y="195936"/>
                </a:lnTo>
                <a:lnTo>
                  <a:pt x="40846" y="196241"/>
                </a:lnTo>
                <a:lnTo>
                  <a:pt x="38527" y="196444"/>
                </a:lnTo>
                <a:lnTo>
                  <a:pt x="36275" y="196579"/>
                </a:lnTo>
                <a:lnTo>
                  <a:pt x="31889" y="196729"/>
                </a:lnTo>
                <a:lnTo>
                  <a:pt x="23321" y="196826"/>
                </a:lnTo>
                <a:lnTo>
                  <a:pt x="88" y="196850"/>
                </a:lnTo>
                <a:lnTo>
                  <a:pt x="11" y="191824"/>
                </a:lnTo>
                <a:lnTo>
                  <a:pt x="0" y="19050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3" name="SMARTInkAnnotation311"/>
          <p:cNvSpPr/>
          <p:nvPr/>
        </p:nvSpPr>
        <p:spPr>
          <a:xfrm>
            <a:off x="7063659" y="4343400"/>
            <a:ext cx="37217" cy="50778"/>
          </a:xfrm>
          <a:custGeom>
            <a:avLst/>
            <a:gdLst/>
            <a:ahLst/>
            <a:cxnLst/>
            <a:rect l="0" t="0" r="0" b="0"/>
            <a:pathLst>
              <a:path w="37217" h="50778">
                <a:moveTo>
                  <a:pt x="37216" y="0"/>
                </a:moveTo>
                <a:lnTo>
                  <a:pt x="37216" y="11740"/>
                </a:lnTo>
                <a:lnTo>
                  <a:pt x="36509" y="12060"/>
                </a:lnTo>
                <a:lnTo>
                  <a:pt x="35332" y="12273"/>
                </a:lnTo>
                <a:lnTo>
                  <a:pt x="31744" y="12616"/>
                </a:lnTo>
                <a:lnTo>
                  <a:pt x="31450" y="13349"/>
                </a:lnTo>
                <a:lnTo>
                  <a:pt x="31254" y="14544"/>
                </a:lnTo>
                <a:lnTo>
                  <a:pt x="30939" y="18160"/>
                </a:lnTo>
                <a:lnTo>
                  <a:pt x="30896" y="20536"/>
                </a:lnTo>
                <a:lnTo>
                  <a:pt x="30885" y="22157"/>
                </a:lnTo>
                <a:lnTo>
                  <a:pt x="30171" y="23238"/>
                </a:lnTo>
                <a:lnTo>
                  <a:pt x="28989" y="23959"/>
                </a:lnTo>
                <a:lnTo>
                  <a:pt x="27495" y="24439"/>
                </a:lnTo>
                <a:lnTo>
                  <a:pt x="26500" y="25465"/>
                </a:lnTo>
                <a:lnTo>
                  <a:pt x="25835" y="26855"/>
                </a:lnTo>
                <a:lnTo>
                  <a:pt x="24770" y="30783"/>
                </a:lnTo>
                <a:lnTo>
                  <a:pt x="23977" y="31811"/>
                </a:lnTo>
                <a:lnTo>
                  <a:pt x="22743" y="33201"/>
                </a:lnTo>
                <a:lnTo>
                  <a:pt x="19060" y="37132"/>
                </a:lnTo>
                <a:lnTo>
                  <a:pt x="18758" y="38160"/>
                </a:lnTo>
                <a:lnTo>
                  <a:pt x="18556" y="39551"/>
                </a:lnTo>
                <a:lnTo>
                  <a:pt x="18234" y="43482"/>
                </a:lnTo>
                <a:lnTo>
                  <a:pt x="17500" y="43805"/>
                </a:lnTo>
                <a:lnTo>
                  <a:pt x="16307" y="44020"/>
                </a:lnTo>
                <a:lnTo>
                  <a:pt x="12690" y="44365"/>
                </a:lnTo>
                <a:lnTo>
                  <a:pt x="11687" y="45098"/>
                </a:lnTo>
                <a:lnTo>
                  <a:pt x="10313" y="46294"/>
                </a:lnTo>
                <a:lnTo>
                  <a:pt x="5730" y="50536"/>
                </a:lnTo>
                <a:lnTo>
                  <a:pt x="4930" y="50624"/>
                </a:lnTo>
                <a:lnTo>
                  <a:pt x="3689" y="50683"/>
                </a:lnTo>
                <a:lnTo>
                  <a:pt x="0" y="50777"/>
                </a:lnTo>
                <a:lnTo>
                  <a:pt x="404" y="50079"/>
                </a:lnTo>
                <a:lnTo>
                  <a:pt x="1378" y="48908"/>
                </a:lnTo>
                <a:lnTo>
                  <a:pt x="2734" y="47422"/>
                </a:lnTo>
                <a:lnTo>
                  <a:pt x="3638" y="45726"/>
                </a:lnTo>
                <a:lnTo>
                  <a:pt x="4241" y="43890"/>
                </a:lnTo>
                <a:lnTo>
                  <a:pt x="5445" y="3810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4" name="SMARTInkAnnotation312"/>
          <p:cNvSpPr/>
          <p:nvPr/>
        </p:nvSpPr>
        <p:spPr>
          <a:xfrm>
            <a:off x="6891457" y="4171950"/>
            <a:ext cx="69632" cy="25401"/>
          </a:xfrm>
          <a:custGeom>
            <a:avLst/>
            <a:gdLst/>
            <a:ahLst/>
            <a:cxnLst/>
            <a:rect l="0" t="0" r="0" b="0"/>
            <a:pathLst>
              <a:path w="69632" h="25401">
                <a:moveTo>
                  <a:pt x="50568" y="0"/>
                </a:moveTo>
                <a:lnTo>
                  <a:pt x="69630" y="0"/>
                </a:lnTo>
                <a:lnTo>
                  <a:pt x="69631" y="6088"/>
                </a:lnTo>
                <a:lnTo>
                  <a:pt x="67748" y="6234"/>
                </a:lnTo>
                <a:lnTo>
                  <a:pt x="64159" y="6327"/>
                </a:lnTo>
                <a:lnTo>
                  <a:pt x="60166" y="6343"/>
                </a:lnTo>
                <a:lnTo>
                  <a:pt x="58378" y="7051"/>
                </a:lnTo>
                <a:lnTo>
                  <a:pt x="56481" y="8228"/>
                </a:lnTo>
                <a:lnTo>
                  <a:pt x="54510" y="9719"/>
                </a:lnTo>
                <a:lnTo>
                  <a:pt x="52491" y="10713"/>
                </a:lnTo>
                <a:lnTo>
                  <a:pt x="50438" y="11375"/>
                </a:lnTo>
                <a:lnTo>
                  <a:pt x="48364" y="11817"/>
                </a:lnTo>
                <a:lnTo>
                  <a:pt x="46275" y="12111"/>
                </a:lnTo>
                <a:lnTo>
                  <a:pt x="44175" y="12307"/>
                </a:lnTo>
                <a:lnTo>
                  <a:pt x="42072" y="12438"/>
                </a:lnTo>
                <a:lnTo>
                  <a:pt x="37850" y="12584"/>
                </a:lnTo>
                <a:lnTo>
                  <a:pt x="35736" y="12622"/>
                </a:lnTo>
                <a:lnTo>
                  <a:pt x="33620" y="13354"/>
                </a:lnTo>
                <a:lnTo>
                  <a:pt x="31504" y="14547"/>
                </a:lnTo>
                <a:lnTo>
                  <a:pt x="29386" y="16048"/>
                </a:lnTo>
                <a:lnTo>
                  <a:pt x="27270" y="17048"/>
                </a:lnTo>
                <a:lnTo>
                  <a:pt x="25152" y="17716"/>
                </a:lnTo>
                <a:lnTo>
                  <a:pt x="23036" y="18161"/>
                </a:lnTo>
                <a:lnTo>
                  <a:pt x="20917" y="18457"/>
                </a:lnTo>
                <a:lnTo>
                  <a:pt x="18800" y="18655"/>
                </a:lnTo>
                <a:lnTo>
                  <a:pt x="16682" y="18786"/>
                </a:lnTo>
                <a:lnTo>
                  <a:pt x="15270" y="19579"/>
                </a:lnTo>
                <a:lnTo>
                  <a:pt x="14329" y="20814"/>
                </a:lnTo>
                <a:lnTo>
                  <a:pt x="13700" y="22342"/>
                </a:lnTo>
                <a:lnTo>
                  <a:pt x="12577" y="23362"/>
                </a:lnTo>
                <a:lnTo>
                  <a:pt x="11120" y="24041"/>
                </a:lnTo>
                <a:lnTo>
                  <a:pt x="6131" y="25389"/>
                </a:lnTo>
                <a:lnTo>
                  <a:pt x="6117" y="25393"/>
                </a:lnTo>
                <a:lnTo>
                  <a:pt x="0" y="25400"/>
                </a:lnTo>
                <a:lnTo>
                  <a:pt x="6092" y="2540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5" name="SMARTInkAnnotation313"/>
          <p:cNvSpPr/>
          <p:nvPr/>
        </p:nvSpPr>
        <p:spPr>
          <a:xfrm>
            <a:off x="7208899" y="4184650"/>
            <a:ext cx="184251" cy="317414"/>
          </a:xfrm>
          <a:custGeom>
            <a:avLst/>
            <a:gdLst/>
            <a:ahLst/>
            <a:cxnLst/>
            <a:rect l="0" t="0" r="0" b="0"/>
            <a:pathLst>
              <a:path w="184251" h="317414">
                <a:moveTo>
                  <a:pt x="31763" y="0"/>
                </a:moveTo>
                <a:lnTo>
                  <a:pt x="0" y="0"/>
                </a:lnTo>
                <a:lnTo>
                  <a:pt x="98920" y="0"/>
                </a:lnTo>
                <a:lnTo>
                  <a:pt x="103362" y="705"/>
                </a:lnTo>
                <a:lnTo>
                  <a:pt x="107735" y="1881"/>
                </a:lnTo>
                <a:lnTo>
                  <a:pt x="112063" y="3371"/>
                </a:lnTo>
                <a:lnTo>
                  <a:pt x="116360" y="4364"/>
                </a:lnTo>
                <a:lnTo>
                  <a:pt x="120637" y="5026"/>
                </a:lnTo>
                <a:lnTo>
                  <a:pt x="124900" y="5467"/>
                </a:lnTo>
                <a:lnTo>
                  <a:pt x="129154" y="5762"/>
                </a:lnTo>
                <a:lnTo>
                  <a:pt x="133402" y="5958"/>
                </a:lnTo>
                <a:lnTo>
                  <a:pt x="144244" y="6234"/>
                </a:lnTo>
                <a:lnTo>
                  <a:pt x="166320" y="6343"/>
                </a:lnTo>
                <a:lnTo>
                  <a:pt x="168769" y="7051"/>
                </a:lnTo>
                <a:lnTo>
                  <a:pt x="173374" y="9719"/>
                </a:lnTo>
                <a:lnTo>
                  <a:pt x="176562" y="11817"/>
                </a:lnTo>
                <a:lnTo>
                  <a:pt x="179190" y="12307"/>
                </a:lnTo>
                <a:lnTo>
                  <a:pt x="183257" y="12622"/>
                </a:lnTo>
                <a:lnTo>
                  <a:pt x="183591" y="13354"/>
                </a:lnTo>
                <a:lnTo>
                  <a:pt x="184169" y="18161"/>
                </a:lnTo>
                <a:lnTo>
                  <a:pt x="184250" y="24439"/>
                </a:lnTo>
                <a:lnTo>
                  <a:pt x="178786" y="30783"/>
                </a:lnTo>
                <a:lnTo>
                  <a:pt x="174792" y="34834"/>
                </a:lnTo>
                <a:lnTo>
                  <a:pt x="173712" y="36628"/>
                </a:lnTo>
                <a:lnTo>
                  <a:pt x="171483" y="42525"/>
                </a:lnTo>
                <a:lnTo>
                  <a:pt x="166667" y="48740"/>
                </a:lnTo>
                <a:lnTo>
                  <a:pt x="162791" y="52942"/>
                </a:lnTo>
                <a:lnTo>
                  <a:pt x="161474" y="55050"/>
                </a:lnTo>
                <a:lnTo>
                  <a:pt x="158915" y="62094"/>
                </a:lnTo>
                <a:lnTo>
                  <a:pt x="155816" y="68990"/>
                </a:lnTo>
                <a:lnTo>
                  <a:pt x="150100" y="77435"/>
                </a:lnTo>
                <a:lnTo>
                  <a:pt x="146014" y="85921"/>
                </a:lnTo>
                <a:lnTo>
                  <a:pt x="143936" y="91148"/>
                </a:lnTo>
                <a:lnTo>
                  <a:pt x="139744" y="100717"/>
                </a:lnTo>
                <a:lnTo>
                  <a:pt x="135528" y="109674"/>
                </a:lnTo>
                <a:lnTo>
                  <a:pt x="131301" y="118359"/>
                </a:lnTo>
                <a:lnTo>
                  <a:pt x="128952" y="126922"/>
                </a:lnTo>
                <a:lnTo>
                  <a:pt x="127201" y="136138"/>
                </a:lnTo>
                <a:lnTo>
                  <a:pt x="125747" y="141559"/>
                </a:lnTo>
                <a:lnTo>
                  <a:pt x="124070" y="147289"/>
                </a:lnTo>
                <a:lnTo>
                  <a:pt x="121540" y="152521"/>
                </a:lnTo>
                <a:lnTo>
                  <a:pt x="118444" y="157419"/>
                </a:lnTo>
                <a:lnTo>
                  <a:pt x="114966" y="162096"/>
                </a:lnTo>
                <a:lnTo>
                  <a:pt x="111941" y="167331"/>
                </a:lnTo>
                <a:lnTo>
                  <a:pt x="109219" y="172937"/>
                </a:lnTo>
                <a:lnTo>
                  <a:pt x="106698" y="178791"/>
                </a:lnTo>
                <a:lnTo>
                  <a:pt x="102013" y="189059"/>
                </a:lnTo>
                <a:lnTo>
                  <a:pt x="95409" y="202773"/>
                </a:lnTo>
                <a:lnTo>
                  <a:pt x="91114" y="212182"/>
                </a:lnTo>
                <a:lnTo>
                  <a:pt x="88980" y="217655"/>
                </a:lnTo>
                <a:lnTo>
                  <a:pt x="86852" y="223420"/>
                </a:lnTo>
                <a:lnTo>
                  <a:pt x="85433" y="228674"/>
                </a:lnTo>
                <a:lnTo>
                  <a:pt x="83856" y="238276"/>
                </a:lnTo>
                <a:lnTo>
                  <a:pt x="81272" y="247246"/>
                </a:lnTo>
                <a:lnTo>
                  <a:pt x="78477" y="255231"/>
                </a:lnTo>
                <a:lnTo>
                  <a:pt x="76903" y="264400"/>
                </a:lnTo>
                <a:lnTo>
                  <a:pt x="76535" y="271792"/>
                </a:lnTo>
                <a:lnTo>
                  <a:pt x="74489" y="279782"/>
                </a:lnTo>
                <a:lnTo>
                  <a:pt x="71932" y="287331"/>
                </a:lnTo>
                <a:lnTo>
                  <a:pt x="70492" y="295547"/>
                </a:lnTo>
                <a:lnTo>
                  <a:pt x="70155" y="300217"/>
                </a:lnTo>
                <a:lnTo>
                  <a:pt x="69359" y="302450"/>
                </a:lnTo>
                <a:lnTo>
                  <a:pt x="64438" y="309865"/>
                </a:lnTo>
                <a:lnTo>
                  <a:pt x="63936" y="312460"/>
                </a:lnTo>
                <a:lnTo>
                  <a:pt x="63539" y="317413"/>
                </a:lnTo>
                <a:lnTo>
                  <a:pt x="63532" y="31115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6" name="SMARTInkAnnotation314"/>
          <p:cNvSpPr/>
          <p:nvPr/>
        </p:nvSpPr>
        <p:spPr>
          <a:xfrm>
            <a:off x="7456696" y="4231792"/>
            <a:ext cx="139786" cy="181451"/>
          </a:xfrm>
          <a:custGeom>
            <a:avLst/>
            <a:gdLst/>
            <a:ahLst/>
            <a:cxnLst/>
            <a:rect l="0" t="0" r="0" b="0"/>
            <a:pathLst>
              <a:path w="139786" h="181451">
                <a:moveTo>
                  <a:pt x="120726" y="3658"/>
                </a:moveTo>
                <a:lnTo>
                  <a:pt x="127472" y="287"/>
                </a:lnTo>
                <a:lnTo>
                  <a:pt x="130166" y="0"/>
                </a:lnTo>
                <a:lnTo>
                  <a:pt x="132667" y="514"/>
                </a:lnTo>
                <a:lnTo>
                  <a:pt x="139665" y="3604"/>
                </a:lnTo>
                <a:lnTo>
                  <a:pt x="124227" y="3656"/>
                </a:lnTo>
                <a:lnTo>
                  <a:pt x="122354" y="4363"/>
                </a:lnTo>
                <a:lnTo>
                  <a:pt x="118390" y="7029"/>
                </a:lnTo>
                <a:lnTo>
                  <a:pt x="114276" y="8684"/>
                </a:lnTo>
                <a:lnTo>
                  <a:pt x="112189" y="9125"/>
                </a:lnTo>
                <a:lnTo>
                  <a:pt x="107990" y="11497"/>
                </a:lnTo>
                <a:lnTo>
                  <a:pt x="105881" y="13118"/>
                </a:lnTo>
                <a:lnTo>
                  <a:pt x="103063" y="14198"/>
                </a:lnTo>
                <a:lnTo>
                  <a:pt x="99773" y="14917"/>
                </a:lnTo>
                <a:lnTo>
                  <a:pt x="96167" y="15398"/>
                </a:lnTo>
                <a:lnTo>
                  <a:pt x="92351" y="16423"/>
                </a:lnTo>
                <a:lnTo>
                  <a:pt x="88395" y="17813"/>
                </a:lnTo>
                <a:lnTo>
                  <a:pt x="84347" y="19445"/>
                </a:lnTo>
                <a:lnTo>
                  <a:pt x="80941" y="21238"/>
                </a:lnTo>
                <a:lnTo>
                  <a:pt x="77964" y="23139"/>
                </a:lnTo>
                <a:lnTo>
                  <a:pt x="75274" y="25112"/>
                </a:lnTo>
                <a:lnTo>
                  <a:pt x="72068" y="27133"/>
                </a:lnTo>
                <a:lnTo>
                  <a:pt x="68519" y="29186"/>
                </a:lnTo>
                <a:lnTo>
                  <a:pt x="64742" y="31260"/>
                </a:lnTo>
                <a:lnTo>
                  <a:pt x="61516" y="32643"/>
                </a:lnTo>
                <a:lnTo>
                  <a:pt x="58662" y="33564"/>
                </a:lnTo>
                <a:lnTo>
                  <a:pt x="56051" y="34179"/>
                </a:lnTo>
                <a:lnTo>
                  <a:pt x="53605" y="35294"/>
                </a:lnTo>
                <a:lnTo>
                  <a:pt x="51269" y="36743"/>
                </a:lnTo>
                <a:lnTo>
                  <a:pt x="49006" y="38415"/>
                </a:lnTo>
                <a:lnTo>
                  <a:pt x="46789" y="39529"/>
                </a:lnTo>
                <a:lnTo>
                  <a:pt x="42446" y="40767"/>
                </a:lnTo>
                <a:lnTo>
                  <a:pt x="38163" y="43199"/>
                </a:lnTo>
                <a:lnTo>
                  <a:pt x="33906" y="46632"/>
                </a:lnTo>
                <a:lnTo>
                  <a:pt x="29659" y="50509"/>
                </a:lnTo>
                <a:lnTo>
                  <a:pt x="26673" y="53288"/>
                </a:lnTo>
                <a:lnTo>
                  <a:pt x="26254" y="54383"/>
                </a:lnTo>
                <a:lnTo>
                  <a:pt x="25526" y="59823"/>
                </a:lnTo>
                <a:lnTo>
                  <a:pt x="25448" y="63886"/>
                </a:lnTo>
                <a:lnTo>
                  <a:pt x="26143" y="65683"/>
                </a:lnTo>
                <a:lnTo>
                  <a:pt x="28798" y="69560"/>
                </a:lnTo>
                <a:lnTo>
                  <a:pt x="32331" y="73634"/>
                </a:lnTo>
                <a:lnTo>
                  <a:pt x="36256" y="77798"/>
                </a:lnTo>
                <a:lnTo>
                  <a:pt x="46628" y="88332"/>
                </a:lnTo>
                <a:lnTo>
                  <a:pt x="49441" y="90446"/>
                </a:lnTo>
                <a:lnTo>
                  <a:pt x="52729" y="92561"/>
                </a:lnTo>
                <a:lnTo>
                  <a:pt x="56333" y="94677"/>
                </a:lnTo>
                <a:lnTo>
                  <a:pt x="59441" y="96792"/>
                </a:lnTo>
                <a:lnTo>
                  <a:pt x="62219" y="98909"/>
                </a:lnTo>
                <a:lnTo>
                  <a:pt x="64777" y="101025"/>
                </a:lnTo>
                <a:lnTo>
                  <a:pt x="67894" y="103142"/>
                </a:lnTo>
                <a:lnTo>
                  <a:pt x="71385" y="105258"/>
                </a:lnTo>
                <a:lnTo>
                  <a:pt x="75124" y="107375"/>
                </a:lnTo>
                <a:lnTo>
                  <a:pt x="83044" y="111608"/>
                </a:lnTo>
                <a:lnTo>
                  <a:pt x="87132" y="113724"/>
                </a:lnTo>
                <a:lnTo>
                  <a:pt x="90564" y="115841"/>
                </a:lnTo>
                <a:lnTo>
                  <a:pt x="93558" y="117958"/>
                </a:lnTo>
                <a:lnTo>
                  <a:pt x="96260" y="120074"/>
                </a:lnTo>
                <a:lnTo>
                  <a:pt x="99474" y="121485"/>
                </a:lnTo>
                <a:lnTo>
                  <a:pt x="103027" y="122427"/>
                </a:lnTo>
                <a:lnTo>
                  <a:pt x="106808" y="123054"/>
                </a:lnTo>
                <a:lnTo>
                  <a:pt x="110036" y="124177"/>
                </a:lnTo>
                <a:lnTo>
                  <a:pt x="112892" y="125632"/>
                </a:lnTo>
                <a:lnTo>
                  <a:pt x="115505" y="127307"/>
                </a:lnTo>
                <a:lnTo>
                  <a:pt x="117951" y="128424"/>
                </a:lnTo>
                <a:lnTo>
                  <a:pt x="120287" y="129168"/>
                </a:lnTo>
                <a:lnTo>
                  <a:pt x="122551" y="129665"/>
                </a:lnTo>
                <a:lnTo>
                  <a:pt x="124767" y="130702"/>
                </a:lnTo>
                <a:lnTo>
                  <a:pt x="129111" y="133735"/>
                </a:lnTo>
                <a:lnTo>
                  <a:pt x="133395" y="137435"/>
                </a:lnTo>
                <a:lnTo>
                  <a:pt x="138526" y="142188"/>
                </a:lnTo>
                <a:lnTo>
                  <a:pt x="138946" y="143283"/>
                </a:lnTo>
                <a:lnTo>
                  <a:pt x="139678" y="148723"/>
                </a:lnTo>
                <a:lnTo>
                  <a:pt x="139756" y="152786"/>
                </a:lnTo>
                <a:lnTo>
                  <a:pt x="139785" y="161238"/>
                </a:lnTo>
                <a:lnTo>
                  <a:pt x="137905" y="163769"/>
                </a:lnTo>
                <a:lnTo>
                  <a:pt x="136414" y="165432"/>
                </a:lnTo>
                <a:lnTo>
                  <a:pt x="134715" y="166541"/>
                </a:lnTo>
                <a:lnTo>
                  <a:pt x="130944" y="167772"/>
                </a:lnTo>
                <a:lnTo>
                  <a:pt x="126915" y="170201"/>
                </a:lnTo>
                <a:lnTo>
                  <a:pt x="124851" y="171837"/>
                </a:lnTo>
                <a:lnTo>
                  <a:pt x="122770" y="172927"/>
                </a:lnTo>
                <a:lnTo>
                  <a:pt x="118575" y="174139"/>
                </a:lnTo>
                <a:lnTo>
                  <a:pt x="114357" y="176558"/>
                </a:lnTo>
                <a:lnTo>
                  <a:pt x="112244" y="178192"/>
                </a:lnTo>
                <a:lnTo>
                  <a:pt x="108014" y="180006"/>
                </a:lnTo>
                <a:lnTo>
                  <a:pt x="105897" y="180490"/>
                </a:lnTo>
                <a:lnTo>
                  <a:pt x="103074" y="180813"/>
                </a:lnTo>
                <a:lnTo>
                  <a:pt x="99781" y="181028"/>
                </a:lnTo>
                <a:lnTo>
                  <a:pt x="93060" y="181267"/>
                </a:lnTo>
                <a:lnTo>
                  <a:pt x="84602" y="181401"/>
                </a:lnTo>
                <a:lnTo>
                  <a:pt x="68736" y="181450"/>
                </a:lnTo>
                <a:lnTo>
                  <a:pt x="66298" y="180747"/>
                </a:lnTo>
                <a:lnTo>
                  <a:pt x="63966" y="179573"/>
                </a:lnTo>
                <a:lnTo>
                  <a:pt x="61706" y="178085"/>
                </a:lnTo>
                <a:lnTo>
                  <a:pt x="58787" y="177092"/>
                </a:lnTo>
                <a:lnTo>
                  <a:pt x="55429" y="176431"/>
                </a:lnTo>
                <a:lnTo>
                  <a:pt x="51778" y="175990"/>
                </a:lnTo>
                <a:lnTo>
                  <a:pt x="48640" y="175696"/>
                </a:lnTo>
                <a:lnTo>
                  <a:pt x="45839" y="175500"/>
                </a:lnTo>
                <a:lnTo>
                  <a:pt x="43268" y="175369"/>
                </a:lnTo>
                <a:lnTo>
                  <a:pt x="40846" y="174577"/>
                </a:lnTo>
                <a:lnTo>
                  <a:pt x="38526" y="173342"/>
                </a:lnTo>
                <a:lnTo>
                  <a:pt x="36275" y="171814"/>
                </a:lnTo>
                <a:lnTo>
                  <a:pt x="33361" y="170795"/>
                </a:lnTo>
                <a:lnTo>
                  <a:pt x="30007" y="170116"/>
                </a:lnTo>
                <a:lnTo>
                  <a:pt x="21224" y="169026"/>
                </a:lnTo>
                <a:lnTo>
                  <a:pt x="18141" y="166996"/>
                </a:lnTo>
                <a:lnTo>
                  <a:pt x="16328" y="165466"/>
                </a:lnTo>
                <a:lnTo>
                  <a:pt x="14415" y="164447"/>
                </a:lnTo>
                <a:lnTo>
                  <a:pt x="10408" y="163314"/>
                </a:lnTo>
                <a:lnTo>
                  <a:pt x="6273" y="162810"/>
                </a:lnTo>
                <a:lnTo>
                  <a:pt x="367" y="162432"/>
                </a:lnTo>
                <a:lnTo>
                  <a:pt x="108" y="159044"/>
                </a:lnTo>
                <a:lnTo>
                  <a:pt x="31" y="153571"/>
                </a:lnTo>
                <a:lnTo>
                  <a:pt x="0" y="137008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7" name="SMARTInkAnnotation315"/>
          <p:cNvSpPr/>
          <p:nvPr/>
        </p:nvSpPr>
        <p:spPr>
          <a:xfrm>
            <a:off x="7564713" y="4222750"/>
            <a:ext cx="216036" cy="31751"/>
          </a:xfrm>
          <a:custGeom>
            <a:avLst/>
            <a:gdLst/>
            <a:ahLst/>
            <a:cxnLst/>
            <a:rect l="0" t="0" r="0" b="0"/>
            <a:pathLst>
              <a:path w="216036" h="31751">
                <a:moveTo>
                  <a:pt x="0" y="31750"/>
                </a:moveTo>
                <a:lnTo>
                  <a:pt x="21474" y="31750"/>
                </a:lnTo>
                <a:lnTo>
                  <a:pt x="23494" y="31045"/>
                </a:lnTo>
                <a:lnTo>
                  <a:pt x="25547" y="29869"/>
                </a:lnTo>
                <a:lnTo>
                  <a:pt x="27621" y="28379"/>
                </a:lnTo>
                <a:lnTo>
                  <a:pt x="29710" y="27386"/>
                </a:lnTo>
                <a:lnTo>
                  <a:pt x="31809" y="26724"/>
                </a:lnTo>
                <a:lnTo>
                  <a:pt x="36730" y="25988"/>
                </a:lnTo>
                <a:lnTo>
                  <a:pt x="40018" y="25792"/>
                </a:lnTo>
                <a:lnTo>
                  <a:pt x="46732" y="25574"/>
                </a:lnTo>
                <a:lnTo>
                  <a:pt x="55892" y="25452"/>
                </a:lnTo>
                <a:lnTo>
                  <a:pt x="118409" y="25400"/>
                </a:lnTo>
                <a:lnTo>
                  <a:pt x="123417" y="24695"/>
                </a:lnTo>
                <a:lnTo>
                  <a:pt x="128874" y="23519"/>
                </a:lnTo>
                <a:lnTo>
                  <a:pt x="134630" y="22029"/>
                </a:lnTo>
                <a:lnTo>
                  <a:pt x="139880" y="21036"/>
                </a:lnTo>
                <a:lnTo>
                  <a:pt x="144791" y="20374"/>
                </a:lnTo>
                <a:lnTo>
                  <a:pt x="149477" y="19933"/>
                </a:lnTo>
                <a:lnTo>
                  <a:pt x="154013" y="19638"/>
                </a:lnTo>
                <a:lnTo>
                  <a:pt x="158449" y="19442"/>
                </a:lnTo>
                <a:lnTo>
                  <a:pt x="162818" y="19312"/>
                </a:lnTo>
                <a:lnTo>
                  <a:pt x="166438" y="18519"/>
                </a:lnTo>
                <a:lnTo>
                  <a:pt x="169556" y="17285"/>
                </a:lnTo>
                <a:lnTo>
                  <a:pt x="172341" y="15756"/>
                </a:lnTo>
                <a:lnTo>
                  <a:pt x="176316" y="14737"/>
                </a:lnTo>
                <a:lnTo>
                  <a:pt x="181085" y="14058"/>
                </a:lnTo>
                <a:lnTo>
                  <a:pt x="186381" y="13606"/>
                </a:lnTo>
                <a:lnTo>
                  <a:pt x="190617" y="12598"/>
                </a:lnTo>
                <a:lnTo>
                  <a:pt x="194148" y="11221"/>
                </a:lnTo>
                <a:lnTo>
                  <a:pt x="200660" y="7809"/>
                </a:lnTo>
                <a:lnTo>
                  <a:pt x="216035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8" name="SMARTInkAnnotation316"/>
          <p:cNvSpPr/>
          <p:nvPr/>
        </p:nvSpPr>
        <p:spPr>
          <a:xfrm>
            <a:off x="1255234" y="5238752"/>
            <a:ext cx="57187" cy="926827"/>
          </a:xfrm>
          <a:custGeom>
            <a:avLst/>
            <a:gdLst/>
            <a:ahLst/>
            <a:cxnLst/>
            <a:rect l="0" t="0" r="0" b="0"/>
            <a:pathLst>
              <a:path w="57187" h="926827">
                <a:moveTo>
                  <a:pt x="19062" y="6348"/>
                </a:moveTo>
                <a:lnTo>
                  <a:pt x="15689" y="6348"/>
                </a:lnTo>
                <a:lnTo>
                  <a:pt x="14696" y="5643"/>
                </a:lnTo>
                <a:lnTo>
                  <a:pt x="14033" y="4467"/>
                </a:lnTo>
                <a:lnTo>
                  <a:pt x="13592" y="2977"/>
                </a:lnTo>
                <a:lnTo>
                  <a:pt x="12591" y="1984"/>
                </a:lnTo>
                <a:lnTo>
                  <a:pt x="11218" y="1322"/>
                </a:lnTo>
                <a:lnTo>
                  <a:pt x="6365" y="1"/>
                </a:lnTo>
                <a:lnTo>
                  <a:pt x="6362" y="0"/>
                </a:lnTo>
                <a:lnTo>
                  <a:pt x="6354" y="37239"/>
                </a:lnTo>
                <a:lnTo>
                  <a:pt x="5648" y="41053"/>
                </a:lnTo>
                <a:lnTo>
                  <a:pt x="4472" y="45007"/>
                </a:lnTo>
                <a:lnTo>
                  <a:pt x="2981" y="49054"/>
                </a:lnTo>
                <a:lnTo>
                  <a:pt x="1325" y="57314"/>
                </a:lnTo>
                <a:lnTo>
                  <a:pt x="117" y="84444"/>
                </a:lnTo>
                <a:lnTo>
                  <a:pt x="0" y="288159"/>
                </a:lnTo>
                <a:lnTo>
                  <a:pt x="706" y="296528"/>
                </a:lnTo>
                <a:lnTo>
                  <a:pt x="1883" y="304929"/>
                </a:lnTo>
                <a:lnTo>
                  <a:pt x="3374" y="313352"/>
                </a:lnTo>
                <a:lnTo>
                  <a:pt x="5030" y="330236"/>
                </a:lnTo>
                <a:lnTo>
                  <a:pt x="6472" y="347149"/>
                </a:lnTo>
                <a:lnTo>
                  <a:pt x="7844" y="355609"/>
                </a:lnTo>
                <a:lnTo>
                  <a:pt x="9466" y="364072"/>
                </a:lnTo>
                <a:lnTo>
                  <a:pt x="10547" y="373241"/>
                </a:lnTo>
                <a:lnTo>
                  <a:pt x="11747" y="392838"/>
                </a:lnTo>
                <a:lnTo>
                  <a:pt x="12424" y="420332"/>
                </a:lnTo>
                <a:lnTo>
                  <a:pt x="13224" y="429094"/>
                </a:lnTo>
                <a:lnTo>
                  <a:pt x="14464" y="437755"/>
                </a:lnTo>
                <a:lnTo>
                  <a:pt x="15997" y="446353"/>
                </a:lnTo>
                <a:lnTo>
                  <a:pt x="17700" y="465313"/>
                </a:lnTo>
                <a:lnTo>
                  <a:pt x="18659" y="493940"/>
                </a:lnTo>
                <a:lnTo>
                  <a:pt x="19589" y="511628"/>
                </a:lnTo>
                <a:lnTo>
                  <a:pt x="20825" y="520295"/>
                </a:lnTo>
                <a:lnTo>
                  <a:pt x="22356" y="528896"/>
                </a:lnTo>
                <a:lnTo>
                  <a:pt x="24056" y="545978"/>
                </a:lnTo>
                <a:lnTo>
                  <a:pt x="25518" y="562978"/>
                </a:lnTo>
                <a:lnTo>
                  <a:pt x="26896" y="571463"/>
                </a:lnTo>
                <a:lnTo>
                  <a:pt x="28520" y="579941"/>
                </a:lnTo>
                <a:lnTo>
                  <a:pt x="29604" y="588415"/>
                </a:lnTo>
                <a:lnTo>
                  <a:pt x="30807" y="605358"/>
                </a:lnTo>
                <a:lnTo>
                  <a:pt x="31834" y="613827"/>
                </a:lnTo>
                <a:lnTo>
                  <a:pt x="33225" y="622295"/>
                </a:lnTo>
                <a:lnTo>
                  <a:pt x="34858" y="630763"/>
                </a:lnTo>
                <a:lnTo>
                  <a:pt x="35947" y="638525"/>
                </a:lnTo>
                <a:lnTo>
                  <a:pt x="37694" y="666190"/>
                </a:lnTo>
                <a:lnTo>
                  <a:pt x="38639" y="679905"/>
                </a:lnTo>
                <a:lnTo>
                  <a:pt x="39879" y="687514"/>
                </a:lnTo>
                <a:lnTo>
                  <a:pt x="41412" y="695409"/>
                </a:lnTo>
                <a:lnTo>
                  <a:pt x="43115" y="707944"/>
                </a:lnTo>
                <a:lnTo>
                  <a:pt x="44209" y="730859"/>
                </a:lnTo>
                <a:lnTo>
                  <a:pt x="45131" y="755063"/>
                </a:lnTo>
                <a:lnTo>
                  <a:pt x="46325" y="760197"/>
                </a:lnTo>
                <a:lnTo>
                  <a:pt x="47827" y="765031"/>
                </a:lnTo>
                <a:lnTo>
                  <a:pt x="49497" y="776045"/>
                </a:lnTo>
                <a:lnTo>
                  <a:pt x="50656" y="801556"/>
                </a:lnTo>
                <a:lnTo>
                  <a:pt x="50809" y="826665"/>
                </a:lnTo>
                <a:lnTo>
                  <a:pt x="51522" y="831920"/>
                </a:lnTo>
                <a:lnTo>
                  <a:pt x="52704" y="836835"/>
                </a:lnTo>
                <a:lnTo>
                  <a:pt x="54198" y="841523"/>
                </a:lnTo>
                <a:lnTo>
                  <a:pt x="55858" y="850494"/>
                </a:lnTo>
                <a:lnTo>
                  <a:pt x="57134" y="878987"/>
                </a:lnTo>
                <a:lnTo>
                  <a:pt x="57186" y="926826"/>
                </a:lnTo>
                <a:lnTo>
                  <a:pt x="57186" y="908048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9" name="SMARTInkAnnotation317"/>
          <p:cNvSpPr/>
          <p:nvPr/>
        </p:nvSpPr>
        <p:spPr>
          <a:xfrm>
            <a:off x="1229819" y="5168900"/>
            <a:ext cx="1239022" cy="82528"/>
          </a:xfrm>
          <a:custGeom>
            <a:avLst/>
            <a:gdLst/>
            <a:ahLst/>
            <a:cxnLst/>
            <a:rect l="0" t="0" r="0" b="0"/>
            <a:pathLst>
              <a:path w="1239022" h="82528">
                <a:moveTo>
                  <a:pt x="38123" y="69850"/>
                </a:moveTo>
                <a:lnTo>
                  <a:pt x="31377" y="73221"/>
                </a:lnTo>
                <a:lnTo>
                  <a:pt x="26183" y="74876"/>
                </a:lnTo>
                <a:lnTo>
                  <a:pt x="14008" y="76122"/>
                </a:lnTo>
                <a:lnTo>
                  <a:pt x="0" y="76200"/>
                </a:lnTo>
                <a:lnTo>
                  <a:pt x="21267" y="76200"/>
                </a:lnTo>
                <a:lnTo>
                  <a:pt x="27337" y="78081"/>
                </a:lnTo>
                <a:lnTo>
                  <a:pt x="34742" y="80564"/>
                </a:lnTo>
                <a:lnTo>
                  <a:pt x="55180" y="82288"/>
                </a:lnTo>
                <a:lnTo>
                  <a:pt x="85964" y="82527"/>
                </a:lnTo>
                <a:lnTo>
                  <a:pt x="96804" y="80658"/>
                </a:lnTo>
                <a:lnTo>
                  <a:pt x="108681" y="78181"/>
                </a:lnTo>
                <a:lnTo>
                  <a:pt x="146905" y="75668"/>
                </a:lnTo>
                <a:lnTo>
                  <a:pt x="154416" y="74435"/>
                </a:lnTo>
                <a:lnTo>
                  <a:pt x="169587" y="71887"/>
                </a:lnTo>
                <a:lnTo>
                  <a:pt x="213874" y="69323"/>
                </a:lnTo>
                <a:lnTo>
                  <a:pt x="220948" y="68087"/>
                </a:lnTo>
                <a:lnTo>
                  <a:pt x="235868" y="65539"/>
                </a:lnTo>
                <a:lnTo>
                  <a:pt x="272326" y="63903"/>
                </a:lnTo>
                <a:lnTo>
                  <a:pt x="298371" y="61738"/>
                </a:lnTo>
                <a:lnTo>
                  <a:pt x="315462" y="59189"/>
                </a:lnTo>
                <a:lnTo>
                  <a:pt x="351327" y="57553"/>
                </a:lnTo>
                <a:lnTo>
                  <a:pt x="418235" y="57174"/>
                </a:lnTo>
                <a:lnTo>
                  <a:pt x="438864" y="55279"/>
                </a:lnTo>
                <a:lnTo>
                  <a:pt x="459092" y="52790"/>
                </a:lnTo>
                <a:lnTo>
                  <a:pt x="496972" y="51193"/>
                </a:lnTo>
                <a:lnTo>
                  <a:pt x="569817" y="50823"/>
                </a:lnTo>
                <a:lnTo>
                  <a:pt x="590953" y="48929"/>
                </a:lnTo>
                <a:lnTo>
                  <a:pt x="612113" y="46441"/>
                </a:lnTo>
                <a:lnTo>
                  <a:pt x="643872" y="44334"/>
                </a:lnTo>
                <a:lnTo>
                  <a:pt x="654460" y="42962"/>
                </a:lnTo>
                <a:lnTo>
                  <a:pt x="665049" y="41341"/>
                </a:lnTo>
                <a:lnTo>
                  <a:pt x="696817" y="39060"/>
                </a:lnTo>
                <a:lnTo>
                  <a:pt x="728587" y="38384"/>
                </a:lnTo>
                <a:lnTo>
                  <a:pt x="747884" y="36345"/>
                </a:lnTo>
                <a:lnTo>
                  <a:pt x="766580" y="33792"/>
                </a:lnTo>
                <a:lnTo>
                  <a:pt x="796951" y="31650"/>
                </a:lnTo>
                <a:lnTo>
                  <a:pt x="807344" y="30272"/>
                </a:lnTo>
                <a:lnTo>
                  <a:pt x="817804" y="28648"/>
                </a:lnTo>
                <a:lnTo>
                  <a:pt x="855587" y="25336"/>
                </a:lnTo>
                <a:lnTo>
                  <a:pt x="865497" y="23946"/>
                </a:lnTo>
                <a:lnTo>
                  <a:pt x="875634" y="22314"/>
                </a:lnTo>
                <a:lnTo>
                  <a:pt x="917266" y="18989"/>
                </a:lnTo>
                <a:lnTo>
                  <a:pt x="927797" y="17598"/>
                </a:lnTo>
                <a:lnTo>
                  <a:pt x="938347" y="15965"/>
                </a:lnTo>
                <a:lnTo>
                  <a:pt x="966687" y="13667"/>
                </a:lnTo>
                <a:lnTo>
                  <a:pt x="1001563" y="12186"/>
                </a:lnTo>
                <a:lnTo>
                  <a:pt x="1010116" y="10946"/>
                </a:lnTo>
                <a:lnTo>
                  <a:pt x="1026444" y="8392"/>
                </a:lnTo>
                <a:lnTo>
                  <a:pt x="1064102" y="6619"/>
                </a:lnTo>
                <a:lnTo>
                  <a:pt x="1124562" y="6357"/>
                </a:lnTo>
                <a:lnTo>
                  <a:pt x="1137319" y="4472"/>
                </a:lnTo>
                <a:lnTo>
                  <a:pt x="1149342" y="1987"/>
                </a:lnTo>
                <a:lnTo>
                  <a:pt x="1188058" y="78"/>
                </a:lnTo>
                <a:lnTo>
                  <a:pt x="1239021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0" name="SMARTInkAnnotation318"/>
          <p:cNvSpPr/>
          <p:nvPr/>
        </p:nvSpPr>
        <p:spPr>
          <a:xfrm>
            <a:off x="1369876" y="4972051"/>
            <a:ext cx="107748" cy="158457"/>
          </a:xfrm>
          <a:custGeom>
            <a:avLst/>
            <a:gdLst/>
            <a:ahLst/>
            <a:cxnLst/>
            <a:rect l="0" t="0" r="0" b="0"/>
            <a:pathLst>
              <a:path w="107748" h="158457">
                <a:moveTo>
                  <a:pt x="101393" y="19049"/>
                </a:moveTo>
                <a:lnTo>
                  <a:pt x="101393" y="9589"/>
                </a:lnTo>
                <a:lnTo>
                  <a:pt x="100687" y="8510"/>
                </a:lnTo>
                <a:lnTo>
                  <a:pt x="99510" y="7789"/>
                </a:lnTo>
                <a:lnTo>
                  <a:pt x="95922" y="6633"/>
                </a:lnTo>
                <a:lnTo>
                  <a:pt x="93549" y="6476"/>
                </a:lnTo>
                <a:lnTo>
                  <a:pt x="91927" y="6433"/>
                </a:lnTo>
                <a:lnTo>
                  <a:pt x="90141" y="5700"/>
                </a:lnTo>
                <a:lnTo>
                  <a:pt x="88243" y="4505"/>
                </a:lnTo>
                <a:lnTo>
                  <a:pt x="83499" y="889"/>
                </a:lnTo>
                <a:lnTo>
                  <a:pt x="80967" y="394"/>
                </a:lnTo>
                <a:lnTo>
                  <a:pt x="79304" y="263"/>
                </a:lnTo>
                <a:lnTo>
                  <a:pt x="77489" y="175"/>
                </a:lnTo>
                <a:lnTo>
                  <a:pt x="73590" y="77"/>
                </a:lnTo>
                <a:lnTo>
                  <a:pt x="53912" y="0"/>
                </a:lnTo>
                <a:lnTo>
                  <a:pt x="52089" y="705"/>
                </a:lnTo>
                <a:lnTo>
                  <a:pt x="50168" y="1881"/>
                </a:lnTo>
                <a:lnTo>
                  <a:pt x="48181" y="3370"/>
                </a:lnTo>
                <a:lnTo>
                  <a:pt x="46150" y="4363"/>
                </a:lnTo>
                <a:lnTo>
                  <a:pt x="44091" y="5025"/>
                </a:lnTo>
                <a:lnTo>
                  <a:pt x="42012" y="5466"/>
                </a:lnTo>
                <a:lnTo>
                  <a:pt x="39919" y="6466"/>
                </a:lnTo>
                <a:lnTo>
                  <a:pt x="37819" y="7839"/>
                </a:lnTo>
                <a:lnTo>
                  <a:pt x="35712" y="9459"/>
                </a:lnTo>
                <a:lnTo>
                  <a:pt x="33602" y="11245"/>
                </a:lnTo>
                <a:lnTo>
                  <a:pt x="31489" y="13140"/>
                </a:lnTo>
                <a:lnTo>
                  <a:pt x="29375" y="15110"/>
                </a:lnTo>
                <a:lnTo>
                  <a:pt x="27259" y="16423"/>
                </a:lnTo>
                <a:lnTo>
                  <a:pt x="25142" y="17298"/>
                </a:lnTo>
                <a:lnTo>
                  <a:pt x="23026" y="17882"/>
                </a:lnTo>
                <a:lnTo>
                  <a:pt x="21614" y="19682"/>
                </a:lnTo>
                <a:lnTo>
                  <a:pt x="20673" y="22293"/>
                </a:lnTo>
                <a:lnTo>
                  <a:pt x="20046" y="25445"/>
                </a:lnTo>
                <a:lnTo>
                  <a:pt x="18922" y="27547"/>
                </a:lnTo>
                <a:lnTo>
                  <a:pt x="17466" y="28948"/>
                </a:lnTo>
                <a:lnTo>
                  <a:pt x="15790" y="29882"/>
                </a:lnTo>
                <a:lnTo>
                  <a:pt x="13967" y="31915"/>
                </a:lnTo>
                <a:lnTo>
                  <a:pt x="12045" y="34682"/>
                </a:lnTo>
                <a:lnTo>
                  <a:pt x="10058" y="37937"/>
                </a:lnTo>
                <a:lnTo>
                  <a:pt x="8733" y="40814"/>
                </a:lnTo>
                <a:lnTo>
                  <a:pt x="7850" y="43437"/>
                </a:lnTo>
                <a:lnTo>
                  <a:pt x="6869" y="48232"/>
                </a:lnTo>
                <a:lnTo>
                  <a:pt x="6432" y="52716"/>
                </a:lnTo>
                <a:lnTo>
                  <a:pt x="5610" y="55605"/>
                </a:lnTo>
                <a:lnTo>
                  <a:pt x="4356" y="58942"/>
                </a:lnTo>
                <a:lnTo>
                  <a:pt x="2814" y="62578"/>
                </a:lnTo>
                <a:lnTo>
                  <a:pt x="1786" y="65707"/>
                </a:lnTo>
                <a:lnTo>
                  <a:pt x="1100" y="68499"/>
                </a:lnTo>
                <a:lnTo>
                  <a:pt x="643" y="71066"/>
                </a:lnTo>
                <a:lnTo>
                  <a:pt x="136" y="75799"/>
                </a:lnTo>
                <a:lnTo>
                  <a:pt x="0" y="78049"/>
                </a:lnTo>
                <a:lnTo>
                  <a:pt x="616" y="80255"/>
                </a:lnTo>
                <a:lnTo>
                  <a:pt x="3183" y="84587"/>
                </a:lnTo>
                <a:lnTo>
                  <a:pt x="4794" y="88864"/>
                </a:lnTo>
                <a:lnTo>
                  <a:pt x="5224" y="90993"/>
                </a:lnTo>
                <a:lnTo>
                  <a:pt x="5511" y="93823"/>
                </a:lnTo>
                <a:lnTo>
                  <a:pt x="5702" y="97120"/>
                </a:lnTo>
                <a:lnTo>
                  <a:pt x="5829" y="100730"/>
                </a:lnTo>
                <a:lnTo>
                  <a:pt x="6620" y="103842"/>
                </a:lnTo>
                <a:lnTo>
                  <a:pt x="7853" y="106622"/>
                </a:lnTo>
                <a:lnTo>
                  <a:pt x="9381" y="109181"/>
                </a:lnTo>
                <a:lnTo>
                  <a:pt x="11106" y="111593"/>
                </a:lnTo>
                <a:lnTo>
                  <a:pt x="12962" y="113906"/>
                </a:lnTo>
                <a:lnTo>
                  <a:pt x="14905" y="116154"/>
                </a:lnTo>
                <a:lnTo>
                  <a:pt x="16907" y="118358"/>
                </a:lnTo>
                <a:lnTo>
                  <a:pt x="21013" y="122688"/>
                </a:lnTo>
                <a:lnTo>
                  <a:pt x="22391" y="124831"/>
                </a:lnTo>
                <a:lnTo>
                  <a:pt x="23921" y="129093"/>
                </a:lnTo>
                <a:lnTo>
                  <a:pt x="25035" y="130512"/>
                </a:lnTo>
                <a:lnTo>
                  <a:pt x="26484" y="131457"/>
                </a:lnTo>
                <a:lnTo>
                  <a:pt x="28156" y="132088"/>
                </a:lnTo>
                <a:lnTo>
                  <a:pt x="29976" y="133214"/>
                </a:lnTo>
                <a:lnTo>
                  <a:pt x="31896" y="134670"/>
                </a:lnTo>
                <a:lnTo>
                  <a:pt x="33882" y="136346"/>
                </a:lnTo>
                <a:lnTo>
                  <a:pt x="35912" y="138170"/>
                </a:lnTo>
                <a:lnTo>
                  <a:pt x="40050" y="142077"/>
                </a:lnTo>
                <a:lnTo>
                  <a:pt x="42848" y="144106"/>
                </a:lnTo>
                <a:lnTo>
                  <a:pt x="46125" y="146165"/>
                </a:lnTo>
                <a:lnTo>
                  <a:pt x="49722" y="148243"/>
                </a:lnTo>
                <a:lnTo>
                  <a:pt x="52825" y="149629"/>
                </a:lnTo>
                <a:lnTo>
                  <a:pt x="55601" y="150552"/>
                </a:lnTo>
                <a:lnTo>
                  <a:pt x="58157" y="151168"/>
                </a:lnTo>
                <a:lnTo>
                  <a:pt x="60567" y="152284"/>
                </a:lnTo>
                <a:lnTo>
                  <a:pt x="62880" y="153733"/>
                </a:lnTo>
                <a:lnTo>
                  <a:pt x="65127" y="155405"/>
                </a:lnTo>
                <a:lnTo>
                  <a:pt x="68038" y="156520"/>
                </a:lnTo>
                <a:lnTo>
                  <a:pt x="71391" y="157263"/>
                </a:lnTo>
                <a:lnTo>
                  <a:pt x="75037" y="157758"/>
                </a:lnTo>
                <a:lnTo>
                  <a:pt x="78881" y="158089"/>
                </a:lnTo>
                <a:lnTo>
                  <a:pt x="82855" y="158309"/>
                </a:lnTo>
                <a:lnTo>
                  <a:pt x="86916" y="158456"/>
                </a:lnTo>
                <a:lnTo>
                  <a:pt x="91036" y="157848"/>
                </a:lnTo>
                <a:lnTo>
                  <a:pt x="95194" y="156737"/>
                </a:lnTo>
                <a:lnTo>
                  <a:pt x="107747" y="152399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1" name="SMARTInkAnnotation319"/>
          <p:cNvSpPr/>
          <p:nvPr/>
        </p:nvSpPr>
        <p:spPr>
          <a:xfrm>
            <a:off x="1566579" y="4991157"/>
            <a:ext cx="146141" cy="158692"/>
          </a:xfrm>
          <a:custGeom>
            <a:avLst/>
            <a:gdLst/>
            <a:ahLst/>
            <a:cxnLst/>
            <a:rect l="0" t="0" r="0" b="0"/>
            <a:pathLst>
              <a:path w="146141" h="158692">
                <a:moveTo>
                  <a:pt x="146140" y="6293"/>
                </a:moveTo>
                <a:lnTo>
                  <a:pt x="146140" y="825"/>
                </a:lnTo>
                <a:lnTo>
                  <a:pt x="145434" y="1237"/>
                </a:lnTo>
                <a:lnTo>
                  <a:pt x="142767" y="3575"/>
                </a:lnTo>
                <a:lnTo>
                  <a:pt x="141068" y="3775"/>
                </a:lnTo>
                <a:lnTo>
                  <a:pt x="139229" y="3204"/>
                </a:lnTo>
                <a:lnTo>
                  <a:pt x="134577" y="587"/>
                </a:lnTo>
                <a:lnTo>
                  <a:pt x="130398" y="133"/>
                </a:lnTo>
                <a:lnTo>
                  <a:pt x="126671" y="27"/>
                </a:lnTo>
                <a:lnTo>
                  <a:pt x="124689" y="0"/>
                </a:lnTo>
                <a:lnTo>
                  <a:pt x="122662" y="686"/>
                </a:lnTo>
                <a:lnTo>
                  <a:pt x="118526" y="3331"/>
                </a:lnTo>
                <a:lnTo>
                  <a:pt x="115602" y="5415"/>
                </a:lnTo>
                <a:lnTo>
                  <a:pt x="111153" y="5903"/>
                </a:lnTo>
                <a:lnTo>
                  <a:pt x="105174" y="6120"/>
                </a:lnTo>
                <a:lnTo>
                  <a:pt x="100164" y="6215"/>
                </a:lnTo>
                <a:lnTo>
                  <a:pt x="97840" y="6947"/>
                </a:lnTo>
                <a:lnTo>
                  <a:pt x="93374" y="9641"/>
                </a:lnTo>
                <a:lnTo>
                  <a:pt x="89036" y="11308"/>
                </a:lnTo>
                <a:lnTo>
                  <a:pt x="86891" y="11754"/>
                </a:lnTo>
                <a:lnTo>
                  <a:pt x="84049" y="12050"/>
                </a:lnTo>
                <a:lnTo>
                  <a:pt x="80742" y="12248"/>
                </a:lnTo>
                <a:lnTo>
                  <a:pt x="77126" y="12379"/>
                </a:lnTo>
                <a:lnTo>
                  <a:pt x="74009" y="13173"/>
                </a:lnTo>
                <a:lnTo>
                  <a:pt x="71225" y="14407"/>
                </a:lnTo>
                <a:lnTo>
                  <a:pt x="68663" y="15936"/>
                </a:lnTo>
                <a:lnTo>
                  <a:pt x="65543" y="16955"/>
                </a:lnTo>
                <a:lnTo>
                  <a:pt x="62051" y="17634"/>
                </a:lnTo>
                <a:lnTo>
                  <a:pt x="58311" y="18087"/>
                </a:lnTo>
                <a:lnTo>
                  <a:pt x="55818" y="19095"/>
                </a:lnTo>
                <a:lnTo>
                  <a:pt x="54156" y="20472"/>
                </a:lnTo>
                <a:lnTo>
                  <a:pt x="53047" y="22096"/>
                </a:lnTo>
                <a:lnTo>
                  <a:pt x="50896" y="23883"/>
                </a:lnTo>
                <a:lnTo>
                  <a:pt x="48051" y="25781"/>
                </a:lnTo>
                <a:lnTo>
                  <a:pt x="44742" y="27752"/>
                </a:lnTo>
                <a:lnTo>
                  <a:pt x="41830" y="29771"/>
                </a:lnTo>
                <a:lnTo>
                  <a:pt x="39182" y="31823"/>
                </a:lnTo>
                <a:lnTo>
                  <a:pt x="36711" y="33896"/>
                </a:lnTo>
                <a:lnTo>
                  <a:pt x="34358" y="35278"/>
                </a:lnTo>
                <a:lnTo>
                  <a:pt x="29860" y="36814"/>
                </a:lnTo>
                <a:lnTo>
                  <a:pt x="26967" y="37929"/>
                </a:lnTo>
                <a:lnTo>
                  <a:pt x="23625" y="39378"/>
                </a:lnTo>
                <a:lnTo>
                  <a:pt x="19986" y="41050"/>
                </a:lnTo>
                <a:lnTo>
                  <a:pt x="17560" y="42869"/>
                </a:lnTo>
                <a:lnTo>
                  <a:pt x="15942" y="44788"/>
                </a:lnTo>
                <a:lnTo>
                  <a:pt x="13439" y="49508"/>
                </a:lnTo>
                <a:lnTo>
                  <a:pt x="9973" y="56309"/>
                </a:lnTo>
                <a:lnTo>
                  <a:pt x="8060" y="59392"/>
                </a:lnTo>
                <a:lnTo>
                  <a:pt x="6079" y="62154"/>
                </a:lnTo>
                <a:lnTo>
                  <a:pt x="4053" y="64700"/>
                </a:lnTo>
                <a:lnTo>
                  <a:pt x="1801" y="69411"/>
                </a:lnTo>
                <a:lnTo>
                  <a:pt x="800" y="73856"/>
                </a:lnTo>
                <a:lnTo>
                  <a:pt x="355" y="78184"/>
                </a:lnTo>
                <a:lnTo>
                  <a:pt x="158" y="82460"/>
                </a:lnTo>
                <a:lnTo>
                  <a:pt x="46" y="88833"/>
                </a:lnTo>
                <a:lnTo>
                  <a:pt x="0" y="119731"/>
                </a:lnTo>
                <a:lnTo>
                  <a:pt x="705" y="122135"/>
                </a:lnTo>
                <a:lnTo>
                  <a:pt x="1882" y="123738"/>
                </a:lnTo>
                <a:lnTo>
                  <a:pt x="5072" y="126224"/>
                </a:lnTo>
                <a:lnTo>
                  <a:pt x="8843" y="129681"/>
                </a:lnTo>
                <a:lnTo>
                  <a:pt x="10131" y="131591"/>
                </a:lnTo>
                <a:lnTo>
                  <a:pt x="11562" y="135594"/>
                </a:lnTo>
                <a:lnTo>
                  <a:pt x="14081" y="139725"/>
                </a:lnTo>
                <a:lnTo>
                  <a:pt x="17554" y="143913"/>
                </a:lnTo>
                <a:lnTo>
                  <a:pt x="21451" y="148126"/>
                </a:lnTo>
                <a:lnTo>
                  <a:pt x="24184" y="149532"/>
                </a:lnTo>
                <a:lnTo>
                  <a:pt x="27418" y="150469"/>
                </a:lnTo>
                <a:lnTo>
                  <a:pt x="30986" y="151094"/>
                </a:lnTo>
                <a:lnTo>
                  <a:pt x="34071" y="152216"/>
                </a:lnTo>
                <a:lnTo>
                  <a:pt x="36834" y="153669"/>
                </a:lnTo>
                <a:lnTo>
                  <a:pt x="39381" y="155344"/>
                </a:lnTo>
                <a:lnTo>
                  <a:pt x="41786" y="156461"/>
                </a:lnTo>
                <a:lnTo>
                  <a:pt x="46340" y="157700"/>
                </a:lnTo>
                <a:lnTo>
                  <a:pt x="49249" y="158031"/>
                </a:lnTo>
                <a:lnTo>
                  <a:pt x="52600" y="158252"/>
                </a:lnTo>
                <a:lnTo>
                  <a:pt x="56247" y="158399"/>
                </a:lnTo>
                <a:lnTo>
                  <a:pt x="64063" y="158563"/>
                </a:lnTo>
                <a:lnTo>
                  <a:pt x="96443" y="158691"/>
                </a:lnTo>
                <a:lnTo>
                  <a:pt x="99594" y="157986"/>
                </a:lnTo>
                <a:lnTo>
                  <a:pt x="103108" y="156811"/>
                </a:lnTo>
                <a:lnTo>
                  <a:pt x="106862" y="155322"/>
                </a:lnTo>
                <a:lnTo>
                  <a:pt x="116681" y="151786"/>
                </a:lnTo>
                <a:lnTo>
                  <a:pt x="133432" y="145993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2" name="SMARTInkAnnotation320"/>
          <p:cNvSpPr/>
          <p:nvPr/>
        </p:nvSpPr>
        <p:spPr>
          <a:xfrm>
            <a:off x="2145698" y="4946650"/>
            <a:ext cx="126171" cy="171451"/>
          </a:xfrm>
          <a:custGeom>
            <a:avLst/>
            <a:gdLst/>
            <a:ahLst/>
            <a:cxnLst/>
            <a:rect l="0" t="0" r="0" b="0"/>
            <a:pathLst>
              <a:path w="126171" h="171451">
                <a:moveTo>
                  <a:pt x="75338" y="19050"/>
                </a:moveTo>
                <a:lnTo>
                  <a:pt x="69867" y="19050"/>
                </a:lnTo>
                <a:lnTo>
                  <a:pt x="69573" y="18345"/>
                </a:lnTo>
                <a:lnTo>
                  <a:pt x="69019" y="13092"/>
                </a:lnTo>
                <a:lnTo>
                  <a:pt x="68991" y="12777"/>
                </a:lnTo>
                <a:lnTo>
                  <a:pt x="72359" y="9352"/>
                </a:lnTo>
                <a:lnTo>
                  <a:pt x="81669" y="23"/>
                </a:lnTo>
                <a:lnTo>
                  <a:pt x="57428" y="0"/>
                </a:lnTo>
                <a:lnTo>
                  <a:pt x="54905" y="1881"/>
                </a:lnTo>
                <a:lnTo>
                  <a:pt x="53245" y="3370"/>
                </a:lnTo>
                <a:lnTo>
                  <a:pt x="51431" y="4364"/>
                </a:lnTo>
                <a:lnTo>
                  <a:pt x="47534" y="5467"/>
                </a:lnTo>
                <a:lnTo>
                  <a:pt x="46212" y="6467"/>
                </a:lnTo>
                <a:lnTo>
                  <a:pt x="45331" y="7839"/>
                </a:lnTo>
                <a:lnTo>
                  <a:pt x="44743" y="9460"/>
                </a:lnTo>
                <a:lnTo>
                  <a:pt x="43645" y="10539"/>
                </a:lnTo>
                <a:lnTo>
                  <a:pt x="42208" y="11260"/>
                </a:lnTo>
                <a:lnTo>
                  <a:pt x="40543" y="11740"/>
                </a:lnTo>
                <a:lnTo>
                  <a:pt x="36811" y="14155"/>
                </a:lnTo>
                <a:lnTo>
                  <a:pt x="34828" y="15787"/>
                </a:lnTo>
                <a:lnTo>
                  <a:pt x="32799" y="16875"/>
                </a:lnTo>
                <a:lnTo>
                  <a:pt x="30741" y="17600"/>
                </a:lnTo>
                <a:lnTo>
                  <a:pt x="28663" y="18083"/>
                </a:lnTo>
                <a:lnTo>
                  <a:pt x="27277" y="19111"/>
                </a:lnTo>
                <a:lnTo>
                  <a:pt x="26354" y="20502"/>
                </a:lnTo>
                <a:lnTo>
                  <a:pt x="25738" y="22135"/>
                </a:lnTo>
                <a:lnTo>
                  <a:pt x="23171" y="25830"/>
                </a:lnTo>
                <a:lnTo>
                  <a:pt x="19677" y="29824"/>
                </a:lnTo>
                <a:lnTo>
                  <a:pt x="15770" y="33952"/>
                </a:lnTo>
                <a:lnTo>
                  <a:pt x="14447" y="36040"/>
                </a:lnTo>
                <a:lnTo>
                  <a:pt x="12975" y="40242"/>
                </a:lnTo>
                <a:lnTo>
                  <a:pt x="10439" y="44461"/>
                </a:lnTo>
                <a:lnTo>
                  <a:pt x="8774" y="46574"/>
                </a:lnTo>
                <a:lnTo>
                  <a:pt x="6924" y="50803"/>
                </a:lnTo>
                <a:lnTo>
                  <a:pt x="6102" y="55035"/>
                </a:lnTo>
                <a:lnTo>
                  <a:pt x="5737" y="59267"/>
                </a:lnTo>
                <a:lnTo>
                  <a:pt x="4933" y="61384"/>
                </a:lnTo>
                <a:lnTo>
                  <a:pt x="2158" y="65617"/>
                </a:lnTo>
                <a:lnTo>
                  <a:pt x="1135" y="68440"/>
                </a:lnTo>
                <a:lnTo>
                  <a:pt x="454" y="71732"/>
                </a:lnTo>
                <a:lnTo>
                  <a:pt x="0" y="75337"/>
                </a:lnTo>
                <a:lnTo>
                  <a:pt x="403" y="78447"/>
                </a:lnTo>
                <a:lnTo>
                  <a:pt x="1377" y="81226"/>
                </a:lnTo>
                <a:lnTo>
                  <a:pt x="3637" y="86195"/>
                </a:lnTo>
                <a:lnTo>
                  <a:pt x="4641" y="90755"/>
                </a:lnTo>
                <a:lnTo>
                  <a:pt x="5087" y="95134"/>
                </a:lnTo>
                <a:lnTo>
                  <a:pt x="5286" y="99432"/>
                </a:lnTo>
                <a:lnTo>
                  <a:pt x="5374" y="103694"/>
                </a:lnTo>
                <a:lnTo>
                  <a:pt x="6103" y="105818"/>
                </a:lnTo>
                <a:lnTo>
                  <a:pt x="8797" y="110060"/>
                </a:lnTo>
                <a:lnTo>
                  <a:pt x="12347" y="114297"/>
                </a:lnTo>
                <a:lnTo>
                  <a:pt x="16278" y="118532"/>
                </a:lnTo>
                <a:lnTo>
                  <a:pt x="20379" y="122766"/>
                </a:lnTo>
                <a:lnTo>
                  <a:pt x="22460" y="124177"/>
                </a:lnTo>
                <a:lnTo>
                  <a:pt x="24554" y="125119"/>
                </a:lnTo>
                <a:lnTo>
                  <a:pt x="26657" y="125746"/>
                </a:lnTo>
                <a:lnTo>
                  <a:pt x="28764" y="126869"/>
                </a:lnTo>
                <a:lnTo>
                  <a:pt x="30874" y="128324"/>
                </a:lnTo>
                <a:lnTo>
                  <a:pt x="32988" y="129999"/>
                </a:lnTo>
                <a:lnTo>
                  <a:pt x="35103" y="131821"/>
                </a:lnTo>
                <a:lnTo>
                  <a:pt x="37218" y="133743"/>
                </a:lnTo>
                <a:lnTo>
                  <a:pt x="41452" y="137758"/>
                </a:lnTo>
                <a:lnTo>
                  <a:pt x="52040" y="148190"/>
                </a:lnTo>
                <a:lnTo>
                  <a:pt x="54158" y="149593"/>
                </a:lnTo>
                <a:lnTo>
                  <a:pt x="56276" y="150529"/>
                </a:lnTo>
                <a:lnTo>
                  <a:pt x="58394" y="151152"/>
                </a:lnTo>
                <a:lnTo>
                  <a:pt x="60512" y="152274"/>
                </a:lnTo>
                <a:lnTo>
                  <a:pt x="62630" y="153727"/>
                </a:lnTo>
                <a:lnTo>
                  <a:pt x="64748" y="155401"/>
                </a:lnTo>
                <a:lnTo>
                  <a:pt x="66866" y="156518"/>
                </a:lnTo>
                <a:lnTo>
                  <a:pt x="68984" y="157262"/>
                </a:lnTo>
                <a:lnTo>
                  <a:pt x="71102" y="157758"/>
                </a:lnTo>
                <a:lnTo>
                  <a:pt x="73220" y="158794"/>
                </a:lnTo>
                <a:lnTo>
                  <a:pt x="75338" y="160190"/>
                </a:lnTo>
                <a:lnTo>
                  <a:pt x="77456" y="161827"/>
                </a:lnTo>
                <a:lnTo>
                  <a:pt x="79574" y="162918"/>
                </a:lnTo>
                <a:lnTo>
                  <a:pt x="81692" y="163645"/>
                </a:lnTo>
                <a:lnTo>
                  <a:pt x="83810" y="164130"/>
                </a:lnTo>
                <a:lnTo>
                  <a:pt x="85928" y="165159"/>
                </a:lnTo>
                <a:lnTo>
                  <a:pt x="88046" y="166550"/>
                </a:lnTo>
                <a:lnTo>
                  <a:pt x="90164" y="168184"/>
                </a:lnTo>
                <a:lnTo>
                  <a:pt x="92282" y="169272"/>
                </a:lnTo>
                <a:lnTo>
                  <a:pt x="94400" y="169998"/>
                </a:lnTo>
                <a:lnTo>
                  <a:pt x="99499" y="171163"/>
                </a:lnTo>
                <a:lnTo>
                  <a:pt x="102079" y="171322"/>
                </a:lnTo>
                <a:lnTo>
                  <a:pt x="105579" y="171393"/>
                </a:lnTo>
                <a:lnTo>
                  <a:pt x="126170" y="17145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3" name="SMARTInkAnnotation321"/>
          <p:cNvSpPr/>
          <p:nvPr/>
        </p:nvSpPr>
        <p:spPr>
          <a:xfrm>
            <a:off x="2303741" y="4946657"/>
            <a:ext cx="133330" cy="120643"/>
          </a:xfrm>
          <a:custGeom>
            <a:avLst/>
            <a:gdLst/>
            <a:ahLst/>
            <a:cxnLst/>
            <a:rect l="0" t="0" r="0" b="0"/>
            <a:pathLst>
              <a:path w="133330" h="120643">
                <a:moveTo>
                  <a:pt x="95205" y="6343"/>
                </a:moveTo>
                <a:lnTo>
                  <a:pt x="89113" y="255"/>
                </a:lnTo>
                <a:lnTo>
                  <a:pt x="85556" y="71"/>
                </a:lnTo>
                <a:lnTo>
                  <a:pt x="77295" y="0"/>
                </a:lnTo>
                <a:lnTo>
                  <a:pt x="74773" y="1878"/>
                </a:lnTo>
                <a:lnTo>
                  <a:pt x="70774" y="5461"/>
                </a:lnTo>
                <a:lnTo>
                  <a:pt x="68345" y="5951"/>
                </a:lnTo>
                <a:lnTo>
                  <a:pt x="66709" y="6082"/>
                </a:lnTo>
                <a:lnTo>
                  <a:pt x="64911" y="6875"/>
                </a:lnTo>
                <a:lnTo>
                  <a:pt x="61033" y="9637"/>
                </a:lnTo>
                <a:lnTo>
                  <a:pt x="56955" y="13216"/>
                </a:lnTo>
                <a:lnTo>
                  <a:pt x="54879" y="15159"/>
                </a:lnTo>
                <a:lnTo>
                  <a:pt x="52789" y="16454"/>
                </a:lnTo>
                <a:lnTo>
                  <a:pt x="50690" y="17317"/>
                </a:lnTo>
                <a:lnTo>
                  <a:pt x="48585" y="17892"/>
                </a:lnTo>
                <a:lnTo>
                  <a:pt x="46475" y="18981"/>
                </a:lnTo>
                <a:lnTo>
                  <a:pt x="44363" y="20413"/>
                </a:lnTo>
                <a:lnTo>
                  <a:pt x="42249" y="22073"/>
                </a:lnTo>
                <a:lnTo>
                  <a:pt x="40133" y="23885"/>
                </a:lnTo>
                <a:lnTo>
                  <a:pt x="38017" y="25799"/>
                </a:lnTo>
                <a:lnTo>
                  <a:pt x="33783" y="29807"/>
                </a:lnTo>
                <a:lnTo>
                  <a:pt x="16840" y="46567"/>
                </a:lnTo>
                <a:lnTo>
                  <a:pt x="15428" y="48681"/>
                </a:lnTo>
                <a:lnTo>
                  <a:pt x="14487" y="50796"/>
                </a:lnTo>
                <a:lnTo>
                  <a:pt x="13859" y="52912"/>
                </a:lnTo>
                <a:lnTo>
                  <a:pt x="12735" y="55028"/>
                </a:lnTo>
                <a:lnTo>
                  <a:pt x="11279" y="57144"/>
                </a:lnTo>
                <a:lnTo>
                  <a:pt x="9603" y="59260"/>
                </a:lnTo>
                <a:lnTo>
                  <a:pt x="7780" y="61377"/>
                </a:lnTo>
                <a:lnTo>
                  <a:pt x="5858" y="63493"/>
                </a:lnTo>
                <a:lnTo>
                  <a:pt x="3871" y="65610"/>
                </a:lnTo>
                <a:lnTo>
                  <a:pt x="2546" y="67726"/>
                </a:lnTo>
                <a:lnTo>
                  <a:pt x="1663" y="69843"/>
                </a:lnTo>
                <a:lnTo>
                  <a:pt x="1074" y="71960"/>
                </a:lnTo>
                <a:lnTo>
                  <a:pt x="681" y="74077"/>
                </a:lnTo>
                <a:lnTo>
                  <a:pt x="419" y="76193"/>
                </a:lnTo>
                <a:lnTo>
                  <a:pt x="245" y="78310"/>
                </a:lnTo>
                <a:lnTo>
                  <a:pt x="129" y="80426"/>
                </a:lnTo>
                <a:lnTo>
                  <a:pt x="0" y="84660"/>
                </a:lnTo>
                <a:lnTo>
                  <a:pt x="671" y="86776"/>
                </a:lnTo>
                <a:lnTo>
                  <a:pt x="1825" y="88893"/>
                </a:lnTo>
                <a:lnTo>
                  <a:pt x="3300" y="91010"/>
                </a:lnTo>
                <a:lnTo>
                  <a:pt x="4284" y="93126"/>
                </a:lnTo>
                <a:lnTo>
                  <a:pt x="4939" y="95243"/>
                </a:lnTo>
                <a:lnTo>
                  <a:pt x="5376" y="97360"/>
                </a:lnTo>
                <a:lnTo>
                  <a:pt x="6374" y="99476"/>
                </a:lnTo>
                <a:lnTo>
                  <a:pt x="7744" y="101593"/>
                </a:lnTo>
                <a:lnTo>
                  <a:pt x="9365" y="103709"/>
                </a:lnTo>
                <a:lnTo>
                  <a:pt x="11150" y="105827"/>
                </a:lnTo>
                <a:lnTo>
                  <a:pt x="13046" y="107943"/>
                </a:lnTo>
                <a:lnTo>
                  <a:pt x="15017" y="110060"/>
                </a:lnTo>
                <a:lnTo>
                  <a:pt x="17037" y="111471"/>
                </a:lnTo>
                <a:lnTo>
                  <a:pt x="21164" y="113039"/>
                </a:lnTo>
                <a:lnTo>
                  <a:pt x="23958" y="114162"/>
                </a:lnTo>
                <a:lnTo>
                  <a:pt x="27234" y="115617"/>
                </a:lnTo>
                <a:lnTo>
                  <a:pt x="30829" y="117292"/>
                </a:lnTo>
                <a:lnTo>
                  <a:pt x="33932" y="118409"/>
                </a:lnTo>
                <a:lnTo>
                  <a:pt x="36706" y="119154"/>
                </a:lnTo>
                <a:lnTo>
                  <a:pt x="39262" y="119650"/>
                </a:lnTo>
                <a:lnTo>
                  <a:pt x="41672" y="119981"/>
                </a:lnTo>
                <a:lnTo>
                  <a:pt x="43984" y="120202"/>
                </a:lnTo>
                <a:lnTo>
                  <a:pt x="46232" y="120349"/>
                </a:lnTo>
                <a:lnTo>
                  <a:pt x="49143" y="120447"/>
                </a:lnTo>
                <a:lnTo>
                  <a:pt x="59985" y="120585"/>
                </a:lnTo>
                <a:lnTo>
                  <a:pt x="96339" y="120642"/>
                </a:lnTo>
                <a:lnTo>
                  <a:pt x="98786" y="119937"/>
                </a:lnTo>
                <a:lnTo>
                  <a:pt x="101122" y="118761"/>
                </a:lnTo>
                <a:lnTo>
                  <a:pt x="103386" y="117272"/>
                </a:lnTo>
                <a:lnTo>
                  <a:pt x="106307" y="116279"/>
                </a:lnTo>
                <a:lnTo>
                  <a:pt x="109667" y="115617"/>
                </a:lnTo>
                <a:lnTo>
                  <a:pt x="118457" y="114555"/>
                </a:lnTo>
                <a:lnTo>
                  <a:pt x="121542" y="114409"/>
                </a:lnTo>
                <a:lnTo>
                  <a:pt x="123353" y="114370"/>
                </a:lnTo>
                <a:lnTo>
                  <a:pt x="125266" y="113639"/>
                </a:lnTo>
                <a:lnTo>
                  <a:pt x="129275" y="110945"/>
                </a:lnTo>
                <a:lnTo>
                  <a:pt x="133298" y="107967"/>
                </a:lnTo>
                <a:lnTo>
                  <a:pt x="121582" y="96203"/>
                </a:lnTo>
                <a:lnTo>
                  <a:pt x="120556" y="95884"/>
                </a:lnTo>
                <a:lnTo>
                  <a:pt x="117533" y="95527"/>
                </a:lnTo>
                <a:lnTo>
                  <a:pt x="113836" y="95369"/>
                </a:lnTo>
                <a:lnTo>
                  <a:pt x="111862" y="95327"/>
                </a:lnTo>
                <a:lnTo>
                  <a:pt x="109840" y="94594"/>
                </a:lnTo>
                <a:lnTo>
                  <a:pt x="105710" y="91897"/>
                </a:lnTo>
                <a:lnTo>
                  <a:pt x="103621" y="90896"/>
                </a:lnTo>
                <a:lnTo>
                  <a:pt x="101521" y="90228"/>
                </a:lnTo>
                <a:lnTo>
                  <a:pt x="99416" y="89783"/>
                </a:lnTo>
                <a:lnTo>
                  <a:pt x="97307" y="89486"/>
                </a:lnTo>
                <a:lnTo>
                  <a:pt x="95194" y="89288"/>
                </a:lnTo>
                <a:lnTo>
                  <a:pt x="90105" y="88971"/>
                </a:lnTo>
                <a:lnTo>
                  <a:pt x="87525" y="88928"/>
                </a:lnTo>
                <a:lnTo>
                  <a:pt x="82524" y="88893"/>
                </a:lnTo>
                <a:lnTo>
                  <a:pt x="82498" y="88893"/>
                </a:lnTo>
                <a:lnTo>
                  <a:pt x="133329" y="88893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4" name="SMARTInkAnnotation322"/>
          <p:cNvSpPr/>
          <p:nvPr/>
        </p:nvSpPr>
        <p:spPr>
          <a:xfrm>
            <a:off x="2487902" y="4921250"/>
            <a:ext cx="165204" cy="222220"/>
          </a:xfrm>
          <a:custGeom>
            <a:avLst/>
            <a:gdLst/>
            <a:ahLst/>
            <a:cxnLst/>
            <a:rect l="0" t="0" r="0" b="0"/>
            <a:pathLst>
              <a:path w="165204" h="222220">
                <a:moveTo>
                  <a:pt x="165203" y="0"/>
                </a:moveTo>
                <a:lnTo>
                  <a:pt x="155554" y="0"/>
                </a:lnTo>
                <a:lnTo>
                  <a:pt x="154534" y="705"/>
                </a:lnTo>
                <a:lnTo>
                  <a:pt x="153855" y="1881"/>
                </a:lnTo>
                <a:lnTo>
                  <a:pt x="153401" y="3371"/>
                </a:lnTo>
                <a:lnTo>
                  <a:pt x="151015" y="6907"/>
                </a:lnTo>
                <a:lnTo>
                  <a:pt x="147601" y="10831"/>
                </a:lnTo>
                <a:lnTo>
                  <a:pt x="143731" y="14927"/>
                </a:lnTo>
                <a:lnTo>
                  <a:pt x="137583" y="21199"/>
                </a:lnTo>
                <a:lnTo>
                  <a:pt x="133395" y="27296"/>
                </a:lnTo>
                <a:lnTo>
                  <a:pt x="131289" y="30897"/>
                </a:lnTo>
                <a:lnTo>
                  <a:pt x="129886" y="34709"/>
                </a:lnTo>
                <a:lnTo>
                  <a:pt x="128951" y="38662"/>
                </a:lnTo>
                <a:lnTo>
                  <a:pt x="128327" y="42707"/>
                </a:lnTo>
                <a:lnTo>
                  <a:pt x="126499" y="46111"/>
                </a:lnTo>
                <a:lnTo>
                  <a:pt x="123869" y="49085"/>
                </a:lnTo>
                <a:lnTo>
                  <a:pt x="120703" y="51773"/>
                </a:lnTo>
                <a:lnTo>
                  <a:pt x="117887" y="54976"/>
                </a:lnTo>
                <a:lnTo>
                  <a:pt x="115303" y="58523"/>
                </a:lnTo>
                <a:lnTo>
                  <a:pt x="112875" y="62299"/>
                </a:lnTo>
                <a:lnTo>
                  <a:pt x="110549" y="66227"/>
                </a:lnTo>
                <a:lnTo>
                  <a:pt x="108293" y="70257"/>
                </a:lnTo>
                <a:lnTo>
                  <a:pt x="106083" y="74355"/>
                </a:lnTo>
                <a:lnTo>
                  <a:pt x="103198" y="78498"/>
                </a:lnTo>
                <a:lnTo>
                  <a:pt x="99862" y="82671"/>
                </a:lnTo>
                <a:lnTo>
                  <a:pt x="96227" y="86864"/>
                </a:lnTo>
                <a:lnTo>
                  <a:pt x="93097" y="91070"/>
                </a:lnTo>
                <a:lnTo>
                  <a:pt x="90304" y="95285"/>
                </a:lnTo>
                <a:lnTo>
                  <a:pt x="87737" y="99507"/>
                </a:lnTo>
                <a:lnTo>
                  <a:pt x="85319" y="103732"/>
                </a:lnTo>
                <a:lnTo>
                  <a:pt x="80750" y="112190"/>
                </a:lnTo>
                <a:lnTo>
                  <a:pt x="77837" y="116421"/>
                </a:lnTo>
                <a:lnTo>
                  <a:pt x="74484" y="120653"/>
                </a:lnTo>
                <a:lnTo>
                  <a:pt x="70835" y="124885"/>
                </a:lnTo>
                <a:lnTo>
                  <a:pt x="67697" y="129118"/>
                </a:lnTo>
                <a:lnTo>
                  <a:pt x="64900" y="133351"/>
                </a:lnTo>
                <a:lnTo>
                  <a:pt x="62328" y="137584"/>
                </a:lnTo>
                <a:lnTo>
                  <a:pt x="59202" y="141817"/>
                </a:lnTo>
                <a:lnTo>
                  <a:pt x="55706" y="146050"/>
                </a:lnTo>
                <a:lnTo>
                  <a:pt x="51963" y="150283"/>
                </a:lnTo>
                <a:lnTo>
                  <a:pt x="48762" y="154517"/>
                </a:lnTo>
                <a:lnTo>
                  <a:pt x="45922" y="158750"/>
                </a:lnTo>
                <a:lnTo>
                  <a:pt x="43323" y="162983"/>
                </a:lnTo>
                <a:lnTo>
                  <a:pt x="40884" y="167217"/>
                </a:lnTo>
                <a:lnTo>
                  <a:pt x="36291" y="175683"/>
                </a:lnTo>
                <a:lnTo>
                  <a:pt x="29737" y="188383"/>
                </a:lnTo>
                <a:lnTo>
                  <a:pt x="25453" y="194969"/>
                </a:lnTo>
                <a:lnTo>
                  <a:pt x="21197" y="200247"/>
                </a:lnTo>
                <a:lnTo>
                  <a:pt x="16952" y="204945"/>
                </a:lnTo>
                <a:lnTo>
                  <a:pt x="12840" y="209345"/>
                </a:lnTo>
                <a:lnTo>
                  <a:pt x="9708" y="212517"/>
                </a:lnTo>
                <a:lnTo>
                  <a:pt x="8590" y="214350"/>
                </a:lnTo>
                <a:lnTo>
                  <a:pt x="7348" y="218268"/>
                </a:lnTo>
                <a:lnTo>
                  <a:pt x="6311" y="219596"/>
                </a:lnTo>
                <a:lnTo>
                  <a:pt x="4913" y="220481"/>
                </a:lnTo>
                <a:lnTo>
                  <a:pt x="86" y="222219"/>
                </a:lnTo>
                <a:lnTo>
                  <a:pt x="0" y="21590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5" name="SMARTInkAnnotation323"/>
          <p:cNvSpPr/>
          <p:nvPr/>
        </p:nvSpPr>
        <p:spPr>
          <a:xfrm>
            <a:off x="2615015" y="5006840"/>
            <a:ext cx="151579" cy="155630"/>
          </a:xfrm>
          <a:custGeom>
            <a:avLst/>
            <a:gdLst/>
            <a:ahLst/>
            <a:cxnLst/>
            <a:rect l="0" t="0" r="0" b="0"/>
            <a:pathLst>
              <a:path w="151579" h="155630">
                <a:moveTo>
                  <a:pt x="146107" y="16010"/>
                </a:moveTo>
                <a:lnTo>
                  <a:pt x="151578" y="5075"/>
                </a:lnTo>
                <a:lnTo>
                  <a:pt x="151166" y="3781"/>
                </a:lnTo>
                <a:lnTo>
                  <a:pt x="148826" y="462"/>
                </a:lnTo>
                <a:lnTo>
                  <a:pt x="147919" y="0"/>
                </a:lnTo>
                <a:lnTo>
                  <a:pt x="147315" y="397"/>
                </a:lnTo>
                <a:lnTo>
                  <a:pt x="146913" y="1368"/>
                </a:lnTo>
                <a:lnTo>
                  <a:pt x="145938" y="2016"/>
                </a:lnTo>
                <a:lnTo>
                  <a:pt x="141899" y="2926"/>
                </a:lnTo>
                <a:lnTo>
                  <a:pt x="139683" y="3196"/>
                </a:lnTo>
                <a:lnTo>
                  <a:pt x="136662" y="3259"/>
                </a:lnTo>
                <a:lnTo>
                  <a:pt x="124841" y="3305"/>
                </a:lnTo>
                <a:lnTo>
                  <a:pt x="122752" y="4013"/>
                </a:lnTo>
                <a:lnTo>
                  <a:pt x="118548" y="6680"/>
                </a:lnTo>
                <a:lnTo>
                  <a:pt x="114326" y="10217"/>
                </a:lnTo>
                <a:lnTo>
                  <a:pt x="112212" y="12148"/>
                </a:lnTo>
                <a:lnTo>
                  <a:pt x="109390" y="13435"/>
                </a:lnTo>
                <a:lnTo>
                  <a:pt x="106097" y="14293"/>
                </a:lnTo>
                <a:lnTo>
                  <a:pt x="102490" y="14865"/>
                </a:lnTo>
                <a:lnTo>
                  <a:pt x="99379" y="15952"/>
                </a:lnTo>
                <a:lnTo>
                  <a:pt x="96599" y="17383"/>
                </a:lnTo>
                <a:lnTo>
                  <a:pt x="94040" y="19042"/>
                </a:lnTo>
                <a:lnTo>
                  <a:pt x="89314" y="22767"/>
                </a:lnTo>
                <a:lnTo>
                  <a:pt x="87065" y="24747"/>
                </a:lnTo>
                <a:lnTo>
                  <a:pt x="84154" y="26774"/>
                </a:lnTo>
                <a:lnTo>
                  <a:pt x="80801" y="28830"/>
                </a:lnTo>
                <a:lnTo>
                  <a:pt x="77154" y="30907"/>
                </a:lnTo>
                <a:lnTo>
                  <a:pt x="74016" y="32997"/>
                </a:lnTo>
                <a:lnTo>
                  <a:pt x="71219" y="35095"/>
                </a:lnTo>
                <a:lnTo>
                  <a:pt x="68648" y="37200"/>
                </a:lnTo>
                <a:lnTo>
                  <a:pt x="65522" y="40014"/>
                </a:lnTo>
                <a:lnTo>
                  <a:pt x="58283" y="46905"/>
                </a:lnTo>
                <a:lnTo>
                  <a:pt x="49642" y="55346"/>
                </a:lnTo>
                <a:lnTo>
                  <a:pt x="46498" y="57756"/>
                </a:lnTo>
                <a:lnTo>
                  <a:pt x="42989" y="60068"/>
                </a:lnTo>
                <a:lnTo>
                  <a:pt x="39238" y="62315"/>
                </a:lnTo>
                <a:lnTo>
                  <a:pt x="35326" y="65225"/>
                </a:lnTo>
                <a:lnTo>
                  <a:pt x="31305" y="68575"/>
                </a:lnTo>
                <a:lnTo>
                  <a:pt x="27213" y="72221"/>
                </a:lnTo>
                <a:lnTo>
                  <a:pt x="23779" y="76061"/>
                </a:lnTo>
                <a:lnTo>
                  <a:pt x="20783" y="80033"/>
                </a:lnTo>
                <a:lnTo>
                  <a:pt x="18080" y="84092"/>
                </a:lnTo>
                <a:lnTo>
                  <a:pt x="15572" y="87504"/>
                </a:lnTo>
                <a:lnTo>
                  <a:pt x="13194" y="90484"/>
                </a:lnTo>
                <a:lnTo>
                  <a:pt x="10902" y="93176"/>
                </a:lnTo>
                <a:lnTo>
                  <a:pt x="8669" y="96381"/>
                </a:lnTo>
                <a:lnTo>
                  <a:pt x="6474" y="99930"/>
                </a:lnTo>
                <a:lnTo>
                  <a:pt x="4305" y="103706"/>
                </a:lnTo>
                <a:lnTo>
                  <a:pt x="2858" y="106930"/>
                </a:lnTo>
                <a:lnTo>
                  <a:pt x="1894" y="109785"/>
                </a:lnTo>
                <a:lnTo>
                  <a:pt x="1252" y="112393"/>
                </a:lnTo>
                <a:lnTo>
                  <a:pt x="537" y="117173"/>
                </a:lnTo>
                <a:lnTo>
                  <a:pt x="347" y="119435"/>
                </a:lnTo>
                <a:lnTo>
                  <a:pt x="220" y="122355"/>
                </a:lnTo>
                <a:lnTo>
                  <a:pt x="41" y="132500"/>
                </a:lnTo>
                <a:lnTo>
                  <a:pt x="0" y="137868"/>
                </a:lnTo>
                <a:lnTo>
                  <a:pt x="694" y="140288"/>
                </a:lnTo>
                <a:lnTo>
                  <a:pt x="3349" y="144858"/>
                </a:lnTo>
                <a:lnTo>
                  <a:pt x="5045" y="146358"/>
                </a:lnTo>
                <a:lnTo>
                  <a:pt x="6883" y="147359"/>
                </a:lnTo>
                <a:lnTo>
                  <a:pt x="10806" y="148470"/>
                </a:lnTo>
                <a:lnTo>
                  <a:pt x="14903" y="148964"/>
                </a:lnTo>
                <a:lnTo>
                  <a:pt x="17690" y="149802"/>
                </a:lnTo>
                <a:lnTo>
                  <a:pt x="20960" y="151066"/>
                </a:lnTo>
                <a:lnTo>
                  <a:pt x="24552" y="152614"/>
                </a:lnTo>
                <a:lnTo>
                  <a:pt x="28359" y="153646"/>
                </a:lnTo>
                <a:lnTo>
                  <a:pt x="32308" y="154334"/>
                </a:lnTo>
                <a:lnTo>
                  <a:pt x="36353" y="154793"/>
                </a:lnTo>
                <a:lnTo>
                  <a:pt x="39756" y="155098"/>
                </a:lnTo>
                <a:lnTo>
                  <a:pt x="42731" y="155302"/>
                </a:lnTo>
                <a:lnTo>
                  <a:pt x="45420" y="155438"/>
                </a:lnTo>
                <a:lnTo>
                  <a:pt x="52173" y="155589"/>
                </a:lnTo>
                <a:lnTo>
                  <a:pt x="55950" y="155629"/>
                </a:lnTo>
                <a:lnTo>
                  <a:pt x="59881" y="154951"/>
                </a:lnTo>
                <a:lnTo>
                  <a:pt x="63913" y="153792"/>
                </a:lnTo>
                <a:lnTo>
                  <a:pt x="68013" y="152315"/>
                </a:lnTo>
                <a:lnTo>
                  <a:pt x="72158" y="150625"/>
                </a:lnTo>
                <a:lnTo>
                  <a:pt x="76334" y="148792"/>
                </a:lnTo>
                <a:lnTo>
                  <a:pt x="80530" y="146864"/>
                </a:lnTo>
                <a:lnTo>
                  <a:pt x="84739" y="145580"/>
                </a:lnTo>
                <a:lnTo>
                  <a:pt x="88957" y="144723"/>
                </a:lnTo>
                <a:lnTo>
                  <a:pt x="93181" y="144152"/>
                </a:lnTo>
                <a:lnTo>
                  <a:pt x="96704" y="143066"/>
                </a:lnTo>
                <a:lnTo>
                  <a:pt x="99757" y="141636"/>
                </a:lnTo>
                <a:lnTo>
                  <a:pt x="102499" y="139977"/>
                </a:lnTo>
                <a:lnTo>
                  <a:pt x="105739" y="138871"/>
                </a:lnTo>
                <a:lnTo>
                  <a:pt x="109311" y="138134"/>
                </a:lnTo>
                <a:lnTo>
                  <a:pt x="113105" y="137643"/>
                </a:lnTo>
                <a:lnTo>
                  <a:pt x="116340" y="136610"/>
                </a:lnTo>
                <a:lnTo>
                  <a:pt x="119202" y="135216"/>
                </a:lnTo>
                <a:lnTo>
                  <a:pt x="121816" y="133580"/>
                </a:lnTo>
                <a:lnTo>
                  <a:pt x="124265" y="131784"/>
                </a:lnTo>
                <a:lnTo>
                  <a:pt x="128869" y="127908"/>
                </a:lnTo>
                <a:lnTo>
                  <a:pt x="131085" y="126592"/>
                </a:lnTo>
                <a:lnTo>
                  <a:pt x="135430" y="125129"/>
                </a:lnTo>
                <a:lnTo>
                  <a:pt x="138472" y="124306"/>
                </a:lnTo>
                <a:lnTo>
                  <a:pt x="138899" y="123485"/>
                </a:lnTo>
                <a:lnTo>
                  <a:pt x="139584" y="118980"/>
                </a:lnTo>
                <a:lnTo>
                  <a:pt x="139719" y="114510"/>
                </a:lnTo>
                <a:lnTo>
                  <a:pt x="139025" y="113427"/>
                </a:lnTo>
                <a:lnTo>
                  <a:pt x="137856" y="112704"/>
                </a:lnTo>
                <a:lnTo>
                  <a:pt x="134674" y="111902"/>
                </a:lnTo>
                <a:lnTo>
                  <a:pt x="130906" y="111545"/>
                </a:lnTo>
                <a:lnTo>
                  <a:pt x="126879" y="111387"/>
                </a:lnTo>
                <a:lnTo>
                  <a:pt x="124816" y="111344"/>
                </a:lnTo>
                <a:lnTo>
                  <a:pt x="122735" y="110610"/>
                </a:lnTo>
                <a:lnTo>
                  <a:pt x="118541" y="107914"/>
                </a:lnTo>
                <a:lnTo>
                  <a:pt x="114323" y="106245"/>
                </a:lnTo>
                <a:lnTo>
                  <a:pt x="112210" y="105800"/>
                </a:lnTo>
                <a:lnTo>
                  <a:pt x="109389" y="105503"/>
                </a:lnTo>
                <a:lnTo>
                  <a:pt x="106096" y="105305"/>
                </a:lnTo>
                <a:lnTo>
                  <a:pt x="102489" y="105174"/>
                </a:lnTo>
                <a:lnTo>
                  <a:pt x="99379" y="104380"/>
                </a:lnTo>
                <a:lnTo>
                  <a:pt x="96599" y="103145"/>
                </a:lnTo>
                <a:lnTo>
                  <a:pt x="94040" y="101617"/>
                </a:lnTo>
                <a:lnTo>
                  <a:pt x="89314" y="99919"/>
                </a:lnTo>
                <a:lnTo>
                  <a:pt x="84860" y="99164"/>
                </a:lnTo>
                <a:lnTo>
                  <a:pt x="80527" y="98828"/>
                </a:lnTo>
                <a:lnTo>
                  <a:pt x="76248" y="98679"/>
                </a:lnTo>
                <a:lnTo>
                  <a:pt x="67748" y="98584"/>
                </a:lnTo>
                <a:lnTo>
                  <a:pt x="51791" y="98560"/>
                </a:lnTo>
                <a:lnTo>
                  <a:pt x="52166" y="99266"/>
                </a:lnTo>
                <a:lnTo>
                  <a:pt x="54465" y="101931"/>
                </a:lnTo>
                <a:lnTo>
                  <a:pt x="56067" y="102924"/>
                </a:lnTo>
                <a:lnTo>
                  <a:pt x="59729" y="104027"/>
                </a:lnTo>
                <a:lnTo>
                  <a:pt x="61694" y="103616"/>
                </a:lnTo>
                <a:lnTo>
                  <a:pt x="65760" y="101278"/>
                </a:lnTo>
                <a:lnTo>
                  <a:pt x="69920" y="99768"/>
                </a:lnTo>
                <a:lnTo>
                  <a:pt x="76214" y="9856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6" name="SMARTInkAnnotation324"/>
          <p:cNvSpPr/>
          <p:nvPr/>
        </p:nvSpPr>
        <p:spPr>
          <a:xfrm>
            <a:off x="2814951" y="5016506"/>
            <a:ext cx="181233" cy="133312"/>
          </a:xfrm>
          <a:custGeom>
            <a:avLst/>
            <a:gdLst/>
            <a:ahLst/>
            <a:cxnLst/>
            <a:rect l="0" t="0" r="0" b="0"/>
            <a:pathLst>
              <a:path w="181233" h="133312">
                <a:moveTo>
                  <a:pt x="124082" y="6344"/>
                </a:moveTo>
                <a:lnTo>
                  <a:pt x="130174" y="6344"/>
                </a:lnTo>
                <a:lnTo>
                  <a:pt x="130358" y="2974"/>
                </a:lnTo>
                <a:lnTo>
                  <a:pt x="130413" y="877"/>
                </a:lnTo>
                <a:lnTo>
                  <a:pt x="130431" y="4533"/>
                </a:lnTo>
                <a:lnTo>
                  <a:pt x="130434" y="5539"/>
                </a:lnTo>
                <a:lnTo>
                  <a:pt x="129729" y="5101"/>
                </a:lnTo>
                <a:lnTo>
                  <a:pt x="125406" y="1212"/>
                </a:lnTo>
                <a:lnTo>
                  <a:pt x="124965" y="806"/>
                </a:lnTo>
                <a:lnTo>
                  <a:pt x="122592" y="355"/>
                </a:lnTo>
                <a:lnTo>
                  <a:pt x="117663" y="41"/>
                </a:lnTo>
                <a:lnTo>
                  <a:pt x="108968" y="0"/>
                </a:lnTo>
                <a:lnTo>
                  <a:pt x="106240" y="703"/>
                </a:lnTo>
                <a:lnTo>
                  <a:pt x="103009" y="1878"/>
                </a:lnTo>
                <a:lnTo>
                  <a:pt x="99443" y="3367"/>
                </a:lnTo>
                <a:lnTo>
                  <a:pt x="96361" y="4359"/>
                </a:lnTo>
                <a:lnTo>
                  <a:pt x="91052" y="5462"/>
                </a:lnTo>
                <a:lnTo>
                  <a:pt x="86339" y="7833"/>
                </a:lnTo>
                <a:lnTo>
                  <a:pt x="81185" y="11239"/>
                </a:lnTo>
                <a:lnTo>
                  <a:pt x="77834" y="13136"/>
                </a:lnTo>
                <a:lnTo>
                  <a:pt x="74188" y="15105"/>
                </a:lnTo>
                <a:lnTo>
                  <a:pt x="71051" y="17124"/>
                </a:lnTo>
                <a:lnTo>
                  <a:pt x="65684" y="21248"/>
                </a:lnTo>
                <a:lnTo>
                  <a:pt x="62558" y="24041"/>
                </a:lnTo>
                <a:lnTo>
                  <a:pt x="55320" y="30908"/>
                </a:lnTo>
                <a:lnTo>
                  <a:pt x="36275" y="49672"/>
                </a:lnTo>
                <a:lnTo>
                  <a:pt x="8561" y="77344"/>
                </a:lnTo>
                <a:lnTo>
                  <a:pt x="6826" y="80488"/>
                </a:lnTo>
                <a:lnTo>
                  <a:pt x="5670" y="83996"/>
                </a:lnTo>
                <a:lnTo>
                  <a:pt x="4899" y="87746"/>
                </a:lnTo>
                <a:lnTo>
                  <a:pt x="3679" y="90950"/>
                </a:lnTo>
                <a:lnTo>
                  <a:pt x="2159" y="93793"/>
                </a:lnTo>
                <a:lnTo>
                  <a:pt x="441" y="96393"/>
                </a:lnTo>
                <a:lnTo>
                  <a:pt x="0" y="99538"/>
                </a:lnTo>
                <a:lnTo>
                  <a:pt x="414" y="103045"/>
                </a:lnTo>
                <a:lnTo>
                  <a:pt x="1394" y="106795"/>
                </a:lnTo>
                <a:lnTo>
                  <a:pt x="2049" y="110000"/>
                </a:lnTo>
                <a:lnTo>
                  <a:pt x="2484" y="112843"/>
                </a:lnTo>
                <a:lnTo>
                  <a:pt x="2775" y="115443"/>
                </a:lnTo>
                <a:lnTo>
                  <a:pt x="3675" y="117882"/>
                </a:lnTo>
                <a:lnTo>
                  <a:pt x="4981" y="120214"/>
                </a:lnTo>
                <a:lnTo>
                  <a:pt x="6557" y="122474"/>
                </a:lnTo>
                <a:lnTo>
                  <a:pt x="9021" y="124686"/>
                </a:lnTo>
                <a:lnTo>
                  <a:pt x="12074" y="126867"/>
                </a:lnTo>
                <a:lnTo>
                  <a:pt x="15523" y="129026"/>
                </a:lnTo>
                <a:lnTo>
                  <a:pt x="19233" y="130465"/>
                </a:lnTo>
                <a:lnTo>
                  <a:pt x="23119" y="131425"/>
                </a:lnTo>
                <a:lnTo>
                  <a:pt x="27122" y="132065"/>
                </a:lnTo>
                <a:lnTo>
                  <a:pt x="31202" y="132491"/>
                </a:lnTo>
                <a:lnTo>
                  <a:pt x="35334" y="132775"/>
                </a:lnTo>
                <a:lnTo>
                  <a:pt x="39501" y="132965"/>
                </a:lnTo>
                <a:lnTo>
                  <a:pt x="47896" y="133176"/>
                </a:lnTo>
                <a:lnTo>
                  <a:pt x="68163" y="133311"/>
                </a:lnTo>
                <a:lnTo>
                  <a:pt x="74095" y="132616"/>
                </a:lnTo>
                <a:lnTo>
                  <a:pt x="80167" y="131448"/>
                </a:lnTo>
                <a:lnTo>
                  <a:pt x="86334" y="129963"/>
                </a:lnTo>
                <a:lnTo>
                  <a:pt x="92562" y="128268"/>
                </a:lnTo>
                <a:lnTo>
                  <a:pt x="105131" y="124503"/>
                </a:lnTo>
                <a:lnTo>
                  <a:pt x="110742" y="122511"/>
                </a:lnTo>
                <a:lnTo>
                  <a:pt x="115895" y="120477"/>
                </a:lnTo>
                <a:lnTo>
                  <a:pt x="120742" y="118417"/>
                </a:lnTo>
                <a:lnTo>
                  <a:pt x="129892" y="114245"/>
                </a:lnTo>
                <a:lnTo>
                  <a:pt x="147272" y="105818"/>
                </a:lnTo>
                <a:lnTo>
                  <a:pt x="160056" y="99474"/>
                </a:lnTo>
                <a:lnTo>
                  <a:pt x="163596" y="97359"/>
                </a:lnTo>
                <a:lnTo>
                  <a:pt x="166663" y="95242"/>
                </a:lnTo>
                <a:lnTo>
                  <a:pt x="169413" y="93127"/>
                </a:lnTo>
                <a:lnTo>
                  <a:pt x="171953" y="91010"/>
                </a:lnTo>
                <a:lnTo>
                  <a:pt x="174351" y="88894"/>
                </a:lnTo>
                <a:lnTo>
                  <a:pt x="176657" y="86777"/>
                </a:lnTo>
                <a:lnTo>
                  <a:pt x="178194" y="84661"/>
                </a:lnTo>
                <a:lnTo>
                  <a:pt x="179219" y="82544"/>
                </a:lnTo>
                <a:lnTo>
                  <a:pt x="179902" y="80427"/>
                </a:lnTo>
                <a:lnTo>
                  <a:pt x="180357" y="78311"/>
                </a:lnTo>
                <a:lnTo>
                  <a:pt x="180661" y="76194"/>
                </a:lnTo>
                <a:lnTo>
                  <a:pt x="180863" y="74077"/>
                </a:lnTo>
                <a:lnTo>
                  <a:pt x="180998" y="71961"/>
                </a:lnTo>
                <a:lnTo>
                  <a:pt x="181148" y="67728"/>
                </a:lnTo>
                <a:lnTo>
                  <a:pt x="181232" y="61377"/>
                </a:lnTo>
                <a:lnTo>
                  <a:pt x="180538" y="59967"/>
                </a:lnTo>
                <a:lnTo>
                  <a:pt x="179369" y="59025"/>
                </a:lnTo>
                <a:lnTo>
                  <a:pt x="175482" y="57275"/>
                </a:lnTo>
                <a:lnTo>
                  <a:pt x="169047" y="54145"/>
                </a:lnTo>
                <a:lnTo>
                  <a:pt x="166061" y="53028"/>
                </a:lnTo>
                <a:lnTo>
                  <a:pt x="160860" y="51787"/>
                </a:lnTo>
                <a:lnTo>
                  <a:pt x="157778" y="50750"/>
                </a:lnTo>
                <a:lnTo>
                  <a:pt x="154312" y="49354"/>
                </a:lnTo>
                <a:lnTo>
                  <a:pt x="150589" y="47717"/>
                </a:lnTo>
                <a:lnTo>
                  <a:pt x="146696" y="46626"/>
                </a:lnTo>
                <a:lnTo>
                  <a:pt x="142688" y="45899"/>
                </a:lnTo>
                <a:lnTo>
                  <a:pt x="138604" y="45414"/>
                </a:lnTo>
                <a:lnTo>
                  <a:pt x="134469" y="45090"/>
                </a:lnTo>
                <a:lnTo>
                  <a:pt x="130301" y="44875"/>
                </a:lnTo>
                <a:lnTo>
                  <a:pt x="121904" y="44635"/>
                </a:lnTo>
                <a:lnTo>
                  <a:pt x="92308" y="44455"/>
                </a:lnTo>
                <a:lnTo>
                  <a:pt x="54188" y="44444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7" name="SMARTInkAnnotation325"/>
          <p:cNvSpPr/>
          <p:nvPr/>
        </p:nvSpPr>
        <p:spPr>
          <a:xfrm>
            <a:off x="2424369" y="5168902"/>
            <a:ext cx="838717" cy="41757"/>
          </a:xfrm>
          <a:custGeom>
            <a:avLst/>
            <a:gdLst/>
            <a:ahLst/>
            <a:cxnLst/>
            <a:rect l="0" t="0" r="0" b="0"/>
            <a:pathLst>
              <a:path w="838717" h="41757">
                <a:moveTo>
                  <a:pt x="25409" y="6348"/>
                </a:moveTo>
                <a:lnTo>
                  <a:pt x="19938" y="880"/>
                </a:lnTo>
                <a:lnTo>
                  <a:pt x="17565" y="390"/>
                </a:lnTo>
                <a:lnTo>
                  <a:pt x="6634" y="0"/>
                </a:lnTo>
                <a:lnTo>
                  <a:pt x="5832" y="705"/>
                </a:lnTo>
                <a:lnTo>
                  <a:pt x="113" y="6232"/>
                </a:lnTo>
                <a:lnTo>
                  <a:pt x="0" y="6341"/>
                </a:lnTo>
                <a:lnTo>
                  <a:pt x="15735" y="6348"/>
                </a:lnTo>
                <a:lnTo>
                  <a:pt x="18254" y="7053"/>
                </a:lnTo>
                <a:lnTo>
                  <a:pt x="21345" y="8229"/>
                </a:lnTo>
                <a:lnTo>
                  <a:pt x="24818" y="9718"/>
                </a:lnTo>
                <a:lnTo>
                  <a:pt x="27839" y="10712"/>
                </a:lnTo>
                <a:lnTo>
                  <a:pt x="33078" y="11815"/>
                </a:lnTo>
                <a:lnTo>
                  <a:pt x="58792" y="12646"/>
                </a:lnTo>
                <a:lnTo>
                  <a:pt x="64485" y="12675"/>
                </a:lnTo>
                <a:lnTo>
                  <a:pt x="67697" y="13388"/>
                </a:lnTo>
                <a:lnTo>
                  <a:pt x="71251" y="14569"/>
                </a:lnTo>
                <a:lnTo>
                  <a:pt x="75033" y="16062"/>
                </a:lnTo>
                <a:lnTo>
                  <a:pt x="78966" y="17057"/>
                </a:lnTo>
                <a:lnTo>
                  <a:pt x="87100" y="18163"/>
                </a:lnTo>
                <a:lnTo>
                  <a:pt x="109929" y="18932"/>
                </a:lnTo>
                <a:lnTo>
                  <a:pt x="275627" y="19048"/>
                </a:lnTo>
                <a:lnTo>
                  <a:pt x="284706" y="19753"/>
                </a:lnTo>
                <a:lnTo>
                  <a:pt x="294289" y="20929"/>
                </a:lnTo>
                <a:lnTo>
                  <a:pt x="304208" y="22419"/>
                </a:lnTo>
                <a:lnTo>
                  <a:pt x="313645" y="23412"/>
                </a:lnTo>
                <a:lnTo>
                  <a:pt x="331660" y="24515"/>
                </a:lnTo>
                <a:lnTo>
                  <a:pt x="350963" y="25006"/>
                </a:lnTo>
                <a:lnTo>
                  <a:pt x="420305" y="25375"/>
                </a:lnTo>
                <a:lnTo>
                  <a:pt x="430578" y="26088"/>
                </a:lnTo>
                <a:lnTo>
                  <a:pt x="441663" y="27269"/>
                </a:lnTo>
                <a:lnTo>
                  <a:pt x="453289" y="28762"/>
                </a:lnTo>
                <a:lnTo>
                  <a:pt x="463863" y="29757"/>
                </a:lnTo>
                <a:lnTo>
                  <a:pt x="483143" y="30863"/>
                </a:lnTo>
                <a:lnTo>
                  <a:pt x="503008" y="31355"/>
                </a:lnTo>
                <a:lnTo>
                  <a:pt x="541151" y="31670"/>
                </a:lnTo>
                <a:lnTo>
                  <a:pt x="549972" y="32401"/>
                </a:lnTo>
                <a:lnTo>
                  <a:pt x="558676" y="33595"/>
                </a:lnTo>
                <a:lnTo>
                  <a:pt x="567304" y="35096"/>
                </a:lnTo>
                <a:lnTo>
                  <a:pt x="576585" y="36096"/>
                </a:lnTo>
                <a:lnTo>
                  <a:pt x="596311" y="37209"/>
                </a:lnTo>
                <a:lnTo>
                  <a:pt x="620515" y="37834"/>
                </a:lnTo>
                <a:lnTo>
                  <a:pt x="788138" y="38098"/>
                </a:lnTo>
                <a:lnTo>
                  <a:pt x="793701" y="38803"/>
                </a:lnTo>
                <a:lnTo>
                  <a:pt x="798822" y="39979"/>
                </a:lnTo>
                <a:lnTo>
                  <a:pt x="803648" y="41468"/>
                </a:lnTo>
                <a:lnTo>
                  <a:pt x="807572" y="41756"/>
                </a:lnTo>
                <a:lnTo>
                  <a:pt x="810893" y="41242"/>
                </a:lnTo>
                <a:lnTo>
                  <a:pt x="813813" y="40194"/>
                </a:lnTo>
                <a:lnTo>
                  <a:pt x="820823" y="39029"/>
                </a:lnTo>
                <a:lnTo>
                  <a:pt x="838716" y="38098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8" name="SMARTInkAnnotation326"/>
          <p:cNvSpPr/>
          <p:nvPr/>
        </p:nvSpPr>
        <p:spPr>
          <a:xfrm>
            <a:off x="734233" y="5410200"/>
            <a:ext cx="222366" cy="203091"/>
          </a:xfrm>
          <a:custGeom>
            <a:avLst/>
            <a:gdLst/>
            <a:ahLst/>
            <a:cxnLst/>
            <a:rect l="0" t="0" r="0" b="0"/>
            <a:pathLst>
              <a:path w="222366" h="203091">
                <a:moveTo>
                  <a:pt x="69870" y="6350"/>
                </a:moveTo>
                <a:lnTo>
                  <a:pt x="75963" y="12438"/>
                </a:lnTo>
                <a:lnTo>
                  <a:pt x="70125" y="12693"/>
                </a:lnTo>
                <a:lnTo>
                  <a:pt x="69893" y="18167"/>
                </a:lnTo>
                <a:lnTo>
                  <a:pt x="69877" y="22160"/>
                </a:lnTo>
                <a:lnTo>
                  <a:pt x="69169" y="23240"/>
                </a:lnTo>
                <a:lnTo>
                  <a:pt x="67991" y="23959"/>
                </a:lnTo>
                <a:lnTo>
                  <a:pt x="66499" y="24440"/>
                </a:lnTo>
                <a:lnTo>
                  <a:pt x="65505" y="25465"/>
                </a:lnTo>
                <a:lnTo>
                  <a:pt x="64842" y="26855"/>
                </a:lnTo>
                <a:lnTo>
                  <a:pt x="64106" y="30985"/>
                </a:lnTo>
                <a:lnTo>
                  <a:pt x="63909" y="34063"/>
                </a:lnTo>
                <a:lnTo>
                  <a:pt x="63779" y="37525"/>
                </a:lnTo>
                <a:lnTo>
                  <a:pt x="62985" y="40539"/>
                </a:lnTo>
                <a:lnTo>
                  <a:pt x="60221" y="45769"/>
                </a:lnTo>
                <a:lnTo>
                  <a:pt x="58522" y="50445"/>
                </a:lnTo>
                <a:lnTo>
                  <a:pt x="57061" y="55581"/>
                </a:lnTo>
                <a:lnTo>
                  <a:pt x="55683" y="58926"/>
                </a:lnTo>
                <a:lnTo>
                  <a:pt x="54058" y="62567"/>
                </a:lnTo>
                <a:lnTo>
                  <a:pt x="52975" y="66406"/>
                </a:lnTo>
                <a:lnTo>
                  <a:pt x="52253" y="70376"/>
                </a:lnTo>
                <a:lnTo>
                  <a:pt x="51771" y="74434"/>
                </a:lnTo>
                <a:lnTo>
                  <a:pt x="50744" y="77845"/>
                </a:lnTo>
                <a:lnTo>
                  <a:pt x="47721" y="83516"/>
                </a:lnTo>
                <a:lnTo>
                  <a:pt x="45926" y="86722"/>
                </a:lnTo>
                <a:lnTo>
                  <a:pt x="42049" y="94047"/>
                </a:lnTo>
                <a:lnTo>
                  <a:pt x="40733" y="97976"/>
                </a:lnTo>
                <a:lnTo>
                  <a:pt x="39856" y="102005"/>
                </a:lnTo>
                <a:lnTo>
                  <a:pt x="39271" y="106104"/>
                </a:lnTo>
                <a:lnTo>
                  <a:pt x="38175" y="109541"/>
                </a:lnTo>
                <a:lnTo>
                  <a:pt x="35074" y="115243"/>
                </a:lnTo>
                <a:lnTo>
                  <a:pt x="33259" y="118456"/>
                </a:lnTo>
                <a:lnTo>
                  <a:pt x="29360" y="125790"/>
                </a:lnTo>
                <a:lnTo>
                  <a:pt x="28037" y="129721"/>
                </a:lnTo>
                <a:lnTo>
                  <a:pt x="27156" y="133753"/>
                </a:lnTo>
                <a:lnTo>
                  <a:pt x="26568" y="137852"/>
                </a:lnTo>
                <a:lnTo>
                  <a:pt x="26177" y="141290"/>
                </a:lnTo>
                <a:lnTo>
                  <a:pt x="25741" y="146991"/>
                </a:lnTo>
                <a:lnTo>
                  <a:pt x="24919" y="149500"/>
                </a:lnTo>
                <a:lnTo>
                  <a:pt x="22123" y="154168"/>
                </a:lnTo>
                <a:lnTo>
                  <a:pt x="18527" y="158596"/>
                </a:lnTo>
                <a:lnTo>
                  <a:pt x="13839" y="163815"/>
                </a:lnTo>
                <a:lnTo>
                  <a:pt x="13454" y="164949"/>
                </a:lnTo>
                <a:lnTo>
                  <a:pt x="13027" y="168091"/>
                </a:lnTo>
                <a:lnTo>
                  <a:pt x="12207" y="169210"/>
                </a:lnTo>
                <a:lnTo>
                  <a:pt x="10954" y="169957"/>
                </a:lnTo>
                <a:lnTo>
                  <a:pt x="7244" y="171155"/>
                </a:lnTo>
                <a:lnTo>
                  <a:pt x="6940" y="171959"/>
                </a:lnTo>
                <a:lnTo>
                  <a:pt x="6338" y="177721"/>
                </a:lnTo>
                <a:lnTo>
                  <a:pt x="861" y="172326"/>
                </a:lnTo>
                <a:lnTo>
                  <a:pt x="370" y="169958"/>
                </a:lnTo>
                <a:lnTo>
                  <a:pt x="93" y="164658"/>
                </a:lnTo>
                <a:lnTo>
                  <a:pt x="12" y="158619"/>
                </a:lnTo>
                <a:lnTo>
                  <a:pt x="0" y="156546"/>
                </a:lnTo>
                <a:lnTo>
                  <a:pt x="698" y="154458"/>
                </a:lnTo>
                <a:lnTo>
                  <a:pt x="4348" y="148149"/>
                </a:lnTo>
                <a:lnTo>
                  <a:pt x="5450" y="143925"/>
                </a:lnTo>
                <a:lnTo>
                  <a:pt x="5939" y="137815"/>
                </a:lnTo>
                <a:lnTo>
                  <a:pt x="6070" y="134210"/>
                </a:lnTo>
                <a:lnTo>
                  <a:pt x="6863" y="131101"/>
                </a:lnTo>
                <a:lnTo>
                  <a:pt x="9627" y="125765"/>
                </a:lnTo>
                <a:lnTo>
                  <a:pt x="11352" y="122649"/>
                </a:lnTo>
                <a:lnTo>
                  <a:pt x="15152" y="115424"/>
                </a:lnTo>
                <a:lnTo>
                  <a:pt x="17311" y="109390"/>
                </a:lnTo>
                <a:lnTo>
                  <a:pt x="17887" y="106793"/>
                </a:lnTo>
                <a:lnTo>
                  <a:pt x="20410" y="102027"/>
                </a:lnTo>
                <a:lnTo>
                  <a:pt x="22071" y="99768"/>
                </a:lnTo>
                <a:lnTo>
                  <a:pt x="23916" y="95377"/>
                </a:lnTo>
                <a:lnTo>
                  <a:pt x="24737" y="91073"/>
                </a:lnTo>
                <a:lnTo>
                  <a:pt x="25101" y="86809"/>
                </a:lnTo>
                <a:lnTo>
                  <a:pt x="25904" y="84683"/>
                </a:lnTo>
                <a:lnTo>
                  <a:pt x="28680" y="80441"/>
                </a:lnTo>
                <a:lnTo>
                  <a:pt x="32266" y="76203"/>
                </a:lnTo>
                <a:lnTo>
                  <a:pt x="34211" y="74085"/>
                </a:lnTo>
                <a:lnTo>
                  <a:pt x="35508" y="71968"/>
                </a:lnTo>
                <a:lnTo>
                  <a:pt x="36948" y="67734"/>
                </a:lnTo>
                <a:lnTo>
                  <a:pt x="38038" y="66323"/>
                </a:lnTo>
                <a:lnTo>
                  <a:pt x="39471" y="65382"/>
                </a:lnTo>
                <a:lnTo>
                  <a:pt x="41132" y="64755"/>
                </a:lnTo>
                <a:lnTo>
                  <a:pt x="42240" y="63631"/>
                </a:lnTo>
                <a:lnTo>
                  <a:pt x="42978" y="62176"/>
                </a:lnTo>
                <a:lnTo>
                  <a:pt x="44368" y="57444"/>
                </a:lnTo>
                <a:lnTo>
                  <a:pt x="50785" y="57151"/>
                </a:lnTo>
                <a:lnTo>
                  <a:pt x="54175" y="57150"/>
                </a:lnTo>
                <a:lnTo>
                  <a:pt x="55171" y="57856"/>
                </a:lnTo>
                <a:lnTo>
                  <a:pt x="55835" y="59032"/>
                </a:lnTo>
                <a:lnTo>
                  <a:pt x="56277" y="60521"/>
                </a:lnTo>
                <a:lnTo>
                  <a:pt x="58652" y="64057"/>
                </a:lnTo>
                <a:lnTo>
                  <a:pt x="63958" y="70015"/>
                </a:lnTo>
                <a:lnTo>
                  <a:pt x="65929" y="72076"/>
                </a:lnTo>
                <a:lnTo>
                  <a:pt x="67243" y="74862"/>
                </a:lnTo>
                <a:lnTo>
                  <a:pt x="68119" y="78130"/>
                </a:lnTo>
                <a:lnTo>
                  <a:pt x="68703" y="81720"/>
                </a:lnTo>
                <a:lnTo>
                  <a:pt x="69092" y="85525"/>
                </a:lnTo>
                <a:lnTo>
                  <a:pt x="69351" y="89472"/>
                </a:lnTo>
                <a:lnTo>
                  <a:pt x="69524" y="93514"/>
                </a:lnTo>
                <a:lnTo>
                  <a:pt x="70346" y="96915"/>
                </a:lnTo>
                <a:lnTo>
                  <a:pt x="73141" y="102575"/>
                </a:lnTo>
                <a:lnTo>
                  <a:pt x="76737" y="109324"/>
                </a:lnTo>
                <a:lnTo>
                  <a:pt x="78684" y="113100"/>
                </a:lnTo>
                <a:lnTo>
                  <a:pt x="79982" y="117733"/>
                </a:lnTo>
                <a:lnTo>
                  <a:pt x="80848" y="122939"/>
                </a:lnTo>
                <a:lnTo>
                  <a:pt x="81425" y="128525"/>
                </a:lnTo>
                <a:lnTo>
                  <a:pt x="82515" y="132956"/>
                </a:lnTo>
                <a:lnTo>
                  <a:pt x="83948" y="136615"/>
                </a:lnTo>
                <a:lnTo>
                  <a:pt x="85610" y="139760"/>
                </a:lnTo>
                <a:lnTo>
                  <a:pt x="86717" y="143268"/>
                </a:lnTo>
                <a:lnTo>
                  <a:pt x="87456" y="147017"/>
                </a:lnTo>
                <a:lnTo>
                  <a:pt x="87948" y="150928"/>
                </a:lnTo>
                <a:lnTo>
                  <a:pt x="88982" y="154947"/>
                </a:lnTo>
                <a:lnTo>
                  <a:pt x="90377" y="159036"/>
                </a:lnTo>
                <a:lnTo>
                  <a:pt x="92014" y="163175"/>
                </a:lnTo>
                <a:lnTo>
                  <a:pt x="93105" y="166639"/>
                </a:lnTo>
                <a:lnTo>
                  <a:pt x="94317" y="172369"/>
                </a:lnTo>
                <a:lnTo>
                  <a:pt x="96738" y="177268"/>
                </a:lnTo>
                <a:lnTo>
                  <a:pt x="100168" y="181797"/>
                </a:lnTo>
                <a:lnTo>
                  <a:pt x="104045" y="186161"/>
                </a:lnTo>
                <a:lnTo>
                  <a:pt x="108122" y="190453"/>
                </a:lnTo>
                <a:lnTo>
                  <a:pt x="119455" y="201943"/>
                </a:lnTo>
                <a:lnTo>
                  <a:pt x="120576" y="202362"/>
                </a:lnTo>
                <a:lnTo>
                  <a:pt x="127449" y="203034"/>
                </a:lnTo>
                <a:lnTo>
                  <a:pt x="129436" y="203090"/>
                </a:lnTo>
                <a:lnTo>
                  <a:pt x="131467" y="202421"/>
                </a:lnTo>
                <a:lnTo>
                  <a:pt x="135606" y="199796"/>
                </a:lnTo>
                <a:lnTo>
                  <a:pt x="141681" y="198159"/>
                </a:lnTo>
                <a:lnTo>
                  <a:pt x="145278" y="197722"/>
                </a:lnTo>
                <a:lnTo>
                  <a:pt x="148382" y="196726"/>
                </a:lnTo>
                <a:lnTo>
                  <a:pt x="153714" y="193738"/>
                </a:lnTo>
                <a:lnTo>
                  <a:pt x="158436" y="190058"/>
                </a:lnTo>
                <a:lnTo>
                  <a:pt x="160684" y="188089"/>
                </a:lnTo>
                <a:lnTo>
                  <a:pt x="165064" y="182137"/>
                </a:lnTo>
                <a:lnTo>
                  <a:pt x="167221" y="178575"/>
                </a:lnTo>
                <a:lnTo>
                  <a:pt x="173382" y="172735"/>
                </a:lnTo>
                <a:lnTo>
                  <a:pt x="180121" y="167787"/>
                </a:lnTo>
                <a:lnTo>
                  <a:pt x="185470" y="163237"/>
                </a:lnTo>
                <a:lnTo>
                  <a:pt x="190200" y="156981"/>
                </a:lnTo>
                <a:lnTo>
                  <a:pt x="192450" y="153338"/>
                </a:lnTo>
                <a:lnTo>
                  <a:pt x="196832" y="147407"/>
                </a:lnTo>
                <a:lnTo>
                  <a:pt x="201133" y="142420"/>
                </a:lnTo>
                <a:lnTo>
                  <a:pt x="205399" y="137851"/>
                </a:lnTo>
                <a:lnTo>
                  <a:pt x="206818" y="134940"/>
                </a:lnTo>
                <a:lnTo>
                  <a:pt x="207765" y="131587"/>
                </a:lnTo>
                <a:lnTo>
                  <a:pt x="208396" y="127942"/>
                </a:lnTo>
                <a:lnTo>
                  <a:pt x="210979" y="122009"/>
                </a:lnTo>
                <a:lnTo>
                  <a:pt x="212657" y="119439"/>
                </a:lnTo>
                <a:lnTo>
                  <a:pt x="213775" y="116315"/>
                </a:lnTo>
                <a:lnTo>
                  <a:pt x="214521" y="112821"/>
                </a:lnTo>
                <a:lnTo>
                  <a:pt x="215017" y="109081"/>
                </a:lnTo>
                <a:lnTo>
                  <a:pt x="215570" y="103043"/>
                </a:lnTo>
                <a:lnTo>
                  <a:pt x="215815" y="97303"/>
                </a:lnTo>
                <a:lnTo>
                  <a:pt x="215986" y="81400"/>
                </a:lnTo>
                <a:lnTo>
                  <a:pt x="216700" y="78961"/>
                </a:lnTo>
                <a:lnTo>
                  <a:pt x="219377" y="74370"/>
                </a:lnTo>
                <a:lnTo>
                  <a:pt x="221037" y="68096"/>
                </a:lnTo>
                <a:lnTo>
                  <a:pt x="221480" y="64447"/>
                </a:lnTo>
                <a:lnTo>
                  <a:pt x="221972" y="58512"/>
                </a:lnTo>
                <a:lnTo>
                  <a:pt x="222191" y="52817"/>
                </a:lnTo>
                <a:lnTo>
                  <a:pt x="222343" y="36946"/>
                </a:lnTo>
                <a:lnTo>
                  <a:pt x="222365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9" name="SMARTInkAnnotation327"/>
          <p:cNvSpPr/>
          <p:nvPr/>
        </p:nvSpPr>
        <p:spPr>
          <a:xfrm>
            <a:off x="873997" y="5854700"/>
            <a:ext cx="57187" cy="139701"/>
          </a:xfrm>
          <a:custGeom>
            <a:avLst/>
            <a:gdLst/>
            <a:ahLst/>
            <a:cxnLst/>
            <a:rect l="0" t="0" r="0" b="0"/>
            <a:pathLst>
              <a:path w="57187" h="139701">
                <a:moveTo>
                  <a:pt x="0" y="0"/>
                </a:moveTo>
                <a:lnTo>
                  <a:pt x="6092" y="0"/>
                </a:lnTo>
                <a:lnTo>
                  <a:pt x="4355" y="1881"/>
                </a:lnTo>
                <a:lnTo>
                  <a:pt x="75" y="6272"/>
                </a:lnTo>
                <a:lnTo>
                  <a:pt x="756" y="7003"/>
                </a:lnTo>
                <a:lnTo>
                  <a:pt x="3396" y="9698"/>
                </a:lnTo>
                <a:lnTo>
                  <a:pt x="4382" y="11404"/>
                </a:lnTo>
                <a:lnTo>
                  <a:pt x="5477" y="15181"/>
                </a:lnTo>
                <a:lnTo>
                  <a:pt x="5063" y="17176"/>
                </a:lnTo>
                <a:lnTo>
                  <a:pt x="4082" y="19212"/>
                </a:lnTo>
                <a:lnTo>
                  <a:pt x="2721" y="21274"/>
                </a:lnTo>
                <a:lnTo>
                  <a:pt x="2520" y="24061"/>
                </a:lnTo>
                <a:lnTo>
                  <a:pt x="3092" y="27329"/>
                </a:lnTo>
                <a:lnTo>
                  <a:pt x="4179" y="30919"/>
                </a:lnTo>
                <a:lnTo>
                  <a:pt x="4904" y="34018"/>
                </a:lnTo>
                <a:lnTo>
                  <a:pt x="5388" y="36790"/>
                </a:lnTo>
                <a:lnTo>
                  <a:pt x="5710" y="39343"/>
                </a:lnTo>
                <a:lnTo>
                  <a:pt x="6631" y="42457"/>
                </a:lnTo>
                <a:lnTo>
                  <a:pt x="7950" y="45943"/>
                </a:lnTo>
                <a:lnTo>
                  <a:pt x="9536" y="49679"/>
                </a:lnTo>
                <a:lnTo>
                  <a:pt x="10593" y="53580"/>
                </a:lnTo>
                <a:lnTo>
                  <a:pt x="11298" y="57592"/>
                </a:lnTo>
                <a:lnTo>
                  <a:pt x="11768" y="61678"/>
                </a:lnTo>
                <a:lnTo>
                  <a:pt x="12787" y="65107"/>
                </a:lnTo>
                <a:lnTo>
                  <a:pt x="14173" y="68099"/>
                </a:lnTo>
                <a:lnTo>
                  <a:pt x="15802" y="70800"/>
                </a:lnTo>
                <a:lnTo>
                  <a:pt x="17595" y="74011"/>
                </a:lnTo>
                <a:lnTo>
                  <a:pt x="21469" y="81342"/>
                </a:lnTo>
                <a:lnTo>
                  <a:pt x="22785" y="85272"/>
                </a:lnTo>
                <a:lnTo>
                  <a:pt x="23662" y="89303"/>
                </a:lnTo>
                <a:lnTo>
                  <a:pt x="24246" y="93402"/>
                </a:lnTo>
                <a:lnTo>
                  <a:pt x="24636" y="96841"/>
                </a:lnTo>
                <a:lnTo>
                  <a:pt x="24896" y="99838"/>
                </a:lnTo>
                <a:lnTo>
                  <a:pt x="25069" y="102542"/>
                </a:lnTo>
                <a:lnTo>
                  <a:pt x="25891" y="105756"/>
                </a:lnTo>
                <a:lnTo>
                  <a:pt x="27145" y="109309"/>
                </a:lnTo>
                <a:lnTo>
                  <a:pt x="28686" y="113090"/>
                </a:lnTo>
                <a:lnTo>
                  <a:pt x="30420" y="116315"/>
                </a:lnTo>
                <a:lnTo>
                  <a:pt x="32282" y="119171"/>
                </a:lnTo>
                <a:lnTo>
                  <a:pt x="36970" y="125453"/>
                </a:lnTo>
                <a:lnTo>
                  <a:pt x="38061" y="126674"/>
                </a:lnTo>
                <a:lnTo>
                  <a:pt x="43493" y="132331"/>
                </a:lnTo>
                <a:lnTo>
                  <a:pt x="43821" y="133376"/>
                </a:lnTo>
                <a:lnTo>
                  <a:pt x="44186" y="136419"/>
                </a:lnTo>
                <a:lnTo>
                  <a:pt x="44989" y="137513"/>
                </a:lnTo>
                <a:lnTo>
                  <a:pt x="46230" y="138242"/>
                </a:lnTo>
                <a:lnTo>
                  <a:pt x="47764" y="138728"/>
                </a:lnTo>
                <a:lnTo>
                  <a:pt x="49493" y="139052"/>
                </a:lnTo>
                <a:lnTo>
                  <a:pt x="51351" y="139268"/>
                </a:lnTo>
                <a:lnTo>
                  <a:pt x="57186" y="13970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0" name="SMARTInkAnnotation328"/>
          <p:cNvSpPr/>
          <p:nvPr/>
        </p:nvSpPr>
        <p:spPr>
          <a:xfrm>
            <a:off x="893140" y="5848350"/>
            <a:ext cx="139684" cy="292011"/>
          </a:xfrm>
          <a:custGeom>
            <a:avLst/>
            <a:gdLst/>
            <a:ahLst/>
            <a:cxnLst/>
            <a:rect l="0" t="0" r="0" b="0"/>
            <a:pathLst>
              <a:path w="139684" h="292011">
                <a:moveTo>
                  <a:pt x="133352" y="0"/>
                </a:moveTo>
                <a:lnTo>
                  <a:pt x="138822" y="5467"/>
                </a:lnTo>
                <a:lnTo>
                  <a:pt x="139313" y="7838"/>
                </a:lnTo>
                <a:lnTo>
                  <a:pt x="139590" y="15023"/>
                </a:lnTo>
                <a:lnTo>
                  <a:pt x="139683" y="26721"/>
                </a:lnTo>
                <a:lnTo>
                  <a:pt x="138985" y="29102"/>
                </a:lnTo>
                <a:lnTo>
                  <a:pt x="135335" y="36531"/>
                </a:lnTo>
                <a:lnTo>
                  <a:pt x="134233" y="43518"/>
                </a:lnTo>
                <a:lnTo>
                  <a:pt x="131861" y="51326"/>
                </a:lnTo>
                <a:lnTo>
                  <a:pt x="128453" y="58795"/>
                </a:lnTo>
                <a:lnTo>
                  <a:pt x="124586" y="64467"/>
                </a:lnTo>
                <a:lnTo>
                  <a:pt x="115066" y="78368"/>
                </a:lnTo>
                <a:lnTo>
                  <a:pt x="111983" y="83289"/>
                </a:lnTo>
                <a:lnTo>
                  <a:pt x="109222" y="87982"/>
                </a:lnTo>
                <a:lnTo>
                  <a:pt x="104978" y="96959"/>
                </a:lnTo>
                <a:lnTo>
                  <a:pt x="103091" y="105652"/>
                </a:lnTo>
                <a:lnTo>
                  <a:pt x="101176" y="110651"/>
                </a:lnTo>
                <a:lnTo>
                  <a:pt x="98488" y="116101"/>
                </a:lnTo>
                <a:lnTo>
                  <a:pt x="92441" y="127095"/>
                </a:lnTo>
                <a:lnTo>
                  <a:pt x="87400" y="136685"/>
                </a:lnTo>
                <a:lnTo>
                  <a:pt x="85068" y="141923"/>
                </a:lnTo>
                <a:lnTo>
                  <a:pt x="82806" y="147532"/>
                </a:lnTo>
                <a:lnTo>
                  <a:pt x="80593" y="153388"/>
                </a:lnTo>
                <a:lnTo>
                  <a:pt x="78412" y="158703"/>
                </a:lnTo>
                <a:lnTo>
                  <a:pt x="76251" y="163658"/>
                </a:lnTo>
                <a:lnTo>
                  <a:pt x="74105" y="168372"/>
                </a:lnTo>
                <a:lnTo>
                  <a:pt x="71262" y="173631"/>
                </a:lnTo>
                <a:lnTo>
                  <a:pt x="67955" y="179255"/>
                </a:lnTo>
                <a:lnTo>
                  <a:pt x="64338" y="185120"/>
                </a:lnTo>
                <a:lnTo>
                  <a:pt x="61221" y="190441"/>
                </a:lnTo>
                <a:lnTo>
                  <a:pt x="55874" y="200116"/>
                </a:lnTo>
                <a:lnTo>
                  <a:pt x="52755" y="205378"/>
                </a:lnTo>
                <a:lnTo>
                  <a:pt x="45523" y="216868"/>
                </a:lnTo>
                <a:lnTo>
                  <a:pt x="42324" y="222190"/>
                </a:lnTo>
                <a:lnTo>
                  <a:pt x="39485" y="227149"/>
                </a:lnTo>
                <a:lnTo>
                  <a:pt x="36886" y="231866"/>
                </a:lnTo>
                <a:lnTo>
                  <a:pt x="33741" y="236422"/>
                </a:lnTo>
                <a:lnTo>
                  <a:pt x="30233" y="240870"/>
                </a:lnTo>
                <a:lnTo>
                  <a:pt x="26483" y="245247"/>
                </a:lnTo>
                <a:lnTo>
                  <a:pt x="23276" y="249575"/>
                </a:lnTo>
                <a:lnTo>
                  <a:pt x="20432" y="253873"/>
                </a:lnTo>
                <a:lnTo>
                  <a:pt x="17831" y="258148"/>
                </a:lnTo>
                <a:lnTo>
                  <a:pt x="15390" y="262410"/>
                </a:lnTo>
                <a:lnTo>
                  <a:pt x="10796" y="270908"/>
                </a:lnTo>
                <a:lnTo>
                  <a:pt x="8283" y="277507"/>
                </a:lnTo>
                <a:lnTo>
                  <a:pt x="6670" y="284122"/>
                </a:lnTo>
                <a:lnTo>
                  <a:pt x="3018" y="288638"/>
                </a:lnTo>
                <a:lnTo>
                  <a:pt x="0" y="292010"/>
                </a:lnTo>
                <a:lnTo>
                  <a:pt x="3316" y="288703"/>
                </a:lnTo>
                <a:lnTo>
                  <a:pt x="4302" y="287013"/>
                </a:lnTo>
                <a:lnTo>
                  <a:pt x="5397" y="283254"/>
                </a:lnTo>
                <a:lnTo>
                  <a:pt x="6395" y="281970"/>
                </a:lnTo>
                <a:lnTo>
                  <a:pt x="7766" y="281113"/>
                </a:lnTo>
                <a:lnTo>
                  <a:pt x="12627" y="27940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1" name="SMARTInkAnnotation329"/>
          <p:cNvSpPr/>
          <p:nvPr/>
        </p:nvSpPr>
        <p:spPr>
          <a:xfrm>
            <a:off x="1712747" y="5334007"/>
            <a:ext cx="133406" cy="260256"/>
          </a:xfrm>
          <a:custGeom>
            <a:avLst/>
            <a:gdLst/>
            <a:ahLst/>
            <a:cxnLst/>
            <a:rect l="0" t="0" r="0" b="0"/>
            <a:pathLst>
              <a:path w="133406" h="260256">
                <a:moveTo>
                  <a:pt x="107990" y="31743"/>
                </a:moveTo>
                <a:lnTo>
                  <a:pt x="107990" y="28372"/>
                </a:lnTo>
                <a:lnTo>
                  <a:pt x="107284" y="27379"/>
                </a:lnTo>
                <a:lnTo>
                  <a:pt x="106107" y="26717"/>
                </a:lnTo>
                <a:lnTo>
                  <a:pt x="102519" y="25655"/>
                </a:lnTo>
                <a:lnTo>
                  <a:pt x="102224" y="24862"/>
                </a:lnTo>
                <a:lnTo>
                  <a:pt x="101670" y="17564"/>
                </a:lnTo>
                <a:lnTo>
                  <a:pt x="101636" y="12777"/>
                </a:lnTo>
                <a:lnTo>
                  <a:pt x="98263" y="12719"/>
                </a:lnTo>
                <a:lnTo>
                  <a:pt x="96165" y="12700"/>
                </a:lnTo>
                <a:lnTo>
                  <a:pt x="95871" y="11992"/>
                </a:lnTo>
                <a:lnTo>
                  <a:pt x="95544" y="9325"/>
                </a:lnTo>
                <a:lnTo>
                  <a:pt x="94750" y="8330"/>
                </a:lnTo>
                <a:lnTo>
                  <a:pt x="93515" y="7669"/>
                </a:lnTo>
                <a:lnTo>
                  <a:pt x="90261" y="6932"/>
                </a:lnTo>
                <a:lnTo>
                  <a:pt x="86461" y="6605"/>
                </a:lnTo>
                <a:lnTo>
                  <a:pt x="83726" y="6421"/>
                </a:lnTo>
                <a:lnTo>
                  <a:pt x="81203" y="4497"/>
                </a:lnTo>
                <a:lnTo>
                  <a:pt x="79542" y="2995"/>
                </a:lnTo>
                <a:lnTo>
                  <a:pt x="77729" y="1994"/>
                </a:lnTo>
                <a:lnTo>
                  <a:pt x="73831" y="882"/>
                </a:lnTo>
                <a:lnTo>
                  <a:pt x="69746" y="388"/>
                </a:lnTo>
                <a:lnTo>
                  <a:pt x="67668" y="257"/>
                </a:lnTo>
                <a:lnTo>
                  <a:pt x="63476" y="110"/>
                </a:lnTo>
                <a:lnTo>
                  <a:pt x="55033" y="16"/>
                </a:lnTo>
                <a:lnTo>
                  <a:pt x="48684" y="0"/>
                </a:lnTo>
                <a:lnTo>
                  <a:pt x="46567" y="703"/>
                </a:lnTo>
                <a:lnTo>
                  <a:pt x="44449" y="1878"/>
                </a:lnTo>
                <a:lnTo>
                  <a:pt x="42331" y="3366"/>
                </a:lnTo>
                <a:lnTo>
                  <a:pt x="40214" y="4358"/>
                </a:lnTo>
                <a:lnTo>
                  <a:pt x="38096" y="5020"/>
                </a:lnTo>
                <a:lnTo>
                  <a:pt x="35978" y="5461"/>
                </a:lnTo>
                <a:lnTo>
                  <a:pt x="33860" y="6461"/>
                </a:lnTo>
                <a:lnTo>
                  <a:pt x="31742" y="7833"/>
                </a:lnTo>
                <a:lnTo>
                  <a:pt x="29624" y="9453"/>
                </a:lnTo>
                <a:lnTo>
                  <a:pt x="27506" y="11239"/>
                </a:lnTo>
                <a:lnTo>
                  <a:pt x="25388" y="13134"/>
                </a:lnTo>
                <a:lnTo>
                  <a:pt x="23270" y="15104"/>
                </a:lnTo>
                <a:lnTo>
                  <a:pt x="20446" y="17123"/>
                </a:lnTo>
                <a:lnTo>
                  <a:pt x="17152" y="19174"/>
                </a:lnTo>
                <a:lnTo>
                  <a:pt x="13543" y="21247"/>
                </a:lnTo>
                <a:lnTo>
                  <a:pt x="11138" y="24040"/>
                </a:lnTo>
                <a:lnTo>
                  <a:pt x="9534" y="27313"/>
                </a:lnTo>
                <a:lnTo>
                  <a:pt x="7046" y="34008"/>
                </a:lnTo>
                <a:lnTo>
                  <a:pt x="3587" y="39335"/>
                </a:lnTo>
                <a:lnTo>
                  <a:pt x="1579" y="45936"/>
                </a:lnTo>
                <a:lnTo>
                  <a:pt x="686" y="52867"/>
                </a:lnTo>
                <a:lnTo>
                  <a:pt x="184" y="60737"/>
                </a:lnTo>
                <a:lnTo>
                  <a:pt x="35" y="67537"/>
                </a:lnTo>
                <a:lnTo>
                  <a:pt x="0" y="71876"/>
                </a:lnTo>
                <a:lnTo>
                  <a:pt x="697" y="74020"/>
                </a:lnTo>
                <a:lnTo>
                  <a:pt x="3354" y="78285"/>
                </a:lnTo>
                <a:lnTo>
                  <a:pt x="6888" y="82532"/>
                </a:lnTo>
                <a:lnTo>
                  <a:pt x="8819" y="84652"/>
                </a:lnTo>
                <a:lnTo>
                  <a:pt x="11518" y="86066"/>
                </a:lnTo>
                <a:lnTo>
                  <a:pt x="14729" y="87008"/>
                </a:lnTo>
                <a:lnTo>
                  <a:pt x="18282" y="87636"/>
                </a:lnTo>
                <a:lnTo>
                  <a:pt x="21357" y="88055"/>
                </a:lnTo>
                <a:lnTo>
                  <a:pt x="24113" y="88335"/>
                </a:lnTo>
                <a:lnTo>
                  <a:pt x="26656" y="88521"/>
                </a:lnTo>
                <a:lnTo>
                  <a:pt x="29763" y="88645"/>
                </a:lnTo>
                <a:lnTo>
                  <a:pt x="40177" y="88820"/>
                </a:lnTo>
                <a:lnTo>
                  <a:pt x="45610" y="88860"/>
                </a:lnTo>
                <a:lnTo>
                  <a:pt x="48047" y="88166"/>
                </a:lnTo>
                <a:lnTo>
                  <a:pt x="50378" y="86997"/>
                </a:lnTo>
                <a:lnTo>
                  <a:pt x="52638" y="85513"/>
                </a:lnTo>
                <a:lnTo>
                  <a:pt x="55557" y="84523"/>
                </a:lnTo>
                <a:lnTo>
                  <a:pt x="58914" y="83863"/>
                </a:lnTo>
                <a:lnTo>
                  <a:pt x="62565" y="83423"/>
                </a:lnTo>
                <a:lnTo>
                  <a:pt x="66410" y="82424"/>
                </a:lnTo>
                <a:lnTo>
                  <a:pt x="70386" y="81053"/>
                </a:lnTo>
                <a:lnTo>
                  <a:pt x="74449" y="79433"/>
                </a:lnTo>
                <a:lnTo>
                  <a:pt x="77863" y="78353"/>
                </a:lnTo>
                <a:lnTo>
                  <a:pt x="80845" y="77633"/>
                </a:lnTo>
                <a:lnTo>
                  <a:pt x="83539" y="77153"/>
                </a:lnTo>
                <a:lnTo>
                  <a:pt x="86042" y="76128"/>
                </a:lnTo>
                <a:lnTo>
                  <a:pt x="88416" y="74738"/>
                </a:lnTo>
                <a:lnTo>
                  <a:pt x="90704" y="73106"/>
                </a:lnTo>
                <a:lnTo>
                  <a:pt x="92936" y="71313"/>
                </a:lnTo>
                <a:lnTo>
                  <a:pt x="95130" y="69412"/>
                </a:lnTo>
                <a:lnTo>
                  <a:pt x="97299" y="67439"/>
                </a:lnTo>
                <a:lnTo>
                  <a:pt x="99450" y="66124"/>
                </a:lnTo>
                <a:lnTo>
                  <a:pt x="101591" y="65247"/>
                </a:lnTo>
                <a:lnTo>
                  <a:pt x="103724" y="64662"/>
                </a:lnTo>
                <a:lnTo>
                  <a:pt x="105852" y="63567"/>
                </a:lnTo>
                <a:lnTo>
                  <a:pt x="107976" y="62131"/>
                </a:lnTo>
                <a:lnTo>
                  <a:pt x="110099" y="60468"/>
                </a:lnTo>
                <a:lnTo>
                  <a:pt x="112220" y="59360"/>
                </a:lnTo>
                <a:lnTo>
                  <a:pt x="114339" y="58621"/>
                </a:lnTo>
                <a:lnTo>
                  <a:pt x="116459" y="58128"/>
                </a:lnTo>
                <a:lnTo>
                  <a:pt x="117871" y="57094"/>
                </a:lnTo>
                <a:lnTo>
                  <a:pt x="118813" y="55700"/>
                </a:lnTo>
                <a:lnTo>
                  <a:pt x="119442" y="54064"/>
                </a:lnTo>
                <a:lnTo>
                  <a:pt x="122022" y="50366"/>
                </a:lnTo>
                <a:lnTo>
                  <a:pt x="126757" y="44789"/>
                </a:lnTo>
                <a:lnTo>
                  <a:pt x="133403" y="38095"/>
                </a:lnTo>
                <a:lnTo>
                  <a:pt x="133405" y="43560"/>
                </a:lnTo>
                <a:lnTo>
                  <a:pt x="130032" y="47553"/>
                </a:lnTo>
                <a:lnTo>
                  <a:pt x="129038" y="49339"/>
                </a:lnTo>
                <a:lnTo>
                  <a:pt x="126935" y="55223"/>
                </a:lnTo>
                <a:lnTo>
                  <a:pt x="123940" y="59347"/>
                </a:lnTo>
                <a:lnTo>
                  <a:pt x="122859" y="62140"/>
                </a:lnTo>
                <a:lnTo>
                  <a:pt x="121658" y="69007"/>
                </a:lnTo>
                <a:lnTo>
                  <a:pt x="119242" y="76762"/>
                </a:lnTo>
                <a:lnTo>
                  <a:pt x="117609" y="80806"/>
                </a:lnTo>
                <a:lnTo>
                  <a:pt x="115815" y="84913"/>
                </a:lnTo>
                <a:lnTo>
                  <a:pt x="111938" y="93238"/>
                </a:lnTo>
                <a:lnTo>
                  <a:pt x="99492" y="118536"/>
                </a:lnTo>
                <a:lnTo>
                  <a:pt x="98089" y="123472"/>
                </a:lnTo>
                <a:lnTo>
                  <a:pt x="97153" y="128879"/>
                </a:lnTo>
                <a:lnTo>
                  <a:pt x="96529" y="134601"/>
                </a:lnTo>
                <a:lnTo>
                  <a:pt x="95408" y="139826"/>
                </a:lnTo>
                <a:lnTo>
                  <a:pt x="93954" y="144721"/>
                </a:lnTo>
                <a:lnTo>
                  <a:pt x="92278" y="149395"/>
                </a:lnTo>
                <a:lnTo>
                  <a:pt x="90456" y="153922"/>
                </a:lnTo>
                <a:lnTo>
                  <a:pt x="88534" y="158351"/>
                </a:lnTo>
                <a:lnTo>
                  <a:pt x="84517" y="167036"/>
                </a:lnTo>
                <a:lnTo>
                  <a:pt x="74079" y="188353"/>
                </a:lnTo>
                <a:lnTo>
                  <a:pt x="61392" y="213774"/>
                </a:lnTo>
                <a:lnTo>
                  <a:pt x="59274" y="217303"/>
                </a:lnTo>
                <a:lnTo>
                  <a:pt x="57157" y="220361"/>
                </a:lnTo>
                <a:lnTo>
                  <a:pt x="55039" y="223105"/>
                </a:lnTo>
                <a:lnTo>
                  <a:pt x="53628" y="226345"/>
                </a:lnTo>
                <a:lnTo>
                  <a:pt x="52059" y="233709"/>
                </a:lnTo>
                <a:lnTo>
                  <a:pt x="49479" y="239804"/>
                </a:lnTo>
                <a:lnTo>
                  <a:pt x="46685" y="244865"/>
                </a:lnTo>
                <a:lnTo>
                  <a:pt x="44745" y="252652"/>
                </a:lnTo>
                <a:lnTo>
                  <a:pt x="41164" y="256966"/>
                </a:lnTo>
                <a:lnTo>
                  <a:pt x="38176" y="260255"/>
                </a:lnTo>
                <a:lnTo>
                  <a:pt x="38103" y="254868"/>
                </a:lnTo>
                <a:lnTo>
                  <a:pt x="41471" y="250881"/>
                </a:lnTo>
                <a:lnTo>
                  <a:pt x="42464" y="249096"/>
                </a:lnTo>
                <a:lnTo>
                  <a:pt x="44450" y="241293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2" name="SMARTInkAnnotation330"/>
          <p:cNvSpPr/>
          <p:nvPr/>
        </p:nvSpPr>
        <p:spPr>
          <a:xfrm>
            <a:off x="2630383" y="5372100"/>
            <a:ext cx="149800" cy="139701"/>
          </a:xfrm>
          <a:custGeom>
            <a:avLst/>
            <a:gdLst/>
            <a:ahLst/>
            <a:cxnLst/>
            <a:rect l="0" t="0" r="0" b="0"/>
            <a:pathLst>
              <a:path w="149800" h="139701">
                <a:moveTo>
                  <a:pt x="92616" y="19050"/>
                </a:moveTo>
                <a:lnTo>
                  <a:pt x="98086" y="13583"/>
                </a:lnTo>
                <a:lnTo>
                  <a:pt x="98577" y="11210"/>
                </a:lnTo>
                <a:lnTo>
                  <a:pt x="98962" y="6434"/>
                </a:lnTo>
                <a:lnTo>
                  <a:pt x="98969" y="78"/>
                </a:lnTo>
                <a:lnTo>
                  <a:pt x="94602" y="16"/>
                </a:lnTo>
                <a:lnTo>
                  <a:pt x="76876" y="0"/>
                </a:lnTo>
                <a:lnTo>
                  <a:pt x="75768" y="705"/>
                </a:lnTo>
                <a:lnTo>
                  <a:pt x="75030" y="1881"/>
                </a:lnTo>
                <a:lnTo>
                  <a:pt x="74538" y="3370"/>
                </a:lnTo>
                <a:lnTo>
                  <a:pt x="72109" y="6907"/>
                </a:lnTo>
                <a:lnTo>
                  <a:pt x="70472" y="8838"/>
                </a:lnTo>
                <a:lnTo>
                  <a:pt x="67969" y="10831"/>
                </a:lnTo>
                <a:lnTo>
                  <a:pt x="64889" y="12865"/>
                </a:lnTo>
                <a:lnTo>
                  <a:pt x="61423" y="14926"/>
                </a:lnTo>
                <a:lnTo>
                  <a:pt x="58407" y="16301"/>
                </a:lnTo>
                <a:lnTo>
                  <a:pt x="55689" y="17218"/>
                </a:lnTo>
                <a:lnTo>
                  <a:pt x="53172" y="17828"/>
                </a:lnTo>
                <a:lnTo>
                  <a:pt x="48493" y="20388"/>
                </a:lnTo>
                <a:lnTo>
                  <a:pt x="46256" y="22059"/>
                </a:lnTo>
                <a:lnTo>
                  <a:pt x="44766" y="23878"/>
                </a:lnTo>
                <a:lnTo>
                  <a:pt x="43771" y="25796"/>
                </a:lnTo>
                <a:lnTo>
                  <a:pt x="43109" y="27781"/>
                </a:lnTo>
                <a:lnTo>
                  <a:pt x="41961" y="29104"/>
                </a:lnTo>
                <a:lnTo>
                  <a:pt x="40490" y="29986"/>
                </a:lnTo>
                <a:lnTo>
                  <a:pt x="38803" y="30574"/>
                </a:lnTo>
                <a:lnTo>
                  <a:pt x="35047" y="33109"/>
                </a:lnTo>
                <a:lnTo>
                  <a:pt x="33056" y="34773"/>
                </a:lnTo>
                <a:lnTo>
                  <a:pt x="31729" y="36587"/>
                </a:lnTo>
                <a:lnTo>
                  <a:pt x="30255" y="40485"/>
                </a:lnTo>
                <a:lnTo>
                  <a:pt x="29156" y="41807"/>
                </a:lnTo>
                <a:lnTo>
                  <a:pt x="27717" y="42688"/>
                </a:lnTo>
                <a:lnTo>
                  <a:pt x="23709" y="44102"/>
                </a:lnTo>
                <a:lnTo>
                  <a:pt x="23380" y="44923"/>
                </a:lnTo>
                <a:lnTo>
                  <a:pt x="22917" y="48745"/>
                </a:lnTo>
                <a:lnTo>
                  <a:pt x="22733" y="52561"/>
                </a:lnTo>
                <a:lnTo>
                  <a:pt x="22724" y="56243"/>
                </a:lnTo>
                <a:lnTo>
                  <a:pt x="26096" y="60252"/>
                </a:lnTo>
                <a:lnTo>
                  <a:pt x="29193" y="63564"/>
                </a:lnTo>
                <a:lnTo>
                  <a:pt x="37842" y="72253"/>
                </a:lnTo>
                <a:lnTo>
                  <a:pt x="39862" y="73569"/>
                </a:lnTo>
                <a:lnTo>
                  <a:pt x="43989" y="75031"/>
                </a:lnTo>
                <a:lnTo>
                  <a:pt x="48176" y="77562"/>
                </a:lnTo>
                <a:lnTo>
                  <a:pt x="50281" y="79225"/>
                </a:lnTo>
                <a:lnTo>
                  <a:pt x="53097" y="80333"/>
                </a:lnTo>
                <a:lnTo>
                  <a:pt x="56386" y="81072"/>
                </a:lnTo>
                <a:lnTo>
                  <a:pt x="59990" y="81565"/>
                </a:lnTo>
                <a:lnTo>
                  <a:pt x="63100" y="82598"/>
                </a:lnTo>
                <a:lnTo>
                  <a:pt x="65878" y="83994"/>
                </a:lnTo>
                <a:lnTo>
                  <a:pt x="68437" y="85629"/>
                </a:lnTo>
                <a:lnTo>
                  <a:pt x="70848" y="86719"/>
                </a:lnTo>
                <a:lnTo>
                  <a:pt x="75410" y="87931"/>
                </a:lnTo>
                <a:lnTo>
                  <a:pt x="78321" y="88254"/>
                </a:lnTo>
                <a:lnTo>
                  <a:pt x="81674" y="88469"/>
                </a:lnTo>
                <a:lnTo>
                  <a:pt x="85321" y="88613"/>
                </a:lnTo>
                <a:lnTo>
                  <a:pt x="88458" y="89414"/>
                </a:lnTo>
                <a:lnTo>
                  <a:pt x="91256" y="90654"/>
                </a:lnTo>
                <a:lnTo>
                  <a:pt x="93827" y="92186"/>
                </a:lnTo>
                <a:lnTo>
                  <a:pt x="96247" y="93207"/>
                </a:lnTo>
                <a:lnTo>
                  <a:pt x="100819" y="94342"/>
                </a:lnTo>
                <a:lnTo>
                  <a:pt x="103732" y="95350"/>
                </a:lnTo>
                <a:lnTo>
                  <a:pt x="107087" y="96727"/>
                </a:lnTo>
                <a:lnTo>
                  <a:pt x="110735" y="98352"/>
                </a:lnTo>
                <a:lnTo>
                  <a:pt x="113873" y="99435"/>
                </a:lnTo>
                <a:lnTo>
                  <a:pt x="116670" y="100157"/>
                </a:lnTo>
                <a:lnTo>
                  <a:pt x="119242" y="100638"/>
                </a:lnTo>
                <a:lnTo>
                  <a:pt x="121663" y="101664"/>
                </a:lnTo>
                <a:lnTo>
                  <a:pt x="126234" y="104686"/>
                </a:lnTo>
                <a:lnTo>
                  <a:pt x="130555" y="108011"/>
                </a:lnTo>
                <a:lnTo>
                  <a:pt x="133717" y="111035"/>
                </a:lnTo>
                <a:lnTo>
                  <a:pt x="135548" y="112123"/>
                </a:lnTo>
                <a:lnTo>
                  <a:pt x="139466" y="113332"/>
                </a:lnTo>
                <a:lnTo>
                  <a:pt x="142267" y="114014"/>
                </a:lnTo>
                <a:lnTo>
                  <a:pt x="142660" y="114814"/>
                </a:lnTo>
                <a:lnTo>
                  <a:pt x="143098" y="117586"/>
                </a:lnTo>
                <a:lnTo>
                  <a:pt x="143920" y="118607"/>
                </a:lnTo>
                <a:lnTo>
                  <a:pt x="145175" y="119288"/>
                </a:lnTo>
                <a:lnTo>
                  <a:pt x="149777" y="120643"/>
                </a:lnTo>
                <a:lnTo>
                  <a:pt x="149799" y="126117"/>
                </a:lnTo>
                <a:lnTo>
                  <a:pt x="149094" y="126411"/>
                </a:lnTo>
                <a:lnTo>
                  <a:pt x="144728" y="126826"/>
                </a:lnTo>
                <a:lnTo>
                  <a:pt x="140957" y="126922"/>
                </a:lnTo>
                <a:lnTo>
                  <a:pt x="134865" y="126978"/>
                </a:lnTo>
                <a:lnTo>
                  <a:pt x="133489" y="127691"/>
                </a:lnTo>
                <a:lnTo>
                  <a:pt x="132573" y="128871"/>
                </a:lnTo>
                <a:lnTo>
                  <a:pt x="131962" y="130364"/>
                </a:lnTo>
                <a:lnTo>
                  <a:pt x="130142" y="131359"/>
                </a:lnTo>
                <a:lnTo>
                  <a:pt x="127517" y="132023"/>
                </a:lnTo>
                <a:lnTo>
                  <a:pt x="124355" y="132465"/>
                </a:lnTo>
                <a:lnTo>
                  <a:pt x="121541" y="132761"/>
                </a:lnTo>
                <a:lnTo>
                  <a:pt x="118959" y="132957"/>
                </a:lnTo>
                <a:lnTo>
                  <a:pt x="116532" y="133088"/>
                </a:lnTo>
                <a:lnTo>
                  <a:pt x="113501" y="133881"/>
                </a:lnTo>
                <a:lnTo>
                  <a:pt x="110069" y="135115"/>
                </a:lnTo>
                <a:lnTo>
                  <a:pt x="106369" y="136643"/>
                </a:lnTo>
                <a:lnTo>
                  <a:pt x="103197" y="137663"/>
                </a:lnTo>
                <a:lnTo>
                  <a:pt x="100375" y="138342"/>
                </a:lnTo>
                <a:lnTo>
                  <a:pt x="97789" y="138794"/>
                </a:lnTo>
                <a:lnTo>
                  <a:pt x="94652" y="139097"/>
                </a:lnTo>
                <a:lnTo>
                  <a:pt x="91149" y="139298"/>
                </a:lnTo>
                <a:lnTo>
                  <a:pt x="83492" y="139521"/>
                </a:lnTo>
                <a:lnTo>
                  <a:pt x="50370" y="139695"/>
                </a:lnTo>
                <a:lnTo>
                  <a:pt x="3668" y="139700"/>
                </a:lnTo>
                <a:lnTo>
                  <a:pt x="3662" y="136329"/>
                </a:lnTo>
                <a:lnTo>
                  <a:pt x="2956" y="134631"/>
                </a:lnTo>
                <a:lnTo>
                  <a:pt x="288" y="130862"/>
                </a:lnTo>
                <a:lnTo>
                  <a:pt x="0" y="129575"/>
                </a:lnTo>
                <a:lnTo>
                  <a:pt x="514" y="128716"/>
                </a:lnTo>
                <a:lnTo>
                  <a:pt x="3039" y="127339"/>
                </a:lnTo>
                <a:lnTo>
                  <a:pt x="3384" y="125269"/>
                </a:lnTo>
                <a:lnTo>
                  <a:pt x="3660" y="12065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3" name="SMARTInkAnnotation331"/>
          <p:cNvSpPr/>
          <p:nvPr/>
        </p:nvSpPr>
        <p:spPr>
          <a:xfrm>
            <a:off x="2754768" y="5359400"/>
            <a:ext cx="184266" cy="6351"/>
          </a:xfrm>
          <a:custGeom>
            <a:avLst/>
            <a:gdLst/>
            <a:ahLst/>
            <a:cxnLst/>
            <a:rect l="0" t="0" r="0" b="0"/>
            <a:pathLst>
              <a:path w="184266" h="6351">
                <a:moveTo>
                  <a:pt x="6354" y="0"/>
                </a:moveTo>
                <a:lnTo>
                  <a:pt x="262" y="0"/>
                </a:lnTo>
                <a:lnTo>
                  <a:pt x="175" y="705"/>
                </a:lnTo>
                <a:lnTo>
                  <a:pt x="117" y="1881"/>
                </a:lnTo>
                <a:lnTo>
                  <a:pt x="1" y="6327"/>
                </a:lnTo>
                <a:lnTo>
                  <a:pt x="0" y="6348"/>
                </a:lnTo>
                <a:lnTo>
                  <a:pt x="6277" y="78"/>
                </a:lnTo>
                <a:lnTo>
                  <a:pt x="11412" y="16"/>
                </a:lnTo>
                <a:lnTo>
                  <a:pt x="21288" y="2"/>
                </a:lnTo>
                <a:lnTo>
                  <a:pt x="23370" y="707"/>
                </a:lnTo>
                <a:lnTo>
                  <a:pt x="25464" y="1882"/>
                </a:lnTo>
                <a:lnTo>
                  <a:pt x="27566" y="3371"/>
                </a:lnTo>
                <a:lnTo>
                  <a:pt x="29674" y="4364"/>
                </a:lnTo>
                <a:lnTo>
                  <a:pt x="31784" y="5026"/>
                </a:lnTo>
                <a:lnTo>
                  <a:pt x="33898" y="5467"/>
                </a:lnTo>
                <a:lnTo>
                  <a:pt x="36012" y="5761"/>
                </a:lnTo>
                <a:lnTo>
                  <a:pt x="38128" y="5958"/>
                </a:lnTo>
                <a:lnTo>
                  <a:pt x="40244" y="6089"/>
                </a:lnTo>
                <a:lnTo>
                  <a:pt x="44480" y="6233"/>
                </a:lnTo>
                <a:lnTo>
                  <a:pt x="52715" y="6316"/>
                </a:lnTo>
                <a:lnTo>
                  <a:pt x="106809" y="6350"/>
                </a:lnTo>
                <a:lnTo>
                  <a:pt x="110742" y="5645"/>
                </a:lnTo>
                <a:lnTo>
                  <a:pt x="114775" y="4468"/>
                </a:lnTo>
                <a:lnTo>
                  <a:pt x="118877" y="2979"/>
                </a:lnTo>
                <a:lnTo>
                  <a:pt x="123023" y="1986"/>
                </a:lnTo>
                <a:lnTo>
                  <a:pt x="127199" y="1324"/>
                </a:lnTo>
                <a:lnTo>
                  <a:pt x="131395" y="883"/>
                </a:lnTo>
                <a:lnTo>
                  <a:pt x="134899" y="589"/>
                </a:lnTo>
                <a:lnTo>
                  <a:pt x="137940" y="392"/>
                </a:lnTo>
                <a:lnTo>
                  <a:pt x="143202" y="175"/>
                </a:lnTo>
                <a:lnTo>
                  <a:pt x="150134" y="52"/>
                </a:lnTo>
                <a:lnTo>
                  <a:pt x="184265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4" name="SMARTInkAnnotation332"/>
          <p:cNvSpPr/>
          <p:nvPr/>
        </p:nvSpPr>
        <p:spPr>
          <a:xfrm>
            <a:off x="1738213" y="5842007"/>
            <a:ext cx="69817" cy="228570"/>
          </a:xfrm>
          <a:custGeom>
            <a:avLst/>
            <a:gdLst/>
            <a:ahLst/>
            <a:cxnLst/>
            <a:rect l="0" t="0" r="0" b="0"/>
            <a:pathLst>
              <a:path w="69817" h="228570">
                <a:moveTo>
                  <a:pt x="69816" y="6343"/>
                </a:moveTo>
                <a:lnTo>
                  <a:pt x="63539" y="6343"/>
                </a:lnTo>
                <a:lnTo>
                  <a:pt x="63462" y="0"/>
                </a:lnTo>
                <a:lnTo>
                  <a:pt x="63462" y="3366"/>
                </a:lnTo>
                <a:lnTo>
                  <a:pt x="62756" y="5064"/>
                </a:lnTo>
                <a:lnTo>
                  <a:pt x="61579" y="6901"/>
                </a:lnTo>
                <a:lnTo>
                  <a:pt x="57991" y="11548"/>
                </a:lnTo>
                <a:lnTo>
                  <a:pt x="57500" y="14066"/>
                </a:lnTo>
                <a:lnTo>
                  <a:pt x="57224" y="19450"/>
                </a:lnTo>
                <a:lnTo>
                  <a:pt x="57159" y="24163"/>
                </a:lnTo>
                <a:lnTo>
                  <a:pt x="57131" y="30961"/>
                </a:lnTo>
                <a:lnTo>
                  <a:pt x="56417" y="34749"/>
                </a:lnTo>
                <a:lnTo>
                  <a:pt x="55235" y="38686"/>
                </a:lnTo>
                <a:lnTo>
                  <a:pt x="53742" y="42721"/>
                </a:lnTo>
                <a:lnTo>
                  <a:pt x="52746" y="46823"/>
                </a:lnTo>
                <a:lnTo>
                  <a:pt x="52082" y="50969"/>
                </a:lnTo>
                <a:lnTo>
                  <a:pt x="51639" y="55143"/>
                </a:lnTo>
                <a:lnTo>
                  <a:pt x="50638" y="59338"/>
                </a:lnTo>
                <a:lnTo>
                  <a:pt x="49265" y="63545"/>
                </a:lnTo>
                <a:lnTo>
                  <a:pt x="47643" y="67761"/>
                </a:lnTo>
                <a:lnTo>
                  <a:pt x="46562" y="71983"/>
                </a:lnTo>
                <a:lnTo>
                  <a:pt x="45841" y="76209"/>
                </a:lnTo>
                <a:lnTo>
                  <a:pt x="45361" y="80437"/>
                </a:lnTo>
                <a:lnTo>
                  <a:pt x="45040" y="84667"/>
                </a:lnTo>
                <a:lnTo>
                  <a:pt x="44827" y="88898"/>
                </a:lnTo>
                <a:lnTo>
                  <a:pt x="44684" y="93129"/>
                </a:lnTo>
                <a:lnTo>
                  <a:pt x="43884" y="96656"/>
                </a:lnTo>
                <a:lnTo>
                  <a:pt x="42644" y="99712"/>
                </a:lnTo>
                <a:lnTo>
                  <a:pt x="41111" y="102456"/>
                </a:lnTo>
                <a:lnTo>
                  <a:pt x="40089" y="106402"/>
                </a:lnTo>
                <a:lnTo>
                  <a:pt x="39408" y="111149"/>
                </a:lnTo>
                <a:lnTo>
                  <a:pt x="38954" y="116430"/>
                </a:lnTo>
                <a:lnTo>
                  <a:pt x="37945" y="121362"/>
                </a:lnTo>
                <a:lnTo>
                  <a:pt x="36567" y="126061"/>
                </a:lnTo>
                <a:lnTo>
                  <a:pt x="34942" y="130605"/>
                </a:lnTo>
                <a:lnTo>
                  <a:pt x="33153" y="134340"/>
                </a:lnTo>
                <a:lnTo>
                  <a:pt x="31254" y="137536"/>
                </a:lnTo>
                <a:lnTo>
                  <a:pt x="29282" y="140372"/>
                </a:lnTo>
                <a:lnTo>
                  <a:pt x="27967" y="143673"/>
                </a:lnTo>
                <a:lnTo>
                  <a:pt x="27091" y="147285"/>
                </a:lnTo>
                <a:lnTo>
                  <a:pt x="26507" y="151105"/>
                </a:lnTo>
                <a:lnTo>
                  <a:pt x="25411" y="155062"/>
                </a:lnTo>
                <a:lnTo>
                  <a:pt x="23974" y="159111"/>
                </a:lnTo>
                <a:lnTo>
                  <a:pt x="22311" y="163222"/>
                </a:lnTo>
                <a:lnTo>
                  <a:pt x="20462" y="169671"/>
                </a:lnTo>
                <a:lnTo>
                  <a:pt x="19641" y="175594"/>
                </a:lnTo>
                <a:lnTo>
                  <a:pt x="19422" y="179150"/>
                </a:lnTo>
                <a:lnTo>
                  <a:pt x="19276" y="182931"/>
                </a:lnTo>
                <a:lnTo>
                  <a:pt x="18473" y="186157"/>
                </a:lnTo>
                <a:lnTo>
                  <a:pt x="17231" y="189014"/>
                </a:lnTo>
                <a:lnTo>
                  <a:pt x="15697" y="191624"/>
                </a:lnTo>
                <a:lnTo>
                  <a:pt x="13993" y="198286"/>
                </a:lnTo>
                <a:lnTo>
                  <a:pt x="13539" y="202039"/>
                </a:lnTo>
                <a:lnTo>
                  <a:pt x="12530" y="204540"/>
                </a:lnTo>
                <a:lnTo>
                  <a:pt x="11152" y="206208"/>
                </a:lnTo>
                <a:lnTo>
                  <a:pt x="9526" y="207319"/>
                </a:lnTo>
                <a:lnTo>
                  <a:pt x="8443" y="208766"/>
                </a:lnTo>
                <a:lnTo>
                  <a:pt x="7721" y="210436"/>
                </a:lnTo>
                <a:lnTo>
                  <a:pt x="6918" y="214173"/>
                </a:lnTo>
                <a:lnTo>
                  <a:pt x="6361" y="221041"/>
                </a:lnTo>
                <a:lnTo>
                  <a:pt x="6301" y="221887"/>
                </a:lnTo>
                <a:lnTo>
                  <a:pt x="4404" y="223966"/>
                </a:lnTo>
                <a:lnTo>
                  <a:pt x="0" y="228513"/>
                </a:lnTo>
                <a:lnTo>
                  <a:pt x="1839" y="228557"/>
                </a:lnTo>
                <a:lnTo>
                  <a:pt x="3318" y="228569"/>
                </a:lnTo>
                <a:lnTo>
                  <a:pt x="4304" y="227871"/>
                </a:lnTo>
                <a:lnTo>
                  <a:pt x="4961" y="226701"/>
                </a:lnTo>
                <a:lnTo>
                  <a:pt x="5400" y="225215"/>
                </a:lnTo>
                <a:lnTo>
                  <a:pt x="6398" y="224224"/>
                </a:lnTo>
                <a:lnTo>
                  <a:pt x="7769" y="223564"/>
                </a:lnTo>
                <a:lnTo>
                  <a:pt x="9389" y="223124"/>
                </a:lnTo>
                <a:lnTo>
                  <a:pt x="10470" y="221419"/>
                </a:lnTo>
                <a:lnTo>
                  <a:pt x="11190" y="218871"/>
                </a:lnTo>
                <a:lnTo>
                  <a:pt x="12630" y="209543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5" name="SMARTInkAnnotation333"/>
          <p:cNvSpPr/>
          <p:nvPr/>
        </p:nvSpPr>
        <p:spPr>
          <a:xfrm>
            <a:off x="2678521" y="5708650"/>
            <a:ext cx="108018" cy="152401"/>
          </a:xfrm>
          <a:custGeom>
            <a:avLst/>
            <a:gdLst/>
            <a:ahLst/>
            <a:cxnLst/>
            <a:rect l="0" t="0" r="0" b="0"/>
            <a:pathLst>
              <a:path w="108018" h="152401">
                <a:moveTo>
                  <a:pt x="76247" y="0"/>
                </a:moveTo>
                <a:lnTo>
                  <a:pt x="82340" y="0"/>
                </a:lnTo>
                <a:lnTo>
                  <a:pt x="82550" y="4364"/>
                </a:lnTo>
                <a:lnTo>
                  <a:pt x="82598" y="8116"/>
                </a:lnTo>
                <a:lnTo>
                  <a:pt x="82600" y="15165"/>
                </a:lnTo>
                <a:lnTo>
                  <a:pt x="81895" y="17165"/>
                </a:lnTo>
                <a:lnTo>
                  <a:pt x="79228" y="21270"/>
                </a:lnTo>
                <a:lnTo>
                  <a:pt x="77572" y="25446"/>
                </a:lnTo>
                <a:lnTo>
                  <a:pt x="77130" y="27547"/>
                </a:lnTo>
                <a:lnTo>
                  <a:pt x="76130" y="30359"/>
                </a:lnTo>
                <a:lnTo>
                  <a:pt x="74757" y="33645"/>
                </a:lnTo>
                <a:lnTo>
                  <a:pt x="73136" y="37247"/>
                </a:lnTo>
                <a:lnTo>
                  <a:pt x="71349" y="40353"/>
                </a:lnTo>
                <a:lnTo>
                  <a:pt x="69452" y="43130"/>
                </a:lnTo>
                <a:lnTo>
                  <a:pt x="67481" y="45687"/>
                </a:lnTo>
                <a:lnTo>
                  <a:pt x="65461" y="48802"/>
                </a:lnTo>
                <a:lnTo>
                  <a:pt x="63408" y="52290"/>
                </a:lnTo>
                <a:lnTo>
                  <a:pt x="61334" y="56026"/>
                </a:lnTo>
                <a:lnTo>
                  <a:pt x="59245" y="59224"/>
                </a:lnTo>
                <a:lnTo>
                  <a:pt x="57147" y="62060"/>
                </a:lnTo>
                <a:lnTo>
                  <a:pt x="55041" y="64657"/>
                </a:lnTo>
                <a:lnTo>
                  <a:pt x="52932" y="67799"/>
                </a:lnTo>
                <a:lnTo>
                  <a:pt x="50820" y="71305"/>
                </a:lnTo>
                <a:lnTo>
                  <a:pt x="48706" y="75053"/>
                </a:lnTo>
                <a:lnTo>
                  <a:pt x="46591" y="78258"/>
                </a:lnTo>
                <a:lnTo>
                  <a:pt x="44474" y="81100"/>
                </a:lnTo>
                <a:lnTo>
                  <a:pt x="42357" y="83700"/>
                </a:lnTo>
                <a:lnTo>
                  <a:pt x="40240" y="86139"/>
                </a:lnTo>
                <a:lnTo>
                  <a:pt x="38122" y="88470"/>
                </a:lnTo>
                <a:lnTo>
                  <a:pt x="33887" y="92942"/>
                </a:lnTo>
                <a:lnTo>
                  <a:pt x="29651" y="97281"/>
                </a:lnTo>
                <a:lnTo>
                  <a:pt x="28239" y="99426"/>
                </a:lnTo>
                <a:lnTo>
                  <a:pt x="26671" y="103691"/>
                </a:lnTo>
                <a:lnTo>
                  <a:pt x="24091" y="107939"/>
                </a:lnTo>
                <a:lnTo>
                  <a:pt x="22414" y="110059"/>
                </a:lnTo>
                <a:lnTo>
                  <a:pt x="20591" y="112178"/>
                </a:lnTo>
                <a:lnTo>
                  <a:pt x="18669" y="114297"/>
                </a:lnTo>
                <a:lnTo>
                  <a:pt x="16682" y="116414"/>
                </a:lnTo>
                <a:lnTo>
                  <a:pt x="14651" y="117826"/>
                </a:lnTo>
                <a:lnTo>
                  <a:pt x="12591" y="118768"/>
                </a:lnTo>
                <a:lnTo>
                  <a:pt x="10512" y="119395"/>
                </a:lnTo>
                <a:lnTo>
                  <a:pt x="9126" y="120519"/>
                </a:lnTo>
                <a:lnTo>
                  <a:pt x="8202" y="121973"/>
                </a:lnTo>
                <a:lnTo>
                  <a:pt x="7586" y="123649"/>
                </a:lnTo>
                <a:lnTo>
                  <a:pt x="6469" y="124766"/>
                </a:lnTo>
                <a:lnTo>
                  <a:pt x="5018" y="125511"/>
                </a:lnTo>
                <a:lnTo>
                  <a:pt x="58" y="126983"/>
                </a:lnTo>
                <a:lnTo>
                  <a:pt x="25" y="126992"/>
                </a:lnTo>
                <a:lnTo>
                  <a:pt x="0" y="136643"/>
                </a:lnTo>
                <a:lnTo>
                  <a:pt x="706" y="137663"/>
                </a:lnTo>
                <a:lnTo>
                  <a:pt x="1883" y="138341"/>
                </a:lnTo>
                <a:lnTo>
                  <a:pt x="5471" y="139432"/>
                </a:lnTo>
                <a:lnTo>
                  <a:pt x="7844" y="139580"/>
                </a:lnTo>
                <a:lnTo>
                  <a:pt x="9465" y="139620"/>
                </a:lnTo>
                <a:lnTo>
                  <a:pt x="11252" y="140352"/>
                </a:lnTo>
                <a:lnTo>
                  <a:pt x="13150" y="141546"/>
                </a:lnTo>
                <a:lnTo>
                  <a:pt x="15120" y="143047"/>
                </a:lnTo>
                <a:lnTo>
                  <a:pt x="17140" y="144048"/>
                </a:lnTo>
                <a:lnTo>
                  <a:pt x="19193" y="144715"/>
                </a:lnTo>
                <a:lnTo>
                  <a:pt x="21267" y="145160"/>
                </a:lnTo>
                <a:lnTo>
                  <a:pt x="23356" y="145457"/>
                </a:lnTo>
                <a:lnTo>
                  <a:pt x="25454" y="145655"/>
                </a:lnTo>
                <a:lnTo>
                  <a:pt x="27560" y="145786"/>
                </a:lnTo>
                <a:lnTo>
                  <a:pt x="31781" y="145933"/>
                </a:lnTo>
                <a:lnTo>
                  <a:pt x="33895" y="145972"/>
                </a:lnTo>
                <a:lnTo>
                  <a:pt x="36011" y="146703"/>
                </a:lnTo>
                <a:lnTo>
                  <a:pt x="38127" y="147896"/>
                </a:lnTo>
                <a:lnTo>
                  <a:pt x="40244" y="149398"/>
                </a:lnTo>
                <a:lnTo>
                  <a:pt x="43067" y="150398"/>
                </a:lnTo>
                <a:lnTo>
                  <a:pt x="46361" y="151065"/>
                </a:lnTo>
                <a:lnTo>
                  <a:pt x="49969" y="151510"/>
                </a:lnTo>
                <a:lnTo>
                  <a:pt x="53081" y="151807"/>
                </a:lnTo>
                <a:lnTo>
                  <a:pt x="55861" y="152005"/>
                </a:lnTo>
                <a:lnTo>
                  <a:pt x="58421" y="152136"/>
                </a:lnTo>
                <a:lnTo>
                  <a:pt x="63147" y="152283"/>
                </a:lnTo>
                <a:lnTo>
                  <a:pt x="74078" y="152384"/>
                </a:lnTo>
                <a:lnTo>
                  <a:pt x="105029" y="152400"/>
                </a:lnTo>
                <a:lnTo>
                  <a:pt x="106025" y="151695"/>
                </a:lnTo>
                <a:lnTo>
                  <a:pt x="106689" y="150518"/>
                </a:lnTo>
                <a:lnTo>
                  <a:pt x="107755" y="146932"/>
                </a:lnTo>
                <a:lnTo>
                  <a:pt x="107901" y="144561"/>
                </a:lnTo>
                <a:lnTo>
                  <a:pt x="108017" y="13970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6" name="SMARTInkAnnotation334"/>
          <p:cNvSpPr/>
          <p:nvPr/>
        </p:nvSpPr>
        <p:spPr>
          <a:xfrm>
            <a:off x="2710291" y="5702300"/>
            <a:ext cx="133434" cy="273048"/>
          </a:xfrm>
          <a:custGeom>
            <a:avLst/>
            <a:gdLst/>
            <a:ahLst/>
            <a:cxnLst/>
            <a:rect l="0" t="0" r="0" b="0"/>
            <a:pathLst>
              <a:path w="133434" h="273048">
                <a:moveTo>
                  <a:pt x="133433" y="0"/>
                </a:moveTo>
                <a:lnTo>
                  <a:pt x="133433" y="9460"/>
                </a:lnTo>
                <a:lnTo>
                  <a:pt x="132727" y="11245"/>
                </a:lnTo>
                <a:lnTo>
                  <a:pt x="129066" y="17129"/>
                </a:lnTo>
                <a:lnTo>
                  <a:pt x="126962" y="23341"/>
                </a:lnTo>
                <a:lnTo>
                  <a:pt x="123967" y="27542"/>
                </a:lnTo>
                <a:lnTo>
                  <a:pt x="122886" y="30356"/>
                </a:lnTo>
                <a:lnTo>
                  <a:pt x="121685" y="37245"/>
                </a:lnTo>
                <a:lnTo>
                  <a:pt x="119269" y="43129"/>
                </a:lnTo>
                <a:lnTo>
                  <a:pt x="115842" y="48802"/>
                </a:lnTo>
                <a:lnTo>
                  <a:pt x="111965" y="56026"/>
                </a:lnTo>
                <a:lnTo>
                  <a:pt x="107889" y="62059"/>
                </a:lnTo>
                <a:lnTo>
                  <a:pt x="103724" y="67799"/>
                </a:lnTo>
                <a:lnTo>
                  <a:pt x="101625" y="71305"/>
                </a:lnTo>
                <a:lnTo>
                  <a:pt x="99520" y="75053"/>
                </a:lnTo>
                <a:lnTo>
                  <a:pt x="97181" y="82981"/>
                </a:lnTo>
                <a:lnTo>
                  <a:pt x="95434" y="91208"/>
                </a:lnTo>
                <a:lnTo>
                  <a:pt x="92305" y="99568"/>
                </a:lnTo>
                <a:lnTo>
                  <a:pt x="88561" y="107988"/>
                </a:lnTo>
                <a:lnTo>
                  <a:pt x="82485" y="120660"/>
                </a:lnTo>
                <a:lnTo>
                  <a:pt x="80405" y="124891"/>
                </a:lnTo>
                <a:lnTo>
                  <a:pt x="77607" y="129827"/>
                </a:lnTo>
                <a:lnTo>
                  <a:pt x="74330" y="135234"/>
                </a:lnTo>
                <a:lnTo>
                  <a:pt x="70733" y="140956"/>
                </a:lnTo>
                <a:lnTo>
                  <a:pt x="67629" y="146182"/>
                </a:lnTo>
                <a:lnTo>
                  <a:pt x="64854" y="151077"/>
                </a:lnTo>
                <a:lnTo>
                  <a:pt x="62298" y="155751"/>
                </a:lnTo>
                <a:lnTo>
                  <a:pt x="59887" y="160984"/>
                </a:lnTo>
                <a:lnTo>
                  <a:pt x="57575" y="166590"/>
                </a:lnTo>
                <a:lnTo>
                  <a:pt x="55327" y="172443"/>
                </a:lnTo>
                <a:lnTo>
                  <a:pt x="53122" y="177756"/>
                </a:lnTo>
                <a:lnTo>
                  <a:pt x="50947" y="182709"/>
                </a:lnTo>
                <a:lnTo>
                  <a:pt x="46647" y="191977"/>
                </a:lnTo>
                <a:lnTo>
                  <a:pt x="42382" y="200799"/>
                </a:lnTo>
                <a:lnTo>
                  <a:pt x="39550" y="205127"/>
                </a:lnTo>
                <a:lnTo>
                  <a:pt x="36251" y="209424"/>
                </a:lnTo>
                <a:lnTo>
                  <a:pt x="32639" y="213699"/>
                </a:lnTo>
                <a:lnTo>
                  <a:pt x="29525" y="217961"/>
                </a:lnTo>
                <a:lnTo>
                  <a:pt x="26743" y="222213"/>
                </a:lnTo>
                <a:lnTo>
                  <a:pt x="24183" y="226458"/>
                </a:lnTo>
                <a:lnTo>
                  <a:pt x="21770" y="230700"/>
                </a:lnTo>
                <a:lnTo>
                  <a:pt x="17206" y="239176"/>
                </a:lnTo>
                <a:lnTo>
                  <a:pt x="15000" y="242706"/>
                </a:lnTo>
                <a:lnTo>
                  <a:pt x="12824" y="245765"/>
                </a:lnTo>
                <a:lnTo>
                  <a:pt x="10667" y="248510"/>
                </a:lnTo>
                <a:lnTo>
                  <a:pt x="8270" y="253442"/>
                </a:lnTo>
                <a:lnTo>
                  <a:pt x="7631" y="255744"/>
                </a:lnTo>
                <a:lnTo>
                  <a:pt x="5039" y="260184"/>
                </a:lnTo>
                <a:lnTo>
                  <a:pt x="995" y="265412"/>
                </a:lnTo>
                <a:lnTo>
                  <a:pt x="442" y="268009"/>
                </a:lnTo>
                <a:lnTo>
                  <a:pt x="0" y="273047"/>
                </a:lnTo>
                <a:lnTo>
                  <a:pt x="31769" y="24130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7" name="SMARTInkAnnotation335"/>
          <p:cNvSpPr/>
          <p:nvPr/>
        </p:nvSpPr>
        <p:spPr>
          <a:xfrm>
            <a:off x="2881847" y="5772150"/>
            <a:ext cx="184240" cy="209549"/>
          </a:xfrm>
          <a:custGeom>
            <a:avLst/>
            <a:gdLst/>
            <a:ahLst/>
            <a:cxnLst/>
            <a:rect l="0" t="0" r="0" b="0"/>
            <a:pathLst>
              <a:path w="184240" h="209549">
                <a:moveTo>
                  <a:pt x="50832" y="0"/>
                </a:moveTo>
                <a:lnTo>
                  <a:pt x="25417" y="0"/>
                </a:lnTo>
                <a:lnTo>
                  <a:pt x="50241" y="0"/>
                </a:lnTo>
                <a:lnTo>
                  <a:pt x="53262" y="705"/>
                </a:lnTo>
                <a:lnTo>
                  <a:pt x="58501" y="3370"/>
                </a:lnTo>
                <a:lnTo>
                  <a:pt x="61593" y="4364"/>
                </a:lnTo>
                <a:lnTo>
                  <a:pt x="65066" y="5026"/>
                </a:lnTo>
                <a:lnTo>
                  <a:pt x="68793" y="5467"/>
                </a:lnTo>
                <a:lnTo>
                  <a:pt x="71984" y="5762"/>
                </a:lnTo>
                <a:lnTo>
                  <a:pt x="77412" y="6088"/>
                </a:lnTo>
                <a:lnTo>
                  <a:pt x="84061" y="6234"/>
                </a:lnTo>
                <a:lnTo>
                  <a:pt x="154342" y="6350"/>
                </a:lnTo>
                <a:lnTo>
                  <a:pt x="156550" y="7055"/>
                </a:lnTo>
                <a:lnTo>
                  <a:pt x="160886" y="9721"/>
                </a:lnTo>
                <a:lnTo>
                  <a:pt x="163924" y="11817"/>
                </a:lnTo>
                <a:lnTo>
                  <a:pt x="166517" y="12308"/>
                </a:lnTo>
                <a:lnTo>
                  <a:pt x="170562" y="12622"/>
                </a:lnTo>
                <a:lnTo>
                  <a:pt x="175727" y="17049"/>
                </a:lnTo>
                <a:lnTo>
                  <a:pt x="177623" y="18786"/>
                </a:lnTo>
                <a:lnTo>
                  <a:pt x="177886" y="24494"/>
                </a:lnTo>
                <a:lnTo>
                  <a:pt x="173539" y="30290"/>
                </a:lnTo>
                <a:lnTo>
                  <a:pt x="172438" y="34159"/>
                </a:lnTo>
                <a:lnTo>
                  <a:pt x="171438" y="35473"/>
                </a:lnTo>
                <a:lnTo>
                  <a:pt x="170066" y="36349"/>
                </a:lnTo>
                <a:lnTo>
                  <a:pt x="168445" y="36932"/>
                </a:lnTo>
                <a:lnTo>
                  <a:pt x="167364" y="38027"/>
                </a:lnTo>
                <a:lnTo>
                  <a:pt x="166644" y="39462"/>
                </a:lnTo>
                <a:lnTo>
                  <a:pt x="166163" y="41124"/>
                </a:lnTo>
                <a:lnTo>
                  <a:pt x="163748" y="44853"/>
                </a:lnTo>
                <a:lnTo>
                  <a:pt x="162114" y="46836"/>
                </a:lnTo>
                <a:lnTo>
                  <a:pt x="159614" y="48157"/>
                </a:lnTo>
                <a:lnTo>
                  <a:pt x="156535" y="49038"/>
                </a:lnTo>
                <a:lnTo>
                  <a:pt x="153070" y="49625"/>
                </a:lnTo>
                <a:lnTo>
                  <a:pt x="147338" y="52160"/>
                </a:lnTo>
                <a:lnTo>
                  <a:pt x="144821" y="53823"/>
                </a:lnTo>
                <a:lnTo>
                  <a:pt x="140142" y="55671"/>
                </a:lnTo>
                <a:lnTo>
                  <a:pt x="137906" y="56165"/>
                </a:lnTo>
                <a:lnTo>
                  <a:pt x="133538" y="58593"/>
                </a:lnTo>
                <a:lnTo>
                  <a:pt x="131385" y="60229"/>
                </a:lnTo>
                <a:lnTo>
                  <a:pt x="127110" y="62046"/>
                </a:lnTo>
                <a:lnTo>
                  <a:pt x="124982" y="62531"/>
                </a:lnTo>
                <a:lnTo>
                  <a:pt x="120735" y="64950"/>
                </a:lnTo>
                <a:lnTo>
                  <a:pt x="118614" y="66584"/>
                </a:lnTo>
                <a:lnTo>
                  <a:pt x="114374" y="68398"/>
                </a:lnTo>
                <a:lnTo>
                  <a:pt x="112255" y="68882"/>
                </a:lnTo>
                <a:lnTo>
                  <a:pt x="108018" y="71301"/>
                </a:lnTo>
                <a:lnTo>
                  <a:pt x="105900" y="72934"/>
                </a:lnTo>
                <a:lnTo>
                  <a:pt x="101664" y="74749"/>
                </a:lnTo>
                <a:lnTo>
                  <a:pt x="96565" y="75914"/>
                </a:lnTo>
                <a:lnTo>
                  <a:pt x="91191" y="80507"/>
                </a:lnTo>
                <a:lnTo>
                  <a:pt x="89250" y="82281"/>
                </a:lnTo>
                <a:lnTo>
                  <a:pt x="83511" y="82527"/>
                </a:lnTo>
                <a:lnTo>
                  <a:pt x="83208" y="83240"/>
                </a:lnTo>
                <a:lnTo>
                  <a:pt x="82871" y="85914"/>
                </a:lnTo>
                <a:lnTo>
                  <a:pt x="83487" y="86909"/>
                </a:lnTo>
                <a:lnTo>
                  <a:pt x="84604" y="87573"/>
                </a:lnTo>
                <a:lnTo>
                  <a:pt x="88096" y="88638"/>
                </a:lnTo>
                <a:lnTo>
                  <a:pt x="92074" y="92193"/>
                </a:lnTo>
                <a:lnTo>
                  <a:pt x="93859" y="93212"/>
                </a:lnTo>
                <a:lnTo>
                  <a:pt x="99038" y="94646"/>
                </a:lnTo>
                <a:lnTo>
                  <a:pt x="100496" y="94982"/>
                </a:lnTo>
                <a:lnTo>
                  <a:pt x="104691" y="98542"/>
                </a:lnTo>
                <a:lnTo>
                  <a:pt x="106506" y="99561"/>
                </a:lnTo>
                <a:lnTo>
                  <a:pt x="110405" y="100694"/>
                </a:lnTo>
                <a:lnTo>
                  <a:pt x="114491" y="103078"/>
                </a:lnTo>
                <a:lnTo>
                  <a:pt x="116569" y="104703"/>
                </a:lnTo>
                <a:lnTo>
                  <a:pt x="120761" y="106507"/>
                </a:lnTo>
                <a:lnTo>
                  <a:pt x="122867" y="106988"/>
                </a:lnTo>
                <a:lnTo>
                  <a:pt x="127090" y="109404"/>
                </a:lnTo>
                <a:lnTo>
                  <a:pt x="129204" y="111036"/>
                </a:lnTo>
                <a:lnTo>
                  <a:pt x="133437" y="112849"/>
                </a:lnTo>
                <a:lnTo>
                  <a:pt x="135554" y="113333"/>
                </a:lnTo>
                <a:lnTo>
                  <a:pt x="139789" y="115752"/>
                </a:lnTo>
                <a:lnTo>
                  <a:pt x="141906" y="117385"/>
                </a:lnTo>
                <a:lnTo>
                  <a:pt x="146142" y="119199"/>
                </a:lnTo>
                <a:lnTo>
                  <a:pt x="150377" y="120005"/>
                </a:lnTo>
                <a:lnTo>
                  <a:pt x="154613" y="120363"/>
                </a:lnTo>
                <a:lnTo>
                  <a:pt x="156731" y="121164"/>
                </a:lnTo>
                <a:lnTo>
                  <a:pt x="162379" y="124957"/>
                </a:lnTo>
                <a:lnTo>
                  <a:pt x="163948" y="126092"/>
                </a:lnTo>
                <a:lnTo>
                  <a:pt x="164367" y="127100"/>
                </a:lnTo>
                <a:lnTo>
                  <a:pt x="164831" y="130102"/>
                </a:lnTo>
                <a:lnTo>
                  <a:pt x="165661" y="131185"/>
                </a:lnTo>
                <a:lnTo>
                  <a:pt x="166920" y="131907"/>
                </a:lnTo>
                <a:lnTo>
                  <a:pt x="168466" y="132388"/>
                </a:lnTo>
                <a:lnTo>
                  <a:pt x="172066" y="134804"/>
                </a:lnTo>
                <a:lnTo>
                  <a:pt x="176757" y="138733"/>
                </a:lnTo>
                <a:lnTo>
                  <a:pt x="179280" y="139270"/>
                </a:lnTo>
                <a:lnTo>
                  <a:pt x="183973" y="139674"/>
                </a:lnTo>
                <a:lnTo>
                  <a:pt x="184239" y="145164"/>
                </a:lnTo>
                <a:lnTo>
                  <a:pt x="183542" y="145460"/>
                </a:lnTo>
                <a:lnTo>
                  <a:pt x="180884" y="145788"/>
                </a:lnTo>
                <a:lnTo>
                  <a:pt x="179893" y="146580"/>
                </a:lnTo>
                <a:lnTo>
                  <a:pt x="179232" y="147815"/>
                </a:lnTo>
                <a:lnTo>
                  <a:pt x="178172" y="151494"/>
                </a:lnTo>
                <a:lnTo>
                  <a:pt x="177379" y="151796"/>
                </a:lnTo>
                <a:lnTo>
                  <a:pt x="174615" y="152132"/>
                </a:lnTo>
                <a:lnTo>
                  <a:pt x="173596" y="152927"/>
                </a:lnTo>
                <a:lnTo>
                  <a:pt x="172917" y="154163"/>
                </a:lnTo>
                <a:lnTo>
                  <a:pt x="172463" y="155692"/>
                </a:lnTo>
                <a:lnTo>
                  <a:pt x="171455" y="156711"/>
                </a:lnTo>
                <a:lnTo>
                  <a:pt x="170077" y="157390"/>
                </a:lnTo>
                <a:lnTo>
                  <a:pt x="168453" y="157844"/>
                </a:lnTo>
                <a:lnTo>
                  <a:pt x="164765" y="160229"/>
                </a:lnTo>
                <a:lnTo>
                  <a:pt x="160772" y="163640"/>
                </a:lnTo>
                <a:lnTo>
                  <a:pt x="156644" y="167509"/>
                </a:lnTo>
                <a:lnTo>
                  <a:pt x="154555" y="168823"/>
                </a:lnTo>
                <a:lnTo>
                  <a:pt x="150351" y="170282"/>
                </a:lnTo>
                <a:lnTo>
                  <a:pt x="146130" y="172812"/>
                </a:lnTo>
                <a:lnTo>
                  <a:pt x="144016" y="174475"/>
                </a:lnTo>
                <a:lnTo>
                  <a:pt x="141194" y="175583"/>
                </a:lnTo>
                <a:lnTo>
                  <a:pt x="137901" y="176322"/>
                </a:lnTo>
                <a:lnTo>
                  <a:pt x="134294" y="176815"/>
                </a:lnTo>
                <a:lnTo>
                  <a:pt x="130477" y="177848"/>
                </a:lnTo>
                <a:lnTo>
                  <a:pt x="126521" y="179244"/>
                </a:lnTo>
                <a:lnTo>
                  <a:pt x="122471" y="180879"/>
                </a:lnTo>
                <a:lnTo>
                  <a:pt x="119065" y="181969"/>
                </a:lnTo>
                <a:lnTo>
                  <a:pt x="113398" y="183181"/>
                </a:lnTo>
                <a:lnTo>
                  <a:pt x="110193" y="184209"/>
                </a:lnTo>
                <a:lnTo>
                  <a:pt x="106644" y="185600"/>
                </a:lnTo>
                <a:lnTo>
                  <a:pt x="102866" y="187234"/>
                </a:lnTo>
                <a:lnTo>
                  <a:pt x="98935" y="188322"/>
                </a:lnTo>
                <a:lnTo>
                  <a:pt x="94902" y="189048"/>
                </a:lnTo>
                <a:lnTo>
                  <a:pt x="90802" y="189532"/>
                </a:lnTo>
                <a:lnTo>
                  <a:pt x="86657" y="190560"/>
                </a:lnTo>
                <a:lnTo>
                  <a:pt x="82481" y="191951"/>
                </a:lnTo>
                <a:lnTo>
                  <a:pt x="78285" y="193584"/>
                </a:lnTo>
                <a:lnTo>
                  <a:pt x="74782" y="195378"/>
                </a:lnTo>
                <a:lnTo>
                  <a:pt x="71741" y="197280"/>
                </a:lnTo>
                <a:lnTo>
                  <a:pt x="69007" y="199253"/>
                </a:lnTo>
                <a:lnTo>
                  <a:pt x="65773" y="200569"/>
                </a:lnTo>
                <a:lnTo>
                  <a:pt x="62204" y="201446"/>
                </a:lnTo>
                <a:lnTo>
                  <a:pt x="58414" y="202031"/>
                </a:lnTo>
                <a:lnTo>
                  <a:pt x="54474" y="202420"/>
                </a:lnTo>
                <a:lnTo>
                  <a:pt x="50436" y="202681"/>
                </a:lnTo>
                <a:lnTo>
                  <a:pt x="46332" y="202854"/>
                </a:lnTo>
                <a:lnTo>
                  <a:pt x="42891" y="203675"/>
                </a:lnTo>
                <a:lnTo>
                  <a:pt x="34672" y="207495"/>
                </a:lnTo>
                <a:lnTo>
                  <a:pt x="30001" y="208637"/>
                </a:lnTo>
                <a:lnTo>
                  <a:pt x="25571" y="209144"/>
                </a:lnTo>
                <a:lnTo>
                  <a:pt x="20348" y="209470"/>
                </a:lnTo>
                <a:lnTo>
                  <a:pt x="16070" y="209526"/>
                </a:lnTo>
                <a:lnTo>
                  <a:pt x="4160" y="209548"/>
                </a:lnTo>
                <a:lnTo>
                  <a:pt x="2773" y="208843"/>
                </a:lnTo>
                <a:lnTo>
                  <a:pt x="1849" y="207667"/>
                </a:lnTo>
                <a:lnTo>
                  <a:pt x="0" y="20320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2680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Ancestry Analysis</a:t>
            </a:r>
            <a:endParaRPr lang="en-US" dirty="0"/>
          </a:p>
        </p:txBody>
      </p:sp>
      <p:grpSp>
        <p:nvGrpSpPr>
          <p:cNvPr id="48" name="Group 47"/>
          <p:cNvGrpSpPr/>
          <p:nvPr/>
        </p:nvGrpSpPr>
        <p:grpSpPr>
          <a:xfrm>
            <a:off x="422372" y="1477503"/>
            <a:ext cx="8327981" cy="4406830"/>
            <a:chOff x="422372" y="1477503"/>
            <a:chExt cx="8327981" cy="4406830"/>
          </a:xfrm>
        </p:grpSpPr>
        <p:sp>
          <p:nvSpPr>
            <p:cNvPr id="3" name="SMARTInkAnnotation1447"/>
            <p:cNvSpPr/>
            <p:nvPr/>
          </p:nvSpPr>
          <p:spPr>
            <a:xfrm>
              <a:off x="2717563" y="2118037"/>
              <a:ext cx="222191" cy="3518455"/>
            </a:xfrm>
            <a:custGeom>
              <a:avLst/>
              <a:gdLst/>
              <a:ahLst/>
              <a:cxnLst/>
              <a:rect l="0" t="0" r="0" b="0"/>
              <a:pathLst>
                <a:path w="222191" h="3518455">
                  <a:moveTo>
                    <a:pt x="0" y="0"/>
                  </a:moveTo>
                  <a:lnTo>
                    <a:pt x="0" y="4534"/>
                  </a:lnTo>
                  <a:lnTo>
                    <a:pt x="949" y="5870"/>
                  </a:lnTo>
                  <a:lnTo>
                    <a:pt x="2531" y="6760"/>
                  </a:lnTo>
                  <a:lnTo>
                    <a:pt x="4536" y="7354"/>
                  </a:lnTo>
                  <a:lnTo>
                    <a:pt x="5873" y="8698"/>
                  </a:lnTo>
                  <a:lnTo>
                    <a:pt x="6764" y="10544"/>
                  </a:lnTo>
                  <a:lnTo>
                    <a:pt x="8193" y="15790"/>
                  </a:lnTo>
                  <a:lnTo>
                    <a:pt x="8441" y="21232"/>
                  </a:lnTo>
                  <a:lnTo>
                    <a:pt x="9425" y="23644"/>
                  </a:lnTo>
                  <a:lnTo>
                    <a:pt x="15894" y="32590"/>
                  </a:lnTo>
                  <a:lnTo>
                    <a:pt x="16559" y="35994"/>
                  </a:lnTo>
                  <a:lnTo>
                    <a:pt x="17060" y="58731"/>
                  </a:lnTo>
                  <a:lnTo>
                    <a:pt x="18020" y="62878"/>
                  </a:lnTo>
                  <a:lnTo>
                    <a:pt x="23851" y="76351"/>
                  </a:lnTo>
                  <a:lnTo>
                    <a:pt x="25793" y="83279"/>
                  </a:lnTo>
                  <a:lnTo>
                    <a:pt x="32245" y="100660"/>
                  </a:lnTo>
                  <a:lnTo>
                    <a:pt x="34271" y="108317"/>
                  </a:lnTo>
                  <a:lnTo>
                    <a:pt x="39801" y="123298"/>
                  </a:lnTo>
                  <a:lnTo>
                    <a:pt x="44682" y="145363"/>
                  </a:lnTo>
                  <a:lnTo>
                    <a:pt x="49294" y="157602"/>
                  </a:lnTo>
                  <a:lnTo>
                    <a:pt x="54509" y="172531"/>
                  </a:lnTo>
                  <a:lnTo>
                    <a:pt x="61653" y="206979"/>
                  </a:lnTo>
                  <a:lnTo>
                    <a:pt x="66377" y="228657"/>
                  </a:lnTo>
                  <a:lnTo>
                    <a:pt x="70308" y="249631"/>
                  </a:lnTo>
                  <a:lnTo>
                    <a:pt x="73977" y="265625"/>
                  </a:lnTo>
                  <a:lnTo>
                    <a:pt x="76878" y="366064"/>
                  </a:lnTo>
                  <a:lnTo>
                    <a:pt x="79442" y="452822"/>
                  </a:lnTo>
                  <a:lnTo>
                    <a:pt x="84665" y="509605"/>
                  </a:lnTo>
                  <a:lnTo>
                    <a:pt x="87833" y="555136"/>
                  </a:lnTo>
                  <a:lnTo>
                    <a:pt x="94140" y="613017"/>
                  </a:lnTo>
                  <a:lnTo>
                    <a:pt x="100607" y="666907"/>
                  </a:lnTo>
                  <a:lnTo>
                    <a:pt x="106702" y="718708"/>
                  </a:lnTo>
                  <a:lnTo>
                    <a:pt x="113456" y="828588"/>
                  </a:lnTo>
                  <a:lnTo>
                    <a:pt x="119279" y="932608"/>
                  </a:lnTo>
                  <a:lnTo>
                    <a:pt x="126357" y="1009780"/>
                  </a:lnTo>
                  <a:lnTo>
                    <a:pt x="132362" y="1071962"/>
                  </a:lnTo>
                  <a:lnTo>
                    <a:pt x="136477" y="1178686"/>
                  </a:lnTo>
                  <a:lnTo>
                    <a:pt x="142583" y="1272465"/>
                  </a:lnTo>
                  <a:lnTo>
                    <a:pt x="145120" y="1377376"/>
                  </a:lnTo>
                  <a:lnTo>
                    <a:pt x="145278" y="1725314"/>
                  </a:lnTo>
                  <a:lnTo>
                    <a:pt x="152042" y="1803839"/>
                  </a:lnTo>
                  <a:lnTo>
                    <a:pt x="153667" y="1911443"/>
                  </a:lnTo>
                  <a:lnTo>
                    <a:pt x="153821" y="2075659"/>
                  </a:lnTo>
                  <a:lnTo>
                    <a:pt x="160587" y="2160783"/>
                  </a:lnTo>
                  <a:lnTo>
                    <a:pt x="162213" y="2263229"/>
                  </a:lnTo>
                  <a:lnTo>
                    <a:pt x="155592" y="2365712"/>
                  </a:lnTo>
                  <a:lnTo>
                    <a:pt x="153979" y="2472427"/>
                  </a:lnTo>
                  <a:lnTo>
                    <a:pt x="153824" y="2772683"/>
                  </a:lnTo>
                  <a:lnTo>
                    <a:pt x="160588" y="2843962"/>
                  </a:lnTo>
                  <a:lnTo>
                    <a:pt x="166802" y="2939082"/>
                  </a:lnTo>
                  <a:lnTo>
                    <a:pt x="172906" y="3004244"/>
                  </a:lnTo>
                  <a:lnTo>
                    <a:pt x="178598" y="3062920"/>
                  </a:lnTo>
                  <a:lnTo>
                    <a:pt x="179439" y="3164713"/>
                  </a:lnTo>
                  <a:lnTo>
                    <a:pt x="180404" y="3193960"/>
                  </a:lnTo>
                  <a:lnTo>
                    <a:pt x="187215" y="3253979"/>
                  </a:lnTo>
                  <a:lnTo>
                    <a:pt x="188722" y="3285148"/>
                  </a:lnTo>
                  <a:lnTo>
                    <a:pt x="195334" y="3330399"/>
                  </a:lnTo>
                  <a:lnTo>
                    <a:pt x="196551" y="3439118"/>
                  </a:lnTo>
                  <a:lnTo>
                    <a:pt x="196553" y="3468935"/>
                  </a:lnTo>
                  <a:lnTo>
                    <a:pt x="197502" y="3472230"/>
                  </a:lnTo>
                  <a:lnTo>
                    <a:pt x="202426" y="3481401"/>
                  </a:lnTo>
                  <a:lnTo>
                    <a:pt x="203911" y="3487242"/>
                  </a:lnTo>
                  <a:lnTo>
                    <a:pt x="205098" y="3518454"/>
                  </a:lnTo>
                  <a:lnTo>
                    <a:pt x="206048" y="3480282"/>
                  </a:lnTo>
                  <a:lnTo>
                    <a:pt x="211921" y="3456689"/>
                  </a:lnTo>
                  <a:lnTo>
                    <a:pt x="222190" y="341619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SMARTInkAnnotation1448"/>
            <p:cNvSpPr/>
            <p:nvPr/>
          </p:nvSpPr>
          <p:spPr>
            <a:xfrm>
              <a:off x="2734664" y="1947228"/>
              <a:ext cx="5084739" cy="145189"/>
            </a:xfrm>
            <a:custGeom>
              <a:avLst/>
              <a:gdLst/>
              <a:ahLst/>
              <a:cxnLst/>
              <a:rect l="0" t="0" r="0" b="0"/>
              <a:pathLst>
                <a:path w="5084739" h="145189">
                  <a:moveTo>
                    <a:pt x="25627" y="128107"/>
                  </a:moveTo>
                  <a:lnTo>
                    <a:pt x="25627" y="132641"/>
                  </a:lnTo>
                  <a:lnTo>
                    <a:pt x="24678" y="134925"/>
                  </a:lnTo>
                  <a:lnTo>
                    <a:pt x="23096" y="137397"/>
                  </a:lnTo>
                  <a:lnTo>
                    <a:pt x="18269" y="143649"/>
                  </a:lnTo>
                  <a:lnTo>
                    <a:pt x="16924" y="144162"/>
                  </a:lnTo>
                  <a:lnTo>
                    <a:pt x="8649" y="145176"/>
                  </a:lnTo>
                  <a:lnTo>
                    <a:pt x="0" y="145188"/>
                  </a:lnTo>
                  <a:lnTo>
                    <a:pt x="7349" y="145188"/>
                  </a:lnTo>
                  <a:lnTo>
                    <a:pt x="7745" y="144239"/>
                  </a:lnTo>
                  <a:lnTo>
                    <a:pt x="8184" y="140654"/>
                  </a:lnTo>
                  <a:lnTo>
                    <a:pt x="8432" y="137835"/>
                  </a:lnTo>
                  <a:lnTo>
                    <a:pt x="9416" y="137439"/>
                  </a:lnTo>
                  <a:lnTo>
                    <a:pt x="24085" y="136679"/>
                  </a:lnTo>
                  <a:lnTo>
                    <a:pt x="29707" y="136657"/>
                  </a:lnTo>
                  <a:lnTo>
                    <a:pt x="32145" y="135705"/>
                  </a:lnTo>
                  <a:lnTo>
                    <a:pt x="37387" y="132116"/>
                  </a:lnTo>
                  <a:lnTo>
                    <a:pt x="42881" y="129889"/>
                  </a:lnTo>
                  <a:lnTo>
                    <a:pt x="51313" y="128635"/>
                  </a:lnTo>
                  <a:lnTo>
                    <a:pt x="54146" y="128459"/>
                  </a:lnTo>
                  <a:lnTo>
                    <a:pt x="56034" y="127393"/>
                  </a:lnTo>
                  <a:lnTo>
                    <a:pt x="57292" y="125733"/>
                  </a:lnTo>
                  <a:lnTo>
                    <a:pt x="58132" y="123677"/>
                  </a:lnTo>
                  <a:lnTo>
                    <a:pt x="60590" y="122307"/>
                  </a:lnTo>
                  <a:lnTo>
                    <a:pt x="68386" y="120785"/>
                  </a:lnTo>
                  <a:lnTo>
                    <a:pt x="83452" y="119927"/>
                  </a:lnTo>
                  <a:lnTo>
                    <a:pt x="87916" y="118858"/>
                  </a:lnTo>
                  <a:lnTo>
                    <a:pt x="95407" y="115140"/>
                  </a:lnTo>
                  <a:lnTo>
                    <a:pt x="104434" y="112854"/>
                  </a:lnTo>
                  <a:lnTo>
                    <a:pt x="109499" y="112245"/>
                  </a:lnTo>
                  <a:lnTo>
                    <a:pt x="117660" y="109037"/>
                  </a:lnTo>
                  <a:lnTo>
                    <a:pt x="121166" y="106853"/>
                  </a:lnTo>
                  <a:lnTo>
                    <a:pt x="126351" y="104449"/>
                  </a:lnTo>
                  <a:lnTo>
                    <a:pt x="132657" y="101896"/>
                  </a:lnTo>
                  <a:lnTo>
                    <a:pt x="147260" y="97479"/>
                  </a:lnTo>
                  <a:lnTo>
                    <a:pt x="170547" y="94043"/>
                  </a:lnTo>
                  <a:lnTo>
                    <a:pt x="183723" y="89877"/>
                  </a:lnTo>
                  <a:lnTo>
                    <a:pt x="206355" y="86730"/>
                  </a:lnTo>
                  <a:lnTo>
                    <a:pt x="222743" y="83463"/>
                  </a:lnTo>
                  <a:lnTo>
                    <a:pt x="239522" y="79797"/>
                  </a:lnTo>
                  <a:lnTo>
                    <a:pt x="264984" y="76784"/>
                  </a:lnTo>
                  <a:lnTo>
                    <a:pt x="282034" y="72717"/>
                  </a:lnTo>
                  <a:lnTo>
                    <a:pt x="327267" y="66372"/>
                  </a:lnTo>
                  <a:lnTo>
                    <a:pt x="347697" y="62711"/>
                  </a:lnTo>
                  <a:lnTo>
                    <a:pt x="376163" y="59702"/>
                  </a:lnTo>
                  <a:lnTo>
                    <a:pt x="397282" y="55635"/>
                  </a:lnTo>
                  <a:lnTo>
                    <a:pt x="457071" y="51628"/>
                  </a:lnTo>
                  <a:lnTo>
                    <a:pt x="479135" y="48883"/>
                  </a:lnTo>
                  <a:lnTo>
                    <a:pt x="501601" y="44501"/>
                  </a:lnTo>
                  <a:lnTo>
                    <a:pt x="524247" y="39389"/>
                  </a:lnTo>
                  <a:lnTo>
                    <a:pt x="569732" y="35194"/>
                  </a:lnTo>
                  <a:lnTo>
                    <a:pt x="615292" y="31835"/>
                  </a:lnTo>
                  <a:lnTo>
                    <a:pt x="649472" y="27462"/>
                  </a:lnTo>
                  <a:lnTo>
                    <a:pt x="683654" y="23636"/>
                  </a:lnTo>
                  <a:lnTo>
                    <a:pt x="706443" y="19994"/>
                  </a:lnTo>
                  <a:lnTo>
                    <a:pt x="740626" y="16995"/>
                  </a:lnTo>
                  <a:lnTo>
                    <a:pt x="763414" y="12931"/>
                  </a:lnTo>
                  <a:lnTo>
                    <a:pt x="920968" y="8563"/>
                  </a:lnTo>
                  <a:lnTo>
                    <a:pt x="1451230" y="8540"/>
                  </a:lnTo>
                  <a:lnTo>
                    <a:pt x="1488505" y="13074"/>
                  </a:lnTo>
                  <a:lnTo>
                    <a:pt x="1640834" y="17034"/>
                  </a:lnTo>
                  <a:lnTo>
                    <a:pt x="1683527" y="19597"/>
                  </a:lnTo>
                  <a:lnTo>
                    <a:pt x="1726245" y="23836"/>
                  </a:lnTo>
                  <a:lnTo>
                    <a:pt x="1873207" y="25590"/>
                  </a:lnTo>
                  <a:lnTo>
                    <a:pt x="1903920" y="28138"/>
                  </a:lnTo>
                  <a:lnTo>
                    <a:pt x="1945371" y="32377"/>
                  </a:lnTo>
                  <a:lnTo>
                    <a:pt x="2076233" y="36646"/>
                  </a:lnTo>
                  <a:lnTo>
                    <a:pt x="2121765" y="40908"/>
                  </a:lnTo>
                  <a:lnTo>
                    <a:pt x="2273235" y="42656"/>
                  </a:lnTo>
                  <a:lnTo>
                    <a:pt x="2538370" y="42702"/>
                  </a:lnTo>
                  <a:lnTo>
                    <a:pt x="2589448" y="47236"/>
                  </a:lnTo>
                  <a:lnTo>
                    <a:pt x="2735834" y="51138"/>
                  </a:lnTo>
                  <a:lnTo>
                    <a:pt x="3157924" y="51243"/>
                  </a:lnTo>
                  <a:lnTo>
                    <a:pt x="3212020" y="55776"/>
                  </a:lnTo>
                  <a:lnTo>
                    <a:pt x="3358808" y="59679"/>
                  </a:lnTo>
                  <a:lnTo>
                    <a:pt x="3503250" y="62310"/>
                  </a:lnTo>
                  <a:lnTo>
                    <a:pt x="3554888" y="66542"/>
                  </a:lnTo>
                  <a:lnTo>
                    <a:pt x="3697640" y="68254"/>
                  </a:lnTo>
                  <a:lnTo>
                    <a:pt x="3813039" y="70850"/>
                  </a:lnTo>
                  <a:lnTo>
                    <a:pt x="3863170" y="75082"/>
                  </a:lnTo>
                  <a:lnTo>
                    <a:pt x="3948210" y="70760"/>
                  </a:lnTo>
                  <a:lnTo>
                    <a:pt x="4101750" y="68366"/>
                  </a:lnTo>
                  <a:lnTo>
                    <a:pt x="4333837" y="68324"/>
                  </a:lnTo>
                  <a:lnTo>
                    <a:pt x="4373766" y="63790"/>
                  </a:lnTo>
                  <a:lnTo>
                    <a:pt x="4530782" y="59814"/>
                  </a:lnTo>
                  <a:lnTo>
                    <a:pt x="4595670" y="57257"/>
                  </a:lnTo>
                  <a:lnTo>
                    <a:pt x="4631231" y="53025"/>
                  </a:lnTo>
                  <a:lnTo>
                    <a:pt x="4783591" y="51252"/>
                  </a:lnTo>
                  <a:lnTo>
                    <a:pt x="4918431" y="50294"/>
                  </a:lnTo>
                  <a:lnTo>
                    <a:pt x="4933594" y="46709"/>
                  </a:lnTo>
                  <a:lnTo>
                    <a:pt x="4977887" y="43054"/>
                  </a:lnTo>
                  <a:lnTo>
                    <a:pt x="5033398" y="42711"/>
                  </a:lnTo>
                  <a:lnTo>
                    <a:pt x="5043246" y="40176"/>
                  </a:lnTo>
                  <a:lnTo>
                    <a:pt x="5053003" y="35886"/>
                  </a:lnTo>
                  <a:lnTo>
                    <a:pt x="5056935" y="33413"/>
                  </a:lnTo>
                  <a:lnTo>
                    <a:pt x="5060505" y="30816"/>
                  </a:lnTo>
                  <a:lnTo>
                    <a:pt x="5063835" y="28135"/>
                  </a:lnTo>
                  <a:lnTo>
                    <a:pt x="5067005" y="25400"/>
                  </a:lnTo>
                  <a:lnTo>
                    <a:pt x="5070067" y="22627"/>
                  </a:lnTo>
                  <a:lnTo>
                    <a:pt x="5073058" y="18880"/>
                  </a:lnTo>
                  <a:lnTo>
                    <a:pt x="5076002" y="14485"/>
                  </a:lnTo>
                  <a:lnTo>
                    <a:pt x="5084738" y="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SMARTInkAnnotation1449"/>
            <p:cNvSpPr/>
            <p:nvPr/>
          </p:nvSpPr>
          <p:spPr>
            <a:xfrm>
              <a:off x="3077683" y="1477503"/>
              <a:ext cx="67170" cy="384173"/>
            </a:xfrm>
            <a:custGeom>
              <a:avLst/>
              <a:gdLst/>
              <a:ahLst/>
              <a:cxnLst/>
              <a:rect l="0" t="0" r="0" b="0"/>
              <a:pathLst>
                <a:path w="67170" h="384173">
                  <a:moveTo>
                    <a:pt x="7349" y="111025"/>
                  </a:moveTo>
                  <a:lnTo>
                    <a:pt x="11885" y="106491"/>
                  </a:lnTo>
                  <a:lnTo>
                    <a:pt x="13222" y="104207"/>
                  </a:lnTo>
                  <a:lnTo>
                    <a:pt x="14707" y="99138"/>
                  </a:lnTo>
                  <a:lnTo>
                    <a:pt x="15542" y="90949"/>
                  </a:lnTo>
                  <a:lnTo>
                    <a:pt x="16609" y="89101"/>
                  </a:lnTo>
                  <a:lnTo>
                    <a:pt x="18270" y="87868"/>
                  </a:lnTo>
                  <a:lnTo>
                    <a:pt x="20327" y="87047"/>
                  </a:lnTo>
                  <a:lnTo>
                    <a:pt x="21698" y="84601"/>
                  </a:lnTo>
                  <a:lnTo>
                    <a:pt x="23221" y="76823"/>
                  </a:lnTo>
                  <a:lnTo>
                    <a:pt x="24577" y="73041"/>
                  </a:lnTo>
                  <a:lnTo>
                    <a:pt x="26431" y="69570"/>
                  </a:lnTo>
                  <a:lnTo>
                    <a:pt x="28616" y="66307"/>
                  </a:lnTo>
                  <a:lnTo>
                    <a:pt x="30072" y="63183"/>
                  </a:lnTo>
                  <a:lnTo>
                    <a:pt x="31692" y="57182"/>
                  </a:lnTo>
                  <a:lnTo>
                    <a:pt x="33073" y="54253"/>
                  </a:lnTo>
                  <a:lnTo>
                    <a:pt x="34943" y="51351"/>
                  </a:lnTo>
                  <a:lnTo>
                    <a:pt x="37139" y="48468"/>
                  </a:lnTo>
                  <a:lnTo>
                    <a:pt x="38603" y="45597"/>
                  </a:lnTo>
                  <a:lnTo>
                    <a:pt x="40231" y="39876"/>
                  </a:lnTo>
                  <a:lnTo>
                    <a:pt x="41146" y="31320"/>
                  </a:lnTo>
                  <a:lnTo>
                    <a:pt x="42224" y="28471"/>
                  </a:lnTo>
                  <a:lnTo>
                    <a:pt x="43893" y="25623"/>
                  </a:lnTo>
                  <a:lnTo>
                    <a:pt x="48856" y="18767"/>
                  </a:lnTo>
                  <a:lnTo>
                    <a:pt x="50213" y="17256"/>
                  </a:lnTo>
                  <a:lnTo>
                    <a:pt x="54252" y="13046"/>
                  </a:lnTo>
                  <a:lnTo>
                    <a:pt x="67077" y="91"/>
                  </a:lnTo>
                  <a:lnTo>
                    <a:pt x="67167" y="1"/>
                  </a:lnTo>
                  <a:lnTo>
                    <a:pt x="67167" y="0"/>
                  </a:lnTo>
                  <a:lnTo>
                    <a:pt x="67168" y="0"/>
                  </a:lnTo>
                  <a:lnTo>
                    <a:pt x="67169" y="108575"/>
                  </a:lnTo>
                  <a:lnTo>
                    <a:pt x="66220" y="114136"/>
                  </a:lnTo>
                  <a:lnTo>
                    <a:pt x="64637" y="119742"/>
                  </a:lnTo>
                  <a:lnTo>
                    <a:pt x="62633" y="125377"/>
                  </a:lnTo>
                  <a:lnTo>
                    <a:pt x="61296" y="131980"/>
                  </a:lnTo>
                  <a:lnTo>
                    <a:pt x="60405" y="139229"/>
                  </a:lnTo>
                  <a:lnTo>
                    <a:pt x="59811" y="146909"/>
                  </a:lnTo>
                  <a:lnTo>
                    <a:pt x="58466" y="153926"/>
                  </a:lnTo>
                  <a:lnTo>
                    <a:pt x="56619" y="160503"/>
                  </a:lnTo>
                  <a:lnTo>
                    <a:pt x="54439" y="166785"/>
                  </a:lnTo>
                  <a:lnTo>
                    <a:pt x="52985" y="173820"/>
                  </a:lnTo>
                  <a:lnTo>
                    <a:pt x="52016" y="181356"/>
                  </a:lnTo>
                  <a:lnTo>
                    <a:pt x="51370" y="189228"/>
                  </a:lnTo>
                  <a:lnTo>
                    <a:pt x="49989" y="196373"/>
                  </a:lnTo>
                  <a:lnTo>
                    <a:pt x="48120" y="203035"/>
                  </a:lnTo>
                  <a:lnTo>
                    <a:pt x="45924" y="209373"/>
                  </a:lnTo>
                  <a:lnTo>
                    <a:pt x="44460" y="216446"/>
                  </a:lnTo>
                  <a:lnTo>
                    <a:pt x="43484" y="224008"/>
                  </a:lnTo>
                  <a:lnTo>
                    <a:pt x="42833" y="231896"/>
                  </a:lnTo>
                  <a:lnTo>
                    <a:pt x="42399" y="239053"/>
                  </a:lnTo>
                  <a:lnTo>
                    <a:pt x="41917" y="252066"/>
                  </a:lnTo>
                  <a:lnTo>
                    <a:pt x="40839" y="258193"/>
                  </a:lnTo>
                  <a:lnTo>
                    <a:pt x="39171" y="264176"/>
                  </a:lnTo>
                  <a:lnTo>
                    <a:pt x="37109" y="270062"/>
                  </a:lnTo>
                  <a:lnTo>
                    <a:pt x="35735" y="275884"/>
                  </a:lnTo>
                  <a:lnTo>
                    <a:pt x="34208" y="287414"/>
                  </a:lnTo>
                  <a:lnTo>
                    <a:pt x="32851" y="293146"/>
                  </a:lnTo>
                  <a:lnTo>
                    <a:pt x="30997" y="298865"/>
                  </a:lnTo>
                  <a:lnTo>
                    <a:pt x="28811" y="304575"/>
                  </a:lnTo>
                  <a:lnTo>
                    <a:pt x="27354" y="310280"/>
                  </a:lnTo>
                  <a:lnTo>
                    <a:pt x="25735" y="321680"/>
                  </a:lnTo>
                  <a:lnTo>
                    <a:pt x="24354" y="326428"/>
                  </a:lnTo>
                  <a:lnTo>
                    <a:pt x="22484" y="330542"/>
                  </a:lnTo>
                  <a:lnTo>
                    <a:pt x="20287" y="334234"/>
                  </a:lnTo>
                  <a:lnTo>
                    <a:pt x="18823" y="337644"/>
                  </a:lnTo>
                  <a:lnTo>
                    <a:pt x="17196" y="343964"/>
                  </a:lnTo>
                  <a:lnTo>
                    <a:pt x="16280" y="352857"/>
                  </a:lnTo>
                  <a:lnTo>
                    <a:pt x="15202" y="355753"/>
                  </a:lnTo>
                  <a:lnTo>
                    <a:pt x="13534" y="358633"/>
                  </a:lnTo>
                  <a:lnTo>
                    <a:pt x="11472" y="361502"/>
                  </a:lnTo>
                  <a:lnTo>
                    <a:pt x="10098" y="364363"/>
                  </a:lnTo>
                  <a:lnTo>
                    <a:pt x="8571" y="370073"/>
                  </a:lnTo>
                  <a:lnTo>
                    <a:pt x="7509" y="381788"/>
                  </a:lnTo>
                  <a:lnTo>
                    <a:pt x="7456" y="382632"/>
                  </a:lnTo>
                  <a:lnTo>
                    <a:pt x="6471" y="383195"/>
                  </a:lnTo>
                  <a:lnTo>
                    <a:pt x="4864" y="383570"/>
                  </a:lnTo>
                  <a:lnTo>
                    <a:pt x="0" y="384172"/>
                  </a:lnTo>
                  <a:lnTo>
                    <a:pt x="551" y="383273"/>
                  </a:lnTo>
                  <a:lnTo>
                    <a:pt x="1867" y="381724"/>
                  </a:lnTo>
                  <a:lnTo>
                    <a:pt x="3694" y="379743"/>
                  </a:lnTo>
                  <a:lnTo>
                    <a:pt x="4912" y="377473"/>
                  </a:lnTo>
                  <a:lnTo>
                    <a:pt x="5724" y="375010"/>
                  </a:lnTo>
                  <a:lnTo>
                    <a:pt x="7349" y="367239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SMARTInkAnnotation1450"/>
            <p:cNvSpPr/>
            <p:nvPr/>
          </p:nvSpPr>
          <p:spPr>
            <a:xfrm>
              <a:off x="7520299" y="1520204"/>
              <a:ext cx="153825" cy="289991"/>
            </a:xfrm>
            <a:custGeom>
              <a:avLst/>
              <a:gdLst/>
              <a:ahLst/>
              <a:cxnLst/>
              <a:rect l="0" t="0" r="0" b="0"/>
              <a:pathLst>
                <a:path w="153825" h="289991">
                  <a:moveTo>
                    <a:pt x="153824" y="0"/>
                  </a:moveTo>
                  <a:lnTo>
                    <a:pt x="153824" y="8436"/>
                  </a:lnTo>
                  <a:lnTo>
                    <a:pt x="149287" y="13043"/>
                  </a:lnTo>
                  <a:lnTo>
                    <a:pt x="145630" y="16727"/>
                  </a:lnTo>
                  <a:lnTo>
                    <a:pt x="145348" y="23829"/>
                  </a:lnTo>
                  <a:lnTo>
                    <a:pt x="145310" y="28937"/>
                  </a:lnTo>
                  <a:lnTo>
                    <a:pt x="144350" y="31628"/>
                  </a:lnTo>
                  <a:lnTo>
                    <a:pt x="140751" y="37148"/>
                  </a:lnTo>
                  <a:lnTo>
                    <a:pt x="137923" y="41057"/>
                  </a:lnTo>
                  <a:lnTo>
                    <a:pt x="137262" y="44502"/>
                  </a:lnTo>
                  <a:lnTo>
                    <a:pt x="137085" y="46749"/>
                  </a:lnTo>
                  <a:lnTo>
                    <a:pt x="136018" y="49196"/>
                  </a:lnTo>
                  <a:lnTo>
                    <a:pt x="132301" y="54445"/>
                  </a:lnTo>
                  <a:lnTo>
                    <a:pt x="130929" y="58123"/>
                  </a:lnTo>
                  <a:lnTo>
                    <a:pt x="130015" y="62472"/>
                  </a:lnTo>
                  <a:lnTo>
                    <a:pt x="128999" y="71417"/>
                  </a:lnTo>
                  <a:lnTo>
                    <a:pt x="128547" y="78555"/>
                  </a:lnTo>
                  <a:lnTo>
                    <a:pt x="127478" y="81787"/>
                  </a:lnTo>
                  <a:lnTo>
                    <a:pt x="123756" y="87909"/>
                  </a:lnTo>
                  <a:lnTo>
                    <a:pt x="121435" y="91819"/>
                  </a:lnTo>
                  <a:lnTo>
                    <a:pt x="118938" y="96324"/>
                  </a:lnTo>
                  <a:lnTo>
                    <a:pt x="116323" y="101225"/>
                  </a:lnTo>
                  <a:lnTo>
                    <a:pt x="113631" y="105441"/>
                  </a:lnTo>
                  <a:lnTo>
                    <a:pt x="110886" y="109200"/>
                  </a:lnTo>
                  <a:lnTo>
                    <a:pt x="108107" y="112656"/>
                  </a:lnTo>
                  <a:lnTo>
                    <a:pt x="106255" y="116857"/>
                  </a:lnTo>
                  <a:lnTo>
                    <a:pt x="105019" y="121556"/>
                  </a:lnTo>
                  <a:lnTo>
                    <a:pt x="104197" y="126587"/>
                  </a:lnTo>
                  <a:lnTo>
                    <a:pt x="102698" y="131838"/>
                  </a:lnTo>
                  <a:lnTo>
                    <a:pt x="100750" y="137237"/>
                  </a:lnTo>
                  <a:lnTo>
                    <a:pt x="98501" y="142734"/>
                  </a:lnTo>
                  <a:lnTo>
                    <a:pt x="96052" y="147348"/>
                  </a:lnTo>
                  <a:lnTo>
                    <a:pt x="93470" y="151373"/>
                  </a:lnTo>
                  <a:lnTo>
                    <a:pt x="90800" y="155005"/>
                  </a:lnTo>
                  <a:lnTo>
                    <a:pt x="88070" y="159324"/>
                  </a:lnTo>
                  <a:lnTo>
                    <a:pt x="85300" y="164102"/>
                  </a:lnTo>
                  <a:lnTo>
                    <a:pt x="79691" y="174471"/>
                  </a:lnTo>
                  <a:lnTo>
                    <a:pt x="74033" y="185406"/>
                  </a:lnTo>
                  <a:lnTo>
                    <a:pt x="71194" y="190030"/>
                  </a:lnTo>
                  <a:lnTo>
                    <a:pt x="68353" y="194061"/>
                  </a:lnTo>
                  <a:lnTo>
                    <a:pt x="65508" y="197698"/>
                  </a:lnTo>
                  <a:lnTo>
                    <a:pt x="62663" y="202021"/>
                  </a:lnTo>
                  <a:lnTo>
                    <a:pt x="59816" y="206800"/>
                  </a:lnTo>
                  <a:lnTo>
                    <a:pt x="56969" y="211884"/>
                  </a:lnTo>
                  <a:lnTo>
                    <a:pt x="54122" y="216223"/>
                  </a:lnTo>
                  <a:lnTo>
                    <a:pt x="51274" y="220064"/>
                  </a:lnTo>
                  <a:lnTo>
                    <a:pt x="48426" y="223573"/>
                  </a:lnTo>
                  <a:lnTo>
                    <a:pt x="45576" y="226862"/>
                  </a:lnTo>
                  <a:lnTo>
                    <a:pt x="42729" y="230004"/>
                  </a:lnTo>
                  <a:lnTo>
                    <a:pt x="37032" y="236025"/>
                  </a:lnTo>
                  <a:lnTo>
                    <a:pt x="31334" y="241864"/>
                  </a:lnTo>
                  <a:lnTo>
                    <a:pt x="29436" y="244750"/>
                  </a:lnTo>
                  <a:lnTo>
                    <a:pt x="25813" y="253345"/>
                  </a:lnTo>
                  <a:lnTo>
                    <a:pt x="21601" y="259051"/>
                  </a:lnTo>
                  <a:lnTo>
                    <a:pt x="19095" y="264750"/>
                  </a:lnTo>
                  <a:lnTo>
                    <a:pt x="18428" y="267599"/>
                  </a:lnTo>
                  <a:lnTo>
                    <a:pt x="17033" y="269497"/>
                  </a:lnTo>
                  <a:lnTo>
                    <a:pt x="15153" y="270764"/>
                  </a:lnTo>
                  <a:lnTo>
                    <a:pt x="12951" y="271608"/>
                  </a:lnTo>
                  <a:lnTo>
                    <a:pt x="11482" y="273119"/>
                  </a:lnTo>
                  <a:lnTo>
                    <a:pt x="10503" y="275076"/>
                  </a:lnTo>
                  <a:lnTo>
                    <a:pt x="8931" y="280500"/>
                  </a:lnTo>
                  <a:lnTo>
                    <a:pt x="6186" y="283773"/>
                  </a:lnTo>
                  <a:lnTo>
                    <a:pt x="362" y="289990"/>
                  </a:lnTo>
                  <a:lnTo>
                    <a:pt x="48" y="281035"/>
                  </a:lnTo>
                  <a:lnTo>
                    <a:pt x="0" y="273295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SMARTInkAnnotation1451"/>
            <p:cNvSpPr/>
            <p:nvPr/>
          </p:nvSpPr>
          <p:spPr>
            <a:xfrm>
              <a:off x="7716894" y="1580136"/>
              <a:ext cx="179015" cy="187699"/>
            </a:xfrm>
            <a:custGeom>
              <a:avLst/>
              <a:gdLst/>
              <a:ahLst/>
              <a:cxnLst/>
              <a:rect l="0" t="0" r="0" b="0"/>
              <a:pathLst>
                <a:path w="179015" h="187699">
                  <a:moveTo>
                    <a:pt x="93962" y="16933"/>
                  </a:moveTo>
                  <a:lnTo>
                    <a:pt x="93962" y="32722"/>
                  </a:lnTo>
                  <a:lnTo>
                    <a:pt x="89425" y="38165"/>
                  </a:lnTo>
                  <a:lnTo>
                    <a:pt x="86190" y="39628"/>
                  </a:lnTo>
                  <a:lnTo>
                    <a:pt x="82133" y="40603"/>
                  </a:lnTo>
                  <a:lnTo>
                    <a:pt x="77530" y="41253"/>
                  </a:lnTo>
                  <a:lnTo>
                    <a:pt x="73512" y="42636"/>
                  </a:lnTo>
                  <a:lnTo>
                    <a:pt x="69884" y="44506"/>
                  </a:lnTo>
                  <a:lnTo>
                    <a:pt x="66515" y="46702"/>
                  </a:lnTo>
                  <a:lnTo>
                    <a:pt x="63320" y="50064"/>
                  </a:lnTo>
                  <a:lnTo>
                    <a:pt x="60241" y="54203"/>
                  </a:lnTo>
                  <a:lnTo>
                    <a:pt x="57238" y="58861"/>
                  </a:lnTo>
                  <a:lnTo>
                    <a:pt x="54286" y="62914"/>
                  </a:lnTo>
                  <a:lnTo>
                    <a:pt x="51371" y="66566"/>
                  </a:lnTo>
                  <a:lnTo>
                    <a:pt x="48475" y="69949"/>
                  </a:lnTo>
                  <a:lnTo>
                    <a:pt x="45597" y="73154"/>
                  </a:lnTo>
                  <a:lnTo>
                    <a:pt x="39865" y="79245"/>
                  </a:lnTo>
                  <a:lnTo>
                    <a:pt x="31301" y="88009"/>
                  </a:lnTo>
                  <a:lnTo>
                    <a:pt x="28450" y="91836"/>
                  </a:lnTo>
                  <a:lnTo>
                    <a:pt x="25599" y="96285"/>
                  </a:lnTo>
                  <a:lnTo>
                    <a:pt x="22750" y="101150"/>
                  </a:lnTo>
                  <a:lnTo>
                    <a:pt x="20849" y="106290"/>
                  </a:lnTo>
                  <a:lnTo>
                    <a:pt x="19583" y="111615"/>
                  </a:lnTo>
                  <a:lnTo>
                    <a:pt x="18738" y="117063"/>
                  </a:lnTo>
                  <a:lnTo>
                    <a:pt x="17226" y="121644"/>
                  </a:lnTo>
                  <a:lnTo>
                    <a:pt x="15268" y="125647"/>
                  </a:lnTo>
                  <a:lnTo>
                    <a:pt x="13013" y="129264"/>
                  </a:lnTo>
                  <a:lnTo>
                    <a:pt x="10561" y="133574"/>
                  </a:lnTo>
                  <a:lnTo>
                    <a:pt x="5304" y="143423"/>
                  </a:lnTo>
                  <a:lnTo>
                    <a:pt x="3522" y="147758"/>
                  </a:lnTo>
                  <a:lnTo>
                    <a:pt x="2333" y="151596"/>
                  </a:lnTo>
                  <a:lnTo>
                    <a:pt x="1542" y="155104"/>
                  </a:lnTo>
                  <a:lnTo>
                    <a:pt x="1014" y="158392"/>
                  </a:lnTo>
                  <a:lnTo>
                    <a:pt x="662" y="161533"/>
                  </a:lnTo>
                  <a:lnTo>
                    <a:pt x="427" y="164576"/>
                  </a:lnTo>
                  <a:lnTo>
                    <a:pt x="271" y="167553"/>
                  </a:lnTo>
                  <a:lnTo>
                    <a:pt x="97" y="173392"/>
                  </a:lnTo>
                  <a:lnTo>
                    <a:pt x="0" y="182014"/>
                  </a:lnTo>
                  <a:lnTo>
                    <a:pt x="936" y="183923"/>
                  </a:lnTo>
                  <a:lnTo>
                    <a:pt x="2508" y="185196"/>
                  </a:lnTo>
                  <a:lnTo>
                    <a:pt x="4508" y="186045"/>
                  </a:lnTo>
                  <a:lnTo>
                    <a:pt x="9259" y="186988"/>
                  </a:lnTo>
                  <a:lnTo>
                    <a:pt x="15511" y="187593"/>
                  </a:lnTo>
                  <a:lnTo>
                    <a:pt x="21430" y="187676"/>
                  </a:lnTo>
                  <a:lnTo>
                    <a:pt x="25668" y="187698"/>
                  </a:lnTo>
                  <a:lnTo>
                    <a:pt x="29442" y="186764"/>
                  </a:lnTo>
                  <a:lnTo>
                    <a:pt x="32907" y="185192"/>
                  </a:lnTo>
                  <a:lnTo>
                    <a:pt x="36167" y="183195"/>
                  </a:lnTo>
                  <a:lnTo>
                    <a:pt x="40239" y="180915"/>
                  </a:lnTo>
                  <a:lnTo>
                    <a:pt x="49829" y="175851"/>
                  </a:lnTo>
                  <a:lnTo>
                    <a:pt x="65903" y="167665"/>
                  </a:lnTo>
                  <a:lnTo>
                    <a:pt x="70509" y="164868"/>
                  </a:lnTo>
                  <a:lnTo>
                    <a:pt x="74528" y="162054"/>
                  </a:lnTo>
                  <a:lnTo>
                    <a:pt x="78157" y="159229"/>
                  </a:lnTo>
                  <a:lnTo>
                    <a:pt x="82476" y="155448"/>
                  </a:lnTo>
                  <a:lnTo>
                    <a:pt x="87254" y="151030"/>
                  </a:lnTo>
                  <a:lnTo>
                    <a:pt x="92339" y="146186"/>
                  </a:lnTo>
                  <a:lnTo>
                    <a:pt x="97627" y="142008"/>
                  </a:lnTo>
                  <a:lnTo>
                    <a:pt x="103052" y="138274"/>
                  </a:lnTo>
                  <a:lnTo>
                    <a:pt x="108567" y="134835"/>
                  </a:lnTo>
                  <a:lnTo>
                    <a:pt x="114144" y="130645"/>
                  </a:lnTo>
                  <a:lnTo>
                    <a:pt x="119761" y="125954"/>
                  </a:lnTo>
                  <a:lnTo>
                    <a:pt x="125403" y="120929"/>
                  </a:lnTo>
                  <a:lnTo>
                    <a:pt x="130115" y="115680"/>
                  </a:lnTo>
                  <a:lnTo>
                    <a:pt x="134207" y="110284"/>
                  </a:lnTo>
                  <a:lnTo>
                    <a:pt x="137883" y="104788"/>
                  </a:lnTo>
                  <a:lnTo>
                    <a:pt x="142233" y="100175"/>
                  </a:lnTo>
                  <a:lnTo>
                    <a:pt x="147033" y="96151"/>
                  </a:lnTo>
                  <a:lnTo>
                    <a:pt x="152131" y="92520"/>
                  </a:lnTo>
                  <a:lnTo>
                    <a:pt x="156480" y="89150"/>
                  </a:lnTo>
                  <a:lnTo>
                    <a:pt x="160328" y="85954"/>
                  </a:lnTo>
                  <a:lnTo>
                    <a:pt x="163843" y="82875"/>
                  </a:lnTo>
                  <a:lnTo>
                    <a:pt x="166187" y="79873"/>
                  </a:lnTo>
                  <a:lnTo>
                    <a:pt x="167749" y="76923"/>
                  </a:lnTo>
                  <a:lnTo>
                    <a:pt x="168791" y="74007"/>
                  </a:lnTo>
                  <a:lnTo>
                    <a:pt x="170435" y="70165"/>
                  </a:lnTo>
                  <a:lnTo>
                    <a:pt x="178049" y="53981"/>
                  </a:lnTo>
                  <a:lnTo>
                    <a:pt x="178811" y="49847"/>
                  </a:lnTo>
                  <a:lnTo>
                    <a:pt x="179014" y="47416"/>
                  </a:lnTo>
                  <a:lnTo>
                    <a:pt x="178199" y="44846"/>
                  </a:lnTo>
                  <a:lnTo>
                    <a:pt x="174763" y="39461"/>
                  </a:lnTo>
                  <a:lnTo>
                    <a:pt x="172603" y="33904"/>
                  </a:lnTo>
                  <a:lnTo>
                    <a:pt x="172027" y="31094"/>
                  </a:lnTo>
                  <a:lnTo>
                    <a:pt x="168854" y="25441"/>
                  </a:lnTo>
                  <a:lnTo>
                    <a:pt x="164279" y="19765"/>
                  </a:lnTo>
                  <a:lnTo>
                    <a:pt x="159081" y="14079"/>
                  </a:lnTo>
                  <a:lnTo>
                    <a:pt x="157315" y="11235"/>
                  </a:lnTo>
                  <a:lnTo>
                    <a:pt x="155353" y="5543"/>
                  </a:lnTo>
                  <a:lnTo>
                    <a:pt x="153879" y="3646"/>
                  </a:lnTo>
                  <a:lnTo>
                    <a:pt x="151948" y="2381"/>
                  </a:lnTo>
                  <a:lnTo>
                    <a:pt x="147269" y="976"/>
                  </a:lnTo>
                  <a:lnTo>
                    <a:pt x="142026" y="351"/>
                  </a:lnTo>
                  <a:lnTo>
                    <a:pt x="136529" y="74"/>
                  </a:lnTo>
                  <a:lnTo>
                    <a:pt x="133735" y="0"/>
                  </a:lnTo>
                  <a:lnTo>
                    <a:pt x="130922" y="899"/>
                  </a:lnTo>
                  <a:lnTo>
                    <a:pt x="128097" y="2448"/>
                  </a:lnTo>
                  <a:lnTo>
                    <a:pt x="119599" y="8392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SMARTInkAnnotation1452"/>
            <p:cNvSpPr/>
            <p:nvPr/>
          </p:nvSpPr>
          <p:spPr>
            <a:xfrm>
              <a:off x="7870676" y="1810580"/>
              <a:ext cx="76914" cy="136649"/>
            </a:xfrm>
            <a:custGeom>
              <a:avLst/>
              <a:gdLst/>
              <a:ahLst/>
              <a:cxnLst/>
              <a:rect l="0" t="0" r="0" b="0"/>
              <a:pathLst>
                <a:path w="76914" h="136649">
                  <a:moveTo>
                    <a:pt x="76913" y="0"/>
                  </a:moveTo>
                  <a:lnTo>
                    <a:pt x="76913" y="22896"/>
                  </a:lnTo>
                  <a:lnTo>
                    <a:pt x="75963" y="25702"/>
                  </a:lnTo>
                  <a:lnTo>
                    <a:pt x="74379" y="29471"/>
                  </a:lnTo>
                  <a:lnTo>
                    <a:pt x="69554" y="40089"/>
                  </a:lnTo>
                  <a:lnTo>
                    <a:pt x="68894" y="44072"/>
                  </a:lnTo>
                  <a:lnTo>
                    <a:pt x="68718" y="46462"/>
                  </a:lnTo>
                  <a:lnTo>
                    <a:pt x="67652" y="49005"/>
                  </a:lnTo>
                  <a:lnTo>
                    <a:pt x="65991" y="51649"/>
                  </a:lnTo>
                  <a:lnTo>
                    <a:pt x="63934" y="54360"/>
                  </a:lnTo>
                  <a:lnTo>
                    <a:pt x="61614" y="58066"/>
                  </a:lnTo>
                  <a:lnTo>
                    <a:pt x="59117" y="62434"/>
                  </a:lnTo>
                  <a:lnTo>
                    <a:pt x="56504" y="67244"/>
                  </a:lnTo>
                  <a:lnTo>
                    <a:pt x="54760" y="71400"/>
                  </a:lnTo>
                  <a:lnTo>
                    <a:pt x="53599" y="75119"/>
                  </a:lnTo>
                  <a:lnTo>
                    <a:pt x="52824" y="78548"/>
                  </a:lnTo>
                  <a:lnTo>
                    <a:pt x="51358" y="81782"/>
                  </a:lnTo>
                  <a:lnTo>
                    <a:pt x="49432" y="84888"/>
                  </a:lnTo>
                  <a:lnTo>
                    <a:pt x="47197" y="87907"/>
                  </a:lnTo>
                  <a:lnTo>
                    <a:pt x="44759" y="91818"/>
                  </a:lnTo>
                  <a:lnTo>
                    <a:pt x="42183" y="96323"/>
                  </a:lnTo>
                  <a:lnTo>
                    <a:pt x="39516" y="101224"/>
                  </a:lnTo>
                  <a:lnTo>
                    <a:pt x="36789" y="105440"/>
                  </a:lnTo>
                  <a:lnTo>
                    <a:pt x="34021" y="109200"/>
                  </a:lnTo>
                  <a:lnTo>
                    <a:pt x="31227" y="112656"/>
                  </a:lnTo>
                  <a:lnTo>
                    <a:pt x="29364" y="115908"/>
                  </a:lnTo>
                  <a:lnTo>
                    <a:pt x="28122" y="119026"/>
                  </a:lnTo>
                  <a:lnTo>
                    <a:pt x="27295" y="122053"/>
                  </a:lnTo>
                  <a:lnTo>
                    <a:pt x="25792" y="125020"/>
                  </a:lnTo>
                  <a:lnTo>
                    <a:pt x="23841" y="127947"/>
                  </a:lnTo>
                  <a:lnTo>
                    <a:pt x="21591" y="130847"/>
                  </a:lnTo>
                  <a:lnTo>
                    <a:pt x="19142" y="132781"/>
                  </a:lnTo>
                  <a:lnTo>
                    <a:pt x="16560" y="134070"/>
                  </a:lnTo>
                  <a:lnTo>
                    <a:pt x="13888" y="134929"/>
                  </a:lnTo>
                  <a:lnTo>
                    <a:pt x="11158" y="135502"/>
                  </a:lnTo>
                  <a:lnTo>
                    <a:pt x="8389" y="135884"/>
                  </a:lnTo>
                  <a:lnTo>
                    <a:pt x="0" y="136648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SMARTInkAnnotation1453"/>
            <p:cNvSpPr/>
            <p:nvPr/>
          </p:nvSpPr>
          <p:spPr>
            <a:xfrm>
              <a:off x="8050287" y="1665392"/>
              <a:ext cx="160885" cy="145147"/>
            </a:xfrm>
            <a:custGeom>
              <a:avLst/>
              <a:gdLst/>
              <a:ahLst/>
              <a:cxnLst/>
              <a:rect l="0" t="0" r="0" b="0"/>
              <a:pathLst>
                <a:path w="160885" h="145147">
                  <a:moveTo>
                    <a:pt x="76763" y="0"/>
                  </a:moveTo>
                  <a:lnTo>
                    <a:pt x="93719" y="0"/>
                  </a:lnTo>
                  <a:lnTo>
                    <a:pt x="89277" y="0"/>
                  </a:lnTo>
                  <a:lnTo>
                    <a:pt x="87005" y="949"/>
                  </a:lnTo>
                  <a:lnTo>
                    <a:pt x="84541" y="2531"/>
                  </a:lnTo>
                  <a:lnTo>
                    <a:pt x="81949" y="4534"/>
                  </a:lnTo>
                  <a:lnTo>
                    <a:pt x="79271" y="6819"/>
                  </a:lnTo>
                  <a:lnTo>
                    <a:pt x="76536" y="9291"/>
                  </a:lnTo>
                  <a:lnTo>
                    <a:pt x="70965" y="14568"/>
                  </a:lnTo>
                  <a:lnTo>
                    <a:pt x="32372" y="52907"/>
                  </a:lnTo>
                  <a:lnTo>
                    <a:pt x="29128" y="57097"/>
                  </a:lnTo>
                  <a:lnTo>
                    <a:pt x="26016" y="61788"/>
                  </a:lnTo>
                  <a:lnTo>
                    <a:pt x="22992" y="66814"/>
                  </a:lnTo>
                  <a:lnTo>
                    <a:pt x="20025" y="71113"/>
                  </a:lnTo>
                  <a:lnTo>
                    <a:pt x="17099" y="74928"/>
                  </a:lnTo>
                  <a:lnTo>
                    <a:pt x="14198" y="78420"/>
                  </a:lnTo>
                  <a:lnTo>
                    <a:pt x="11315" y="82646"/>
                  </a:lnTo>
                  <a:lnTo>
                    <a:pt x="8443" y="87362"/>
                  </a:lnTo>
                  <a:lnTo>
                    <a:pt x="5579" y="92403"/>
                  </a:lnTo>
                  <a:lnTo>
                    <a:pt x="3670" y="96713"/>
                  </a:lnTo>
                  <a:lnTo>
                    <a:pt x="2397" y="100535"/>
                  </a:lnTo>
                  <a:lnTo>
                    <a:pt x="1549" y="104032"/>
                  </a:lnTo>
                  <a:lnTo>
                    <a:pt x="982" y="108262"/>
                  </a:lnTo>
                  <a:lnTo>
                    <a:pt x="605" y="112979"/>
                  </a:lnTo>
                  <a:lnTo>
                    <a:pt x="0" y="125119"/>
                  </a:lnTo>
                  <a:lnTo>
                    <a:pt x="899" y="127064"/>
                  </a:lnTo>
                  <a:lnTo>
                    <a:pt x="2449" y="129310"/>
                  </a:lnTo>
                  <a:lnTo>
                    <a:pt x="4431" y="131756"/>
                  </a:lnTo>
                  <a:lnTo>
                    <a:pt x="6703" y="134335"/>
                  </a:lnTo>
                  <a:lnTo>
                    <a:pt x="9167" y="137004"/>
                  </a:lnTo>
                  <a:lnTo>
                    <a:pt x="11759" y="139732"/>
                  </a:lnTo>
                  <a:lnTo>
                    <a:pt x="15385" y="141551"/>
                  </a:lnTo>
                  <a:lnTo>
                    <a:pt x="19703" y="142763"/>
                  </a:lnTo>
                  <a:lnTo>
                    <a:pt x="24480" y="143572"/>
                  </a:lnTo>
                  <a:lnTo>
                    <a:pt x="29564" y="144111"/>
                  </a:lnTo>
                  <a:lnTo>
                    <a:pt x="34852" y="144470"/>
                  </a:lnTo>
                  <a:lnTo>
                    <a:pt x="44843" y="144869"/>
                  </a:lnTo>
                  <a:lnTo>
                    <a:pt x="55806" y="145094"/>
                  </a:lnTo>
                  <a:lnTo>
                    <a:pt x="62067" y="145146"/>
                  </a:lnTo>
                  <a:lnTo>
                    <a:pt x="66016" y="144211"/>
                  </a:lnTo>
                  <a:lnTo>
                    <a:pt x="70549" y="142639"/>
                  </a:lnTo>
                  <a:lnTo>
                    <a:pt x="75469" y="140642"/>
                  </a:lnTo>
                  <a:lnTo>
                    <a:pt x="80648" y="139311"/>
                  </a:lnTo>
                  <a:lnTo>
                    <a:pt x="85999" y="138423"/>
                  </a:lnTo>
                  <a:lnTo>
                    <a:pt x="91467" y="137831"/>
                  </a:lnTo>
                  <a:lnTo>
                    <a:pt x="97010" y="136488"/>
                  </a:lnTo>
                  <a:lnTo>
                    <a:pt x="102605" y="134643"/>
                  </a:lnTo>
                  <a:lnTo>
                    <a:pt x="108234" y="132465"/>
                  </a:lnTo>
                  <a:lnTo>
                    <a:pt x="112936" y="131012"/>
                  </a:lnTo>
                  <a:lnTo>
                    <a:pt x="117021" y="130044"/>
                  </a:lnTo>
                  <a:lnTo>
                    <a:pt x="120693" y="129398"/>
                  </a:lnTo>
                  <a:lnTo>
                    <a:pt x="124091" y="128019"/>
                  </a:lnTo>
                  <a:lnTo>
                    <a:pt x="127305" y="126151"/>
                  </a:lnTo>
                  <a:lnTo>
                    <a:pt x="130399" y="123956"/>
                  </a:lnTo>
                  <a:lnTo>
                    <a:pt x="133410" y="121544"/>
                  </a:lnTo>
                  <a:lnTo>
                    <a:pt x="136367" y="118987"/>
                  </a:lnTo>
                  <a:lnTo>
                    <a:pt x="139288" y="116334"/>
                  </a:lnTo>
                  <a:lnTo>
                    <a:pt x="142184" y="114564"/>
                  </a:lnTo>
                  <a:lnTo>
                    <a:pt x="145066" y="113385"/>
                  </a:lnTo>
                  <a:lnTo>
                    <a:pt x="147936" y="112599"/>
                  </a:lnTo>
                  <a:lnTo>
                    <a:pt x="149849" y="111126"/>
                  </a:lnTo>
                  <a:lnTo>
                    <a:pt x="151125" y="109195"/>
                  </a:lnTo>
                  <a:lnTo>
                    <a:pt x="151975" y="106959"/>
                  </a:lnTo>
                  <a:lnTo>
                    <a:pt x="153491" y="105468"/>
                  </a:lnTo>
                  <a:lnTo>
                    <a:pt x="155452" y="104474"/>
                  </a:lnTo>
                  <a:lnTo>
                    <a:pt x="157708" y="103811"/>
                  </a:lnTo>
                  <a:lnTo>
                    <a:pt x="159213" y="102420"/>
                  </a:lnTo>
                  <a:lnTo>
                    <a:pt x="160215" y="100544"/>
                  </a:lnTo>
                  <a:lnTo>
                    <a:pt x="160884" y="98345"/>
                  </a:lnTo>
                  <a:lnTo>
                    <a:pt x="160380" y="95929"/>
                  </a:lnTo>
                  <a:lnTo>
                    <a:pt x="159095" y="93370"/>
                  </a:lnTo>
                  <a:lnTo>
                    <a:pt x="157288" y="90715"/>
                  </a:lnTo>
                  <a:lnTo>
                    <a:pt x="156084" y="87996"/>
                  </a:lnTo>
                  <a:lnTo>
                    <a:pt x="155282" y="85234"/>
                  </a:lnTo>
                  <a:lnTo>
                    <a:pt x="154746" y="82445"/>
                  </a:lnTo>
                  <a:lnTo>
                    <a:pt x="153439" y="79636"/>
                  </a:lnTo>
                  <a:lnTo>
                    <a:pt x="151619" y="76814"/>
                  </a:lnTo>
                  <a:lnTo>
                    <a:pt x="149457" y="73984"/>
                  </a:lnTo>
                  <a:lnTo>
                    <a:pt x="147065" y="71148"/>
                  </a:lnTo>
                  <a:lnTo>
                    <a:pt x="144521" y="68309"/>
                  </a:lnTo>
                  <a:lnTo>
                    <a:pt x="139161" y="62624"/>
                  </a:lnTo>
                  <a:lnTo>
                    <a:pt x="133615" y="56934"/>
                  </a:lnTo>
                  <a:lnTo>
                    <a:pt x="131756" y="54088"/>
                  </a:lnTo>
                  <a:lnTo>
                    <a:pt x="130517" y="51242"/>
                  </a:lnTo>
                  <a:lnTo>
                    <a:pt x="129690" y="48395"/>
                  </a:lnTo>
                  <a:lnTo>
                    <a:pt x="128191" y="45549"/>
                  </a:lnTo>
                  <a:lnTo>
                    <a:pt x="126239" y="42702"/>
                  </a:lnTo>
                  <a:lnTo>
                    <a:pt x="123990" y="39856"/>
                  </a:lnTo>
                  <a:lnTo>
                    <a:pt x="121542" y="37958"/>
                  </a:lnTo>
                  <a:lnTo>
                    <a:pt x="118959" y="36692"/>
                  </a:lnTo>
                  <a:lnTo>
                    <a:pt x="116288" y="35849"/>
                  </a:lnTo>
                  <a:lnTo>
                    <a:pt x="112608" y="34338"/>
                  </a:lnTo>
                  <a:lnTo>
                    <a:pt x="108256" y="32381"/>
                  </a:lnTo>
                  <a:lnTo>
                    <a:pt x="103456" y="30128"/>
                  </a:lnTo>
                  <a:lnTo>
                    <a:pt x="99305" y="28626"/>
                  </a:lnTo>
                  <a:lnTo>
                    <a:pt x="95589" y="27624"/>
                  </a:lnTo>
                  <a:lnTo>
                    <a:pt x="92163" y="26957"/>
                  </a:lnTo>
                  <a:lnTo>
                    <a:pt x="88929" y="25563"/>
                  </a:lnTo>
                  <a:lnTo>
                    <a:pt x="85823" y="23685"/>
                  </a:lnTo>
                  <a:lnTo>
                    <a:pt x="76763" y="17081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SMARTInkAnnotation1454"/>
            <p:cNvSpPr/>
            <p:nvPr/>
          </p:nvSpPr>
          <p:spPr>
            <a:xfrm>
              <a:off x="8246704" y="1673933"/>
              <a:ext cx="196528" cy="195929"/>
            </a:xfrm>
            <a:custGeom>
              <a:avLst/>
              <a:gdLst/>
              <a:ahLst/>
              <a:cxnLst/>
              <a:rect l="0" t="0" r="0" b="0"/>
              <a:pathLst>
                <a:path w="196528" h="195929">
                  <a:moveTo>
                    <a:pt x="76900" y="0"/>
                  </a:moveTo>
                  <a:lnTo>
                    <a:pt x="55385" y="0"/>
                  </a:lnTo>
                  <a:lnTo>
                    <a:pt x="53061" y="948"/>
                  </a:lnTo>
                  <a:lnTo>
                    <a:pt x="47947" y="4534"/>
                  </a:lnTo>
                  <a:lnTo>
                    <a:pt x="46204" y="6818"/>
                  </a:lnTo>
                  <a:lnTo>
                    <a:pt x="45040" y="9290"/>
                  </a:lnTo>
                  <a:lnTo>
                    <a:pt x="44267" y="11887"/>
                  </a:lnTo>
                  <a:lnTo>
                    <a:pt x="40873" y="17303"/>
                  </a:lnTo>
                  <a:lnTo>
                    <a:pt x="36200" y="22873"/>
                  </a:lnTo>
                  <a:lnTo>
                    <a:pt x="30957" y="28512"/>
                  </a:lnTo>
                  <a:lnTo>
                    <a:pt x="28230" y="32293"/>
                  </a:lnTo>
                  <a:lnTo>
                    <a:pt x="25462" y="36712"/>
                  </a:lnTo>
                  <a:lnTo>
                    <a:pt x="22668" y="41555"/>
                  </a:lnTo>
                  <a:lnTo>
                    <a:pt x="20805" y="45733"/>
                  </a:lnTo>
                  <a:lnTo>
                    <a:pt x="19563" y="49467"/>
                  </a:lnTo>
                  <a:lnTo>
                    <a:pt x="18736" y="52906"/>
                  </a:lnTo>
                  <a:lnTo>
                    <a:pt x="17233" y="57096"/>
                  </a:lnTo>
                  <a:lnTo>
                    <a:pt x="15282" y="61787"/>
                  </a:lnTo>
                  <a:lnTo>
                    <a:pt x="13032" y="66813"/>
                  </a:lnTo>
                  <a:lnTo>
                    <a:pt x="10583" y="71112"/>
                  </a:lnTo>
                  <a:lnTo>
                    <a:pt x="8001" y="74927"/>
                  </a:lnTo>
                  <a:lnTo>
                    <a:pt x="5330" y="78420"/>
                  </a:lnTo>
                  <a:lnTo>
                    <a:pt x="3549" y="82646"/>
                  </a:lnTo>
                  <a:lnTo>
                    <a:pt x="2361" y="87361"/>
                  </a:lnTo>
                  <a:lnTo>
                    <a:pt x="1571" y="92402"/>
                  </a:lnTo>
                  <a:lnTo>
                    <a:pt x="1043" y="97661"/>
                  </a:lnTo>
                  <a:lnTo>
                    <a:pt x="692" y="103065"/>
                  </a:lnTo>
                  <a:lnTo>
                    <a:pt x="457" y="108566"/>
                  </a:lnTo>
                  <a:lnTo>
                    <a:pt x="196" y="119738"/>
                  </a:lnTo>
                  <a:lnTo>
                    <a:pt x="0" y="152079"/>
                  </a:lnTo>
                  <a:lnTo>
                    <a:pt x="945" y="156424"/>
                  </a:lnTo>
                  <a:lnTo>
                    <a:pt x="2525" y="160270"/>
                  </a:lnTo>
                  <a:lnTo>
                    <a:pt x="4528" y="163783"/>
                  </a:lnTo>
                  <a:lnTo>
                    <a:pt x="6813" y="167074"/>
                  </a:lnTo>
                  <a:lnTo>
                    <a:pt x="9285" y="170217"/>
                  </a:lnTo>
                  <a:lnTo>
                    <a:pt x="14565" y="176240"/>
                  </a:lnTo>
                  <a:lnTo>
                    <a:pt x="20076" y="182079"/>
                  </a:lnTo>
                  <a:lnTo>
                    <a:pt x="23825" y="184965"/>
                  </a:lnTo>
                  <a:lnTo>
                    <a:pt x="28223" y="187838"/>
                  </a:lnTo>
                  <a:lnTo>
                    <a:pt x="33054" y="190702"/>
                  </a:lnTo>
                  <a:lnTo>
                    <a:pt x="38174" y="192612"/>
                  </a:lnTo>
                  <a:lnTo>
                    <a:pt x="43486" y="193885"/>
                  </a:lnTo>
                  <a:lnTo>
                    <a:pt x="48926" y="194733"/>
                  </a:lnTo>
                  <a:lnTo>
                    <a:pt x="54453" y="195299"/>
                  </a:lnTo>
                  <a:lnTo>
                    <a:pt x="60036" y="195676"/>
                  </a:lnTo>
                  <a:lnTo>
                    <a:pt x="65657" y="195928"/>
                  </a:lnTo>
                  <a:lnTo>
                    <a:pt x="71304" y="195146"/>
                  </a:lnTo>
                  <a:lnTo>
                    <a:pt x="76967" y="193677"/>
                  </a:lnTo>
                  <a:lnTo>
                    <a:pt x="82642" y="191748"/>
                  </a:lnTo>
                  <a:lnTo>
                    <a:pt x="88324" y="190462"/>
                  </a:lnTo>
                  <a:lnTo>
                    <a:pt x="94012" y="189605"/>
                  </a:lnTo>
                  <a:lnTo>
                    <a:pt x="99701" y="189033"/>
                  </a:lnTo>
                  <a:lnTo>
                    <a:pt x="105394" y="187703"/>
                  </a:lnTo>
                  <a:lnTo>
                    <a:pt x="111089" y="185867"/>
                  </a:lnTo>
                  <a:lnTo>
                    <a:pt x="116784" y="183695"/>
                  </a:lnTo>
                  <a:lnTo>
                    <a:pt x="121530" y="181298"/>
                  </a:lnTo>
                  <a:lnTo>
                    <a:pt x="125643" y="178750"/>
                  </a:lnTo>
                  <a:lnTo>
                    <a:pt x="129335" y="176103"/>
                  </a:lnTo>
                  <a:lnTo>
                    <a:pt x="133696" y="173390"/>
                  </a:lnTo>
                  <a:lnTo>
                    <a:pt x="138502" y="170631"/>
                  </a:lnTo>
                  <a:lnTo>
                    <a:pt x="148907" y="165036"/>
                  </a:lnTo>
                  <a:lnTo>
                    <a:pt x="159861" y="159387"/>
                  </a:lnTo>
                  <a:lnTo>
                    <a:pt x="164490" y="156552"/>
                  </a:lnTo>
                  <a:lnTo>
                    <a:pt x="168528" y="153712"/>
                  </a:lnTo>
                  <a:lnTo>
                    <a:pt x="172167" y="150871"/>
                  </a:lnTo>
                  <a:lnTo>
                    <a:pt x="175545" y="148027"/>
                  </a:lnTo>
                  <a:lnTo>
                    <a:pt x="178745" y="145183"/>
                  </a:lnTo>
                  <a:lnTo>
                    <a:pt x="181829" y="142338"/>
                  </a:lnTo>
                  <a:lnTo>
                    <a:pt x="184833" y="138543"/>
                  </a:lnTo>
                  <a:lnTo>
                    <a:pt x="187786" y="134115"/>
                  </a:lnTo>
                  <a:lnTo>
                    <a:pt x="190704" y="129266"/>
                  </a:lnTo>
                  <a:lnTo>
                    <a:pt x="192649" y="125084"/>
                  </a:lnTo>
                  <a:lnTo>
                    <a:pt x="193947" y="121347"/>
                  </a:lnTo>
                  <a:lnTo>
                    <a:pt x="194812" y="117906"/>
                  </a:lnTo>
                  <a:lnTo>
                    <a:pt x="195388" y="114664"/>
                  </a:lnTo>
                  <a:lnTo>
                    <a:pt x="195771" y="111553"/>
                  </a:lnTo>
                  <a:lnTo>
                    <a:pt x="196198" y="105567"/>
                  </a:lnTo>
                  <a:lnTo>
                    <a:pt x="196388" y="99743"/>
                  </a:lnTo>
                  <a:lnTo>
                    <a:pt x="196510" y="88272"/>
                  </a:lnTo>
                  <a:lnTo>
                    <a:pt x="196527" y="82567"/>
                  </a:lnTo>
                  <a:lnTo>
                    <a:pt x="195582" y="78768"/>
                  </a:lnTo>
                  <a:lnTo>
                    <a:pt x="194002" y="74337"/>
                  </a:lnTo>
                  <a:lnTo>
                    <a:pt x="192000" y="69486"/>
                  </a:lnTo>
                  <a:lnTo>
                    <a:pt x="190665" y="65303"/>
                  </a:lnTo>
                  <a:lnTo>
                    <a:pt x="189776" y="61565"/>
                  </a:lnTo>
                  <a:lnTo>
                    <a:pt x="189182" y="58124"/>
                  </a:lnTo>
                  <a:lnTo>
                    <a:pt x="187836" y="55830"/>
                  </a:lnTo>
                  <a:lnTo>
                    <a:pt x="185990" y="54301"/>
                  </a:lnTo>
                  <a:lnTo>
                    <a:pt x="183809" y="53281"/>
                  </a:lnTo>
                  <a:lnTo>
                    <a:pt x="178855" y="49618"/>
                  </a:lnTo>
                  <a:lnTo>
                    <a:pt x="176204" y="47313"/>
                  </a:lnTo>
                  <a:lnTo>
                    <a:pt x="172538" y="44827"/>
                  </a:lnTo>
                  <a:lnTo>
                    <a:pt x="168195" y="42221"/>
                  </a:lnTo>
                  <a:lnTo>
                    <a:pt x="163400" y="39534"/>
                  </a:lnTo>
                  <a:lnTo>
                    <a:pt x="159255" y="36794"/>
                  </a:lnTo>
                  <a:lnTo>
                    <a:pt x="155541" y="34019"/>
                  </a:lnTo>
                  <a:lnTo>
                    <a:pt x="152117" y="31220"/>
                  </a:lnTo>
                  <a:lnTo>
                    <a:pt x="147933" y="29353"/>
                  </a:lnTo>
                  <a:lnTo>
                    <a:pt x="143246" y="28109"/>
                  </a:lnTo>
                  <a:lnTo>
                    <a:pt x="138222" y="27280"/>
                  </a:lnTo>
                  <a:lnTo>
                    <a:pt x="133923" y="26727"/>
                  </a:lnTo>
                  <a:lnTo>
                    <a:pt x="130107" y="26358"/>
                  </a:lnTo>
                  <a:lnTo>
                    <a:pt x="126614" y="26113"/>
                  </a:lnTo>
                  <a:lnTo>
                    <a:pt x="122387" y="25000"/>
                  </a:lnTo>
                  <a:lnTo>
                    <a:pt x="117669" y="23309"/>
                  </a:lnTo>
                  <a:lnTo>
                    <a:pt x="112625" y="21233"/>
                  </a:lnTo>
                  <a:lnTo>
                    <a:pt x="108313" y="19849"/>
                  </a:lnTo>
                  <a:lnTo>
                    <a:pt x="104489" y="18926"/>
                  </a:lnTo>
                  <a:lnTo>
                    <a:pt x="100990" y="18311"/>
                  </a:lnTo>
                  <a:lnTo>
                    <a:pt x="96757" y="18850"/>
                  </a:lnTo>
                  <a:lnTo>
                    <a:pt x="92037" y="20158"/>
                  </a:lnTo>
                  <a:lnTo>
                    <a:pt x="86991" y="21979"/>
                  </a:lnTo>
                  <a:lnTo>
                    <a:pt x="82678" y="23193"/>
                  </a:lnTo>
                  <a:lnTo>
                    <a:pt x="78852" y="24002"/>
                  </a:lnTo>
                  <a:lnTo>
                    <a:pt x="75352" y="24542"/>
                  </a:lnTo>
                  <a:lnTo>
                    <a:pt x="72070" y="25850"/>
                  </a:lnTo>
                  <a:lnTo>
                    <a:pt x="68933" y="27672"/>
                  </a:lnTo>
                  <a:lnTo>
                    <a:pt x="59808" y="34162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SMARTInkAnnotation1455"/>
            <p:cNvSpPr/>
            <p:nvPr/>
          </p:nvSpPr>
          <p:spPr>
            <a:xfrm>
              <a:off x="8503257" y="1588528"/>
              <a:ext cx="247096" cy="264325"/>
            </a:xfrm>
            <a:custGeom>
              <a:avLst/>
              <a:gdLst/>
              <a:ahLst/>
              <a:cxnLst/>
              <a:rect l="0" t="0" r="0" b="0"/>
              <a:pathLst>
                <a:path w="247096" h="264325">
                  <a:moveTo>
                    <a:pt x="127995" y="76864"/>
                  </a:moveTo>
                  <a:lnTo>
                    <a:pt x="153145" y="76864"/>
                  </a:lnTo>
                  <a:lnTo>
                    <a:pt x="133531" y="76864"/>
                  </a:lnTo>
                  <a:lnTo>
                    <a:pt x="130736" y="77813"/>
                  </a:lnTo>
                  <a:lnTo>
                    <a:pt x="125099" y="81398"/>
                  </a:lnTo>
                  <a:lnTo>
                    <a:pt x="119428" y="83624"/>
                  </a:lnTo>
                  <a:lnTo>
                    <a:pt x="116587" y="84218"/>
                  </a:lnTo>
                  <a:lnTo>
                    <a:pt x="112792" y="86511"/>
                  </a:lnTo>
                  <a:lnTo>
                    <a:pt x="108365" y="89938"/>
                  </a:lnTo>
                  <a:lnTo>
                    <a:pt x="103515" y="94121"/>
                  </a:lnTo>
                  <a:lnTo>
                    <a:pt x="98381" y="97858"/>
                  </a:lnTo>
                  <a:lnTo>
                    <a:pt x="93059" y="101299"/>
                  </a:lnTo>
                  <a:lnTo>
                    <a:pt x="87613" y="104541"/>
                  </a:lnTo>
                  <a:lnTo>
                    <a:pt x="82083" y="108601"/>
                  </a:lnTo>
                  <a:lnTo>
                    <a:pt x="76498" y="113205"/>
                  </a:lnTo>
                  <a:lnTo>
                    <a:pt x="70874" y="118172"/>
                  </a:lnTo>
                  <a:lnTo>
                    <a:pt x="59563" y="128753"/>
                  </a:lnTo>
                  <a:lnTo>
                    <a:pt x="31134" y="156660"/>
                  </a:lnTo>
                  <a:lnTo>
                    <a:pt x="19744" y="168000"/>
                  </a:lnTo>
                  <a:lnTo>
                    <a:pt x="14998" y="173681"/>
                  </a:lnTo>
                  <a:lnTo>
                    <a:pt x="10885" y="179367"/>
                  </a:lnTo>
                  <a:lnTo>
                    <a:pt x="7193" y="185055"/>
                  </a:lnTo>
                  <a:lnTo>
                    <a:pt x="4731" y="190745"/>
                  </a:lnTo>
                  <a:lnTo>
                    <a:pt x="3090" y="196436"/>
                  </a:lnTo>
                  <a:lnTo>
                    <a:pt x="1996" y="202128"/>
                  </a:lnTo>
                  <a:lnTo>
                    <a:pt x="1267" y="207820"/>
                  </a:lnTo>
                  <a:lnTo>
                    <a:pt x="781" y="213513"/>
                  </a:lnTo>
                  <a:lnTo>
                    <a:pt x="240" y="223951"/>
                  </a:lnTo>
                  <a:lnTo>
                    <a:pt x="0" y="231753"/>
                  </a:lnTo>
                  <a:lnTo>
                    <a:pt x="886" y="236111"/>
                  </a:lnTo>
                  <a:lnTo>
                    <a:pt x="2425" y="240914"/>
                  </a:lnTo>
                  <a:lnTo>
                    <a:pt x="4402" y="246014"/>
                  </a:lnTo>
                  <a:lnTo>
                    <a:pt x="7618" y="249414"/>
                  </a:lnTo>
                  <a:lnTo>
                    <a:pt x="11662" y="251681"/>
                  </a:lnTo>
                  <a:lnTo>
                    <a:pt x="16256" y="253192"/>
                  </a:lnTo>
                  <a:lnTo>
                    <a:pt x="21219" y="255148"/>
                  </a:lnTo>
                  <a:lnTo>
                    <a:pt x="26426" y="257402"/>
                  </a:lnTo>
                  <a:lnTo>
                    <a:pt x="31796" y="259853"/>
                  </a:lnTo>
                  <a:lnTo>
                    <a:pt x="37275" y="261487"/>
                  </a:lnTo>
                  <a:lnTo>
                    <a:pt x="42827" y="262576"/>
                  </a:lnTo>
                  <a:lnTo>
                    <a:pt x="48428" y="263302"/>
                  </a:lnTo>
                  <a:lnTo>
                    <a:pt x="54060" y="263786"/>
                  </a:lnTo>
                  <a:lnTo>
                    <a:pt x="59715" y="264109"/>
                  </a:lnTo>
                  <a:lnTo>
                    <a:pt x="65383" y="264324"/>
                  </a:lnTo>
                  <a:lnTo>
                    <a:pt x="72011" y="263519"/>
                  </a:lnTo>
                  <a:lnTo>
                    <a:pt x="79278" y="262033"/>
                  </a:lnTo>
                  <a:lnTo>
                    <a:pt x="86971" y="260093"/>
                  </a:lnTo>
                  <a:lnTo>
                    <a:pt x="93999" y="257851"/>
                  </a:lnTo>
                  <a:lnTo>
                    <a:pt x="100584" y="255408"/>
                  </a:lnTo>
                  <a:lnTo>
                    <a:pt x="106872" y="252830"/>
                  </a:lnTo>
                  <a:lnTo>
                    <a:pt x="112964" y="250162"/>
                  </a:lnTo>
                  <a:lnTo>
                    <a:pt x="124795" y="244668"/>
                  </a:lnTo>
                  <a:lnTo>
                    <a:pt x="132509" y="242823"/>
                  </a:lnTo>
                  <a:lnTo>
                    <a:pt x="141449" y="241593"/>
                  </a:lnTo>
                  <a:lnTo>
                    <a:pt x="151207" y="240773"/>
                  </a:lnTo>
                  <a:lnTo>
                    <a:pt x="159612" y="238329"/>
                  </a:lnTo>
                  <a:lnTo>
                    <a:pt x="167115" y="234801"/>
                  </a:lnTo>
                  <a:lnTo>
                    <a:pt x="174014" y="230551"/>
                  </a:lnTo>
                  <a:lnTo>
                    <a:pt x="179564" y="226770"/>
                  </a:lnTo>
                  <a:lnTo>
                    <a:pt x="184214" y="223299"/>
                  </a:lnTo>
                  <a:lnTo>
                    <a:pt x="188263" y="220037"/>
                  </a:lnTo>
                  <a:lnTo>
                    <a:pt x="192862" y="216913"/>
                  </a:lnTo>
                  <a:lnTo>
                    <a:pt x="197826" y="213881"/>
                  </a:lnTo>
                  <a:lnTo>
                    <a:pt x="203036" y="210911"/>
                  </a:lnTo>
                  <a:lnTo>
                    <a:pt x="208407" y="207033"/>
                  </a:lnTo>
                  <a:lnTo>
                    <a:pt x="213887" y="202550"/>
                  </a:lnTo>
                  <a:lnTo>
                    <a:pt x="224090" y="193457"/>
                  </a:lnTo>
                  <a:lnTo>
                    <a:pt x="231791" y="186252"/>
                  </a:lnTo>
                  <a:lnTo>
                    <a:pt x="235173" y="182054"/>
                  </a:lnTo>
                  <a:lnTo>
                    <a:pt x="238378" y="177357"/>
                  </a:lnTo>
                  <a:lnTo>
                    <a:pt x="241464" y="172328"/>
                  </a:lnTo>
                  <a:lnTo>
                    <a:pt x="243522" y="167077"/>
                  </a:lnTo>
                  <a:lnTo>
                    <a:pt x="244894" y="161678"/>
                  </a:lnTo>
                  <a:lnTo>
                    <a:pt x="245807" y="156182"/>
                  </a:lnTo>
                  <a:lnTo>
                    <a:pt x="246417" y="151568"/>
                  </a:lnTo>
                  <a:lnTo>
                    <a:pt x="247095" y="143912"/>
                  </a:lnTo>
                  <a:lnTo>
                    <a:pt x="246326" y="139592"/>
                  </a:lnTo>
                  <a:lnTo>
                    <a:pt x="244863" y="134815"/>
                  </a:lnTo>
                  <a:lnTo>
                    <a:pt x="242939" y="129732"/>
                  </a:lnTo>
                  <a:lnTo>
                    <a:pt x="240706" y="124446"/>
                  </a:lnTo>
                  <a:lnTo>
                    <a:pt x="238268" y="119024"/>
                  </a:lnTo>
                  <a:lnTo>
                    <a:pt x="233028" y="107938"/>
                  </a:lnTo>
                  <a:lnTo>
                    <a:pt x="227533" y="96685"/>
                  </a:lnTo>
                  <a:lnTo>
                    <a:pt x="223790" y="91027"/>
                  </a:lnTo>
                  <a:lnTo>
                    <a:pt x="219394" y="85357"/>
                  </a:lnTo>
                  <a:lnTo>
                    <a:pt x="214565" y="79679"/>
                  </a:lnTo>
                  <a:lnTo>
                    <a:pt x="210396" y="73996"/>
                  </a:lnTo>
                  <a:lnTo>
                    <a:pt x="206667" y="68310"/>
                  </a:lnTo>
                  <a:lnTo>
                    <a:pt x="203232" y="62621"/>
                  </a:lnTo>
                  <a:lnTo>
                    <a:pt x="199042" y="56930"/>
                  </a:lnTo>
                  <a:lnTo>
                    <a:pt x="194351" y="51239"/>
                  </a:lnTo>
                  <a:lnTo>
                    <a:pt x="189324" y="45546"/>
                  </a:lnTo>
                  <a:lnTo>
                    <a:pt x="184074" y="40803"/>
                  </a:lnTo>
                  <a:lnTo>
                    <a:pt x="178674" y="36691"/>
                  </a:lnTo>
                  <a:lnTo>
                    <a:pt x="173175" y="33001"/>
                  </a:lnTo>
                  <a:lnTo>
                    <a:pt x="167611" y="29592"/>
                  </a:lnTo>
                  <a:lnTo>
                    <a:pt x="162002" y="26371"/>
                  </a:lnTo>
                  <a:lnTo>
                    <a:pt x="156363" y="23274"/>
                  </a:lnTo>
                  <a:lnTo>
                    <a:pt x="150705" y="19312"/>
                  </a:lnTo>
                  <a:lnTo>
                    <a:pt x="145034" y="14772"/>
                  </a:lnTo>
                  <a:lnTo>
                    <a:pt x="127995" y="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SMARTInkAnnotation1456"/>
            <p:cNvSpPr/>
            <p:nvPr/>
          </p:nvSpPr>
          <p:spPr>
            <a:xfrm>
              <a:off x="2691925" y="2374252"/>
              <a:ext cx="170917" cy="34162"/>
            </a:xfrm>
            <a:custGeom>
              <a:avLst/>
              <a:gdLst/>
              <a:ahLst/>
              <a:cxnLst/>
              <a:rect l="0" t="0" r="0" b="0"/>
              <a:pathLst>
                <a:path w="170917" h="34162">
                  <a:moveTo>
                    <a:pt x="0" y="17081"/>
                  </a:moveTo>
                  <a:lnTo>
                    <a:pt x="15895" y="17081"/>
                  </a:lnTo>
                  <a:lnTo>
                    <a:pt x="17243" y="18029"/>
                  </a:lnTo>
                  <a:lnTo>
                    <a:pt x="19092" y="19611"/>
                  </a:lnTo>
                  <a:lnTo>
                    <a:pt x="24344" y="24434"/>
                  </a:lnTo>
                  <a:lnTo>
                    <a:pt x="27595" y="25093"/>
                  </a:lnTo>
                  <a:lnTo>
                    <a:pt x="32205" y="25386"/>
                  </a:lnTo>
                  <a:lnTo>
                    <a:pt x="37419" y="25517"/>
                  </a:lnTo>
                  <a:lnTo>
                    <a:pt x="39189" y="26500"/>
                  </a:lnTo>
                  <a:lnTo>
                    <a:pt x="40369" y="28105"/>
                  </a:lnTo>
                  <a:lnTo>
                    <a:pt x="41155" y="30124"/>
                  </a:lnTo>
                  <a:lnTo>
                    <a:pt x="42629" y="31470"/>
                  </a:lnTo>
                  <a:lnTo>
                    <a:pt x="44562" y="32367"/>
                  </a:lnTo>
                  <a:lnTo>
                    <a:pt x="49241" y="33364"/>
                  </a:lnTo>
                  <a:lnTo>
                    <a:pt x="54485" y="33807"/>
                  </a:lnTo>
                  <a:lnTo>
                    <a:pt x="62514" y="34004"/>
                  </a:lnTo>
                  <a:lnTo>
                    <a:pt x="113935" y="34161"/>
                  </a:lnTo>
                  <a:lnTo>
                    <a:pt x="116787" y="33212"/>
                  </a:lnTo>
                  <a:lnTo>
                    <a:pt x="119637" y="31631"/>
                  </a:lnTo>
                  <a:lnTo>
                    <a:pt x="122487" y="29627"/>
                  </a:lnTo>
                  <a:lnTo>
                    <a:pt x="125337" y="28292"/>
                  </a:lnTo>
                  <a:lnTo>
                    <a:pt x="128185" y="27402"/>
                  </a:lnTo>
                  <a:lnTo>
                    <a:pt x="131035" y="26808"/>
                  </a:lnTo>
                  <a:lnTo>
                    <a:pt x="133883" y="25464"/>
                  </a:lnTo>
                  <a:lnTo>
                    <a:pt x="136732" y="23618"/>
                  </a:lnTo>
                  <a:lnTo>
                    <a:pt x="139581" y="21439"/>
                  </a:lnTo>
                  <a:lnTo>
                    <a:pt x="142430" y="19986"/>
                  </a:lnTo>
                  <a:lnTo>
                    <a:pt x="145279" y="19017"/>
                  </a:lnTo>
                  <a:lnTo>
                    <a:pt x="148127" y="18372"/>
                  </a:lnTo>
                  <a:lnTo>
                    <a:pt x="150976" y="16992"/>
                  </a:lnTo>
                  <a:lnTo>
                    <a:pt x="153824" y="15124"/>
                  </a:lnTo>
                  <a:lnTo>
                    <a:pt x="156673" y="12929"/>
                  </a:lnTo>
                  <a:lnTo>
                    <a:pt x="159522" y="10517"/>
                  </a:lnTo>
                  <a:lnTo>
                    <a:pt x="162370" y="7960"/>
                  </a:lnTo>
                  <a:lnTo>
                    <a:pt x="170916" y="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SMARTInkAnnotation1457"/>
            <p:cNvSpPr/>
            <p:nvPr/>
          </p:nvSpPr>
          <p:spPr>
            <a:xfrm>
              <a:off x="1379531" y="2314499"/>
              <a:ext cx="191176" cy="239069"/>
            </a:xfrm>
            <a:custGeom>
              <a:avLst/>
              <a:gdLst/>
              <a:ahLst/>
              <a:cxnLst/>
              <a:rect l="0" t="0" r="0" b="0"/>
              <a:pathLst>
                <a:path w="191176" h="239069">
                  <a:moveTo>
                    <a:pt x="175804" y="17050"/>
                  </a:moveTo>
                  <a:lnTo>
                    <a:pt x="175804" y="1159"/>
                  </a:lnTo>
                  <a:lnTo>
                    <a:pt x="174854" y="763"/>
                  </a:lnTo>
                  <a:lnTo>
                    <a:pt x="169039" y="126"/>
                  </a:lnTo>
                  <a:lnTo>
                    <a:pt x="163073" y="0"/>
                  </a:lnTo>
                  <a:lnTo>
                    <a:pt x="160670" y="939"/>
                  </a:lnTo>
                  <a:lnTo>
                    <a:pt x="155468" y="4512"/>
                  </a:lnTo>
                  <a:lnTo>
                    <a:pt x="149990" y="6733"/>
                  </a:lnTo>
                  <a:lnTo>
                    <a:pt x="144391" y="7720"/>
                  </a:lnTo>
                  <a:lnTo>
                    <a:pt x="138737" y="8159"/>
                  </a:lnTo>
                  <a:lnTo>
                    <a:pt x="135900" y="9225"/>
                  </a:lnTo>
                  <a:lnTo>
                    <a:pt x="130216" y="12939"/>
                  </a:lnTo>
                  <a:lnTo>
                    <a:pt x="126421" y="14310"/>
                  </a:lnTo>
                  <a:lnTo>
                    <a:pt x="121992" y="15223"/>
                  </a:lnTo>
                  <a:lnTo>
                    <a:pt x="117140" y="15832"/>
                  </a:lnTo>
                  <a:lnTo>
                    <a:pt x="112956" y="17187"/>
                  </a:lnTo>
                  <a:lnTo>
                    <a:pt x="109218" y="19039"/>
                  </a:lnTo>
                  <a:lnTo>
                    <a:pt x="105775" y="21223"/>
                  </a:lnTo>
                  <a:lnTo>
                    <a:pt x="101582" y="23628"/>
                  </a:lnTo>
                  <a:lnTo>
                    <a:pt x="91858" y="28830"/>
                  </a:lnTo>
                  <a:lnTo>
                    <a:pt x="87556" y="31546"/>
                  </a:lnTo>
                  <a:lnTo>
                    <a:pt x="83738" y="34306"/>
                  </a:lnTo>
                  <a:lnTo>
                    <a:pt x="80243" y="37094"/>
                  </a:lnTo>
                  <a:lnTo>
                    <a:pt x="76964" y="39902"/>
                  </a:lnTo>
                  <a:lnTo>
                    <a:pt x="73828" y="42723"/>
                  </a:lnTo>
                  <a:lnTo>
                    <a:pt x="70788" y="45553"/>
                  </a:lnTo>
                  <a:lnTo>
                    <a:pt x="67812" y="47439"/>
                  </a:lnTo>
                  <a:lnTo>
                    <a:pt x="61973" y="49535"/>
                  </a:lnTo>
                  <a:lnTo>
                    <a:pt x="56213" y="52997"/>
                  </a:lnTo>
                  <a:lnTo>
                    <a:pt x="53347" y="55249"/>
                  </a:lnTo>
                  <a:lnTo>
                    <a:pt x="47632" y="57751"/>
                  </a:lnTo>
                  <a:lnTo>
                    <a:pt x="44778" y="58418"/>
                  </a:lnTo>
                  <a:lnTo>
                    <a:pt x="42876" y="59812"/>
                  </a:lnTo>
                  <a:lnTo>
                    <a:pt x="41607" y="61690"/>
                  </a:lnTo>
                  <a:lnTo>
                    <a:pt x="40762" y="63891"/>
                  </a:lnTo>
                  <a:lnTo>
                    <a:pt x="37290" y="68867"/>
                  </a:lnTo>
                  <a:lnTo>
                    <a:pt x="31861" y="75260"/>
                  </a:lnTo>
                  <a:lnTo>
                    <a:pt x="32365" y="75784"/>
                  </a:lnTo>
                  <a:lnTo>
                    <a:pt x="35458" y="76367"/>
                  </a:lnTo>
                  <a:lnTo>
                    <a:pt x="39997" y="76626"/>
                  </a:lnTo>
                  <a:lnTo>
                    <a:pt x="42537" y="76695"/>
                  </a:lnTo>
                  <a:lnTo>
                    <a:pt x="45180" y="77690"/>
                  </a:lnTo>
                  <a:lnTo>
                    <a:pt x="50648" y="81326"/>
                  </a:lnTo>
                  <a:lnTo>
                    <a:pt x="56244" y="83575"/>
                  </a:lnTo>
                  <a:lnTo>
                    <a:pt x="59065" y="84175"/>
                  </a:lnTo>
                  <a:lnTo>
                    <a:pt x="64732" y="87371"/>
                  </a:lnTo>
                  <a:lnTo>
                    <a:pt x="67573" y="89553"/>
                  </a:lnTo>
                  <a:lnTo>
                    <a:pt x="73261" y="91976"/>
                  </a:lnTo>
                  <a:lnTo>
                    <a:pt x="76107" y="92622"/>
                  </a:lnTo>
                  <a:lnTo>
                    <a:pt x="79904" y="93053"/>
                  </a:lnTo>
                  <a:lnTo>
                    <a:pt x="84334" y="93340"/>
                  </a:lnTo>
                  <a:lnTo>
                    <a:pt x="89187" y="93532"/>
                  </a:lnTo>
                  <a:lnTo>
                    <a:pt x="94320" y="94608"/>
                  </a:lnTo>
                  <a:lnTo>
                    <a:pt x="99642" y="96275"/>
                  </a:lnTo>
                  <a:lnTo>
                    <a:pt x="105089" y="98335"/>
                  </a:lnTo>
                  <a:lnTo>
                    <a:pt x="110619" y="99708"/>
                  </a:lnTo>
                  <a:lnTo>
                    <a:pt x="116205" y="100624"/>
                  </a:lnTo>
                  <a:lnTo>
                    <a:pt x="121828" y="101234"/>
                  </a:lnTo>
                  <a:lnTo>
                    <a:pt x="126527" y="102590"/>
                  </a:lnTo>
                  <a:lnTo>
                    <a:pt x="130608" y="104443"/>
                  </a:lnTo>
                  <a:lnTo>
                    <a:pt x="134279" y="106627"/>
                  </a:lnTo>
                  <a:lnTo>
                    <a:pt x="137676" y="108083"/>
                  </a:lnTo>
                  <a:lnTo>
                    <a:pt x="140890" y="109054"/>
                  </a:lnTo>
                  <a:lnTo>
                    <a:pt x="143982" y="109701"/>
                  </a:lnTo>
                  <a:lnTo>
                    <a:pt x="147942" y="110132"/>
                  </a:lnTo>
                  <a:lnTo>
                    <a:pt x="152482" y="110420"/>
                  </a:lnTo>
                  <a:lnTo>
                    <a:pt x="157407" y="110612"/>
                  </a:lnTo>
                  <a:lnTo>
                    <a:pt x="161640" y="111689"/>
                  </a:lnTo>
                  <a:lnTo>
                    <a:pt x="165412" y="113355"/>
                  </a:lnTo>
                  <a:lnTo>
                    <a:pt x="168876" y="115415"/>
                  </a:lnTo>
                  <a:lnTo>
                    <a:pt x="172134" y="116789"/>
                  </a:lnTo>
                  <a:lnTo>
                    <a:pt x="175257" y="117705"/>
                  </a:lnTo>
                  <a:lnTo>
                    <a:pt x="178288" y="118315"/>
                  </a:lnTo>
                  <a:lnTo>
                    <a:pt x="184187" y="121524"/>
                  </a:lnTo>
                  <a:lnTo>
                    <a:pt x="191175" y="126782"/>
                  </a:lnTo>
                  <a:lnTo>
                    <a:pt x="190799" y="128162"/>
                  </a:lnTo>
                  <a:lnTo>
                    <a:pt x="186682" y="134639"/>
                  </a:lnTo>
                  <a:lnTo>
                    <a:pt x="185386" y="139850"/>
                  </a:lnTo>
                  <a:lnTo>
                    <a:pt x="182278" y="145329"/>
                  </a:lnTo>
                  <a:lnTo>
                    <a:pt x="177732" y="150927"/>
                  </a:lnTo>
                  <a:lnTo>
                    <a:pt x="172546" y="156578"/>
                  </a:lnTo>
                  <a:lnTo>
                    <a:pt x="164288" y="165095"/>
                  </a:lnTo>
                  <a:lnTo>
                    <a:pt x="155828" y="173628"/>
                  </a:lnTo>
                  <a:lnTo>
                    <a:pt x="152991" y="175525"/>
                  </a:lnTo>
                  <a:lnTo>
                    <a:pt x="147307" y="177633"/>
                  </a:lnTo>
                  <a:lnTo>
                    <a:pt x="144462" y="180093"/>
                  </a:lnTo>
                  <a:lnTo>
                    <a:pt x="141616" y="183631"/>
                  </a:lnTo>
                  <a:lnTo>
                    <a:pt x="138769" y="187887"/>
                  </a:lnTo>
                  <a:lnTo>
                    <a:pt x="134972" y="191674"/>
                  </a:lnTo>
                  <a:lnTo>
                    <a:pt x="130541" y="195147"/>
                  </a:lnTo>
                  <a:lnTo>
                    <a:pt x="125688" y="198412"/>
                  </a:lnTo>
                  <a:lnTo>
                    <a:pt x="120554" y="200588"/>
                  </a:lnTo>
                  <a:lnTo>
                    <a:pt x="115232" y="202039"/>
                  </a:lnTo>
                  <a:lnTo>
                    <a:pt x="109785" y="203006"/>
                  </a:lnTo>
                  <a:lnTo>
                    <a:pt x="105205" y="204600"/>
                  </a:lnTo>
                  <a:lnTo>
                    <a:pt x="101201" y="206611"/>
                  </a:lnTo>
                  <a:lnTo>
                    <a:pt x="97582" y="208901"/>
                  </a:lnTo>
                  <a:lnTo>
                    <a:pt x="93271" y="211377"/>
                  </a:lnTo>
                  <a:lnTo>
                    <a:pt x="83416" y="216658"/>
                  </a:lnTo>
                  <a:lnTo>
                    <a:pt x="79079" y="219395"/>
                  </a:lnTo>
                  <a:lnTo>
                    <a:pt x="75239" y="222168"/>
                  </a:lnTo>
                  <a:lnTo>
                    <a:pt x="71729" y="224966"/>
                  </a:lnTo>
                  <a:lnTo>
                    <a:pt x="67489" y="226832"/>
                  </a:lnTo>
                  <a:lnTo>
                    <a:pt x="62764" y="228075"/>
                  </a:lnTo>
                  <a:lnTo>
                    <a:pt x="57715" y="228904"/>
                  </a:lnTo>
                  <a:lnTo>
                    <a:pt x="53399" y="230406"/>
                  </a:lnTo>
                  <a:lnTo>
                    <a:pt x="49573" y="232356"/>
                  </a:lnTo>
                  <a:lnTo>
                    <a:pt x="46072" y="234605"/>
                  </a:lnTo>
                  <a:lnTo>
                    <a:pt x="42789" y="236104"/>
                  </a:lnTo>
                  <a:lnTo>
                    <a:pt x="39650" y="237103"/>
                  </a:lnTo>
                  <a:lnTo>
                    <a:pt x="36609" y="237770"/>
                  </a:lnTo>
                  <a:lnTo>
                    <a:pt x="32682" y="238214"/>
                  </a:lnTo>
                  <a:lnTo>
                    <a:pt x="28165" y="238510"/>
                  </a:lnTo>
                  <a:lnTo>
                    <a:pt x="19031" y="238839"/>
                  </a:lnTo>
                  <a:lnTo>
                    <a:pt x="6938" y="239068"/>
                  </a:lnTo>
                  <a:lnTo>
                    <a:pt x="6254" y="238130"/>
                  </a:lnTo>
                  <a:lnTo>
                    <a:pt x="5068" y="231746"/>
                  </a:lnTo>
                  <a:lnTo>
                    <a:pt x="2435" y="226027"/>
                  </a:lnTo>
                  <a:lnTo>
                    <a:pt x="404" y="221845"/>
                  </a:lnTo>
                  <a:lnTo>
                    <a:pt x="0" y="218108"/>
                  </a:lnTo>
                  <a:lnTo>
                    <a:pt x="679" y="214668"/>
                  </a:lnTo>
                  <a:lnTo>
                    <a:pt x="3017" y="208315"/>
                  </a:lnTo>
                  <a:lnTo>
                    <a:pt x="3641" y="205292"/>
                  </a:lnTo>
                  <a:lnTo>
                    <a:pt x="4888" y="19640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SMARTInkAnnotation1458"/>
            <p:cNvSpPr/>
            <p:nvPr/>
          </p:nvSpPr>
          <p:spPr>
            <a:xfrm>
              <a:off x="1606970" y="2314468"/>
              <a:ext cx="204739" cy="290260"/>
            </a:xfrm>
            <a:custGeom>
              <a:avLst/>
              <a:gdLst/>
              <a:ahLst/>
              <a:cxnLst/>
              <a:rect l="0" t="0" r="0" b="0"/>
              <a:pathLst>
                <a:path w="204739" h="290260">
                  <a:moveTo>
                    <a:pt x="42368" y="68324"/>
                  </a:moveTo>
                  <a:lnTo>
                    <a:pt x="42368" y="72858"/>
                  </a:lnTo>
                  <a:lnTo>
                    <a:pt x="43318" y="74194"/>
                  </a:lnTo>
                  <a:lnTo>
                    <a:pt x="44900" y="75084"/>
                  </a:lnTo>
                  <a:lnTo>
                    <a:pt x="46905" y="75677"/>
                  </a:lnTo>
                  <a:lnTo>
                    <a:pt x="48241" y="77022"/>
                  </a:lnTo>
                  <a:lnTo>
                    <a:pt x="49132" y="78867"/>
                  </a:lnTo>
                  <a:lnTo>
                    <a:pt x="50122" y="83448"/>
                  </a:lnTo>
                  <a:lnTo>
                    <a:pt x="50679" y="91362"/>
                  </a:lnTo>
                  <a:lnTo>
                    <a:pt x="50810" y="96909"/>
                  </a:lnTo>
                  <a:lnTo>
                    <a:pt x="51794" y="99717"/>
                  </a:lnTo>
                  <a:lnTo>
                    <a:pt x="56766" y="108203"/>
                  </a:lnTo>
                  <a:lnTo>
                    <a:pt x="58263" y="113883"/>
                  </a:lnTo>
                  <a:lnTo>
                    <a:pt x="58928" y="122102"/>
                  </a:lnTo>
                  <a:lnTo>
                    <a:pt x="59105" y="126951"/>
                  </a:lnTo>
                  <a:lnTo>
                    <a:pt x="58274" y="131132"/>
                  </a:lnTo>
                  <a:lnTo>
                    <a:pt x="54818" y="138308"/>
                  </a:lnTo>
                  <a:lnTo>
                    <a:pt x="52649" y="147191"/>
                  </a:lnTo>
                  <a:lnTo>
                    <a:pt x="52071" y="152217"/>
                  </a:lnTo>
                  <a:lnTo>
                    <a:pt x="51685" y="157466"/>
                  </a:lnTo>
                  <a:lnTo>
                    <a:pt x="51428" y="162863"/>
                  </a:lnTo>
                  <a:lnTo>
                    <a:pt x="51067" y="176995"/>
                  </a:lnTo>
                  <a:lnTo>
                    <a:pt x="51016" y="180627"/>
                  </a:lnTo>
                  <a:lnTo>
                    <a:pt x="50032" y="184946"/>
                  </a:lnTo>
                  <a:lnTo>
                    <a:pt x="48427" y="189723"/>
                  </a:lnTo>
                  <a:lnTo>
                    <a:pt x="46408" y="194806"/>
                  </a:lnTo>
                  <a:lnTo>
                    <a:pt x="44111" y="200092"/>
                  </a:lnTo>
                  <a:lnTo>
                    <a:pt x="39029" y="211027"/>
                  </a:lnTo>
                  <a:lnTo>
                    <a:pt x="36136" y="219683"/>
                  </a:lnTo>
                  <a:lnTo>
                    <a:pt x="34851" y="227642"/>
                  </a:lnTo>
                  <a:lnTo>
                    <a:pt x="34508" y="232421"/>
                  </a:lnTo>
                  <a:lnTo>
                    <a:pt x="34127" y="241844"/>
                  </a:lnTo>
                  <a:lnTo>
                    <a:pt x="33958" y="249195"/>
                  </a:lnTo>
                  <a:lnTo>
                    <a:pt x="32963" y="252484"/>
                  </a:lnTo>
                  <a:lnTo>
                    <a:pt x="29326" y="258669"/>
                  </a:lnTo>
                  <a:lnTo>
                    <a:pt x="27076" y="264581"/>
                  </a:lnTo>
                  <a:lnTo>
                    <a:pt x="25810" y="273244"/>
                  </a:lnTo>
                  <a:lnTo>
                    <a:pt x="25632" y="276108"/>
                  </a:lnTo>
                  <a:lnTo>
                    <a:pt x="24564" y="278017"/>
                  </a:lnTo>
                  <a:lnTo>
                    <a:pt x="22902" y="279290"/>
                  </a:lnTo>
                  <a:lnTo>
                    <a:pt x="20845" y="280139"/>
                  </a:lnTo>
                  <a:lnTo>
                    <a:pt x="19474" y="281653"/>
                  </a:lnTo>
                  <a:lnTo>
                    <a:pt x="18560" y="283612"/>
                  </a:lnTo>
                  <a:lnTo>
                    <a:pt x="16763" y="290259"/>
                  </a:lnTo>
                  <a:lnTo>
                    <a:pt x="10864" y="284484"/>
                  </a:lnTo>
                  <a:lnTo>
                    <a:pt x="9376" y="283013"/>
                  </a:lnTo>
                  <a:lnTo>
                    <a:pt x="8714" y="279828"/>
                  </a:lnTo>
                  <a:lnTo>
                    <a:pt x="8538" y="277651"/>
                  </a:lnTo>
                  <a:lnTo>
                    <a:pt x="7471" y="275250"/>
                  </a:lnTo>
                  <a:lnTo>
                    <a:pt x="3753" y="270052"/>
                  </a:lnTo>
                  <a:lnTo>
                    <a:pt x="2382" y="266389"/>
                  </a:lnTo>
                  <a:lnTo>
                    <a:pt x="1467" y="262048"/>
                  </a:lnTo>
                  <a:lnTo>
                    <a:pt x="452" y="253114"/>
                  </a:lnTo>
                  <a:lnTo>
                    <a:pt x="0" y="245980"/>
                  </a:lnTo>
                  <a:lnTo>
                    <a:pt x="2332" y="237115"/>
                  </a:lnTo>
                  <a:lnTo>
                    <a:pt x="4283" y="232094"/>
                  </a:lnTo>
                  <a:lnTo>
                    <a:pt x="5584" y="226849"/>
                  </a:lnTo>
                  <a:lnTo>
                    <a:pt x="6451" y="221455"/>
                  </a:lnTo>
                  <a:lnTo>
                    <a:pt x="7029" y="215960"/>
                  </a:lnTo>
                  <a:lnTo>
                    <a:pt x="7414" y="210400"/>
                  </a:lnTo>
                  <a:lnTo>
                    <a:pt x="7671" y="204794"/>
                  </a:lnTo>
                  <a:lnTo>
                    <a:pt x="7843" y="199160"/>
                  </a:lnTo>
                  <a:lnTo>
                    <a:pt x="8906" y="193505"/>
                  </a:lnTo>
                  <a:lnTo>
                    <a:pt x="10565" y="187838"/>
                  </a:lnTo>
                  <a:lnTo>
                    <a:pt x="12620" y="182162"/>
                  </a:lnTo>
                  <a:lnTo>
                    <a:pt x="14940" y="176480"/>
                  </a:lnTo>
                  <a:lnTo>
                    <a:pt x="17436" y="170794"/>
                  </a:lnTo>
                  <a:lnTo>
                    <a:pt x="20049" y="165106"/>
                  </a:lnTo>
                  <a:lnTo>
                    <a:pt x="21792" y="159415"/>
                  </a:lnTo>
                  <a:lnTo>
                    <a:pt x="22954" y="153724"/>
                  </a:lnTo>
                  <a:lnTo>
                    <a:pt x="23728" y="148032"/>
                  </a:lnTo>
                  <a:lnTo>
                    <a:pt x="25194" y="142339"/>
                  </a:lnTo>
                  <a:lnTo>
                    <a:pt x="27121" y="136647"/>
                  </a:lnTo>
                  <a:lnTo>
                    <a:pt x="29355" y="130953"/>
                  </a:lnTo>
                  <a:lnTo>
                    <a:pt x="31837" y="122097"/>
                  </a:lnTo>
                  <a:lnTo>
                    <a:pt x="32499" y="118407"/>
                  </a:lnTo>
                  <a:lnTo>
                    <a:pt x="35766" y="111776"/>
                  </a:lnTo>
                  <a:lnTo>
                    <a:pt x="37967" y="108679"/>
                  </a:lnTo>
                  <a:lnTo>
                    <a:pt x="40412" y="100177"/>
                  </a:lnTo>
                  <a:lnTo>
                    <a:pt x="41064" y="95253"/>
                  </a:lnTo>
                  <a:lnTo>
                    <a:pt x="44321" y="87251"/>
                  </a:lnTo>
                  <a:lnTo>
                    <a:pt x="46518" y="83789"/>
                  </a:lnTo>
                  <a:lnTo>
                    <a:pt x="48933" y="81481"/>
                  </a:lnTo>
                  <a:lnTo>
                    <a:pt x="51493" y="79942"/>
                  </a:lnTo>
                  <a:lnTo>
                    <a:pt x="54148" y="78916"/>
                  </a:lnTo>
                  <a:lnTo>
                    <a:pt x="55919" y="77283"/>
                  </a:lnTo>
                  <a:lnTo>
                    <a:pt x="57099" y="75246"/>
                  </a:lnTo>
                  <a:lnTo>
                    <a:pt x="57886" y="72939"/>
                  </a:lnTo>
                  <a:lnTo>
                    <a:pt x="61293" y="67844"/>
                  </a:lnTo>
                  <a:lnTo>
                    <a:pt x="66680" y="61376"/>
                  </a:lnTo>
                  <a:lnTo>
                    <a:pt x="68071" y="60845"/>
                  </a:lnTo>
                  <a:lnTo>
                    <a:pt x="73617" y="60098"/>
                  </a:lnTo>
                  <a:lnTo>
                    <a:pt x="75247" y="59923"/>
                  </a:lnTo>
                  <a:lnTo>
                    <a:pt x="75682" y="60826"/>
                  </a:lnTo>
                  <a:lnTo>
                    <a:pt x="76294" y="66629"/>
                  </a:lnTo>
                  <a:lnTo>
                    <a:pt x="76437" y="71683"/>
                  </a:lnTo>
                  <a:lnTo>
                    <a:pt x="77425" y="74359"/>
                  </a:lnTo>
                  <a:lnTo>
                    <a:pt x="82402" y="82659"/>
                  </a:lnTo>
                  <a:lnTo>
                    <a:pt x="83899" y="88297"/>
                  </a:lnTo>
                  <a:lnTo>
                    <a:pt x="87097" y="96496"/>
                  </a:lnTo>
                  <a:lnTo>
                    <a:pt x="89279" y="101339"/>
                  </a:lnTo>
                  <a:lnTo>
                    <a:pt x="90734" y="106466"/>
                  </a:lnTo>
                  <a:lnTo>
                    <a:pt x="91704" y="111782"/>
                  </a:lnTo>
                  <a:lnTo>
                    <a:pt x="92350" y="117224"/>
                  </a:lnTo>
                  <a:lnTo>
                    <a:pt x="93731" y="122750"/>
                  </a:lnTo>
                  <a:lnTo>
                    <a:pt x="95600" y="128332"/>
                  </a:lnTo>
                  <a:lnTo>
                    <a:pt x="97797" y="133950"/>
                  </a:lnTo>
                  <a:lnTo>
                    <a:pt x="99261" y="139594"/>
                  </a:lnTo>
                  <a:lnTo>
                    <a:pt x="100237" y="145255"/>
                  </a:lnTo>
                  <a:lnTo>
                    <a:pt x="100887" y="150926"/>
                  </a:lnTo>
                  <a:lnTo>
                    <a:pt x="101321" y="156605"/>
                  </a:lnTo>
                  <a:lnTo>
                    <a:pt x="101611" y="162289"/>
                  </a:lnTo>
                  <a:lnTo>
                    <a:pt x="101803" y="167976"/>
                  </a:lnTo>
                  <a:lnTo>
                    <a:pt x="102881" y="173665"/>
                  </a:lnTo>
                  <a:lnTo>
                    <a:pt x="104550" y="179356"/>
                  </a:lnTo>
                  <a:lnTo>
                    <a:pt x="106611" y="185048"/>
                  </a:lnTo>
                  <a:lnTo>
                    <a:pt x="108902" y="193902"/>
                  </a:lnTo>
                  <a:lnTo>
                    <a:pt x="109513" y="197592"/>
                  </a:lnTo>
                  <a:lnTo>
                    <a:pt x="112724" y="204222"/>
                  </a:lnTo>
                  <a:lnTo>
                    <a:pt x="117316" y="210332"/>
                  </a:lnTo>
                  <a:lnTo>
                    <a:pt x="122522" y="216211"/>
                  </a:lnTo>
                  <a:lnTo>
                    <a:pt x="127728" y="221847"/>
                  </a:lnTo>
                  <a:lnTo>
                    <a:pt x="131897" y="226074"/>
                  </a:lnTo>
                  <a:lnTo>
                    <a:pt x="134338" y="227580"/>
                  </a:lnTo>
                  <a:lnTo>
                    <a:pt x="139583" y="229254"/>
                  </a:lnTo>
                  <a:lnTo>
                    <a:pt x="145079" y="229998"/>
                  </a:lnTo>
                  <a:lnTo>
                    <a:pt x="151807" y="230475"/>
                  </a:lnTo>
                  <a:lnTo>
                    <a:pt x="155259" y="228010"/>
                  </a:lnTo>
                  <a:lnTo>
                    <a:pt x="160676" y="223230"/>
                  </a:lnTo>
                  <a:lnTo>
                    <a:pt x="166151" y="217868"/>
                  </a:lnTo>
                  <a:lnTo>
                    <a:pt x="173787" y="210269"/>
                  </a:lnTo>
                  <a:lnTo>
                    <a:pt x="175558" y="207554"/>
                  </a:lnTo>
                  <a:lnTo>
                    <a:pt x="179001" y="199199"/>
                  </a:lnTo>
                  <a:lnTo>
                    <a:pt x="184663" y="190714"/>
                  </a:lnTo>
                  <a:lnTo>
                    <a:pt x="186321" y="185034"/>
                  </a:lnTo>
                  <a:lnTo>
                    <a:pt x="187057" y="176815"/>
                  </a:lnTo>
                  <a:lnTo>
                    <a:pt x="187254" y="171966"/>
                  </a:lnTo>
                  <a:lnTo>
                    <a:pt x="188335" y="167785"/>
                  </a:lnTo>
                  <a:lnTo>
                    <a:pt x="192067" y="160608"/>
                  </a:lnTo>
                  <a:lnTo>
                    <a:pt x="194359" y="151725"/>
                  </a:lnTo>
                  <a:lnTo>
                    <a:pt x="194970" y="146700"/>
                  </a:lnTo>
                  <a:lnTo>
                    <a:pt x="195649" y="138585"/>
                  </a:lnTo>
                  <a:lnTo>
                    <a:pt x="195951" y="130866"/>
                  </a:lnTo>
                  <a:lnTo>
                    <a:pt x="196161" y="109480"/>
                  </a:lnTo>
                  <a:lnTo>
                    <a:pt x="196193" y="39859"/>
                  </a:lnTo>
                  <a:lnTo>
                    <a:pt x="197142" y="37011"/>
                  </a:lnTo>
                  <a:lnTo>
                    <a:pt x="202066" y="28469"/>
                  </a:lnTo>
                  <a:lnTo>
                    <a:pt x="203550" y="22775"/>
                  </a:lnTo>
                  <a:lnTo>
                    <a:pt x="204386" y="14234"/>
                  </a:lnTo>
                  <a:lnTo>
                    <a:pt x="204582" y="8541"/>
                  </a:lnTo>
                  <a:lnTo>
                    <a:pt x="204738" y="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SMARTInkAnnotation1459"/>
            <p:cNvSpPr/>
            <p:nvPr/>
          </p:nvSpPr>
          <p:spPr>
            <a:xfrm>
              <a:off x="1889819" y="2357183"/>
              <a:ext cx="143716" cy="290327"/>
            </a:xfrm>
            <a:custGeom>
              <a:avLst/>
              <a:gdLst/>
              <a:ahLst/>
              <a:cxnLst/>
              <a:rect l="0" t="0" r="0" b="0"/>
              <a:pathLst>
                <a:path w="143716" h="290327">
                  <a:moveTo>
                    <a:pt x="24439" y="68311"/>
                  </a:moveTo>
                  <a:lnTo>
                    <a:pt x="24439" y="172528"/>
                  </a:lnTo>
                  <a:lnTo>
                    <a:pt x="25389" y="179543"/>
                  </a:lnTo>
                  <a:lnTo>
                    <a:pt x="26971" y="186117"/>
                  </a:lnTo>
                  <a:lnTo>
                    <a:pt x="28976" y="192398"/>
                  </a:lnTo>
                  <a:lnTo>
                    <a:pt x="30312" y="198483"/>
                  </a:lnTo>
                  <a:lnTo>
                    <a:pt x="31203" y="204437"/>
                  </a:lnTo>
                  <a:lnTo>
                    <a:pt x="31797" y="210305"/>
                  </a:lnTo>
                  <a:lnTo>
                    <a:pt x="32193" y="216114"/>
                  </a:lnTo>
                  <a:lnTo>
                    <a:pt x="32456" y="221885"/>
                  </a:lnTo>
                  <a:lnTo>
                    <a:pt x="32750" y="233358"/>
                  </a:lnTo>
                  <a:lnTo>
                    <a:pt x="32985" y="290326"/>
                  </a:lnTo>
                  <a:lnTo>
                    <a:pt x="32985" y="248808"/>
                  </a:lnTo>
                  <a:lnTo>
                    <a:pt x="32035" y="243681"/>
                  </a:lnTo>
                  <a:lnTo>
                    <a:pt x="30453" y="238365"/>
                  </a:lnTo>
                  <a:lnTo>
                    <a:pt x="28448" y="232923"/>
                  </a:lnTo>
                  <a:lnTo>
                    <a:pt x="27112" y="227398"/>
                  </a:lnTo>
                  <a:lnTo>
                    <a:pt x="26221" y="221816"/>
                  </a:lnTo>
                  <a:lnTo>
                    <a:pt x="25627" y="216197"/>
                  </a:lnTo>
                  <a:lnTo>
                    <a:pt x="24281" y="210553"/>
                  </a:lnTo>
                  <a:lnTo>
                    <a:pt x="22435" y="204893"/>
                  </a:lnTo>
                  <a:lnTo>
                    <a:pt x="20254" y="199221"/>
                  </a:lnTo>
                  <a:lnTo>
                    <a:pt x="18800" y="192593"/>
                  </a:lnTo>
                  <a:lnTo>
                    <a:pt x="17831" y="185328"/>
                  </a:lnTo>
                  <a:lnTo>
                    <a:pt x="17185" y="177637"/>
                  </a:lnTo>
                  <a:lnTo>
                    <a:pt x="15805" y="170613"/>
                  </a:lnTo>
                  <a:lnTo>
                    <a:pt x="13935" y="164032"/>
                  </a:lnTo>
                  <a:lnTo>
                    <a:pt x="11739" y="157746"/>
                  </a:lnTo>
                  <a:lnTo>
                    <a:pt x="10275" y="151658"/>
                  </a:lnTo>
                  <a:lnTo>
                    <a:pt x="9299" y="145702"/>
                  </a:lnTo>
                  <a:lnTo>
                    <a:pt x="8649" y="139833"/>
                  </a:lnTo>
                  <a:lnTo>
                    <a:pt x="8215" y="134022"/>
                  </a:lnTo>
                  <a:lnTo>
                    <a:pt x="7925" y="128251"/>
                  </a:lnTo>
                  <a:lnTo>
                    <a:pt x="7604" y="116777"/>
                  </a:lnTo>
                  <a:lnTo>
                    <a:pt x="7461" y="105351"/>
                  </a:lnTo>
                  <a:lnTo>
                    <a:pt x="6474" y="99647"/>
                  </a:lnTo>
                  <a:lnTo>
                    <a:pt x="4866" y="93946"/>
                  </a:lnTo>
                  <a:lnTo>
                    <a:pt x="2844" y="88248"/>
                  </a:lnTo>
                  <a:lnTo>
                    <a:pt x="1497" y="82552"/>
                  </a:lnTo>
                  <a:lnTo>
                    <a:pt x="599" y="76856"/>
                  </a:lnTo>
                  <a:lnTo>
                    <a:pt x="0" y="71161"/>
                  </a:lnTo>
                  <a:lnTo>
                    <a:pt x="550" y="66415"/>
                  </a:lnTo>
                  <a:lnTo>
                    <a:pt x="1866" y="62303"/>
                  </a:lnTo>
                  <a:lnTo>
                    <a:pt x="4911" y="55203"/>
                  </a:lnTo>
                  <a:lnTo>
                    <a:pt x="6264" y="48884"/>
                  </a:lnTo>
                  <a:lnTo>
                    <a:pt x="6866" y="40382"/>
                  </a:lnTo>
                  <a:lnTo>
                    <a:pt x="7204" y="27456"/>
                  </a:lnTo>
                  <a:lnTo>
                    <a:pt x="7252" y="23993"/>
                  </a:lnTo>
                  <a:lnTo>
                    <a:pt x="8234" y="21685"/>
                  </a:lnTo>
                  <a:lnTo>
                    <a:pt x="9837" y="20146"/>
                  </a:lnTo>
                  <a:lnTo>
                    <a:pt x="11856" y="19120"/>
                  </a:lnTo>
                  <a:lnTo>
                    <a:pt x="14151" y="17487"/>
                  </a:lnTo>
                  <a:lnTo>
                    <a:pt x="16631" y="15450"/>
                  </a:lnTo>
                  <a:lnTo>
                    <a:pt x="19233" y="13143"/>
                  </a:lnTo>
                  <a:lnTo>
                    <a:pt x="24657" y="8048"/>
                  </a:lnTo>
                  <a:lnTo>
                    <a:pt x="27433" y="5362"/>
                  </a:lnTo>
                  <a:lnTo>
                    <a:pt x="30233" y="3570"/>
                  </a:lnTo>
                  <a:lnTo>
                    <a:pt x="33050" y="2376"/>
                  </a:lnTo>
                  <a:lnTo>
                    <a:pt x="35877" y="1580"/>
                  </a:lnTo>
                  <a:lnTo>
                    <a:pt x="38711" y="1049"/>
                  </a:lnTo>
                  <a:lnTo>
                    <a:pt x="41550" y="695"/>
                  </a:lnTo>
                  <a:lnTo>
                    <a:pt x="44392" y="459"/>
                  </a:lnTo>
                  <a:lnTo>
                    <a:pt x="47236" y="302"/>
                  </a:lnTo>
                  <a:lnTo>
                    <a:pt x="52929" y="127"/>
                  </a:lnTo>
                  <a:lnTo>
                    <a:pt x="67168" y="6"/>
                  </a:lnTo>
                  <a:lnTo>
                    <a:pt x="70017" y="0"/>
                  </a:lnTo>
                  <a:lnTo>
                    <a:pt x="72865" y="945"/>
                  </a:lnTo>
                  <a:lnTo>
                    <a:pt x="75714" y="2524"/>
                  </a:lnTo>
                  <a:lnTo>
                    <a:pt x="78562" y="4525"/>
                  </a:lnTo>
                  <a:lnTo>
                    <a:pt x="82360" y="5859"/>
                  </a:lnTo>
                  <a:lnTo>
                    <a:pt x="86791" y="6749"/>
                  </a:lnTo>
                  <a:lnTo>
                    <a:pt x="91645" y="7342"/>
                  </a:lnTo>
                  <a:lnTo>
                    <a:pt x="95830" y="8686"/>
                  </a:lnTo>
                  <a:lnTo>
                    <a:pt x="99569" y="10531"/>
                  </a:lnTo>
                  <a:lnTo>
                    <a:pt x="103012" y="12711"/>
                  </a:lnTo>
                  <a:lnTo>
                    <a:pt x="106256" y="15112"/>
                  </a:lnTo>
                  <a:lnTo>
                    <a:pt x="109369" y="17662"/>
                  </a:lnTo>
                  <a:lnTo>
                    <a:pt x="112393" y="20311"/>
                  </a:lnTo>
                  <a:lnTo>
                    <a:pt x="115359" y="23026"/>
                  </a:lnTo>
                  <a:lnTo>
                    <a:pt x="121187" y="28573"/>
                  </a:lnTo>
                  <a:lnTo>
                    <a:pt x="129806" y="37031"/>
                  </a:lnTo>
                  <a:lnTo>
                    <a:pt x="131715" y="39866"/>
                  </a:lnTo>
                  <a:lnTo>
                    <a:pt x="133837" y="45547"/>
                  </a:lnTo>
                  <a:lnTo>
                    <a:pt x="135031" y="54080"/>
                  </a:lnTo>
                  <a:lnTo>
                    <a:pt x="136148" y="56926"/>
                  </a:lnTo>
                  <a:lnTo>
                    <a:pt x="139922" y="62619"/>
                  </a:lnTo>
                  <a:lnTo>
                    <a:pt x="142232" y="68312"/>
                  </a:lnTo>
                  <a:lnTo>
                    <a:pt x="143715" y="75165"/>
                  </a:lnTo>
                  <a:lnTo>
                    <a:pt x="142887" y="76676"/>
                  </a:lnTo>
                  <a:lnTo>
                    <a:pt x="139435" y="80886"/>
                  </a:lnTo>
                  <a:lnTo>
                    <a:pt x="138135" y="83337"/>
                  </a:lnTo>
                  <a:lnTo>
                    <a:pt x="135877" y="92350"/>
                  </a:lnTo>
                  <a:lnTo>
                    <a:pt x="133154" y="95760"/>
                  </a:lnTo>
                  <a:lnTo>
                    <a:pt x="128779" y="100439"/>
                  </a:lnTo>
                  <a:lnTo>
                    <a:pt x="123670" y="105681"/>
                  </a:lnTo>
                  <a:lnTo>
                    <a:pt x="120978" y="107459"/>
                  </a:lnTo>
                  <a:lnTo>
                    <a:pt x="118233" y="108644"/>
                  </a:lnTo>
                  <a:lnTo>
                    <a:pt x="115455" y="109434"/>
                  </a:lnTo>
                  <a:lnTo>
                    <a:pt x="111703" y="109960"/>
                  </a:lnTo>
                  <a:lnTo>
                    <a:pt x="107303" y="110312"/>
                  </a:lnTo>
                  <a:lnTo>
                    <a:pt x="98299" y="110702"/>
                  </a:lnTo>
                  <a:lnTo>
                    <a:pt x="87892" y="110921"/>
                  </a:lnTo>
                  <a:lnTo>
                    <a:pt x="64350" y="111010"/>
                  </a:lnTo>
                  <a:lnTo>
                    <a:pt x="61491" y="110062"/>
                  </a:lnTo>
                  <a:lnTo>
                    <a:pt x="58636" y="108482"/>
                  </a:lnTo>
                  <a:lnTo>
                    <a:pt x="55783" y="106479"/>
                  </a:lnTo>
                  <a:lnTo>
                    <a:pt x="52931" y="104195"/>
                  </a:lnTo>
                  <a:lnTo>
                    <a:pt x="50080" y="101723"/>
                  </a:lnTo>
                  <a:lnTo>
                    <a:pt x="43219" y="95472"/>
                  </a:lnTo>
                  <a:lnTo>
                    <a:pt x="32985" y="85392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SMARTInkAnnotation1460"/>
            <p:cNvSpPr/>
            <p:nvPr/>
          </p:nvSpPr>
          <p:spPr>
            <a:xfrm>
              <a:off x="2307364" y="2348630"/>
              <a:ext cx="17093" cy="264755"/>
            </a:xfrm>
            <a:custGeom>
              <a:avLst/>
              <a:gdLst/>
              <a:ahLst/>
              <a:cxnLst/>
              <a:rect l="0" t="0" r="0" b="0"/>
              <a:pathLst>
                <a:path w="17093" h="264755">
                  <a:moveTo>
                    <a:pt x="17092" y="0"/>
                  </a:moveTo>
                  <a:lnTo>
                    <a:pt x="0" y="0"/>
                  </a:lnTo>
                  <a:lnTo>
                    <a:pt x="0" y="21261"/>
                  </a:lnTo>
                  <a:lnTo>
                    <a:pt x="950" y="23663"/>
                  </a:lnTo>
                  <a:lnTo>
                    <a:pt x="2532" y="26214"/>
                  </a:lnTo>
                  <a:lnTo>
                    <a:pt x="4537" y="28863"/>
                  </a:lnTo>
                  <a:lnTo>
                    <a:pt x="5873" y="31578"/>
                  </a:lnTo>
                  <a:lnTo>
                    <a:pt x="6765" y="34337"/>
                  </a:lnTo>
                  <a:lnTo>
                    <a:pt x="7358" y="37126"/>
                  </a:lnTo>
                  <a:lnTo>
                    <a:pt x="7754" y="39934"/>
                  </a:lnTo>
                  <a:lnTo>
                    <a:pt x="8194" y="45584"/>
                  </a:lnTo>
                  <a:lnTo>
                    <a:pt x="8390" y="51258"/>
                  </a:lnTo>
                  <a:lnTo>
                    <a:pt x="8515" y="62633"/>
                  </a:lnTo>
                  <a:lnTo>
                    <a:pt x="9475" y="65479"/>
                  </a:lnTo>
                  <a:lnTo>
                    <a:pt x="11064" y="68325"/>
                  </a:lnTo>
                  <a:lnTo>
                    <a:pt x="13074" y="71172"/>
                  </a:lnTo>
                  <a:lnTo>
                    <a:pt x="14413" y="74967"/>
                  </a:lnTo>
                  <a:lnTo>
                    <a:pt x="15306" y="79395"/>
                  </a:lnTo>
                  <a:lnTo>
                    <a:pt x="15901" y="84245"/>
                  </a:lnTo>
                  <a:lnTo>
                    <a:pt x="16298" y="88427"/>
                  </a:lnTo>
                  <a:lnTo>
                    <a:pt x="16739" y="95605"/>
                  </a:lnTo>
                  <a:lnTo>
                    <a:pt x="16936" y="104488"/>
                  </a:lnTo>
                  <a:lnTo>
                    <a:pt x="17092" y="203346"/>
                  </a:lnTo>
                  <a:lnTo>
                    <a:pt x="16143" y="207683"/>
                  </a:lnTo>
                  <a:lnTo>
                    <a:pt x="14560" y="211524"/>
                  </a:lnTo>
                  <a:lnTo>
                    <a:pt x="12556" y="215033"/>
                  </a:lnTo>
                  <a:lnTo>
                    <a:pt x="11219" y="218322"/>
                  </a:lnTo>
                  <a:lnTo>
                    <a:pt x="10328" y="221463"/>
                  </a:lnTo>
                  <a:lnTo>
                    <a:pt x="8898" y="228790"/>
                  </a:lnTo>
                  <a:lnTo>
                    <a:pt x="8616" y="237055"/>
                  </a:lnTo>
                  <a:lnTo>
                    <a:pt x="8546" y="263451"/>
                  </a:lnTo>
                  <a:lnTo>
                    <a:pt x="9496" y="263886"/>
                  </a:lnTo>
                  <a:lnTo>
                    <a:pt x="11078" y="264175"/>
                  </a:lnTo>
                  <a:lnTo>
                    <a:pt x="17061" y="264752"/>
                  </a:lnTo>
                  <a:lnTo>
                    <a:pt x="17083" y="264754"/>
                  </a:lnTo>
                  <a:lnTo>
                    <a:pt x="17092" y="256214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SMARTInkAnnotation1461"/>
            <p:cNvSpPr/>
            <p:nvPr/>
          </p:nvSpPr>
          <p:spPr>
            <a:xfrm>
              <a:off x="1700616" y="5619631"/>
              <a:ext cx="93999" cy="247640"/>
            </a:xfrm>
            <a:custGeom>
              <a:avLst/>
              <a:gdLst/>
              <a:ahLst/>
              <a:cxnLst/>
              <a:rect l="0" t="0" r="0" b="0"/>
              <a:pathLst>
                <a:path w="93999" h="247640">
                  <a:moveTo>
                    <a:pt x="85455" y="0"/>
                  </a:moveTo>
                  <a:lnTo>
                    <a:pt x="93649" y="0"/>
                  </a:lnTo>
                  <a:lnTo>
                    <a:pt x="93970" y="7354"/>
                  </a:lnTo>
                  <a:lnTo>
                    <a:pt x="93998" y="15790"/>
                  </a:lnTo>
                  <a:lnTo>
                    <a:pt x="91467" y="19038"/>
                  </a:lnTo>
                  <a:lnTo>
                    <a:pt x="89463" y="21232"/>
                  </a:lnTo>
                  <a:lnTo>
                    <a:pt x="88127" y="23645"/>
                  </a:lnTo>
                  <a:lnTo>
                    <a:pt x="86642" y="28855"/>
                  </a:lnTo>
                  <a:lnTo>
                    <a:pt x="85983" y="34334"/>
                  </a:lnTo>
                  <a:lnTo>
                    <a:pt x="85807" y="37123"/>
                  </a:lnTo>
                  <a:lnTo>
                    <a:pt x="84740" y="40881"/>
                  </a:lnTo>
                  <a:lnTo>
                    <a:pt x="83079" y="45284"/>
                  </a:lnTo>
                  <a:lnTo>
                    <a:pt x="81023" y="50117"/>
                  </a:lnTo>
                  <a:lnTo>
                    <a:pt x="79651" y="55237"/>
                  </a:lnTo>
                  <a:lnTo>
                    <a:pt x="78737" y="60549"/>
                  </a:lnTo>
                  <a:lnTo>
                    <a:pt x="78128" y="65987"/>
                  </a:lnTo>
                  <a:lnTo>
                    <a:pt x="76772" y="70562"/>
                  </a:lnTo>
                  <a:lnTo>
                    <a:pt x="74919" y="74561"/>
                  </a:lnTo>
                  <a:lnTo>
                    <a:pt x="72734" y="78175"/>
                  </a:lnTo>
                  <a:lnTo>
                    <a:pt x="71277" y="82483"/>
                  </a:lnTo>
                  <a:lnTo>
                    <a:pt x="70306" y="87253"/>
                  </a:lnTo>
                  <a:lnTo>
                    <a:pt x="69658" y="92330"/>
                  </a:lnTo>
                  <a:lnTo>
                    <a:pt x="69227" y="96664"/>
                  </a:lnTo>
                  <a:lnTo>
                    <a:pt x="68747" y="104011"/>
                  </a:lnTo>
                  <a:lnTo>
                    <a:pt x="67670" y="108247"/>
                  </a:lnTo>
                  <a:lnTo>
                    <a:pt x="66002" y="112969"/>
                  </a:lnTo>
                  <a:lnTo>
                    <a:pt x="63940" y="118015"/>
                  </a:lnTo>
                  <a:lnTo>
                    <a:pt x="61617" y="123277"/>
                  </a:lnTo>
                  <a:lnTo>
                    <a:pt x="56503" y="134185"/>
                  </a:lnTo>
                  <a:lnTo>
                    <a:pt x="54759" y="138802"/>
                  </a:lnTo>
                  <a:lnTo>
                    <a:pt x="52822" y="146462"/>
                  </a:lnTo>
                  <a:lnTo>
                    <a:pt x="51356" y="150782"/>
                  </a:lnTo>
                  <a:lnTo>
                    <a:pt x="49429" y="155560"/>
                  </a:lnTo>
                  <a:lnTo>
                    <a:pt x="47194" y="160643"/>
                  </a:lnTo>
                  <a:lnTo>
                    <a:pt x="44755" y="164981"/>
                  </a:lnTo>
                  <a:lnTo>
                    <a:pt x="42180" y="168822"/>
                  </a:lnTo>
                  <a:lnTo>
                    <a:pt x="39513" y="172331"/>
                  </a:lnTo>
                  <a:lnTo>
                    <a:pt x="36786" y="176569"/>
                  </a:lnTo>
                  <a:lnTo>
                    <a:pt x="34018" y="181291"/>
                  </a:lnTo>
                  <a:lnTo>
                    <a:pt x="31224" y="186338"/>
                  </a:lnTo>
                  <a:lnTo>
                    <a:pt x="28411" y="190651"/>
                  </a:lnTo>
                  <a:lnTo>
                    <a:pt x="25587" y="194476"/>
                  </a:lnTo>
                  <a:lnTo>
                    <a:pt x="22754" y="197975"/>
                  </a:lnTo>
                  <a:lnTo>
                    <a:pt x="20866" y="201256"/>
                  </a:lnTo>
                  <a:lnTo>
                    <a:pt x="18767" y="207433"/>
                  </a:lnTo>
                  <a:lnTo>
                    <a:pt x="17258" y="210408"/>
                  </a:lnTo>
                  <a:lnTo>
                    <a:pt x="15303" y="213340"/>
                  </a:lnTo>
                  <a:lnTo>
                    <a:pt x="13049" y="216245"/>
                  </a:lnTo>
                  <a:lnTo>
                    <a:pt x="10546" y="222002"/>
                  </a:lnTo>
                  <a:lnTo>
                    <a:pt x="9433" y="227723"/>
                  </a:lnTo>
                  <a:lnTo>
                    <a:pt x="8938" y="233430"/>
                  </a:lnTo>
                  <a:lnTo>
                    <a:pt x="7857" y="235331"/>
                  </a:lnTo>
                  <a:lnTo>
                    <a:pt x="6187" y="236599"/>
                  </a:lnTo>
                  <a:lnTo>
                    <a:pt x="4123" y="237444"/>
                  </a:lnTo>
                  <a:lnTo>
                    <a:pt x="2748" y="238956"/>
                  </a:lnTo>
                  <a:lnTo>
                    <a:pt x="1831" y="240912"/>
                  </a:lnTo>
                  <a:lnTo>
                    <a:pt x="7" y="247639"/>
                  </a:lnTo>
                  <a:lnTo>
                    <a:pt x="0" y="243130"/>
                  </a:lnTo>
                  <a:lnTo>
                    <a:pt x="948" y="240848"/>
                  </a:lnTo>
                  <a:lnTo>
                    <a:pt x="2530" y="238379"/>
                  </a:lnTo>
                  <a:lnTo>
                    <a:pt x="4535" y="235784"/>
                  </a:lnTo>
                  <a:lnTo>
                    <a:pt x="5871" y="233104"/>
                  </a:lnTo>
                  <a:lnTo>
                    <a:pt x="6762" y="230370"/>
                  </a:lnTo>
                  <a:lnTo>
                    <a:pt x="8543" y="222053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SMARTInkAnnotation1462"/>
            <p:cNvSpPr/>
            <p:nvPr/>
          </p:nvSpPr>
          <p:spPr>
            <a:xfrm>
              <a:off x="1829199" y="5636712"/>
              <a:ext cx="221291" cy="247621"/>
            </a:xfrm>
            <a:custGeom>
              <a:avLst/>
              <a:gdLst/>
              <a:ahLst/>
              <a:cxnLst/>
              <a:rect l="0" t="0" r="0" b="0"/>
              <a:pathLst>
                <a:path w="221291" h="247621">
                  <a:moveTo>
                    <a:pt x="102151" y="51243"/>
                  </a:moveTo>
                  <a:lnTo>
                    <a:pt x="102151" y="55777"/>
                  </a:lnTo>
                  <a:lnTo>
                    <a:pt x="101201" y="57113"/>
                  </a:lnTo>
                  <a:lnTo>
                    <a:pt x="99619" y="58003"/>
                  </a:lnTo>
                  <a:lnTo>
                    <a:pt x="97614" y="58597"/>
                  </a:lnTo>
                  <a:lnTo>
                    <a:pt x="97227" y="59941"/>
                  </a:lnTo>
                  <a:lnTo>
                    <a:pt x="97919" y="61787"/>
                  </a:lnTo>
                  <a:lnTo>
                    <a:pt x="99329" y="63966"/>
                  </a:lnTo>
                  <a:lnTo>
                    <a:pt x="99320" y="66368"/>
                  </a:lnTo>
                  <a:lnTo>
                    <a:pt x="98365" y="68918"/>
                  </a:lnTo>
                  <a:lnTo>
                    <a:pt x="94771" y="74282"/>
                  </a:lnTo>
                  <a:lnTo>
                    <a:pt x="90008" y="79829"/>
                  </a:lnTo>
                  <a:lnTo>
                    <a:pt x="87409" y="81687"/>
                  </a:lnTo>
                  <a:lnTo>
                    <a:pt x="81989" y="83752"/>
                  </a:lnTo>
                  <a:lnTo>
                    <a:pt x="79214" y="86201"/>
                  </a:lnTo>
                  <a:lnTo>
                    <a:pt x="76415" y="89731"/>
                  </a:lnTo>
                  <a:lnTo>
                    <a:pt x="73599" y="93983"/>
                  </a:lnTo>
                  <a:lnTo>
                    <a:pt x="70471" y="101237"/>
                  </a:lnTo>
                  <a:lnTo>
                    <a:pt x="69636" y="104500"/>
                  </a:lnTo>
                  <a:lnTo>
                    <a:pt x="67181" y="108573"/>
                  </a:lnTo>
                  <a:lnTo>
                    <a:pt x="63645" y="113187"/>
                  </a:lnTo>
                  <a:lnTo>
                    <a:pt x="59388" y="118160"/>
                  </a:lnTo>
                  <a:lnTo>
                    <a:pt x="55601" y="122425"/>
                  </a:lnTo>
                  <a:lnTo>
                    <a:pt x="48861" y="129694"/>
                  </a:lnTo>
                  <a:lnTo>
                    <a:pt x="35192" y="143655"/>
                  </a:lnTo>
                  <a:lnTo>
                    <a:pt x="30924" y="148911"/>
                  </a:lnTo>
                  <a:lnTo>
                    <a:pt x="27130" y="154312"/>
                  </a:lnTo>
                  <a:lnTo>
                    <a:pt x="23651" y="159811"/>
                  </a:lnTo>
                  <a:lnTo>
                    <a:pt x="20382" y="165375"/>
                  </a:lnTo>
                  <a:lnTo>
                    <a:pt x="17253" y="170983"/>
                  </a:lnTo>
                  <a:lnTo>
                    <a:pt x="14218" y="176619"/>
                  </a:lnTo>
                  <a:lnTo>
                    <a:pt x="12194" y="182274"/>
                  </a:lnTo>
                  <a:lnTo>
                    <a:pt x="10845" y="187942"/>
                  </a:lnTo>
                  <a:lnTo>
                    <a:pt x="9946" y="193618"/>
                  </a:lnTo>
                  <a:lnTo>
                    <a:pt x="8397" y="198352"/>
                  </a:lnTo>
                  <a:lnTo>
                    <a:pt x="6414" y="202456"/>
                  </a:lnTo>
                  <a:lnTo>
                    <a:pt x="2629" y="209547"/>
                  </a:lnTo>
                  <a:lnTo>
                    <a:pt x="947" y="215862"/>
                  </a:lnTo>
                  <a:lnTo>
                    <a:pt x="498" y="219824"/>
                  </a:lnTo>
                  <a:lnTo>
                    <a:pt x="199" y="224362"/>
                  </a:lnTo>
                  <a:lnTo>
                    <a:pt x="0" y="229286"/>
                  </a:lnTo>
                  <a:lnTo>
                    <a:pt x="816" y="233517"/>
                  </a:lnTo>
                  <a:lnTo>
                    <a:pt x="4256" y="240749"/>
                  </a:lnTo>
                  <a:lnTo>
                    <a:pt x="6994" y="245622"/>
                  </a:lnTo>
                  <a:lnTo>
                    <a:pt x="8328" y="246306"/>
                  </a:lnTo>
                  <a:lnTo>
                    <a:pt x="12342" y="247066"/>
                  </a:lnTo>
                  <a:lnTo>
                    <a:pt x="15691" y="247269"/>
                  </a:lnTo>
                  <a:lnTo>
                    <a:pt x="24477" y="247494"/>
                  </a:lnTo>
                  <a:lnTo>
                    <a:pt x="40100" y="247620"/>
                  </a:lnTo>
                  <a:lnTo>
                    <a:pt x="45591" y="246689"/>
                  </a:lnTo>
                  <a:lnTo>
                    <a:pt x="51151" y="245120"/>
                  </a:lnTo>
                  <a:lnTo>
                    <a:pt x="56756" y="243124"/>
                  </a:lnTo>
                  <a:lnTo>
                    <a:pt x="62392" y="240845"/>
                  </a:lnTo>
                  <a:lnTo>
                    <a:pt x="68049" y="238377"/>
                  </a:lnTo>
                  <a:lnTo>
                    <a:pt x="79398" y="233103"/>
                  </a:lnTo>
                  <a:lnTo>
                    <a:pt x="90772" y="227597"/>
                  </a:lnTo>
                  <a:lnTo>
                    <a:pt x="97414" y="224800"/>
                  </a:lnTo>
                  <a:lnTo>
                    <a:pt x="104690" y="221986"/>
                  </a:lnTo>
                  <a:lnTo>
                    <a:pt x="112389" y="219162"/>
                  </a:lnTo>
                  <a:lnTo>
                    <a:pt x="118472" y="215380"/>
                  </a:lnTo>
                  <a:lnTo>
                    <a:pt x="123476" y="210962"/>
                  </a:lnTo>
                  <a:lnTo>
                    <a:pt x="127762" y="206119"/>
                  </a:lnTo>
                  <a:lnTo>
                    <a:pt x="132518" y="201941"/>
                  </a:lnTo>
                  <a:lnTo>
                    <a:pt x="137588" y="198206"/>
                  </a:lnTo>
                  <a:lnTo>
                    <a:pt x="163907" y="180861"/>
                  </a:lnTo>
                  <a:lnTo>
                    <a:pt x="169908" y="175613"/>
                  </a:lnTo>
                  <a:lnTo>
                    <a:pt x="174859" y="170215"/>
                  </a:lnTo>
                  <a:lnTo>
                    <a:pt x="179109" y="164720"/>
                  </a:lnTo>
                  <a:lnTo>
                    <a:pt x="182891" y="160107"/>
                  </a:lnTo>
                  <a:lnTo>
                    <a:pt x="189626" y="152452"/>
                  </a:lnTo>
                  <a:lnTo>
                    <a:pt x="192752" y="148133"/>
                  </a:lnTo>
                  <a:lnTo>
                    <a:pt x="195785" y="143355"/>
                  </a:lnTo>
                  <a:lnTo>
                    <a:pt x="198757" y="138273"/>
                  </a:lnTo>
                  <a:lnTo>
                    <a:pt x="201687" y="133935"/>
                  </a:lnTo>
                  <a:lnTo>
                    <a:pt x="207476" y="126585"/>
                  </a:lnTo>
                  <a:lnTo>
                    <a:pt x="210349" y="122348"/>
                  </a:lnTo>
                  <a:lnTo>
                    <a:pt x="213214" y="117625"/>
                  </a:lnTo>
                  <a:lnTo>
                    <a:pt x="216073" y="112579"/>
                  </a:lnTo>
                  <a:lnTo>
                    <a:pt x="217979" y="108265"/>
                  </a:lnTo>
                  <a:lnTo>
                    <a:pt x="220097" y="100942"/>
                  </a:lnTo>
                  <a:lnTo>
                    <a:pt x="221039" y="94525"/>
                  </a:lnTo>
                  <a:lnTo>
                    <a:pt x="221290" y="91484"/>
                  </a:lnTo>
                  <a:lnTo>
                    <a:pt x="220507" y="88509"/>
                  </a:lnTo>
                  <a:lnTo>
                    <a:pt x="217106" y="82673"/>
                  </a:lnTo>
                  <a:lnTo>
                    <a:pt x="212429" y="76916"/>
                  </a:lnTo>
                  <a:lnTo>
                    <a:pt x="207186" y="70244"/>
                  </a:lnTo>
                  <a:lnTo>
                    <a:pt x="204458" y="65809"/>
                  </a:lnTo>
                  <a:lnTo>
                    <a:pt x="201690" y="60953"/>
                  </a:lnTo>
                  <a:lnTo>
                    <a:pt x="198895" y="56768"/>
                  </a:lnTo>
                  <a:lnTo>
                    <a:pt x="193258" y="49587"/>
                  </a:lnTo>
                  <a:lnTo>
                    <a:pt x="187587" y="43232"/>
                  </a:lnTo>
                  <a:lnTo>
                    <a:pt x="184746" y="40208"/>
                  </a:lnTo>
                  <a:lnTo>
                    <a:pt x="180952" y="37244"/>
                  </a:lnTo>
                  <a:lnTo>
                    <a:pt x="176524" y="34319"/>
                  </a:lnTo>
                  <a:lnTo>
                    <a:pt x="171673" y="31420"/>
                  </a:lnTo>
                  <a:lnTo>
                    <a:pt x="166540" y="29487"/>
                  </a:lnTo>
                  <a:lnTo>
                    <a:pt x="161219" y="28198"/>
                  </a:lnTo>
                  <a:lnTo>
                    <a:pt x="155772" y="27339"/>
                  </a:lnTo>
                  <a:lnTo>
                    <a:pt x="150242" y="25818"/>
                  </a:lnTo>
                  <a:lnTo>
                    <a:pt x="144656" y="23855"/>
                  </a:lnTo>
                  <a:lnTo>
                    <a:pt x="139034" y="21597"/>
                  </a:lnTo>
                  <a:lnTo>
                    <a:pt x="133386" y="19143"/>
                  </a:lnTo>
                  <a:lnTo>
                    <a:pt x="122046" y="13885"/>
                  </a:lnTo>
                  <a:lnTo>
                    <a:pt x="117313" y="12104"/>
                  </a:lnTo>
                  <a:lnTo>
                    <a:pt x="113209" y="10916"/>
                  </a:lnTo>
                  <a:lnTo>
                    <a:pt x="109523" y="10124"/>
                  </a:lnTo>
                  <a:lnTo>
                    <a:pt x="105166" y="8648"/>
                  </a:lnTo>
                  <a:lnTo>
                    <a:pt x="100363" y="6714"/>
                  </a:lnTo>
                  <a:lnTo>
                    <a:pt x="95261" y="4476"/>
                  </a:lnTo>
                  <a:lnTo>
                    <a:pt x="90911" y="2984"/>
                  </a:lnTo>
                  <a:lnTo>
                    <a:pt x="87061" y="1990"/>
                  </a:lnTo>
                  <a:lnTo>
                    <a:pt x="76513" y="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SMARTInkAnnotation1463"/>
            <p:cNvSpPr/>
            <p:nvPr/>
          </p:nvSpPr>
          <p:spPr>
            <a:xfrm>
              <a:off x="2145004" y="5474443"/>
              <a:ext cx="170863" cy="221936"/>
            </a:xfrm>
            <a:custGeom>
              <a:avLst/>
              <a:gdLst/>
              <a:ahLst/>
              <a:cxnLst/>
              <a:rect l="0" t="0" r="0" b="0"/>
              <a:pathLst>
                <a:path w="170863" h="221936">
                  <a:moveTo>
                    <a:pt x="51265" y="34162"/>
                  </a:moveTo>
                  <a:lnTo>
                    <a:pt x="51265" y="29629"/>
                  </a:lnTo>
                  <a:lnTo>
                    <a:pt x="50316" y="28293"/>
                  </a:lnTo>
                  <a:lnTo>
                    <a:pt x="48733" y="27402"/>
                  </a:lnTo>
                  <a:lnTo>
                    <a:pt x="44443" y="26413"/>
                  </a:lnTo>
                  <a:lnTo>
                    <a:pt x="39371" y="25974"/>
                  </a:lnTo>
                  <a:lnTo>
                    <a:pt x="34309" y="25631"/>
                  </a:lnTo>
                  <a:lnTo>
                    <a:pt x="29677" y="21091"/>
                  </a:lnTo>
                  <a:lnTo>
                    <a:pt x="26827" y="18269"/>
                  </a:lnTo>
                  <a:lnTo>
                    <a:pt x="27377" y="16924"/>
                  </a:lnTo>
                  <a:lnTo>
                    <a:pt x="32549" y="10478"/>
                  </a:lnTo>
                  <a:lnTo>
                    <a:pt x="36663" y="6060"/>
                  </a:lnTo>
                  <a:lnTo>
                    <a:pt x="42718" y="1"/>
                  </a:lnTo>
                  <a:lnTo>
                    <a:pt x="50077" y="0"/>
                  </a:lnTo>
                  <a:lnTo>
                    <a:pt x="50473" y="949"/>
                  </a:lnTo>
                  <a:lnTo>
                    <a:pt x="50913" y="4534"/>
                  </a:lnTo>
                  <a:lnTo>
                    <a:pt x="50081" y="5870"/>
                  </a:lnTo>
                  <a:lnTo>
                    <a:pt x="48576" y="6760"/>
                  </a:lnTo>
                  <a:lnTo>
                    <a:pt x="43876" y="8189"/>
                  </a:lnTo>
                  <a:lnTo>
                    <a:pt x="43491" y="9255"/>
                  </a:lnTo>
                  <a:lnTo>
                    <a:pt x="42821" y="15863"/>
                  </a:lnTo>
                  <a:lnTo>
                    <a:pt x="42749" y="21254"/>
                  </a:lnTo>
                  <a:lnTo>
                    <a:pt x="41790" y="23659"/>
                  </a:lnTo>
                  <a:lnTo>
                    <a:pt x="38191" y="28861"/>
                  </a:lnTo>
                  <a:lnTo>
                    <a:pt x="36852" y="32526"/>
                  </a:lnTo>
                  <a:lnTo>
                    <a:pt x="35959" y="36867"/>
                  </a:lnTo>
                  <a:lnTo>
                    <a:pt x="35364" y="41659"/>
                  </a:lnTo>
                  <a:lnTo>
                    <a:pt x="34967" y="45803"/>
                  </a:lnTo>
                  <a:lnTo>
                    <a:pt x="34702" y="49514"/>
                  </a:lnTo>
                  <a:lnTo>
                    <a:pt x="34526" y="52937"/>
                  </a:lnTo>
                  <a:lnTo>
                    <a:pt x="33459" y="56168"/>
                  </a:lnTo>
                  <a:lnTo>
                    <a:pt x="29742" y="62289"/>
                  </a:lnTo>
                  <a:lnTo>
                    <a:pt x="27456" y="68172"/>
                  </a:lnTo>
                  <a:lnTo>
                    <a:pt x="25490" y="74899"/>
                  </a:lnTo>
                  <a:lnTo>
                    <a:pt x="23637" y="79350"/>
                  </a:lnTo>
                  <a:lnTo>
                    <a:pt x="21452" y="84215"/>
                  </a:lnTo>
                  <a:lnTo>
                    <a:pt x="19046" y="88407"/>
                  </a:lnTo>
                  <a:lnTo>
                    <a:pt x="16492" y="92151"/>
                  </a:lnTo>
                  <a:lnTo>
                    <a:pt x="13840" y="95596"/>
                  </a:lnTo>
                  <a:lnTo>
                    <a:pt x="10893" y="101954"/>
                  </a:lnTo>
                  <a:lnTo>
                    <a:pt x="10108" y="104978"/>
                  </a:lnTo>
                  <a:lnTo>
                    <a:pt x="9583" y="108892"/>
                  </a:lnTo>
                  <a:lnTo>
                    <a:pt x="9234" y="113399"/>
                  </a:lnTo>
                  <a:lnTo>
                    <a:pt x="8847" y="122519"/>
                  </a:lnTo>
                  <a:lnTo>
                    <a:pt x="8674" y="129736"/>
                  </a:lnTo>
                  <a:lnTo>
                    <a:pt x="7679" y="132989"/>
                  </a:lnTo>
                  <a:lnTo>
                    <a:pt x="4040" y="139134"/>
                  </a:lnTo>
                  <a:lnTo>
                    <a:pt x="1790" y="145028"/>
                  </a:lnTo>
                  <a:lnTo>
                    <a:pt x="790" y="151759"/>
                  </a:lnTo>
                  <a:lnTo>
                    <a:pt x="523" y="156212"/>
                  </a:lnTo>
                  <a:lnTo>
                    <a:pt x="227" y="165271"/>
                  </a:lnTo>
                  <a:lnTo>
                    <a:pt x="37" y="178819"/>
                  </a:lnTo>
                  <a:lnTo>
                    <a:pt x="0" y="186099"/>
                  </a:lnTo>
                  <a:lnTo>
                    <a:pt x="2526" y="189625"/>
                  </a:lnTo>
                  <a:lnTo>
                    <a:pt x="4530" y="191893"/>
                  </a:lnTo>
                  <a:lnTo>
                    <a:pt x="5865" y="194355"/>
                  </a:lnTo>
                  <a:lnTo>
                    <a:pt x="7349" y="199621"/>
                  </a:lnTo>
                  <a:lnTo>
                    <a:pt x="8008" y="205124"/>
                  </a:lnTo>
                  <a:lnTo>
                    <a:pt x="8185" y="207920"/>
                  </a:lnTo>
                  <a:lnTo>
                    <a:pt x="9251" y="209784"/>
                  </a:lnTo>
                  <a:lnTo>
                    <a:pt x="10912" y="211027"/>
                  </a:lnTo>
                  <a:lnTo>
                    <a:pt x="12969" y="211855"/>
                  </a:lnTo>
                  <a:lnTo>
                    <a:pt x="17785" y="215306"/>
                  </a:lnTo>
                  <a:lnTo>
                    <a:pt x="20400" y="217555"/>
                  </a:lnTo>
                  <a:lnTo>
                    <a:pt x="23092" y="219054"/>
                  </a:lnTo>
                  <a:lnTo>
                    <a:pt x="25836" y="220054"/>
                  </a:lnTo>
                  <a:lnTo>
                    <a:pt x="28615" y="220720"/>
                  </a:lnTo>
                  <a:lnTo>
                    <a:pt x="32367" y="221164"/>
                  </a:lnTo>
                  <a:lnTo>
                    <a:pt x="36767" y="221460"/>
                  </a:lnTo>
                  <a:lnTo>
                    <a:pt x="45771" y="221789"/>
                  </a:lnTo>
                  <a:lnTo>
                    <a:pt x="52938" y="221935"/>
                  </a:lnTo>
                  <a:lnTo>
                    <a:pt x="56179" y="221026"/>
                  </a:lnTo>
                  <a:lnTo>
                    <a:pt x="59288" y="219470"/>
                  </a:lnTo>
                  <a:lnTo>
                    <a:pt x="62311" y="217484"/>
                  </a:lnTo>
                  <a:lnTo>
                    <a:pt x="66225" y="216160"/>
                  </a:lnTo>
                  <a:lnTo>
                    <a:pt x="70734" y="215278"/>
                  </a:lnTo>
                  <a:lnTo>
                    <a:pt x="75639" y="214689"/>
                  </a:lnTo>
                  <a:lnTo>
                    <a:pt x="80808" y="214297"/>
                  </a:lnTo>
                  <a:lnTo>
                    <a:pt x="86152" y="214035"/>
                  </a:lnTo>
                  <a:lnTo>
                    <a:pt x="91615" y="213861"/>
                  </a:lnTo>
                  <a:lnTo>
                    <a:pt x="96206" y="212796"/>
                  </a:lnTo>
                  <a:lnTo>
                    <a:pt x="100217" y="211137"/>
                  </a:lnTo>
                  <a:lnTo>
                    <a:pt x="103840" y="209081"/>
                  </a:lnTo>
                  <a:lnTo>
                    <a:pt x="112929" y="204268"/>
                  </a:lnTo>
                  <a:lnTo>
                    <a:pt x="118012" y="201656"/>
                  </a:lnTo>
                  <a:lnTo>
                    <a:pt x="122350" y="198965"/>
                  </a:lnTo>
                  <a:lnTo>
                    <a:pt x="126191" y="196222"/>
                  </a:lnTo>
                  <a:lnTo>
                    <a:pt x="129702" y="193445"/>
                  </a:lnTo>
                  <a:lnTo>
                    <a:pt x="132992" y="191594"/>
                  </a:lnTo>
                  <a:lnTo>
                    <a:pt x="136135" y="190359"/>
                  </a:lnTo>
                  <a:lnTo>
                    <a:pt x="139179" y="189536"/>
                  </a:lnTo>
                  <a:lnTo>
                    <a:pt x="142159" y="188039"/>
                  </a:lnTo>
                  <a:lnTo>
                    <a:pt x="145095" y="186091"/>
                  </a:lnTo>
                  <a:lnTo>
                    <a:pt x="148001" y="183845"/>
                  </a:lnTo>
                  <a:lnTo>
                    <a:pt x="150888" y="182347"/>
                  </a:lnTo>
                  <a:lnTo>
                    <a:pt x="153763" y="181348"/>
                  </a:lnTo>
                  <a:lnTo>
                    <a:pt x="156629" y="180682"/>
                  </a:lnTo>
                  <a:lnTo>
                    <a:pt x="159489" y="179289"/>
                  </a:lnTo>
                  <a:lnTo>
                    <a:pt x="162345" y="177412"/>
                  </a:lnTo>
                  <a:lnTo>
                    <a:pt x="169215" y="172114"/>
                  </a:lnTo>
                  <a:lnTo>
                    <a:pt x="169779" y="170731"/>
                  </a:lnTo>
                  <a:lnTo>
                    <a:pt x="170684" y="164222"/>
                  </a:lnTo>
                  <a:lnTo>
                    <a:pt x="170862" y="158121"/>
                  </a:lnTo>
                  <a:lnTo>
                    <a:pt x="169927" y="155708"/>
                  </a:lnTo>
                  <a:lnTo>
                    <a:pt x="166357" y="150496"/>
                  </a:lnTo>
                  <a:lnTo>
                    <a:pt x="164075" y="148727"/>
                  </a:lnTo>
                  <a:lnTo>
                    <a:pt x="161604" y="147548"/>
                  </a:lnTo>
                  <a:lnTo>
                    <a:pt x="159008" y="146761"/>
                  </a:lnTo>
                  <a:lnTo>
                    <a:pt x="155378" y="146237"/>
                  </a:lnTo>
                  <a:lnTo>
                    <a:pt x="151059" y="145887"/>
                  </a:lnTo>
                  <a:lnTo>
                    <a:pt x="139555" y="145326"/>
                  </a:lnTo>
                  <a:lnTo>
                    <a:pt x="121036" y="145207"/>
                  </a:lnTo>
                  <a:lnTo>
                    <a:pt x="117719" y="145200"/>
                  </a:lnTo>
                  <a:lnTo>
                    <a:pt x="114558" y="146145"/>
                  </a:lnTo>
                  <a:lnTo>
                    <a:pt x="111501" y="147724"/>
                  </a:lnTo>
                  <a:lnTo>
                    <a:pt x="108514" y="149726"/>
                  </a:lnTo>
                  <a:lnTo>
                    <a:pt x="104624" y="151060"/>
                  </a:lnTo>
                  <a:lnTo>
                    <a:pt x="100131" y="151950"/>
                  </a:lnTo>
                  <a:lnTo>
                    <a:pt x="95237" y="152542"/>
                  </a:lnTo>
                  <a:lnTo>
                    <a:pt x="91024" y="153887"/>
                  </a:lnTo>
                  <a:lnTo>
                    <a:pt x="87267" y="155732"/>
                  </a:lnTo>
                  <a:lnTo>
                    <a:pt x="83812" y="157911"/>
                  </a:lnTo>
                  <a:lnTo>
                    <a:pt x="81509" y="160313"/>
                  </a:lnTo>
                  <a:lnTo>
                    <a:pt x="79973" y="162863"/>
                  </a:lnTo>
                  <a:lnTo>
                    <a:pt x="78950" y="165512"/>
                  </a:lnTo>
                  <a:lnTo>
                    <a:pt x="77318" y="167278"/>
                  </a:lnTo>
                  <a:lnTo>
                    <a:pt x="75280" y="168455"/>
                  </a:lnTo>
                  <a:lnTo>
                    <a:pt x="72972" y="169240"/>
                  </a:lnTo>
                  <a:lnTo>
                    <a:pt x="67876" y="172643"/>
                  </a:lnTo>
                  <a:lnTo>
                    <a:pt x="61404" y="178025"/>
                  </a:lnTo>
                  <a:lnTo>
                    <a:pt x="60873" y="179416"/>
                  </a:lnTo>
                  <a:lnTo>
                    <a:pt x="60125" y="185907"/>
                  </a:lnTo>
                  <a:lnTo>
                    <a:pt x="59951" y="191121"/>
                  </a:lnTo>
                  <a:lnTo>
                    <a:pt x="60854" y="193840"/>
                  </a:lnTo>
                  <a:lnTo>
                    <a:pt x="64389" y="199391"/>
                  </a:lnTo>
                  <a:lnTo>
                    <a:pt x="68523" y="204818"/>
                  </a:lnTo>
                  <a:lnTo>
                    <a:pt x="76902" y="213512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SMARTInkAnnotation1464"/>
            <p:cNvSpPr/>
            <p:nvPr/>
          </p:nvSpPr>
          <p:spPr>
            <a:xfrm>
              <a:off x="2691925" y="2801275"/>
              <a:ext cx="213646" cy="17082"/>
            </a:xfrm>
            <a:custGeom>
              <a:avLst/>
              <a:gdLst/>
              <a:ahLst/>
              <a:cxnLst/>
              <a:rect l="0" t="0" r="0" b="0"/>
              <a:pathLst>
                <a:path w="213646" h="17082">
                  <a:moveTo>
                    <a:pt x="0" y="17081"/>
                  </a:moveTo>
                  <a:lnTo>
                    <a:pt x="20088" y="17081"/>
                  </a:lnTo>
                  <a:lnTo>
                    <a:pt x="22888" y="16132"/>
                  </a:lnTo>
                  <a:lnTo>
                    <a:pt x="25703" y="14551"/>
                  </a:lnTo>
                  <a:lnTo>
                    <a:pt x="28530" y="12547"/>
                  </a:lnTo>
                  <a:lnTo>
                    <a:pt x="31364" y="11212"/>
                  </a:lnTo>
                  <a:lnTo>
                    <a:pt x="34203" y="10321"/>
                  </a:lnTo>
                  <a:lnTo>
                    <a:pt x="37045" y="9728"/>
                  </a:lnTo>
                  <a:lnTo>
                    <a:pt x="39889" y="9332"/>
                  </a:lnTo>
                  <a:lnTo>
                    <a:pt x="45581" y="8892"/>
                  </a:lnTo>
                  <a:lnTo>
                    <a:pt x="51277" y="8697"/>
                  </a:lnTo>
                  <a:lnTo>
                    <a:pt x="62354" y="8587"/>
                  </a:lnTo>
                  <a:lnTo>
                    <a:pt x="78573" y="8550"/>
                  </a:lnTo>
                  <a:lnTo>
                    <a:pt x="82767" y="7598"/>
                  </a:lnTo>
                  <a:lnTo>
                    <a:pt x="87463" y="6014"/>
                  </a:lnTo>
                  <a:lnTo>
                    <a:pt x="92491" y="4010"/>
                  </a:lnTo>
                  <a:lnTo>
                    <a:pt x="96794" y="2673"/>
                  </a:lnTo>
                  <a:lnTo>
                    <a:pt x="100611" y="1782"/>
                  </a:lnTo>
                  <a:lnTo>
                    <a:pt x="104106" y="1188"/>
                  </a:lnTo>
                  <a:lnTo>
                    <a:pt x="107385" y="792"/>
                  </a:lnTo>
                  <a:lnTo>
                    <a:pt x="113561" y="352"/>
                  </a:lnTo>
                  <a:lnTo>
                    <a:pt x="122003" y="157"/>
                  </a:lnTo>
                  <a:lnTo>
                    <a:pt x="213645" y="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SMARTInkAnnotation1465"/>
            <p:cNvSpPr/>
            <p:nvPr/>
          </p:nvSpPr>
          <p:spPr>
            <a:xfrm>
              <a:off x="2752933" y="3091651"/>
              <a:ext cx="186821" cy="34059"/>
            </a:xfrm>
            <a:custGeom>
              <a:avLst/>
              <a:gdLst/>
              <a:ahLst/>
              <a:cxnLst/>
              <a:rect l="0" t="0" r="0" b="0"/>
              <a:pathLst>
                <a:path w="186821" h="34059">
                  <a:moveTo>
                    <a:pt x="7358" y="25622"/>
                  </a:moveTo>
                  <a:lnTo>
                    <a:pt x="0" y="32975"/>
                  </a:lnTo>
                  <a:lnTo>
                    <a:pt x="554" y="33371"/>
                  </a:lnTo>
                  <a:lnTo>
                    <a:pt x="6275" y="34058"/>
                  </a:lnTo>
                  <a:lnTo>
                    <a:pt x="6636" y="33144"/>
                  </a:lnTo>
                  <a:lnTo>
                    <a:pt x="6876" y="31585"/>
                  </a:lnTo>
                  <a:lnTo>
                    <a:pt x="7037" y="29597"/>
                  </a:lnTo>
                  <a:lnTo>
                    <a:pt x="8094" y="28272"/>
                  </a:lnTo>
                  <a:lnTo>
                    <a:pt x="9747" y="27389"/>
                  </a:lnTo>
                  <a:lnTo>
                    <a:pt x="14117" y="26407"/>
                  </a:lnTo>
                  <a:lnTo>
                    <a:pt x="19225" y="25971"/>
                  </a:lnTo>
                  <a:lnTo>
                    <a:pt x="21916" y="24905"/>
                  </a:lnTo>
                  <a:lnTo>
                    <a:pt x="24660" y="23246"/>
                  </a:lnTo>
                  <a:lnTo>
                    <a:pt x="27438" y="21191"/>
                  </a:lnTo>
                  <a:lnTo>
                    <a:pt x="30240" y="19821"/>
                  </a:lnTo>
                  <a:lnTo>
                    <a:pt x="33058" y="18908"/>
                  </a:lnTo>
                  <a:lnTo>
                    <a:pt x="38721" y="17893"/>
                  </a:lnTo>
                  <a:lnTo>
                    <a:pt x="44403" y="17442"/>
                  </a:lnTo>
                  <a:lnTo>
                    <a:pt x="50093" y="17241"/>
                  </a:lnTo>
                  <a:lnTo>
                    <a:pt x="52940" y="17188"/>
                  </a:lnTo>
                  <a:lnTo>
                    <a:pt x="55787" y="16203"/>
                  </a:lnTo>
                  <a:lnTo>
                    <a:pt x="58635" y="14598"/>
                  </a:lnTo>
                  <a:lnTo>
                    <a:pt x="61483" y="12579"/>
                  </a:lnTo>
                  <a:lnTo>
                    <a:pt x="65281" y="11233"/>
                  </a:lnTo>
                  <a:lnTo>
                    <a:pt x="69712" y="10335"/>
                  </a:lnTo>
                  <a:lnTo>
                    <a:pt x="74565" y="9737"/>
                  </a:lnTo>
                  <a:lnTo>
                    <a:pt x="78750" y="9339"/>
                  </a:lnTo>
                  <a:lnTo>
                    <a:pt x="82489" y="9072"/>
                  </a:lnTo>
                  <a:lnTo>
                    <a:pt x="85931" y="8895"/>
                  </a:lnTo>
                  <a:lnTo>
                    <a:pt x="94821" y="8698"/>
                  </a:lnTo>
                  <a:lnTo>
                    <a:pt x="99850" y="8646"/>
                  </a:lnTo>
                  <a:lnTo>
                    <a:pt x="105101" y="7662"/>
                  </a:lnTo>
                  <a:lnTo>
                    <a:pt x="110502" y="6057"/>
                  </a:lnTo>
                  <a:lnTo>
                    <a:pt x="116001" y="4038"/>
                  </a:lnTo>
                  <a:lnTo>
                    <a:pt x="121566" y="2692"/>
                  </a:lnTo>
                  <a:lnTo>
                    <a:pt x="127176" y="1795"/>
                  </a:lnTo>
                  <a:lnTo>
                    <a:pt x="132814" y="1197"/>
                  </a:lnTo>
                  <a:lnTo>
                    <a:pt x="137523" y="1747"/>
                  </a:lnTo>
                  <a:lnTo>
                    <a:pt x="141611" y="3062"/>
                  </a:lnTo>
                  <a:lnTo>
                    <a:pt x="145287" y="4889"/>
                  </a:lnTo>
                  <a:lnTo>
                    <a:pt x="149636" y="5157"/>
                  </a:lnTo>
                  <a:lnTo>
                    <a:pt x="154434" y="4387"/>
                  </a:lnTo>
                  <a:lnTo>
                    <a:pt x="159532" y="2925"/>
                  </a:lnTo>
                  <a:lnTo>
                    <a:pt x="163880" y="1950"/>
                  </a:lnTo>
                  <a:lnTo>
                    <a:pt x="167729" y="1300"/>
                  </a:lnTo>
                  <a:lnTo>
                    <a:pt x="171244" y="867"/>
                  </a:lnTo>
                  <a:lnTo>
                    <a:pt x="174537" y="578"/>
                  </a:lnTo>
                  <a:lnTo>
                    <a:pt x="177682" y="385"/>
                  </a:lnTo>
                  <a:lnTo>
                    <a:pt x="186820" y="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SMARTInkAnnotation1466"/>
            <p:cNvSpPr/>
            <p:nvPr/>
          </p:nvSpPr>
          <p:spPr>
            <a:xfrm>
              <a:off x="2760291" y="3399108"/>
              <a:ext cx="170917" cy="42597"/>
            </a:xfrm>
            <a:custGeom>
              <a:avLst/>
              <a:gdLst/>
              <a:ahLst/>
              <a:cxnLst/>
              <a:rect l="0" t="0" r="0" b="0"/>
              <a:pathLst>
                <a:path w="170917" h="42597">
                  <a:moveTo>
                    <a:pt x="0" y="25622"/>
                  </a:moveTo>
                  <a:lnTo>
                    <a:pt x="0" y="42596"/>
                  </a:lnTo>
                  <a:lnTo>
                    <a:pt x="0" y="35340"/>
                  </a:lnTo>
                  <a:lnTo>
                    <a:pt x="950" y="34948"/>
                  </a:lnTo>
                  <a:lnTo>
                    <a:pt x="4537" y="34511"/>
                  </a:lnTo>
                  <a:lnTo>
                    <a:pt x="9296" y="34318"/>
                  </a:lnTo>
                  <a:lnTo>
                    <a:pt x="11895" y="34266"/>
                  </a:lnTo>
                  <a:lnTo>
                    <a:pt x="13627" y="33282"/>
                  </a:lnTo>
                  <a:lnTo>
                    <a:pt x="14782" y="31678"/>
                  </a:lnTo>
                  <a:lnTo>
                    <a:pt x="15552" y="29659"/>
                  </a:lnTo>
                  <a:lnTo>
                    <a:pt x="17015" y="28313"/>
                  </a:lnTo>
                  <a:lnTo>
                    <a:pt x="18940" y="27416"/>
                  </a:lnTo>
                  <a:lnTo>
                    <a:pt x="23610" y="26419"/>
                  </a:lnTo>
                  <a:lnTo>
                    <a:pt x="28851" y="25976"/>
                  </a:lnTo>
                  <a:lnTo>
                    <a:pt x="31578" y="25859"/>
                  </a:lnTo>
                  <a:lnTo>
                    <a:pt x="37141" y="25727"/>
                  </a:lnTo>
                  <a:lnTo>
                    <a:pt x="39953" y="24743"/>
                  </a:lnTo>
                  <a:lnTo>
                    <a:pt x="42777" y="23138"/>
                  </a:lnTo>
                  <a:lnTo>
                    <a:pt x="45610" y="21119"/>
                  </a:lnTo>
                  <a:lnTo>
                    <a:pt x="48448" y="19773"/>
                  </a:lnTo>
                  <a:lnTo>
                    <a:pt x="51290" y="18876"/>
                  </a:lnTo>
                  <a:lnTo>
                    <a:pt x="54134" y="18278"/>
                  </a:lnTo>
                  <a:lnTo>
                    <a:pt x="56979" y="17879"/>
                  </a:lnTo>
                  <a:lnTo>
                    <a:pt x="59825" y="17613"/>
                  </a:lnTo>
                  <a:lnTo>
                    <a:pt x="62673" y="17436"/>
                  </a:lnTo>
                  <a:lnTo>
                    <a:pt x="65520" y="16369"/>
                  </a:lnTo>
                  <a:lnTo>
                    <a:pt x="68368" y="14708"/>
                  </a:lnTo>
                  <a:lnTo>
                    <a:pt x="71216" y="12652"/>
                  </a:lnTo>
                  <a:lnTo>
                    <a:pt x="75014" y="11282"/>
                  </a:lnTo>
                  <a:lnTo>
                    <a:pt x="79445" y="10369"/>
                  </a:lnTo>
                  <a:lnTo>
                    <a:pt x="84298" y="9759"/>
                  </a:lnTo>
                  <a:lnTo>
                    <a:pt x="88483" y="9353"/>
                  </a:lnTo>
                  <a:lnTo>
                    <a:pt x="92222" y="9082"/>
                  </a:lnTo>
                  <a:lnTo>
                    <a:pt x="95665" y="8902"/>
                  </a:lnTo>
                  <a:lnTo>
                    <a:pt x="102022" y="8701"/>
                  </a:lnTo>
                  <a:lnTo>
                    <a:pt x="116724" y="8562"/>
                  </a:lnTo>
                  <a:lnTo>
                    <a:pt x="148127" y="8541"/>
                  </a:lnTo>
                  <a:lnTo>
                    <a:pt x="150975" y="7592"/>
                  </a:lnTo>
                  <a:lnTo>
                    <a:pt x="153824" y="6011"/>
                  </a:lnTo>
                  <a:lnTo>
                    <a:pt x="156673" y="4007"/>
                  </a:lnTo>
                  <a:lnTo>
                    <a:pt x="159522" y="2672"/>
                  </a:lnTo>
                  <a:lnTo>
                    <a:pt x="162371" y="1781"/>
                  </a:lnTo>
                  <a:lnTo>
                    <a:pt x="170916" y="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SMARTInkAnnotation1467"/>
            <p:cNvSpPr/>
            <p:nvPr/>
          </p:nvSpPr>
          <p:spPr>
            <a:xfrm>
              <a:off x="2768837" y="3715106"/>
              <a:ext cx="213646" cy="34162"/>
            </a:xfrm>
            <a:custGeom>
              <a:avLst/>
              <a:gdLst/>
              <a:ahLst/>
              <a:cxnLst/>
              <a:rect l="0" t="0" r="0" b="0"/>
              <a:pathLst>
                <a:path w="213646" h="34162">
                  <a:moveTo>
                    <a:pt x="0" y="0"/>
                  </a:moveTo>
                  <a:lnTo>
                    <a:pt x="0" y="4534"/>
                  </a:lnTo>
                  <a:lnTo>
                    <a:pt x="950" y="6818"/>
                  </a:lnTo>
                  <a:lnTo>
                    <a:pt x="2532" y="9290"/>
                  </a:lnTo>
                  <a:lnTo>
                    <a:pt x="7358" y="15542"/>
                  </a:lnTo>
                  <a:lnTo>
                    <a:pt x="8704" y="17003"/>
                  </a:lnTo>
                  <a:lnTo>
                    <a:pt x="15134" y="23595"/>
                  </a:lnTo>
                  <a:lnTo>
                    <a:pt x="24067" y="32583"/>
                  </a:lnTo>
                  <a:lnTo>
                    <a:pt x="25540" y="33109"/>
                  </a:lnTo>
                  <a:lnTo>
                    <a:pt x="32150" y="33849"/>
                  </a:lnTo>
                  <a:lnTo>
                    <a:pt x="37394" y="34023"/>
                  </a:lnTo>
                  <a:lnTo>
                    <a:pt x="51323" y="34143"/>
                  </a:lnTo>
                  <a:lnTo>
                    <a:pt x="84299" y="34161"/>
                  </a:lnTo>
                  <a:lnTo>
                    <a:pt x="87534" y="33212"/>
                  </a:lnTo>
                  <a:lnTo>
                    <a:pt x="89690" y="31631"/>
                  </a:lnTo>
                  <a:lnTo>
                    <a:pt x="91129" y="29627"/>
                  </a:lnTo>
                  <a:lnTo>
                    <a:pt x="93986" y="28292"/>
                  </a:lnTo>
                  <a:lnTo>
                    <a:pt x="97790" y="27402"/>
                  </a:lnTo>
                  <a:lnTo>
                    <a:pt x="102225" y="26808"/>
                  </a:lnTo>
                  <a:lnTo>
                    <a:pt x="107081" y="26412"/>
                  </a:lnTo>
                  <a:lnTo>
                    <a:pt x="112218" y="26149"/>
                  </a:lnTo>
                  <a:lnTo>
                    <a:pt x="125988" y="25777"/>
                  </a:lnTo>
                  <a:lnTo>
                    <a:pt x="143684" y="25652"/>
                  </a:lnTo>
                  <a:lnTo>
                    <a:pt x="148013" y="24692"/>
                  </a:lnTo>
                  <a:lnTo>
                    <a:pt x="151849" y="23104"/>
                  </a:lnTo>
                  <a:lnTo>
                    <a:pt x="155356" y="21096"/>
                  </a:lnTo>
                  <a:lnTo>
                    <a:pt x="158644" y="19758"/>
                  </a:lnTo>
                  <a:lnTo>
                    <a:pt x="161785" y="18865"/>
                  </a:lnTo>
                  <a:lnTo>
                    <a:pt x="164829" y="18270"/>
                  </a:lnTo>
                  <a:lnTo>
                    <a:pt x="168757" y="18823"/>
                  </a:lnTo>
                  <a:lnTo>
                    <a:pt x="173275" y="20140"/>
                  </a:lnTo>
                  <a:lnTo>
                    <a:pt x="178186" y="21967"/>
                  </a:lnTo>
                  <a:lnTo>
                    <a:pt x="183359" y="23185"/>
                  </a:lnTo>
                  <a:lnTo>
                    <a:pt x="188707" y="23997"/>
                  </a:lnTo>
                  <a:lnTo>
                    <a:pt x="194171" y="24538"/>
                  </a:lnTo>
                  <a:lnTo>
                    <a:pt x="198763" y="24899"/>
                  </a:lnTo>
                  <a:lnTo>
                    <a:pt x="202774" y="25140"/>
                  </a:lnTo>
                  <a:lnTo>
                    <a:pt x="213645" y="25621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SMARTInkAnnotation1468"/>
            <p:cNvSpPr/>
            <p:nvPr/>
          </p:nvSpPr>
          <p:spPr>
            <a:xfrm>
              <a:off x="2785929" y="3996941"/>
              <a:ext cx="170917" cy="42670"/>
            </a:xfrm>
            <a:custGeom>
              <a:avLst/>
              <a:gdLst/>
              <a:ahLst/>
              <a:cxnLst/>
              <a:rect l="0" t="0" r="0" b="0"/>
              <a:pathLst>
                <a:path w="170917" h="42670">
                  <a:moveTo>
                    <a:pt x="0" y="17081"/>
                  </a:moveTo>
                  <a:lnTo>
                    <a:pt x="12730" y="29804"/>
                  </a:lnTo>
                  <a:lnTo>
                    <a:pt x="15134" y="31257"/>
                  </a:lnTo>
                  <a:lnTo>
                    <a:pt x="17686" y="32225"/>
                  </a:lnTo>
                  <a:lnTo>
                    <a:pt x="20336" y="32871"/>
                  </a:lnTo>
                  <a:lnTo>
                    <a:pt x="23053" y="34251"/>
                  </a:lnTo>
                  <a:lnTo>
                    <a:pt x="25814" y="36119"/>
                  </a:lnTo>
                  <a:lnTo>
                    <a:pt x="28603" y="38314"/>
                  </a:lnTo>
                  <a:lnTo>
                    <a:pt x="31413" y="39777"/>
                  </a:lnTo>
                  <a:lnTo>
                    <a:pt x="34235" y="40752"/>
                  </a:lnTo>
                  <a:lnTo>
                    <a:pt x="37066" y="41402"/>
                  </a:lnTo>
                  <a:lnTo>
                    <a:pt x="39903" y="41836"/>
                  </a:lnTo>
                  <a:lnTo>
                    <a:pt x="42744" y="42125"/>
                  </a:lnTo>
                  <a:lnTo>
                    <a:pt x="45588" y="42317"/>
                  </a:lnTo>
                  <a:lnTo>
                    <a:pt x="49382" y="42446"/>
                  </a:lnTo>
                  <a:lnTo>
                    <a:pt x="66586" y="42652"/>
                  </a:lnTo>
                  <a:lnTo>
                    <a:pt x="70028" y="42669"/>
                  </a:lnTo>
                  <a:lnTo>
                    <a:pt x="73272" y="41731"/>
                  </a:lnTo>
                  <a:lnTo>
                    <a:pt x="76384" y="40157"/>
                  </a:lnTo>
                  <a:lnTo>
                    <a:pt x="79409" y="38159"/>
                  </a:lnTo>
                  <a:lnTo>
                    <a:pt x="83325" y="36827"/>
                  </a:lnTo>
                  <a:lnTo>
                    <a:pt x="87834" y="35938"/>
                  </a:lnTo>
                  <a:lnTo>
                    <a:pt x="92739" y="35346"/>
                  </a:lnTo>
                  <a:lnTo>
                    <a:pt x="97908" y="34003"/>
                  </a:lnTo>
                  <a:lnTo>
                    <a:pt x="103253" y="32158"/>
                  </a:lnTo>
                  <a:lnTo>
                    <a:pt x="108716" y="29979"/>
                  </a:lnTo>
                  <a:lnTo>
                    <a:pt x="113307" y="27578"/>
                  </a:lnTo>
                  <a:lnTo>
                    <a:pt x="117317" y="25028"/>
                  </a:lnTo>
                  <a:lnTo>
                    <a:pt x="120940" y="22379"/>
                  </a:lnTo>
                  <a:lnTo>
                    <a:pt x="125255" y="20613"/>
                  </a:lnTo>
                  <a:lnTo>
                    <a:pt x="130030" y="19436"/>
                  </a:lnTo>
                  <a:lnTo>
                    <a:pt x="135113" y="18651"/>
                  </a:lnTo>
                  <a:lnTo>
                    <a:pt x="139451" y="17179"/>
                  </a:lnTo>
                  <a:lnTo>
                    <a:pt x="143293" y="15248"/>
                  </a:lnTo>
                  <a:lnTo>
                    <a:pt x="146803" y="13013"/>
                  </a:lnTo>
                  <a:lnTo>
                    <a:pt x="151043" y="10573"/>
                  </a:lnTo>
                  <a:lnTo>
                    <a:pt x="170916" y="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SMARTInkAnnotation1469"/>
            <p:cNvSpPr/>
            <p:nvPr/>
          </p:nvSpPr>
          <p:spPr>
            <a:xfrm>
              <a:off x="3025212" y="2194912"/>
              <a:ext cx="213645" cy="349680"/>
            </a:xfrm>
            <a:custGeom>
              <a:avLst/>
              <a:gdLst/>
              <a:ahLst/>
              <a:cxnLst/>
              <a:rect l="0" t="0" r="0" b="0"/>
              <a:pathLst>
                <a:path w="213645" h="349680">
                  <a:moveTo>
                    <a:pt x="119640" y="34152"/>
                  </a:moveTo>
                  <a:lnTo>
                    <a:pt x="106910" y="46874"/>
                  </a:lnTo>
                  <a:lnTo>
                    <a:pt x="105456" y="49276"/>
                  </a:lnTo>
                  <a:lnTo>
                    <a:pt x="102460" y="57190"/>
                  </a:lnTo>
                  <a:lnTo>
                    <a:pt x="96931" y="65545"/>
                  </a:lnTo>
                  <a:lnTo>
                    <a:pt x="95304" y="71195"/>
                  </a:lnTo>
                  <a:lnTo>
                    <a:pt x="94388" y="79711"/>
                  </a:lnTo>
                  <a:lnTo>
                    <a:pt x="91642" y="87929"/>
                  </a:lnTo>
                  <a:lnTo>
                    <a:pt x="88206" y="97909"/>
                  </a:lnTo>
                  <a:lnTo>
                    <a:pt x="86679" y="108670"/>
                  </a:lnTo>
                  <a:lnTo>
                    <a:pt x="83468" y="117248"/>
                  </a:lnTo>
                  <a:lnTo>
                    <a:pt x="78876" y="125173"/>
                  </a:lnTo>
                  <a:lnTo>
                    <a:pt x="73670" y="135022"/>
                  </a:lnTo>
                  <a:lnTo>
                    <a:pt x="65400" y="151236"/>
                  </a:lnTo>
                  <a:lnTo>
                    <a:pt x="63540" y="156808"/>
                  </a:lnTo>
                  <a:lnTo>
                    <a:pt x="62300" y="162421"/>
                  </a:lnTo>
                  <a:lnTo>
                    <a:pt x="61473" y="168060"/>
                  </a:lnTo>
                  <a:lnTo>
                    <a:pt x="59973" y="173718"/>
                  </a:lnTo>
                  <a:lnTo>
                    <a:pt x="58023" y="179387"/>
                  </a:lnTo>
                  <a:lnTo>
                    <a:pt x="55773" y="185065"/>
                  </a:lnTo>
                  <a:lnTo>
                    <a:pt x="53324" y="190748"/>
                  </a:lnTo>
                  <a:lnTo>
                    <a:pt x="48070" y="202123"/>
                  </a:lnTo>
                  <a:lnTo>
                    <a:pt x="46289" y="207814"/>
                  </a:lnTo>
                  <a:lnTo>
                    <a:pt x="45102" y="213506"/>
                  </a:lnTo>
                  <a:lnTo>
                    <a:pt x="44311" y="219198"/>
                  </a:lnTo>
                  <a:lnTo>
                    <a:pt x="40899" y="228053"/>
                  </a:lnTo>
                  <a:lnTo>
                    <a:pt x="36218" y="235152"/>
                  </a:lnTo>
                  <a:lnTo>
                    <a:pt x="30972" y="241470"/>
                  </a:lnTo>
                  <a:lnTo>
                    <a:pt x="29194" y="245432"/>
                  </a:lnTo>
                  <a:lnTo>
                    <a:pt x="27217" y="254896"/>
                  </a:lnTo>
                  <a:lnTo>
                    <a:pt x="23807" y="262898"/>
                  </a:lnTo>
                  <a:lnTo>
                    <a:pt x="20076" y="269617"/>
                  </a:lnTo>
                  <a:lnTo>
                    <a:pt x="18417" y="275767"/>
                  </a:lnTo>
                  <a:lnTo>
                    <a:pt x="17026" y="277786"/>
                  </a:lnTo>
                  <a:lnTo>
                    <a:pt x="15148" y="279133"/>
                  </a:lnTo>
                  <a:lnTo>
                    <a:pt x="12947" y="280030"/>
                  </a:lnTo>
                  <a:lnTo>
                    <a:pt x="11479" y="281577"/>
                  </a:lnTo>
                  <a:lnTo>
                    <a:pt x="10501" y="283558"/>
                  </a:lnTo>
                  <a:lnTo>
                    <a:pt x="8931" y="289021"/>
                  </a:lnTo>
                  <a:lnTo>
                    <a:pt x="7853" y="289469"/>
                  </a:lnTo>
                  <a:lnTo>
                    <a:pt x="1221" y="290248"/>
                  </a:lnTo>
                  <a:lnTo>
                    <a:pt x="814" y="289338"/>
                  </a:lnTo>
                  <a:lnTo>
                    <a:pt x="160" y="281060"/>
                  </a:lnTo>
                  <a:lnTo>
                    <a:pt x="31" y="270287"/>
                  </a:lnTo>
                  <a:lnTo>
                    <a:pt x="0" y="232090"/>
                  </a:lnTo>
                  <a:lnTo>
                    <a:pt x="2531" y="221447"/>
                  </a:lnTo>
                  <a:lnTo>
                    <a:pt x="5872" y="211339"/>
                  </a:lnTo>
                  <a:lnTo>
                    <a:pt x="7357" y="203684"/>
                  </a:lnTo>
                  <a:lnTo>
                    <a:pt x="8017" y="194587"/>
                  </a:lnTo>
                  <a:lnTo>
                    <a:pt x="8193" y="189505"/>
                  </a:lnTo>
                  <a:lnTo>
                    <a:pt x="10921" y="178796"/>
                  </a:lnTo>
                  <a:lnTo>
                    <a:pt x="12977" y="173284"/>
                  </a:lnTo>
                  <a:lnTo>
                    <a:pt x="20408" y="151924"/>
                  </a:lnTo>
                  <a:lnTo>
                    <a:pt x="22151" y="145879"/>
                  </a:lnTo>
                  <a:lnTo>
                    <a:pt x="24087" y="136633"/>
                  </a:lnTo>
                  <a:lnTo>
                    <a:pt x="24948" y="126829"/>
                  </a:lnTo>
                  <a:lnTo>
                    <a:pt x="25178" y="121558"/>
                  </a:lnTo>
                  <a:lnTo>
                    <a:pt x="27964" y="110640"/>
                  </a:lnTo>
                  <a:lnTo>
                    <a:pt x="30037" y="105072"/>
                  </a:lnTo>
                  <a:lnTo>
                    <a:pt x="32368" y="99462"/>
                  </a:lnTo>
                  <a:lnTo>
                    <a:pt x="34872" y="93823"/>
                  </a:lnTo>
                  <a:lnTo>
                    <a:pt x="40186" y="82498"/>
                  </a:lnTo>
                  <a:lnTo>
                    <a:pt x="45713" y="71138"/>
                  </a:lnTo>
                  <a:lnTo>
                    <a:pt x="51334" y="62294"/>
                  </a:lnTo>
                  <a:lnTo>
                    <a:pt x="56998" y="55199"/>
                  </a:lnTo>
                  <a:lnTo>
                    <a:pt x="62680" y="48884"/>
                  </a:lnTo>
                  <a:lnTo>
                    <a:pt x="64576" y="45871"/>
                  </a:lnTo>
                  <a:lnTo>
                    <a:pt x="68192" y="37097"/>
                  </a:lnTo>
                  <a:lnTo>
                    <a:pt x="74855" y="28487"/>
                  </a:lnTo>
                  <a:lnTo>
                    <a:pt x="80112" y="22777"/>
                  </a:lnTo>
                  <a:lnTo>
                    <a:pt x="81894" y="19926"/>
                  </a:lnTo>
                  <a:lnTo>
                    <a:pt x="83873" y="14228"/>
                  </a:lnTo>
                  <a:lnTo>
                    <a:pt x="85351" y="12328"/>
                  </a:lnTo>
                  <a:lnTo>
                    <a:pt x="87285" y="11062"/>
                  </a:lnTo>
                  <a:lnTo>
                    <a:pt x="89524" y="10218"/>
                  </a:lnTo>
                  <a:lnTo>
                    <a:pt x="91017" y="8707"/>
                  </a:lnTo>
                  <a:lnTo>
                    <a:pt x="92012" y="6750"/>
                  </a:lnTo>
                  <a:lnTo>
                    <a:pt x="93610" y="1325"/>
                  </a:lnTo>
                  <a:lnTo>
                    <a:pt x="94690" y="880"/>
                  </a:lnTo>
                  <a:lnTo>
                    <a:pt x="101326" y="107"/>
                  </a:lnTo>
                  <a:lnTo>
                    <a:pt x="106723" y="24"/>
                  </a:lnTo>
                  <a:lnTo>
                    <a:pt x="109799" y="0"/>
                  </a:lnTo>
                  <a:lnTo>
                    <a:pt x="115247" y="4526"/>
                  </a:lnTo>
                  <a:lnTo>
                    <a:pt x="121594" y="10533"/>
                  </a:lnTo>
                  <a:lnTo>
                    <a:pt x="123792" y="12713"/>
                  </a:lnTo>
                  <a:lnTo>
                    <a:pt x="125256" y="15114"/>
                  </a:lnTo>
                  <a:lnTo>
                    <a:pt x="128267" y="23977"/>
                  </a:lnTo>
                  <a:lnTo>
                    <a:pt x="132337" y="33109"/>
                  </a:lnTo>
                  <a:lnTo>
                    <a:pt x="134778" y="40963"/>
                  </a:lnTo>
                  <a:lnTo>
                    <a:pt x="136813" y="48566"/>
                  </a:lnTo>
                  <a:lnTo>
                    <a:pt x="140883" y="58272"/>
                  </a:lnTo>
                  <a:lnTo>
                    <a:pt x="143324" y="68911"/>
                  </a:lnTo>
                  <a:lnTo>
                    <a:pt x="143975" y="74406"/>
                  </a:lnTo>
                  <a:lnTo>
                    <a:pt x="145359" y="79966"/>
                  </a:lnTo>
                  <a:lnTo>
                    <a:pt x="147231" y="85571"/>
                  </a:lnTo>
                  <a:lnTo>
                    <a:pt x="149429" y="91206"/>
                  </a:lnTo>
                  <a:lnTo>
                    <a:pt x="150894" y="96860"/>
                  </a:lnTo>
                  <a:lnTo>
                    <a:pt x="151870" y="102528"/>
                  </a:lnTo>
                  <a:lnTo>
                    <a:pt x="152521" y="108204"/>
                  </a:lnTo>
                  <a:lnTo>
                    <a:pt x="153905" y="113886"/>
                  </a:lnTo>
                  <a:lnTo>
                    <a:pt x="155777" y="119572"/>
                  </a:lnTo>
                  <a:lnTo>
                    <a:pt x="157974" y="125260"/>
                  </a:lnTo>
                  <a:lnTo>
                    <a:pt x="160389" y="130950"/>
                  </a:lnTo>
                  <a:lnTo>
                    <a:pt x="165604" y="142334"/>
                  </a:lnTo>
                  <a:lnTo>
                    <a:pt x="167374" y="148027"/>
                  </a:lnTo>
                  <a:lnTo>
                    <a:pt x="168554" y="153719"/>
                  </a:lnTo>
                  <a:lnTo>
                    <a:pt x="169341" y="159413"/>
                  </a:lnTo>
                  <a:lnTo>
                    <a:pt x="170815" y="165106"/>
                  </a:lnTo>
                  <a:lnTo>
                    <a:pt x="172748" y="170800"/>
                  </a:lnTo>
                  <a:lnTo>
                    <a:pt x="174985" y="176493"/>
                  </a:lnTo>
                  <a:lnTo>
                    <a:pt x="176477" y="182187"/>
                  </a:lnTo>
                  <a:lnTo>
                    <a:pt x="177472" y="187880"/>
                  </a:lnTo>
                  <a:lnTo>
                    <a:pt x="178135" y="193574"/>
                  </a:lnTo>
                  <a:lnTo>
                    <a:pt x="179526" y="200216"/>
                  </a:lnTo>
                  <a:lnTo>
                    <a:pt x="181403" y="207491"/>
                  </a:lnTo>
                  <a:lnTo>
                    <a:pt x="183604" y="215189"/>
                  </a:lnTo>
                  <a:lnTo>
                    <a:pt x="185072" y="222218"/>
                  </a:lnTo>
                  <a:lnTo>
                    <a:pt x="186050" y="228802"/>
                  </a:lnTo>
                  <a:lnTo>
                    <a:pt x="186702" y="235089"/>
                  </a:lnTo>
                  <a:lnTo>
                    <a:pt x="189959" y="244605"/>
                  </a:lnTo>
                  <a:lnTo>
                    <a:pt x="192157" y="248471"/>
                  </a:lnTo>
                  <a:lnTo>
                    <a:pt x="194598" y="257828"/>
                  </a:lnTo>
                  <a:lnTo>
                    <a:pt x="196634" y="268313"/>
                  </a:lnTo>
                  <a:lnTo>
                    <a:pt x="198506" y="273766"/>
                  </a:lnTo>
                  <a:lnTo>
                    <a:pt x="202168" y="283937"/>
                  </a:lnTo>
                  <a:lnTo>
                    <a:pt x="203796" y="291621"/>
                  </a:lnTo>
                  <a:lnTo>
                    <a:pt x="204520" y="300729"/>
                  </a:lnTo>
                  <a:lnTo>
                    <a:pt x="204841" y="310155"/>
                  </a:lnTo>
                  <a:lnTo>
                    <a:pt x="204984" y="317507"/>
                  </a:lnTo>
                  <a:lnTo>
                    <a:pt x="205971" y="320796"/>
                  </a:lnTo>
                  <a:lnTo>
                    <a:pt x="212446" y="331264"/>
                  </a:lnTo>
                  <a:lnTo>
                    <a:pt x="213112" y="334797"/>
                  </a:lnTo>
                  <a:lnTo>
                    <a:pt x="213539" y="344797"/>
                  </a:lnTo>
                  <a:lnTo>
                    <a:pt x="213634" y="349679"/>
                  </a:lnTo>
                  <a:lnTo>
                    <a:pt x="213644" y="333068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SMARTInkAnnotation1470"/>
            <p:cNvSpPr/>
            <p:nvPr/>
          </p:nvSpPr>
          <p:spPr>
            <a:xfrm>
              <a:off x="3093580" y="2382792"/>
              <a:ext cx="51273" cy="25620"/>
            </a:xfrm>
            <a:custGeom>
              <a:avLst/>
              <a:gdLst/>
              <a:ahLst/>
              <a:cxnLst/>
              <a:rect l="0" t="0" r="0" b="0"/>
              <a:pathLst>
                <a:path w="51273" h="25620">
                  <a:moveTo>
                    <a:pt x="8543" y="17081"/>
                  </a:moveTo>
                  <a:lnTo>
                    <a:pt x="1185" y="17081"/>
                  </a:lnTo>
                  <a:lnTo>
                    <a:pt x="789" y="18030"/>
                  </a:lnTo>
                  <a:lnTo>
                    <a:pt x="525" y="19611"/>
                  </a:lnTo>
                  <a:lnTo>
                    <a:pt x="0" y="25590"/>
                  </a:lnTo>
                  <a:lnTo>
                    <a:pt x="11892" y="25619"/>
                  </a:lnTo>
                  <a:lnTo>
                    <a:pt x="13625" y="24671"/>
                  </a:lnTo>
                  <a:lnTo>
                    <a:pt x="14779" y="23090"/>
                  </a:lnTo>
                  <a:lnTo>
                    <a:pt x="15549" y="21087"/>
                  </a:lnTo>
                  <a:lnTo>
                    <a:pt x="17012" y="19751"/>
                  </a:lnTo>
                  <a:lnTo>
                    <a:pt x="18937" y="18861"/>
                  </a:lnTo>
                  <a:lnTo>
                    <a:pt x="21169" y="18268"/>
                  </a:lnTo>
                  <a:lnTo>
                    <a:pt x="23607" y="16923"/>
                  </a:lnTo>
                  <a:lnTo>
                    <a:pt x="26182" y="15078"/>
                  </a:lnTo>
                  <a:lnTo>
                    <a:pt x="28848" y="12899"/>
                  </a:lnTo>
                  <a:lnTo>
                    <a:pt x="32525" y="10497"/>
                  </a:lnTo>
                  <a:lnTo>
                    <a:pt x="36875" y="7947"/>
                  </a:lnTo>
                  <a:lnTo>
                    <a:pt x="51272" y="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SMARTInkAnnotation1471"/>
            <p:cNvSpPr/>
            <p:nvPr/>
          </p:nvSpPr>
          <p:spPr>
            <a:xfrm>
              <a:off x="3273040" y="2229065"/>
              <a:ext cx="196544" cy="367228"/>
            </a:xfrm>
            <a:custGeom>
              <a:avLst/>
              <a:gdLst/>
              <a:ahLst/>
              <a:cxnLst/>
              <a:rect l="0" t="0" r="0" b="0"/>
              <a:pathLst>
                <a:path w="196544" h="367228">
                  <a:moveTo>
                    <a:pt x="68365" y="25620"/>
                  </a:moveTo>
                  <a:lnTo>
                    <a:pt x="68365" y="37507"/>
                  </a:lnTo>
                  <a:lnTo>
                    <a:pt x="67416" y="40187"/>
                  </a:lnTo>
                  <a:lnTo>
                    <a:pt x="61601" y="48777"/>
                  </a:lnTo>
                  <a:lnTo>
                    <a:pt x="61007" y="49598"/>
                  </a:lnTo>
                  <a:lnTo>
                    <a:pt x="60348" y="53041"/>
                  </a:lnTo>
                  <a:lnTo>
                    <a:pt x="60172" y="55288"/>
                  </a:lnTo>
                  <a:lnTo>
                    <a:pt x="57444" y="62846"/>
                  </a:lnTo>
                  <a:lnTo>
                    <a:pt x="54016" y="71582"/>
                  </a:lnTo>
                  <a:lnTo>
                    <a:pt x="51137" y="82784"/>
                  </a:lnTo>
                  <a:lnTo>
                    <a:pt x="47098" y="92463"/>
                  </a:lnTo>
                  <a:lnTo>
                    <a:pt x="44671" y="100561"/>
                  </a:lnTo>
                  <a:lnTo>
                    <a:pt x="42641" y="108272"/>
                  </a:lnTo>
                  <a:lnTo>
                    <a:pt x="38575" y="118025"/>
                  </a:lnTo>
                  <a:lnTo>
                    <a:pt x="36135" y="128686"/>
                  </a:lnTo>
                  <a:lnTo>
                    <a:pt x="35050" y="139751"/>
                  </a:lnTo>
                  <a:lnTo>
                    <a:pt x="34568" y="150995"/>
                  </a:lnTo>
                  <a:lnTo>
                    <a:pt x="31821" y="162318"/>
                  </a:lnTo>
                  <a:lnTo>
                    <a:pt x="28385" y="173677"/>
                  </a:lnTo>
                  <a:lnTo>
                    <a:pt x="26859" y="185052"/>
                  </a:lnTo>
                  <a:lnTo>
                    <a:pt x="25501" y="191691"/>
                  </a:lnTo>
                  <a:lnTo>
                    <a:pt x="23648" y="198964"/>
                  </a:lnTo>
                  <a:lnTo>
                    <a:pt x="21462" y="206660"/>
                  </a:lnTo>
                  <a:lnTo>
                    <a:pt x="20005" y="213688"/>
                  </a:lnTo>
                  <a:lnTo>
                    <a:pt x="19033" y="220271"/>
                  </a:lnTo>
                  <a:lnTo>
                    <a:pt x="18386" y="226558"/>
                  </a:lnTo>
                  <a:lnTo>
                    <a:pt x="17005" y="232647"/>
                  </a:lnTo>
                  <a:lnTo>
                    <a:pt x="15134" y="238605"/>
                  </a:lnTo>
                  <a:lnTo>
                    <a:pt x="12938" y="244474"/>
                  </a:lnTo>
                  <a:lnTo>
                    <a:pt x="11474" y="250285"/>
                  </a:lnTo>
                  <a:lnTo>
                    <a:pt x="10497" y="256057"/>
                  </a:lnTo>
                  <a:lnTo>
                    <a:pt x="9413" y="267530"/>
                  </a:lnTo>
                  <a:lnTo>
                    <a:pt x="8931" y="278956"/>
                  </a:lnTo>
                  <a:lnTo>
                    <a:pt x="7853" y="283711"/>
                  </a:lnTo>
                  <a:lnTo>
                    <a:pt x="2748" y="294938"/>
                  </a:lnTo>
                  <a:lnTo>
                    <a:pt x="814" y="304274"/>
                  </a:lnTo>
                  <a:lnTo>
                    <a:pt x="21" y="315654"/>
                  </a:lnTo>
                  <a:lnTo>
                    <a:pt x="9" y="315844"/>
                  </a:lnTo>
                  <a:lnTo>
                    <a:pt x="0" y="304095"/>
                  </a:lnTo>
                  <a:lnTo>
                    <a:pt x="2531" y="296156"/>
                  </a:lnTo>
                  <a:lnTo>
                    <a:pt x="5872" y="286302"/>
                  </a:lnTo>
                  <a:lnTo>
                    <a:pt x="7357" y="275595"/>
                  </a:lnTo>
                  <a:lnTo>
                    <a:pt x="8017" y="264511"/>
                  </a:lnTo>
                  <a:lnTo>
                    <a:pt x="8310" y="252309"/>
                  </a:lnTo>
                  <a:lnTo>
                    <a:pt x="8536" y="195090"/>
                  </a:lnTo>
                  <a:lnTo>
                    <a:pt x="9488" y="186996"/>
                  </a:lnTo>
                  <a:lnTo>
                    <a:pt x="11073" y="178753"/>
                  </a:lnTo>
                  <a:lnTo>
                    <a:pt x="13079" y="170411"/>
                  </a:lnTo>
                  <a:lnTo>
                    <a:pt x="14416" y="162952"/>
                  </a:lnTo>
                  <a:lnTo>
                    <a:pt x="15307" y="156081"/>
                  </a:lnTo>
                  <a:lnTo>
                    <a:pt x="15902" y="149603"/>
                  </a:lnTo>
                  <a:lnTo>
                    <a:pt x="16298" y="142437"/>
                  </a:lnTo>
                  <a:lnTo>
                    <a:pt x="16738" y="126883"/>
                  </a:lnTo>
                  <a:lnTo>
                    <a:pt x="16986" y="106656"/>
                  </a:lnTo>
                  <a:lnTo>
                    <a:pt x="17971" y="100521"/>
                  </a:lnTo>
                  <a:lnTo>
                    <a:pt x="19576" y="94533"/>
                  </a:lnTo>
                  <a:lnTo>
                    <a:pt x="21596" y="88643"/>
                  </a:lnTo>
                  <a:lnTo>
                    <a:pt x="22943" y="82818"/>
                  </a:lnTo>
                  <a:lnTo>
                    <a:pt x="23841" y="77037"/>
                  </a:lnTo>
                  <a:lnTo>
                    <a:pt x="24439" y="71285"/>
                  </a:lnTo>
                  <a:lnTo>
                    <a:pt x="25104" y="59833"/>
                  </a:lnTo>
                  <a:lnTo>
                    <a:pt x="25282" y="54123"/>
                  </a:lnTo>
                  <a:lnTo>
                    <a:pt x="26350" y="49366"/>
                  </a:lnTo>
                  <a:lnTo>
                    <a:pt x="31439" y="38139"/>
                  </a:lnTo>
                  <a:lnTo>
                    <a:pt x="33370" y="28802"/>
                  </a:lnTo>
                  <a:lnTo>
                    <a:pt x="33941" y="20026"/>
                  </a:lnTo>
                  <a:lnTo>
                    <a:pt x="34134" y="8559"/>
                  </a:lnTo>
                  <a:lnTo>
                    <a:pt x="34150" y="5705"/>
                  </a:lnTo>
                  <a:lnTo>
                    <a:pt x="35111" y="3803"/>
                  </a:lnTo>
                  <a:lnTo>
                    <a:pt x="36701" y="2535"/>
                  </a:lnTo>
                  <a:lnTo>
                    <a:pt x="42624" y="43"/>
                  </a:lnTo>
                  <a:lnTo>
                    <a:pt x="51425" y="1"/>
                  </a:lnTo>
                  <a:lnTo>
                    <a:pt x="55456" y="0"/>
                  </a:lnTo>
                  <a:lnTo>
                    <a:pt x="56911" y="948"/>
                  </a:lnTo>
                  <a:lnTo>
                    <a:pt x="57880" y="2529"/>
                  </a:lnTo>
                  <a:lnTo>
                    <a:pt x="58527" y="4533"/>
                  </a:lnTo>
                  <a:lnTo>
                    <a:pt x="61777" y="9289"/>
                  </a:lnTo>
                  <a:lnTo>
                    <a:pt x="63973" y="11886"/>
                  </a:lnTo>
                  <a:lnTo>
                    <a:pt x="65437" y="14566"/>
                  </a:lnTo>
                  <a:lnTo>
                    <a:pt x="68448" y="23821"/>
                  </a:lnTo>
                  <a:lnTo>
                    <a:pt x="72517" y="33045"/>
                  </a:lnTo>
                  <a:lnTo>
                    <a:pt x="77490" y="40940"/>
                  </a:lnTo>
                  <a:lnTo>
                    <a:pt x="80146" y="44374"/>
                  </a:lnTo>
                  <a:lnTo>
                    <a:pt x="81916" y="48561"/>
                  </a:lnTo>
                  <a:lnTo>
                    <a:pt x="83883" y="58274"/>
                  </a:lnTo>
                  <a:lnTo>
                    <a:pt x="87290" y="68918"/>
                  </a:lnTo>
                  <a:lnTo>
                    <a:pt x="91969" y="79974"/>
                  </a:lnTo>
                  <a:lnTo>
                    <a:pt x="97213" y="91214"/>
                  </a:lnTo>
                  <a:lnTo>
                    <a:pt x="98992" y="97818"/>
                  </a:lnTo>
                  <a:lnTo>
                    <a:pt x="100177" y="105067"/>
                  </a:lnTo>
                  <a:lnTo>
                    <a:pt x="100968" y="112746"/>
                  </a:lnTo>
                  <a:lnTo>
                    <a:pt x="102444" y="119764"/>
                  </a:lnTo>
                  <a:lnTo>
                    <a:pt x="104378" y="126340"/>
                  </a:lnTo>
                  <a:lnTo>
                    <a:pt x="111636" y="147194"/>
                  </a:lnTo>
                  <a:lnTo>
                    <a:pt x="114304" y="155065"/>
                  </a:lnTo>
                  <a:lnTo>
                    <a:pt x="117032" y="162211"/>
                  </a:lnTo>
                  <a:lnTo>
                    <a:pt x="119801" y="168872"/>
                  </a:lnTo>
                  <a:lnTo>
                    <a:pt x="122596" y="175211"/>
                  </a:lnTo>
                  <a:lnTo>
                    <a:pt x="125408" y="182284"/>
                  </a:lnTo>
                  <a:lnTo>
                    <a:pt x="131066" y="197734"/>
                  </a:lnTo>
                  <a:lnTo>
                    <a:pt x="139590" y="222437"/>
                  </a:lnTo>
                  <a:lnTo>
                    <a:pt x="142436" y="229900"/>
                  </a:lnTo>
                  <a:lnTo>
                    <a:pt x="145282" y="236773"/>
                  </a:lnTo>
                  <a:lnTo>
                    <a:pt x="148129" y="243253"/>
                  </a:lnTo>
                  <a:lnTo>
                    <a:pt x="150027" y="249471"/>
                  </a:lnTo>
                  <a:lnTo>
                    <a:pt x="151293" y="255514"/>
                  </a:lnTo>
                  <a:lnTo>
                    <a:pt x="152136" y="261440"/>
                  </a:lnTo>
                  <a:lnTo>
                    <a:pt x="153648" y="267289"/>
                  </a:lnTo>
                  <a:lnTo>
                    <a:pt x="155606" y="273086"/>
                  </a:lnTo>
                  <a:lnTo>
                    <a:pt x="157860" y="278849"/>
                  </a:lnTo>
                  <a:lnTo>
                    <a:pt x="160365" y="290313"/>
                  </a:lnTo>
                  <a:lnTo>
                    <a:pt x="161033" y="296027"/>
                  </a:lnTo>
                  <a:lnTo>
                    <a:pt x="164308" y="304907"/>
                  </a:lnTo>
                  <a:lnTo>
                    <a:pt x="168928" y="312965"/>
                  </a:lnTo>
                  <a:lnTo>
                    <a:pt x="174147" y="322873"/>
                  </a:lnTo>
                  <a:lnTo>
                    <a:pt x="177099" y="331072"/>
                  </a:lnTo>
                  <a:lnTo>
                    <a:pt x="177886" y="334588"/>
                  </a:lnTo>
                  <a:lnTo>
                    <a:pt x="181293" y="341023"/>
                  </a:lnTo>
                  <a:lnTo>
                    <a:pt x="186681" y="348353"/>
                  </a:lnTo>
                  <a:lnTo>
                    <a:pt x="187417" y="351886"/>
                  </a:lnTo>
                  <a:lnTo>
                    <a:pt x="187614" y="354157"/>
                  </a:lnTo>
                  <a:lnTo>
                    <a:pt x="188694" y="356620"/>
                  </a:lnTo>
                  <a:lnTo>
                    <a:pt x="194718" y="364860"/>
                  </a:lnTo>
                  <a:lnTo>
                    <a:pt x="196543" y="367227"/>
                  </a:lnTo>
                  <a:lnTo>
                    <a:pt x="192013" y="362701"/>
                  </a:lnTo>
                  <a:lnTo>
                    <a:pt x="190677" y="360418"/>
                  </a:lnTo>
                  <a:lnTo>
                    <a:pt x="188006" y="350158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SMARTInkAnnotation1472"/>
            <p:cNvSpPr/>
            <p:nvPr/>
          </p:nvSpPr>
          <p:spPr>
            <a:xfrm>
              <a:off x="3264950" y="2416954"/>
              <a:ext cx="127731" cy="51241"/>
            </a:xfrm>
            <a:custGeom>
              <a:avLst/>
              <a:gdLst/>
              <a:ahLst/>
              <a:cxnLst/>
              <a:rect l="0" t="0" r="0" b="0"/>
              <a:pathLst>
                <a:path w="127731" h="51241">
                  <a:moveTo>
                    <a:pt x="16635" y="42702"/>
                  </a:moveTo>
                  <a:lnTo>
                    <a:pt x="12099" y="47236"/>
                  </a:lnTo>
                  <a:lnTo>
                    <a:pt x="9813" y="48572"/>
                  </a:lnTo>
                  <a:lnTo>
                    <a:pt x="7339" y="49462"/>
                  </a:lnTo>
                  <a:lnTo>
                    <a:pt x="0" y="51138"/>
                  </a:lnTo>
                  <a:lnTo>
                    <a:pt x="2278" y="51196"/>
                  </a:lnTo>
                  <a:lnTo>
                    <a:pt x="19643" y="51240"/>
                  </a:lnTo>
                  <a:lnTo>
                    <a:pt x="22439" y="50292"/>
                  </a:lnTo>
                  <a:lnTo>
                    <a:pt x="25251" y="48711"/>
                  </a:lnTo>
                  <a:lnTo>
                    <a:pt x="28077" y="46708"/>
                  </a:lnTo>
                  <a:lnTo>
                    <a:pt x="30909" y="44424"/>
                  </a:lnTo>
                  <a:lnTo>
                    <a:pt x="33747" y="41952"/>
                  </a:lnTo>
                  <a:lnTo>
                    <a:pt x="36589" y="39355"/>
                  </a:lnTo>
                  <a:lnTo>
                    <a:pt x="40383" y="36675"/>
                  </a:lnTo>
                  <a:lnTo>
                    <a:pt x="44811" y="33940"/>
                  </a:lnTo>
                  <a:lnTo>
                    <a:pt x="49662" y="31167"/>
                  </a:lnTo>
                  <a:lnTo>
                    <a:pt x="55745" y="28369"/>
                  </a:lnTo>
                  <a:lnTo>
                    <a:pt x="62648" y="25556"/>
                  </a:lnTo>
                  <a:lnTo>
                    <a:pt x="70100" y="22731"/>
                  </a:lnTo>
                  <a:lnTo>
                    <a:pt x="85975" y="17061"/>
                  </a:lnTo>
                  <a:lnTo>
                    <a:pt x="94196" y="14221"/>
                  </a:lnTo>
                  <a:lnTo>
                    <a:pt x="101576" y="11378"/>
                  </a:lnTo>
                  <a:lnTo>
                    <a:pt x="108395" y="8535"/>
                  </a:lnTo>
                  <a:lnTo>
                    <a:pt x="127730" y="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SMARTInkAnnotation1473"/>
            <p:cNvSpPr/>
            <p:nvPr/>
          </p:nvSpPr>
          <p:spPr>
            <a:xfrm>
              <a:off x="3828548" y="2254685"/>
              <a:ext cx="170872" cy="290345"/>
            </a:xfrm>
            <a:custGeom>
              <a:avLst/>
              <a:gdLst/>
              <a:ahLst/>
              <a:cxnLst/>
              <a:rect l="0" t="0" r="0" b="0"/>
              <a:pathLst>
                <a:path w="170872" h="290345">
                  <a:moveTo>
                    <a:pt x="128155" y="34162"/>
                  </a:moveTo>
                  <a:lnTo>
                    <a:pt x="132691" y="34162"/>
                  </a:lnTo>
                  <a:lnTo>
                    <a:pt x="134028" y="33213"/>
                  </a:lnTo>
                  <a:lnTo>
                    <a:pt x="134919" y="31631"/>
                  </a:lnTo>
                  <a:lnTo>
                    <a:pt x="136596" y="25973"/>
                  </a:lnTo>
                  <a:lnTo>
                    <a:pt x="136700" y="17188"/>
                  </a:lnTo>
                  <a:lnTo>
                    <a:pt x="132164" y="12579"/>
                  </a:lnTo>
                  <a:lnTo>
                    <a:pt x="119970" y="361"/>
                  </a:lnTo>
                  <a:lnTo>
                    <a:pt x="115179" y="107"/>
                  </a:lnTo>
                  <a:lnTo>
                    <a:pt x="110926" y="21"/>
                  </a:lnTo>
                  <a:lnTo>
                    <a:pt x="95273" y="0"/>
                  </a:lnTo>
                  <a:lnTo>
                    <a:pt x="92018" y="2530"/>
                  </a:lnTo>
                  <a:lnTo>
                    <a:pt x="89820" y="4534"/>
                  </a:lnTo>
                  <a:lnTo>
                    <a:pt x="87406" y="5869"/>
                  </a:lnTo>
                  <a:lnTo>
                    <a:pt x="82191" y="7353"/>
                  </a:lnTo>
                  <a:lnTo>
                    <a:pt x="76980" y="8306"/>
                  </a:lnTo>
                  <a:lnTo>
                    <a:pt x="72809" y="8436"/>
                  </a:lnTo>
                  <a:lnTo>
                    <a:pt x="69660" y="8509"/>
                  </a:lnTo>
                  <a:lnTo>
                    <a:pt x="66392" y="11057"/>
                  </a:lnTo>
                  <a:lnTo>
                    <a:pt x="59811" y="17060"/>
                  </a:lnTo>
                  <a:lnTo>
                    <a:pt x="55254" y="21612"/>
                  </a:lnTo>
                  <a:lnTo>
                    <a:pt x="51243" y="25621"/>
                  </a:lnTo>
                  <a:lnTo>
                    <a:pt x="51243" y="54476"/>
                  </a:lnTo>
                  <a:lnTo>
                    <a:pt x="50293" y="57194"/>
                  </a:lnTo>
                  <a:lnTo>
                    <a:pt x="45369" y="65553"/>
                  </a:lnTo>
                  <a:lnTo>
                    <a:pt x="42539" y="74040"/>
                  </a:lnTo>
                  <a:lnTo>
                    <a:pt x="38512" y="79721"/>
                  </a:lnTo>
                  <a:lnTo>
                    <a:pt x="37058" y="83513"/>
                  </a:lnTo>
                  <a:lnTo>
                    <a:pt x="36089" y="87940"/>
                  </a:lnTo>
                  <a:lnTo>
                    <a:pt x="35443" y="92788"/>
                  </a:lnTo>
                  <a:lnTo>
                    <a:pt x="32193" y="100706"/>
                  </a:lnTo>
                  <a:lnTo>
                    <a:pt x="28533" y="107388"/>
                  </a:lnTo>
                  <a:lnTo>
                    <a:pt x="26907" y="113521"/>
                  </a:lnTo>
                  <a:lnTo>
                    <a:pt x="23651" y="121941"/>
                  </a:lnTo>
                  <a:lnTo>
                    <a:pt x="21454" y="126843"/>
                  </a:lnTo>
                  <a:lnTo>
                    <a:pt x="16480" y="134821"/>
                  </a:lnTo>
                  <a:lnTo>
                    <a:pt x="13825" y="138276"/>
                  </a:lnTo>
                  <a:lnTo>
                    <a:pt x="12054" y="142478"/>
                  </a:lnTo>
                  <a:lnTo>
                    <a:pt x="10874" y="147177"/>
                  </a:lnTo>
                  <a:lnTo>
                    <a:pt x="10087" y="152208"/>
                  </a:lnTo>
                  <a:lnTo>
                    <a:pt x="9562" y="157459"/>
                  </a:lnTo>
                  <a:lnTo>
                    <a:pt x="9212" y="162858"/>
                  </a:lnTo>
                  <a:lnTo>
                    <a:pt x="8980" y="168355"/>
                  </a:lnTo>
                  <a:lnTo>
                    <a:pt x="7874" y="172969"/>
                  </a:lnTo>
                  <a:lnTo>
                    <a:pt x="2733" y="183996"/>
                  </a:lnTo>
                  <a:lnTo>
                    <a:pt x="1197" y="190272"/>
                  </a:lnTo>
                  <a:lnTo>
                    <a:pt x="514" y="198755"/>
                  </a:lnTo>
                  <a:lnTo>
                    <a:pt x="210" y="207902"/>
                  </a:lnTo>
                  <a:lnTo>
                    <a:pt x="40" y="219336"/>
                  </a:lnTo>
                  <a:lnTo>
                    <a:pt x="0" y="229069"/>
                  </a:lnTo>
                  <a:lnTo>
                    <a:pt x="938" y="233373"/>
                  </a:lnTo>
                  <a:lnTo>
                    <a:pt x="5847" y="243963"/>
                  </a:lnTo>
                  <a:lnTo>
                    <a:pt x="7328" y="250137"/>
                  </a:lnTo>
                  <a:lnTo>
                    <a:pt x="10518" y="256044"/>
                  </a:lnTo>
                  <a:lnTo>
                    <a:pt x="15102" y="261832"/>
                  </a:lnTo>
                  <a:lnTo>
                    <a:pt x="20304" y="267568"/>
                  </a:lnTo>
                  <a:lnTo>
                    <a:pt x="25781" y="273280"/>
                  </a:lnTo>
                  <a:lnTo>
                    <a:pt x="28572" y="276132"/>
                  </a:lnTo>
                  <a:lnTo>
                    <a:pt x="31381" y="278033"/>
                  </a:lnTo>
                  <a:lnTo>
                    <a:pt x="34203" y="279301"/>
                  </a:lnTo>
                  <a:lnTo>
                    <a:pt x="37034" y="280146"/>
                  </a:lnTo>
                  <a:lnTo>
                    <a:pt x="39871" y="280709"/>
                  </a:lnTo>
                  <a:lnTo>
                    <a:pt x="42712" y="281084"/>
                  </a:lnTo>
                  <a:lnTo>
                    <a:pt x="45555" y="281335"/>
                  </a:lnTo>
                  <a:lnTo>
                    <a:pt x="48401" y="282451"/>
                  </a:lnTo>
                  <a:lnTo>
                    <a:pt x="51247" y="284143"/>
                  </a:lnTo>
                  <a:lnTo>
                    <a:pt x="54094" y="286221"/>
                  </a:lnTo>
                  <a:lnTo>
                    <a:pt x="57891" y="287606"/>
                  </a:lnTo>
                  <a:lnTo>
                    <a:pt x="62322" y="288529"/>
                  </a:lnTo>
                  <a:lnTo>
                    <a:pt x="67175" y="289145"/>
                  </a:lnTo>
                  <a:lnTo>
                    <a:pt x="72308" y="289555"/>
                  </a:lnTo>
                  <a:lnTo>
                    <a:pt x="77631" y="289829"/>
                  </a:lnTo>
                  <a:lnTo>
                    <a:pt x="91662" y="290214"/>
                  </a:lnTo>
                  <a:lnTo>
                    <a:pt x="109446" y="290344"/>
                  </a:lnTo>
                  <a:lnTo>
                    <a:pt x="113783" y="289406"/>
                  </a:lnTo>
                  <a:lnTo>
                    <a:pt x="117624" y="287831"/>
                  </a:lnTo>
                  <a:lnTo>
                    <a:pt x="121134" y="285833"/>
                  </a:lnTo>
                  <a:lnTo>
                    <a:pt x="124424" y="284500"/>
                  </a:lnTo>
                  <a:lnTo>
                    <a:pt x="127567" y="283612"/>
                  </a:lnTo>
                  <a:lnTo>
                    <a:pt x="130612" y="283020"/>
                  </a:lnTo>
                  <a:lnTo>
                    <a:pt x="133591" y="282625"/>
                  </a:lnTo>
                  <a:lnTo>
                    <a:pt x="136526" y="282362"/>
                  </a:lnTo>
                  <a:lnTo>
                    <a:pt x="139433" y="282186"/>
                  </a:lnTo>
                  <a:lnTo>
                    <a:pt x="142320" y="281120"/>
                  </a:lnTo>
                  <a:lnTo>
                    <a:pt x="145195" y="279461"/>
                  </a:lnTo>
                  <a:lnTo>
                    <a:pt x="148061" y="277406"/>
                  </a:lnTo>
                  <a:lnTo>
                    <a:pt x="150921" y="276036"/>
                  </a:lnTo>
                  <a:lnTo>
                    <a:pt x="153777" y="275122"/>
                  </a:lnTo>
                  <a:lnTo>
                    <a:pt x="156630" y="274513"/>
                  </a:lnTo>
                  <a:lnTo>
                    <a:pt x="159483" y="274107"/>
                  </a:lnTo>
                  <a:lnTo>
                    <a:pt x="162333" y="273836"/>
                  </a:lnTo>
                  <a:lnTo>
                    <a:pt x="165183" y="273656"/>
                  </a:lnTo>
                  <a:lnTo>
                    <a:pt x="167083" y="272587"/>
                  </a:lnTo>
                  <a:lnTo>
                    <a:pt x="168350" y="270925"/>
                  </a:lnTo>
                  <a:lnTo>
                    <a:pt x="170840" y="264862"/>
                  </a:lnTo>
                  <a:lnTo>
                    <a:pt x="170871" y="260253"/>
                  </a:lnTo>
                  <a:lnTo>
                    <a:pt x="169925" y="258907"/>
                  </a:lnTo>
                  <a:lnTo>
                    <a:pt x="168346" y="258009"/>
                  </a:lnTo>
                  <a:lnTo>
                    <a:pt x="163525" y="256568"/>
                  </a:lnTo>
                  <a:lnTo>
                    <a:pt x="160333" y="253841"/>
                  </a:lnTo>
                  <a:lnTo>
                    <a:pt x="158152" y="251785"/>
                  </a:lnTo>
                  <a:lnTo>
                    <a:pt x="155750" y="250415"/>
                  </a:lnTo>
                  <a:lnTo>
                    <a:pt x="150548" y="248892"/>
                  </a:lnTo>
                  <a:lnTo>
                    <a:pt x="146881" y="248486"/>
                  </a:lnTo>
                  <a:lnTo>
                    <a:pt x="142538" y="248215"/>
                  </a:lnTo>
                  <a:lnTo>
                    <a:pt x="133598" y="247914"/>
                  </a:lnTo>
                  <a:lnTo>
                    <a:pt x="120121" y="247721"/>
                  </a:lnTo>
                  <a:lnTo>
                    <a:pt x="108315" y="247683"/>
                  </a:lnTo>
                  <a:lnTo>
                    <a:pt x="104484" y="248629"/>
                  </a:lnTo>
                  <a:lnTo>
                    <a:pt x="100030" y="250208"/>
                  </a:lnTo>
                  <a:lnTo>
                    <a:pt x="95162" y="252210"/>
                  </a:lnTo>
                  <a:lnTo>
                    <a:pt x="90967" y="253545"/>
                  </a:lnTo>
                  <a:lnTo>
                    <a:pt x="87221" y="254435"/>
                  </a:lnTo>
                  <a:lnTo>
                    <a:pt x="83774" y="255028"/>
                  </a:lnTo>
                  <a:lnTo>
                    <a:pt x="80526" y="255423"/>
                  </a:lnTo>
                  <a:lnTo>
                    <a:pt x="77412" y="255687"/>
                  </a:lnTo>
                  <a:lnTo>
                    <a:pt x="74385" y="255863"/>
                  </a:lnTo>
                  <a:lnTo>
                    <a:pt x="68492" y="256058"/>
                  </a:lnTo>
                  <a:lnTo>
                    <a:pt x="59939" y="256212"/>
                  </a:lnTo>
                  <a:lnTo>
                    <a:pt x="59833" y="260747"/>
                  </a:lnTo>
                  <a:lnTo>
                    <a:pt x="60768" y="262083"/>
                  </a:lnTo>
                  <a:lnTo>
                    <a:pt x="62340" y="262973"/>
                  </a:lnTo>
                  <a:lnTo>
                    <a:pt x="66620" y="263963"/>
                  </a:lnTo>
                  <a:lnTo>
                    <a:pt x="71687" y="264403"/>
                  </a:lnTo>
                  <a:lnTo>
                    <a:pt x="75317" y="264520"/>
                  </a:lnTo>
                  <a:lnTo>
                    <a:pt x="84415" y="264650"/>
                  </a:lnTo>
                  <a:lnTo>
                    <a:pt x="88550" y="263736"/>
                  </a:lnTo>
                  <a:lnTo>
                    <a:pt x="92256" y="262178"/>
                  </a:lnTo>
                  <a:lnTo>
                    <a:pt x="95676" y="260190"/>
                  </a:lnTo>
                  <a:lnTo>
                    <a:pt x="99856" y="258864"/>
                  </a:lnTo>
                  <a:lnTo>
                    <a:pt x="104541" y="257981"/>
                  </a:lnTo>
                  <a:lnTo>
                    <a:pt x="109564" y="257392"/>
                  </a:lnTo>
                  <a:lnTo>
                    <a:pt x="114811" y="256050"/>
                  </a:lnTo>
                  <a:lnTo>
                    <a:pt x="120208" y="254207"/>
                  </a:lnTo>
                  <a:lnTo>
                    <a:pt x="136700" y="247674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SMARTInkAnnotation1474"/>
            <p:cNvSpPr/>
            <p:nvPr/>
          </p:nvSpPr>
          <p:spPr>
            <a:xfrm>
              <a:off x="4084933" y="2348734"/>
              <a:ext cx="158349" cy="170662"/>
            </a:xfrm>
            <a:custGeom>
              <a:avLst/>
              <a:gdLst/>
              <a:ahLst/>
              <a:cxnLst/>
              <a:rect l="0" t="0" r="0" b="0"/>
              <a:pathLst>
                <a:path w="158349" h="170662">
                  <a:moveTo>
                    <a:pt x="128144" y="8437"/>
                  </a:moveTo>
                  <a:lnTo>
                    <a:pt x="120785" y="8437"/>
                  </a:lnTo>
                  <a:lnTo>
                    <a:pt x="117593" y="5906"/>
                  </a:lnTo>
                  <a:lnTo>
                    <a:pt x="115413" y="3903"/>
                  </a:lnTo>
                  <a:lnTo>
                    <a:pt x="113010" y="2567"/>
                  </a:lnTo>
                  <a:lnTo>
                    <a:pt x="110458" y="1677"/>
                  </a:lnTo>
                  <a:lnTo>
                    <a:pt x="107808" y="1083"/>
                  </a:lnTo>
                  <a:lnTo>
                    <a:pt x="105091" y="687"/>
                  </a:lnTo>
                  <a:lnTo>
                    <a:pt x="102330" y="424"/>
                  </a:lnTo>
                  <a:lnTo>
                    <a:pt x="99540" y="248"/>
                  </a:lnTo>
                  <a:lnTo>
                    <a:pt x="93908" y="52"/>
                  </a:lnTo>
                  <a:lnTo>
                    <a:pt x="91077" y="0"/>
                  </a:lnTo>
                  <a:lnTo>
                    <a:pt x="88240" y="915"/>
                  </a:lnTo>
                  <a:lnTo>
                    <a:pt x="85399" y="2473"/>
                  </a:lnTo>
                  <a:lnTo>
                    <a:pt x="82556" y="4461"/>
                  </a:lnTo>
                  <a:lnTo>
                    <a:pt x="79710" y="5786"/>
                  </a:lnTo>
                  <a:lnTo>
                    <a:pt x="76864" y="6670"/>
                  </a:lnTo>
                  <a:lnTo>
                    <a:pt x="74017" y="7258"/>
                  </a:lnTo>
                  <a:lnTo>
                    <a:pt x="71169" y="8600"/>
                  </a:lnTo>
                  <a:lnTo>
                    <a:pt x="68321" y="10444"/>
                  </a:lnTo>
                  <a:lnTo>
                    <a:pt x="65473" y="12621"/>
                  </a:lnTo>
                  <a:lnTo>
                    <a:pt x="61676" y="14073"/>
                  </a:lnTo>
                  <a:lnTo>
                    <a:pt x="57245" y="15041"/>
                  </a:lnTo>
                  <a:lnTo>
                    <a:pt x="52392" y="15686"/>
                  </a:lnTo>
                  <a:lnTo>
                    <a:pt x="48207" y="17066"/>
                  </a:lnTo>
                  <a:lnTo>
                    <a:pt x="44467" y="18934"/>
                  </a:lnTo>
                  <a:lnTo>
                    <a:pt x="41025" y="21129"/>
                  </a:lnTo>
                  <a:lnTo>
                    <a:pt x="37780" y="24489"/>
                  </a:lnTo>
                  <a:lnTo>
                    <a:pt x="34667" y="28628"/>
                  </a:lnTo>
                  <a:lnTo>
                    <a:pt x="31643" y="33285"/>
                  </a:lnTo>
                  <a:lnTo>
                    <a:pt x="28677" y="37338"/>
                  </a:lnTo>
                  <a:lnTo>
                    <a:pt x="25751" y="40990"/>
                  </a:lnTo>
                  <a:lnTo>
                    <a:pt x="22849" y="44373"/>
                  </a:lnTo>
                  <a:lnTo>
                    <a:pt x="19966" y="48526"/>
                  </a:lnTo>
                  <a:lnTo>
                    <a:pt x="17095" y="53193"/>
                  </a:lnTo>
                  <a:lnTo>
                    <a:pt x="14230" y="58202"/>
                  </a:lnTo>
                  <a:lnTo>
                    <a:pt x="8516" y="68829"/>
                  </a:lnTo>
                  <a:lnTo>
                    <a:pt x="5663" y="74319"/>
                  </a:lnTo>
                  <a:lnTo>
                    <a:pt x="3761" y="78929"/>
                  </a:lnTo>
                  <a:lnTo>
                    <a:pt x="2493" y="82951"/>
                  </a:lnTo>
                  <a:lnTo>
                    <a:pt x="1647" y="86581"/>
                  </a:lnTo>
                  <a:lnTo>
                    <a:pt x="1084" y="90899"/>
                  </a:lnTo>
                  <a:lnTo>
                    <a:pt x="708" y="95675"/>
                  </a:lnTo>
                  <a:lnTo>
                    <a:pt x="458" y="100758"/>
                  </a:lnTo>
                  <a:lnTo>
                    <a:pt x="179" y="111466"/>
                  </a:lnTo>
                  <a:lnTo>
                    <a:pt x="0" y="129270"/>
                  </a:lnTo>
                  <a:lnTo>
                    <a:pt x="935" y="132644"/>
                  </a:lnTo>
                  <a:lnTo>
                    <a:pt x="2508" y="135841"/>
                  </a:lnTo>
                  <a:lnTo>
                    <a:pt x="4506" y="138922"/>
                  </a:lnTo>
                  <a:lnTo>
                    <a:pt x="6788" y="141925"/>
                  </a:lnTo>
                  <a:lnTo>
                    <a:pt x="9259" y="144876"/>
                  </a:lnTo>
                  <a:lnTo>
                    <a:pt x="11855" y="147792"/>
                  </a:lnTo>
                  <a:lnTo>
                    <a:pt x="17272" y="153563"/>
                  </a:lnTo>
                  <a:lnTo>
                    <a:pt x="20046" y="156430"/>
                  </a:lnTo>
                  <a:lnTo>
                    <a:pt x="23795" y="159291"/>
                  </a:lnTo>
                  <a:lnTo>
                    <a:pt x="28192" y="162147"/>
                  </a:lnTo>
                  <a:lnTo>
                    <a:pt x="33023" y="165000"/>
                  </a:lnTo>
                  <a:lnTo>
                    <a:pt x="37194" y="166902"/>
                  </a:lnTo>
                  <a:lnTo>
                    <a:pt x="40923" y="168170"/>
                  </a:lnTo>
                  <a:lnTo>
                    <a:pt x="44360" y="169015"/>
                  </a:lnTo>
                  <a:lnTo>
                    <a:pt x="48549" y="169579"/>
                  </a:lnTo>
                  <a:lnTo>
                    <a:pt x="53241" y="169954"/>
                  </a:lnTo>
                  <a:lnTo>
                    <a:pt x="62569" y="170372"/>
                  </a:lnTo>
                  <a:lnTo>
                    <a:pt x="69880" y="170557"/>
                  </a:lnTo>
                  <a:lnTo>
                    <a:pt x="83871" y="170661"/>
                  </a:lnTo>
                  <a:lnTo>
                    <a:pt x="89134" y="169727"/>
                  </a:lnTo>
                  <a:lnTo>
                    <a:pt x="94541" y="168156"/>
                  </a:lnTo>
                  <a:lnTo>
                    <a:pt x="100045" y="166159"/>
                  </a:lnTo>
                  <a:lnTo>
                    <a:pt x="104664" y="164827"/>
                  </a:lnTo>
                  <a:lnTo>
                    <a:pt x="108692" y="163940"/>
                  </a:lnTo>
                  <a:lnTo>
                    <a:pt x="112327" y="163348"/>
                  </a:lnTo>
                  <a:lnTo>
                    <a:pt x="116650" y="162005"/>
                  </a:lnTo>
                  <a:lnTo>
                    <a:pt x="121430" y="160160"/>
                  </a:lnTo>
                  <a:lnTo>
                    <a:pt x="126517" y="157982"/>
                  </a:lnTo>
                  <a:lnTo>
                    <a:pt x="130857" y="155580"/>
                  </a:lnTo>
                  <a:lnTo>
                    <a:pt x="134701" y="153031"/>
                  </a:lnTo>
                  <a:lnTo>
                    <a:pt x="138212" y="150382"/>
                  </a:lnTo>
                  <a:lnTo>
                    <a:pt x="141502" y="147667"/>
                  </a:lnTo>
                  <a:lnTo>
                    <a:pt x="144646" y="144908"/>
                  </a:lnTo>
                  <a:lnTo>
                    <a:pt x="151976" y="138196"/>
                  </a:lnTo>
                  <a:lnTo>
                    <a:pt x="157783" y="132499"/>
                  </a:lnTo>
                  <a:lnTo>
                    <a:pt x="158348" y="130052"/>
                  </a:lnTo>
                  <a:lnTo>
                    <a:pt x="157775" y="127471"/>
                  </a:lnTo>
                  <a:lnTo>
                    <a:pt x="156444" y="124802"/>
                  </a:lnTo>
                  <a:lnTo>
                    <a:pt x="154607" y="123022"/>
                  </a:lnTo>
                  <a:lnTo>
                    <a:pt x="152432" y="121836"/>
                  </a:lnTo>
                  <a:lnTo>
                    <a:pt x="147484" y="120517"/>
                  </a:lnTo>
                  <a:lnTo>
                    <a:pt x="144836" y="120166"/>
                  </a:lnTo>
                  <a:lnTo>
                    <a:pt x="142120" y="119932"/>
                  </a:lnTo>
                  <a:lnTo>
                    <a:pt x="139360" y="118826"/>
                  </a:lnTo>
                  <a:lnTo>
                    <a:pt x="136571" y="117141"/>
                  </a:lnTo>
                  <a:lnTo>
                    <a:pt x="133762" y="115068"/>
                  </a:lnTo>
                  <a:lnTo>
                    <a:pt x="130940" y="113686"/>
                  </a:lnTo>
                  <a:lnTo>
                    <a:pt x="128108" y="112765"/>
                  </a:lnTo>
                  <a:lnTo>
                    <a:pt x="125272" y="112151"/>
                  </a:lnTo>
                  <a:lnTo>
                    <a:pt x="121481" y="111741"/>
                  </a:lnTo>
                  <a:lnTo>
                    <a:pt x="117055" y="111468"/>
                  </a:lnTo>
                  <a:lnTo>
                    <a:pt x="112206" y="111286"/>
                  </a:lnTo>
                  <a:lnTo>
                    <a:pt x="107073" y="112114"/>
                  </a:lnTo>
                  <a:lnTo>
                    <a:pt x="101753" y="113615"/>
                  </a:lnTo>
                  <a:lnTo>
                    <a:pt x="96306" y="115564"/>
                  </a:lnTo>
                  <a:lnTo>
                    <a:pt x="90777" y="116863"/>
                  </a:lnTo>
                  <a:lnTo>
                    <a:pt x="85191" y="117730"/>
                  </a:lnTo>
                  <a:lnTo>
                    <a:pt x="79569" y="118308"/>
                  </a:lnTo>
                  <a:lnTo>
                    <a:pt x="74870" y="118693"/>
                  </a:lnTo>
                  <a:lnTo>
                    <a:pt x="70789" y="118949"/>
                  </a:lnTo>
                  <a:lnTo>
                    <a:pt x="67119" y="119121"/>
                  </a:lnTo>
                  <a:lnTo>
                    <a:pt x="57976" y="119311"/>
                  </a:lnTo>
                  <a:lnTo>
                    <a:pt x="52879" y="119361"/>
                  </a:lnTo>
                  <a:lnTo>
                    <a:pt x="47582" y="120344"/>
                  </a:lnTo>
                  <a:lnTo>
                    <a:pt x="42152" y="121948"/>
                  </a:lnTo>
                  <a:lnTo>
                    <a:pt x="36632" y="123966"/>
                  </a:lnTo>
                  <a:lnTo>
                    <a:pt x="32003" y="125312"/>
                  </a:lnTo>
                  <a:lnTo>
                    <a:pt x="27968" y="126209"/>
                  </a:lnTo>
                  <a:lnTo>
                    <a:pt x="17048" y="128003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SMARTInkAnnotation1475"/>
            <p:cNvSpPr/>
            <p:nvPr/>
          </p:nvSpPr>
          <p:spPr>
            <a:xfrm>
              <a:off x="4589094" y="2220558"/>
              <a:ext cx="170807" cy="264612"/>
            </a:xfrm>
            <a:custGeom>
              <a:avLst/>
              <a:gdLst/>
              <a:ahLst/>
              <a:cxnLst/>
              <a:rect l="0" t="0" r="0" b="0"/>
              <a:pathLst>
                <a:path w="170807" h="264612">
                  <a:moveTo>
                    <a:pt x="51272" y="59748"/>
                  </a:moveTo>
                  <a:lnTo>
                    <a:pt x="58630" y="52395"/>
                  </a:lnTo>
                  <a:lnTo>
                    <a:pt x="59290" y="49205"/>
                  </a:lnTo>
                  <a:lnTo>
                    <a:pt x="59787" y="43050"/>
                  </a:lnTo>
                  <a:lnTo>
                    <a:pt x="64346" y="38247"/>
                  </a:lnTo>
                  <a:lnTo>
                    <a:pt x="67173" y="35348"/>
                  </a:lnTo>
                  <a:lnTo>
                    <a:pt x="67835" y="32139"/>
                  </a:lnTo>
                  <a:lnTo>
                    <a:pt x="68294" y="25500"/>
                  </a:lnTo>
                  <a:lnTo>
                    <a:pt x="68363" y="17160"/>
                  </a:lnTo>
                  <a:lnTo>
                    <a:pt x="68363" y="21613"/>
                  </a:lnTo>
                  <a:lnTo>
                    <a:pt x="67414" y="23887"/>
                  </a:lnTo>
                  <a:lnTo>
                    <a:pt x="62491" y="31620"/>
                  </a:lnTo>
                  <a:lnTo>
                    <a:pt x="61005" y="37125"/>
                  </a:lnTo>
                  <a:lnTo>
                    <a:pt x="57813" y="42735"/>
                  </a:lnTo>
                  <a:lnTo>
                    <a:pt x="55633" y="45559"/>
                  </a:lnTo>
                  <a:lnTo>
                    <a:pt x="54180" y="49340"/>
                  </a:lnTo>
                  <a:lnTo>
                    <a:pt x="53211" y="53758"/>
                  </a:lnTo>
                  <a:lnTo>
                    <a:pt x="52564" y="58602"/>
                  </a:lnTo>
                  <a:lnTo>
                    <a:pt x="51184" y="63729"/>
                  </a:lnTo>
                  <a:lnTo>
                    <a:pt x="49314" y="69045"/>
                  </a:lnTo>
                  <a:lnTo>
                    <a:pt x="47118" y="74486"/>
                  </a:lnTo>
                  <a:lnTo>
                    <a:pt x="45654" y="80012"/>
                  </a:lnTo>
                  <a:lnTo>
                    <a:pt x="44678" y="85594"/>
                  </a:lnTo>
                  <a:lnTo>
                    <a:pt x="44028" y="91213"/>
                  </a:lnTo>
                  <a:lnTo>
                    <a:pt x="42645" y="96857"/>
                  </a:lnTo>
                  <a:lnTo>
                    <a:pt x="40773" y="102517"/>
                  </a:lnTo>
                  <a:lnTo>
                    <a:pt x="38575" y="108189"/>
                  </a:lnTo>
                  <a:lnTo>
                    <a:pt x="36161" y="113868"/>
                  </a:lnTo>
                  <a:lnTo>
                    <a:pt x="30946" y="125239"/>
                  </a:lnTo>
                  <a:lnTo>
                    <a:pt x="29175" y="130928"/>
                  </a:lnTo>
                  <a:lnTo>
                    <a:pt x="27995" y="136618"/>
                  </a:lnTo>
                  <a:lnTo>
                    <a:pt x="27208" y="142310"/>
                  </a:lnTo>
                  <a:lnTo>
                    <a:pt x="25734" y="148002"/>
                  </a:lnTo>
                  <a:lnTo>
                    <a:pt x="23802" y="153695"/>
                  </a:lnTo>
                  <a:lnTo>
                    <a:pt x="21564" y="159388"/>
                  </a:lnTo>
                  <a:lnTo>
                    <a:pt x="20073" y="165081"/>
                  </a:lnTo>
                  <a:lnTo>
                    <a:pt x="19078" y="170775"/>
                  </a:lnTo>
                  <a:lnTo>
                    <a:pt x="18415" y="176469"/>
                  </a:lnTo>
                  <a:lnTo>
                    <a:pt x="17973" y="182162"/>
                  </a:lnTo>
                  <a:lnTo>
                    <a:pt x="17678" y="187856"/>
                  </a:lnTo>
                  <a:lnTo>
                    <a:pt x="17482" y="193549"/>
                  </a:lnTo>
                  <a:lnTo>
                    <a:pt x="16402" y="198294"/>
                  </a:lnTo>
                  <a:lnTo>
                    <a:pt x="11293" y="209505"/>
                  </a:lnTo>
                  <a:lnTo>
                    <a:pt x="9766" y="215824"/>
                  </a:lnTo>
                  <a:lnTo>
                    <a:pt x="9087" y="221795"/>
                  </a:lnTo>
                  <a:lnTo>
                    <a:pt x="8785" y="227612"/>
                  </a:lnTo>
                  <a:lnTo>
                    <a:pt x="8651" y="233361"/>
                  </a:lnTo>
                  <a:lnTo>
                    <a:pt x="7665" y="236222"/>
                  </a:lnTo>
                  <a:lnTo>
                    <a:pt x="2692" y="243834"/>
                  </a:lnTo>
                  <a:lnTo>
                    <a:pt x="7" y="247626"/>
                  </a:lnTo>
                  <a:lnTo>
                    <a:pt x="0" y="243101"/>
                  </a:lnTo>
                  <a:lnTo>
                    <a:pt x="949" y="240818"/>
                  </a:lnTo>
                  <a:lnTo>
                    <a:pt x="5871" y="233071"/>
                  </a:lnTo>
                  <a:lnTo>
                    <a:pt x="7356" y="227563"/>
                  </a:lnTo>
                  <a:lnTo>
                    <a:pt x="8015" y="219421"/>
                  </a:lnTo>
                  <a:lnTo>
                    <a:pt x="8308" y="210425"/>
                  </a:lnTo>
                  <a:lnTo>
                    <a:pt x="8474" y="199076"/>
                  </a:lnTo>
                  <a:lnTo>
                    <a:pt x="8513" y="189363"/>
                  </a:lnTo>
                  <a:lnTo>
                    <a:pt x="9472" y="184116"/>
                  </a:lnTo>
                  <a:lnTo>
                    <a:pt x="11062" y="178720"/>
                  </a:lnTo>
                  <a:lnTo>
                    <a:pt x="13071" y="173224"/>
                  </a:lnTo>
                  <a:lnTo>
                    <a:pt x="14410" y="166714"/>
                  </a:lnTo>
                  <a:lnTo>
                    <a:pt x="15303" y="159527"/>
                  </a:lnTo>
                  <a:lnTo>
                    <a:pt x="15898" y="151889"/>
                  </a:lnTo>
                  <a:lnTo>
                    <a:pt x="17245" y="145848"/>
                  </a:lnTo>
                  <a:lnTo>
                    <a:pt x="19092" y="140871"/>
                  </a:lnTo>
                  <a:lnTo>
                    <a:pt x="21273" y="136605"/>
                  </a:lnTo>
                  <a:lnTo>
                    <a:pt x="22727" y="130914"/>
                  </a:lnTo>
                  <a:lnTo>
                    <a:pt x="23697" y="124273"/>
                  </a:lnTo>
                  <a:lnTo>
                    <a:pt x="24342" y="116999"/>
                  </a:lnTo>
                  <a:lnTo>
                    <a:pt x="25723" y="111200"/>
                  </a:lnTo>
                  <a:lnTo>
                    <a:pt x="27593" y="106386"/>
                  </a:lnTo>
                  <a:lnTo>
                    <a:pt x="29789" y="102227"/>
                  </a:lnTo>
                  <a:lnTo>
                    <a:pt x="31253" y="97557"/>
                  </a:lnTo>
                  <a:lnTo>
                    <a:pt x="32229" y="92546"/>
                  </a:lnTo>
                  <a:lnTo>
                    <a:pt x="32879" y="87307"/>
                  </a:lnTo>
                  <a:lnTo>
                    <a:pt x="34263" y="81916"/>
                  </a:lnTo>
                  <a:lnTo>
                    <a:pt x="36135" y="76425"/>
                  </a:lnTo>
                  <a:lnTo>
                    <a:pt x="38332" y="70866"/>
                  </a:lnTo>
                  <a:lnTo>
                    <a:pt x="40746" y="65262"/>
                  </a:lnTo>
                  <a:lnTo>
                    <a:pt x="45961" y="53975"/>
                  </a:lnTo>
                  <a:lnTo>
                    <a:pt x="47732" y="49257"/>
                  </a:lnTo>
                  <a:lnTo>
                    <a:pt x="49698" y="41484"/>
                  </a:lnTo>
                  <a:lnTo>
                    <a:pt x="50573" y="34866"/>
                  </a:lnTo>
                  <a:lnTo>
                    <a:pt x="50806" y="31773"/>
                  </a:lnTo>
                  <a:lnTo>
                    <a:pt x="51911" y="28762"/>
                  </a:lnTo>
                  <a:lnTo>
                    <a:pt x="55671" y="22885"/>
                  </a:lnTo>
                  <a:lnTo>
                    <a:pt x="57975" y="17111"/>
                  </a:lnTo>
                  <a:lnTo>
                    <a:pt x="59454" y="10205"/>
                  </a:lnTo>
                  <a:lnTo>
                    <a:pt x="64247" y="4475"/>
                  </a:lnTo>
                  <a:lnTo>
                    <a:pt x="68257" y="82"/>
                  </a:lnTo>
                  <a:lnTo>
                    <a:pt x="72869" y="0"/>
                  </a:lnTo>
                  <a:lnTo>
                    <a:pt x="74216" y="937"/>
                  </a:lnTo>
                  <a:lnTo>
                    <a:pt x="75114" y="2511"/>
                  </a:lnTo>
                  <a:lnTo>
                    <a:pt x="75712" y="4509"/>
                  </a:lnTo>
                  <a:lnTo>
                    <a:pt x="78910" y="9260"/>
                  </a:lnTo>
                  <a:lnTo>
                    <a:pt x="81092" y="11855"/>
                  </a:lnTo>
                  <a:lnTo>
                    <a:pt x="82546" y="14534"/>
                  </a:lnTo>
                  <a:lnTo>
                    <a:pt x="85543" y="23788"/>
                  </a:lnTo>
                  <a:lnTo>
                    <a:pt x="87413" y="28183"/>
                  </a:lnTo>
                  <a:lnTo>
                    <a:pt x="92023" y="38128"/>
                  </a:lnTo>
                  <a:lnTo>
                    <a:pt x="105510" y="65594"/>
                  </a:lnTo>
                  <a:lnTo>
                    <a:pt x="107371" y="71237"/>
                  </a:lnTo>
                  <a:lnTo>
                    <a:pt x="108612" y="76897"/>
                  </a:lnTo>
                  <a:lnTo>
                    <a:pt x="109439" y="82568"/>
                  </a:lnTo>
                  <a:lnTo>
                    <a:pt x="110939" y="88247"/>
                  </a:lnTo>
                  <a:lnTo>
                    <a:pt x="112890" y="93930"/>
                  </a:lnTo>
                  <a:lnTo>
                    <a:pt x="115139" y="99617"/>
                  </a:lnTo>
                  <a:lnTo>
                    <a:pt x="120170" y="113528"/>
                  </a:lnTo>
                  <a:lnTo>
                    <a:pt x="122842" y="121223"/>
                  </a:lnTo>
                  <a:lnTo>
                    <a:pt x="124623" y="128250"/>
                  </a:lnTo>
                  <a:lnTo>
                    <a:pt x="125810" y="134834"/>
                  </a:lnTo>
                  <a:lnTo>
                    <a:pt x="126601" y="141120"/>
                  </a:lnTo>
                  <a:lnTo>
                    <a:pt x="128079" y="147209"/>
                  </a:lnTo>
                  <a:lnTo>
                    <a:pt x="130013" y="153166"/>
                  </a:lnTo>
                  <a:lnTo>
                    <a:pt x="132252" y="159036"/>
                  </a:lnTo>
                  <a:lnTo>
                    <a:pt x="134694" y="164847"/>
                  </a:lnTo>
                  <a:lnTo>
                    <a:pt x="137272" y="170618"/>
                  </a:lnTo>
                  <a:lnTo>
                    <a:pt x="139940" y="176364"/>
                  </a:lnTo>
                  <a:lnTo>
                    <a:pt x="141719" y="182092"/>
                  </a:lnTo>
                  <a:lnTo>
                    <a:pt x="142904" y="187809"/>
                  </a:lnTo>
                  <a:lnTo>
                    <a:pt x="143695" y="193518"/>
                  </a:lnTo>
                  <a:lnTo>
                    <a:pt x="145172" y="198273"/>
                  </a:lnTo>
                  <a:lnTo>
                    <a:pt x="149344" y="206087"/>
                  </a:lnTo>
                  <a:lnTo>
                    <a:pt x="150836" y="210448"/>
                  </a:lnTo>
                  <a:lnTo>
                    <a:pt x="151832" y="215254"/>
                  </a:lnTo>
                  <a:lnTo>
                    <a:pt x="152495" y="220355"/>
                  </a:lnTo>
                  <a:lnTo>
                    <a:pt x="155764" y="228554"/>
                  </a:lnTo>
                  <a:lnTo>
                    <a:pt x="159433" y="235361"/>
                  </a:lnTo>
                  <a:lnTo>
                    <a:pt x="161063" y="241549"/>
                  </a:lnTo>
                  <a:lnTo>
                    <a:pt x="161788" y="247463"/>
                  </a:lnTo>
                  <a:lnTo>
                    <a:pt x="161981" y="250368"/>
                  </a:lnTo>
                  <a:lnTo>
                    <a:pt x="163060" y="252305"/>
                  </a:lnTo>
                  <a:lnTo>
                    <a:pt x="164728" y="253597"/>
                  </a:lnTo>
                  <a:lnTo>
                    <a:pt x="169691" y="255669"/>
                  </a:lnTo>
                  <a:lnTo>
                    <a:pt x="170098" y="256788"/>
                  </a:lnTo>
                  <a:lnTo>
                    <a:pt x="170806" y="263488"/>
                  </a:lnTo>
                  <a:lnTo>
                    <a:pt x="169892" y="263898"/>
                  </a:lnTo>
                  <a:lnTo>
                    <a:pt x="165019" y="264476"/>
                  </a:lnTo>
                  <a:lnTo>
                    <a:pt x="163546" y="264611"/>
                  </a:lnTo>
                  <a:lnTo>
                    <a:pt x="160359" y="262141"/>
                  </a:lnTo>
                  <a:lnTo>
                    <a:pt x="158180" y="260154"/>
                  </a:lnTo>
                  <a:lnTo>
                    <a:pt x="156727" y="257880"/>
                  </a:lnTo>
                  <a:lnTo>
                    <a:pt x="155759" y="255415"/>
                  </a:lnTo>
                  <a:lnTo>
                    <a:pt x="153822" y="247639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SMARTInkAnnotation1476"/>
            <p:cNvSpPr/>
            <p:nvPr/>
          </p:nvSpPr>
          <p:spPr>
            <a:xfrm>
              <a:off x="4623305" y="2340090"/>
              <a:ext cx="111066" cy="25622"/>
            </a:xfrm>
            <a:custGeom>
              <a:avLst/>
              <a:gdLst/>
              <a:ahLst/>
              <a:cxnLst/>
              <a:rect l="0" t="0" r="0" b="0"/>
              <a:pathLst>
                <a:path w="111066" h="25622">
                  <a:moveTo>
                    <a:pt x="8515" y="25621"/>
                  </a:moveTo>
                  <a:lnTo>
                    <a:pt x="0" y="25621"/>
                  </a:lnTo>
                  <a:lnTo>
                    <a:pt x="37014" y="25621"/>
                  </a:lnTo>
                  <a:lnTo>
                    <a:pt x="39858" y="24672"/>
                  </a:lnTo>
                  <a:lnTo>
                    <a:pt x="42704" y="23091"/>
                  </a:lnTo>
                  <a:lnTo>
                    <a:pt x="45551" y="21087"/>
                  </a:lnTo>
                  <a:lnTo>
                    <a:pt x="49348" y="19752"/>
                  </a:lnTo>
                  <a:lnTo>
                    <a:pt x="53778" y="18861"/>
                  </a:lnTo>
                  <a:lnTo>
                    <a:pt x="58631" y="18268"/>
                  </a:lnTo>
                  <a:lnTo>
                    <a:pt x="63765" y="17872"/>
                  </a:lnTo>
                  <a:lnTo>
                    <a:pt x="69086" y="17608"/>
                  </a:lnTo>
                  <a:lnTo>
                    <a:pt x="74533" y="17432"/>
                  </a:lnTo>
                  <a:lnTo>
                    <a:pt x="79114" y="16366"/>
                  </a:lnTo>
                  <a:lnTo>
                    <a:pt x="83118" y="14706"/>
                  </a:lnTo>
                  <a:lnTo>
                    <a:pt x="86736" y="12651"/>
                  </a:lnTo>
                  <a:lnTo>
                    <a:pt x="95821" y="7837"/>
                  </a:lnTo>
                  <a:lnTo>
                    <a:pt x="111065" y="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SMARTInkAnnotation1477"/>
            <p:cNvSpPr/>
            <p:nvPr/>
          </p:nvSpPr>
          <p:spPr>
            <a:xfrm>
              <a:off x="4891910" y="2254694"/>
              <a:ext cx="209426" cy="238976"/>
            </a:xfrm>
            <a:custGeom>
              <a:avLst/>
              <a:gdLst/>
              <a:ahLst/>
              <a:cxnLst/>
              <a:rect l="0" t="0" r="0" b="0"/>
              <a:pathLst>
                <a:path w="209426" h="238976">
                  <a:moveTo>
                    <a:pt x="141563" y="8531"/>
                  </a:moveTo>
                  <a:lnTo>
                    <a:pt x="128584" y="8531"/>
                  </a:lnTo>
                  <a:lnTo>
                    <a:pt x="127213" y="7582"/>
                  </a:lnTo>
                  <a:lnTo>
                    <a:pt x="126299" y="6001"/>
                  </a:lnTo>
                  <a:lnTo>
                    <a:pt x="125690" y="3997"/>
                  </a:lnTo>
                  <a:lnTo>
                    <a:pt x="124334" y="2662"/>
                  </a:lnTo>
                  <a:lnTo>
                    <a:pt x="122481" y="1772"/>
                  </a:lnTo>
                  <a:lnTo>
                    <a:pt x="117889" y="782"/>
                  </a:lnTo>
                  <a:lnTo>
                    <a:pt x="112684" y="343"/>
                  </a:lnTo>
                  <a:lnTo>
                    <a:pt x="107205" y="147"/>
                  </a:lnTo>
                  <a:lnTo>
                    <a:pt x="95950" y="22"/>
                  </a:lnTo>
                  <a:lnTo>
                    <a:pt x="87429" y="0"/>
                  </a:lnTo>
                  <a:lnTo>
                    <a:pt x="84584" y="946"/>
                  </a:lnTo>
                  <a:lnTo>
                    <a:pt x="78890" y="4527"/>
                  </a:lnTo>
                  <a:lnTo>
                    <a:pt x="73195" y="6752"/>
                  </a:lnTo>
                  <a:lnTo>
                    <a:pt x="70347" y="7345"/>
                  </a:lnTo>
                  <a:lnTo>
                    <a:pt x="64650" y="10535"/>
                  </a:lnTo>
                  <a:lnTo>
                    <a:pt x="61802" y="12714"/>
                  </a:lnTo>
                  <a:lnTo>
                    <a:pt x="58003" y="15115"/>
                  </a:lnTo>
                  <a:lnTo>
                    <a:pt x="53573" y="17665"/>
                  </a:lnTo>
                  <a:lnTo>
                    <a:pt x="48719" y="20314"/>
                  </a:lnTo>
                  <a:lnTo>
                    <a:pt x="44534" y="23978"/>
                  </a:lnTo>
                  <a:lnTo>
                    <a:pt x="40795" y="28319"/>
                  </a:lnTo>
                  <a:lnTo>
                    <a:pt x="37352" y="33110"/>
                  </a:lnTo>
                  <a:lnTo>
                    <a:pt x="34108" y="37254"/>
                  </a:lnTo>
                  <a:lnTo>
                    <a:pt x="27971" y="44388"/>
                  </a:lnTo>
                  <a:lnTo>
                    <a:pt x="25955" y="48568"/>
                  </a:lnTo>
                  <a:lnTo>
                    <a:pt x="24610" y="53252"/>
                  </a:lnTo>
                  <a:lnTo>
                    <a:pt x="23714" y="58273"/>
                  </a:lnTo>
                  <a:lnTo>
                    <a:pt x="22167" y="63518"/>
                  </a:lnTo>
                  <a:lnTo>
                    <a:pt x="20186" y="68913"/>
                  </a:lnTo>
                  <a:lnTo>
                    <a:pt x="17916" y="74407"/>
                  </a:lnTo>
                  <a:lnTo>
                    <a:pt x="15453" y="80917"/>
                  </a:lnTo>
                  <a:lnTo>
                    <a:pt x="10184" y="95741"/>
                  </a:lnTo>
                  <a:lnTo>
                    <a:pt x="8400" y="101782"/>
                  </a:lnTo>
                  <a:lnTo>
                    <a:pt x="7210" y="106758"/>
                  </a:lnTo>
                  <a:lnTo>
                    <a:pt x="6417" y="111025"/>
                  </a:lnTo>
                  <a:lnTo>
                    <a:pt x="5888" y="116716"/>
                  </a:lnTo>
                  <a:lnTo>
                    <a:pt x="5535" y="123357"/>
                  </a:lnTo>
                  <a:lnTo>
                    <a:pt x="5300" y="130631"/>
                  </a:lnTo>
                  <a:lnTo>
                    <a:pt x="4194" y="137378"/>
                  </a:lnTo>
                  <a:lnTo>
                    <a:pt x="2507" y="143774"/>
                  </a:lnTo>
                  <a:lnTo>
                    <a:pt x="432" y="149936"/>
                  </a:lnTo>
                  <a:lnTo>
                    <a:pt x="0" y="154993"/>
                  </a:lnTo>
                  <a:lnTo>
                    <a:pt x="660" y="159313"/>
                  </a:lnTo>
                  <a:lnTo>
                    <a:pt x="2050" y="163142"/>
                  </a:lnTo>
                  <a:lnTo>
                    <a:pt x="3926" y="167593"/>
                  </a:lnTo>
                  <a:lnTo>
                    <a:pt x="6126" y="172458"/>
                  </a:lnTo>
                  <a:lnTo>
                    <a:pt x="11103" y="182924"/>
                  </a:lnTo>
                  <a:lnTo>
                    <a:pt x="16480" y="193902"/>
                  </a:lnTo>
                  <a:lnTo>
                    <a:pt x="18294" y="198538"/>
                  </a:lnTo>
                  <a:lnTo>
                    <a:pt x="19503" y="202577"/>
                  </a:lnTo>
                  <a:lnTo>
                    <a:pt x="20310" y="206219"/>
                  </a:lnTo>
                  <a:lnTo>
                    <a:pt x="22746" y="209596"/>
                  </a:lnTo>
                  <a:lnTo>
                    <a:pt x="26269" y="212796"/>
                  </a:lnTo>
                  <a:lnTo>
                    <a:pt x="30517" y="215878"/>
                  </a:lnTo>
                  <a:lnTo>
                    <a:pt x="34299" y="218882"/>
                  </a:lnTo>
                  <a:lnTo>
                    <a:pt x="37769" y="221834"/>
                  </a:lnTo>
                  <a:lnTo>
                    <a:pt x="41032" y="224750"/>
                  </a:lnTo>
                  <a:lnTo>
                    <a:pt x="45107" y="227644"/>
                  </a:lnTo>
                  <a:lnTo>
                    <a:pt x="49722" y="230522"/>
                  </a:lnTo>
                  <a:lnTo>
                    <a:pt x="54699" y="233389"/>
                  </a:lnTo>
                  <a:lnTo>
                    <a:pt x="59915" y="235301"/>
                  </a:lnTo>
                  <a:lnTo>
                    <a:pt x="65292" y="236575"/>
                  </a:lnTo>
                  <a:lnTo>
                    <a:pt x="70775" y="237425"/>
                  </a:lnTo>
                  <a:lnTo>
                    <a:pt x="76330" y="237991"/>
                  </a:lnTo>
                  <a:lnTo>
                    <a:pt x="81932" y="238369"/>
                  </a:lnTo>
                  <a:lnTo>
                    <a:pt x="87566" y="238621"/>
                  </a:lnTo>
                  <a:lnTo>
                    <a:pt x="101422" y="238900"/>
                  </a:lnTo>
                  <a:lnTo>
                    <a:pt x="109105" y="238975"/>
                  </a:lnTo>
                  <a:lnTo>
                    <a:pt x="116126" y="238076"/>
                  </a:lnTo>
                  <a:lnTo>
                    <a:pt x="122706" y="236527"/>
                  </a:lnTo>
                  <a:lnTo>
                    <a:pt x="128992" y="234546"/>
                  </a:lnTo>
                  <a:lnTo>
                    <a:pt x="135081" y="232276"/>
                  </a:lnTo>
                  <a:lnTo>
                    <a:pt x="141039" y="229814"/>
                  </a:lnTo>
                  <a:lnTo>
                    <a:pt x="146911" y="227224"/>
                  </a:lnTo>
                  <a:lnTo>
                    <a:pt x="152725" y="225497"/>
                  </a:lnTo>
                  <a:lnTo>
                    <a:pt x="158500" y="224346"/>
                  </a:lnTo>
                  <a:lnTo>
                    <a:pt x="164248" y="223578"/>
                  </a:lnTo>
                  <a:lnTo>
                    <a:pt x="169030" y="222118"/>
                  </a:lnTo>
                  <a:lnTo>
                    <a:pt x="173168" y="220195"/>
                  </a:lnTo>
                  <a:lnTo>
                    <a:pt x="176876" y="217964"/>
                  </a:lnTo>
                  <a:lnTo>
                    <a:pt x="180297" y="215528"/>
                  </a:lnTo>
                  <a:lnTo>
                    <a:pt x="186631" y="210291"/>
                  </a:lnTo>
                  <a:lnTo>
                    <a:pt x="192611" y="204800"/>
                  </a:lnTo>
                  <a:lnTo>
                    <a:pt x="201316" y="196374"/>
                  </a:lnTo>
                  <a:lnTo>
                    <a:pt x="204187" y="193543"/>
                  </a:lnTo>
                  <a:lnTo>
                    <a:pt x="206101" y="190707"/>
                  </a:lnTo>
                  <a:lnTo>
                    <a:pt x="208228" y="185025"/>
                  </a:lnTo>
                  <a:lnTo>
                    <a:pt x="209173" y="179337"/>
                  </a:lnTo>
                  <a:lnTo>
                    <a:pt x="209425" y="176491"/>
                  </a:lnTo>
                  <a:lnTo>
                    <a:pt x="208643" y="174594"/>
                  </a:lnTo>
                  <a:lnTo>
                    <a:pt x="207173" y="173330"/>
                  </a:lnTo>
                  <a:lnTo>
                    <a:pt x="205243" y="172486"/>
                  </a:lnTo>
                  <a:lnTo>
                    <a:pt x="200567" y="169019"/>
                  </a:lnTo>
                  <a:lnTo>
                    <a:pt x="197990" y="166766"/>
                  </a:lnTo>
                  <a:lnTo>
                    <a:pt x="195323" y="165264"/>
                  </a:lnTo>
                  <a:lnTo>
                    <a:pt x="186084" y="162201"/>
                  </a:lnTo>
                  <a:lnTo>
                    <a:pt x="181688" y="160323"/>
                  </a:lnTo>
                  <a:lnTo>
                    <a:pt x="176859" y="158122"/>
                  </a:lnTo>
                  <a:lnTo>
                    <a:pt x="172689" y="156654"/>
                  </a:lnTo>
                  <a:lnTo>
                    <a:pt x="168961" y="155676"/>
                  </a:lnTo>
                  <a:lnTo>
                    <a:pt x="165525" y="155024"/>
                  </a:lnTo>
                  <a:lnTo>
                    <a:pt x="161336" y="154589"/>
                  </a:lnTo>
                  <a:lnTo>
                    <a:pt x="156644" y="154299"/>
                  </a:lnTo>
                  <a:lnTo>
                    <a:pt x="146367" y="153977"/>
                  </a:lnTo>
                  <a:lnTo>
                    <a:pt x="112998" y="153742"/>
                  </a:lnTo>
                  <a:lnTo>
                    <a:pt x="30467" y="153719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SMARTInkAnnotation1478"/>
            <p:cNvSpPr/>
            <p:nvPr/>
          </p:nvSpPr>
          <p:spPr>
            <a:xfrm>
              <a:off x="2982847" y="2715901"/>
              <a:ext cx="247464" cy="239103"/>
            </a:xfrm>
            <a:custGeom>
              <a:avLst/>
              <a:gdLst/>
              <a:ahLst/>
              <a:cxnLst/>
              <a:rect l="0" t="0" r="0" b="0"/>
              <a:pathLst>
                <a:path w="247464" h="239103">
                  <a:moveTo>
                    <a:pt x="153459" y="17050"/>
                  </a:moveTo>
                  <a:lnTo>
                    <a:pt x="153459" y="8614"/>
                  </a:lnTo>
                  <a:lnTo>
                    <a:pt x="146101" y="8519"/>
                  </a:lnTo>
                  <a:lnTo>
                    <a:pt x="144923" y="8510"/>
                  </a:lnTo>
                  <a:lnTo>
                    <a:pt x="144914" y="321"/>
                  </a:lnTo>
                  <a:lnTo>
                    <a:pt x="137556" y="0"/>
                  </a:lnTo>
                  <a:lnTo>
                    <a:pt x="137160" y="939"/>
                  </a:lnTo>
                  <a:lnTo>
                    <a:pt x="136720" y="4513"/>
                  </a:lnTo>
                  <a:lnTo>
                    <a:pt x="135653" y="5845"/>
                  </a:lnTo>
                  <a:lnTo>
                    <a:pt x="133992" y="6733"/>
                  </a:lnTo>
                  <a:lnTo>
                    <a:pt x="129615" y="7720"/>
                  </a:lnTo>
                  <a:lnTo>
                    <a:pt x="124504" y="8159"/>
                  </a:lnTo>
                  <a:lnTo>
                    <a:pt x="119068" y="8354"/>
                  </a:lnTo>
                  <a:lnTo>
                    <a:pt x="107841" y="8479"/>
                  </a:lnTo>
                  <a:lnTo>
                    <a:pt x="105006" y="9438"/>
                  </a:lnTo>
                  <a:lnTo>
                    <a:pt x="99324" y="13035"/>
                  </a:lnTo>
                  <a:lnTo>
                    <a:pt x="93633" y="15266"/>
                  </a:lnTo>
                  <a:lnTo>
                    <a:pt x="87939" y="16257"/>
                  </a:lnTo>
                  <a:lnTo>
                    <a:pt x="82243" y="16698"/>
                  </a:lnTo>
                  <a:lnTo>
                    <a:pt x="79395" y="17764"/>
                  </a:lnTo>
                  <a:lnTo>
                    <a:pt x="73698" y="21480"/>
                  </a:lnTo>
                  <a:lnTo>
                    <a:pt x="68001" y="26294"/>
                  </a:lnTo>
                  <a:lnTo>
                    <a:pt x="62304" y="31597"/>
                  </a:lnTo>
                  <a:lnTo>
                    <a:pt x="56607" y="37117"/>
                  </a:lnTo>
                  <a:lnTo>
                    <a:pt x="52809" y="39918"/>
                  </a:lnTo>
                  <a:lnTo>
                    <a:pt x="48378" y="42734"/>
                  </a:lnTo>
                  <a:lnTo>
                    <a:pt x="43525" y="45560"/>
                  </a:lnTo>
                  <a:lnTo>
                    <a:pt x="39340" y="48393"/>
                  </a:lnTo>
                  <a:lnTo>
                    <a:pt x="32158" y="54071"/>
                  </a:lnTo>
                  <a:lnTo>
                    <a:pt x="25800" y="59758"/>
                  </a:lnTo>
                  <a:lnTo>
                    <a:pt x="22776" y="62603"/>
                  </a:lnTo>
                  <a:lnTo>
                    <a:pt x="19810" y="66398"/>
                  </a:lnTo>
                  <a:lnTo>
                    <a:pt x="16883" y="70825"/>
                  </a:lnTo>
                  <a:lnTo>
                    <a:pt x="13982" y="75675"/>
                  </a:lnTo>
                  <a:lnTo>
                    <a:pt x="12048" y="79857"/>
                  </a:lnTo>
                  <a:lnTo>
                    <a:pt x="9900" y="87034"/>
                  </a:lnTo>
                  <a:lnTo>
                    <a:pt x="8945" y="93387"/>
                  </a:lnTo>
                  <a:lnTo>
                    <a:pt x="8691" y="96410"/>
                  </a:lnTo>
                  <a:lnTo>
                    <a:pt x="7571" y="100323"/>
                  </a:lnTo>
                  <a:lnTo>
                    <a:pt x="5875" y="104829"/>
                  </a:lnTo>
                  <a:lnTo>
                    <a:pt x="3795" y="109732"/>
                  </a:lnTo>
                  <a:lnTo>
                    <a:pt x="2408" y="113949"/>
                  </a:lnTo>
                  <a:lnTo>
                    <a:pt x="868" y="121165"/>
                  </a:lnTo>
                  <a:lnTo>
                    <a:pt x="183" y="127535"/>
                  </a:lnTo>
                  <a:lnTo>
                    <a:pt x="0" y="130562"/>
                  </a:lnTo>
                  <a:lnTo>
                    <a:pt x="828" y="134479"/>
                  </a:lnTo>
                  <a:lnTo>
                    <a:pt x="2330" y="138987"/>
                  </a:lnTo>
                  <a:lnTo>
                    <a:pt x="4280" y="143891"/>
                  </a:lnTo>
                  <a:lnTo>
                    <a:pt x="5580" y="148109"/>
                  </a:lnTo>
                  <a:lnTo>
                    <a:pt x="7025" y="155326"/>
                  </a:lnTo>
                  <a:lnTo>
                    <a:pt x="9310" y="158579"/>
                  </a:lnTo>
                  <a:lnTo>
                    <a:pt x="16912" y="164724"/>
                  </a:lnTo>
                  <a:lnTo>
                    <a:pt x="24089" y="170618"/>
                  </a:lnTo>
                  <a:lnTo>
                    <a:pt x="31393" y="177350"/>
                  </a:lnTo>
                  <a:lnTo>
                    <a:pt x="52501" y="198051"/>
                  </a:lnTo>
                  <a:lnTo>
                    <a:pt x="56718" y="201296"/>
                  </a:lnTo>
                  <a:lnTo>
                    <a:pt x="61429" y="204409"/>
                  </a:lnTo>
                  <a:lnTo>
                    <a:pt x="66469" y="207433"/>
                  </a:lnTo>
                  <a:lnTo>
                    <a:pt x="71727" y="210398"/>
                  </a:lnTo>
                  <a:lnTo>
                    <a:pt x="82634" y="216223"/>
                  </a:lnTo>
                  <a:lnTo>
                    <a:pt x="88202" y="218156"/>
                  </a:lnTo>
                  <a:lnTo>
                    <a:pt x="93812" y="219445"/>
                  </a:lnTo>
                  <a:lnTo>
                    <a:pt x="99451" y="220304"/>
                  </a:lnTo>
                  <a:lnTo>
                    <a:pt x="105110" y="221825"/>
                  </a:lnTo>
                  <a:lnTo>
                    <a:pt x="110782" y="223789"/>
                  </a:lnTo>
                  <a:lnTo>
                    <a:pt x="116462" y="226046"/>
                  </a:lnTo>
                  <a:lnTo>
                    <a:pt x="122148" y="227552"/>
                  </a:lnTo>
                  <a:lnTo>
                    <a:pt x="127837" y="228555"/>
                  </a:lnTo>
                  <a:lnTo>
                    <a:pt x="133529" y="229224"/>
                  </a:lnTo>
                  <a:lnTo>
                    <a:pt x="139223" y="230619"/>
                  </a:lnTo>
                  <a:lnTo>
                    <a:pt x="144918" y="232498"/>
                  </a:lnTo>
                  <a:lnTo>
                    <a:pt x="150614" y="234700"/>
                  </a:lnTo>
                  <a:lnTo>
                    <a:pt x="156310" y="236167"/>
                  </a:lnTo>
                  <a:lnTo>
                    <a:pt x="162007" y="237146"/>
                  </a:lnTo>
                  <a:lnTo>
                    <a:pt x="167703" y="237798"/>
                  </a:lnTo>
                  <a:lnTo>
                    <a:pt x="173400" y="238233"/>
                  </a:lnTo>
                  <a:lnTo>
                    <a:pt x="179097" y="238523"/>
                  </a:lnTo>
                  <a:lnTo>
                    <a:pt x="193657" y="238931"/>
                  </a:lnTo>
                  <a:lnTo>
                    <a:pt x="215980" y="239092"/>
                  </a:lnTo>
                  <a:lnTo>
                    <a:pt x="238416" y="239102"/>
                  </a:lnTo>
                  <a:lnTo>
                    <a:pt x="245616" y="232343"/>
                  </a:lnTo>
                  <a:lnTo>
                    <a:pt x="246232" y="231749"/>
                  </a:lnTo>
                  <a:lnTo>
                    <a:pt x="246642" y="230405"/>
                  </a:lnTo>
                  <a:lnTo>
                    <a:pt x="246916" y="228560"/>
                  </a:lnTo>
                  <a:lnTo>
                    <a:pt x="247463" y="222022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SMARTInkAnnotation1479"/>
            <p:cNvSpPr/>
            <p:nvPr/>
          </p:nvSpPr>
          <p:spPr>
            <a:xfrm>
              <a:off x="3230700" y="2767113"/>
              <a:ext cx="273077" cy="213479"/>
            </a:xfrm>
            <a:custGeom>
              <a:avLst/>
              <a:gdLst/>
              <a:ahLst/>
              <a:cxnLst/>
              <a:rect l="0" t="0" r="0" b="0"/>
              <a:pathLst>
                <a:path w="273077" h="213479">
                  <a:moveTo>
                    <a:pt x="161980" y="0"/>
                  </a:moveTo>
                  <a:lnTo>
                    <a:pt x="140713" y="0"/>
                  </a:lnTo>
                  <a:lnTo>
                    <a:pt x="133221" y="2531"/>
                  </a:lnTo>
                  <a:lnTo>
                    <a:pt x="128564" y="4534"/>
                  </a:lnTo>
                  <a:lnTo>
                    <a:pt x="120858" y="6760"/>
                  </a:lnTo>
                  <a:lnTo>
                    <a:pt x="113319" y="8698"/>
                  </a:lnTo>
                  <a:lnTo>
                    <a:pt x="108650" y="10543"/>
                  </a:lnTo>
                  <a:lnTo>
                    <a:pt x="103638" y="12723"/>
                  </a:lnTo>
                  <a:lnTo>
                    <a:pt x="93004" y="17674"/>
                  </a:lnTo>
                  <a:lnTo>
                    <a:pt x="87511" y="20323"/>
                  </a:lnTo>
                  <a:lnTo>
                    <a:pt x="82898" y="23039"/>
                  </a:lnTo>
                  <a:lnTo>
                    <a:pt x="75241" y="28586"/>
                  </a:lnTo>
                  <a:lnTo>
                    <a:pt x="70921" y="31394"/>
                  </a:lnTo>
                  <a:lnTo>
                    <a:pt x="66141" y="34214"/>
                  </a:lnTo>
                  <a:lnTo>
                    <a:pt x="61056" y="37044"/>
                  </a:lnTo>
                  <a:lnTo>
                    <a:pt x="52873" y="42718"/>
                  </a:lnTo>
                  <a:lnTo>
                    <a:pt x="49362" y="45560"/>
                  </a:lnTo>
                  <a:lnTo>
                    <a:pt x="46071" y="49352"/>
                  </a:lnTo>
                  <a:lnTo>
                    <a:pt x="42928" y="53778"/>
                  </a:lnTo>
                  <a:lnTo>
                    <a:pt x="39883" y="58627"/>
                  </a:lnTo>
                  <a:lnTo>
                    <a:pt x="35954" y="62808"/>
                  </a:lnTo>
                  <a:lnTo>
                    <a:pt x="31436" y="66545"/>
                  </a:lnTo>
                  <a:lnTo>
                    <a:pt x="26524" y="69985"/>
                  </a:lnTo>
                  <a:lnTo>
                    <a:pt x="23250" y="73227"/>
                  </a:lnTo>
                  <a:lnTo>
                    <a:pt x="21067" y="76337"/>
                  </a:lnTo>
                  <a:lnTo>
                    <a:pt x="17692" y="82324"/>
                  </a:lnTo>
                  <a:lnTo>
                    <a:pt x="13028" y="88148"/>
                  </a:lnTo>
                  <a:lnTo>
                    <a:pt x="11404" y="91978"/>
                  </a:lnTo>
                  <a:lnTo>
                    <a:pt x="10321" y="96430"/>
                  </a:lnTo>
                  <a:lnTo>
                    <a:pt x="9599" y="101295"/>
                  </a:lnTo>
                  <a:lnTo>
                    <a:pt x="8168" y="105488"/>
                  </a:lnTo>
                  <a:lnTo>
                    <a:pt x="6265" y="109232"/>
                  </a:lnTo>
                  <a:lnTo>
                    <a:pt x="4047" y="112677"/>
                  </a:lnTo>
                  <a:lnTo>
                    <a:pt x="1582" y="119035"/>
                  </a:lnTo>
                  <a:lnTo>
                    <a:pt x="486" y="125024"/>
                  </a:lnTo>
                  <a:lnTo>
                    <a:pt x="0" y="130849"/>
                  </a:lnTo>
                  <a:lnTo>
                    <a:pt x="819" y="133731"/>
                  </a:lnTo>
                  <a:lnTo>
                    <a:pt x="4262" y="139464"/>
                  </a:lnTo>
                  <a:lnTo>
                    <a:pt x="6426" y="145175"/>
                  </a:lnTo>
                  <a:lnTo>
                    <a:pt x="7002" y="148026"/>
                  </a:lnTo>
                  <a:lnTo>
                    <a:pt x="10176" y="153725"/>
                  </a:lnTo>
                  <a:lnTo>
                    <a:pt x="14751" y="159421"/>
                  </a:lnTo>
                  <a:lnTo>
                    <a:pt x="19949" y="165115"/>
                  </a:lnTo>
                  <a:lnTo>
                    <a:pt x="28214" y="173656"/>
                  </a:lnTo>
                  <a:lnTo>
                    <a:pt x="36677" y="182197"/>
                  </a:lnTo>
                  <a:lnTo>
                    <a:pt x="40464" y="184095"/>
                  </a:lnTo>
                  <a:lnTo>
                    <a:pt x="44886" y="185360"/>
                  </a:lnTo>
                  <a:lnTo>
                    <a:pt x="49735" y="186204"/>
                  </a:lnTo>
                  <a:lnTo>
                    <a:pt x="54866" y="187715"/>
                  </a:lnTo>
                  <a:lnTo>
                    <a:pt x="60186" y="189671"/>
                  </a:lnTo>
                  <a:lnTo>
                    <a:pt x="65631" y="191925"/>
                  </a:lnTo>
                  <a:lnTo>
                    <a:pt x="70211" y="194376"/>
                  </a:lnTo>
                  <a:lnTo>
                    <a:pt x="77832" y="199630"/>
                  </a:lnTo>
                  <a:lnTo>
                    <a:pt x="82143" y="201410"/>
                  </a:lnTo>
                  <a:lnTo>
                    <a:pt x="86916" y="202598"/>
                  </a:lnTo>
                  <a:lnTo>
                    <a:pt x="91998" y="203389"/>
                  </a:lnTo>
                  <a:lnTo>
                    <a:pt x="97284" y="204865"/>
                  </a:lnTo>
                  <a:lnTo>
                    <a:pt x="102707" y="206799"/>
                  </a:lnTo>
                  <a:lnTo>
                    <a:pt x="108222" y="209037"/>
                  </a:lnTo>
                  <a:lnTo>
                    <a:pt x="113797" y="210528"/>
                  </a:lnTo>
                  <a:lnTo>
                    <a:pt x="119413" y="211523"/>
                  </a:lnTo>
                  <a:lnTo>
                    <a:pt x="125057" y="212186"/>
                  </a:lnTo>
                  <a:lnTo>
                    <a:pt x="130718" y="212628"/>
                  </a:lnTo>
                  <a:lnTo>
                    <a:pt x="136391" y="212923"/>
                  </a:lnTo>
                  <a:lnTo>
                    <a:pt x="147759" y="213250"/>
                  </a:lnTo>
                  <a:lnTo>
                    <a:pt x="176226" y="213478"/>
                  </a:lnTo>
                  <a:lnTo>
                    <a:pt x="181922" y="212540"/>
                  </a:lnTo>
                  <a:lnTo>
                    <a:pt x="187619" y="210966"/>
                  </a:lnTo>
                  <a:lnTo>
                    <a:pt x="193315" y="208968"/>
                  </a:lnTo>
                  <a:lnTo>
                    <a:pt x="199013" y="207636"/>
                  </a:lnTo>
                  <a:lnTo>
                    <a:pt x="204710" y="206748"/>
                  </a:lnTo>
                  <a:lnTo>
                    <a:pt x="210407" y="206156"/>
                  </a:lnTo>
                  <a:lnTo>
                    <a:pt x="216104" y="205761"/>
                  </a:lnTo>
                  <a:lnTo>
                    <a:pt x="221801" y="205498"/>
                  </a:lnTo>
                  <a:lnTo>
                    <a:pt x="227498" y="205322"/>
                  </a:lnTo>
                  <a:lnTo>
                    <a:pt x="233195" y="204257"/>
                  </a:lnTo>
                  <a:lnTo>
                    <a:pt x="238892" y="202597"/>
                  </a:lnTo>
                  <a:lnTo>
                    <a:pt x="244590" y="200542"/>
                  </a:lnTo>
                  <a:lnTo>
                    <a:pt x="250287" y="199172"/>
                  </a:lnTo>
                  <a:lnTo>
                    <a:pt x="255984" y="198258"/>
                  </a:lnTo>
                  <a:lnTo>
                    <a:pt x="273076" y="196431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SMARTInkAnnotation1480"/>
            <p:cNvSpPr/>
            <p:nvPr/>
          </p:nvSpPr>
          <p:spPr>
            <a:xfrm>
              <a:off x="3939611" y="2767113"/>
              <a:ext cx="8547" cy="272064"/>
            </a:xfrm>
            <a:custGeom>
              <a:avLst/>
              <a:gdLst/>
              <a:ahLst/>
              <a:cxnLst/>
              <a:rect l="0" t="0" r="0" b="0"/>
              <a:pathLst>
                <a:path w="8547" h="272064">
                  <a:moveTo>
                    <a:pt x="0" y="0"/>
                  </a:moveTo>
                  <a:lnTo>
                    <a:pt x="0" y="139533"/>
                  </a:lnTo>
                  <a:lnTo>
                    <a:pt x="949" y="145214"/>
                  </a:lnTo>
                  <a:lnTo>
                    <a:pt x="2532" y="149950"/>
                  </a:lnTo>
                  <a:lnTo>
                    <a:pt x="4536" y="154056"/>
                  </a:lnTo>
                  <a:lnTo>
                    <a:pt x="5873" y="158692"/>
                  </a:lnTo>
                  <a:lnTo>
                    <a:pt x="6764" y="163680"/>
                  </a:lnTo>
                  <a:lnTo>
                    <a:pt x="7358" y="168904"/>
                  </a:lnTo>
                  <a:lnTo>
                    <a:pt x="7754" y="174284"/>
                  </a:lnTo>
                  <a:lnTo>
                    <a:pt x="8018" y="179768"/>
                  </a:lnTo>
                  <a:lnTo>
                    <a:pt x="8311" y="190923"/>
                  </a:lnTo>
                  <a:lnTo>
                    <a:pt x="8546" y="264245"/>
                  </a:lnTo>
                  <a:lnTo>
                    <a:pt x="7597" y="265364"/>
                  </a:lnTo>
                  <a:lnTo>
                    <a:pt x="6014" y="267059"/>
                  </a:lnTo>
                  <a:lnTo>
                    <a:pt x="4010" y="269138"/>
                  </a:lnTo>
                  <a:lnTo>
                    <a:pt x="3623" y="270523"/>
                  </a:lnTo>
                  <a:lnTo>
                    <a:pt x="4314" y="271447"/>
                  </a:lnTo>
                  <a:lnTo>
                    <a:pt x="5725" y="272063"/>
                  </a:lnTo>
                  <a:lnTo>
                    <a:pt x="5716" y="271525"/>
                  </a:lnTo>
                  <a:lnTo>
                    <a:pt x="4759" y="270217"/>
                  </a:lnTo>
                  <a:lnTo>
                    <a:pt x="940" y="265834"/>
                  </a:lnTo>
                  <a:lnTo>
                    <a:pt x="627" y="264525"/>
                  </a:lnTo>
                  <a:lnTo>
                    <a:pt x="418" y="262704"/>
                  </a:lnTo>
                  <a:lnTo>
                    <a:pt x="0" y="256214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SMARTInkAnnotation1481"/>
            <p:cNvSpPr/>
            <p:nvPr/>
          </p:nvSpPr>
          <p:spPr>
            <a:xfrm>
              <a:off x="3811529" y="2767113"/>
              <a:ext cx="290453" cy="34163"/>
            </a:xfrm>
            <a:custGeom>
              <a:avLst/>
              <a:gdLst/>
              <a:ahLst/>
              <a:cxnLst/>
              <a:rect l="0" t="0" r="0" b="0"/>
              <a:pathLst>
                <a:path w="290453" h="34163">
                  <a:moveTo>
                    <a:pt x="8441" y="34162"/>
                  </a:moveTo>
                  <a:lnTo>
                    <a:pt x="8441" y="29628"/>
                  </a:lnTo>
                  <a:lnTo>
                    <a:pt x="7492" y="28293"/>
                  </a:lnTo>
                  <a:lnTo>
                    <a:pt x="5909" y="27402"/>
                  </a:lnTo>
                  <a:lnTo>
                    <a:pt x="1083" y="25973"/>
                  </a:lnTo>
                  <a:lnTo>
                    <a:pt x="687" y="24907"/>
                  </a:lnTo>
                  <a:lnTo>
                    <a:pt x="423" y="23247"/>
                  </a:lnTo>
                  <a:lnTo>
                    <a:pt x="0" y="18299"/>
                  </a:lnTo>
                  <a:lnTo>
                    <a:pt x="914" y="18842"/>
                  </a:lnTo>
                  <a:lnTo>
                    <a:pt x="2473" y="20153"/>
                  </a:lnTo>
                  <a:lnTo>
                    <a:pt x="4463" y="21976"/>
                  </a:lnTo>
                  <a:lnTo>
                    <a:pt x="6738" y="23191"/>
                  </a:lnTo>
                  <a:lnTo>
                    <a:pt x="9205" y="24001"/>
                  </a:lnTo>
                  <a:lnTo>
                    <a:pt x="14478" y="24902"/>
                  </a:lnTo>
                  <a:lnTo>
                    <a:pt x="19986" y="25302"/>
                  </a:lnTo>
                  <a:lnTo>
                    <a:pt x="23734" y="26357"/>
                  </a:lnTo>
                  <a:lnTo>
                    <a:pt x="28132" y="28010"/>
                  </a:lnTo>
                  <a:lnTo>
                    <a:pt x="32963" y="30061"/>
                  </a:lnTo>
                  <a:lnTo>
                    <a:pt x="38082" y="31428"/>
                  </a:lnTo>
                  <a:lnTo>
                    <a:pt x="43394" y="32339"/>
                  </a:lnTo>
                  <a:lnTo>
                    <a:pt x="48835" y="32947"/>
                  </a:lnTo>
                  <a:lnTo>
                    <a:pt x="54361" y="33352"/>
                  </a:lnTo>
                  <a:lnTo>
                    <a:pt x="59944" y="33622"/>
                  </a:lnTo>
                  <a:lnTo>
                    <a:pt x="72161" y="33922"/>
                  </a:lnTo>
                  <a:lnTo>
                    <a:pt x="87087" y="34056"/>
                  </a:lnTo>
                  <a:lnTo>
                    <a:pt x="94105" y="33142"/>
                  </a:lnTo>
                  <a:lnTo>
                    <a:pt x="100683" y="31584"/>
                  </a:lnTo>
                  <a:lnTo>
                    <a:pt x="106967" y="29597"/>
                  </a:lnTo>
                  <a:lnTo>
                    <a:pt x="113056" y="28272"/>
                  </a:lnTo>
                  <a:lnTo>
                    <a:pt x="119014" y="27389"/>
                  </a:lnTo>
                  <a:lnTo>
                    <a:pt x="124885" y="26799"/>
                  </a:lnTo>
                  <a:lnTo>
                    <a:pt x="131648" y="25458"/>
                  </a:lnTo>
                  <a:lnTo>
                    <a:pt x="139005" y="23615"/>
                  </a:lnTo>
                  <a:lnTo>
                    <a:pt x="146759" y="21437"/>
                  </a:lnTo>
                  <a:lnTo>
                    <a:pt x="153826" y="19985"/>
                  </a:lnTo>
                  <a:lnTo>
                    <a:pt x="160437" y="19017"/>
                  </a:lnTo>
                  <a:lnTo>
                    <a:pt x="166744" y="18372"/>
                  </a:lnTo>
                  <a:lnTo>
                    <a:pt x="173797" y="17942"/>
                  </a:lnTo>
                  <a:lnTo>
                    <a:pt x="189230" y="17464"/>
                  </a:lnTo>
                  <a:lnTo>
                    <a:pt x="195434" y="16387"/>
                  </a:lnTo>
                  <a:lnTo>
                    <a:pt x="200520" y="14721"/>
                  </a:lnTo>
                  <a:lnTo>
                    <a:pt x="204860" y="12661"/>
                  </a:lnTo>
                  <a:lnTo>
                    <a:pt x="210602" y="11287"/>
                  </a:lnTo>
                  <a:lnTo>
                    <a:pt x="217278" y="10372"/>
                  </a:lnTo>
                  <a:lnTo>
                    <a:pt x="224578" y="9761"/>
                  </a:lnTo>
                  <a:lnTo>
                    <a:pt x="231344" y="8406"/>
                  </a:lnTo>
                  <a:lnTo>
                    <a:pt x="237753" y="6553"/>
                  </a:lnTo>
                  <a:lnTo>
                    <a:pt x="243925" y="4369"/>
                  </a:lnTo>
                  <a:lnTo>
                    <a:pt x="249939" y="2913"/>
                  </a:lnTo>
                  <a:lnTo>
                    <a:pt x="255847" y="1942"/>
                  </a:lnTo>
                  <a:lnTo>
                    <a:pt x="261685" y="1295"/>
                  </a:lnTo>
                  <a:lnTo>
                    <a:pt x="267476" y="863"/>
                  </a:lnTo>
                  <a:lnTo>
                    <a:pt x="273235" y="575"/>
                  </a:lnTo>
                  <a:lnTo>
                    <a:pt x="290452" y="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SMARTInkAnnotation1482"/>
            <p:cNvSpPr/>
            <p:nvPr/>
          </p:nvSpPr>
          <p:spPr>
            <a:xfrm>
              <a:off x="4272897" y="2741492"/>
              <a:ext cx="22571" cy="280219"/>
            </a:xfrm>
            <a:custGeom>
              <a:avLst/>
              <a:gdLst/>
              <a:ahLst/>
              <a:cxnLst/>
              <a:rect l="0" t="0" r="0" b="0"/>
              <a:pathLst>
                <a:path w="22571" h="280219">
                  <a:moveTo>
                    <a:pt x="0" y="0"/>
                  </a:moveTo>
                  <a:lnTo>
                    <a:pt x="0" y="11887"/>
                  </a:lnTo>
                  <a:lnTo>
                    <a:pt x="949" y="14567"/>
                  </a:lnTo>
                  <a:lnTo>
                    <a:pt x="2532" y="17303"/>
                  </a:lnTo>
                  <a:lnTo>
                    <a:pt x="4536" y="20076"/>
                  </a:lnTo>
                  <a:lnTo>
                    <a:pt x="5873" y="22873"/>
                  </a:lnTo>
                  <a:lnTo>
                    <a:pt x="6764" y="25687"/>
                  </a:lnTo>
                  <a:lnTo>
                    <a:pt x="7358" y="28512"/>
                  </a:lnTo>
                  <a:lnTo>
                    <a:pt x="8018" y="34181"/>
                  </a:lnTo>
                  <a:lnTo>
                    <a:pt x="8194" y="37021"/>
                  </a:lnTo>
                  <a:lnTo>
                    <a:pt x="9261" y="39864"/>
                  </a:lnTo>
                  <a:lnTo>
                    <a:pt x="10922" y="42708"/>
                  </a:lnTo>
                  <a:lnTo>
                    <a:pt x="12978" y="45553"/>
                  </a:lnTo>
                  <a:lnTo>
                    <a:pt x="14349" y="49347"/>
                  </a:lnTo>
                  <a:lnTo>
                    <a:pt x="15263" y="53775"/>
                  </a:lnTo>
                  <a:lnTo>
                    <a:pt x="15873" y="58624"/>
                  </a:lnTo>
                  <a:lnTo>
                    <a:pt x="16550" y="66544"/>
                  </a:lnTo>
                  <a:lnTo>
                    <a:pt x="16851" y="73226"/>
                  </a:lnTo>
                  <a:lnTo>
                    <a:pt x="16985" y="79359"/>
                  </a:lnTo>
                  <a:lnTo>
                    <a:pt x="17970" y="83272"/>
                  </a:lnTo>
                  <a:lnTo>
                    <a:pt x="19577" y="87779"/>
                  </a:lnTo>
                  <a:lnTo>
                    <a:pt x="21597" y="92681"/>
                  </a:lnTo>
                  <a:lnTo>
                    <a:pt x="21994" y="96898"/>
                  </a:lnTo>
                  <a:lnTo>
                    <a:pt x="21309" y="100659"/>
                  </a:lnTo>
                  <a:lnTo>
                    <a:pt x="19903" y="104114"/>
                  </a:lnTo>
                  <a:lnTo>
                    <a:pt x="19915" y="108316"/>
                  </a:lnTo>
                  <a:lnTo>
                    <a:pt x="20874" y="113015"/>
                  </a:lnTo>
                  <a:lnTo>
                    <a:pt x="22461" y="118046"/>
                  </a:lnTo>
                  <a:lnTo>
                    <a:pt x="22570" y="123297"/>
                  </a:lnTo>
                  <a:lnTo>
                    <a:pt x="21694" y="128696"/>
                  </a:lnTo>
                  <a:lnTo>
                    <a:pt x="20160" y="134194"/>
                  </a:lnTo>
                  <a:lnTo>
                    <a:pt x="19137" y="139756"/>
                  </a:lnTo>
                  <a:lnTo>
                    <a:pt x="18455" y="145363"/>
                  </a:lnTo>
                  <a:lnTo>
                    <a:pt x="18001" y="150998"/>
                  </a:lnTo>
                  <a:lnTo>
                    <a:pt x="17698" y="155704"/>
                  </a:lnTo>
                  <a:lnTo>
                    <a:pt x="17361" y="163463"/>
                  </a:lnTo>
                  <a:lnTo>
                    <a:pt x="17171" y="177701"/>
                  </a:lnTo>
                  <a:lnTo>
                    <a:pt x="16195" y="182995"/>
                  </a:lnTo>
                  <a:lnTo>
                    <a:pt x="14595" y="188423"/>
                  </a:lnTo>
                  <a:lnTo>
                    <a:pt x="12579" y="193939"/>
                  </a:lnTo>
                  <a:lnTo>
                    <a:pt x="11234" y="199514"/>
                  </a:lnTo>
                  <a:lnTo>
                    <a:pt x="10338" y="205129"/>
                  </a:lnTo>
                  <a:lnTo>
                    <a:pt x="9741" y="210770"/>
                  </a:lnTo>
                  <a:lnTo>
                    <a:pt x="10292" y="216429"/>
                  </a:lnTo>
                  <a:lnTo>
                    <a:pt x="11609" y="222099"/>
                  </a:lnTo>
                  <a:lnTo>
                    <a:pt x="13437" y="227777"/>
                  </a:lnTo>
                  <a:lnTo>
                    <a:pt x="13705" y="232511"/>
                  </a:lnTo>
                  <a:lnTo>
                    <a:pt x="12935" y="236616"/>
                  </a:lnTo>
                  <a:lnTo>
                    <a:pt x="11472" y="240302"/>
                  </a:lnTo>
                  <a:lnTo>
                    <a:pt x="10497" y="244657"/>
                  </a:lnTo>
                  <a:lnTo>
                    <a:pt x="9846" y="249458"/>
                  </a:lnTo>
                  <a:lnTo>
                    <a:pt x="8803" y="261733"/>
                  </a:lnTo>
                  <a:lnTo>
                    <a:pt x="9667" y="263689"/>
                  </a:lnTo>
                  <a:lnTo>
                    <a:pt x="11192" y="265942"/>
                  </a:lnTo>
                  <a:lnTo>
                    <a:pt x="13159" y="268393"/>
                  </a:lnTo>
                  <a:lnTo>
                    <a:pt x="14470" y="270976"/>
                  </a:lnTo>
                  <a:lnTo>
                    <a:pt x="15344" y="273647"/>
                  </a:lnTo>
                  <a:lnTo>
                    <a:pt x="16746" y="280218"/>
                  </a:lnTo>
                  <a:lnTo>
                    <a:pt x="16862" y="279808"/>
                  </a:lnTo>
                  <a:lnTo>
                    <a:pt x="17092" y="273295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SMARTInkAnnotation1483"/>
            <p:cNvSpPr/>
            <p:nvPr/>
          </p:nvSpPr>
          <p:spPr>
            <a:xfrm>
              <a:off x="4127971" y="2792735"/>
              <a:ext cx="153473" cy="17082"/>
            </a:xfrm>
            <a:custGeom>
              <a:avLst/>
              <a:gdLst/>
              <a:ahLst/>
              <a:cxnLst/>
              <a:rect l="0" t="0" r="0" b="0"/>
              <a:pathLst>
                <a:path w="153473" h="17082">
                  <a:moveTo>
                    <a:pt x="8193" y="17081"/>
                  </a:moveTo>
                  <a:lnTo>
                    <a:pt x="0" y="17081"/>
                  </a:lnTo>
                  <a:lnTo>
                    <a:pt x="77773" y="17081"/>
                  </a:lnTo>
                  <a:lnTo>
                    <a:pt x="83066" y="16132"/>
                  </a:lnTo>
                  <a:lnTo>
                    <a:pt x="89443" y="14550"/>
                  </a:lnTo>
                  <a:lnTo>
                    <a:pt x="96543" y="12547"/>
                  </a:lnTo>
                  <a:lnTo>
                    <a:pt x="103176" y="11211"/>
                  </a:lnTo>
                  <a:lnTo>
                    <a:pt x="109496" y="10321"/>
                  </a:lnTo>
                  <a:lnTo>
                    <a:pt x="115609" y="9727"/>
                  </a:lnTo>
                  <a:lnTo>
                    <a:pt x="122532" y="8383"/>
                  </a:lnTo>
                  <a:lnTo>
                    <a:pt x="129997" y="6538"/>
                  </a:lnTo>
                  <a:lnTo>
                    <a:pt x="153472" y="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SMARTInkAnnotation1484"/>
            <p:cNvSpPr/>
            <p:nvPr/>
          </p:nvSpPr>
          <p:spPr>
            <a:xfrm>
              <a:off x="4678505" y="2784194"/>
              <a:ext cx="226782" cy="162258"/>
            </a:xfrm>
            <a:custGeom>
              <a:avLst/>
              <a:gdLst/>
              <a:ahLst/>
              <a:cxnLst/>
              <a:rect l="0" t="0" r="0" b="0"/>
              <a:pathLst>
                <a:path w="226782" h="162258">
                  <a:moveTo>
                    <a:pt x="124231" y="0"/>
                  </a:moveTo>
                  <a:lnTo>
                    <a:pt x="90843" y="0"/>
                  </a:lnTo>
                  <a:lnTo>
                    <a:pt x="86780" y="949"/>
                  </a:lnTo>
                  <a:lnTo>
                    <a:pt x="79734" y="4534"/>
                  </a:lnTo>
                  <a:lnTo>
                    <a:pt x="75575" y="6819"/>
                  </a:lnTo>
                  <a:lnTo>
                    <a:pt x="65891" y="11887"/>
                  </a:lnTo>
                  <a:lnTo>
                    <a:pt x="61600" y="13619"/>
                  </a:lnTo>
                  <a:lnTo>
                    <a:pt x="57789" y="14773"/>
                  </a:lnTo>
                  <a:lnTo>
                    <a:pt x="54299" y="15542"/>
                  </a:lnTo>
                  <a:lnTo>
                    <a:pt x="47889" y="18928"/>
                  </a:lnTo>
                  <a:lnTo>
                    <a:pt x="41875" y="23595"/>
                  </a:lnTo>
                  <a:lnTo>
                    <a:pt x="38942" y="26169"/>
                  </a:lnTo>
                  <a:lnTo>
                    <a:pt x="36037" y="28833"/>
                  </a:lnTo>
                  <a:lnTo>
                    <a:pt x="33151" y="30609"/>
                  </a:lnTo>
                  <a:lnTo>
                    <a:pt x="27412" y="32583"/>
                  </a:lnTo>
                  <a:lnTo>
                    <a:pt x="21696" y="35991"/>
                  </a:lnTo>
                  <a:lnTo>
                    <a:pt x="18843" y="38228"/>
                  </a:lnTo>
                  <a:lnTo>
                    <a:pt x="15991" y="41618"/>
                  </a:lnTo>
                  <a:lnTo>
                    <a:pt x="13140" y="45775"/>
                  </a:lnTo>
                  <a:lnTo>
                    <a:pt x="10290" y="50444"/>
                  </a:lnTo>
                  <a:lnTo>
                    <a:pt x="8390" y="54506"/>
                  </a:lnTo>
                  <a:lnTo>
                    <a:pt x="7124" y="58164"/>
                  </a:lnTo>
                  <a:lnTo>
                    <a:pt x="6279" y="61550"/>
                  </a:lnTo>
                  <a:lnTo>
                    <a:pt x="4767" y="64757"/>
                  </a:lnTo>
                  <a:lnTo>
                    <a:pt x="2809" y="67844"/>
                  </a:lnTo>
                  <a:lnTo>
                    <a:pt x="554" y="70851"/>
                  </a:lnTo>
                  <a:lnTo>
                    <a:pt x="0" y="73804"/>
                  </a:lnTo>
                  <a:lnTo>
                    <a:pt x="581" y="76722"/>
                  </a:lnTo>
                  <a:lnTo>
                    <a:pt x="1917" y="79616"/>
                  </a:lnTo>
                  <a:lnTo>
                    <a:pt x="2808" y="82495"/>
                  </a:lnTo>
                  <a:lnTo>
                    <a:pt x="3403" y="85363"/>
                  </a:lnTo>
                  <a:lnTo>
                    <a:pt x="3798" y="88224"/>
                  </a:lnTo>
                  <a:lnTo>
                    <a:pt x="5011" y="92029"/>
                  </a:lnTo>
                  <a:lnTo>
                    <a:pt x="6770" y="96464"/>
                  </a:lnTo>
                  <a:lnTo>
                    <a:pt x="8892" y="101318"/>
                  </a:lnTo>
                  <a:lnTo>
                    <a:pt x="11256" y="105503"/>
                  </a:lnTo>
                  <a:lnTo>
                    <a:pt x="13782" y="109242"/>
                  </a:lnTo>
                  <a:lnTo>
                    <a:pt x="16415" y="112684"/>
                  </a:lnTo>
                  <a:lnTo>
                    <a:pt x="20069" y="115927"/>
                  </a:lnTo>
                  <a:lnTo>
                    <a:pt x="24405" y="119038"/>
                  </a:lnTo>
                  <a:lnTo>
                    <a:pt x="29195" y="122061"/>
                  </a:lnTo>
                  <a:lnTo>
                    <a:pt x="33337" y="125026"/>
                  </a:lnTo>
                  <a:lnTo>
                    <a:pt x="37048" y="127951"/>
                  </a:lnTo>
                  <a:lnTo>
                    <a:pt x="40472" y="130850"/>
                  </a:lnTo>
                  <a:lnTo>
                    <a:pt x="44653" y="133731"/>
                  </a:lnTo>
                  <a:lnTo>
                    <a:pt x="49340" y="136601"/>
                  </a:lnTo>
                  <a:lnTo>
                    <a:pt x="54364" y="139464"/>
                  </a:lnTo>
                  <a:lnTo>
                    <a:pt x="59612" y="141372"/>
                  </a:lnTo>
                  <a:lnTo>
                    <a:pt x="65009" y="142644"/>
                  </a:lnTo>
                  <a:lnTo>
                    <a:pt x="70507" y="143492"/>
                  </a:lnTo>
                  <a:lnTo>
                    <a:pt x="76071" y="145006"/>
                  </a:lnTo>
                  <a:lnTo>
                    <a:pt x="81680" y="146965"/>
                  </a:lnTo>
                  <a:lnTo>
                    <a:pt x="87318" y="149220"/>
                  </a:lnTo>
                  <a:lnTo>
                    <a:pt x="92976" y="151672"/>
                  </a:lnTo>
                  <a:lnTo>
                    <a:pt x="104326" y="156926"/>
                  </a:lnTo>
                  <a:lnTo>
                    <a:pt x="110012" y="158707"/>
                  </a:lnTo>
                  <a:lnTo>
                    <a:pt x="115700" y="159895"/>
                  </a:lnTo>
                  <a:lnTo>
                    <a:pt x="121393" y="160686"/>
                  </a:lnTo>
                  <a:lnTo>
                    <a:pt x="127087" y="161214"/>
                  </a:lnTo>
                  <a:lnTo>
                    <a:pt x="132782" y="161566"/>
                  </a:lnTo>
                  <a:lnTo>
                    <a:pt x="144173" y="161956"/>
                  </a:lnTo>
                  <a:lnTo>
                    <a:pt x="168121" y="162228"/>
                  </a:lnTo>
                  <a:lnTo>
                    <a:pt x="182392" y="162257"/>
                  </a:lnTo>
                  <a:lnTo>
                    <a:pt x="186743" y="161312"/>
                  </a:lnTo>
                  <a:lnTo>
                    <a:pt x="190594" y="159733"/>
                  </a:lnTo>
                  <a:lnTo>
                    <a:pt x="194110" y="157732"/>
                  </a:lnTo>
                  <a:lnTo>
                    <a:pt x="198354" y="156397"/>
                  </a:lnTo>
                  <a:lnTo>
                    <a:pt x="203082" y="155508"/>
                  </a:lnTo>
                  <a:lnTo>
                    <a:pt x="208133" y="154915"/>
                  </a:lnTo>
                  <a:lnTo>
                    <a:pt x="212450" y="153570"/>
                  </a:lnTo>
                  <a:lnTo>
                    <a:pt x="216277" y="151725"/>
                  </a:lnTo>
                  <a:lnTo>
                    <a:pt x="226781" y="145188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SMARTInkAnnotation1485"/>
            <p:cNvSpPr/>
            <p:nvPr/>
          </p:nvSpPr>
          <p:spPr>
            <a:xfrm>
              <a:off x="5059111" y="2767113"/>
              <a:ext cx="17092" cy="256215"/>
            </a:xfrm>
            <a:custGeom>
              <a:avLst/>
              <a:gdLst/>
              <a:ahLst/>
              <a:cxnLst/>
              <a:rect l="0" t="0" r="0" b="0"/>
              <a:pathLst>
                <a:path w="17092" h="256215">
                  <a:moveTo>
                    <a:pt x="17091" y="0"/>
                  </a:moveTo>
                  <a:lnTo>
                    <a:pt x="17091" y="20076"/>
                  </a:lnTo>
                  <a:lnTo>
                    <a:pt x="16142" y="22873"/>
                  </a:lnTo>
                  <a:lnTo>
                    <a:pt x="14560" y="25687"/>
                  </a:lnTo>
                  <a:lnTo>
                    <a:pt x="12555" y="28512"/>
                  </a:lnTo>
                  <a:lnTo>
                    <a:pt x="11218" y="31345"/>
                  </a:lnTo>
                  <a:lnTo>
                    <a:pt x="10327" y="34182"/>
                  </a:lnTo>
                  <a:lnTo>
                    <a:pt x="9733" y="37022"/>
                  </a:lnTo>
                  <a:lnTo>
                    <a:pt x="10287" y="39865"/>
                  </a:lnTo>
                  <a:lnTo>
                    <a:pt x="11605" y="42708"/>
                  </a:lnTo>
                  <a:lnTo>
                    <a:pt x="13434" y="45553"/>
                  </a:lnTo>
                  <a:lnTo>
                    <a:pt x="13703" y="48399"/>
                  </a:lnTo>
                  <a:lnTo>
                    <a:pt x="12934" y="51245"/>
                  </a:lnTo>
                  <a:lnTo>
                    <a:pt x="11471" y="54091"/>
                  </a:lnTo>
                  <a:lnTo>
                    <a:pt x="10496" y="57886"/>
                  </a:lnTo>
                  <a:lnTo>
                    <a:pt x="9845" y="62315"/>
                  </a:lnTo>
                  <a:lnTo>
                    <a:pt x="9412" y="67165"/>
                  </a:lnTo>
                  <a:lnTo>
                    <a:pt x="8931" y="75084"/>
                  </a:lnTo>
                  <a:lnTo>
                    <a:pt x="8716" y="82716"/>
                  </a:lnTo>
                  <a:lnTo>
                    <a:pt x="8622" y="92434"/>
                  </a:lnTo>
                  <a:lnTo>
                    <a:pt x="7647" y="96734"/>
                  </a:lnTo>
                  <a:lnTo>
                    <a:pt x="6048" y="100549"/>
                  </a:lnTo>
                  <a:lnTo>
                    <a:pt x="4032" y="104041"/>
                  </a:lnTo>
                  <a:lnTo>
                    <a:pt x="2687" y="108268"/>
                  </a:lnTo>
                  <a:lnTo>
                    <a:pt x="1792" y="112983"/>
                  </a:lnTo>
                  <a:lnTo>
                    <a:pt x="1194" y="118024"/>
                  </a:lnTo>
                  <a:lnTo>
                    <a:pt x="796" y="122334"/>
                  </a:lnTo>
                  <a:lnTo>
                    <a:pt x="354" y="129654"/>
                  </a:lnTo>
                  <a:lnTo>
                    <a:pt x="157" y="138601"/>
                  </a:lnTo>
                  <a:lnTo>
                    <a:pt x="0" y="207426"/>
                  </a:lnTo>
                  <a:lnTo>
                    <a:pt x="950" y="211352"/>
                  </a:lnTo>
                  <a:lnTo>
                    <a:pt x="2532" y="215868"/>
                  </a:lnTo>
                  <a:lnTo>
                    <a:pt x="4537" y="220776"/>
                  </a:lnTo>
                  <a:lnTo>
                    <a:pt x="5873" y="224998"/>
                  </a:lnTo>
                  <a:lnTo>
                    <a:pt x="6764" y="228761"/>
                  </a:lnTo>
                  <a:lnTo>
                    <a:pt x="7358" y="232218"/>
                  </a:lnTo>
                  <a:lnTo>
                    <a:pt x="7754" y="235472"/>
                  </a:lnTo>
                  <a:lnTo>
                    <a:pt x="8193" y="241618"/>
                  </a:lnTo>
                  <a:lnTo>
                    <a:pt x="8389" y="247513"/>
                  </a:lnTo>
                  <a:lnTo>
                    <a:pt x="8546" y="256214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SMARTInkAnnotation1486"/>
            <p:cNvSpPr/>
            <p:nvPr/>
          </p:nvSpPr>
          <p:spPr>
            <a:xfrm>
              <a:off x="4896740" y="2775654"/>
              <a:ext cx="247830" cy="42703"/>
            </a:xfrm>
            <a:custGeom>
              <a:avLst/>
              <a:gdLst/>
              <a:ahLst/>
              <a:cxnLst/>
              <a:rect l="0" t="0" r="0" b="0"/>
              <a:pathLst>
                <a:path w="247830" h="42703">
                  <a:moveTo>
                    <a:pt x="0" y="42702"/>
                  </a:moveTo>
                  <a:lnTo>
                    <a:pt x="33066" y="42702"/>
                  </a:lnTo>
                  <a:lnTo>
                    <a:pt x="38186" y="41753"/>
                  </a:lnTo>
                  <a:lnTo>
                    <a:pt x="43499" y="40172"/>
                  </a:lnTo>
                  <a:lnTo>
                    <a:pt x="48939" y="38168"/>
                  </a:lnTo>
                  <a:lnTo>
                    <a:pt x="54466" y="36833"/>
                  </a:lnTo>
                  <a:lnTo>
                    <a:pt x="60049" y="35942"/>
                  </a:lnTo>
                  <a:lnTo>
                    <a:pt x="65670" y="35349"/>
                  </a:lnTo>
                  <a:lnTo>
                    <a:pt x="72266" y="34953"/>
                  </a:lnTo>
                  <a:lnTo>
                    <a:pt x="87191" y="34513"/>
                  </a:lnTo>
                  <a:lnTo>
                    <a:pt x="95159" y="33447"/>
                  </a:lnTo>
                  <a:lnTo>
                    <a:pt x="103320" y="31787"/>
                  </a:lnTo>
                  <a:lnTo>
                    <a:pt x="111609" y="29732"/>
                  </a:lnTo>
                  <a:lnTo>
                    <a:pt x="119983" y="28362"/>
                  </a:lnTo>
                  <a:lnTo>
                    <a:pt x="128415" y="27448"/>
                  </a:lnTo>
                  <a:lnTo>
                    <a:pt x="136886" y="26839"/>
                  </a:lnTo>
                  <a:lnTo>
                    <a:pt x="145380" y="24535"/>
                  </a:lnTo>
                  <a:lnTo>
                    <a:pt x="153893" y="21101"/>
                  </a:lnTo>
                  <a:lnTo>
                    <a:pt x="162416" y="16914"/>
                  </a:lnTo>
                  <a:lnTo>
                    <a:pt x="170947" y="14123"/>
                  </a:lnTo>
                  <a:lnTo>
                    <a:pt x="179482" y="12262"/>
                  </a:lnTo>
                  <a:lnTo>
                    <a:pt x="188021" y="11021"/>
                  </a:lnTo>
                  <a:lnTo>
                    <a:pt x="195614" y="9246"/>
                  </a:lnTo>
                  <a:lnTo>
                    <a:pt x="202573" y="7112"/>
                  </a:lnTo>
                  <a:lnTo>
                    <a:pt x="209113" y="4741"/>
                  </a:lnTo>
                  <a:lnTo>
                    <a:pt x="216321" y="3161"/>
                  </a:lnTo>
                  <a:lnTo>
                    <a:pt x="223975" y="2107"/>
                  </a:lnTo>
                  <a:lnTo>
                    <a:pt x="247829" y="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SMARTInkAnnotation1487"/>
            <p:cNvSpPr/>
            <p:nvPr/>
          </p:nvSpPr>
          <p:spPr>
            <a:xfrm>
              <a:off x="1751898" y="3493053"/>
              <a:ext cx="615184" cy="298886"/>
            </a:xfrm>
            <a:custGeom>
              <a:avLst/>
              <a:gdLst/>
              <a:ahLst/>
              <a:cxnLst/>
              <a:rect l="0" t="0" r="0" b="0"/>
              <a:pathLst>
                <a:path w="615184" h="298886">
                  <a:moveTo>
                    <a:pt x="606741" y="93946"/>
                  </a:moveTo>
                  <a:lnTo>
                    <a:pt x="606741" y="119558"/>
                  </a:lnTo>
                  <a:lnTo>
                    <a:pt x="615183" y="128003"/>
                  </a:lnTo>
                  <a:lnTo>
                    <a:pt x="596191" y="128108"/>
                  </a:lnTo>
                  <a:lnTo>
                    <a:pt x="378853" y="128108"/>
                  </a:lnTo>
                  <a:lnTo>
                    <a:pt x="367459" y="130638"/>
                  </a:lnTo>
                  <a:lnTo>
                    <a:pt x="356065" y="133977"/>
                  </a:lnTo>
                  <a:lnTo>
                    <a:pt x="338973" y="135857"/>
                  </a:lnTo>
                  <a:lnTo>
                    <a:pt x="320932" y="136413"/>
                  </a:lnTo>
                  <a:lnTo>
                    <a:pt x="186381" y="136648"/>
                  </a:lnTo>
                  <a:lnTo>
                    <a:pt x="183121" y="135699"/>
                  </a:lnTo>
                  <a:lnTo>
                    <a:pt x="173998" y="130779"/>
                  </a:lnTo>
                  <a:lnTo>
                    <a:pt x="168165" y="129295"/>
                  </a:lnTo>
                  <a:lnTo>
                    <a:pt x="150975" y="128212"/>
                  </a:lnTo>
                  <a:lnTo>
                    <a:pt x="78238" y="128108"/>
                  </a:lnTo>
                  <a:lnTo>
                    <a:pt x="70343" y="122238"/>
                  </a:lnTo>
                  <a:lnTo>
                    <a:pt x="61385" y="119919"/>
                  </a:lnTo>
                  <a:lnTo>
                    <a:pt x="42728" y="119567"/>
                  </a:lnTo>
                  <a:lnTo>
                    <a:pt x="50077" y="119567"/>
                  </a:lnTo>
                  <a:lnTo>
                    <a:pt x="50473" y="118618"/>
                  </a:lnTo>
                  <a:lnTo>
                    <a:pt x="51161" y="112214"/>
                  </a:lnTo>
                  <a:lnTo>
                    <a:pt x="52145" y="111818"/>
                  </a:lnTo>
                  <a:lnTo>
                    <a:pt x="55770" y="111378"/>
                  </a:lnTo>
                  <a:lnTo>
                    <a:pt x="57117" y="110312"/>
                  </a:lnTo>
                  <a:lnTo>
                    <a:pt x="58015" y="108652"/>
                  </a:lnTo>
                  <a:lnTo>
                    <a:pt x="58613" y="106597"/>
                  </a:lnTo>
                  <a:lnTo>
                    <a:pt x="59962" y="105227"/>
                  </a:lnTo>
                  <a:lnTo>
                    <a:pt x="61810" y="104313"/>
                  </a:lnTo>
                  <a:lnTo>
                    <a:pt x="67063" y="102847"/>
                  </a:lnTo>
                  <a:lnTo>
                    <a:pt x="74923" y="96688"/>
                  </a:lnTo>
                  <a:lnTo>
                    <a:pt x="80137" y="95165"/>
                  </a:lnTo>
                  <a:lnTo>
                    <a:pt x="81907" y="93809"/>
                  </a:lnTo>
                  <a:lnTo>
                    <a:pt x="83087" y="91957"/>
                  </a:lnTo>
                  <a:lnTo>
                    <a:pt x="83874" y="89773"/>
                  </a:lnTo>
                  <a:lnTo>
                    <a:pt x="85348" y="88317"/>
                  </a:lnTo>
                  <a:lnTo>
                    <a:pt x="87281" y="87346"/>
                  </a:lnTo>
                  <a:lnTo>
                    <a:pt x="89518" y="86699"/>
                  </a:lnTo>
                  <a:lnTo>
                    <a:pt x="94537" y="83450"/>
                  </a:lnTo>
                  <a:lnTo>
                    <a:pt x="102700" y="76285"/>
                  </a:lnTo>
                  <a:lnTo>
                    <a:pt x="109257" y="70914"/>
                  </a:lnTo>
                  <a:lnTo>
                    <a:pt x="122677" y="63503"/>
                  </a:lnTo>
                  <a:lnTo>
                    <a:pt x="133088" y="59937"/>
                  </a:lnTo>
                  <a:lnTo>
                    <a:pt x="139222" y="55740"/>
                  </a:lnTo>
                  <a:lnTo>
                    <a:pt x="141237" y="53292"/>
                  </a:lnTo>
                  <a:lnTo>
                    <a:pt x="142581" y="50711"/>
                  </a:lnTo>
                  <a:lnTo>
                    <a:pt x="143477" y="48042"/>
                  </a:lnTo>
                  <a:lnTo>
                    <a:pt x="145973" y="45313"/>
                  </a:lnTo>
                  <a:lnTo>
                    <a:pt x="153811" y="39751"/>
                  </a:lnTo>
                  <a:lnTo>
                    <a:pt x="161092" y="36646"/>
                  </a:lnTo>
                  <a:lnTo>
                    <a:pt x="164363" y="35818"/>
                  </a:lnTo>
                  <a:lnTo>
                    <a:pt x="166544" y="34317"/>
                  </a:lnTo>
                  <a:lnTo>
                    <a:pt x="167998" y="32368"/>
                  </a:lnTo>
                  <a:lnTo>
                    <a:pt x="168968" y="30119"/>
                  </a:lnTo>
                  <a:lnTo>
                    <a:pt x="174868" y="22420"/>
                  </a:lnTo>
                  <a:lnTo>
                    <a:pt x="177345" y="20641"/>
                  </a:lnTo>
                  <a:lnTo>
                    <a:pt x="182630" y="18664"/>
                  </a:lnTo>
                  <a:lnTo>
                    <a:pt x="184419" y="17187"/>
                  </a:lnTo>
                  <a:lnTo>
                    <a:pt x="185612" y="15254"/>
                  </a:lnTo>
                  <a:lnTo>
                    <a:pt x="186407" y="13016"/>
                  </a:lnTo>
                  <a:lnTo>
                    <a:pt x="187887" y="11525"/>
                  </a:lnTo>
                  <a:lnTo>
                    <a:pt x="189823" y="10530"/>
                  </a:lnTo>
                  <a:lnTo>
                    <a:pt x="196150" y="8657"/>
                  </a:lnTo>
                  <a:lnTo>
                    <a:pt x="196543" y="0"/>
                  </a:lnTo>
                  <a:lnTo>
                    <a:pt x="196543" y="7354"/>
                  </a:lnTo>
                  <a:lnTo>
                    <a:pt x="195593" y="7750"/>
                  </a:lnTo>
                  <a:lnTo>
                    <a:pt x="187840" y="8471"/>
                  </a:lnTo>
                  <a:lnTo>
                    <a:pt x="183813" y="8510"/>
                  </a:lnTo>
                  <a:lnTo>
                    <a:pt x="182359" y="9469"/>
                  </a:lnTo>
                  <a:lnTo>
                    <a:pt x="181389" y="11058"/>
                  </a:lnTo>
                  <a:lnTo>
                    <a:pt x="180744" y="13066"/>
                  </a:lnTo>
                  <a:lnTo>
                    <a:pt x="179363" y="14404"/>
                  </a:lnTo>
                  <a:lnTo>
                    <a:pt x="177493" y="15296"/>
                  </a:lnTo>
                  <a:lnTo>
                    <a:pt x="172884" y="16288"/>
                  </a:lnTo>
                  <a:lnTo>
                    <a:pt x="167670" y="16729"/>
                  </a:lnTo>
                  <a:lnTo>
                    <a:pt x="164951" y="17795"/>
                  </a:lnTo>
                  <a:lnTo>
                    <a:pt x="159397" y="21511"/>
                  </a:lnTo>
                  <a:lnTo>
                    <a:pt x="148094" y="30679"/>
                  </a:lnTo>
                  <a:lnTo>
                    <a:pt x="139564" y="34079"/>
                  </a:lnTo>
                  <a:lnTo>
                    <a:pt x="128175" y="43249"/>
                  </a:lnTo>
                  <a:lnTo>
                    <a:pt x="125327" y="45914"/>
                  </a:lnTo>
                  <a:lnTo>
                    <a:pt x="121529" y="47690"/>
                  </a:lnTo>
                  <a:lnTo>
                    <a:pt x="108061" y="51139"/>
                  </a:lnTo>
                  <a:lnTo>
                    <a:pt x="97634" y="56801"/>
                  </a:lnTo>
                  <a:lnTo>
                    <a:pt x="88531" y="59849"/>
                  </a:lnTo>
                  <a:lnTo>
                    <a:pt x="74416" y="68899"/>
                  </a:lnTo>
                  <a:lnTo>
                    <a:pt x="61606" y="77035"/>
                  </a:lnTo>
                  <a:lnTo>
                    <a:pt x="58159" y="79825"/>
                  </a:lnTo>
                  <a:lnTo>
                    <a:pt x="51797" y="82925"/>
                  </a:lnTo>
                  <a:lnTo>
                    <a:pt x="48771" y="83752"/>
                  </a:lnTo>
                  <a:lnTo>
                    <a:pt x="42876" y="87201"/>
                  </a:lnTo>
                  <a:lnTo>
                    <a:pt x="34220" y="94478"/>
                  </a:lnTo>
                  <a:lnTo>
                    <a:pt x="31356" y="97147"/>
                  </a:lnTo>
                  <a:lnTo>
                    <a:pt x="28496" y="98927"/>
                  </a:lnTo>
                  <a:lnTo>
                    <a:pt x="22788" y="100904"/>
                  </a:lnTo>
                  <a:lnTo>
                    <a:pt x="20886" y="102381"/>
                  </a:lnTo>
                  <a:lnTo>
                    <a:pt x="19617" y="104314"/>
                  </a:lnTo>
                  <a:lnTo>
                    <a:pt x="18772" y="106551"/>
                  </a:lnTo>
                  <a:lnTo>
                    <a:pt x="17259" y="108043"/>
                  </a:lnTo>
                  <a:lnTo>
                    <a:pt x="15301" y="109038"/>
                  </a:lnTo>
                  <a:lnTo>
                    <a:pt x="13046" y="109701"/>
                  </a:lnTo>
                  <a:lnTo>
                    <a:pt x="11542" y="111091"/>
                  </a:lnTo>
                  <a:lnTo>
                    <a:pt x="10540" y="112968"/>
                  </a:lnTo>
                  <a:lnTo>
                    <a:pt x="9872" y="115167"/>
                  </a:lnTo>
                  <a:lnTo>
                    <a:pt x="8477" y="116634"/>
                  </a:lnTo>
                  <a:lnTo>
                    <a:pt x="6598" y="117612"/>
                  </a:lnTo>
                  <a:lnTo>
                    <a:pt x="4395" y="118264"/>
                  </a:lnTo>
                  <a:lnTo>
                    <a:pt x="2927" y="119647"/>
                  </a:lnTo>
                  <a:lnTo>
                    <a:pt x="1948" y="121518"/>
                  </a:lnTo>
                  <a:lnTo>
                    <a:pt x="377" y="126806"/>
                  </a:lnTo>
                  <a:lnTo>
                    <a:pt x="24" y="135347"/>
                  </a:lnTo>
                  <a:lnTo>
                    <a:pt x="0" y="140796"/>
                  </a:lnTo>
                  <a:lnTo>
                    <a:pt x="946" y="142260"/>
                  </a:lnTo>
                  <a:lnTo>
                    <a:pt x="2526" y="143236"/>
                  </a:lnTo>
                  <a:lnTo>
                    <a:pt x="4529" y="143887"/>
                  </a:lnTo>
                  <a:lnTo>
                    <a:pt x="5865" y="145270"/>
                  </a:lnTo>
                  <a:lnTo>
                    <a:pt x="6755" y="147141"/>
                  </a:lnTo>
                  <a:lnTo>
                    <a:pt x="8184" y="152428"/>
                  </a:lnTo>
                  <a:lnTo>
                    <a:pt x="9251" y="152861"/>
                  </a:lnTo>
                  <a:lnTo>
                    <a:pt x="12968" y="153343"/>
                  </a:lnTo>
                  <a:lnTo>
                    <a:pt x="14339" y="154421"/>
                  </a:lnTo>
                  <a:lnTo>
                    <a:pt x="15253" y="156088"/>
                  </a:lnTo>
                  <a:lnTo>
                    <a:pt x="15863" y="158149"/>
                  </a:lnTo>
                  <a:lnTo>
                    <a:pt x="19072" y="162968"/>
                  </a:lnTo>
                  <a:lnTo>
                    <a:pt x="25713" y="170726"/>
                  </a:lnTo>
                  <a:lnTo>
                    <a:pt x="37408" y="182561"/>
                  </a:lnTo>
                  <a:lnTo>
                    <a:pt x="40128" y="184338"/>
                  </a:lnTo>
                  <a:lnTo>
                    <a:pt x="58684" y="191957"/>
                  </a:lnTo>
                  <a:lnTo>
                    <a:pt x="66589" y="194443"/>
                  </a:lnTo>
                  <a:lnTo>
                    <a:pt x="70027" y="195106"/>
                  </a:lnTo>
                  <a:lnTo>
                    <a:pt x="76379" y="198372"/>
                  </a:lnTo>
                  <a:lnTo>
                    <a:pt x="85292" y="205547"/>
                  </a:lnTo>
                  <a:lnTo>
                    <a:pt x="92025" y="210921"/>
                  </a:lnTo>
                  <a:lnTo>
                    <a:pt x="105543" y="218333"/>
                  </a:lnTo>
                  <a:lnTo>
                    <a:pt x="121631" y="223848"/>
                  </a:lnTo>
                  <a:lnTo>
                    <a:pt x="130965" y="227596"/>
                  </a:lnTo>
                  <a:lnTo>
                    <a:pt x="141558" y="230654"/>
                  </a:lnTo>
                  <a:lnTo>
                    <a:pt x="150710" y="236200"/>
                  </a:lnTo>
                  <a:lnTo>
                    <a:pt x="159436" y="239213"/>
                  </a:lnTo>
                  <a:lnTo>
                    <a:pt x="173423" y="248252"/>
                  </a:lnTo>
                  <a:lnTo>
                    <a:pt x="178281" y="250906"/>
                  </a:lnTo>
                  <a:lnTo>
                    <a:pt x="181520" y="253625"/>
                  </a:lnTo>
                  <a:lnTo>
                    <a:pt x="183679" y="256386"/>
                  </a:lnTo>
                  <a:lnTo>
                    <a:pt x="185118" y="259176"/>
                  </a:lnTo>
                  <a:lnTo>
                    <a:pt x="187028" y="261035"/>
                  </a:lnTo>
                  <a:lnTo>
                    <a:pt x="189250" y="262275"/>
                  </a:lnTo>
                  <a:lnTo>
                    <a:pt x="191681" y="263102"/>
                  </a:lnTo>
                  <a:lnTo>
                    <a:pt x="193302" y="264602"/>
                  </a:lnTo>
                  <a:lnTo>
                    <a:pt x="194382" y="266551"/>
                  </a:lnTo>
                  <a:lnTo>
                    <a:pt x="195102" y="268799"/>
                  </a:lnTo>
                  <a:lnTo>
                    <a:pt x="196532" y="270298"/>
                  </a:lnTo>
                  <a:lnTo>
                    <a:pt x="198435" y="271297"/>
                  </a:lnTo>
                  <a:lnTo>
                    <a:pt x="200653" y="271963"/>
                  </a:lnTo>
                  <a:lnTo>
                    <a:pt x="202131" y="273356"/>
                  </a:lnTo>
                  <a:lnTo>
                    <a:pt x="203118" y="275234"/>
                  </a:lnTo>
                  <a:lnTo>
                    <a:pt x="204699" y="280532"/>
                  </a:lnTo>
                  <a:lnTo>
                    <a:pt x="204974" y="285983"/>
                  </a:lnTo>
                  <a:lnTo>
                    <a:pt x="205962" y="287448"/>
                  </a:lnTo>
                  <a:lnTo>
                    <a:pt x="207570" y="288424"/>
                  </a:lnTo>
                  <a:lnTo>
                    <a:pt x="212437" y="289991"/>
                  </a:lnTo>
                  <a:lnTo>
                    <a:pt x="212836" y="291068"/>
                  </a:lnTo>
                  <a:lnTo>
                    <a:pt x="213530" y="297696"/>
                  </a:lnTo>
                  <a:lnTo>
                    <a:pt x="212615" y="298103"/>
                  </a:lnTo>
                  <a:lnTo>
                    <a:pt x="205438" y="298885"/>
                  </a:lnTo>
                  <a:lnTo>
                    <a:pt x="205089" y="290377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SMARTInkAnnotation1488"/>
            <p:cNvSpPr/>
            <p:nvPr/>
          </p:nvSpPr>
          <p:spPr>
            <a:xfrm>
              <a:off x="422372" y="3330788"/>
              <a:ext cx="259958" cy="563656"/>
            </a:xfrm>
            <a:custGeom>
              <a:avLst/>
              <a:gdLst/>
              <a:ahLst/>
              <a:cxnLst/>
              <a:rect l="0" t="0" r="0" b="0"/>
              <a:pathLst>
                <a:path w="259958" h="563656">
                  <a:moveTo>
                    <a:pt x="13464" y="145185"/>
                  </a:moveTo>
                  <a:lnTo>
                    <a:pt x="18000" y="149719"/>
                  </a:lnTo>
                  <a:lnTo>
                    <a:pt x="19337" y="152952"/>
                  </a:lnTo>
                  <a:lnTo>
                    <a:pt x="21481" y="169247"/>
                  </a:lnTo>
                  <a:lnTo>
                    <a:pt x="21905" y="186419"/>
                  </a:lnTo>
                  <a:lnTo>
                    <a:pt x="21978" y="197996"/>
                  </a:lnTo>
                  <a:lnTo>
                    <a:pt x="23888" y="202218"/>
                  </a:lnTo>
                  <a:lnTo>
                    <a:pt x="31074" y="211970"/>
                  </a:lnTo>
                  <a:lnTo>
                    <a:pt x="35533" y="220100"/>
                  </a:lnTo>
                  <a:lnTo>
                    <a:pt x="37515" y="227825"/>
                  </a:lnTo>
                  <a:lnTo>
                    <a:pt x="38631" y="242845"/>
                  </a:lnTo>
                  <a:lnTo>
                    <a:pt x="38892" y="253750"/>
                  </a:lnTo>
                  <a:lnTo>
                    <a:pt x="41540" y="264923"/>
                  </a:lnTo>
                  <a:lnTo>
                    <a:pt x="44933" y="277163"/>
                  </a:lnTo>
                  <a:lnTo>
                    <a:pt x="46440" y="292094"/>
                  </a:lnTo>
                  <a:lnTo>
                    <a:pt x="47110" y="305688"/>
                  </a:lnTo>
                  <a:lnTo>
                    <a:pt x="48358" y="318056"/>
                  </a:lnTo>
                  <a:lnTo>
                    <a:pt x="52077" y="329879"/>
                  </a:lnTo>
                  <a:lnTo>
                    <a:pt x="54364" y="343991"/>
                  </a:lnTo>
                  <a:lnTo>
                    <a:pt x="56329" y="358803"/>
                  </a:lnTo>
                  <a:lnTo>
                    <a:pt x="60368" y="371713"/>
                  </a:lnTo>
                  <a:lnTo>
                    <a:pt x="62796" y="383777"/>
                  </a:lnTo>
                  <a:lnTo>
                    <a:pt x="63875" y="396414"/>
                  </a:lnTo>
                  <a:lnTo>
                    <a:pt x="64355" y="411520"/>
                  </a:lnTo>
                  <a:lnTo>
                    <a:pt x="67100" y="425192"/>
                  </a:lnTo>
                  <a:lnTo>
                    <a:pt x="70536" y="437595"/>
                  </a:lnTo>
                  <a:lnTo>
                    <a:pt x="72063" y="449434"/>
                  </a:lnTo>
                  <a:lnTo>
                    <a:pt x="72922" y="466769"/>
                  </a:lnTo>
                  <a:lnTo>
                    <a:pt x="75655" y="480746"/>
                  </a:lnTo>
                  <a:lnTo>
                    <a:pt x="79086" y="494549"/>
                  </a:lnTo>
                  <a:lnTo>
                    <a:pt x="81017" y="508604"/>
                  </a:lnTo>
                  <a:lnTo>
                    <a:pt x="81589" y="523418"/>
                  </a:lnTo>
                  <a:lnTo>
                    <a:pt x="81798" y="540466"/>
                  </a:lnTo>
                  <a:lnTo>
                    <a:pt x="81830" y="563655"/>
                  </a:lnTo>
                  <a:lnTo>
                    <a:pt x="81830" y="513902"/>
                  </a:lnTo>
                  <a:lnTo>
                    <a:pt x="80880" y="509614"/>
                  </a:lnTo>
                  <a:lnTo>
                    <a:pt x="75957" y="497147"/>
                  </a:lnTo>
                  <a:lnTo>
                    <a:pt x="74472" y="483809"/>
                  </a:lnTo>
                  <a:lnTo>
                    <a:pt x="71280" y="470922"/>
                  </a:lnTo>
                  <a:lnTo>
                    <a:pt x="67646" y="458868"/>
                  </a:lnTo>
                  <a:lnTo>
                    <a:pt x="64650" y="441412"/>
                  </a:lnTo>
                  <a:lnTo>
                    <a:pt x="59120" y="424220"/>
                  </a:lnTo>
                  <a:lnTo>
                    <a:pt x="56111" y="407106"/>
                  </a:lnTo>
                  <a:lnTo>
                    <a:pt x="50576" y="390016"/>
                  </a:lnTo>
                  <a:lnTo>
                    <a:pt x="47565" y="372932"/>
                  </a:lnTo>
                  <a:lnTo>
                    <a:pt x="41081" y="355850"/>
                  </a:lnTo>
                  <a:lnTo>
                    <a:pt x="35866" y="344462"/>
                  </a:lnTo>
                  <a:lnTo>
                    <a:pt x="32916" y="330545"/>
                  </a:lnTo>
                  <a:lnTo>
                    <a:pt x="30655" y="315818"/>
                  </a:lnTo>
                  <a:lnTo>
                    <a:pt x="26485" y="302947"/>
                  </a:lnTo>
                  <a:lnTo>
                    <a:pt x="23998" y="290900"/>
                  </a:lnTo>
                  <a:lnTo>
                    <a:pt x="21944" y="279220"/>
                  </a:lnTo>
                  <a:lnTo>
                    <a:pt x="17865" y="267702"/>
                  </a:lnTo>
                  <a:lnTo>
                    <a:pt x="15420" y="253726"/>
                  </a:lnTo>
                  <a:lnTo>
                    <a:pt x="14333" y="239924"/>
                  </a:lnTo>
                  <a:lnTo>
                    <a:pt x="12772" y="224920"/>
                  </a:lnTo>
                  <a:lnTo>
                    <a:pt x="9041" y="210988"/>
                  </a:lnTo>
                  <a:lnTo>
                    <a:pt x="6751" y="197838"/>
                  </a:lnTo>
                  <a:lnTo>
                    <a:pt x="5461" y="182295"/>
                  </a:lnTo>
                  <a:lnTo>
                    <a:pt x="5079" y="169149"/>
                  </a:lnTo>
                  <a:lnTo>
                    <a:pt x="4950" y="147704"/>
                  </a:lnTo>
                  <a:lnTo>
                    <a:pt x="2400" y="136499"/>
                  </a:lnTo>
                  <a:lnTo>
                    <a:pt x="391" y="130853"/>
                  </a:lnTo>
                  <a:lnTo>
                    <a:pt x="0" y="126141"/>
                  </a:lnTo>
                  <a:lnTo>
                    <a:pt x="690" y="122050"/>
                  </a:lnTo>
                  <a:lnTo>
                    <a:pt x="2099" y="118375"/>
                  </a:lnTo>
                  <a:lnTo>
                    <a:pt x="4083" y="104133"/>
                  </a:lnTo>
                  <a:lnTo>
                    <a:pt x="4753" y="88188"/>
                  </a:lnTo>
                  <a:lnTo>
                    <a:pt x="4896" y="66777"/>
                  </a:lnTo>
                  <a:lnTo>
                    <a:pt x="5853" y="63496"/>
                  </a:lnTo>
                  <a:lnTo>
                    <a:pt x="11736" y="53395"/>
                  </a:lnTo>
                  <a:lnTo>
                    <a:pt x="19493" y="39753"/>
                  </a:lnTo>
                  <a:lnTo>
                    <a:pt x="25006" y="32533"/>
                  </a:lnTo>
                  <a:lnTo>
                    <a:pt x="30621" y="26161"/>
                  </a:lnTo>
                  <a:lnTo>
                    <a:pt x="33447" y="23133"/>
                  </a:lnTo>
                  <a:lnTo>
                    <a:pt x="37231" y="21114"/>
                  </a:lnTo>
                  <a:lnTo>
                    <a:pt x="41653" y="19769"/>
                  </a:lnTo>
                  <a:lnTo>
                    <a:pt x="46499" y="18871"/>
                  </a:lnTo>
                  <a:lnTo>
                    <a:pt x="54416" y="15344"/>
                  </a:lnTo>
                  <a:lnTo>
                    <a:pt x="61100" y="10613"/>
                  </a:lnTo>
                  <a:lnTo>
                    <a:pt x="67236" y="5348"/>
                  </a:lnTo>
                  <a:lnTo>
                    <a:pt x="70202" y="3564"/>
                  </a:lnTo>
                  <a:lnTo>
                    <a:pt x="76029" y="1582"/>
                  </a:lnTo>
                  <a:lnTo>
                    <a:pt x="79861" y="1054"/>
                  </a:lnTo>
                  <a:lnTo>
                    <a:pt x="84316" y="701"/>
                  </a:lnTo>
                  <a:lnTo>
                    <a:pt x="93380" y="310"/>
                  </a:lnTo>
                  <a:lnTo>
                    <a:pt x="100573" y="136"/>
                  </a:lnTo>
                  <a:lnTo>
                    <a:pt x="140107" y="0"/>
                  </a:lnTo>
                  <a:lnTo>
                    <a:pt x="144420" y="948"/>
                  </a:lnTo>
                  <a:lnTo>
                    <a:pt x="151743" y="4531"/>
                  </a:lnTo>
                  <a:lnTo>
                    <a:pt x="155975" y="5866"/>
                  </a:lnTo>
                  <a:lnTo>
                    <a:pt x="160696" y="6757"/>
                  </a:lnTo>
                  <a:lnTo>
                    <a:pt x="165742" y="7350"/>
                  </a:lnTo>
                  <a:lnTo>
                    <a:pt x="170055" y="8695"/>
                  </a:lnTo>
                  <a:lnTo>
                    <a:pt x="177380" y="12719"/>
                  </a:lnTo>
                  <a:lnTo>
                    <a:pt x="183801" y="17671"/>
                  </a:lnTo>
                  <a:lnTo>
                    <a:pt x="186842" y="20320"/>
                  </a:lnTo>
                  <a:lnTo>
                    <a:pt x="189819" y="22086"/>
                  </a:lnTo>
                  <a:lnTo>
                    <a:pt x="195659" y="24048"/>
                  </a:lnTo>
                  <a:lnTo>
                    <a:pt x="201420" y="27451"/>
                  </a:lnTo>
                  <a:lnTo>
                    <a:pt x="208095" y="32126"/>
                  </a:lnTo>
                  <a:lnTo>
                    <a:pt x="212534" y="34702"/>
                  </a:lnTo>
                  <a:lnTo>
                    <a:pt x="217392" y="37367"/>
                  </a:lnTo>
                  <a:lnTo>
                    <a:pt x="220631" y="40093"/>
                  </a:lnTo>
                  <a:lnTo>
                    <a:pt x="222790" y="42860"/>
                  </a:lnTo>
                  <a:lnTo>
                    <a:pt x="226139" y="48464"/>
                  </a:lnTo>
                  <a:lnTo>
                    <a:pt x="233362" y="56954"/>
                  </a:lnTo>
                  <a:lnTo>
                    <a:pt x="238750" y="62636"/>
                  </a:lnTo>
                  <a:lnTo>
                    <a:pt x="247122" y="71170"/>
                  </a:lnTo>
                  <a:lnTo>
                    <a:pt x="248997" y="74016"/>
                  </a:lnTo>
                  <a:lnTo>
                    <a:pt x="252584" y="82555"/>
                  </a:lnTo>
                  <a:lnTo>
                    <a:pt x="258290" y="91095"/>
                  </a:lnTo>
                  <a:lnTo>
                    <a:pt x="259957" y="96788"/>
                  </a:lnTo>
                  <a:lnTo>
                    <a:pt x="259453" y="99635"/>
                  </a:lnTo>
                  <a:lnTo>
                    <a:pt x="255155" y="108176"/>
                  </a:lnTo>
                  <a:lnTo>
                    <a:pt x="253816" y="113870"/>
                  </a:lnTo>
                  <a:lnTo>
                    <a:pt x="250690" y="119563"/>
                  </a:lnTo>
                  <a:lnTo>
                    <a:pt x="243591" y="128104"/>
                  </a:lnTo>
                  <a:lnTo>
                    <a:pt x="235474" y="136644"/>
                  </a:lnTo>
                  <a:lnTo>
                    <a:pt x="215703" y="156572"/>
                  </a:lnTo>
                  <a:lnTo>
                    <a:pt x="211909" y="159419"/>
                  </a:lnTo>
                  <a:lnTo>
                    <a:pt x="207480" y="162265"/>
                  </a:lnTo>
                  <a:lnTo>
                    <a:pt x="202628" y="165113"/>
                  </a:lnTo>
                  <a:lnTo>
                    <a:pt x="194706" y="170806"/>
                  </a:lnTo>
                  <a:lnTo>
                    <a:pt x="191263" y="173653"/>
                  </a:lnTo>
                  <a:lnTo>
                    <a:pt x="187070" y="175551"/>
                  </a:lnTo>
                  <a:lnTo>
                    <a:pt x="182375" y="176816"/>
                  </a:lnTo>
                  <a:lnTo>
                    <a:pt x="177346" y="177659"/>
                  </a:lnTo>
                  <a:lnTo>
                    <a:pt x="172094" y="179171"/>
                  </a:lnTo>
                  <a:lnTo>
                    <a:pt x="166694" y="181127"/>
                  </a:lnTo>
                  <a:lnTo>
                    <a:pt x="161195" y="183380"/>
                  </a:lnTo>
                  <a:lnTo>
                    <a:pt x="155629" y="184883"/>
                  </a:lnTo>
                  <a:lnTo>
                    <a:pt x="150020" y="185884"/>
                  </a:lnTo>
                  <a:lnTo>
                    <a:pt x="144382" y="186552"/>
                  </a:lnTo>
                  <a:lnTo>
                    <a:pt x="139673" y="187946"/>
                  </a:lnTo>
                  <a:lnTo>
                    <a:pt x="131909" y="192025"/>
                  </a:lnTo>
                  <a:lnTo>
                    <a:pt x="127560" y="193493"/>
                  </a:lnTo>
                  <a:lnTo>
                    <a:pt x="122761" y="194471"/>
                  </a:lnTo>
                  <a:lnTo>
                    <a:pt x="117663" y="195123"/>
                  </a:lnTo>
                  <a:lnTo>
                    <a:pt x="112366" y="196507"/>
                  </a:lnTo>
                  <a:lnTo>
                    <a:pt x="106935" y="198378"/>
                  </a:lnTo>
                  <a:lnTo>
                    <a:pt x="101415" y="200575"/>
                  </a:lnTo>
                  <a:lnTo>
                    <a:pt x="96786" y="202039"/>
                  </a:lnTo>
                  <a:lnTo>
                    <a:pt x="89110" y="203666"/>
                  </a:lnTo>
                  <a:lnTo>
                    <a:pt x="84784" y="204100"/>
                  </a:lnTo>
                  <a:lnTo>
                    <a:pt x="80001" y="204389"/>
                  </a:lnTo>
                  <a:lnTo>
                    <a:pt x="70572" y="204711"/>
                  </a:lnTo>
                  <a:lnTo>
                    <a:pt x="63217" y="204854"/>
                  </a:lnTo>
                  <a:lnTo>
                    <a:pt x="60875" y="205841"/>
                  </a:lnTo>
                  <a:lnTo>
                    <a:pt x="59314" y="207448"/>
                  </a:lnTo>
                  <a:lnTo>
                    <a:pt x="58274" y="209468"/>
                  </a:lnTo>
                  <a:lnTo>
                    <a:pt x="56630" y="210815"/>
                  </a:lnTo>
                  <a:lnTo>
                    <a:pt x="54585" y="211712"/>
                  </a:lnTo>
                  <a:lnTo>
                    <a:pt x="49781" y="212710"/>
                  </a:lnTo>
                  <a:lnTo>
                    <a:pt x="42687" y="213272"/>
                  </a:lnTo>
                  <a:lnTo>
                    <a:pt x="34606" y="213505"/>
                  </a:lnTo>
                  <a:lnTo>
                    <a:pt x="30660" y="213508"/>
                  </a:lnTo>
                  <a:lnTo>
                    <a:pt x="59086" y="213508"/>
                  </a:lnTo>
                  <a:lnTo>
                    <a:pt x="60970" y="212559"/>
                  </a:lnTo>
                  <a:lnTo>
                    <a:pt x="62226" y="210978"/>
                  </a:lnTo>
                  <a:lnTo>
                    <a:pt x="64738" y="204968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SMARTInkAnnotation1489"/>
            <p:cNvSpPr/>
            <p:nvPr/>
          </p:nvSpPr>
          <p:spPr>
            <a:xfrm>
              <a:off x="752417" y="3408868"/>
              <a:ext cx="357339" cy="425796"/>
            </a:xfrm>
            <a:custGeom>
              <a:avLst/>
              <a:gdLst/>
              <a:ahLst/>
              <a:cxnLst/>
              <a:rect l="0" t="0" r="0" b="0"/>
              <a:pathLst>
                <a:path w="357339" h="425796">
                  <a:moveTo>
                    <a:pt x="264532" y="58564"/>
                  </a:moveTo>
                  <a:lnTo>
                    <a:pt x="259996" y="58564"/>
                  </a:lnTo>
                  <a:lnTo>
                    <a:pt x="258659" y="57615"/>
                  </a:lnTo>
                  <a:lnTo>
                    <a:pt x="257768" y="56034"/>
                  </a:lnTo>
                  <a:lnTo>
                    <a:pt x="255272" y="48917"/>
                  </a:lnTo>
                  <a:lnTo>
                    <a:pt x="247802" y="33677"/>
                  </a:lnTo>
                  <a:lnTo>
                    <a:pt x="243011" y="28626"/>
                  </a:lnTo>
                  <a:lnTo>
                    <a:pt x="241639" y="26269"/>
                  </a:lnTo>
                  <a:lnTo>
                    <a:pt x="240115" y="21120"/>
                  </a:lnTo>
                  <a:lnTo>
                    <a:pt x="238759" y="19367"/>
                  </a:lnTo>
                  <a:lnTo>
                    <a:pt x="236905" y="18198"/>
                  </a:lnTo>
                  <a:lnTo>
                    <a:pt x="231644" y="16323"/>
                  </a:lnTo>
                  <a:lnTo>
                    <a:pt x="226196" y="11465"/>
                  </a:lnTo>
                  <a:lnTo>
                    <a:pt x="223782" y="10083"/>
                  </a:lnTo>
                  <a:lnTo>
                    <a:pt x="218568" y="8549"/>
                  </a:lnTo>
                  <a:lnTo>
                    <a:pt x="210295" y="7685"/>
                  </a:lnTo>
                  <a:lnTo>
                    <a:pt x="207484" y="6615"/>
                  </a:lnTo>
                  <a:lnTo>
                    <a:pt x="198992" y="1524"/>
                  </a:lnTo>
                  <a:lnTo>
                    <a:pt x="193308" y="0"/>
                  </a:lnTo>
                  <a:lnTo>
                    <a:pt x="190462" y="542"/>
                  </a:lnTo>
                  <a:lnTo>
                    <a:pt x="181921" y="4891"/>
                  </a:lnTo>
                  <a:lnTo>
                    <a:pt x="176225" y="6241"/>
                  </a:lnTo>
                  <a:lnTo>
                    <a:pt x="167996" y="6841"/>
                  </a:lnTo>
                  <a:lnTo>
                    <a:pt x="163143" y="7001"/>
                  </a:lnTo>
                  <a:lnTo>
                    <a:pt x="158958" y="8057"/>
                  </a:lnTo>
                  <a:lnTo>
                    <a:pt x="151776" y="11760"/>
                  </a:lnTo>
                  <a:lnTo>
                    <a:pt x="142887" y="14039"/>
                  </a:lnTo>
                  <a:lnTo>
                    <a:pt x="137858" y="14646"/>
                  </a:lnTo>
                  <a:lnTo>
                    <a:pt x="129738" y="17852"/>
                  </a:lnTo>
                  <a:lnTo>
                    <a:pt x="122015" y="22440"/>
                  </a:lnTo>
                  <a:lnTo>
                    <a:pt x="112252" y="27642"/>
                  </a:lnTo>
                  <a:lnTo>
                    <a:pt x="104114" y="30587"/>
                  </a:lnTo>
                  <a:lnTo>
                    <a:pt x="100615" y="31372"/>
                  </a:lnTo>
                  <a:lnTo>
                    <a:pt x="91663" y="37306"/>
                  </a:lnTo>
                  <a:lnTo>
                    <a:pt x="82303" y="45320"/>
                  </a:lnTo>
                  <a:lnTo>
                    <a:pt x="71696" y="55167"/>
                  </a:lnTo>
                  <a:lnTo>
                    <a:pt x="56699" y="69879"/>
                  </a:lnTo>
                  <a:lnTo>
                    <a:pt x="48406" y="75613"/>
                  </a:lnTo>
                  <a:lnTo>
                    <a:pt x="39340" y="81324"/>
                  </a:lnTo>
                  <a:lnTo>
                    <a:pt x="32145" y="87026"/>
                  </a:lnTo>
                  <a:lnTo>
                    <a:pt x="25783" y="95254"/>
                  </a:lnTo>
                  <a:lnTo>
                    <a:pt x="20739" y="104288"/>
                  </a:lnTo>
                  <a:lnTo>
                    <a:pt x="16950" y="115658"/>
                  </a:lnTo>
                  <a:lnTo>
                    <a:pt x="12699" y="125376"/>
                  </a:lnTo>
                  <a:lnTo>
                    <a:pt x="10177" y="133491"/>
                  </a:lnTo>
                  <a:lnTo>
                    <a:pt x="8106" y="141210"/>
                  </a:lnTo>
                  <a:lnTo>
                    <a:pt x="4021" y="150967"/>
                  </a:lnTo>
                  <a:lnTo>
                    <a:pt x="919" y="162596"/>
                  </a:lnTo>
                  <a:lnTo>
                    <a:pt x="193" y="171543"/>
                  </a:lnTo>
                  <a:lnTo>
                    <a:pt x="0" y="176586"/>
                  </a:lnTo>
                  <a:lnTo>
                    <a:pt x="2317" y="187250"/>
                  </a:lnTo>
                  <a:lnTo>
                    <a:pt x="5562" y="197367"/>
                  </a:lnTo>
                  <a:lnTo>
                    <a:pt x="8339" y="209346"/>
                  </a:lnTo>
                  <a:lnTo>
                    <a:pt x="12354" y="219207"/>
                  </a:lnTo>
                  <a:lnTo>
                    <a:pt x="14771" y="229916"/>
                  </a:lnTo>
                  <a:lnTo>
                    <a:pt x="16794" y="241002"/>
                  </a:lnTo>
                  <a:lnTo>
                    <a:pt x="20859" y="252255"/>
                  </a:lnTo>
                  <a:lnTo>
                    <a:pt x="28363" y="263583"/>
                  </a:lnTo>
                  <a:lnTo>
                    <a:pt x="37078" y="273995"/>
                  </a:lnTo>
                  <a:lnTo>
                    <a:pt x="47324" y="286141"/>
                  </a:lnTo>
                  <a:lnTo>
                    <a:pt x="53418" y="296040"/>
                  </a:lnTo>
                  <a:lnTo>
                    <a:pt x="59292" y="306766"/>
                  </a:lnTo>
                  <a:lnTo>
                    <a:pt x="62188" y="312284"/>
                  </a:lnTo>
                  <a:lnTo>
                    <a:pt x="70469" y="320945"/>
                  </a:lnTo>
                  <a:lnTo>
                    <a:pt x="80480" y="328906"/>
                  </a:lnTo>
                  <a:lnTo>
                    <a:pt x="91260" y="338771"/>
                  </a:lnTo>
                  <a:lnTo>
                    <a:pt x="102381" y="346951"/>
                  </a:lnTo>
                  <a:lnTo>
                    <a:pt x="112704" y="352801"/>
                  </a:lnTo>
                  <a:lnTo>
                    <a:pt x="120458" y="355401"/>
                  </a:lnTo>
                  <a:lnTo>
                    <a:pt x="139234" y="361398"/>
                  </a:lnTo>
                  <a:lnTo>
                    <a:pt x="145868" y="364837"/>
                  </a:lnTo>
                  <a:lnTo>
                    <a:pt x="152189" y="369027"/>
                  </a:lnTo>
                  <a:lnTo>
                    <a:pt x="158302" y="373719"/>
                  </a:lnTo>
                  <a:lnTo>
                    <a:pt x="164277" y="376847"/>
                  </a:lnTo>
                  <a:lnTo>
                    <a:pt x="170159" y="378932"/>
                  </a:lnTo>
                  <a:lnTo>
                    <a:pt x="175979" y="380322"/>
                  </a:lnTo>
                  <a:lnTo>
                    <a:pt x="181759" y="382197"/>
                  </a:lnTo>
                  <a:lnTo>
                    <a:pt x="187511" y="384397"/>
                  </a:lnTo>
                  <a:lnTo>
                    <a:pt x="193244" y="386812"/>
                  </a:lnTo>
                  <a:lnTo>
                    <a:pt x="199916" y="389371"/>
                  </a:lnTo>
                  <a:lnTo>
                    <a:pt x="214924" y="394745"/>
                  </a:lnTo>
                  <a:lnTo>
                    <a:pt x="221965" y="396558"/>
                  </a:lnTo>
                  <a:lnTo>
                    <a:pt x="228558" y="397766"/>
                  </a:lnTo>
                  <a:lnTo>
                    <a:pt x="234852" y="398572"/>
                  </a:lnTo>
                  <a:lnTo>
                    <a:pt x="240948" y="400058"/>
                  </a:lnTo>
                  <a:lnTo>
                    <a:pt x="246910" y="401997"/>
                  </a:lnTo>
                  <a:lnTo>
                    <a:pt x="252784" y="404240"/>
                  </a:lnTo>
                  <a:lnTo>
                    <a:pt x="258599" y="405734"/>
                  </a:lnTo>
                  <a:lnTo>
                    <a:pt x="264375" y="406730"/>
                  </a:lnTo>
                  <a:lnTo>
                    <a:pt x="274908" y="407838"/>
                  </a:lnTo>
                  <a:lnTo>
                    <a:pt x="282754" y="408330"/>
                  </a:lnTo>
                  <a:lnTo>
                    <a:pt x="291938" y="411079"/>
                  </a:lnTo>
                  <a:lnTo>
                    <a:pt x="301401" y="414515"/>
                  </a:lnTo>
                  <a:lnTo>
                    <a:pt x="312066" y="416449"/>
                  </a:lnTo>
                  <a:lnTo>
                    <a:pt x="321240" y="417023"/>
                  </a:lnTo>
                  <a:lnTo>
                    <a:pt x="327084" y="417157"/>
                  </a:lnTo>
                  <a:lnTo>
                    <a:pt x="329972" y="418141"/>
                  </a:lnTo>
                  <a:lnTo>
                    <a:pt x="339746" y="424608"/>
                  </a:lnTo>
                  <a:lnTo>
                    <a:pt x="343222" y="425272"/>
                  </a:lnTo>
                  <a:lnTo>
                    <a:pt x="349873" y="425795"/>
                  </a:lnTo>
                  <a:lnTo>
                    <a:pt x="357338" y="418450"/>
                  </a:lnTo>
                  <a:lnTo>
                    <a:pt x="356788" y="418055"/>
                  </a:lnTo>
                  <a:lnTo>
                    <a:pt x="353644" y="417615"/>
                  </a:lnTo>
                  <a:lnTo>
                    <a:pt x="352427" y="416549"/>
                  </a:lnTo>
                  <a:lnTo>
                    <a:pt x="351615" y="414890"/>
                  </a:lnTo>
                  <a:lnTo>
                    <a:pt x="349990" y="408723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SMARTInkAnnotation1490"/>
            <p:cNvSpPr/>
            <p:nvPr/>
          </p:nvSpPr>
          <p:spPr>
            <a:xfrm>
              <a:off x="1179320" y="3313705"/>
              <a:ext cx="333284" cy="666157"/>
            </a:xfrm>
            <a:custGeom>
              <a:avLst/>
              <a:gdLst/>
              <a:ahLst/>
              <a:cxnLst/>
              <a:rect l="0" t="0" r="0" b="0"/>
              <a:pathLst>
                <a:path w="333284" h="666157">
                  <a:moveTo>
                    <a:pt x="8545" y="666156"/>
                  </a:moveTo>
                  <a:lnTo>
                    <a:pt x="31" y="666156"/>
                  </a:lnTo>
                  <a:lnTo>
                    <a:pt x="0" y="653433"/>
                  </a:lnTo>
                  <a:lnTo>
                    <a:pt x="950" y="651031"/>
                  </a:lnTo>
                  <a:lnTo>
                    <a:pt x="5873" y="643117"/>
                  </a:lnTo>
                  <a:lnTo>
                    <a:pt x="8703" y="634762"/>
                  </a:lnTo>
                  <a:lnTo>
                    <a:pt x="12730" y="629112"/>
                  </a:lnTo>
                  <a:lnTo>
                    <a:pt x="14184" y="625327"/>
                  </a:lnTo>
                  <a:lnTo>
                    <a:pt x="16517" y="608148"/>
                  </a:lnTo>
                  <a:lnTo>
                    <a:pt x="16708" y="604709"/>
                  </a:lnTo>
                  <a:lnTo>
                    <a:pt x="22889" y="586502"/>
                  </a:lnTo>
                  <a:lnTo>
                    <a:pt x="24415" y="579195"/>
                  </a:lnTo>
                  <a:lnTo>
                    <a:pt x="27626" y="572785"/>
                  </a:lnTo>
                  <a:lnTo>
                    <a:pt x="37424" y="556403"/>
                  </a:lnTo>
                  <a:lnTo>
                    <a:pt x="40371" y="545890"/>
                  </a:lnTo>
                  <a:lnTo>
                    <a:pt x="42631" y="534891"/>
                  </a:lnTo>
                  <a:lnTo>
                    <a:pt x="49241" y="518029"/>
                  </a:lnTo>
                  <a:lnTo>
                    <a:pt x="56263" y="501013"/>
                  </a:lnTo>
                  <a:lnTo>
                    <a:pt x="59716" y="483951"/>
                  </a:lnTo>
                  <a:lnTo>
                    <a:pt x="65381" y="466875"/>
                  </a:lnTo>
                  <a:lnTo>
                    <a:pt x="68431" y="449796"/>
                  </a:lnTo>
                  <a:lnTo>
                    <a:pt x="73977" y="432716"/>
                  </a:lnTo>
                  <a:lnTo>
                    <a:pt x="76042" y="415635"/>
                  </a:lnTo>
                  <a:lnTo>
                    <a:pt x="76654" y="397605"/>
                  </a:lnTo>
                  <a:lnTo>
                    <a:pt x="76797" y="382633"/>
                  </a:lnTo>
                  <a:lnTo>
                    <a:pt x="79393" y="369019"/>
                  </a:lnTo>
                  <a:lnTo>
                    <a:pt x="82762" y="356643"/>
                  </a:lnTo>
                  <a:lnTo>
                    <a:pt x="85609" y="338056"/>
                  </a:lnTo>
                  <a:lnTo>
                    <a:pt x="89639" y="322954"/>
                  </a:lnTo>
                  <a:lnTo>
                    <a:pt x="94091" y="295931"/>
                  </a:lnTo>
                  <a:lnTo>
                    <a:pt x="98157" y="280508"/>
                  </a:lnTo>
                  <a:lnTo>
                    <a:pt x="101248" y="260354"/>
                  </a:lnTo>
                  <a:lnTo>
                    <a:pt x="101971" y="245717"/>
                  </a:lnTo>
                  <a:lnTo>
                    <a:pt x="103242" y="230671"/>
                  </a:lnTo>
                  <a:lnTo>
                    <a:pt x="108346" y="210582"/>
                  </a:lnTo>
                  <a:lnTo>
                    <a:pt x="109873" y="195128"/>
                  </a:lnTo>
                  <a:lnTo>
                    <a:pt x="115269" y="174956"/>
                  </a:lnTo>
                  <a:lnTo>
                    <a:pt x="119727" y="151137"/>
                  </a:lnTo>
                  <a:lnTo>
                    <a:pt x="125258" y="133876"/>
                  </a:lnTo>
                  <a:lnTo>
                    <a:pt x="128268" y="116741"/>
                  </a:lnTo>
                  <a:lnTo>
                    <a:pt x="133802" y="99644"/>
                  </a:lnTo>
                  <a:lnTo>
                    <a:pt x="136814" y="83507"/>
                  </a:lnTo>
                  <a:lnTo>
                    <a:pt x="142348" y="71345"/>
                  </a:lnTo>
                  <a:lnTo>
                    <a:pt x="144699" y="53245"/>
                  </a:lnTo>
                  <a:lnTo>
                    <a:pt x="145227" y="34336"/>
                  </a:lnTo>
                  <a:lnTo>
                    <a:pt x="145268" y="22808"/>
                  </a:lnTo>
                  <a:lnTo>
                    <a:pt x="146221" y="19950"/>
                  </a:lnTo>
                  <a:lnTo>
                    <a:pt x="152635" y="10229"/>
                  </a:lnTo>
                  <a:lnTo>
                    <a:pt x="153295" y="6760"/>
                  </a:lnTo>
                  <a:lnTo>
                    <a:pt x="153821" y="33"/>
                  </a:lnTo>
                  <a:lnTo>
                    <a:pt x="162018" y="0"/>
                  </a:lnTo>
                  <a:lnTo>
                    <a:pt x="162265" y="4532"/>
                  </a:lnTo>
                  <a:lnTo>
                    <a:pt x="163250" y="6817"/>
                  </a:lnTo>
                  <a:lnTo>
                    <a:pt x="169718" y="15541"/>
                  </a:lnTo>
                  <a:lnTo>
                    <a:pt x="175098" y="21157"/>
                  </a:lnTo>
                  <a:lnTo>
                    <a:pt x="176552" y="23594"/>
                  </a:lnTo>
                  <a:lnTo>
                    <a:pt x="179549" y="31557"/>
                  </a:lnTo>
                  <a:lnTo>
                    <a:pt x="185079" y="39926"/>
                  </a:lnTo>
                  <a:lnTo>
                    <a:pt x="188089" y="48416"/>
                  </a:lnTo>
                  <a:lnTo>
                    <a:pt x="192158" y="54098"/>
                  </a:lnTo>
                  <a:lnTo>
                    <a:pt x="193623" y="57890"/>
                  </a:lnTo>
                  <a:lnTo>
                    <a:pt x="196634" y="71347"/>
                  </a:lnTo>
                  <a:lnTo>
                    <a:pt x="202169" y="82714"/>
                  </a:lnTo>
                  <a:lnTo>
                    <a:pt x="204230" y="97681"/>
                  </a:lnTo>
                  <a:lnTo>
                    <a:pt x="204713" y="108574"/>
                  </a:lnTo>
                  <a:lnTo>
                    <a:pt x="205791" y="113186"/>
                  </a:lnTo>
                  <a:lnTo>
                    <a:pt x="210895" y="126110"/>
                  </a:lnTo>
                  <a:lnTo>
                    <a:pt x="213780" y="145228"/>
                  </a:lnTo>
                  <a:lnTo>
                    <a:pt x="222780" y="163682"/>
                  </a:lnTo>
                  <a:lnTo>
                    <a:pt x="225432" y="168904"/>
                  </a:lnTo>
                  <a:lnTo>
                    <a:pt x="228379" y="179767"/>
                  </a:lnTo>
                  <a:lnTo>
                    <a:pt x="230638" y="190922"/>
                  </a:lnTo>
                  <a:lnTo>
                    <a:pt x="236299" y="207872"/>
                  </a:lnTo>
                  <a:lnTo>
                    <a:pt x="237956" y="219229"/>
                  </a:lnTo>
                  <a:lnTo>
                    <a:pt x="240297" y="224914"/>
                  </a:lnTo>
                  <a:lnTo>
                    <a:pt x="247962" y="236292"/>
                  </a:lnTo>
                  <a:lnTo>
                    <a:pt x="250766" y="242933"/>
                  </a:lnTo>
                  <a:lnTo>
                    <a:pt x="255661" y="264930"/>
                  </a:lnTo>
                  <a:lnTo>
                    <a:pt x="261754" y="283890"/>
                  </a:lnTo>
                  <a:lnTo>
                    <a:pt x="263981" y="301528"/>
                  </a:lnTo>
                  <a:lnTo>
                    <a:pt x="265591" y="318773"/>
                  </a:lnTo>
                  <a:lnTo>
                    <a:pt x="270710" y="335903"/>
                  </a:lnTo>
                  <a:lnTo>
                    <a:pt x="272921" y="356164"/>
                  </a:lnTo>
                  <a:lnTo>
                    <a:pt x="273102" y="359856"/>
                  </a:lnTo>
                  <a:lnTo>
                    <a:pt x="277894" y="378653"/>
                  </a:lnTo>
                  <a:lnTo>
                    <a:pt x="280791" y="393185"/>
                  </a:lnTo>
                  <a:lnTo>
                    <a:pt x="281650" y="408034"/>
                  </a:lnTo>
                  <a:lnTo>
                    <a:pt x="282719" y="412466"/>
                  </a:lnTo>
                  <a:lnTo>
                    <a:pt x="287812" y="424185"/>
                  </a:lnTo>
                  <a:lnTo>
                    <a:pt x="290015" y="442137"/>
                  </a:lnTo>
                  <a:lnTo>
                    <a:pt x="290449" y="455102"/>
                  </a:lnTo>
                  <a:lnTo>
                    <a:pt x="297905" y="475357"/>
                  </a:lnTo>
                  <a:lnTo>
                    <a:pt x="298748" y="481937"/>
                  </a:lnTo>
                  <a:lnTo>
                    <a:pt x="299815" y="484509"/>
                  </a:lnTo>
                  <a:lnTo>
                    <a:pt x="303534" y="489897"/>
                  </a:lnTo>
                  <a:lnTo>
                    <a:pt x="304905" y="493611"/>
                  </a:lnTo>
                  <a:lnTo>
                    <a:pt x="306429" y="502799"/>
                  </a:lnTo>
                  <a:lnTo>
                    <a:pt x="307785" y="506008"/>
                  </a:lnTo>
                  <a:lnTo>
                    <a:pt x="309638" y="508148"/>
                  </a:lnTo>
                  <a:lnTo>
                    <a:pt x="311824" y="509574"/>
                  </a:lnTo>
                  <a:lnTo>
                    <a:pt x="313280" y="511474"/>
                  </a:lnTo>
                  <a:lnTo>
                    <a:pt x="314252" y="513689"/>
                  </a:lnTo>
                  <a:lnTo>
                    <a:pt x="314899" y="516115"/>
                  </a:lnTo>
                  <a:lnTo>
                    <a:pt x="318150" y="521342"/>
                  </a:lnTo>
                  <a:lnTo>
                    <a:pt x="323438" y="527895"/>
                  </a:lnTo>
                  <a:lnTo>
                    <a:pt x="324161" y="531322"/>
                  </a:lnTo>
                  <a:lnTo>
                    <a:pt x="324706" y="545008"/>
                  </a:lnTo>
                  <a:lnTo>
                    <a:pt x="325667" y="545535"/>
                  </a:lnTo>
                  <a:lnTo>
                    <a:pt x="332095" y="546450"/>
                  </a:lnTo>
                  <a:lnTo>
                    <a:pt x="332492" y="547445"/>
                  </a:lnTo>
                  <a:lnTo>
                    <a:pt x="333283" y="555098"/>
                  </a:lnTo>
                  <a:lnTo>
                    <a:pt x="324740" y="555129"/>
                  </a:lnTo>
                  <a:lnTo>
                    <a:pt x="324740" y="529508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SMARTInkAnnotation1491"/>
            <p:cNvSpPr/>
            <p:nvPr/>
          </p:nvSpPr>
          <p:spPr>
            <a:xfrm>
              <a:off x="1281869" y="3715105"/>
              <a:ext cx="213646" cy="8542"/>
            </a:xfrm>
            <a:custGeom>
              <a:avLst/>
              <a:gdLst/>
              <a:ahLst/>
              <a:cxnLst/>
              <a:rect l="0" t="0" r="0" b="0"/>
              <a:pathLst>
                <a:path w="213646" h="8542">
                  <a:moveTo>
                    <a:pt x="8546" y="8541"/>
                  </a:moveTo>
                  <a:lnTo>
                    <a:pt x="0" y="8541"/>
                  </a:lnTo>
                  <a:lnTo>
                    <a:pt x="7358" y="1188"/>
                  </a:lnTo>
                  <a:lnTo>
                    <a:pt x="8703" y="792"/>
                  </a:lnTo>
                  <a:lnTo>
                    <a:pt x="10550" y="528"/>
                  </a:lnTo>
                  <a:lnTo>
                    <a:pt x="15799" y="105"/>
                  </a:lnTo>
                  <a:lnTo>
                    <a:pt x="21245" y="31"/>
                  </a:lnTo>
                  <a:lnTo>
                    <a:pt x="213645" y="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958771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Classify students</a:t>
            </a:r>
            <a:endParaRPr lang="en-US" dirty="0"/>
          </a:p>
        </p:txBody>
      </p:sp>
      <p:grpSp>
        <p:nvGrpSpPr>
          <p:cNvPr id="75" name="Group 74"/>
          <p:cNvGrpSpPr/>
          <p:nvPr/>
        </p:nvGrpSpPr>
        <p:grpSpPr>
          <a:xfrm>
            <a:off x="1350553" y="1390650"/>
            <a:ext cx="7713694" cy="4768851"/>
            <a:chOff x="1350553" y="1390650"/>
            <a:chExt cx="7713694" cy="4768851"/>
          </a:xfrm>
        </p:grpSpPr>
        <p:sp>
          <p:nvSpPr>
            <p:cNvPr id="3" name="SMARTInkAnnotation1375"/>
            <p:cNvSpPr/>
            <p:nvPr/>
          </p:nvSpPr>
          <p:spPr>
            <a:xfrm>
              <a:off x="2945387" y="1435100"/>
              <a:ext cx="12708" cy="177801"/>
            </a:xfrm>
            <a:custGeom>
              <a:avLst/>
              <a:gdLst/>
              <a:ahLst/>
              <a:cxnLst/>
              <a:rect l="0" t="0" r="0" b="0"/>
              <a:pathLst>
                <a:path w="12708" h="177801">
                  <a:moveTo>
                    <a:pt x="0" y="0"/>
                  </a:moveTo>
                  <a:lnTo>
                    <a:pt x="6276" y="0"/>
                  </a:lnTo>
                  <a:lnTo>
                    <a:pt x="12444" y="12177"/>
                  </a:lnTo>
                  <a:lnTo>
                    <a:pt x="12673" y="17657"/>
                  </a:lnTo>
                  <a:lnTo>
                    <a:pt x="12701" y="22146"/>
                  </a:lnTo>
                  <a:lnTo>
                    <a:pt x="12707" y="176887"/>
                  </a:lnTo>
                  <a:lnTo>
                    <a:pt x="12002" y="177191"/>
                  </a:lnTo>
                  <a:lnTo>
                    <a:pt x="10825" y="177394"/>
                  </a:lnTo>
                  <a:lnTo>
                    <a:pt x="6615" y="177776"/>
                  </a:lnTo>
                  <a:lnTo>
                    <a:pt x="12707" y="17780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SMARTInkAnnotation1376"/>
            <p:cNvSpPr/>
            <p:nvPr/>
          </p:nvSpPr>
          <p:spPr>
            <a:xfrm>
              <a:off x="2754846" y="1803400"/>
              <a:ext cx="5508804" cy="171451"/>
            </a:xfrm>
            <a:custGeom>
              <a:avLst/>
              <a:gdLst/>
              <a:ahLst/>
              <a:cxnLst/>
              <a:rect l="0" t="0" r="0" b="0"/>
              <a:pathLst>
                <a:path w="5508804" h="171451">
                  <a:moveTo>
                    <a:pt x="63462" y="12700"/>
                  </a:moveTo>
                  <a:lnTo>
                    <a:pt x="41389" y="12700"/>
                  </a:lnTo>
                  <a:lnTo>
                    <a:pt x="39569" y="11994"/>
                  </a:lnTo>
                  <a:lnTo>
                    <a:pt x="33634" y="8336"/>
                  </a:lnTo>
                  <a:lnTo>
                    <a:pt x="26570" y="6611"/>
                  </a:lnTo>
                  <a:lnTo>
                    <a:pt x="13807" y="6357"/>
                  </a:lnTo>
                  <a:lnTo>
                    <a:pt x="11271" y="4471"/>
                  </a:lnTo>
                  <a:lnTo>
                    <a:pt x="6284" y="7"/>
                  </a:lnTo>
                  <a:lnTo>
                    <a:pt x="0" y="0"/>
                  </a:lnTo>
                  <a:lnTo>
                    <a:pt x="9573" y="0"/>
                  </a:lnTo>
                  <a:lnTo>
                    <a:pt x="11298" y="705"/>
                  </a:lnTo>
                  <a:lnTo>
                    <a:pt x="17099" y="4364"/>
                  </a:lnTo>
                  <a:lnTo>
                    <a:pt x="21206" y="5467"/>
                  </a:lnTo>
                  <a:lnTo>
                    <a:pt x="63904" y="8228"/>
                  </a:lnTo>
                  <a:lnTo>
                    <a:pt x="72131" y="10713"/>
                  </a:lnTo>
                  <a:lnTo>
                    <a:pt x="103480" y="12584"/>
                  </a:lnTo>
                  <a:lnTo>
                    <a:pt x="247861" y="14581"/>
                  </a:lnTo>
                  <a:lnTo>
                    <a:pt x="290104" y="18462"/>
                  </a:lnTo>
                  <a:lnTo>
                    <a:pt x="376466" y="23399"/>
                  </a:lnTo>
                  <a:lnTo>
                    <a:pt x="455561" y="28693"/>
                  </a:lnTo>
                  <a:lnTo>
                    <a:pt x="541902" y="33512"/>
                  </a:lnTo>
                  <a:lnTo>
                    <a:pt x="614540" y="39578"/>
                  </a:lnTo>
                  <a:lnTo>
                    <a:pt x="674053" y="44514"/>
                  </a:lnTo>
                  <a:lnTo>
                    <a:pt x="737062" y="49833"/>
                  </a:lnTo>
                  <a:lnTo>
                    <a:pt x="787829" y="54973"/>
                  </a:lnTo>
                  <a:lnTo>
                    <a:pt x="879916" y="58904"/>
                  </a:lnTo>
                  <a:lnTo>
                    <a:pt x="944383" y="63600"/>
                  </a:lnTo>
                  <a:lnTo>
                    <a:pt x="1004524" y="68888"/>
                  </a:lnTo>
                  <a:lnTo>
                    <a:pt x="1042172" y="72936"/>
                  </a:lnTo>
                  <a:lnTo>
                    <a:pt x="1080155" y="78604"/>
                  </a:lnTo>
                  <a:lnTo>
                    <a:pt x="1181761" y="84278"/>
                  </a:lnTo>
                  <a:lnTo>
                    <a:pt x="1219883" y="89412"/>
                  </a:lnTo>
                  <a:lnTo>
                    <a:pt x="1270714" y="94097"/>
                  </a:lnTo>
                  <a:lnTo>
                    <a:pt x="1321546" y="99386"/>
                  </a:lnTo>
                  <a:lnTo>
                    <a:pt x="1385085" y="104679"/>
                  </a:lnTo>
                  <a:lnTo>
                    <a:pt x="1448625" y="109401"/>
                  </a:lnTo>
                  <a:lnTo>
                    <a:pt x="1575704" y="114215"/>
                  </a:lnTo>
                  <a:lnTo>
                    <a:pt x="1626535" y="119353"/>
                  </a:lnTo>
                  <a:lnTo>
                    <a:pt x="1665365" y="124421"/>
                  </a:lnTo>
                  <a:lnTo>
                    <a:pt x="1761459" y="128731"/>
                  </a:lnTo>
                  <a:lnTo>
                    <a:pt x="1842144" y="134826"/>
                  </a:lnTo>
                  <a:lnTo>
                    <a:pt x="1906759" y="139764"/>
                  </a:lnTo>
                  <a:lnTo>
                    <a:pt x="1975112" y="145083"/>
                  </a:lnTo>
                  <a:lnTo>
                    <a:pt x="2031025" y="150223"/>
                  </a:lnTo>
                  <a:lnTo>
                    <a:pt x="2127047" y="154154"/>
                  </a:lnTo>
                  <a:lnTo>
                    <a:pt x="2299165" y="158726"/>
                  </a:lnTo>
                  <a:lnTo>
                    <a:pt x="2363478" y="163773"/>
                  </a:lnTo>
                  <a:lnTo>
                    <a:pt x="2534267" y="168464"/>
                  </a:lnTo>
                  <a:lnTo>
                    <a:pt x="2693732" y="171427"/>
                  </a:lnTo>
                  <a:lnTo>
                    <a:pt x="2983015" y="171450"/>
                  </a:lnTo>
                  <a:lnTo>
                    <a:pt x="3054420" y="166424"/>
                  </a:lnTo>
                  <a:lnTo>
                    <a:pt x="3214619" y="163229"/>
                  </a:lnTo>
                  <a:lnTo>
                    <a:pt x="3366752" y="158096"/>
                  </a:lnTo>
                  <a:lnTo>
                    <a:pt x="3430959" y="153289"/>
                  </a:lnTo>
                  <a:lnTo>
                    <a:pt x="3486237" y="148212"/>
                  </a:lnTo>
                  <a:lnTo>
                    <a:pt x="3578965" y="144295"/>
                  </a:lnTo>
                  <a:lnTo>
                    <a:pt x="3664428" y="138222"/>
                  </a:lnTo>
                  <a:lnTo>
                    <a:pt x="3730174" y="133286"/>
                  </a:lnTo>
                  <a:lnTo>
                    <a:pt x="3798676" y="127967"/>
                  </a:lnTo>
                  <a:lnTo>
                    <a:pt x="3850946" y="122827"/>
                  </a:lnTo>
                  <a:lnTo>
                    <a:pt x="3919408" y="117566"/>
                  </a:lnTo>
                  <a:lnTo>
                    <a:pt x="3988763" y="112849"/>
                  </a:lnTo>
                  <a:lnTo>
                    <a:pt x="4053558" y="107890"/>
                  </a:lnTo>
                  <a:lnTo>
                    <a:pt x="4120634" y="102567"/>
                  </a:lnTo>
                  <a:lnTo>
                    <a:pt x="4160875" y="98516"/>
                  </a:lnTo>
                  <a:lnTo>
                    <a:pt x="4186785" y="94820"/>
                  </a:lnTo>
                  <a:lnTo>
                    <a:pt x="4241308" y="90069"/>
                  </a:lnTo>
                  <a:lnTo>
                    <a:pt x="4295299" y="84767"/>
                  </a:lnTo>
                  <a:lnTo>
                    <a:pt x="4364128" y="79471"/>
                  </a:lnTo>
                  <a:lnTo>
                    <a:pt x="4433533" y="74749"/>
                  </a:lnTo>
                  <a:lnTo>
                    <a:pt x="4529326" y="70137"/>
                  </a:lnTo>
                  <a:lnTo>
                    <a:pt x="4580933" y="64837"/>
                  </a:lnTo>
                  <a:lnTo>
                    <a:pt x="4619899" y="59741"/>
                  </a:lnTo>
                  <a:lnTo>
                    <a:pt x="4676982" y="55780"/>
                  </a:lnTo>
                  <a:lnTo>
                    <a:pt x="4771403" y="51091"/>
                  </a:lnTo>
                  <a:lnTo>
                    <a:pt x="4835239" y="45812"/>
                  </a:lnTo>
                  <a:lnTo>
                    <a:pt x="4967833" y="41103"/>
                  </a:lnTo>
                  <a:lnTo>
                    <a:pt x="5133210" y="38115"/>
                  </a:lnTo>
                  <a:lnTo>
                    <a:pt x="5240006" y="43126"/>
                  </a:lnTo>
                  <a:lnTo>
                    <a:pt x="5326624" y="47798"/>
                  </a:lnTo>
                  <a:lnTo>
                    <a:pt x="5363982" y="52286"/>
                  </a:lnTo>
                  <a:lnTo>
                    <a:pt x="5393437" y="56189"/>
                  </a:lnTo>
                  <a:lnTo>
                    <a:pt x="5440250" y="57799"/>
                  </a:lnTo>
                  <a:lnTo>
                    <a:pt x="5456957" y="60792"/>
                  </a:lnTo>
                  <a:lnTo>
                    <a:pt x="5460825" y="60283"/>
                  </a:lnTo>
                  <a:lnTo>
                    <a:pt x="5467713" y="58543"/>
                  </a:lnTo>
                  <a:lnTo>
                    <a:pt x="5491265" y="56567"/>
                  </a:lnTo>
                  <a:lnTo>
                    <a:pt x="5497007" y="53833"/>
                  </a:lnTo>
                  <a:lnTo>
                    <a:pt x="5501914" y="50267"/>
                  </a:lnTo>
                  <a:lnTo>
                    <a:pt x="5504210" y="48328"/>
                  </a:lnTo>
                  <a:lnTo>
                    <a:pt x="5505740" y="46330"/>
                  </a:lnTo>
                  <a:lnTo>
                    <a:pt x="5506762" y="44292"/>
                  </a:lnTo>
                  <a:lnTo>
                    <a:pt x="5508803" y="3810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SMARTInkAnnotation1377"/>
            <p:cNvSpPr/>
            <p:nvPr/>
          </p:nvSpPr>
          <p:spPr>
            <a:xfrm>
              <a:off x="7545651" y="1390650"/>
              <a:ext cx="155905" cy="285727"/>
            </a:xfrm>
            <a:custGeom>
              <a:avLst/>
              <a:gdLst/>
              <a:ahLst/>
              <a:cxnLst/>
              <a:rect l="0" t="0" r="0" b="0"/>
              <a:pathLst>
                <a:path w="155905" h="285727">
                  <a:moveTo>
                    <a:pt x="0" y="0"/>
                  </a:moveTo>
                  <a:lnTo>
                    <a:pt x="3374" y="3371"/>
                  </a:lnTo>
                  <a:lnTo>
                    <a:pt x="5073" y="4364"/>
                  </a:lnTo>
                  <a:lnTo>
                    <a:pt x="8844" y="5467"/>
                  </a:lnTo>
                  <a:lnTo>
                    <a:pt x="12370" y="6272"/>
                  </a:lnTo>
                  <a:lnTo>
                    <a:pt x="17008" y="6335"/>
                  </a:lnTo>
                  <a:lnTo>
                    <a:pt x="19062" y="6350"/>
                  </a:lnTo>
                  <a:lnTo>
                    <a:pt x="28712" y="15993"/>
                  </a:lnTo>
                  <a:lnTo>
                    <a:pt x="30436" y="17012"/>
                  </a:lnTo>
                  <a:lnTo>
                    <a:pt x="34237" y="18144"/>
                  </a:lnTo>
                  <a:lnTo>
                    <a:pt x="38279" y="20529"/>
                  </a:lnTo>
                  <a:lnTo>
                    <a:pt x="40346" y="22153"/>
                  </a:lnTo>
                  <a:lnTo>
                    <a:pt x="43135" y="23235"/>
                  </a:lnTo>
                  <a:lnTo>
                    <a:pt x="46407" y="23957"/>
                  </a:lnTo>
                  <a:lnTo>
                    <a:pt x="50000" y="24438"/>
                  </a:lnTo>
                  <a:lnTo>
                    <a:pt x="53101" y="25464"/>
                  </a:lnTo>
                  <a:lnTo>
                    <a:pt x="55875" y="26854"/>
                  </a:lnTo>
                  <a:lnTo>
                    <a:pt x="58431" y="28486"/>
                  </a:lnTo>
                  <a:lnTo>
                    <a:pt x="61545" y="29574"/>
                  </a:lnTo>
                  <a:lnTo>
                    <a:pt x="65034" y="30299"/>
                  </a:lnTo>
                  <a:lnTo>
                    <a:pt x="68772" y="30783"/>
                  </a:lnTo>
                  <a:lnTo>
                    <a:pt x="71970" y="31811"/>
                  </a:lnTo>
                  <a:lnTo>
                    <a:pt x="74807" y="33202"/>
                  </a:lnTo>
                  <a:lnTo>
                    <a:pt x="77406" y="34834"/>
                  </a:lnTo>
                  <a:lnTo>
                    <a:pt x="80550" y="35923"/>
                  </a:lnTo>
                  <a:lnTo>
                    <a:pt x="84058" y="36649"/>
                  </a:lnTo>
                  <a:lnTo>
                    <a:pt x="87809" y="37132"/>
                  </a:lnTo>
                  <a:lnTo>
                    <a:pt x="91721" y="38160"/>
                  </a:lnTo>
                  <a:lnTo>
                    <a:pt x="95741" y="39551"/>
                  </a:lnTo>
                  <a:lnTo>
                    <a:pt x="99833" y="41184"/>
                  </a:lnTo>
                  <a:lnTo>
                    <a:pt x="103267" y="42978"/>
                  </a:lnTo>
                  <a:lnTo>
                    <a:pt x="106263" y="44880"/>
                  </a:lnTo>
                  <a:lnTo>
                    <a:pt x="108966" y="46853"/>
                  </a:lnTo>
                  <a:lnTo>
                    <a:pt x="111475" y="48874"/>
                  </a:lnTo>
                  <a:lnTo>
                    <a:pt x="116143" y="53002"/>
                  </a:lnTo>
                  <a:lnTo>
                    <a:pt x="119083" y="54384"/>
                  </a:lnTo>
                  <a:lnTo>
                    <a:pt x="122454" y="55306"/>
                  </a:lnTo>
                  <a:lnTo>
                    <a:pt x="126115" y="55921"/>
                  </a:lnTo>
                  <a:lnTo>
                    <a:pt x="129260" y="57036"/>
                  </a:lnTo>
                  <a:lnTo>
                    <a:pt x="132063" y="58485"/>
                  </a:lnTo>
                  <a:lnTo>
                    <a:pt x="134638" y="60157"/>
                  </a:lnTo>
                  <a:lnTo>
                    <a:pt x="139381" y="63896"/>
                  </a:lnTo>
                  <a:lnTo>
                    <a:pt x="141635" y="65880"/>
                  </a:lnTo>
                  <a:lnTo>
                    <a:pt x="143843" y="67204"/>
                  </a:lnTo>
                  <a:lnTo>
                    <a:pt x="148179" y="68674"/>
                  </a:lnTo>
                  <a:lnTo>
                    <a:pt x="149619" y="69771"/>
                  </a:lnTo>
                  <a:lnTo>
                    <a:pt x="150577" y="71209"/>
                  </a:lnTo>
                  <a:lnTo>
                    <a:pt x="151216" y="72872"/>
                  </a:lnTo>
                  <a:lnTo>
                    <a:pt x="155490" y="78585"/>
                  </a:lnTo>
                  <a:lnTo>
                    <a:pt x="155904" y="80612"/>
                  </a:lnTo>
                  <a:lnTo>
                    <a:pt x="155473" y="82669"/>
                  </a:lnTo>
                  <a:lnTo>
                    <a:pt x="153084" y="87669"/>
                  </a:lnTo>
                  <a:lnTo>
                    <a:pt x="149297" y="91906"/>
                  </a:lnTo>
                  <a:lnTo>
                    <a:pt x="141691" y="99659"/>
                  </a:lnTo>
                  <a:lnTo>
                    <a:pt x="131287" y="110090"/>
                  </a:lnTo>
                  <a:lnTo>
                    <a:pt x="128473" y="112199"/>
                  </a:lnTo>
                  <a:lnTo>
                    <a:pt x="125184" y="114310"/>
                  </a:lnTo>
                  <a:lnTo>
                    <a:pt x="121581" y="116423"/>
                  </a:lnTo>
                  <a:lnTo>
                    <a:pt x="118472" y="118538"/>
                  </a:lnTo>
                  <a:lnTo>
                    <a:pt x="115693" y="120653"/>
                  </a:lnTo>
                  <a:lnTo>
                    <a:pt x="113135" y="122769"/>
                  </a:lnTo>
                  <a:lnTo>
                    <a:pt x="108410" y="125119"/>
                  </a:lnTo>
                  <a:lnTo>
                    <a:pt x="106162" y="125746"/>
                  </a:lnTo>
                  <a:lnTo>
                    <a:pt x="101779" y="128324"/>
                  </a:lnTo>
                  <a:lnTo>
                    <a:pt x="96587" y="132357"/>
                  </a:lnTo>
                  <a:lnTo>
                    <a:pt x="92315" y="136427"/>
                  </a:lnTo>
                  <a:lnTo>
                    <a:pt x="90490" y="137518"/>
                  </a:lnTo>
                  <a:lnTo>
                    <a:pt x="86578" y="138730"/>
                  </a:lnTo>
                  <a:lnTo>
                    <a:pt x="85253" y="139759"/>
                  </a:lnTo>
                  <a:lnTo>
                    <a:pt x="84369" y="141150"/>
                  </a:lnTo>
                  <a:lnTo>
                    <a:pt x="82633" y="145965"/>
                  </a:lnTo>
                  <a:lnTo>
                    <a:pt x="86975" y="150397"/>
                  </a:lnTo>
                  <a:lnTo>
                    <a:pt x="92068" y="155507"/>
                  </a:lnTo>
                  <a:lnTo>
                    <a:pt x="93855" y="156588"/>
                  </a:lnTo>
                  <a:lnTo>
                    <a:pt x="97723" y="157789"/>
                  </a:lnTo>
                  <a:lnTo>
                    <a:pt x="101795" y="160204"/>
                  </a:lnTo>
                  <a:lnTo>
                    <a:pt x="103868" y="161836"/>
                  </a:lnTo>
                  <a:lnTo>
                    <a:pt x="105252" y="163630"/>
                  </a:lnTo>
                  <a:lnTo>
                    <a:pt x="106174" y="165531"/>
                  </a:lnTo>
                  <a:lnTo>
                    <a:pt x="106788" y="167504"/>
                  </a:lnTo>
                  <a:lnTo>
                    <a:pt x="107904" y="168819"/>
                  </a:lnTo>
                  <a:lnTo>
                    <a:pt x="109355" y="169696"/>
                  </a:lnTo>
                  <a:lnTo>
                    <a:pt x="111027" y="170281"/>
                  </a:lnTo>
                  <a:lnTo>
                    <a:pt x="114767" y="172812"/>
                  </a:lnTo>
                  <a:lnTo>
                    <a:pt x="118784" y="176288"/>
                  </a:lnTo>
                  <a:lnTo>
                    <a:pt x="122921" y="180186"/>
                  </a:lnTo>
                  <a:lnTo>
                    <a:pt x="129220" y="186346"/>
                  </a:lnTo>
                  <a:lnTo>
                    <a:pt x="130625" y="188436"/>
                  </a:lnTo>
                  <a:lnTo>
                    <a:pt x="133307" y="194749"/>
                  </a:lnTo>
                  <a:lnTo>
                    <a:pt x="137554" y="201088"/>
                  </a:lnTo>
                  <a:lnTo>
                    <a:pt x="138795" y="205319"/>
                  </a:lnTo>
                  <a:lnTo>
                    <a:pt x="139592" y="213784"/>
                  </a:lnTo>
                  <a:lnTo>
                    <a:pt x="139700" y="218017"/>
                  </a:lnTo>
                  <a:lnTo>
                    <a:pt x="139024" y="220133"/>
                  </a:lnTo>
                  <a:lnTo>
                    <a:pt x="136389" y="224367"/>
                  </a:lnTo>
                  <a:lnTo>
                    <a:pt x="132864" y="228600"/>
                  </a:lnTo>
                  <a:lnTo>
                    <a:pt x="128945" y="232833"/>
                  </a:lnTo>
                  <a:lnTo>
                    <a:pt x="122769" y="239183"/>
                  </a:lnTo>
                  <a:lnTo>
                    <a:pt x="102524" y="259488"/>
                  </a:lnTo>
                  <a:lnTo>
                    <a:pt x="99413" y="261892"/>
                  </a:lnTo>
                  <a:lnTo>
                    <a:pt x="96634" y="263494"/>
                  </a:lnTo>
                  <a:lnTo>
                    <a:pt x="94074" y="264563"/>
                  </a:lnTo>
                  <a:lnTo>
                    <a:pt x="90956" y="265981"/>
                  </a:lnTo>
                  <a:lnTo>
                    <a:pt x="83726" y="269438"/>
                  </a:lnTo>
                  <a:lnTo>
                    <a:pt x="80527" y="271347"/>
                  </a:lnTo>
                  <a:lnTo>
                    <a:pt x="77688" y="273326"/>
                  </a:lnTo>
                  <a:lnTo>
                    <a:pt x="75091" y="275351"/>
                  </a:lnTo>
                  <a:lnTo>
                    <a:pt x="71946" y="276700"/>
                  </a:lnTo>
                  <a:lnTo>
                    <a:pt x="68439" y="277600"/>
                  </a:lnTo>
                  <a:lnTo>
                    <a:pt x="64688" y="278200"/>
                  </a:lnTo>
                  <a:lnTo>
                    <a:pt x="61482" y="278600"/>
                  </a:lnTo>
                  <a:lnTo>
                    <a:pt x="58637" y="278867"/>
                  </a:lnTo>
                  <a:lnTo>
                    <a:pt x="56036" y="279044"/>
                  </a:lnTo>
                  <a:lnTo>
                    <a:pt x="53595" y="279868"/>
                  </a:lnTo>
                  <a:lnTo>
                    <a:pt x="49001" y="282665"/>
                  </a:lnTo>
                  <a:lnTo>
                    <a:pt x="44605" y="284379"/>
                  </a:lnTo>
                  <a:lnTo>
                    <a:pt x="40298" y="285141"/>
                  </a:lnTo>
                  <a:lnTo>
                    <a:pt x="36031" y="285479"/>
                  </a:lnTo>
                  <a:lnTo>
                    <a:pt x="32144" y="285726"/>
                  </a:lnTo>
                  <a:lnTo>
                    <a:pt x="28508" y="282372"/>
                  </a:lnTo>
                  <a:lnTo>
                    <a:pt x="27478" y="280676"/>
                  </a:lnTo>
                  <a:lnTo>
                    <a:pt x="26333" y="276909"/>
                  </a:lnTo>
                  <a:lnTo>
                    <a:pt x="25597" y="268743"/>
                  </a:lnTo>
                  <a:lnTo>
                    <a:pt x="25497" y="264550"/>
                  </a:lnTo>
                  <a:lnTo>
                    <a:pt x="26176" y="262445"/>
                  </a:lnTo>
                  <a:lnTo>
                    <a:pt x="27335" y="260335"/>
                  </a:lnTo>
                  <a:lnTo>
                    <a:pt x="31771" y="25400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SMARTInkAnnotation1378"/>
            <p:cNvSpPr/>
            <p:nvPr/>
          </p:nvSpPr>
          <p:spPr>
            <a:xfrm>
              <a:off x="7800159" y="1416050"/>
              <a:ext cx="120343" cy="177790"/>
            </a:xfrm>
            <a:custGeom>
              <a:avLst/>
              <a:gdLst/>
              <a:ahLst/>
              <a:cxnLst/>
              <a:rect l="0" t="0" r="0" b="0"/>
              <a:pathLst>
                <a:path w="120343" h="177790">
                  <a:moveTo>
                    <a:pt x="12359" y="101600"/>
                  </a:moveTo>
                  <a:lnTo>
                    <a:pt x="15732" y="98229"/>
                  </a:lnTo>
                  <a:lnTo>
                    <a:pt x="17431" y="97236"/>
                  </a:lnTo>
                  <a:lnTo>
                    <a:pt x="19271" y="96574"/>
                  </a:lnTo>
                  <a:lnTo>
                    <a:pt x="24728" y="95327"/>
                  </a:lnTo>
                  <a:lnTo>
                    <a:pt x="26252" y="96007"/>
                  </a:lnTo>
                  <a:lnTo>
                    <a:pt x="35978" y="100724"/>
                  </a:lnTo>
                  <a:lnTo>
                    <a:pt x="35871" y="101722"/>
                  </a:lnTo>
                  <a:lnTo>
                    <a:pt x="33869" y="104711"/>
                  </a:lnTo>
                  <a:lnTo>
                    <a:pt x="32347" y="105791"/>
                  </a:lnTo>
                  <a:lnTo>
                    <a:pt x="28773" y="106990"/>
                  </a:lnTo>
                  <a:lnTo>
                    <a:pt x="26831" y="108721"/>
                  </a:lnTo>
                  <a:lnTo>
                    <a:pt x="24832" y="111286"/>
                  </a:lnTo>
                  <a:lnTo>
                    <a:pt x="22791" y="114408"/>
                  </a:lnTo>
                  <a:lnTo>
                    <a:pt x="20726" y="117194"/>
                  </a:lnTo>
                  <a:lnTo>
                    <a:pt x="18643" y="119757"/>
                  </a:lnTo>
                  <a:lnTo>
                    <a:pt x="16548" y="122171"/>
                  </a:lnTo>
                  <a:lnTo>
                    <a:pt x="15152" y="124486"/>
                  </a:lnTo>
                  <a:lnTo>
                    <a:pt x="13601" y="128940"/>
                  </a:lnTo>
                  <a:lnTo>
                    <a:pt x="12480" y="131821"/>
                  </a:lnTo>
                  <a:lnTo>
                    <a:pt x="11028" y="135153"/>
                  </a:lnTo>
                  <a:lnTo>
                    <a:pt x="9354" y="138785"/>
                  </a:lnTo>
                  <a:lnTo>
                    <a:pt x="7532" y="141912"/>
                  </a:lnTo>
                  <a:lnTo>
                    <a:pt x="5611" y="144703"/>
                  </a:lnTo>
                  <a:lnTo>
                    <a:pt x="3624" y="147268"/>
                  </a:lnTo>
                  <a:lnTo>
                    <a:pt x="2300" y="150390"/>
                  </a:lnTo>
                  <a:lnTo>
                    <a:pt x="1417" y="153882"/>
                  </a:lnTo>
                  <a:lnTo>
                    <a:pt x="828" y="157621"/>
                  </a:lnTo>
                  <a:lnTo>
                    <a:pt x="436" y="160820"/>
                  </a:lnTo>
                  <a:lnTo>
                    <a:pt x="0" y="166255"/>
                  </a:lnTo>
                  <a:lnTo>
                    <a:pt x="590" y="168692"/>
                  </a:lnTo>
                  <a:lnTo>
                    <a:pt x="3127" y="173282"/>
                  </a:lnTo>
                  <a:lnTo>
                    <a:pt x="4793" y="174788"/>
                  </a:lnTo>
                  <a:lnTo>
                    <a:pt x="6609" y="175792"/>
                  </a:lnTo>
                  <a:lnTo>
                    <a:pt x="11224" y="177403"/>
                  </a:lnTo>
                  <a:lnTo>
                    <a:pt x="13014" y="177535"/>
                  </a:lnTo>
                  <a:lnTo>
                    <a:pt x="15620" y="177624"/>
                  </a:lnTo>
                  <a:lnTo>
                    <a:pt x="26033" y="177748"/>
                  </a:lnTo>
                  <a:lnTo>
                    <a:pt x="42201" y="177789"/>
                  </a:lnTo>
                  <a:lnTo>
                    <a:pt x="46374" y="177087"/>
                  </a:lnTo>
                  <a:lnTo>
                    <a:pt x="50566" y="175914"/>
                  </a:lnTo>
                  <a:lnTo>
                    <a:pt x="54775" y="174426"/>
                  </a:lnTo>
                  <a:lnTo>
                    <a:pt x="58992" y="172728"/>
                  </a:lnTo>
                  <a:lnTo>
                    <a:pt x="63215" y="170891"/>
                  </a:lnTo>
                  <a:lnTo>
                    <a:pt x="71673" y="166968"/>
                  </a:lnTo>
                  <a:lnTo>
                    <a:pt x="92843" y="156600"/>
                  </a:lnTo>
                  <a:lnTo>
                    <a:pt x="96373" y="154495"/>
                  </a:lnTo>
                  <a:lnTo>
                    <a:pt x="99432" y="152385"/>
                  </a:lnTo>
                  <a:lnTo>
                    <a:pt x="102177" y="150273"/>
                  </a:lnTo>
                  <a:lnTo>
                    <a:pt x="104713" y="147454"/>
                  </a:lnTo>
                  <a:lnTo>
                    <a:pt x="107110" y="144164"/>
                  </a:lnTo>
                  <a:lnTo>
                    <a:pt x="109414" y="140559"/>
                  </a:lnTo>
                  <a:lnTo>
                    <a:pt x="111656" y="136745"/>
                  </a:lnTo>
                  <a:lnTo>
                    <a:pt x="113856" y="132791"/>
                  </a:lnTo>
                  <a:lnTo>
                    <a:pt x="116028" y="128744"/>
                  </a:lnTo>
                  <a:lnTo>
                    <a:pt x="117478" y="124635"/>
                  </a:lnTo>
                  <a:lnTo>
                    <a:pt x="118444" y="120484"/>
                  </a:lnTo>
                  <a:lnTo>
                    <a:pt x="119088" y="116306"/>
                  </a:lnTo>
                  <a:lnTo>
                    <a:pt x="119517" y="112110"/>
                  </a:lnTo>
                  <a:lnTo>
                    <a:pt x="119803" y="107901"/>
                  </a:lnTo>
                  <a:lnTo>
                    <a:pt x="120121" y="100167"/>
                  </a:lnTo>
                  <a:lnTo>
                    <a:pt x="120261" y="94378"/>
                  </a:lnTo>
                  <a:lnTo>
                    <a:pt x="120342" y="80410"/>
                  </a:lnTo>
                  <a:lnTo>
                    <a:pt x="119648" y="75479"/>
                  </a:lnTo>
                  <a:lnTo>
                    <a:pt x="118478" y="70780"/>
                  </a:lnTo>
                  <a:lnTo>
                    <a:pt x="116993" y="66237"/>
                  </a:lnTo>
                  <a:lnTo>
                    <a:pt x="115296" y="61797"/>
                  </a:lnTo>
                  <a:lnTo>
                    <a:pt x="113460" y="57425"/>
                  </a:lnTo>
                  <a:lnTo>
                    <a:pt x="111528" y="53100"/>
                  </a:lnTo>
                  <a:lnTo>
                    <a:pt x="110242" y="49511"/>
                  </a:lnTo>
                  <a:lnTo>
                    <a:pt x="109383" y="46413"/>
                  </a:lnTo>
                  <a:lnTo>
                    <a:pt x="108812" y="43642"/>
                  </a:lnTo>
                  <a:lnTo>
                    <a:pt x="107019" y="40384"/>
                  </a:lnTo>
                  <a:lnTo>
                    <a:pt x="104410" y="36800"/>
                  </a:lnTo>
                  <a:lnTo>
                    <a:pt x="101260" y="33000"/>
                  </a:lnTo>
                  <a:lnTo>
                    <a:pt x="97748" y="29761"/>
                  </a:lnTo>
                  <a:lnTo>
                    <a:pt x="93996" y="26896"/>
                  </a:lnTo>
                  <a:lnTo>
                    <a:pt x="90080" y="24281"/>
                  </a:lnTo>
                  <a:lnTo>
                    <a:pt x="86059" y="21126"/>
                  </a:lnTo>
                  <a:lnTo>
                    <a:pt x="81965" y="17612"/>
                  </a:lnTo>
                  <a:lnTo>
                    <a:pt x="77826" y="13858"/>
                  </a:lnTo>
                  <a:lnTo>
                    <a:pt x="73652" y="10650"/>
                  </a:lnTo>
                  <a:lnTo>
                    <a:pt x="69460" y="7805"/>
                  </a:lnTo>
                  <a:lnTo>
                    <a:pt x="56836" y="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SMARTInkAnnotation1379"/>
            <p:cNvSpPr/>
            <p:nvPr/>
          </p:nvSpPr>
          <p:spPr>
            <a:xfrm>
              <a:off x="2684952" y="1822450"/>
              <a:ext cx="470117" cy="4337051"/>
            </a:xfrm>
            <a:custGeom>
              <a:avLst/>
              <a:gdLst/>
              <a:ahLst/>
              <a:cxnLst/>
              <a:rect l="0" t="0" r="0" b="0"/>
              <a:pathLst>
                <a:path w="470117" h="4337051">
                  <a:moveTo>
                    <a:pt x="50755" y="0"/>
                  </a:moveTo>
                  <a:lnTo>
                    <a:pt x="44478" y="0"/>
                  </a:lnTo>
                  <a:lnTo>
                    <a:pt x="50755" y="0"/>
                  </a:lnTo>
                  <a:lnTo>
                    <a:pt x="50755" y="17906"/>
                  </a:lnTo>
                  <a:lnTo>
                    <a:pt x="52637" y="20423"/>
                  </a:lnTo>
                  <a:lnTo>
                    <a:pt x="56226" y="24417"/>
                  </a:lnTo>
                  <a:lnTo>
                    <a:pt x="56716" y="26844"/>
                  </a:lnTo>
                  <a:lnTo>
                    <a:pt x="57107" y="52924"/>
                  </a:lnTo>
                  <a:lnTo>
                    <a:pt x="57813" y="55038"/>
                  </a:lnTo>
                  <a:lnTo>
                    <a:pt x="60481" y="59269"/>
                  </a:lnTo>
                  <a:lnTo>
                    <a:pt x="62137" y="65382"/>
                  </a:lnTo>
                  <a:lnTo>
                    <a:pt x="63462" y="197222"/>
                  </a:lnTo>
                  <a:lnTo>
                    <a:pt x="62757" y="222323"/>
                  </a:lnTo>
                  <a:lnTo>
                    <a:pt x="57697" y="261062"/>
                  </a:lnTo>
                  <a:lnTo>
                    <a:pt x="56577" y="283766"/>
                  </a:lnTo>
                  <a:lnTo>
                    <a:pt x="51359" y="328745"/>
                  </a:lnTo>
                  <a:lnTo>
                    <a:pt x="48991" y="362081"/>
                  </a:lnTo>
                  <a:lnTo>
                    <a:pt x="45005" y="404301"/>
                  </a:lnTo>
                  <a:lnTo>
                    <a:pt x="42553" y="463551"/>
                  </a:lnTo>
                  <a:lnTo>
                    <a:pt x="32333" y="561047"/>
                  </a:lnTo>
                  <a:lnTo>
                    <a:pt x="29848" y="622184"/>
                  </a:lnTo>
                  <a:lnTo>
                    <a:pt x="25933" y="668982"/>
                  </a:lnTo>
                  <a:lnTo>
                    <a:pt x="20313" y="794181"/>
                  </a:lnTo>
                  <a:lnTo>
                    <a:pt x="17112" y="922635"/>
                  </a:lnTo>
                  <a:lnTo>
                    <a:pt x="6917" y="1049227"/>
                  </a:lnTo>
                  <a:lnTo>
                    <a:pt x="6284" y="1177832"/>
                  </a:lnTo>
                  <a:lnTo>
                    <a:pt x="0" y="1359790"/>
                  </a:lnTo>
                  <a:lnTo>
                    <a:pt x="6161" y="1493584"/>
                  </a:lnTo>
                  <a:lnTo>
                    <a:pt x="6982" y="1627601"/>
                  </a:lnTo>
                  <a:lnTo>
                    <a:pt x="19050" y="1767476"/>
                  </a:lnTo>
                  <a:lnTo>
                    <a:pt x="28627" y="1905025"/>
                  </a:lnTo>
                  <a:lnTo>
                    <a:pt x="42924" y="2038466"/>
                  </a:lnTo>
                  <a:lnTo>
                    <a:pt x="57235" y="2144814"/>
                  </a:lnTo>
                  <a:lnTo>
                    <a:pt x="70212" y="2254376"/>
                  </a:lnTo>
                  <a:lnTo>
                    <a:pt x="84666" y="2339786"/>
                  </a:lnTo>
                  <a:lnTo>
                    <a:pt x="97352" y="2413262"/>
                  </a:lnTo>
                  <a:lnTo>
                    <a:pt x="110189" y="2463146"/>
                  </a:lnTo>
                  <a:lnTo>
                    <a:pt x="125416" y="2533538"/>
                  </a:lnTo>
                  <a:lnTo>
                    <a:pt x="138351" y="2581422"/>
                  </a:lnTo>
                  <a:lnTo>
                    <a:pt x="151287" y="2631281"/>
                  </a:lnTo>
                  <a:lnTo>
                    <a:pt x="164698" y="2690832"/>
                  </a:lnTo>
                  <a:lnTo>
                    <a:pt x="177829" y="2771859"/>
                  </a:lnTo>
                  <a:lnTo>
                    <a:pt x="192473" y="2841715"/>
                  </a:lnTo>
                  <a:lnTo>
                    <a:pt x="205624" y="2937908"/>
                  </a:lnTo>
                  <a:lnTo>
                    <a:pt x="237138" y="3096684"/>
                  </a:lnTo>
                  <a:lnTo>
                    <a:pt x="252756" y="3144574"/>
                  </a:lnTo>
                  <a:lnTo>
                    <a:pt x="266673" y="3201840"/>
                  </a:lnTo>
                  <a:lnTo>
                    <a:pt x="283728" y="3278656"/>
                  </a:lnTo>
                  <a:lnTo>
                    <a:pt x="294087" y="3314270"/>
                  </a:lnTo>
                  <a:lnTo>
                    <a:pt x="300101" y="3332148"/>
                  </a:lnTo>
                  <a:lnTo>
                    <a:pt x="314556" y="3422531"/>
                  </a:lnTo>
                  <a:lnTo>
                    <a:pt x="319789" y="3439531"/>
                  </a:lnTo>
                  <a:lnTo>
                    <a:pt x="332655" y="3503943"/>
                  </a:lnTo>
                  <a:lnTo>
                    <a:pt x="346579" y="3555338"/>
                  </a:lnTo>
                  <a:lnTo>
                    <a:pt x="362020" y="3639076"/>
                  </a:lnTo>
                  <a:lnTo>
                    <a:pt x="375234" y="3703255"/>
                  </a:lnTo>
                  <a:lnTo>
                    <a:pt x="378526" y="3715286"/>
                  </a:lnTo>
                  <a:lnTo>
                    <a:pt x="386002" y="3752897"/>
                  </a:lnTo>
                  <a:lnTo>
                    <a:pt x="391224" y="3771914"/>
                  </a:lnTo>
                  <a:lnTo>
                    <a:pt x="395596" y="3814470"/>
                  </a:lnTo>
                  <a:lnTo>
                    <a:pt x="398166" y="3824687"/>
                  </a:lnTo>
                  <a:lnTo>
                    <a:pt x="408424" y="3922938"/>
                  </a:lnTo>
                  <a:lnTo>
                    <a:pt x="417563" y="3954607"/>
                  </a:lnTo>
                  <a:lnTo>
                    <a:pt x="421122" y="4000070"/>
                  </a:lnTo>
                  <a:lnTo>
                    <a:pt x="423631" y="4008776"/>
                  </a:lnTo>
                  <a:lnTo>
                    <a:pt x="425559" y="4042826"/>
                  </a:lnTo>
                  <a:lnTo>
                    <a:pt x="425615" y="4055531"/>
                  </a:lnTo>
                  <a:lnTo>
                    <a:pt x="427510" y="4064000"/>
                  </a:lnTo>
                  <a:lnTo>
                    <a:pt x="430000" y="4072467"/>
                  </a:lnTo>
                  <a:lnTo>
                    <a:pt x="433758" y="4102100"/>
                  </a:lnTo>
                  <a:lnTo>
                    <a:pt x="436307" y="4110567"/>
                  </a:lnTo>
                  <a:lnTo>
                    <a:pt x="440109" y="4140200"/>
                  </a:lnTo>
                  <a:lnTo>
                    <a:pt x="442659" y="4148667"/>
                  </a:lnTo>
                  <a:lnTo>
                    <a:pt x="445227" y="4173362"/>
                  </a:lnTo>
                  <a:lnTo>
                    <a:pt x="449013" y="4182403"/>
                  </a:lnTo>
                  <a:lnTo>
                    <a:pt x="450651" y="4197742"/>
                  </a:lnTo>
                  <a:lnTo>
                    <a:pt x="450785" y="4201845"/>
                  </a:lnTo>
                  <a:lnTo>
                    <a:pt x="452817" y="4210167"/>
                  </a:lnTo>
                  <a:lnTo>
                    <a:pt x="456047" y="4220903"/>
                  </a:lnTo>
                  <a:lnTo>
                    <a:pt x="457229" y="4242524"/>
                  </a:lnTo>
                  <a:lnTo>
                    <a:pt x="457328" y="4251765"/>
                  </a:lnTo>
                  <a:lnTo>
                    <a:pt x="459255" y="4260576"/>
                  </a:lnTo>
                  <a:lnTo>
                    <a:pt x="461759" y="4269194"/>
                  </a:lnTo>
                  <a:lnTo>
                    <a:pt x="463645" y="4295799"/>
                  </a:lnTo>
                  <a:lnTo>
                    <a:pt x="463739" y="4315261"/>
                  </a:lnTo>
                  <a:lnTo>
                    <a:pt x="464452" y="4318996"/>
                  </a:lnTo>
                  <a:lnTo>
                    <a:pt x="468788" y="4330061"/>
                  </a:lnTo>
                  <a:lnTo>
                    <a:pt x="470116" y="433705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SMARTInkAnnotation1380"/>
            <p:cNvSpPr/>
            <p:nvPr/>
          </p:nvSpPr>
          <p:spPr>
            <a:xfrm>
              <a:off x="1363513" y="1949452"/>
              <a:ext cx="190358" cy="152398"/>
            </a:xfrm>
            <a:custGeom>
              <a:avLst/>
              <a:gdLst/>
              <a:ahLst/>
              <a:cxnLst/>
              <a:rect l="0" t="0" r="0" b="0"/>
              <a:pathLst>
                <a:path w="190358" h="152398">
                  <a:moveTo>
                    <a:pt x="44216" y="57148"/>
                  </a:moveTo>
                  <a:lnTo>
                    <a:pt x="19709" y="57148"/>
                  </a:lnTo>
                  <a:lnTo>
                    <a:pt x="14613" y="52784"/>
                  </a:lnTo>
                  <a:lnTo>
                    <a:pt x="12531" y="50876"/>
                  </a:lnTo>
                  <a:lnTo>
                    <a:pt x="6687" y="50802"/>
                  </a:lnTo>
                  <a:lnTo>
                    <a:pt x="0" y="50798"/>
                  </a:lnTo>
                  <a:lnTo>
                    <a:pt x="3189" y="50798"/>
                  </a:lnTo>
                  <a:lnTo>
                    <a:pt x="4157" y="51504"/>
                  </a:lnTo>
                  <a:lnTo>
                    <a:pt x="4803" y="52679"/>
                  </a:lnTo>
                  <a:lnTo>
                    <a:pt x="5233" y="54169"/>
                  </a:lnTo>
                  <a:lnTo>
                    <a:pt x="6225" y="55162"/>
                  </a:lnTo>
                  <a:lnTo>
                    <a:pt x="7593" y="55824"/>
                  </a:lnTo>
                  <a:lnTo>
                    <a:pt x="9211" y="56265"/>
                  </a:lnTo>
                  <a:lnTo>
                    <a:pt x="10289" y="57265"/>
                  </a:lnTo>
                  <a:lnTo>
                    <a:pt x="11008" y="58637"/>
                  </a:lnTo>
                  <a:lnTo>
                    <a:pt x="11488" y="60258"/>
                  </a:lnTo>
                  <a:lnTo>
                    <a:pt x="12513" y="61338"/>
                  </a:lnTo>
                  <a:lnTo>
                    <a:pt x="13903" y="62058"/>
                  </a:lnTo>
                  <a:lnTo>
                    <a:pt x="15536" y="62538"/>
                  </a:lnTo>
                  <a:lnTo>
                    <a:pt x="19232" y="64953"/>
                  </a:lnTo>
                  <a:lnTo>
                    <a:pt x="21206" y="66584"/>
                  </a:lnTo>
                  <a:lnTo>
                    <a:pt x="23934" y="67672"/>
                  </a:lnTo>
                  <a:lnTo>
                    <a:pt x="27165" y="68398"/>
                  </a:lnTo>
                  <a:lnTo>
                    <a:pt x="30731" y="68881"/>
                  </a:lnTo>
                  <a:lnTo>
                    <a:pt x="36576" y="69418"/>
                  </a:lnTo>
                  <a:lnTo>
                    <a:pt x="42233" y="69657"/>
                  </a:lnTo>
                  <a:lnTo>
                    <a:pt x="58084" y="69823"/>
                  </a:lnTo>
                  <a:lnTo>
                    <a:pt x="68485" y="69840"/>
                  </a:lnTo>
                  <a:lnTo>
                    <a:pt x="72397" y="69137"/>
                  </a:lnTo>
                  <a:lnTo>
                    <a:pt x="76418" y="67963"/>
                  </a:lnTo>
                  <a:lnTo>
                    <a:pt x="80510" y="66475"/>
                  </a:lnTo>
                  <a:lnTo>
                    <a:pt x="84650" y="64777"/>
                  </a:lnTo>
                  <a:lnTo>
                    <a:pt x="88822" y="62940"/>
                  </a:lnTo>
                  <a:lnTo>
                    <a:pt x="93015" y="61009"/>
                  </a:lnTo>
                  <a:lnTo>
                    <a:pt x="96517" y="59722"/>
                  </a:lnTo>
                  <a:lnTo>
                    <a:pt x="102290" y="58292"/>
                  </a:lnTo>
                  <a:lnTo>
                    <a:pt x="105524" y="57205"/>
                  </a:lnTo>
                  <a:lnTo>
                    <a:pt x="109092" y="55775"/>
                  </a:lnTo>
                  <a:lnTo>
                    <a:pt x="112883" y="54116"/>
                  </a:lnTo>
                  <a:lnTo>
                    <a:pt x="120860" y="50391"/>
                  </a:lnTo>
                  <a:lnTo>
                    <a:pt x="124964" y="48410"/>
                  </a:lnTo>
                  <a:lnTo>
                    <a:pt x="128406" y="46384"/>
                  </a:lnTo>
                  <a:lnTo>
                    <a:pt x="134113" y="42251"/>
                  </a:lnTo>
                  <a:lnTo>
                    <a:pt x="139003" y="38062"/>
                  </a:lnTo>
                  <a:lnTo>
                    <a:pt x="141295" y="35958"/>
                  </a:lnTo>
                  <a:lnTo>
                    <a:pt x="143529" y="34554"/>
                  </a:lnTo>
                  <a:lnTo>
                    <a:pt x="147894" y="32995"/>
                  </a:lnTo>
                  <a:lnTo>
                    <a:pt x="152188" y="30421"/>
                  </a:lnTo>
                  <a:lnTo>
                    <a:pt x="157323" y="26390"/>
                  </a:lnTo>
                  <a:lnTo>
                    <a:pt x="157745" y="25354"/>
                  </a:lnTo>
                  <a:lnTo>
                    <a:pt x="158213" y="22321"/>
                  </a:lnTo>
                  <a:lnTo>
                    <a:pt x="158421" y="18621"/>
                  </a:lnTo>
                  <a:lnTo>
                    <a:pt x="158555" y="13868"/>
                  </a:lnTo>
                  <a:lnTo>
                    <a:pt x="158578" y="9674"/>
                  </a:lnTo>
                  <a:lnTo>
                    <a:pt x="157875" y="8565"/>
                  </a:lnTo>
                  <a:lnTo>
                    <a:pt x="156701" y="7826"/>
                  </a:lnTo>
                  <a:lnTo>
                    <a:pt x="153513" y="7005"/>
                  </a:lnTo>
                  <a:lnTo>
                    <a:pt x="149743" y="6640"/>
                  </a:lnTo>
                  <a:lnTo>
                    <a:pt x="147749" y="5837"/>
                  </a:lnTo>
                  <a:lnTo>
                    <a:pt x="143651" y="3064"/>
                  </a:lnTo>
                  <a:lnTo>
                    <a:pt x="139476" y="1361"/>
                  </a:lnTo>
                  <a:lnTo>
                    <a:pt x="134562" y="604"/>
                  </a:lnTo>
                  <a:lnTo>
                    <a:pt x="131274" y="402"/>
                  </a:lnTo>
                  <a:lnTo>
                    <a:pt x="124563" y="177"/>
                  </a:lnTo>
                  <a:lnTo>
                    <a:pt x="114501" y="33"/>
                  </a:lnTo>
                  <a:lnTo>
                    <a:pt x="93836" y="0"/>
                  </a:lnTo>
                  <a:lnTo>
                    <a:pt x="90710" y="705"/>
                  </a:lnTo>
                  <a:lnTo>
                    <a:pt x="87214" y="1880"/>
                  </a:lnTo>
                  <a:lnTo>
                    <a:pt x="83472" y="3370"/>
                  </a:lnTo>
                  <a:lnTo>
                    <a:pt x="80270" y="4362"/>
                  </a:lnTo>
                  <a:lnTo>
                    <a:pt x="74831" y="5465"/>
                  </a:lnTo>
                  <a:lnTo>
                    <a:pt x="71173" y="6087"/>
                  </a:lnTo>
                  <a:lnTo>
                    <a:pt x="68434" y="8113"/>
                  </a:lnTo>
                  <a:lnTo>
                    <a:pt x="63251" y="12800"/>
                  </a:lnTo>
                  <a:lnTo>
                    <a:pt x="60207" y="15801"/>
                  </a:lnTo>
                  <a:lnTo>
                    <a:pt x="58407" y="16883"/>
                  </a:lnTo>
                  <a:lnTo>
                    <a:pt x="52500" y="19112"/>
                  </a:lnTo>
                  <a:lnTo>
                    <a:pt x="48369" y="22134"/>
                  </a:lnTo>
                  <a:lnTo>
                    <a:pt x="46985" y="23928"/>
                  </a:lnTo>
                  <a:lnTo>
                    <a:pt x="46062" y="25829"/>
                  </a:lnTo>
                  <a:lnTo>
                    <a:pt x="45447" y="27802"/>
                  </a:lnTo>
                  <a:lnTo>
                    <a:pt x="42881" y="31876"/>
                  </a:lnTo>
                  <a:lnTo>
                    <a:pt x="41208" y="33950"/>
                  </a:lnTo>
                  <a:lnTo>
                    <a:pt x="40093" y="36744"/>
                  </a:lnTo>
                  <a:lnTo>
                    <a:pt x="39349" y="40017"/>
                  </a:lnTo>
                  <a:lnTo>
                    <a:pt x="38854" y="43611"/>
                  </a:lnTo>
                  <a:lnTo>
                    <a:pt x="38523" y="46712"/>
                  </a:lnTo>
                  <a:lnTo>
                    <a:pt x="38303" y="49485"/>
                  </a:lnTo>
                  <a:lnTo>
                    <a:pt x="38156" y="52040"/>
                  </a:lnTo>
                  <a:lnTo>
                    <a:pt x="37993" y="58641"/>
                  </a:lnTo>
                  <a:lnTo>
                    <a:pt x="37950" y="62376"/>
                  </a:lnTo>
                  <a:lnTo>
                    <a:pt x="38626" y="66278"/>
                  </a:lnTo>
                  <a:lnTo>
                    <a:pt x="39784" y="70290"/>
                  </a:lnTo>
                  <a:lnTo>
                    <a:pt x="41261" y="74376"/>
                  </a:lnTo>
                  <a:lnTo>
                    <a:pt x="42246" y="77806"/>
                  </a:lnTo>
                  <a:lnTo>
                    <a:pt x="42903" y="80798"/>
                  </a:lnTo>
                  <a:lnTo>
                    <a:pt x="43341" y="83498"/>
                  </a:lnTo>
                  <a:lnTo>
                    <a:pt x="44339" y="86709"/>
                  </a:lnTo>
                  <a:lnTo>
                    <a:pt x="45710" y="90261"/>
                  </a:lnTo>
                  <a:lnTo>
                    <a:pt x="47330" y="94040"/>
                  </a:lnTo>
                  <a:lnTo>
                    <a:pt x="49116" y="97265"/>
                  </a:lnTo>
                  <a:lnTo>
                    <a:pt x="51013" y="100120"/>
                  </a:lnTo>
                  <a:lnTo>
                    <a:pt x="52983" y="102730"/>
                  </a:lnTo>
                  <a:lnTo>
                    <a:pt x="55003" y="105880"/>
                  </a:lnTo>
                  <a:lnTo>
                    <a:pt x="57055" y="109392"/>
                  </a:lnTo>
                  <a:lnTo>
                    <a:pt x="59130" y="113144"/>
                  </a:lnTo>
                  <a:lnTo>
                    <a:pt x="60513" y="116351"/>
                  </a:lnTo>
                  <a:lnTo>
                    <a:pt x="61434" y="119194"/>
                  </a:lnTo>
                  <a:lnTo>
                    <a:pt x="62049" y="121796"/>
                  </a:lnTo>
                  <a:lnTo>
                    <a:pt x="63165" y="124235"/>
                  </a:lnTo>
                  <a:lnTo>
                    <a:pt x="66287" y="128828"/>
                  </a:lnTo>
                  <a:lnTo>
                    <a:pt x="71911" y="133220"/>
                  </a:lnTo>
                  <a:lnTo>
                    <a:pt x="75387" y="135380"/>
                  </a:lnTo>
                  <a:lnTo>
                    <a:pt x="81133" y="139660"/>
                  </a:lnTo>
                  <a:lnTo>
                    <a:pt x="83653" y="141790"/>
                  </a:lnTo>
                  <a:lnTo>
                    <a:pt x="86745" y="143209"/>
                  </a:lnTo>
                  <a:lnTo>
                    <a:pt x="90219" y="144155"/>
                  </a:lnTo>
                  <a:lnTo>
                    <a:pt x="93946" y="144786"/>
                  </a:lnTo>
                  <a:lnTo>
                    <a:pt x="97138" y="145913"/>
                  </a:lnTo>
                  <a:lnTo>
                    <a:pt x="102566" y="149045"/>
                  </a:lnTo>
                  <a:lnTo>
                    <a:pt x="105708" y="150163"/>
                  </a:lnTo>
                  <a:lnTo>
                    <a:pt x="109215" y="150908"/>
                  </a:lnTo>
                  <a:lnTo>
                    <a:pt x="112964" y="151405"/>
                  </a:lnTo>
                  <a:lnTo>
                    <a:pt x="116170" y="151736"/>
                  </a:lnTo>
                  <a:lnTo>
                    <a:pt x="121615" y="152104"/>
                  </a:lnTo>
                  <a:lnTo>
                    <a:pt x="128271" y="152267"/>
                  </a:lnTo>
                  <a:lnTo>
                    <a:pt x="166773" y="152397"/>
                  </a:lnTo>
                  <a:lnTo>
                    <a:pt x="168986" y="151692"/>
                  </a:lnTo>
                  <a:lnTo>
                    <a:pt x="173328" y="149027"/>
                  </a:lnTo>
                  <a:lnTo>
                    <a:pt x="176181" y="147329"/>
                  </a:lnTo>
                  <a:lnTo>
                    <a:pt x="179494" y="145490"/>
                  </a:lnTo>
                  <a:lnTo>
                    <a:pt x="190357" y="139698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SMARTInkAnnotation1381"/>
            <p:cNvSpPr/>
            <p:nvPr/>
          </p:nvSpPr>
          <p:spPr>
            <a:xfrm>
              <a:off x="1598373" y="1988458"/>
              <a:ext cx="107731" cy="195832"/>
            </a:xfrm>
            <a:custGeom>
              <a:avLst/>
              <a:gdLst/>
              <a:ahLst/>
              <a:cxnLst/>
              <a:rect l="0" t="0" r="0" b="0"/>
              <a:pathLst>
                <a:path w="107731" h="195832">
                  <a:moveTo>
                    <a:pt x="19037" y="5442"/>
                  </a:moveTo>
                  <a:lnTo>
                    <a:pt x="15664" y="5442"/>
                  </a:lnTo>
                  <a:lnTo>
                    <a:pt x="14670" y="6148"/>
                  </a:lnTo>
                  <a:lnTo>
                    <a:pt x="14008" y="7324"/>
                  </a:lnTo>
                  <a:lnTo>
                    <a:pt x="13566" y="8813"/>
                  </a:lnTo>
                  <a:lnTo>
                    <a:pt x="12566" y="9806"/>
                  </a:lnTo>
                  <a:lnTo>
                    <a:pt x="11193" y="10468"/>
                  </a:lnTo>
                  <a:lnTo>
                    <a:pt x="9572" y="10909"/>
                  </a:lnTo>
                  <a:lnTo>
                    <a:pt x="8491" y="11909"/>
                  </a:lnTo>
                  <a:lnTo>
                    <a:pt x="7770" y="13281"/>
                  </a:lnTo>
                  <a:lnTo>
                    <a:pt x="7290" y="14902"/>
                  </a:lnTo>
                  <a:lnTo>
                    <a:pt x="6263" y="15982"/>
                  </a:lnTo>
                  <a:lnTo>
                    <a:pt x="4873" y="16702"/>
                  </a:lnTo>
                  <a:lnTo>
                    <a:pt x="3240" y="17182"/>
                  </a:lnTo>
                  <a:lnTo>
                    <a:pt x="2152" y="18207"/>
                  </a:lnTo>
                  <a:lnTo>
                    <a:pt x="1426" y="19597"/>
                  </a:lnTo>
                  <a:lnTo>
                    <a:pt x="262" y="23525"/>
                  </a:lnTo>
                  <a:lnTo>
                    <a:pt x="13" y="29391"/>
                  </a:lnTo>
                  <a:lnTo>
                    <a:pt x="0" y="29874"/>
                  </a:lnTo>
                  <a:lnTo>
                    <a:pt x="698" y="30197"/>
                  </a:lnTo>
                  <a:lnTo>
                    <a:pt x="3356" y="30556"/>
                  </a:lnTo>
                  <a:lnTo>
                    <a:pt x="6448" y="30786"/>
                  </a:lnTo>
                  <a:lnTo>
                    <a:pt x="15095" y="30834"/>
                  </a:lnTo>
                  <a:lnTo>
                    <a:pt x="17115" y="30131"/>
                  </a:lnTo>
                  <a:lnTo>
                    <a:pt x="19168" y="28957"/>
                  </a:lnTo>
                  <a:lnTo>
                    <a:pt x="21242" y="27469"/>
                  </a:lnTo>
                  <a:lnTo>
                    <a:pt x="23331" y="26477"/>
                  </a:lnTo>
                  <a:lnTo>
                    <a:pt x="25430" y="25815"/>
                  </a:lnTo>
                  <a:lnTo>
                    <a:pt x="27535" y="25374"/>
                  </a:lnTo>
                  <a:lnTo>
                    <a:pt x="29644" y="24375"/>
                  </a:lnTo>
                  <a:lnTo>
                    <a:pt x="31756" y="23003"/>
                  </a:lnTo>
                  <a:lnTo>
                    <a:pt x="33871" y="21382"/>
                  </a:lnTo>
                  <a:lnTo>
                    <a:pt x="35986" y="20302"/>
                  </a:lnTo>
                  <a:lnTo>
                    <a:pt x="38102" y="19582"/>
                  </a:lnTo>
                  <a:lnTo>
                    <a:pt x="40219" y="19102"/>
                  </a:lnTo>
                  <a:lnTo>
                    <a:pt x="42336" y="18077"/>
                  </a:lnTo>
                  <a:lnTo>
                    <a:pt x="44454" y="16687"/>
                  </a:lnTo>
                  <a:lnTo>
                    <a:pt x="46571" y="15056"/>
                  </a:lnTo>
                  <a:lnTo>
                    <a:pt x="49395" y="13968"/>
                  </a:lnTo>
                  <a:lnTo>
                    <a:pt x="52690" y="13242"/>
                  </a:lnTo>
                  <a:lnTo>
                    <a:pt x="56298" y="12759"/>
                  </a:lnTo>
                  <a:lnTo>
                    <a:pt x="58704" y="11731"/>
                  </a:lnTo>
                  <a:lnTo>
                    <a:pt x="60308" y="10340"/>
                  </a:lnTo>
                  <a:lnTo>
                    <a:pt x="61376" y="8707"/>
                  </a:lnTo>
                  <a:lnTo>
                    <a:pt x="62795" y="7619"/>
                  </a:lnTo>
                  <a:lnTo>
                    <a:pt x="64447" y="6893"/>
                  </a:lnTo>
                  <a:lnTo>
                    <a:pt x="66254" y="6410"/>
                  </a:lnTo>
                  <a:lnTo>
                    <a:pt x="68165" y="6087"/>
                  </a:lnTo>
                  <a:lnTo>
                    <a:pt x="70145" y="5872"/>
                  </a:lnTo>
                  <a:lnTo>
                    <a:pt x="72171" y="5729"/>
                  </a:lnTo>
                  <a:lnTo>
                    <a:pt x="73521" y="4927"/>
                  </a:lnTo>
                  <a:lnTo>
                    <a:pt x="74422" y="3688"/>
                  </a:lnTo>
                  <a:lnTo>
                    <a:pt x="75022" y="2156"/>
                  </a:lnTo>
                  <a:lnTo>
                    <a:pt x="76128" y="1135"/>
                  </a:lnTo>
                  <a:lnTo>
                    <a:pt x="77571" y="454"/>
                  </a:lnTo>
                  <a:lnTo>
                    <a:pt x="79240" y="0"/>
                  </a:lnTo>
                  <a:lnTo>
                    <a:pt x="81058" y="403"/>
                  </a:lnTo>
                  <a:lnTo>
                    <a:pt x="82976" y="1377"/>
                  </a:lnTo>
                  <a:lnTo>
                    <a:pt x="87754" y="4639"/>
                  </a:lnTo>
                  <a:lnTo>
                    <a:pt x="88146" y="5612"/>
                  </a:lnTo>
                  <a:lnTo>
                    <a:pt x="88582" y="8575"/>
                  </a:lnTo>
                  <a:lnTo>
                    <a:pt x="89404" y="10353"/>
                  </a:lnTo>
                  <a:lnTo>
                    <a:pt x="92200" y="14210"/>
                  </a:lnTo>
                  <a:lnTo>
                    <a:pt x="93228" y="16226"/>
                  </a:lnTo>
                  <a:lnTo>
                    <a:pt x="94371" y="20348"/>
                  </a:lnTo>
                  <a:lnTo>
                    <a:pt x="96761" y="24532"/>
                  </a:lnTo>
                  <a:lnTo>
                    <a:pt x="98387" y="26635"/>
                  </a:lnTo>
                  <a:lnTo>
                    <a:pt x="99471" y="29449"/>
                  </a:lnTo>
                  <a:lnTo>
                    <a:pt x="100193" y="32735"/>
                  </a:lnTo>
                  <a:lnTo>
                    <a:pt x="100675" y="36338"/>
                  </a:lnTo>
                  <a:lnTo>
                    <a:pt x="101210" y="42222"/>
                  </a:lnTo>
                  <a:lnTo>
                    <a:pt x="101448" y="47894"/>
                  </a:lnTo>
                  <a:lnTo>
                    <a:pt x="101601" y="63034"/>
                  </a:lnTo>
                  <a:lnTo>
                    <a:pt x="101613" y="67120"/>
                  </a:lnTo>
                  <a:lnTo>
                    <a:pt x="102328" y="71255"/>
                  </a:lnTo>
                  <a:lnTo>
                    <a:pt x="103510" y="75423"/>
                  </a:lnTo>
                  <a:lnTo>
                    <a:pt x="105004" y="79612"/>
                  </a:lnTo>
                  <a:lnTo>
                    <a:pt x="106000" y="83817"/>
                  </a:lnTo>
                  <a:lnTo>
                    <a:pt x="106664" y="88031"/>
                  </a:lnTo>
                  <a:lnTo>
                    <a:pt x="107107" y="92251"/>
                  </a:lnTo>
                  <a:lnTo>
                    <a:pt x="107402" y="96476"/>
                  </a:lnTo>
                  <a:lnTo>
                    <a:pt x="107599" y="100704"/>
                  </a:lnTo>
                  <a:lnTo>
                    <a:pt x="107730" y="104933"/>
                  </a:lnTo>
                  <a:lnTo>
                    <a:pt x="107111" y="109164"/>
                  </a:lnTo>
                  <a:lnTo>
                    <a:pt x="105993" y="113396"/>
                  </a:lnTo>
                  <a:lnTo>
                    <a:pt x="104541" y="117628"/>
                  </a:lnTo>
                  <a:lnTo>
                    <a:pt x="103574" y="121860"/>
                  </a:lnTo>
                  <a:lnTo>
                    <a:pt x="102929" y="126093"/>
                  </a:lnTo>
                  <a:lnTo>
                    <a:pt x="102499" y="130326"/>
                  </a:lnTo>
                  <a:lnTo>
                    <a:pt x="101506" y="133854"/>
                  </a:lnTo>
                  <a:lnTo>
                    <a:pt x="98520" y="139655"/>
                  </a:lnTo>
                  <a:lnTo>
                    <a:pt x="97442" y="142895"/>
                  </a:lnTo>
                  <a:lnTo>
                    <a:pt x="96723" y="146466"/>
                  </a:lnTo>
                  <a:lnTo>
                    <a:pt x="96243" y="150258"/>
                  </a:lnTo>
                  <a:lnTo>
                    <a:pt x="95218" y="154197"/>
                  </a:lnTo>
                  <a:lnTo>
                    <a:pt x="93828" y="158235"/>
                  </a:lnTo>
                  <a:lnTo>
                    <a:pt x="92196" y="162337"/>
                  </a:lnTo>
                  <a:lnTo>
                    <a:pt x="90401" y="165778"/>
                  </a:lnTo>
                  <a:lnTo>
                    <a:pt x="88499" y="168777"/>
                  </a:lnTo>
                  <a:lnTo>
                    <a:pt x="86525" y="171482"/>
                  </a:lnTo>
                  <a:lnTo>
                    <a:pt x="84331" y="176369"/>
                  </a:lnTo>
                  <a:lnTo>
                    <a:pt x="83746" y="178660"/>
                  </a:lnTo>
                  <a:lnTo>
                    <a:pt x="81214" y="183087"/>
                  </a:lnTo>
                  <a:lnTo>
                    <a:pt x="79550" y="185255"/>
                  </a:lnTo>
                  <a:lnTo>
                    <a:pt x="77735" y="187407"/>
                  </a:lnTo>
                  <a:lnTo>
                    <a:pt x="75819" y="189546"/>
                  </a:lnTo>
                  <a:lnTo>
                    <a:pt x="73835" y="191678"/>
                  </a:lnTo>
                  <a:lnTo>
                    <a:pt x="71807" y="193100"/>
                  </a:lnTo>
                  <a:lnTo>
                    <a:pt x="69749" y="194047"/>
                  </a:lnTo>
                  <a:lnTo>
                    <a:pt x="67671" y="194679"/>
                  </a:lnTo>
                  <a:lnTo>
                    <a:pt x="65579" y="195100"/>
                  </a:lnTo>
                  <a:lnTo>
                    <a:pt x="63479" y="195381"/>
                  </a:lnTo>
                  <a:lnTo>
                    <a:pt x="61373" y="195568"/>
                  </a:lnTo>
                  <a:lnTo>
                    <a:pt x="59263" y="195693"/>
                  </a:lnTo>
                  <a:lnTo>
                    <a:pt x="55036" y="195831"/>
                  </a:lnTo>
                  <a:lnTo>
                    <a:pt x="52920" y="195163"/>
                  </a:lnTo>
                  <a:lnTo>
                    <a:pt x="50804" y="194011"/>
                  </a:lnTo>
                  <a:lnTo>
                    <a:pt x="48687" y="192538"/>
                  </a:lnTo>
                  <a:lnTo>
                    <a:pt x="46570" y="191556"/>
                  </a:lnTo>
                  <a:lnTo>
                    <a:pt x="44452" y="190901"/>
                  </a:lnTo>
                  <a:lnTo>
                    <a:pt x="42334" y="190465"/>
                  </a:lnTo>
                  <a:lnTo>
                    <a:pt x="40216" y="188763"/>
                  </a:lnTo>
                  <a:lnTo>
                    <a:pt x="38098" y="186217"/>
                  </a:lnTo>
                  <a:lnTo>
                    <a:pt x="35981" y="183109"/>
                  </a:lnTo>
                  <a:lnTo>
                    <a:pt x="33863" y="180331"/>
                  </a:lnTo>
                  <a:lnTo>
                    <a:pt x="31745" y="177774"/>
                  </a:lnTo>
                  <a:lnTo>
                    <a:pt x="29627" y="175363"/>
                  </a:lnTo>
                  <a:lnTo>
                    <a:pt x="27509" y="173051"/>
                  </a:lnTo>
                  <a:lnTo>
                    <a:pt x="23273" y="168600"/>
                  </a:lnTo>
                  <a:lnTo>
                    <a:pt x="21861" y="165719"/>
                  </a:lnTo>
                  <a:lnTo>
                    <a:pt x="20919" y="162388"/>
                  </a:lnTo>
                  <a:lnTo>
                    <a:pt x="20292" y="158756"/>
                  </a:lnTo>
                  <a:lnTo>
                    <a:pt x="19874" y="154924"/>
                  </a:lnTo>
                  <a:lnTo>
                    <a:pt x="19595" y="150958"/>
                  </a:lnTo>
                  <a:lnTo>
                    <a:pt x="19285" y="143493"/>
                  </a:lnTo>
                  <a:lnTo>
                    <a:pt x="19110" y="135325"/>
                  </a:lnTo>
                  <a:lnTo>
                    <a:pt x="19047" y="120706"/>
                  </a:lnTo>
                  <a:lnTo>
                    <a:pt x="19749" y="117562"/>
                  </a:lnTo>
                  <a:lnTo>
                    <a:pt x="22413" y="112188"/>
                  </a:lnTo>
                  <a:lnTo>
                    <a:pt x="24111" y="109767"/>
                  </a:lnTo>
                  <a:lnTo>
                    <a:pt x="25950" y="107448"/>
                  </a:lnTo>
                  <a:lnTo>
                    <a:pt x="27882" y="105196"/>
                  </a:lnTo>
                  <a:lnTo>
                    <a:pt x="29875" y="102989"/>
                  </a:lnTo>
                  <a:lnTo>
                    <a:pt x="33973" y="98655"/>
                  </a:lnTo>
                  <a:lnTo>
                    <a:pt x="46580" y="85882"/>
                  </a:lnTo>
                  <a:lnTo>
                    <a:pt x="47989" y="83764"/>
                  </a:lnTo>
                  <a:lnTo>
                    <a:pt x="49555" y="79527"/>
                  </a:lnTo>
                  <a:lnTo>
                    <a:pt x="50678" y="78116"/>
                  </a:lnTo>
                  <a:lnTo>
                    <a:pt x="52133" y="77175"/>
                  </a:lnTo>
                  <a:lnTo>
                    <a:pt x="53809" y="76547"/>
                  </a:lnTo>
                  <a:lnTo>
                    <a:pt x="55632" y="76129"/>
                  </a:lnTo>
                  <a:lnTo>
                    <a:pt x="57554" y="75850"/>
                  </a:lnTo>
                  <a:lnTo>
                    <a:pt x="59541" y="75664"/>
                  </a:lnTo>
                  <a:lnTo>
                    <a:pt x="61571" y="74834"/>
                  </a:lnTo>
                  <a:lnTo>
                    <a:pt x="63631" y="73576"/>
                  </a:lnTo>
                  <a:lnTo>
                    <a:pt x="65710" y="72031"/>
                  </a:lnTo>
                  <a:lnTo>
                    <a:pt x="67802" y="71002"/>
                  </a:lnTo>
                  <a:lnTo>
                    <a:pt x="69903" y="70315"/>
                  </a:lnTo>
                  <a:lnTo>
                    <a:pt x="76223" y="68942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SMARTInkAnnotation1382"/>
            <p:cNvSpPr/>
            <p:nvPr/>
          </p:nvSpPr>
          <p:spPr>
            <a:xfrm>
              <a:off x="1833467" y="1937640"/>
              <a:ext cx="114350" cy="132461"/>
            </a:xfrm>
            <a:custGeom>
              <a:avLst/>
              <a:gdLst/>
              <a:ahLst/>
              <a:cxnLst/>
              <a:rect l="0" t="0" r="0" b="0"/>
              <a:pathLst>
                <a:path w="114350" h="132461">
                  <a:moveTo>
                    <a:pt x="6332" y="68960"/>
                  </a:moveTo>
                  <a:lnTo>
                    <a:pt x="0" y="68960"/>
                  </a:lnTo>
                  <a:lnTo>
                    <a:pt x="25424" y="68960"/>
                  </a:lnTo>
                  <a:lnTo>
                    <a:pt x="28238" y="68254"/>
                  </a:lnTo>
                  <a:lnTo>
                    <a:pt x="30819" y="67078"/>
                  </a:lnTo>
                  <a:lnTo>
                    <a:pt x="33247" y="65589"/>
                  </a:lnTo>
                  <a:lnTo>
                    <a:pt x="36277" y="64596"/>
                  </a:lnTo>
                  <a:lnTo>
                    <a:pt x="39709" y="63934"/>
                  </a:lnTo>
                  <a:lnTo>
                    <a:pt x="43409" y="63493"/>
                  </a:lnTo>
                  <a:lnTo>
                    <a:pt x="46582" y="62493"/>
                  </a:lnTo>
                  <a:lnTo>
                    <a:pt x="49403" y="61121"/>
                  </a:lnTo>
                  <a:lnTo>
                    <a:pt x="51990" y="59500"/>
                  </a:lnTo>
                  <a:lnTo>
                    <a:pt x="54420" y="58420"/>
                  </a:lnTo>
                  <a:lnTo>
                    <a:pt x="56746" y="57700"/>
                  </a:lnTo>
                  <a:lnTo>
                    <a:pt x="59003" y="57220"/>
                  </a:lnTo>
                  <a:lnTo>
                    <a:pt x="61214" y="56194"/>
                  </a:lnTo>
                  <a:lnTo>
                    <a:pt x="63394" y="54805"/>
                  </a:lnTo>
                  <a:lnTo>
                    <a:pt x="65553" y="53173"/>
                  </a:lnTo>
                  <a:lnTo>
                    <a:pt x="67698" y="51380"/>
                  </a:lnTo>
                  <a:lnTo>
                    <a:pt x="69834" y="49479"/>
                  </a:lnTo>
                  <a:lnTo>
                    <a:pt x="71965" y="47506"/>
                  </a:lnTo>
                  <a:lnTo>
                    <a:pt x="74091" y="46190"/>
                  </a:lnTo>
                  <a:lnTo>
                    <a:pt x="76214" y="45314"/>
                  </a:lnTo>
                  <a:lnTo>
                    <a:pt x="78336" y="44729"/>
                  </a:lnTo>
                  <a:lnTo>
                    <a:pt x="80456" y="43634"/>
                  </a:lnTo>
                  <a:lnTo>
                    <a:pt x="82576" y="42198"/>
                  </a:lnTo>
                  <a:lnTo>
                    <a:pt x="84695" y="40535"/>
                  </a:lnTo>
                  <a:lnTo>
                    <a:pt x="86108" y="38721"/>
                  </a:lnTo>
                  <a:lnTo>
                    <a:pt x="87049" y="36806"/>
                  </a:lnTo>
                  <a:lnTo>
                    <a:pt x="87677" y="34824"/>
                  </a:lnTo>
                  <a:lnTo>
                    <a:pt x="90257" y="30740"/>
                  </a:lnTo>
                  <a:lnTo>
                    <a:pt x="94293" y="25741"/>
                  </a:lnTo>
                  <a:lnTo>
                    <a:pt x="96728" y="23175"/>
                  </a:lnTo>
                  <a:lnTo>
                    <a:pt x="98365" y="21504"/>
                  </a:lnTo>
                  <a:lnTo>
                    <a:pt x="99457" y="19683"/>
                  </a:lnTo>
                  <a:lnTo>
                    <a:pt x="100670" y="15780"/>
                  </a:lnTo>
                  <a:lnTo>
                    <a:pt x="101353" y="12986"/>
                  </a:lnTo>
                  <a:lnTo>
                    <a:pt x="100743" y="11888"/>
                  </a:lnTo>
                  <a:lnTo>
                    <a:pt x="98183" y="8787"/>
                  </a:lnTo>
                  <a:lnTo>
                    <a:pt x="96145" y="6446"/>
                  </a:lnTo>
                  <a:lnTo>
                    <a:pt x="95153" y="6117"/>
                  </a:lnTo>
                  <a:lnTo>
                    <a:pt x="92168" y="5752"/>
                  </a:lnTo>
                  <a:lnTo>
                    <a:pt x="90384" y="5655"/>
                  </a:lnTo>
                  <a:lnTo>
                    <a:pt x="86518" y="5546"/>
                  </a:lnTo>
                  <a:lnTo>
                    <a:pt x="84499" y="4812"/>
                  </a:lnTo>
                  <a:lnTo>
                    <a:pt x="82447" y="3617"/>
                  </a:lnTo>
                  <a:lnTo>
                    <a:pt x="80373" y="2114"/>
                  </a:lnTo>
                  <a:lnTo>
                    <a:pt x="78284" y="1113"/>
                  </a:lnTo>
                  <a:lnTo>
                    <a:pt x="76186" y="445"/>
                  </a:lnTo>
                  <a:lnTo>
                    <a:pt x="74081" y="0"/>
                  </a:lnTo>
                  <a:lnTo>
                    <a:pt x="71972" y="409"/>
                  </a:lnTo>
                  <a:lnTo>
                    <a:pt x="69860" y="1387"/>
                  </a:lnTo>
                  <a:lnTo>
                    <a:pt x="67745" y="2745"/>
                  </a:lnTo>
                  <a:lnTo>
                    <a:pt x="65630" y="3650"/>
                  </a:lnTo>
                  <a:lnTo>
                    <a:pt x="63514" y="4253"/>
                  </a:lnTo>
                  <a:lnTo>
                    <a:pt x="61397" y="4655"/>
                  </a:lnTo>
                  <a:lnTo>
                    <a:pt x="59279" y="5629"/>
                  </a:lnTo>
                  <a:lnTo>
                    <a:pt x="57162" y="6984"/>
                  </a:lnTo>
                  <a:lnTo>
                    <a:pt x="55044" y="8592"/>
                  </a:lnTo>
                  <a:lnTo>
                    <a:pt x="52927" y="9665"/>
                  </a:lnTo>
                  <a:lnTo>
                    <a:pt x="50809" y="10380"/>
                  </a:lnTo>
                  <a:lnTo>
                    <a:pt x="48691" y="10857"/>
                  </a:lnTo>
                  <a:lnTo>
                    <a:pt x="46573" y="11880"/>
                  </a:lnTo>
                  <a:lnTo>
                    <a:pt x="44455" y="13268"/>
                  </a:lnTo>
                  <a:lnTo>
                    <a:pt x="42337" y="14898"/>
                  </a:lnTo>
                  <a:lnTo>
                    <a:pt x="40219" y="16691"/>
                  </a:lnTo>
                  <a:lnTo>
                    <a:pt x="38101" y="18592"/>
                  </a:lnTo>
                  <a:lnTo>
                    <a:pt x="33865" y="22585"/>
                  </a:lnTo>
                  <a:lnTo>
                    <a:pt x="29630" y="26712"/>
                  </a:lnTo>
                  <a:lnTo>
                    <a:pt x="28217" y="28800"/>
                  </a:lnTo>
                  <a:lnTo>
                    <a:pt x="27276" y="30898"/>
                  </a:lnTo>
                  <a:lnTo>
                    <a:pt x="26648" y="33002"/>
                  </a:lnTo>
                  <a:lnTo>
                    <a:pt x="25524" y="35110"/>
                  </a:lnTo>
                  <a:lnTo>
                    <a:pt x="24069" y="37221"/>
                  </a:lnTo>
                  <a:lnTo>
                    <a:pt x="22392" y="39334"/>
                  </a:lnTo>
                  <a:lnTo>
                    <a:pt x="21275" y="41448"/>
                  </a:lnTo>
                  <a:lnTo>
                    <a:pt x="20530" y="43563"/>
                  </a:lnTo>
                  <a:lnTo>
                    <a:pt x="20033" y="45679"/>
                  </a:lnTo>
                  <a:lnTo>
                    <a:pt x="20407" y="48500"/>
                  </a:lnTo>
                  <a:lnTo>
                    <a:pt x="21364" y="51792"/>
                  </a:lnTo>
                  <a:lnTo>
                    <a:pt x="22707" y="55398"/>
                  </a:lnTo>
                  <a:lnTo>
                    <a:pt x="22896" y="58508"/>
                  </a:lnTo>
                  <a:lnTo>
                    <a:pt x="22317" y="61286"/>
                  </a:lnTo>
                  <a:lnTo>
                    <a:pt x="21224" y="63844"/>
                  </a:lnTo>
                  <a:lnTo>
                    <a:pt x="21202" y="66255"/>
                  </a:lnTo>
                  <a:lnTo>
                    <a:pt x="21893" y="68568"/>
                  </a:lnTo>
                  <a:lnTo>
                    <a:pt x="23060" y="70815"/>
                  </a:lnTo>
                  <a:lnTo>
                    <a:pt x="23838" y="73019"/>
                  </a:lnTo>
                  <a:lnTo>
                    <a:pt x="24356" y="75194"/>
                  </a:lnTo>
                  <a:lnTo>
                    <a:pt x="24702" y="77349"/>
                  </a:lnTo>
                  <a:lnTo>
                    <a:pt x="25638" y="80197"/>
                  </a:lnTo>
                  <a:lnTo>
                    <a:pt x="26969" y="83507"/>
                  </a:lnTo>
                  <a:lnTo>
                    <a:pt x="28561" y="87125"/>
                  </a:lnTo>
                  <a:lnTo>
                    <a:pt x="30330" y="90242"/>
                  </a:lnTo>
                  <a:lnTo>
                    <a:pt x="32214" y="93026"/>
                  </a:lnTo>
                  <a:lnTo>
                    <a:pt x="34177" y="95587"/>
                  </a:lnTo>
                  <a:lnTo>
                    <a:pt x="36191" y="97295"/>
                  </a:lnTo>
                  <a:lnTo>
                    <a:pt x="38239" y="98433"/>
                  </a:lnTo>
                  <a:lnTo>
                    <a:pt x="40311" y="99192"/>
                  </a:lnTo>
                  <a:lnTo>
                    <a:pt x="42399" y="100403"/>
                  </a:lnTo>
                  <a:lnTo>
                    <a:pt x="44496" y="101917"/>
                  </a:lnTo>
                  <a:lnTo>
                    <a:pt x="46601" y="103631"/>
                  </a:lnTo>
                  <a:lnTo>
                    <a:pt x="48709" y="105480"/>
                  </a:lnTo>
                  <a:lnTo>
                    <a:pt x="50821" y="107417"/>
                  </a:lnTo>
                  <a:lnTo>
                    <a:pt x="55050" y="111452"/>
                  </a:lnTo>
                  <a:lnTo>
                    <a:pt x="59283" y="115597"/>
                  </a:lnTo>
                  <a:lnTo>
                    <a:pt x="61401" y="116985"/>
                  </a:lnTo>
                  <a:lnTo>
                    <a:pt x="63518" y="117910"/>
                  </a:lnTo>
                  <a:lnTo>
                    <a:pt x="65636" y="118527"/>
                  </a:lnTo>
                  <a:lnTo>
                    <a:pt x="67754" y="119643"/>
                  </a:lnTo>
                  <a:lnTo>
                    <a:pt x="69871" y="121093"/>
                  </a:lnTo>
                  <a:lnTo>
                    <a:pt x="71989" y="122765"/>
                  </a:lnTo>
                  <a:lnTo>
                    <a:pt x="74107" y="123880"/>
                  </a:lnTo>
                  <a:lnTo>
                    <a:pt x="76225" y="124623"/>
                  </a:lnTo>
                  <a:lnTo>
                    <a:pt x="78343" y="125119"/>
                  </a:lnTo>
                  <a:lnTo>
                    <a:pt x="80461" y="126155"/>
                  </a:lnTo>
                  <a:lnTo>
                    <a:pt x="82579" y="127551"/>
                  </a:lnTo>
                  <a:lnTo>
                    <a:pt x="84697" y="129187"/>
                  </a:lnTo>
                  <a:lnTo>
                    <a:pt x="87521" y="130278"/>
                  </a:lnTo>
                  <a:lnTo>
                    <a:pt x="90815" y="131005"/>
                  </a:lnTo>
                  <a:lnTo>
                    <a:pt x="94424" y="131490"/>
                  </a:lnTo>
                  <a:lnTo>
                    <a:pt x="98242" y="131813"/>
                  </a:lnTo>
                  <a:lnTo>
                    <a:pt x="102198" y="132029"/>
                  </a:lnTo>
                  <a:lnTo>
                    <a:pt x="114349" y="13246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SMARTInkAnnotation1383"/>
            <p:cNvSpPr/>
            <p:nvPr/>
          </p:nvSpPr>
          <p:spPr>
            <a:xfrm>
              <a:off x="1395031" y="2368550"/>
              <a:ext cx="120717" cy="158751"/>
            </a:xfrm>
            <a:custGeom>
              <a:avLst/>
              <a:gdLst/>
              <a:ahLst/>
              <a:cxnLst/>
              <a:rect l="0" t="0" r="0" b="0"/>
              <a:pathLst>
                <a:path w="120717" h="158751">
                  <a:moveTo>
                    <a:pt x="82592" y="0"/>
                  </a:moveTo>
                  <a:lnTo>
                    <a:pt x="82592" y="5467"/>
                  </a:lnTo>
                  <a:lnTo>
                    <a:pt x="81886" y="5761"/>
                  </a:lnTo>
                  <a:lnTo>
                    <a:pt x="79219" y="6089"/>
                  </a:lnTo>
                  <a:lnTo>
                    <a:pt x="78225" y="6881"/>
                  </a:lnTo>
                  <a:lnTo>
                    <a:pt x="77563" y="8115"/>
                  </a:lnTo>
                  <a:lnTo>
                    <a:pt x="76500" y="11794"/>
                  </a:lnTo>
                  <a:lnTo>
                    <a:pt x="72942" y="15803"/>
                  </a:lnTo>
                  <a:lnTo>
                    <a:pt x="70152" y="18765"/>
                  </a:lnTo>
                  <a:lnTo>
                    <a:pt x="69963" y="22336"/>
                  </a:lnTo>
                  <a:lnTo>
                    <a:pt x="69231" y="24063"/>
                  </a:lnTo>
                  <a:lnTo>
                    <a:pt x="66535" y="27863"/>
                  </a:lnTo>
                  <a:lnTo>
                    <a:pt x="62983" y="31904"/>
                  </a:lnTo>
                  <a:lnTo>
                    <a:pt x="61047" y="33969"/>
                  </a:lnTo>
                  <a:lnTo>
                    <a:pt x="59757" y="36052"/>
                  </a:lnTo>
                  <a:lnTo>
                    <a:pt x="58323" y="40247"/>
                  </a:lnTo>
                  <a:lnTo>
                    <a:pt x="55803" y="44463"/>
                  </a:lnTo>
                  <a:lnTo>
                    <a:pt x="52330" y="48689"/>
                  </a:lnTo>
                  <a:lnTo>
                    <a:pt x="50415" y="50804"/>
                  </a:lnTo>
                  <a:lnTo>
                    <a:pt x="48433" y="52919"/>
                  </a:lnTo>
                  <a:lnTo>
                    <a:pt x="47111" y="55035"/>
                  </a:lnTo>
                  <a:lnTo>
                    <a:pt x="45643" y="59267"/>
                  </a:lnTo>
                  <a:lnTo>
                    <a:pt x="44545" y="62089"/>
                  </a:lnTo>
                  <a:lnTo>
                    <a:pt x="43108" y="65382"/>
                  </a:lnTo>
                  <a:lnTo>
                    <a:pt x="41443" y="68988"/>
                  </a:lnTo>
                  <a:lnTo>
                    <a:pt x="39628" y="72097"/>
                  </a:lnTo>
                  <a:lnTo>
                    <a:pt x="37711" y="74876"/>
                  </a:lnTo>
                  <a:lnTo>
                    <a:pt x="35728" y="77434"/>
                  </a:lnTo>
                  <a:lnTo>
                    <a:pt x="34405" y="80551"/>
                  </a:lnTo>
                  <a:lnTo>
                    <a:pt x="33524" y="84039"/>
                  </a:lnTo>
                  <a:lnTo>
                    <a:pt x="32936" y="87776"/>
                  </a:lnTo>
                  <a:lnTo>
                    <a:pt x="31838" y="90973"/>
                  </a:lnTo>
                  <a:lnTo>
                    <a:pt x="30400" y="93810"/>
                  </a:lnTo>
                  <a:lnTo>
                    <a:pt x="28736" y="96407"/>
                  </a:lnTo>
                  <a:lnTo>
                    <a:pt x="27626" y="99549"/>
                  </a:lnTo>
                  <a:lnTo>
                    <a:pt x="26886" y="103055"/>
                  </a:lnTo>
                  <a:lnTo>
                    <a:pt x="26393" y="106803"/>
                  </a:lnTo>
                  <a:lnTo>
                    <a:pt x="25358" y="110007"/>
                  </a:lnTo>
                  <a:lnTo>
                    <a:pt x="23962" y="112850"/>
                  </a:lnTo>
                  <a:lnTo>
                    <a:pt x="22325" y="115450"/>
                  </a:lnTo>
                  <a:lnTo>
                    <a:pt x="20528" y="118594"/>
                  </a:lnTo>
                  <a:lnTo>
                    <a:pt x="16649" y="125851"/>
                  </a:lnTo>
                  <a:lnTo>
                    <a:pt x="14626" y="129056"/>
                  </a:lnTo>
                  <a:lnTo>
                    <a:pt x="12572" y="131899"/>
                  </a:lnTo>
                  <a:lnTo>
                    <a:pt x="10496" y="134499"/>
                  </a:lnTo>
                  <a:lnTo>
                    <a:pt x="8406" y="136938"/>
                  </a:lnTo>
                  <a:lnTo>
                    <a:pt x="6307" y="139270"/>
                  </a:lnTo>
                  <a:lnTo>
                    <a:pt x="4201" y="141530"/>
                  </a:lnTo>
                  <a:lnTo>
                    <a:pt x="2798" y="143742"/>
                  </a:lnTo>
                  <a:lnTo>
                    <a:pt x="1238" y="148082"/>
                  </a:lnTo>
                  <a:lnTo>
                    <a:pt x="360" y="151120"/>
                  </a:lnTo>
                  <a:lnTo>
                    <a:pt x="100" y="155392"/>
                  </a:lnTo>
                  <a:lnTo>
                    <a:pt x="0" y="158455"/>
                  </a:lnTo>
                  <a:lnTo>
                    <a:pt x="3366" y="158662"/>
                  </a:lnTo>
                  <a:lnTo>
                    <a:pt x="10829" y="158733"/>
                  </a:lnTo>
                  <a:lnTo>
                    <a:pt x="49883" y="158750"/>
                  </a:lnTo>
                  <a:lnTo>
                    <a:pt x="53020" y="158044"/>
                  </a:lnTo>
                  <a:lnTo>
                    <a:pt x="55817" y="156869"/>
                  </a:lnTo>
                  <a:lnTo>
                    <a:pt x="58388" y="155379"/>
                  </a:lnTo>
                  <a:lnTo>
                    <a:pt x="60808" y="154386"/>
                  </a:lnTo>
                  <a:lnTo>
                    <a:pt x="63127" y="153724"/>
                  </a:lnTo>
                  <a:lnTo>
                    <a:pt x="65379" y="153283"/>
                  </a:lnTo>
                  <a:lnTo>
                    <a:pt x="67587" y="152988"/>
                  </a:lnTo>
                  <a:lnTo>
                    <a:pt x="69765" y="152792"/>
                  </a:lnTo>
                  <a:lnTo>
                    <a:pt x="71923" y="152661"/>
                  </a:lnTo>
                  <a:lnTo>
                    <a:pt x="76203" y="152516"/>
                  </a:lnTo>
                  <a:lnTo>
                    <a:pt x="82457" y="152415"/>
                  </a:lnTo>
                  <a:lnTo>
                    <a:pt x="94951" y="152400"/>
                  </a:lnTo>
                  <a:lnTo>
                    <a:pt x="98569" y="149029"/>
                  </a:lnTo>
                  <a:lnTo>
                    <a:pt x="120716" y="12700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SMARTInkAnnotation1384"/>
            <p:cNvSpPr/>
            <p:nvPr/>
          </p:nvSpPr>
          <p:spPr>
            <a:xfrm>
              <a:off x="1611056" y="2349535"/>
              <a:ext cx="107756" cy="209244"/>
            </a:xfrm>
            <a:custGeom>
              <a:avLst/>
              <a:gdLst/>
              <a:ahLst/>
              <a:cxnLst/>
              <a:rect l="0" t="0" r="0" b="0"/>
              <a:pathLst>
                <a:path w="107756" h="209244">
                  <a:moveTo>
                    <a:pt x="6354" y="146015"/>
                  </a:moveTo>
                  <a:lnTo>
                    <a:pt x="2981" y="149386"/>
                  </a:lnTo>
                  <a:lnTo>
                    <a:pt x="1987" y="151085"/>
                  </a:lnTo>
                  <a:lnTo>
                    <a:pt x="883" y="154853"/>
                  </a:lnTo>
                  <a:lnTo>
                    <a:pt x="262" y="160942"/>
                  </a:lnTo>
                  <a:lnTo>
                    <a:pt x="77" y="167214"/>
                  </a:lnTo>
                  <a:lnTo>
                    <a:pt x="0" y="171412"/>
                  </a:lnTo>
                  <a:lnTo>
                    <a:pt x="0" y="153117"/>
                  </a:lnTo>
                  <a:lnTo>
                    <a:pt x="706" y="150044"/>
                  </a:lnTo>
                  <a:lnTo>
                    <a:pt x="3373" y="144748"/>
                  </a:lnTo>
                  <a:lnTo>
                    <a:pt x="4366" y="141643"/>
                  </a:lnTo>
                  <a:lnTo>
                    <a:pt x="5029" y="138161"/>
                  </a:lnTo>
                  <a:lnTo>
                    <a:pt x="5471" y="134429"/>
                  </a:lnTo>
                  <a:lnTo>
                    <a:pt x="5765" y="130530"/>
                  </a:lnTo>
                  <a:lnTo>
                    <a:pt x="5961" y="126520"/>
                  </a:lnTo>
                  <a:lnTo>
                    <a:pt x="6092" y="122435"/>
                  </a:lnTo>
                  <a:lnTo>
                    <a:pt x="6885" y="118300"/>
                  </a:lnTo>
                  <a:lnTo>
                    <a:pt x="8120" y="114133"/>
                  </a:lnTo>
                  <a:lnTo>
                    <a:pt x="9650" y="109944"/>
                  </a:lnTo>
                  <a:lnTo>
                    <a:pt x="10669" y="105034"/>
                  </a:lnTo>
                  <a:lnTo>
                    <a:pt x="11348" y="99644"/>
                  </a:lnTo>
                  <a:lnTo>
                    <a:pt x="11802" y="93934"/>
                  </a:lnTo>
                  <a:lnTo>
                    <a:pt x="12810" y="88717"/>
                  </a:lnTo>
                  <a:lnTo>
                    <a:pt x="14188" y="83827"/>
                  </a:lnTo>
                  <a:lnTo>
                    <a:pt x="15813" y="79156"/>
                  </a:lnTo>
                  <a:lnTo>
                    <a:pt x="17602" y="74631"/>
                  </a:lnTo>
                  <a:lnTo>
                    <a:pt x="19500" y="70204"/>
                  </a:lnTo>
                  <a:lnTo>
                    <a:pt x="23492" y="61521"/>
                  </a:lnTo>
                  <a:lnTo>
                    <a:pt x="27620" y="52958"/>
                  </a:lnTo>
                  <a:lnTo>
                    <a:pt x="29003" y="48700"/>
                  </a:lnTo>
                  <a:lnTo>
                    <a:pt x="29926" y="44449"/>
                  </a:lnTo>
                  <a:lnTo>
                    <a:pt x="30540" y="40204"/>
                  </a:lnTo>
                  <a:lnTo>
                    <a:pt x="31656" y="36669"/>
                  </a:lnTo>
                  <a:lnTo>
                    <a:pt x="34778" y="30859"/>
                  </a:lnTo>
                  <a:lnTo>
                    <a:pt x="36600" y="27617"/>
                  </a:lnTo>
                  <a:lnTo>
                    <a:pt x="40506" y="20251"/>
                  </a:lnTo>
                  <a:lnTo>
                    <a:pt x="42536" y="17017"/>
                  </a:lnTo>
                  <a:lnTo>
                    <a:pt x="44595" y="14155"/>
                  </a:lnTo>
                  <a:lnTo>
                    <a:pt x="46674" y="11541"/>
                  </a:lnTo>
                  <a:lnTo>
                    <a:pt x="48766" y="9094"/>
                  </a:lnTo>
                  <a:lnTo>
                    <a:pt x="50867" y="6756"/>
                  </a:lnTo>
                  <a:lnTo>
                    <a:pt x="52973" y="4493"/>
                  </a:lnTo>
                  <a:lnTo>
                    <a:pt x="55083" y="2983"/>
                  </a:lnTo>
                  <a:lnTo>
                    <a:pt x="57196" y="1977"/>
                  </a:lnTo>
                  <a:lnTo>
                    <a:pt x="62286" y="362"/>
                  </a:lnTo>
                  <a:lnTo>
                    <a:pt x="64865" y="142"/>
                  </a:lnTo>
                  <a:lnTo>
                    <a:pt x="68365" y="43"/>
                  </a:lnTo>
                  <a:lnTo>
                    <a:pt x="72273" y="0"/>
                  </a:lnTo>
                  <a:lnTo>
                    <a:pt x="73598" y="1399"/>
                  </a:lnTo>
                  <a:lnTo>
                    <a:pt x="74481" y="3743"/>
                  </a:lnTo>
                  <a:lnTo>
                    <a:pt x="75070" y="6717"/>
                  </a:lnTo>
                  <a:lnTo>
                    <a:pt x="77607" y="11903"/>
                  </a:lnTo>
                  <a:lnTo>
                    <a:pt x="79272" y="14274"/>
                  </a:lnTo>
                  <a:lnTo>
                    <a:pt x="81122" y="18789"/>
                  </a:lnTo>
                  <a:lnTo>
                    <a:pt x="81944" y="23853"/>
                  </a:lnTo>
                  <a:lnTo>
                    <a:pt x="82163" y="27179"/>
                  </a:lnTo>
                  <a:lnTo>
                    <a:pt x="82309" y="30808"/>
                  </a:lnTo>
                  <a:lnTo>
                    <a:pt x="83113" y="34638"/>
                  </a:lnTo>
                  <a:lnTo>
                    <a:pt x="84354" y="38603"/>
                  </a:lnTo>
                  <a:lnTo>
                    <a:pt x="85888" y="42657"/>
                  </a:lnTo>
                  <a:lnTo>
                    <a:pt x="86910" y="47476"/>
                  </a:lnTo>
                  <a:lnTo>
                    <a:pt x="87592" y="52806"/>
                  </a:lnTo>
                  <a:lnTo>
                    <a:pt x="88046" y="58475"/>
                  </a:lnTo>
                  <a:lnTo>
                    <a:pt x="88350" y="63666"/>
                  </a:lnTo>
                  <a:lnTo>
                    <a:pt x="88686" y="73197"/>
                  </a:lnTo>
                  <a:lnTo>
                    <a:pt x="88920" y="100129"/>
                  </a:lnTo>
                  <a:lnTo>
                    <a:pt x="88932" y="104841"/>
                  </a:lnTo>
                  <a:lnTo>
                    <a:pt x="89646" y="110099"/>
                  </a:lnTo>
                  <a:lnTo>
                    <a:pt x="90828" y="115721"/>
                  </a:lnTo>
                  <a:lnTo>
                    <a:pt x="92321" y="121586"/>
                  </a:lnTo>
                  <a:lnTo>
                    <a:pt x="93317" y="126906"/>
                  </a:lnTo>
                  <a:lnTo>
                    <a:pt x="93981" y="131865"/>
                  </a:lnTo>
                  <a:lnTo>
                    <a:pt x="94424" y="136582"/>
                  </a:lnTo>
                  <a:lnTo>
                    <a:pt x="94719" y="141137"/>
                  </a:lnTo>
                  <a:lnTo>
                    <a:pt x="94916" y="145585"/>
                  </a:lnTo>
                  <a:lnTo>
                    <a:pt x="95134" y="154291"/>
                  </a:lnTo>
                  <a:lnTo>
                    <a:pt x="95302" y="182873"/>
                  </a:lnTo>
                  <a:lnTo>
                    <a:pt x="96011" y="186110"/>
                  </a:lnTo>
                  <a:lnTo>
                    <a:pt x="99675" y="194035"/>
                  </a:lnTo>
                  <a:lnTo>
                    <a:pt x="101074" y="200146"/>
                  </a:lnTo>
                  <a:lnTo>
                    <a:pt x="101586" y="202768"/>
                  </a:lnTo>
                  <a:lnTo>
                    <a:pt x="101640" y="206418"/>
                  </a:lnTo>
                  <a:lnTo>
                    <a:pt x="102354" y="207451"/>
                  </a:lnTo>
                  <a:lnTo>
                    <a:pt x="103536" y="208139"/>
                  </a:lnTo>
                  <a:lnTo>
                    <a:pt x="107132" y="209243"/>
                  </a:lnTo>
                  <a:lnTo>
                    <a:pt x="107427" y="208628"/>
                  </a:lnTo>
                  <a:lnTo>
                    <a:pt x="107755" y="206063"/>
                  </a:lnTo>
                  <a:lnTo>
                    <a:pt x="107137" y="205097"/>
                  </a:lnTo>
                  <a:lnTo>
                    <a:pt x="106018" y="204453"/>
                  </a:lnTo>
                  <a:lnTo>
                    <a:pt x="101663" y="203165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SMARTInkAnnotation1385"/>
            <p:cNvSpPr/>
            <p:nvPr/>
          </p:nvSpPr>
          <p:spPr>
            <a:xfrm>
              <a:off x="1630202" y="2425700"/>
              <a:ext cx="50749" cy="44190"/>
            </a:xfrm>
            <a:custGeom>
              <a:avLst/>
              <a:gdLst/>
              <a:ahLst/>
              <a:cxnLst/>
              <a:rect l="0" t="0" r="0" b="0"/>
              <a:pathLst>
                <a:path w="50749" h="44190">
                  <a:moveTo>
                    <a:pt x="12624" y="38100"/>
                  </a:moveTo>
                  <a:lnTo>
                    <a:pt x="3159" y="38100"/>
                  </a:lnTo>
                  <a:lnTo>
                    <a:pt x="2077" y="38806"/>
                  </a:lnTo>
                  <a:lnTo>
                    <a:pt x="1357" y="39981"/>
                  </a:lnTo>
                  <a:lnTo>
                    <a:pt x="0" y="44189"/>
                  </a:lnTo>
                  <a:lnTo>
                    <a:pt x="678" y="43570"/>
                  </a:lnTo>
                  <a:lnTo>
                    <a:pt x="3314" y="41001"/>
                  </a:lnTo>
                  <a:lnTo>
                    <a:pt x="5005" y="40034"/>
                  </a:lnTo>
                  <a:lnTo>
                    <a:pt x="6839" y="39390"/>
                  </a:lnTo>
                  <a:lnTo>
                    <a:pt x="8767" y="38960"/>
                  </a:lnTo>
                  <a:lnTo>
                    <a:pt x="10053" y="37968"/>
                  </a:lnTo>
                  <a:lnTo>
                    <a:pt x="10910" y="36601"/>
                  </a:lnTo>
                  <a:lnTo>
                    <a:pt x="11481" y="34984"/>
                  </a:lnTo>
                  <a:lnTo>
                    <a:pt x="12568" y="33200"/>
                  </a:lnTo>
                  <a:lnTo>
                    <a:pt x="13999" y="31306"/>
                  </a:lnTo>
                  <a:lnTo>
                    <a:pt x="15658" y="29337"/>
                  </a:lnTo>
                  <a:lnTo>
                    <a:pt x="17471" y="27319"/>
                  </a:lnTo>
                  <a:lnTo>
                    <a:pt x="21367" y="23196"/>
                  </a:lnTo>
                  <a:lnTo>
                    <a:pt x="27530" y="16907"/>
                  </a:lnTo>
                  <a:lnTo>
                    <a:pt x="30327" y="14799"/>
                  </a:lnTo>
                  <a:lnTo>
                    <a:pt x="33604" y="12688"/>
                  </a:lnTo>
                  <a:lnTo>
                    <a:pt x="37201" y="10576"/>
                  </a:lnTo>
                  <a:lnTo>
                    <a:pt x="40304" y="8461"/>
                  </a:lnTo>
                  <a:lnTo>
                    <a:pt x="43080" y="6347"/>
                  </a:lnTo>
                  <a:lnTo>
                    <a:pt x="50748" y="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SMARTInkAnnotation1386"/>
            <p:cNvSpPr/>
            <p:nvPr/>
          </p:nvSpPr>
          <p:spPr>
            <a:xfrm>
              <a:off x="1776347" y="2368651"/>
              <a:ext cx="126992" cy="133226"/>
            </a:xfrm>
            <a:custGeom>
              <a:avLst/>
              <a:gdLst/>
              <a:ahLst/>
              <a:cxnLst/>
              <a:rect l="0" t="0" r="0" b="0"/>
              <a:pathLst>
                <a:path w="126992" h="133226">
                  <a:moveTo>
                    <a:pt x="76159" y="12599"/>
                  </a:moveTo>
                  <a:lnTo>
                    <a:pt x="72786" y="9228"/>
                  </a:lnTo>
                  <a:lnTo>
                    <a:pt x="71793" y="7529"/>
                  </a:lnTo>
                  <a:lnTo>
                    <a:pt x="70689" y="3761"/>
                  </a:lnTo>
                  <a:lnTo>
                    <a:pt x="70067" y="1043"/>
                  </a:lnTo>
                  <a:lnTo>
                    <a:pt x="69274" y="662"/>
                  </a:lnTo>
                  <a:lnTo>
                    <a:pt x="65490" y="125"/>
                  </a:lnTo>
                  <a:lnTo>
                    <a:pt x="64358" y="0"/>
                  </a:lnTo>
                  <a:lnTo>
                    <a:pt x="61971" y="1825"/>
                  </a:lnTo>
                  <a:lnTo>
                    <a:pt x="58060" y="5375"/>
                  </a:lnTo>
                  <a:lnTo>
                    <a:pt x="55643" y="5861"/>
                  </a:lnTo>
                  <a:lnTo>
                    <a:pt x="54010" y="5990"/>
                  </a:lnTo>
                  <a:lnTo>
                    <a:pt x="52215" y="6782"/>
                  </a:lnTo>
                  <a:lnTo>
                    <a:pt x="48338" y="9543"/>
                  </a:lnTo>
                  <a:lnTo>
                    <a:pt x="46316" y="10562"/>
                  </a:lnTo>
                  <a:lnTo>
                    <a:pt x="44262" y="11241"/>
                  </a:lnTo>
                  <a:lnTo>
                    <a:pt x="42186" y="11694"/>
                  </a:lnTo>
                  <a:lnTo>
                    <a:pt x="40097" y="12701"/>
                  </a:lnTo>
                  <a:lnTo>
                    <a:pt x="37998" y="14078"/>
                  </a:lnTo>
                  <a:lnTo>
                    <a:pt x="35892" y="15702"/>
                  </a:lnTo>
                  <a:lnTo>
                    <a:pt x="34489" y="17490"/>
                  </a:lnTo>
                  <a:lnTo>
                    <a:pt x="33553" y="19387"/>
                  </a:lnTo>
                  <a:lnTo>
                    <a:pt x="32929" y="21358"/>
                  </a:lnTo>
                  <a:lnTo>
                    <a:pt x="31101" y="23377"/>
                  </a:lnTo>
                  <a:lnTo>
                    <a:pt x="28471" y="25429"/>
                  </a:lnTo>
                  <a:lnTo>
                    <a:pt x="25305" y="27502"/>
                  </a:lnTo>
                  <a:lnTo>
                    <a:pt x="22489" y="29590"/>
                  </a:lnTo>
                  <a:lnTo>
                    <a:pt x="19906" y="31687"/>
                  </a:lnTo>
                  <a:lnTo>
                    <a:pt x="17477" y="33791"/>
                  </a:lnTo>
                  <a:lnTo>
                    <a:pt x="15152" y="35899"/>
                  </a:lnTo>
                  <a:lnTo>
                    <a:pt x="10686" y="40123"/>
                  </a:lnTo>
                  <a:lnTo>
                    <a:pt x="9213" y="42237"/>
                  </a:lnTo>
                  <a:lnTo>
                    <a:pt x="8231" y="44352"/>
                  </a:lnTo>
                  <a:lnTo>
                    <a:pt x="7576" y="46468"/>
                  </a:lnTo>
                  <a:lnTo>
                    <a:pt x="6433" y="48584"/>
                  </a:lnTo>
                  <a:lnTo>
                    <a:pt x="4965" y="50700"/>
                  </a:lnTo>
                  <a:lnTo>
                    <a:pt x="3281" y="52816"/>
                  </a:lnTo>
                  <a:lnTo>
                    <a:pt x="2158" y="54933"/>
                  </a:lnTo>
                  <a:lnTo>
                    <a:pt x="1409" y="57049"/>
                  </a:lnTo>
                  <a:lnTo>
                    <a:pt x="910" y="59166"/>
                  </a:lnTo>
                  <a:lnTo>
                    <a:pt x="577" y="61282"/>
                  </a:lnTo>
                  <a:lnTo>
                    <a:pt x="356" y="63399"/>
                  </a:lnTo>
                  <a:lnTo>
                    <a:pt x="208" y="65516"/>
                  </a:lnTo>
                  <a:lnTo>
                    <a:pt x="109" y="68338"/>
                  </a:lnTo>
                  <a:lnTo>
                    <a:pt x="0" y="75237"/>
                  </a:lnTo>
                  <a:lnTo>
                    <a:pt x="676" y="78346"/>
                  </a:lnTo>
                  <a:lnTo>
                    <a:pt x="1834" y="81125"/>
                  </a:lnTo>
                  <a:lnTo>
                    <a:pt x="3311" y="83683"/>
                  </a:lnTo>
                  <a:lnTo>
                    <a:pt x="4296" y="86094"/>
                  </a:lnTo>
                  <a:lnTo>
                    <a:pt x="4952" y="88407"/>
                  </a:lnTo>
                  <a:lnTo>
                    <a:pt x="5390" y="90654"/>
                  </a:lnTo>
                  <a:lnTo>
                    <a:pt x="6388" y="92858"/>
                  </a:lnTo>
                  <a:lnTo>
                    <a:pt x="7759" y="95033"/>
                  </a:lnTo>
                  <a:lnTo>
                    <a:pt x="9379" y="97188"/>
                  </a:lnTo>
                  <a:lnTo>
                    <a:pt x="11166" y="99331"/>
                  </a:lnTo>
                  <a:lnTo>
                    <a:pt x="13062" y="101465"/>
                  </a:lnTo>
                  <a:lnTo>
                    <a:pt x="15033" y="103593"/>
                  </a:lnTo>
                  <a:lnTo>
                    <a:pt x="17758" y="105717"/>
                  </a:lnTo>
                  <a:lnTo>
                    <a:pt x="20988" y="107839"/>
                  </a:lnTo>
                  <a:lnTo>
                    <a:pt x="29569" y="112943"/>
                  </a:lnTo>
                  <a:lnTo>
                    <a:pt x="34508" y="115522"/>
                  </a:lnTo>
                  <a:lnTo>
                    <a:pt x="37802" y="117198"/>
                  </a:lnTo>
                  <a:lnTo>
                    <a:pt x="40704" y="119020"/>
                  </a:lnTo>
                  <a:lnTo>
                    <a:pt x="43345" y="120941"/>
                  </a:lnTo>
                  <a:lnTo>
                    <a:pt x="45811" y="122927"/>
                  </a:lnTo>
                  <a:lnTo>
                    <a:pt x="48867" y="124251"/>
                  </a:lnTo>
                  <a:lnTo>
                    <a:pt x="52317" y="125134"/>
                  </a:lnTo>
                  <a:lnTo>
                    <a:pt x="56029" y="125722"/>
                  </a:lnTo>
                  <a:lnTo>
                    <a:pt x="59209" y="126114"/>
                  </a:lnTo>
                  <a:lnTo>
                    <a:pt x="62035" y="126376"/>
                  </a:lnTo>
                  <a:lnTo>
                    <a:pt x="64625" y="126550"/>
                  </a:lnTo>
                  <a:lnTo>
                    <a:pt x="67058" y="127372"/>
                  </a:lnTo>
                  <a:lnTo>
                    <a:pt x="69386" y="128625"/>
                  </a:lnTo>
                  <a:lnTo>
                    <a:pt x="71644" y="130167"/>
                  </a:lnTo>
                  <a:lnTo>
                    <a:pt x="73855" y="131194"/>
                  </a:lnTo>
                  <a:lnTo>
                    <a:pt x="76035" y="131879"/>
                  </a:lnTo>
                  <a:lnTo>
                    <a:pt x="78194" y="132336"/>
                  </a:lnTo>
                  <a:lnTo>
                    <a:pt x="80340" y="132640"/>
                  </a:lnTo>
                  <a:lnTo>
                    <a:pt x="82476" y="132843"/>
                  </a:lnTo>
                  <a:lnTo>
                    <a:pt x="84607" y="132978"/>
                  </a:lnTo>
                  <a:lnTo>
                    <a:pt x="90739" y="133129"/>
                  </a:lnTo>
                  <a:lnTo>
                    <a:pt x="102808" y="133225"/>
                  </a:lnTo>
                  <a:lnTo>
                    <a:pt x="105221" y="132528"/>
                  </a:lnTo>
                  <a:lnTo>
                    <a:pt x="107536" y="131357"/>
                  </a:lnTo>
                  <a:lnTo>
                    <a:pt x="109785" y="129871"/>
                  </a:lnTo>
                  <a:lnTo>
                    <a:pt x="111990" y="128880"/>
                  </a:lnTo>
                  <a:lnTo>
                    <a:pt x="114167" y="128220"/>
                  </a:lnTo>
                  <a:lnTo>
                    <a:pt x="116323" y="127780"/>
                  </a:lnTo>
                  <a:lnTo>
                    <a:pt x="118467" y="126780"/>
                  </a:lnTo>
                  <a:lnTo>
                    <a:pt x="120603" y="125409"/>
                  </a:lnTo>
                  <a:lnTo>
                    <a:pt x="126991" y="120549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SMARTInkAnnotation1387"/>
            <p:cNvSpPr/>
            <p:nvPr/>
          </p:nvSpPr>
          <p:spPr>
            <a:xfrm>
              <a:off x="2036771" y="2368550"/>
              <a:ext cx="19063" cy="190420"/>
            </a:xfrm>
            <a:custGeom>
              <a:avLst/>
              <a:gdLst/>
              <a:ahLst/>
              <a:cxnLst/>
              <a:rect l="0" t="0" r="0" b="0"/>
              <a:pathLst>
                <a:path w="19063" h="190420">
                  <a:moveTo>
                    <a:pt x="19062" y="0"/>
                  </a:moveTo>
                  <a:lnTo>
                    <a:pt x="19062" y="6272"/>
                  </a:lnTo>
                  <a:lnTo>
                    <a:pt x="785" y="12436"/>
                  </a:lnTo>
                  <a:lnTo>
                    <a:pt x="524" y="13230"/>
                  </a:lnTo>
                  <a:lnTo>
                    <a:pt x="155" y="17717"/>
                  </a:lnTo>
                  <a:lnTo>
                    <a:pt x="46" y="23515"/>
                  </a:lnTo>
                  <a:lnTo>
                    <a:pt x="0" y="125790"/>
                  </a:lnTo>
                  <a:lnTo>
                    <a:pt x="706" y="129721"/>
                  </a:lnTo>
                  <a:lnTo>
                    <a:pt x="1883" y="133753"/>
                  </a:lnTo>
                  <a:lnTo>
                    <a:pt x="3373" y="137852"/>
                  </a:lnTo>
                  <a:lnTo>
                    <a:pt x="4367" y="141290"/>
                  </a:lnTo>
                  <a:lnTo>
                    <a:pt x="5029" y="144288"/>
                  </a:lnTo>
                  <a:lnTo>
                    <a:pt x="5471" y="146992"/>
                  </a:lnTo>
                  <a:lnTo>
                    <a:pt x="5765" y="150206"/>
                  </a:lnTo>
                  <a:lnTo>
                    <a:pt x="5962" y="153759"/>
                  </a:lnTo>
                  <a:lnTo>
                    <a:pt x="6179" y="160765"/>
                  </a:lnTo>
                  <a:lnTo>
                    <a:pt x="6320" y="171012"/>
                  </a:lnTo>
                  <a:lnTo>
                    <a:pt x="6354" y="190419"/>
                  </a:lnTo>
                  <a:lnTo>
                    <a:pt x="6354" y="16510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SMARTInkAnnotation1388"/>
            <p:cNvSpPr/>
            <p:nvPr/>
          </p:nvSpPr>
          <p:spPr>
            <a:xfrm>
              <a:off x="1947816" y="2349500"/>
              <a:ext cx="184266" cy="50801"/>
            </a:xfrm>
            <a:custGeom>
              <a:avLst/>
              <a:gdLst/>
              <a:ahLst/>
              <a:cxnLst/>
              <a:rect l="0" t="0" r="0" b="0"/>
              <a:pathLst>
                <a:path w="184266" h="50801">
                  <a:moveTo>
                    <a:pt x="0" y="50800"/>
                  </a:moveTo>
                  <a:lnTo>
                    <a:pt x="30678" y="50800"/>
                  </a:lnTo>
                  <a:lnTo>
                    <a:pt x="34571" y="50094"/>
                  </a:lnTo>
                  <a:lnTo>
                    <a:pt x="38580" y="48919"/>
                  </a:lnTo>
                  <a:lnTo>
                    <a:pt x="42664" y="47429"/>
                  </a:lnTo>
                  <a:lnTo>
                    <a:pt x="46798" y="46436"/>
                  </a:lnTo>
                  <a:lnTo>
                    <a:pt x="50966" y="45774"/>
                  </a:lnTo>
                  <a:lnTo>
                    <a:pt x="55157" y="45333"/>
                  </a:lnTo>
                  <a:lnTo>
                    <a:pt x="60070" y="44333"/>
                  </a:lnTo>
                  <a:lnTo>
                    <a:pt x="65462" y="42961"/>
                  </a:lnTo>
                  <a:lnTo>
                    <a:pt x="71175" y="41340"/>
                  </a:lnTo>
                  <a:lnTo>
                    <a:pt x="76396" y="39555"/>
                  </a:lnTo>
                  <a:lnTo>
                    <a:pt x="81288" y="37659"/>
                  </a:lnTo>
                  <a:lnTo>
                    <a:pt x="85962" y="35689"/>
                  </a:lnTo>
                  <a:lnTo>
                    <a:pt x="90490" y="34376"/>
                  </a:lnTo>
                  <a:lnTo>
                    <a:pt x="94920" y="33501"/>
                  </a:lnTo>
                  <a:lnTo>
                    <a:pt x="99286" y="32917"/>
                  </a:lnTo>
                  <a:lnTo>
                    <a:pt x="104314" y="31823"/>
                  </a:lnTo>
                  <a:lnTo>
                    <a:pt x="109785" y="30387"/>
                  </a:lnTo>
                  <a:lnTo>
                    <a:pt x="115549" y="28725"/>
                  </a:lnTo>
                  <a:lnTo>
                    <a:pt x="127603" y="24996"/>
                  </a:lnTo>
                  <a:lnTo>
                    <a:pt x="133782" y="23014"/>
                  </a:lnTo>
                  <a:lnTo>
                    <a:pt x="139314" y="20987"/>
                  </a:lnTo>
                  <a:lnTo>
                    <a:pt x="144413" y="18930"/>
                  </a:lnTo>
                  <a:lnTo>
                    <a:pt x="149225" y="16853"/>
                  </a:lnTo>
                  <a:lnTo>
                    <a:pt x="158337" y="12665"/>
                  </a:lnTo>
                  <a:lnTo>
                    <a:pt x="184265" y="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SMARTInkAnnotation1389"/>
            <p:cNvSpPr/>
            <p:nvPr/>
          </p:nvSpPr>
          <p:spPr>
            <a:xfrm>
              <a:off x="1350553" y="2800350"/>
              <a:ext cx="190611" cy="190491"/>
            </a:xfrm>
            <a:custGeom>
              <a:avLst/>
              <a:gdLst/>
              <a:ahLst/>
              <a:cxnLst/>
              <a:rect l="0" t="0" r="0" b="0"/>
              <a:pathLst>
                <a:path w="190611" h="190491">
                  <a:moveTo>
                    <a:pt x="50822" y="0"/>
                  </a:moveTo>
                  <a:lnTo>
                    <a:pt x="57176" y="0"/>
                  </a:lnTo>
                  <a:lnTo>
                    <a:pt x="57176" y="5467"/>
                  </a:lnTo>
                  <a:lnTo>
                    <a:pt x="52810" y="11245"/>
                  </a:lnTo>
                  <a:lnTo>
                    <a:pt x="50705" y="17129"/>
                  </a:lnTo>
                  <a:lnTo>
                    <a:pt x="47711" y="21254"/>
                  </a:lnTo>
                  <a:lnTo>
                    <a:pt x="45910" y="25439"/>
                  </a:lnTo>
                  <a:lnTo>
                    <a:pt x="45429" y="27543"/>
                  </a:lnTo>
                  <a:lnTo>
                    <a:pt x="43013" y="31762"/>
                  </a:lnTo>
                  <a:lnTo>
                    <a:pt x="39586" y="36694"/>
                  </a:lnTo>
                  <a:lnTo>
                    <a:pt x="37683" y="39985"/>
                  </a:lnTo>
                  <a:lnTo>
                    <a:pt x="35709" y="43590"/>
                  </a:lnTo>
                  <a:lnTo>
                    <a:pt x="34393" y="47404"/>
                  </a:lnTo>
                  <a:lnTo>
                    <a:pt x="33516" y="51358"/>
                  </a:lnTo>
                  <a:lnTo>
                    <a:pt x="32931" y="55406"/>
                  </a:lnTo>
                  <a:lnTo>
                    <a:pt x="31835" y="58809"/>
                  </a:lnTo>
                  <a:lnTo>
                    <a:pt x="28734" y="64473"/>
                  </a:lnTo>
                  <a:lnTo>
                    <a:pt x="26919" y="68382"/>
                  </a:lnTo>
                  <a:lnTo>
                    <a:pt x="25003" y="73104"/>
                  </a:lnTo>
                  <a:lnTo>
                    <a:pt x="23020" y="78370"/>
                  </a:lnTo>
                  <a:lnTo>
                    <a:pt x="21697" y="83291"/>
                  </a:lnTo>
                  <a:lnTo>
                    <a:pt x="20816" y="87983"/>
                  </a:lnTo>
                  <a:lnTo>
                    <a:pt x="20228" y="92522"/>
                  </a:lnTo>
                  <a:lnTo>
                    <a:pt x="19130" y="96959"/>
                  </a:lnTo>
                  <a:lnTo>
                    <a:pt x="17693" y="101328"/>
                  </a:lnTo>
                  <a:lnTo>
                    <a:pt x="16028" y="105652"/>
                  </a:lnTo>
                  <a:lnTo>
                    <a:pt x="14212" y="109946"/>
                  </a:lnTo>
                  <a:lnTo>
                    <a:pt x="12296" y="114219"/>
                  </a:lnTo>
                  <a:lnTo>
                    <a:pt x="8284" y="122731"/>
                  </a:lnTo>
                  <a:lnTo>
                    <a:pt x="4147" y="131217"/>
                  </a:lnTo>
                  <a:lnTo>
                    <a:pt x="2762" y="134750"/>
                  </a:lnTo>
                  <a:lnTo>
                    <a:pt x="1222" y="140557"/>
                  </a:lnTo>
                  <a:lnTo>
                    <a:pt x="812" y="143799"/>
                  </a:lnTo>
                  <a:lnTo>
                    <a:pt x="538" y="147372"/>
                  </a:lnTo>
                  <a:lnTo>
                    <a:pt x="234" y="154398"/>
                  </a:lnTo>
                  <a:lnTo>
                    <a:pt x="23" y="163551"/>
                  </a:lnTo>
                  <a:lnTo>
                    <a:pt x="0" y="168012"/>
                  </a:lnTo>
                  <a:lnTo>
                    <a:pt x="703" y="169158"/>
                  </a:lnTo>
                  <a:lnTo>
                    <a:pt x="1878" y="169922"/>
                  </a:lnTo>
                  <a:lnTo>
                    <a:pt x="3367" y="170431"/>
                  </a:lnTo>
                  <a:lnTo>
                    <a:pt x="4359" y="171476"/>
                  </a:lnTo>
                  <a:lnTo>
                    <a:pt x="5021" y="172879"/>
                  </a:lnTo>
                  <a:lnTo>
                    <a:pt x="5462" y="174519"/>
                  </a:lnTo>
                  <a:lnTo>
                    <a:pt x="6462" y="175613"/>
                  </a:lnTo>
                  <a:lnTo>
                    <a:pt x="7835" y="176342"/>
                  </a:lnTo>
                  <a:lnTo>
                    <a:pt x="11243" y="177152"/>
                  </a:lnTo>
                  <a:lnTo>
                    <a:pt x="15111" y="177512"/>
                  </a:lnTo>
                  <a:lnTo>
                    <a:pt x="17131" y="176902"/>
                  </a:lnTo>
                  <a:lnTo>
                    <a:pt x="21258" y="174344"/>
                  </a:lnTo>
                  <a:lnTo>
                    <a:pt x="25446" y="172736"/>
                  </a:lnTo>
                  <a:lnTo>
                    <a:pt x="30366" y="172022"/>
                  </a:lnTo>
                  <a:lnTo>
                    <a:pt x="33655" y="171831"/>
                  </a:lnTo>
                  <a:lnTo>
                    <a:pt x="37259" y="171704"/>
                  </a:lnTo>
                  <a:lnTo>
                    <a:pt x="40369" y="170914"/>
                  </a:lnTo>
                  <a:lnTo>
                    <a:pt x="45706" y="168154"/>
                  </a:lnTo>
                  <a:lnTo>
                    <a:pt x="48823" y="166431"/>
                  </a:lnTo>
                  <a:lnTo>
                    <a:pt x="56053" y="162634"/>
                  </a:lnTo>
                  <a:lnTo>
                    <a:pt x="59251" y="161339"/>
                  </a:lnTo>
                  <a:lnTo>
                    <a:pt x="64688" y="159901"/>
                  </a:lnTo>
                  <a:lnTo>
                    <a:pt x="69457" y="157380"/>
                  </a:lnTo>
                  <a:lnTo>
                    <a:pt x="74899" y="153384"/>
                  </a:lnTo>
                  <a:lnTo>
                    <a:pt x="77526" y="152837"/>
                  </a:lnTo>
                  <a:lnTo>
                    <a:pt x="79215" y="152691"/>
                  </a:lnTo>
                  <a:lnTo>
                    <a:pt x="80341" y="151889"/>
                  </a:lnTo>
                  <a:lnTo>
                    <a:pt x="81091" y="150648"/>
                  </a:lnTo>
                  <a:lnTo>
                    <a:pt x="82296" y="146958"/>
                  </a:lnTo>
                  <a:lnTo>
                    <a:pt x="83101" y="147361"/>
                  </a:lnTo>
                  <a:lnTo>
                    <a:pt x="88677" y="152162"/>
                  </a:lnTo>
                  <a:lnTo>
                    <a:pt x="88893" y="157422"/>
                  </a:lnTo>
                  <a:lnTo>
                    <a:pt x="88944" y="173597"/>
                  </a:lnTo>
                  <a:lnTo>
                    <a:pt x="89651" y="175704"/>
                  </a:lnTo>
                  <a:lnTo>
                    <a:pt x="92319" y="179926"/>
                  </a:lnTo>
                  <a:lnTo>
                    <a:pt x="93975" y="184154"/>
                  </a:lnTo>
                  <a:lnTo>
                    <a:pt x="94417" y="186269"/>
                  </a:lnTo>
                  <a:lnTo>
                    <a:pt x="95417" y="187679"/>
                  </a:lnTo>
                  <a:lnTo>
                    <a:pt x="96790" y="188619"/>
                  </a:lnTo>
                  <a:lnTo>
                    <a:pt x="98412" y="189246"/>
                  </a:lnTo>
                  <a:lnTo>
                    <a:pt x="103978" y="189943"/>
                  </a:lnTo>
                  <a:lnTo>
                    <a:pt x="110453" y="190252"/>
                  </a:lnTo>
                  <a:lnTo>
                    <a:pt x="119225" y="190467"/>
                  </a:lnTo>
                  <a:lnTo>
                    <a:pt x="127020" y="190490"/>
                  </a:lnTo>
                  <a:lnTo>
                    <a:pt x="129861" y="189788"/>
                  </a:lnTo>
                  <a:lnTo>
                    <a:pt x="134900" y="187126"/>
                  </a:lnTo>
                  <a:lnTo>
                    <a:pt x="137938" y="185428"/>
                  </a:lnTo>
                  <a:lnTo>
                    <a:pt x="145079" y="181661"/>
                  </a:lnTo>
                  <a:lnTo>
                    <a:pt x="148253" y="179668"/>
                  </a:lnTo>
                  <a:lnTo>
                    <a:pt x="153664" y="175573"/>
                  </a:lnTo>
                  <a:lnTo>
                    <a:pt x="158422" y="171401"/>
                  </a:lnTo>
                  <a:lnTo>
                    <a:pt x="160679" y="169300"/>
                  </a:lnTo>
                  <a:lnTo>
                    <a:pt x="162890" y="166489"/>
                  </a:lnTo>
                  <a:lnTo>
                    <a:pt x="165070" y="163204"/>
                  </a:lnTo>
                  <a:lnTo>
                    <a:pt x="167229" y="159602"/>
                  </a:lnTo>
                  <a:lnTo>
                    <a:pt x="169628" y="153720"/>
                  </a:lnTo>
                  <a:lnTo>
                    <a:pt x="170268" y="151163"/>
                  </a:lnTo>
                  <a:lnTo>
                    <a:pt x="172862" y="146441"/>
                  </a:lnTo>
                  <a:lnTo>
                    <a:pt x="174542" y="144194"/>
                  </a:lnTo>
                  <a:lnTo>
                    <a:pt x="175662" y="141285"/>
                  </a:lnTo>
                  <a:lnTo>
                    <a:pt x="176408" y="137934"/>
                  </a:lnTo>
                  <a:lnTo>
                    <a:pt x="176906" y="134289"/>
                  </a:lnTo>
                  <a:lnTo>
                    <a:pt x="179342" y="128358"/>
                  </a:lnTo>
                  <a:lnTo>
                    <a:pt x="182072" y="123370"/>
                  </a:lnTo>
                  <a:lnTo>
                    <a:pt x="183285" y="118802"/>
                  </a:lnTo>
                  <a:lnTo>
                    <a:pt x="183608" y="115890"/>
                  </a:lnTo>
                  <a:lnTo>
                    <a:pt x="183824" y="112538"/>
                  </a:lnTo>
                  <a:lnTo>
                    <a:pt x="184064" y="105756"/>
                  </a:lnTo>
                  <a:lnTo>
                    <a:pt x="184170" y="100390"/>
                  </a:lnTo>
                  <a:lnTo>
                    <a:pt x="183493" y="97971"/>
                  </a:lnTo>
                  <a:lnTo>
                    <a:pt x="180857" y="93402"/>
                  </a:lnTo>
                  <a:lnTo>
                    <a:pt x="179215" y="89019"/>
                  </a:lnTo>
                  <a:lnTo>
                    <a:pt x="178485" y="84014"/>
                  </a:lnTo>
                  <a:lnTo>
                    <a:pt x="178291" y="80704"/>
                  </a:lnTo>
                  <a:lnTo>
                    <a:pt x="178075" y="73968"/>
                  </a:lnTo>
                  <a:lnTo>
                    <a:pt x="177936" y="63895"/>
                  </a:lnTo>
                  <a:lnTo>
                    <a:pt x="177924" y="61647"/>
                  </a:lnTo>
                  <a:lnTo>
                    <a:pt x="178623" y="59442"/>
                  </a:lnTo>
                  <a:lnTo>
                    <a:pt x="181282" y="55111"/>
                  </a:lnTo>
                  <a:lnTo>
                    <a:pt x="182273" y="52263"/>
                  </a:lnTo>
                  <a:lnTo>
                    <a:pt x="182934" y="48953"/>
                  </a:lnTo>
                  <a:lnTo>
                    <a:pt x="183374" y="45335"/>
                  </a:lnTo>
                  <a:lnTo>
                    <a:pt x="184374" y="42924"/>
                  </a:lnTo>
                  <a:lnTo>
                    <a:pt x="185746" y="41316"/>
                  </a:lnTo>
                  <a:lnTo>
                    <a:pt x="190610" y="3810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SMARTInkAnnotation1390"/>
            <p:cNvSpPr/>
            <p:nvPr/>
          </p:nvSpPr>
          <p:spPr>
            <a:xfrm>
              <a:off x="1579286" y="2832101"/>
              <a:ext cx="114349" cy="146050"/>
            </a:xfrm>
            <a:custGeom>
              <a:avLst/>
              <a:gdLst/>
              <a:ahLst/>
              <a:cxnLst/>
              <a:rect l="0" t="0" r="0" b="0"/>
              <a:pathLst>
                <a:path w="114349" h="146050">
                  <a:moveTo>
                    <a:pt x="0" y="139699"/>
                  </a:moveTo>
                  <a:lnTo>
                    <a:pt x="0" y="146026"/>
                  </a:lnTo>
                  <a:lnTo>
                    <a:pt x="0" y="125470"/>
                  </a:lnTo>
                  <a:lnTo>
                    <a:pt x="706" y="123158"/>
                  </a:lnTo>
                  <a:lnTo>
                    <a:pt x="3373" y="118706"/>
                  </a:lnTo>
                  <a:lnTo>
                    <a:pt x="4367" y="115826"/>
                  </a:lnTo>
                  <a:lnTo>
                    <a:pt x="5029" y="112495"/>
                  </a:lnTo>
                  <a:lnTo>
                    <a:pt x="5471" y="108863"/>
                  </a:lnTo>
                  <a:lnTo>
                    <a:pt x="6471" y="105030"/>
                  </a:lnTo>
                  <a:lnTo>
                    <a:pt x="7844" y="101065"/>
                  </a:lnTo>
                  <a:lnTo>
                    <a:pt x="9465" y="97009"/>
                  </a:lnTo>
                  <a:lnTo>
                    <a:pt x="10547" y="92895"/>
                  </a:lnTo>
                  <a:lnTo>
                    <a:pt x="11267" y="88740"/>
                  </a:lnTo>
                  <a:lnTo>
                    <a:pt x="11747" y="84560"/>
                  </a:lnTo>
                  <a:lnTo>
                    <a:pt x="12774" y="80362"/>
                  </a:lnTo>
                  <a:lnTo>
                    <a:pt x="14164" y="76152"/>
                  </a:lnTo>
                  <a:lnTo>
                    <a:pt x="15797" y="71934"/>
                  </a:lnTo>
                  <a:lnTo>
                    <a:pt x="17591" y="67712"/>
                  </a:lnTo>
                  <a:lnTo>
                    <a:pt x="21467" y="59256"/>
                  </a:lnTo>
                  <a:lnTo>
                    <a:pt x="27619" y="46563"/>
                  </a:lnTo>
                  <a:lnTo>
                    <a:pt x="29003" y="43036"/>
                  </a:lnTo>
                  <a:lnTo>
                    <a:pt x="29925" y="39979"/>
                  </a:lnTo>
                  <a:lnTo>
                    <a:pt x="30540" y="37236"/>
                  </a:lnTo>
                  <a:lnTo>
                    <a:pt x="31656" y="33996"/>
                  </a:lnTo>
                  <a:lnTo>
                    <a:pt x="33106" y="30425"/>
                  </a:lnTo>
                  <a:lnTo>
                    <a:pt x="34779" y="26633"/>
                  </a:lnTo>
                  <a:lnTo>
                    <a:pt x="35894" y="23399"/>
                  </a:lnTo>
                  <a:lnTo>
                    <a:pt x="36637" y="20538"/>
                  </a:lnTo>
                  <a:lnTo>
                    <a:pt x="37133" y="17925"/>
                  </a:lnTo>
                  <a:lnTo>
                    <a:pt x="37463" y="15478"/>
                  </a:lnTo>
                  <a:lnTo>
                    <a:pt x="37683" y="13140"/>
                  </a:lnTo>
                  <a:lnTo>
                    <a:pt x="37928" y="8662"/>
                  </a:lnTo>
                  <a:lnTo>
                    <a:pt x="38123" y="49"/>
                  </a:lnTo>
                  <a:lnTo>
                    <a:pt x="38124" y="2"/>
                  </a:lnTo>
                  <a:lnTo>
                    <a:pt x="41497" y="0"/>
                  </a:lnTo>
                  <a:lnTo>
                    <a:pt x="42490" y="705"/>
                  </a:lnTo>
                  <a:lnTo>
                    <a:pt x="43153" y="1881"/>
                  </a:lnTo>
                  <a:lnTo>
                    <a:pt x="43595" y="3370"/>
                  </a:lnTo>
                  <a:lnTo>
                    <a:pt x="45968" y="6907"/>
                  </a:lnTo>
                  <a:lnTo>
                    <a:pt x="47589" y="8837"/>
                  </a:lnTo>
                  <a:lnTo>
                    <a:pt x="48670" y="10830"/>
                  </a:lnTo>
                  <a:lnTo>
                    <a:pt x="49871" y="14926"/>
                  </a:lnTo>
                  <a:lnTo>
                    <a:pt x="52288" y="19098"/>
                  </a:lnTo>
                  <a:lnTo>
                    <a:pt x="53920" y="21198"/>
                  </a:lnTo>
                  <a:lnTo>
                    <a:pt x="55715" y="24009"/>
                  </a:lnTo>
                  <a:lnTo>
                    <a:pt x="57617" y="27295"/>
                  </a:lnTo>
                  <a:lnTo>
                    <a:pt x="61613" y="34708"/>
                  </a:lnTo>
                  <a:lnTo>
                    <a:pt x="65743" y="42707"/>
                  </a:lnTo>
                  <a:lnTo>
                    <a:pt x="67833" y="46110"/>
                  </a:lnTo>
                  <a:lnTo>
                    <a:pt x="69932" y="49084"/>
                  </a:lnTo>
                  <a:lnTo>
                    <a:pt x="72037" y="51772"/>
                  </a:lnTo>
                  <a:lnTo>
                    <a:pt x="73440" y="54976"/>
                  </a:lnTo>
                  <a:lnTo>
                    <a:pt x="74376" y="58522"/>
                  </a:lnTo>
                  <a:lnTo>
                    <a:pt x="75000" y="62298"/>
                  </a:lnTo>
                  <a:lnTo>
                    <a:pt x="76122" y="66226"/>
                  </a:lnTo>
                  <a:lnTo>
                    <a:pt x="77576" y="70256"/>
                  </a:lnTo>
                  <a:lnTo>
                    <a:pt x="79251" y="74354"/>
                  </a:lnTo>
                  <a:lnTo>
                    <a:pt x="80368" y="77791"/>
                  </a:lnTo>
                  <a:lnTo>
                    <a:pt x="81112" y="80788"/>
                  </a:lnTo>
                  <a:lnTo>
                    <a:pt x="81609" y="83492"/>
                  </a:lnTo>
                  <a:lnTo>
                    <a:pt x="82646" y="86705"/>
                  </a:lnTo>
                  <a:lnTo>
                    <a:pt x="84043" y="90259"/>
                  </a:lnTo>
                  <a:lnTo>
                    <a:pt x="85681" y="94039"/>
                  </a:lnTo>
                  <a:lnTo>
                    <a:pt x="87478" y="97264"/>
                  </a:lnTo>
                  <a:lnTo>
                    <a:pt x="89383" y="100120"/>
                  </a:lnTo>
                  <a:lnTo>
                    <a:pt x="91358" y="102730"/>
                  </a:lnTo>
                  <a:lnTo>
                    <a:pt x="93381" y="105881"/>
                  </a:lnTo>
                  <a:lnTo>
                    <a:pt x="95436" y="109393"/>
                  </a:lnTo>
                  <a:lnTo>
                    <a:pt x="97512" y="113145"/>
                  </a:lnTo>
                  <a:lnTo>
                    <a:pt x="98896" y="116351"/>
                  </a:lnTo>
                  <a:lnTo>
                    <a:pt x="99818" y="119195"/>
                  </a:lnTo>
                  <a:lnTo>
                    <a:pt x="100434" y="121796"/>
                  </a:lnTo>
                  <a:lnTo>
                    <a:pt x="101549" y="123531"/>
                  </a:lnTo>
                  <a:lnTo>
                    <a:pt x="102999" y="124687"/>
                  </a:lnTo>
                  <a:lnTo>
                    <a:pt x="104672" y="125457"/>
                  </a:lnTo>
                  <a:lnTo>
                    <a:pt x="105787" y="126677"/>
                  </a:lnTo>
                  <a:lnTo>
                    <a:pt x="106531" y="128195"/>
                  </a:lnTo>
                  <a:lnTo>
                    <a:pt x="107357" y="131764"/>
                  </a:lnTo>
                  <a:lnTo>
                    <a:pt x="107724" y="135702"/>
                  </a:lnTo>
                  <a:lnTo>
                    <a:pt x="108528" y="137034"/>
                  </a:lnTo>
                  <a:lnTo>
                    <a:pt x="109770" y="137923"/>
                  </a:lnTo>
                  <a:lnTo>
                    <a:pt x="111304" y="138515"/>
                  </a:lnTo>
                  <a:lnTo>
                    <a:pt x="112326" y="139615"/>
                  </a:lnTo>
                  <a:lnTo>
                    <a:pt x="113008" y="141054"/>
                  </a:lnTo>
                  <a:lnTo>
                    <a:pt x="114348" y="145962"/>
                  </a:lnTo>
                  <a:lnTo>
                    <a:pt x="112478" y="146010"/>
                  </a:lnTo>
                  <a:lnTo>
                    <a:pt x="108018" y="146049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SMARTInkAnnotation1391"/>
            <p:cNvSpPr/>
            <p:nvPr/>
          </p:nvSpPr>
          <p:spPr>
            <a:xfrm>
              <a:off x="1598435" y="2908300"/>
              <a:ext cx="82516" cy="25401"/>
            </a:xfrm>
            <a:custGeom>
              <a:avLst/>
              <a:gdLst/>
              <a:ahLst/>
              <a:cxnLst/>
              <a:rect l="0" t="0" r="0" b="0"/>
              <a:pathLst>
                <a:path w="82516" h="25401">
                  <a:moveTo>
                    <a:pt x="18975" y="25400"/>
                  </a:moveTo>
                  <a:lnTo>
                    <a:pt x="3233" y="25400"/>
                  </a:lnTo>
                  <a:lnTo>
                    <a:pt x="2127" y="24694"/>
                  </a:lnTo>
                  <a:lnTo>
                    <a:pt x="1389" y="23519"/>
                  </a:lnTo>
                  <a:lnTo>
                    <a:pt x="0" y="19312"/>
                  </a:lnTo>
                  <a:lnTo>
                    <a:pt x="1834" y="19166"/>
                  </a:lnTo>
                  <a:lnTo>
                    <a:pt x="5391" y="19073"/>
                  </a:lnTo>
                  <a:lnTo>
                    <a:pt x="21180" y="19051"/>
                  </a:lnTo>
                  <a:lnTo>
                    <a:pt x="23269" y="18345"/>
                  </a:lnTo>
                  <a:lnTo>
                    <a:pt x="25368" y="17169"/>
                  </a:lnTo>
                  <a:lnTo>
                    <a:pt x="27473" y="15679"/>
                  </a:lnTo>
                  <a:lnTo>
                    <a:pt x="30288" y="14686"/>
                  </a:lnTo>
                  <a:lnTo>
                    <a:pt x="33577" y="14024"/>
                  </a:lnTo>
                  <a:lnTo>
                    <a:pt x="37182" y="13583"/>
                  </a:lnTo>
                  <a:lnTo>
                    <a:pt x="40997" y="13289"/>
                  </a:lnTo>
                  <a:lnTo>
                    <a:pt x="44952" y="13092"/>
                  </a:lnTo>
                  <a:lnTo>
                    <a:pt x="49001" y="12962"/>
                  </a:lnTo>
                  <a:lnTo>
                    <a:pt x="52406" y="12169"/>
                  </a:lnTo>
                  <a:lnTo>
                    <a:pt x="55382" y="10935"/>
                  </a:lnTo>
                  <a:lnTo>
                    <a:pt x="58073" y="9406"/>
                  </a:lnTo>
                  <a:lnTo>
                    <a:pt x="61278" y="8388"/>
                  </a:lnTo>
                  <a:lnTo>
                    <a:pt x="64827" y="7709"/>
                  </a:lnTo>
                  <a:lnTo>
                    <a:pt x="68605" y="7256"/>
                  </a:lnTo>
                  <a:lnTo>
                    <a:pt x="71829" y="6248"/>
                  </a:lnTo>
                  <a:lnTo>
                    <a:pt x="74685" y="4871"/>
                  </a:lnTo>
                  <a:lnTo>
                    <a:pt x="82515" y="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SMARTInkAnnotation1392"/>
            <p:cNvSpPr/>
            <p:nvPr/>
          </p:nvSpPr>
          <p:spPr>
            <a:xfrm>
              <a:off x="1763551" y="2876550"/>
              <a:ext cx="108018" cy="44451"/>
            </a:xfrm>
            <a:custGeom>
              <a:avLst/>
              <a:gdLst/>
              <a:ahLst/>
              <a:cxnLst/>
              <a:rect l="0" t="0" r="0" b="0"/>
              <a:pathLst>
                <a:path w="108018" h="44451">
                  <a:moveTo>
                    <a:pt x="0" y="0"/>
                  </a:moveTo>
                  <a:lnTo>
                    <a:pt x="0" y="22152"/>
                  </a:lnTo>
                  <a:lnTo>
                    <a:pt x="706" y="23235"/>
                  </a:lnTo>
                  <a:lnTo>
                    <a:pt x="1882" y="23956"/>
                  </a:lnTo>
                  <a:lnTo>
                    <a:pt x="3373" y="24438"/>
                  </a:lnTo>
                  <a:lnTo>
                    <a:pt x="5072" y="25464"/>
                  </a:lnTo>
                  <a:lnTo>
                    <a:pt x="6911" y="26854"/>
                  </a:lnTo>
                  <a:lnTo>
                    <a:pt x="8844" y="28486"/>
                  </a:lnTo>
                  <a:lnTo>
                    <a:pt x="10838" y="29574"/>
                  </a:lnTo>
                  <a:lnTo>
                    <a:pt x="12873" y="30299"/>
                  </a:lnTo>
                  <a:lnTo>
                    <a:pt x="14936" y="30783"/>
                  </a:lnTo>
                  <a:lnTo>
                    <a:pt x="17017" y="31811"/>
                  </a:lnTo>
                  <a:lnTo>
                    <a:pt x="19111" y="33202"/>
                  </a:lnTo>
                  <a:lnTo>
                    <a:pt x="21212" y="34835"/>
                  </a:lnTo>
                  <a:lnTo>
                    <a:pt x="23320" y="35923"/>
                  </a:lnTo>
                  <a:lnTo>
                    <a:pt x="25430" y="36648"/>
                  </a:lnTo>
                  <a:lnTo>
                    <a:pt x="27543" y="37132"/>
                  </a:lnTo>
                  <a:lnTo>
                    <a:pt x="29658" y="37455"/>
                  </a:lnTo>
                  <a:lnTo>
                    <a:pt x="31774" y="37670"/>
                  </a:lnTo>
                  <a:lnTo>
                    <a:pt x="33890" y="37813"/>
                  </a:lnTo>
                  <a:lnTo>
                    <a:pt x="36007" y="38614"/>
                  </a:lnTo>
                  <a:lnTo>
                    <a:pt x="38125" y="39854"/>
                  </a:lnTo>
                  <a:lnTo>
                    <a:pt x="40243" y="41386"/>
                  </a:lnTo>
                  <a:lnTo>
                    <a:pt x="43066" y="42407"/>
                  </a:lnTo>
                  <a:lnTo>
                    <a:pt x="46361" y="43088"/>
                  </a:lnTo>
                  <a:lnTo>
                    <a:pt x="49969" y="43542"/>
                  </a:lnTo>
                  <a:lnTo>
                    <a:pt x="53080" y="43845"/>
                  </a:lnTo>
                  <a:lnTo>
                    <a:pt x="55861" y="44047"/>
                  </a:lnTo>
                  <a:lnTo>
                    <a:pt x="58420" y="44181"/>
                  </a:lnTo>
                  <a:lnTo>
                    <a:pt x="63147" y="44330"/>
                  </a:lnTo>
                  <a:lnTo>
                    <a:pt x="74078" y="44434"/>
                  </a:lnTo>
                  <a:lnTo>
                    <a:pt x="94053" y="44450"/>
                  </a:lnTo>
                  <a:lnTo>
                    <a:pt x="95178" y="43744"/>
                  </a:lnTo>
                  <a:lnTo>
                    <a:pt x="96634" y="42568"/>
                  </a:lnTo>
                  <a:lnTo>
                    <a:pt x="98310" y="41079"/>
                  </a:lnTo>
                  <a:lnTo>
                    <a:pt x="100134" y="40086"/>
                  </a:lnTo>
                  <a:lnTo>
                    <a:pt x="102055" y="39424"/>
                  </a:lnTo>
                  <a:lnTo>
                    <a:pt x="108017" y="3810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SMARTInkAnnotation1393"/>
            <p:cNvSpPr/>
            <p:nvPr/>
          </p:nvSpPr>
          <p:spPr>
            <a:xfrm>
              <a:off x="1801675" y="2857500"/>
              <a:ext cx="69894" cy="146051"/>
            </a:xfrm>
            <a:custGeom>
              <a:avLst/>
              <a:gdLst/>
              <a:ahLst/>
              <a:cxnLst/>
              <a:rect l="0" t="0" r="0" b="0"/>
              <a:pathLst>
                <a:path w="69894" h="146051">
                  <a:moveTo>
                    <a:pt x="69893" y="0"/>
                  </a:moveTo>
                  <a:lnTo>
                    <a:pt x="66520" y="0"/>
                  </a:lnTo>
                  <a:lnTo>
                    <a:pt x="64821" y="706"/>
                  </a:lnTo>
                  <a:lnTo>
                    <a:pt x="62981" y="1881"/>
                  </a:lnTo>
                  <a:lnTo>
                    <a:pt x="58330" y="5467"/>
                  </a:lnTo>
                  <a:lnTo>
                    <a:pt x="57243" y="6467"/>
                  </a:lnTo>
                  <a:lnTo>
                    <a:pt x="54151" y="9460"/>
                  </a:lnTo>
                  <a:lnTo>
                    <a:pt x="52339" y="10540"/>
                  </a:lnTo>
                  <a:lnTo>
                    <a:pt x="50424" y="11260"/>
                  </a:lnTo>
                  <a:lnTo>
                    <a:pt x="48442" y="11740"/>
                  </a:lnTo>
                  <a:lnTo>
                    <a:pt x="47120" y="12766"/>
                  </a:lnTo>
                  <a:lnTo>
                    <a:pt x="46239" y="14155"/>
                  </a:lnTo>
                  <a:lnTo>
                    <a:pt x="45652" y="15786"/>
                  </a:lnTo>
                  <a:lnTo>
                    <a:pt x="44555" y="17580"/>
                  </a:lnTo>
                  <a:lnTo>
                    <a:pt x="43117" y="19481"/>
                  </a:lnTo>
                  <a:lnTo>
                    <a:pt x="41452" y="21454"/>
                  </a:lnTo>
                  <a:lnTo>
                    <a:pt x="40342" y="23475"/>
                  </a:lnTo>
                  <a:lnTo>
                    <a:pt x="39110" y="27602"/>
                  </a:lnTo>
                  <a:lnTo>
                    <a:pt x="38075" y="29690"/>
                  </a:lnTo>
                  <a:lnTo>
                    <a:pt x="36679" y="31788"/>
                  </a:lnTo>
                  <a:lnTo>
                    <a:pt x="35043" y="33892"/>
                  </a:lnTo>
                  <a:lnTo>
                    <a:pt x="33246" y="36000"/>
                  </a:lnTo>
                  <a:lnTo>
                    <a:pt x="31342" y="38112"/>
                  </a:lnTo>
                  <a:lnTo>
                    <a:pt x="29366" y="40224"/>
                  </a:lnTo>
                  <a:lnTo>
                    <a:pt x="28050" y="42338"/>
                  </a:lnTo>
                  <a:lnTo>
                    <a:pt x="26586" y="46569"/>
                  </a:lnTo>
                  <a:lnTo>
                    <a:pt x="25490" y="48685"/>
                  </a:lnTo>
                  <a:lnTo>
                    <a:pt x="24053" y="50801"/>
                  </a:lnTo>
                  <a:lnTo>
                    <a:pt x="22389" y="52918"/>
                  </a:lnTo>
                  <a:lnTo>
                    <a:pt x="20574" y="55739"/>
                  </a:lnTo>
                  <a:lnTo>
                    <a:pt x="18658" y="59032"/>
                  </a:lnTo>
                  <a:lnTo>
                    <a:pt x="16674" y="62638"/>
                  </a:lnTo>
                  <a:lnTo>
                    <a:pt x="15352" y="65748"/>
                  </a:lnTo>
                  <a:lnTo>
                    <a:pt x="14471" y="68526"/>
                  </a:lnTo>
                  <a:lnTo>
                    <a:pt x="13883" y="71084"/>
                  </a:lnTo>
                  <a:lnTo>
                    <a:pt x="12785" y="74201"/>
                  </a:lnTo>
                  <a:lnTo>
                    <a:pt x="11347" y="77689"/>
                  </a:lnTo>
                  <a:lnTo>
                    <a:pt x="9683" y="81426"/>
                  </a:lnTo>
                  <a:lnTo>
                    <a:pt x="8573" y="84623"/>
                  </a:lnTo>
                  <a:lnTo>
                    <a:pt x="7833" y="87460"/>
                  </a:lnTo>
                  <a:lnTo>
                    <a:pt x="7340" y="90057"/>
                  </a:lnTo>
                  <a:lnTo>
                    <a:pt x="7011" y="92494"/>
                  </a:lnTo>
                  <a:lnTo>
                    <a:pt x="6792" y="94823"/>
                  </a:lnTo>
                  <a:lnTo>
                    <a:pt x="6646" y="97082"/>
                  </a:lnTo>
                  <a:lnTo>
                    <a:pt x="5843" y="99999"/>
                  </a:lnTo>
                  <a:lnTo>
                    <a:pt x="4601" y="103355"/>
                  </a:lnTo>
                  <a:lnTo>
                    <a:pt x="3067" y="107003"/>
                  </a:lnTo>
                  <a:lnTo>
                    <a:pt x="2045" y="110141"/>
                  </a:lnTo>
                  <a:lnTo>
                    <a:pt x="1363" y="112938"/>
                  </a:lnTo>
                  <a:lnTo>
                    <a:pt x="909" y="115509"/>
                  </a:lnTo>
                  <a:lnTo>
                    <a:pt x="1312" y="117928"/>
                  </a:lnTo>
                  <a:lnTo>
                    <a:pt x="2286" y="120247"/>
                  </a:lnTo>
                  <a:lnTo>
                    <a:pt x="3642" y="122498"/>
                  </a:lnTo>
                  <a:lnTo>
                    <a:pt x="3840" y="124704"/>
                  </a:lnTo>
                  <a:lnTo>
                    <a:pt x="3266" y="126880"/>
                  </a:lnTo>
                  <a:lnTo>
                    <a:pt x="1451" y="131180"/>
                  </a:lnTo>
                  <a:lnTo>
                    <a:pt x="645" y="135443"/>
                  </a:lnTo>
                  <a:lnTo>
                    <a:pt x="287" y="139690"/>
                  </a:lnTo>
                  <a:lnTo>
                    <a:pt x="0" y="14605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SMARTInkAnnotation1394"/>
            <p:cNvSpPr/>
            <p:nvPr/>
          </p:nvSpPr>
          <p:spPr>
            <a:xfrm>
              <a:off x="1439499" y="3168660"/>
              <a:ext cx="113457" cy="171411"/>
            </a:xfrm>
            <a:custGeom>
              <a:avLst/>
              <a:gdLst/>
              <a:ahLst/>
              <a:cxnLst/>
              <a:rect l="0" t="0" r="0" b="0"/>
              <a:pathLst>
                <a:path w="113457" h="171411">
                  <a:moveTo>
                    <a:pt x="0" y="25390"/>
                  </a:moveTo>
                  <a:lnTo>
                    <a:pt x="0" y="46589"/>
                  </a:lnTo>
                  <a:lnTo>
                    <a:pt x="706" y="49401"/>
                  </a:lnTo>
                  <a:lnTo>
                    <a:pt x="1883" y="52686"/>
                  </a:lnTo>
                  <a:lnTo>
                    <a:pt x="3373" y="56287"/>
                  </a:lnTo>
                  <a:lnTo>
                    <a:pt x="4367" y="60099"/>
                  </a:lnTo>
                  <a:lnTo>
                    <a:pt x="5029" y="64052"/>
                  </a:lnTo>
                  <a:lnTo>
                    <a:pt x="5471" y="68098"/>
                  </a:lnTo>
                  <a:lnTo>
                    <a:pt x="5765" y="72206"/>
                  </a:lnTo>
                  <a:lnTo>
                    <a:pt x="5962" y="76356"/>
                  </a:lnTo>
                  <a:lnTo>
                    <a:pt x="6180" y="84731"/>
                  </a:lnTo>
                  <a:lnTo>
                    <a:pt x="6277" y="93156"/>
                  </a:lnTo>
                  <a:lnTo>
                    <a:pt x="7009" y="97379"/>
                  </a:lnTo>
                  <a:lnTo>
                    <a:pt x="8202" y="101604"/>
                  </a:lnTo>
                  <a:lnTo>
                    <a:pt x="9704" y="105833"/>
                  </a:lnTo>
                  <a:lnTo>
                    <a:pt x="10705" y="110063"/>
                  </a:lnTo>
                  <a:lnTo>
                    <a:pt x="11373" y="114294"/>
                  </a:lnTo>
                  <a:lnTo>
                    <a:pt x="11818" y="118526"/>
                  </a:lnTo>
                  <a:lnTo>
                    <a:pt x="12115" y="122758"/>
                  </a:lnTo>
                  <a:lnTo>
                    <a:pt x="12312" y="126992"/>
                  </a:lnTo>
                  <a:lnTo>
                    <a:pt x="12444" y="131224"/>
                  </a:lnTo>
                  <a:lnTo>
                    <a:pt x="13238" y="134752"/>
                  </a:lnTo>
                  <a:lnTo>
                    <a:pt x="14473" y="137809"/>
                  </a:lnTo>
                  <a:lnTo>
                    <a:pt x="16003" y="140553"/>
                  </a:lnTo>
                  <a:lnTo>
                    <a:pt x="17023" y="143793"/>
                  </a:lnTo>
                  <a:lnTo>
                    <a:pt x="17702" y="147364"/>
                  </a:lnTo>
                  <a:lnTo>
                    <a:pt x="18156" y="151156"/>
                  </a:lnTo>
                  <a:lnTo>
                    <a:pt x="18458" y="154389"/>
                  </a:lnTo>
                  <a:lnTo>
                    <a:pt x="18659" y="157251"/>
                  </a:lnTo>
                  <a:lnTo>
                    <a:pt x="18983" y="163542"/>
                  </a:lnTo>
                  <a:lnTo>
                    <a:pt x="19038" y="168002"/>
                  </a:lnTo>
                  <a:lnTo>
                    <a:pt x="19060" y="171138"/>
                  </a:lnTo>
                  <a:lnTo>
                    <a:pt x="19062" y="135058"/>
                  </a:lnTo>
                  <a:lnTo>
                    <a:pt x="18356" y="131664"/>
                  </a:lnTo>
                  <a:lnTo>
                    <a:pt x="17180" y="128695"/>
                  </a:lnTo>
                  <a:lnTo>
                    <a:pt x="15689" y="126010"/>
                  </a:lnTo>
                  <a:lnTo>
                    <a:pt x="14695" y="122809"/>
                  </a:lnTo>
                  <a:lnTo>
                    <a:pt x="14033" y="119264"/>
                  </a:lnTo>
                  <a:lnTo>
                    <a:pt x="13591" y="115489"/>
                  </a:lnTo>
                  <a:lnTo>
                    <a:pt x="12591" y="111561"/>
                  </a:lnTo>
                  <a:lnTo>
                    <a:pt x="11218" y="107532"/>
                  </a:lnTo>
                  <a:lnTo>
                    <a:pt x="9597" y="103435"/>
                  </a:lnTo>
                  <a:lnTo>
                    <a:pt x="8516" y="99997"/>
                  </a:lnTo>
                  <a:lnTo>
                    <a:pt x="7795" y="97000"/>
                  </a:lnTo>
                  <a:lnTo>
                    <a:pt x="7315" y="94297"/>
                  </a:lnTo>
                  <a:lnTo>
                    <a:pt x="6994" y="91084"/>
                  </a:lnTo>
                  <a:lnTo>
                    <a:pt x="6781" y="87530"/>
                  </a:lnTo>
                  <a:lnTo>
                    <a:pt x="6544" y="80524"/>
                  </a:lnTo>
                  <a:lnTo>
                    <a:pt x="6410" y="71908"/>
                  </a:lnTo>
                  <a:lnTo>
                    <a:pt x="6355" y="36941"/>
                  </a:lnTo>
                  <a:lnTo>
                    <a:pt x="7060" y="34502"/>
                  </a:lnTo>
                  <a:lnTo>
                    <a:pt x="9727" y="29910"/>
                  </a:lnTo>
                  <a:lnTo>
                    <a:pt x="13266" y="25517"/>
                  </a:lnTo>
                  <a:lnTo>
                    <a:pt x="15198" y="23358"/>
                  </a:lnTo>
                  <a:lnTo>
                    <a:pt x="19227" y="19078"/>
                  </a:lnTo>
                  <a:lnTo>
                    <a:pt x="27567" y="10581"/>
                  </a:lnTo>
                  <a:lnTo>
                    <a:pt x="28968" y="8462"/>
                  </a:lnTo>
                  <a:lnTo>
                    <a:pt x="30524" y="4226"/>
                  </a:lnTo>
                  <a:lnTo>
                    <a:pt x="31646" y="2814"/>
                  </a:lnTo>
                  <a:lnTo>
                    <a:pt x="33099" y="1872"/>
                  </a:lnTo>
                  <a:lnTo>
                    <a:pt x="36597" y="827"/>
                  </a:lnTo>
                  <a:lnTo>
                    <a:pt x="38518" y="548"/>
                  </a:lnTo>
                  <a:lnTo>
                    <a:pt x="40505" y="362"/>
                  </a:lnTo>
                  <a:lnTo>
                    <a:pt x="42535" y="238"/>
                  </a:lnTo>
                  <a:lnTo>
                    <a:pt x="46674" y="100"/>
                  </a:lnTo>
                  <a:lnTo>
                    <a:pt x="55083" y="12"/>
                  </a:lnTo>
                  <a:lnTo>
                    <a:pt x="59311" y="0"/>
                  </a:lnTo>
                  <a:lnTo>
                    <a:pt x="60720" y="702"/>
                  </a:lnTo>
                  <a:lnTo>
                    <a:pt x="61660" y="1876"/>
                  </a:lnTo>
                  <a:lnTo>
                    <a:pt x="62287" y="3364"/>
                  </a:lnTo>
                  <a:lnTo>
                    <a:pt x="64865" y="6899"/>
                  </a:lnTo>
                  <a:lnTo>
                    <a:pt x="66542" y="8829"/>
                  </a:lnTo>
                  <a:lnTo>
                    <a:pt x="67659" y="10822"/>
                  </a:lnTo>
                  <a:lnTo>
                    <a:pt x="68900" y="14917"/>
                  </a:lnTo>
                  <a:lnTo>
                    <a:pt x="69938" y="16291"/>
                  </a:lnTo>
                  <a:lnTo>
                    <a:pt x="71335" y="17208"/>
                  </a:lnTo>
                  <a:lnTo>
                    <a:pt x="72973" y="17818"/>
                  </a:lnTo>
                  <a:lnTo>
                    <a:pt x="74064" y="18931"/>
                  </a:lnTo>
                  <a:lnTo>
                    <a:pt x="74792" y="20378"/>
                  </a:lnTo>
                  <a:lnTo>
                    <a:pt x="75601" y="23868"/>
                  </a:lnTo>
                  <a:lnTo>
                    <a:pt x="75960" y="27771"/>
                  </a:lnTo>
                  <a:lnTo>
                    <a:pt x="76120" y="31857"/>
                  </a:lnTo>
                  <a:lnTo>
                    <a:pt x="76210" y="38125"/>
                  </a:lnTo>
                  <a:lnTo>
                    <a:pt x="76222" y="40230"/>
                  </a:lnTo>
                  <a:lnTo>
                    <a:pt x="75525" y="42339"/>
                  </a:lnTo>
                  <a:lnTo>
                    <a:pt x="72867" y="46563"/>
                  </a:lnTo>
                  <a:lnTo>
                    <a:pt x="71215" y="50793"/>
                  </a:lnTo>
                  <a:lnTo>
                    <a:pt x="70775" y="52909"/>
                  </a:lnTo>
                  <a:lnTo>
                    <a:pt x="68402" y="57141"/>
                  </a:lnTo>
                  <a:lnTo>
                    <a:pt x="64995" y="61374"/>
                  </a:lnTo>
                  <a:lnTo>
                    <a:pt x="63098" y="63490"/>
                  </a:lnTo>
                  <a:lnTo>
                    <a:pt x="58354" y="68586"/>
                  </a:lnTo>
                  <a:lnTo>
                    <a:pt x="57964" y="69709"/>
                  </a:lnTo>
                  <a:lnTo>
                    <a:pt x="57532" y="72839"/>
                  </a:lnTo>
                  <a:lnTo>
                    <a:pt x="56710" y="73956"/>
                  </a:lnTo>
                  <a:lnTo>
                    <a:pt x="55457" y="74701"/>
                  </a:lnTo>
                  <a:lnTo>
                    <a:pt x="53915" y="75197"/>
                  </a:lnTo>
                  <a:lnTo>
                    <a:pt x="52888" y="76233"/>
                  </a:lnTo>
                  <a:lnTo>
                    <a:pt x="52202" y="77630"/>
                  </a:lnTo>
                  <a:lnTo>
                    <a:pt x="51103" y="81570"/>
                  </a:lnTo>
                  <a:lnTo>
                    <a:pt x="50306" y="81893"/>
                  </a:lnTo>
                  <a:lnTo>
                    <a:pt x="47539" y="82253"/>
                  </a:lnTo>
                  <a:lnTo>
                    <a:pt x="45385" y="82455"/>
                  </a:lnTo>
                  <a:lnTo>
                    <a:pt x="45083" y="83189"/>
                  </a:lnTo>
                  <a:lnTo>
                    <a:pt x="44746" y="85886"/>
                  </a:lnTo>
                  <a:lnTo>
                    <a:pt x="45363" y="86887"/>
                  </a:lnTo>
                  <a:lnTo>
                    <a:pt x="46480" y="87554"/>
                  </a:lnTo>
                  <a:lnTo>
                    <a:pt x="49972" y="88626"/>
                  </a:lnTo>
                  <a:lnTo>
                    <a:pt x="52333" y="90654"/>
                  </a:lnTo>
                  <a:lnTo>
                    <a:pt x="53950" y="92183"/>
                  </a:lnTo>
                  <a:lnTo>
                    <a:pt x="55735" y="93201"/>
                  </a:lnTo>
                  <a:lnTo>
                    <a:pt x="57630" y="93881"/>
                  </a:lnTo>
                  <a:lnTo>
                    <a:pt x="59600" y="94334"/>
                  </a:lnTo>
                  <a:lnTo>
                    <a:pt x="61619" y="95341"/>
                  </a:lnTo>
                  <a:lnTo>
                    <a:pt x="63671" y="96719"/>
                  </a:lnTo>
                  <a:lnTo>
                    <a:pt x="65745" y="98343"/>
                  </a:lnTo>
                  <a:lnTo>
                    <a:pt x="67834" y="99425"/>
                  </a:lnTo>
                  <a:lnTo>
                    <a:pt x="69933" y="100147"/>
                  </a:lnTo>
                  <a:lnTo>
                    <a:pt x="72038" y="100628"/>
                  </a:lnTo>
                  <a:lnTo>
                    <a:pt x="74147" y="101654"/>
                  </a:lnTo>
                  <a:lnTo>
                    <a:pt x="76259" y="103044"/>
                  </a:lnTo>
                  <a:lnTo>
                    <a:pt x="78373" y="104676"/>
                  </a:lnTo>
                  <a:lnTo>
                    <a:pt x="80489" y="105763"/>
                  </a:lnTo>
                  <a:lnTo>
                    <a:pt x="82605" y="106489"/>
                  </a:lnTo>
                  <a:lnTo>
                    <a:pt x="84722" y="106973"/>
                  </a:lnTo>
                  <a:lnTo>
                    <a:pt x="86839" y="108000"/>
                  </a:lnTo>
                  <a:lnTo>
                    <a:pt x="88956" y="109391"/>
                  </a:lnTo>
                  <a:lnTo>
                    <a:pt x="91074" y="111024"/>
                  </a:lnTo>
                  <a:lnTo>
                    <a:pt x="93192" y="112113"/>
                  </a:lnTo>
                  <a:lnTo>
                    <a:pt x="95310" y="112839"/>
                  </a:lnTo>
                  <a:lnTo>
                    <a:pt x="97428" y="113322"/>
                  </a:lnTo>
                  <a:lnTo>
                    <a:pt x="99546" y="114350"/>
                  </a:lnTo>
                  <a:lnTo>
                    <a:pt x="101663" y="115741"/>
                  </a:lnTo>
                  <a:lnTo>
                    <a:pt x="106762" y="119672"/>
                  </a:lnTo>
                  <a:lnTo>
                    <a:pt x="107181" y="120700"/>
                  </a:lnTo>
                  <a:lnTo>
                    <a:pt x="107645" y="123724"/>
                  </a:lnTo>
                  <a:lnTo>
                    <a:pt x="108475" y="124813"/>
                  </a:lnTo>
                  <a:lnTo>
                    <a:pt x="109735" y="125539"/>
                  </a:lnTo>
                  <a:lnTo>
                    <a:pt x="111280" y="126022"/>
                  </a:lnTo>
                  <a:lnTo>
                    <a:pt x="112311" y="127050"/>
                  </a:lnTo>
                  <a:lnTo>
                    <a:pt x="112998" y="128441"/>
                  </a:lnTo>
                  <a:lnTo>
                    <a:pt x="113456" y="130074"/>
                  </a:lnTo>
                  <a:lnTo>
                    <a:pt x="113055" y="131868"/>
                  </a:lnTo>
                  <a:lnTo>
                    <a:pt x="110727" y="135743"/>
                  </a:lnTo>
                  <a:lnTo>
                    <a:pt x="109221" y="139817"/>
                  </a:lnTo>
                  <a:lnTo>
                    <a:pt x="108820" y="141892"/>
                  </a:lnTo>
                  <a:lnTo>
                    <a:pt x="106492" y="146078"/>
                  </a:lnTo>
                  <a:lnTo>
                    <a:pt x="104882" y="148182"/>
                  </a:lnTo>
                  <a:lnTo>
                    <a:pt x="103103" y="149585"/>
                  </a:lnTo>
                  <a:lnTo>
                    <a:pt x="101211" y="150520"/>
                  </a:lnTo>
                  <a:lnTo>
                    <a:pt x="99244" y="151143"/>
                  </a:lnTo>
                  <a:lnTo>
                    <a:pt x="97227" y="152264"/>
                  </a:lnTo>
                  <a:lnTo>
                    <a:pt x="95176" y="153717"/>
                  </a:lnTo>
                  <a:lnTo>
                    <a:pt x="93102" y="155391"/>
                  </a:lnTo>
                  <a:lnTo>
                    <a:pt x="91014" y="156507"/>
                  </a:lnTo>
                  <a:lnTo>
                    <a:pt x="88916" y="157252"/>
                  </a:lnTo>
                  <a:lnTo>
                    <a:pt x="86811" y="157748"/>
                  </a:lnTo>
                  <a:lnTo>
                    <a:pt x="85408" y="158784"/>
                  </a:lnTo>
                  <a:lnTo>
                    <a:pt x="84472" y="160180"/>
                  </a:lnTo>
                  <a:lnTo>
                    <a:pt x="83849" y="161817"/>
                  </a:lnTo>
                  <a:lnTo>
                    <a:pt x="81273" y="165517"/>
                  </a:lnTo>
                  <a:lnTo>
                    <a:pt x="79598" y="167491"/>
                  </a:lnTo>
                  <a:lnTo>
                    <a:pt x="77775" y="168808"/>
                  </a:lnTo>
                  <a:lnTo>
                    <a:pt x="75854" y="169685"/>
                  </a:lnTo>
                  <a:lnTo>
                    <a:pt x="73867" y="170270"/>
                  </a:lnTo>
                  <a:lnTo>
                    <a:pt x="71837" y="170660"/>
                  </a:lnTo>
                  <a:lnTo>
                    <a:pt x="69777" y="170920"/>
                  </a:lnTo>
                  <a:lnTo>
                    <a:pt x="67698" y="171094"/>
                  </a:lnTo>
                  <a:lnTo>
                    <a:pt x="65606" y="171209"/>
                  </a:lnTo>
                  <a:lnTo>
                    <a:pt x="61399" y="171337"/>
                  </a:lnTo>
                  <a:lnTo>
                    <a:pt x="55061" y="171410"/>
                  </a:lnTo>
                  <a:lnTo>
                    <a:pt x="52945" y="170714"/>
                  </a:lnTo>
                  <a:lnTo>
                    <a:pt x="50829" y="169545"/>
                  </a:lnTo>
                  <a:lnTo>
                    <a:pt x="45733" y="165970"/>
                  </a:lnTo>
                  <a:lnTo>
                    <a:pt x="43153" y="163600"/>
                  </a:lnTo>
                  <a:lnTo>
                    <a:pt x="41476" y="161980"/>
                  </a:lnTo>
                  <a:lnTo>
                    <a:pt x="40359" y="160194"/>
                  </a:lnTo>
                  <a:lnTo>
                    <a:pt x="39117" y="156329"/>
                  </a:lnTo>
                  <a:lnTo>
                    <a:pt x="39492" y="154310"/>
                  </a:lnTo>
                  <a:lnTo>
                    <a:pt x="40448" y="152259"/>
                  </a:lnTo>
                  <a:lnTo>
                    <a:pt x="44478" y="14604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SMARTInkAnnotation1395"/>
            <p:cNvSpPr/>
            <p:nvPr/>
          </p:nvSpPr>
          <p:spPr>
            <a:xfrm>
              <a:off x="1636472" y="3251200"/>
              <a:ext cx="18799" cy="88901"/>
            </a:xfrm>
            <a:custGeom>
              <a:avLst/>
              <a:gdLst/>
              <a:ahLst/>
              <a:cxnLst/>
              <a:rect l="0" t="0" r="0" b="0"/>
              <a:pathLst>
                <a:path w="18799" h="88901">
                  <a:moveTo>
                    <a:pt x="0" y="0"/>
                  </a:moveTo>
                  <a:lnTo>
                    <a:pt x="3373" y="3370"/>
                  </a:lnTo>
                  <a:lnTo>
                    <a:pt x="4366" y="5069"/>
                  </a:lnTo>
                  <a:lnTo>
                    <a:pt x="5029" y="6907"/>
                  </a:lnTo>
                  <a:lnTo>
                    <a:pt x="6092" y="11556"/>
                  </a:lnTo>
                  <a:lnTo>
                    <a:pt x="6885" y="12642"/>
                  </a:lnTo>
                  <a:lnTo>
                    <a:pt x="8120" y="14072"/>
                  </a:lnTo>
                  <a:lnTo>
                    <a:pt x="9650" y="15732"/>
                  </a:lnTo>
                  <a:lnTo>
                    <a:pt x="10669" y="17544"/>
                  </a:lnTo>
                  <a:lnTo>
                    <a:pt x="11348" y="19457"/>
                  </a:lnTo>
                  <a:lnTo>
                    <a:pt x="11802" y="21438"/>
                  </a:lnTo>
                  <a:lnTo>
                    <a:pt x="12104" y="23464"/>
                  </a:lnTo>
                  <a:lnTo>
                    <a:pt x="12305" y="25520"/>
                  </a:lnTo>
                  <a:lnTo>
                    <a:pt x="12439" y="27597"/>
                  </a:lnTo>
                  <a:lnTo>
                    <a:pt x="12529" y="29687"/>
                  </a:lnTo>
                  <a:lnTo>
                    <a:pt x="12628" y="33890"/>
                  </a:lnTo>
                  <a:lnTo>
                    <a:pt x="13361" y="35999"/>
                  </a:lnTo>
                  <a:lnTo>
                    <a:pt x="14555" y="38111"/>
                  </a:lnTo>
                  <a:lnTo>
                    <a:pt x="16057" y="40224"/>
                  </a:lnTo>
                  <a:lnTo>
                    <a:pt x="17059" y="43043"/>
                  </a:lnTo>
                  <a:lnTo>
                    <a:pt x="17727" y="46334"/>
                  </a:lnTo>
                  <a:lnTo>
                    <a:pt x="18172" y="49940"/>
                  </a:lnTo>
                  <a:lnTo>
                    <a:pt x="18468" y="53049"/>
                  </a:lnTo>
                  <a:lnTo>
                    <a:pt x="18666" y="55827"/>
                  </a:lnTo>
                  <a:lnTo>
                    <a:pt x="18798" y="58384"/>
                  </a:lnTo>
                  <a:lnTo>
                    <a:pt x="18180" y="60796"/>
                  </a:lnTo>
                  <a:lnTo>
                    <a:pt x="17062" y="63108"/>
                  </a:lnTo>
                  <a:lnTo>
                    <a:pt x="15611" y="65355"/>
                  </a:lnTo>
                  <a:lnTo>
                    <a:pt x="14643" y="67559"/>
                  </a:lnTo>
                  <a:lnTo>
                    <a:pt x="13998" y="69734"/>
                  </a:lnTo>
                  <a:lnTo>
                    <a:pt x="13568" y="71889"/>
                  </a:lnTo>
                  <a:lnTo>
                    <a:pt x="13281" y="74032"/>
                  </a:lnTo>
                  <a:lnTo>
                    <a:pt x="13090" y="76165"/>
                  </a:lnTo>
                  <a:lnTo>
                    <a:pt x="12962" y="78294"/>
                  </a:lnTo>
                  <a:lnTo>
                    <a:pt x="12821" y="82539"/>
                  </a:lnTo>
                  <a:lnTo>
                    <a:pt x="12708" y="8890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SMARTInkAnnotation1396"/>
            <p:cNvSpPr/>
            <p:nvPr/>
          </p:nvSpPr>
          <p:spPr>
            <a:xfrm>
              <a:off x="1757197" y="3238500"/>
              <a:ext cx="1" cy="120651"/>
            </a:xfrm>
            <a:custGeom>
              <a:avLst/>
              <a:gdLst/>
              <a:ahLst/>
              <a:cxnLst/>
              <a:rect l="0" t="0" r="0" b="0"/>
              <a:pathLst>
                <a:path w="1" h="120651">
                  <a:moveTo>
                    <a:pt x="0" y="0"/>
                  </a:moveTo>
                  <a:lnTo>
                    <a:pt x="0" y="12065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SMARTInkAnnotation1397"/>
            <p:cNvSpPr/>
            <p:nvPr/>
          </p:nvSpPr>
          <p:spPr>
            <a:xfrm>
              <a:off x="1903338" y="3232150"/>
              <a:ext cx="6355" cy="139701"/>
            </a:xfrm>
            <a:custGeom>
              <a:avLst/>
              <a:gdLst/>
              <a:ahLst/>
              <a:cxnLst/>
              <a:rect l="0" t="0" r="0" b="0"/>
              <a:pathLst>
                <a:path w="6355" h="139701">
                  <a:moveTo>
                    <a:pt x="0" y="0"/>
                  </a:moveTo>
                  <a:lnTo>
                    <a:pt x="0" y="3371"/>
                  </a:lnTo>
                  <a:lnTo>
                    <a:pt x="706" y="4364"/>
                  </a:lnTo>
                  <a:lnTo>
                    <a:pt x="1883" y="5026"/>
                  </a:lnTo>
                  <a:lnTo>
                    <a:pt x="3373" y="5467"/>
                  </a:lnTo>
                  <a:lnTo>
                    <a:pt x="4367" y="6467"/>
                  </a:lnTo>
                  <a:lnTo>
                    <a:pt x="5029" y="7839"/>
                  </a:lnTo>
                  <a:lnTo>
                    <a:pt x="5471" y="9460"/>
                  </a:lnTo>
                  <a:lnTo>
                    <a:pt x="5765" y="11245"/>
                  </a:lnTo>
                  <a:lnTo>
                    <a:pt x="5962" y="13141"/>
                  </a:lnTo>
                  <a:lnTo>
                    <a:pt x="6277" y="17883"/>
                  </a:lnTo>
                  <a:lnTo>
                    <a:pt x="6331" y="22075"/>
                  </a:lnTo>
                  <a:lnTo>
                    <a:pt x="6354" y="109154"/>
                  </a:lnTo>
                  <a:lnTo>
                    <a:pt x="5648" y="111575"/>
                  </a:lnTo>
                  <a:lnTo>
                    <a:pt x="4472" y="113894"/>
                  </a:lnTo>
                  <a:lnTo>
                    <a:pt x="2981" y="116146"/>
                  </a:lnTo>
                  <a:lnTo>
                    <a:pt x="1987" y="118353"/>
                  </a:lnTo>
                  <a:lnTo>
                    <a:pt x="1325" y="120529"/>
                  </a:lnTo>
                  <a:lnTo>
                    <a:pt x="883" y="122687"/>
                  </a:lnTo>
                  <a:lnTo>
                    <a:pt x="1295" y="124124"/>
                  </a:lnTo>
                  <a:lnTo>
                    <a:pt x="2276" y="125082"/>
                  </a:lnTo>
                  <a:lnTo>
                    <a:pt x="3635" y="125722"/>
                  </a:lnTo>
                  <a:lnTo>
                    <a:pt x="3835" y="126853"/>
                  </a:lnTo>
                  <a:lnTo>
                    <a:pt x="3263" y="128313"/>
                  </a:lnTo>
                  <a:lnTo>
                    <a:pt x="2175" y="129992"/>
                  </a:lnTo>
                  <a:lnTo>
                    <a:pt x="1450" y="131817"/>
                  </a:lnTo>
                  <a:lnTo>
                    <a:pt x="966" y="133739"/>
                  </a:lnTo>
                  <a:lnTo>
                    <a:pt x="0" y="13970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SMARTInkAnnotation1398"/>
            <p:cNvSpPr/>
            <p:nvPr/>
          </p:nvSpPr>
          <p:spPr>
            <a:xfrm>
              <a:off x="1725712" y="3219450"/>
              <a:ext cx="196689" cy="57151"/>
            </a:xfrm>
            <a:custGeom>
              <a:avLst/>
              <a:gdLst/>
              <a:ahLst/>
              <a:cxnLst/>
              <a:rect l="0" t="0" r="0" b="0"/>
              <a:pathLst>
                <a:path w="196689" h="57151">
                  <a:moveTo>
                    <a:pt x="12423" y="57150"/>
                  </a:moveTo>
                  <a:lnTo>
                    <a:pt x="0" y="57150"/>
                  </a:lnTo>
                  <a:lnTo>
                    <a:pt x="14659" y="57150"/>
                  </a:lnTo>
                  <a:lnTo>
                    <a:pt x="17443" y="56444"/>
                  </a:lnTo>
                  <a:lnTo>
                    <a:pt x="20712" y="55268"/>
                  </a:lnTo>
                  <a:lnTo>
                    <a:pt x="24303" y="53779"/>
                  </a:lnTo>
                  <a:lnTo>
                    <a:pt x="27403" y="52080"/>
                  </a:lnTo>
                  <a:lnTo>
                    <a:pt x="30176" y="50243"/>
                  </a:lnTo>
                  <a:lnTo>
                    <a:pt x="32730" y="48311"/>
                  </a:lnTo>
                  <a:lnTo>
                    <a:pt x="36551" y="46319"/>
                  </a:lnTo>
                  <a:lnTo>
                    <a:pt x="41216" y="44285"/>
                  </a:lnTo>
                  <a:lnTo>
                    <a:pt x="46445" y="42223"/>
                  </a:lnTo>
                  <a:lnTo>
                    <a:pt x="52048" y="40849"/>
                  </a:lnTo>
                  <a:lnTo>
                    <a:pt x="57901" y="39932"/>
                  </a:lnTo>
                  <a:lnTo>
                    <a:pt x="63922" y="39321"/>
                  </a:lnTo>
                  <a:lnTo>
                    <a:pt x="70054" y="38209"/>
                  </a:lnTo>
                  <a:lnTo>
                    <a:pt x="76259" y="36761"/>
                  </a:lnTo>
                  <a:lnTo>
                    <a:pt x="82514" y="35091"/>
                  </a:lnTo>
                  <a:lnTo>
                    <a:pt x="95113" y="31353"/>
                  </a:lnTo>
                  <a:lnTo>
                    <a:pt x="120458" y="23205"/>
                  </a:lnTo>
                  <a:lnTo>
                    <a:pt x="127512" y="21114"/>
                  </a:lnTo>
                  <a:lnTo>
                    <a:pt x="150226" y="14801"/>
                  </a:lnTo>
                  <a:lnTo>
                    <a:pt x="164037" y="10576"/>
                  </a:lnTo>
                  <a:lnTo>
                    <a:pt x="196688" y="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SMARTInkAnnotation1399"/>
            <p:cNvSpPr/>
            <p:nvPr/>
          </p:nvSpPr>
          <p:spPr>
            <a:xfrm>
              <a:off x="2005288" y="3238525"/>
              <a:ext cx="88655" cy="101473"/>
            </a:xfrm>
            <a:custGeom>
              <a:avLst/>
              <a:gdLst/>
              <a:ahLst/>
              <a:cxnLst/>
              <a:rect l="0" t="0" r="0" b="0"/>
              <a:pathLst>
                <a:path w="88655" h="101473">
                  <a:moveTo>
                    <a:pt x="18775" y="76175"/>
                  </a:moveTo>
                  <a:lnTo>
                    <a:pt x="22148" y="76175"/>
                  </a:lnTo>
                  <a:lnTo>
                    <a:pt x="23142" y="75469"/>
                  </a:lnTo>
                  <a:lnTo>
                    <a:pt x="23804" y="74294"/>
                  </a:lnTo>
                  <a:lnTo>
                    <a:pt x="24246" y="72804"/>
                  </a:lnTo>
                  <a:lnTo>
                    <a:pt x="25246" y="71811"/>
                  </a:lnTo>
                  <a:lnTo>
                    <a:pt x="26620" y="71149"/>
                  </a:lnTo>
                  <a:lnTo>
                    <a:pt x="30522" y="70087"/>
                  </a:lnTo>
                  <a:lnTo>
                    <a:pt x="32939" y="69941"/>
                  </a:lnTo>
                  <a:lnTo>
                    <a:pt x="36869" y="69848"/>
                  </a:lnTo>
                  <a:lnTo>
                    <a:pt x="39290" y="67954"/>
                  </a:lnTo>
                  <a:lnTo>
                    <a:pt x="40924" y="66461"/>
                  </a:lnTo>
                  <a:lnTo>
                    <a:pt x="42719" y="65466"/>
                  </a:lnTo>
                  <a:lnTo>
                    <a:pt x="44621" y="64802"/>
                  </a:lnTo>
                  <a:lnTo>
                    <a:pt x="46596" y="64359"/>
                  </a:lnTo>
                  <a:lnTo>
                    <a:pt x="48618" y="63359"/>
                  </a:lnTo>
                  <a:lnTo>
                    <a:pt x="50673" y="61987"/>
                  </a:lnTo>
                  <a:lnTo>
                    <a:pt x="52748" y="60366"/>
                  </a:lnTo>
                  <a:lnTo>
                    <a:pt x="54838" y="58580"/>
                  </a:lnTo>
                  <a:lnTo>
                    <a:pt x="56937" y="56684"/>
                  </a:lnTo>
                  <a:lnTo>
                    <a:pt x="61152" y="52696"/>
                  </a:lnTo>
                  <a:lnTo>
                    <a:pt x="65378" y="48571"/>
                  </a:lnTo>
                  <a:lnTo>
                    <a:pt x="67494" y="47189"/>
                  </a:lnTo>
                  <a:lnTo>
                    <a:pt x="69610" y="46268"/>
                  </a:lnTo>
                  <a:lnTo>
                    <a:pt x="71727" y="45653"/>
                  </a:lnTo>
                  <a:lnTo>
                    <a:pt x="73138" y="44538"/>
                  </a:lnTo>
                  <a:lnTo>
                    <a:pt x="74079" y="43090"/>
                  </a:lnTo>
                  <a:lnTo>
                    <a:pt x="74706" y="41418"/>
                  </a:lnTo>
                  <a:lnTo>
                    <a:pt x="76537" y="39598"/>
                  </a:lnTo>
                  <a:lnTo>
                    <a:pt x="79168" y="37680"/>
                  </a:lnTo>
                  <a:lnTo>
                    <a:pt x="82335" y="35695"/>
                  </a:lnTo>
                  <a:lnTo>
                    <a:pt x="84446" y="33666"/>
                  </a:lnTo>
                  <a:lnTo>
                    <a:pt x="85853" y="31608"/>
                  </a:lnTo>
                  <a:lnTo>
                    <a:pt x="86792" y="29530"/>
                  </a:lnTo>
                  <a:lnTo>
                    <a:pt x="87418" y="27440"/>
                  </a:lnTo>
                  <a:lnTo>
                    <a:pt x="87834" y="25340"/>
                  </a:lnTo>
                  <a:lnTo>
                    <a:pt x="88504" y="20272"/>
                  </a:lnTo>
                  <a:lnTo>
                    <a:pt x="88596" y="17698"/>
                  </a:lnTo>
                  <a:lnTo>
                    <a:pt x="88654" y="13667"/>
                  </a:lnTo>
                  <a:lnTo>
                    <a:pt x="86780" y="11234"/>
                  </a:lnTo>
                  <a:lnTo>
                    <a:pt x="85291" y="9598"/>
                  </a:lnTo>
                  <a:lnTo>
                    <a:pt x="83593" y="8507"/>
                  </a:lnTo>
                  <a:lnTo>
                    <a:pt x="81755" y="7780"/>
                  </a:lnTo>
                  <a:lnTo>
                    <a:pt x="79823" y="7295"/>
                  </a:lnTo>
                  <a:lnTo>
                    <a:pt x="77830" y="6266"/>
                  </a:lnTo>
                  <a:lnTo>
                    <a:pt x="75795" y="4875"/>
                  </a:lnTo>
                  <a:lnTo>
                    <a:pt x="73733" y="3241"/>
                  </a:lnTo>
                  <a:lnTo>
                    <a:pt x="71651" y="2152"/>
                  </a:lnTo>
                  <a:lnTo>
                    <a:pt x="69557" y="1427"/>
                  </a:lnTo>
                  <a:lnTo>
                    <a:pt x="67456" y="943"/>
                  </a:lnTo>
                  <a:lnTo>
                    <a:pt x="65349" y="620"/>
                  </a:lnTo>
                  <a:lnTo>
                    <a:pt x="63239" y="405"/>
                  </a:lnTo>
                  <a:lnTo>
                    <a:pt x="61125" y="262"/>
                  </a:lnTo>
                  <a:lnTo>
                    <a:pt x="59011" y="166"/>
                  </a:lnTo>
                  <a:lnTo>
                    <a:pt x="54778" y="60"/>
                  </a:lnTo>
                  <a:lnTo>
                    <a:pt x="48426" y="0"/>
                  </a:lnTo>
                  <a:lnTo>
                    <a:pt x="46308" y="697"/>
                  </a:lnTo>
                  <a:lnTo>
                    <a:pt x="44190" y="1868"/>
                  </a:lnTo>
                  <a:lnTo>
                    <a:pt x="42073" y="3353"/>
                  </a:lnTo>
                  <a:lnTo>
                    <a:pt x="39955" y="4344"/>
                  </a:lnTo>
                  <a:lnTo>
                    <a:pt x="37837" y="5005"/>
                  </a:lnTo>
                  <a:lnTo>
                    <a:pt x="35719" y="5444"/>
                  </a:lnTo>
                  <a:lnTo>
                    <a:pt x="33601" y="6443"/>
                  </a:lnTo>
                  <a:lnTo>
                    <a:pt x="31483" y="7815"/>
                  </a:lnTo>
                  <a:lnTo>
                    <a:pt x="29365" y="9435"/>
                  </a:lnTo>
                  <a:lnTo>
                    <a:pt x="27247" y="11220"/>
                  </a:lnTo>
                  <a:lnTo>
                    <a:pt x="25129" y="13117"/>
                  </a:lnTo>
                  <a:lnTo>
                    <a:pt x="23011" y="15086"/>
                  </a:lnTo>
                  <a:lnTo>
                    <a:pt x="21599" y="17105"/>
                  </a:lnTo>
                  <a:lnTo>
                    <a:pt x="20658" y="19156"/>
                  </a:lnTo>
                  <a:lnTo>
                    <a:pt x="20030" y="21229"/>
                  </a:lnTo>
                  <a:lnTo>
                    <a:pt x="18906" y="23317"/>
                  </a:lnTo>
                  <a:lnTo>
                    <a:pt x="17450" y="25413"/>
                  </a:lnTo>
                  <a:lnTo>
                    <a:pt x="15774" y="27518"/>
                  </a:lnTo>
                  <a:lnTo>
                    <a:pt x="14657" y="29626"/>
                  </a:lnTo>
                  <a:lnTo>
                    <a:pt x="13911" y="31736"/>
                  </a:lnTo>
                  <a:lnTo>
                    <a:pt x="13415" y="33849"/>
                  </a:lnTo>
                  <a:lnTo>
                    <a:pt x="12377" y="35964"/>
                  </a:lnTo>
                  <a:lnTo>
                    <a:pt x="10980" y="38078"/>
                  </a:lnTo>
                  <a:lnTo>
                    <a:pt x="9343" y="40194"/>
                  </a:lnTo>
                  <a:lnTo>
                    <a:pt x="8251" y="42310"/>
                  </a:lnTo>
                  <a:lnTo>
                    <a:pt x="7523" y="44426"/>
                  </a:lnTo>
                  <a:lnTo>
                    <a:pt x="7038" y="46542"/>
                  </a:lnTo>
                  <a:lnTo>
                    <a:pt x="6008" y="48659"/>
                  </a:lnTo>
                  <a:lnTo>
                    <a:pt x="4616" y="50775"/>
                  </a:lnTo>
                  <a:lnTo>
                    <a:pt x="2982" y="52892"/>
                  </a:lnTo>
                  <a:lnTo>
                    <a:pt x="1892" y="55008"/>
                  </a:lnTo>
                  <a:lnTo>
                    <a:pt x="1166" y="57125"/>
                  </a:lnTo>
                  <a:lnTo>
                    <a:pt x="682" y="59242"/>
                  </a:lnTo>
                  <a:lnTo>
                    <a:pt x="359" y="61358"/>
                  </a:lnTo>
                  <a:lnTo>
                    <a:pt x="144" y="63475"/>
                  </a:lnTo>
                  <a:lnTo>
                    <a:pt x="0" y="65592"/>
                  </a:lnTo>
                  <a:lnTo>
                    <a:pt x="611" y="67708"/>
                  </a:lnTo>
                  <a:lnTo>
                    <a:pt x="1723" y="69825"/>
                  </a:lnTo>
                  <a:lnTo>
                    <a:pt x="3171" y="71942"/>
                  </a:lnTo>
                  <a:lnTo>
                    <a:pt x="4137" y="74058"/>
                  </a:lnTo>
                  <a:lnTo>
                    <a:pt x="4780" y="76175"/>
                  </a:lnTo>
                  <a:lnTo>
                    <a:pt x="5209" y="78291"/>
                  </a:lnTo>
                  <a:lnTo>
                    <a:pt x="6201" y="79703"/>
                  </a:lnTo>
                  <a:lnTo>
                    <a:pt x="7569" y="80644"/>
                  </a:lnTo>
                  <a:lnTo>
                    <a:pt x="9186" y="81271"/>
                  </a:lnTo>
                  <a:lnTo>
                    <a:pt x="10264" y="82394"/>
                  </a:lnTo>
                  <a:lnTo>
                    <a:pt x="10983" y="83849"/>
                  </a:lnTo>
                  <a:lnTo>
                    <a:pt x="11463" y="85524"/>
                  </a:lnTo>
                  <a:lnTo>
                    <a:pt x="12488" y="86641"/>
                  </a:lnTo>
                  <a:lnTo>
                    <a:pt x="13878" y="87386"/>
                  </a:lnTo>
                  <a:lnTo>
                    <a:pt x="15510" y="87882"/>
                  </a:lnTo>
                  <a:lnTo>
                    <a:pt x="17305" y="88919"/>
                  </a:lnTo>
                  <a:lnTo>
                    <a:pt x="19207" y="90315"/>
                  </a:lnTo>
                  <a:lnTo>
                    <a:pt x="21181" y="91952"/>
                  </a:lnTo>
                  <a:lnTo>
                    <a:pt x="23203" y="93748"/>
                  </a:lnTo>
                  <a:lnTo>
                    <a:pt x="27332" y="97626"/>
                  </a:lnTo>
                  <a:lnTo>
                    <a:pt x="30128" y="98943"/>
                  </a:lnTo>
                  <a:lnTo>
                    <a:pt x="33403" y="99820"/>
                  </a:lnTo>
                  <a:lnTo>
                    <a:pt x="36999" y="100405"/>
                  </a:lnTo>
                  <a:lnTo>
                    <a:pt x="40102" y="100795"/>
                  </a:lnTo>
                  <a:lnTo>
                    <a:pt x="42877" y="101055"/>
                  </a:lnTo>
                  <a:lnTo>
                    <a:pt x="45433" y="101229"/>
                  </a:lnTo>
                  <a:lnTo>
                    <a:pt x="48549" y="101344"/>
                  </a:lnTo>
                  <a:lnTo>
                    <a:pt x="55777" y="101472"/>
                  </a:lnTo>
                  <a:lnTo>
                    <a:pt x="59681" y="100801"/>
                  </a:lnTo>
                  <a:lnTo>
                    <a:pt x="63695" y="99648"/>
                  </a:lnTo>
                  <a:lnTo>
                    <a:pt x="75961" y="95225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SMARTInkAnnotation1400"/>
            <p:cNvSpPr/>
            <p:nvPr/>
          </p:nvSpPr>
          <p:spPr>
            <a:xfrm>
              <a:off x="2163875" y="3213102"/>
              <a:ext cx="165179" cy="149651"/>
            </a:xfrm>
            <a:custGeom>
              <a:avLst/>
              <a:gdLst/>
              <a:ahLst/>
              <a:cxnLst/>
              <a:rect l="0" t="0" r="0" b="0"/>
              <a:pathLst>
                <a:path w="165179" h="149651">
                  <a:moveTo>
                    <a:pt x="50807" y="101598"/>
                  </a:moveTo>
                  <a:lnTo>
                    <a:pt x="50807" y="117330"/>
                  </a:lnTo>
                  <a:lnTo>
                    <a:pt x="49395" y="119142"/>
                  </a:lnTo>
                  <a:lnTo>
                    <a:pt x="47041" y="121055"/>
                  </a:lnTo>
                  <a:lnTo>
                    <a:pt x="38119" y="126984"/>
                  </a:lnTo>
                  <a:lnTo>
                    <a:pt x="38113" y="126989"/>
                  </a:lnTo>
                  <a:lnTo>
                    <a:pt x="38100" y="121530"/>
                  </a:lnTo>
                  <a:lnTo>
                    <a:pt x="34726" y="117538"/>
                  </a:lnTo>
                  <a:lnTo>
                    <a:pt x="33733" y="115753"/>
                  </a:lnTo>
                  <a:lnTo>
                    <a:pt x="32629" y="111888"/>
                  </a:lnTo>
                  <a:lnTo>
                    <a:pt x="30255" y="107817"/>
                  </a:lnTo>
                  <a:lnTo>
                    <a:pt x="28634" y="105744"/>
                  </a:lnTo>
                  <a:lnTo>
                    <a:pt x="27553" y="102951"/>
                  </a:lnTo>
                  <a:lnTo>
                    <a:pt x="26832" y="99678"/>
                  </a:lnTo>
                  <a:lnTo>
                    <a:pt x="26352" y="96084"/>
                  </a:lnTo>
                  <a:lnTo>
                    <a:pt x="26032" y="92983"/>
                  </a:lnTo>
                  <a:lnTo>
                    <a:pt x="25818" y="90211"/>
                  </a:lnTo>
                  <a:lnTo>
                    <a:pt x="25676" y="87656"/>
                  </a:lnTo>
                  <a:lnTo>
                    <a:pt x="24875" y="84542"/>
                  </a:lnTo>
                  <a:lnTo>
                    <a:pt x="23635" y="81055"/>
                  </a:lnTo>
                  <a:lnTo>
                    <a:pt x="22102" y="77320"/>
                  </a:lnTo>
                  <a:lnTo>
                    <a:pt x="21081" y="74124"/>
                  </a:lnTo>
                  <a:lnTo>
                    <a:pt x="20399" y="71287"/>
                  </a:lnTo>
                  <a:lnTo>
                    <a:pt x="19945" y="68691"/>
                  </a:lnTo>
                  <a:lnTo>
                    <a:pt x="18937" y="65549"/>
                  </a:lnTo>
                  <a:lnTo>
                    <a:pt x="17558" y="62043"/>
                  </a:lnTo>
                  <a:lnTo>
                    <a:pt x="15933" y="58295"/>
                  </a:lnTo>
                  <a:lnTo>
                    <a:pt x="14850" y="55090"/>
                  </a:lnTo>
                  <a:lnTo>
                    <a:pt x="14127" y="52248"/>
                  </a:lnTo>
                  <a:lnTo>
                    <a:pt x="13646" y="49648"/>
                  </a:lnTo>
                  <a:lnTo>
                    <a:pt x="12619" y="47209"/>
                  </a:lnTo>
                  <a:lnTo>
                    <a:pt x="9595" y="42618"/>
                  </a:lnTo>
                  <a:lnTo>
                    <a:pt x="8507" y="39700"/>
                  </a:lnTo>
                  <a:lnTo>
                    <a:pt x="7781" y="36344"/>
                  </a:lnTo>
                  <a:lnTo>
                    <a:pt x="7297" y="32695"/>
                  </a:lnTo>
                  <a:lnTo>
                    <a:pt x="6269" y="29557"/>
                  </a:lnTo>
                  <a:lnTo>
                    <a:pt x="4876" y="26760"/>
                  </a:lnTo>
                  <a:lnTo>
                    <a:pt x="943" y="20571"/>
                  </a:lnTo>
                  <a:lnTo>
                    <a:pt x="405" y="17844"/>
                  </a:lnTo>
                  <a:lnTo>
                    <a:pt x="166" y="14279"/>
                  </a:lnTo>
                  <a:lnTo>
                    <a:pt x="0" y="7532"/>
                  </a:lnTo>
                  <a:lnTo>
                    <a:pt x="1869" y="4993"/>
                  </a:lnTo>
                  <a:lnTo>
                    <a:pt x="5449" y="985"/>
                  </a:lnTo>
                  <a:lnTo>
                    <a:pt x="6448" y="656"/>
                  </a:lnTo>
                  <a:lnTo>
                    <a:pt x="11242" y="128"/>
                  </a:lnTo>
                  <a:lnTo>
                    <a:pt x="15772" y="24"/>
                  </a:lnTo>
                  <a:lnTo>
                    <a:pt x="24221" y="0"/>
                  </a:lnTo>
                  <a:lnTo>
                    <a:pt x="26754" y="1880"/>
                  </a:lnTo>
                  <a:lnTo>
                    <a:pt x="28418" y="3370"/>
                  </a:lnTo>
                  <a:lnTo>
                    <a:pt x="30233" y="4362"/>
                  </a:lnTo>
                  <a:lnTo>
                    <a:pt x="34132" y="5465"/>
                  </a:lnTo>
                  <a:lnTo>
                    <a:pt x="38219" y="7837"/>
                  </a:lnTo>
                  <a:lnTo>
                    <a:pt x="40297" y="9457"/>
                  </a:lnTo>
                  <a:lnTo>
                    <a:pt x="44489" y="11258"/>
                  </a:lnTo>
                  <a:lnTo>
                    <a:pt x="46595" y="11738"/>
                  </a:lnTo>
                  <a:lnTo>
                    <a:pt x="50818" y="14153"/>
                  </a:lnTo>
                  <a:lnTo>
                    <a:pt x="55908" y="18081"/>
                  </a:lnTo>
                  <a:lnTo>
                    <a:pt x="60163" y="22133"/>
                  </a:lnTo>
                  <a:lnTo>
                    <a:pt x="61280" y="23927"/>
                  </a:lnTo>
                  <a:lnTo>
                    <a:pt x="62522" y="27802"/>
                  </a:lnTo>
                  <a:lnTo>
                    <a:pt x="64956" y="31876"/>
                  </a:lnTo>
                  <a:lnTo>
                    <a:pt x="68898" y="36869"/>
                  </a:lnTo>
                  <a:lnTo>
                    <a:pt x="69438" y="39433"/>
                  </a:lnTo>
                  <a:lnTo>
                    <a:pt x="69677" y="42925"/>
                  </a:lnTo>
                  <a:lnTo>
                    <a:pt x="69783" y="46828"/>
                  </a:lnTo>
                  <a:lnTo>
                    <a:pt x="69868" y="66499"/>
                  </a:lnTo>
                  <a:lnTo>
                    <a:pt x="69162" y="68321"/>
                  </a:lnTo>
                  <a:lnTo>
                    <a:pt x="66496" y="72227"/>
                  </a:lnTo>
                  <a:lnTo>
                    <a:pt x="64398" y="75021"/>
                  </a:lnTo>
                  <a:lnTo>
                    <a:pt x="63398" y="75414"/>
                  </a:lnTo>
                  <a:lnTo>
                    <a:pt x="60404" y="75849"/>
                  </a:lnTo>
                  <a:lnTo>
                    <a:pt x="58616" y="76671"/>
                  </a:lnTo>
                  <a:lnTo>
                    <a:pt x="54748" y="79466"/>
                  </a:lnTo>
                  <a:lnTo>
                    <a:pt x="52728" y="80493"/>
                  </a:lnTo>
                  <a:lnTo>
                    <a:pt x="48602" y="81635"/>
                  </a:lnTo>
                  <a:lnTo>
                    <a:pt x="45682" y="82277"/>
                  </a:lnTo>
                  <a:lnTo>
                    <a:pt x="41444" y="85839"/>
                  </a:lnTo>
                  <a:lnTo>
                    <a:pt x="39623" y="86859"/>
                  </a:lnTo>
                  <a:lnTo>
                    <a:pt x="35717" y="87991"/>
                  </a:lnTo>
                  <a:lnTo>
                    <a:pt x="31824" y="88719"/>
                  </a:lnTo>
                  <a:lnTo>
                    <a:pt x="26871" y="88863"/>
                  </a:lnTo>
                  <a:lnTo>
                    <a:pt x="25478" y="88896"/>
                  </a:lnTo>
                  <a:lnTo>
                    <a:pt x="25408" y="93262"/>
                  </a:lnTo>
                  <a:lnTo>
                    <a:pt x="25393" y="94986"/>
                  </a:lnTo>
                  <a:lnTo>
                    <a:pt x="28765" y="95171"/>
                  </a:lnTo>
                  <a:lnTo>
                    <a:pt x="29759" y="95902"/>
                  </a:lnTo>
                  <a:lnTo>
                    <a:pt x="30421" y="97095"/>
                  </a:lnTo>
                  <a:lnTo>
                    <a:pt x="30862" y="98596"/>
                  </a:lnTo>
                  <a:lnTo>
                    <a:pt x="33235" y="102145"/>
                  </a:lnTo>
                  <a:lnTo>
                    <a:pt x="34856" y="104080"/>
                  </a:lnTo>
                  <a:lnTo>
                    <a:pt x="36644" y="105369"/>
                  </a:lnTo>
                  <a:lnTo>
                    <a:pt x="40511" y="106802"/>
                  </a:lnTo>
                  <a:lnTo>
                    <a:pt x="44584" y="109320"/>
                  </a:lnTo>
                  <a:lnTo>
                    <a:pt x="46659" y="110980"/>
                  </a:lnTo>
                  <a:lnTo>
                    <a:pt x="48747" y="112086"/>
                  </a:lnTo>
                  <a:lnTo>
                    <a:pt x="52951" y="113315"/>
                  </a:lnTo>
                  <a:lnTo>
                    <a:pt x="57172" y="115742"/>
                  </a:lnTo>
                  <a:lnTo>
                    <a:pt x="61402" y="119174"/>
                  </a:lnTo>
                  <a:lnTo>
                    <a:pt x="65635" y="123050"/>
                  </a:lnTo>
                  <a:lnTo>
                    <a:pt x="68459" y="125071"/>
                  </a:lnTo>
                  <a:lnTo>
                    <a:pt x="71752" y="127125"/>
                  </a:lnTo>
                  <a:lnTo>
                    <a:pt x="75361" y="129199"/>
                  </a:lnTo>
                  <a:lnTo>
                    <a:pt x="78472" y="130583"/>
                  </a:lnTo>
                  <a:lnTo>
                    <a:pt x="81252" y="131504"/>
                  </a:lnTo>
                  <a:lnTo>
                    <a:pt x="83812" y="132119"/>
                  </a:lnTo>
                  <a:lnTo>
                    <a:pt x="86930" y="132529"/>
                  </a:lnTo>
                  <a:lnTo>
                    <a:pt x="90421" y="132802"/>
                  </a:lnTo>
                  <a:lnTo>
                    <a:pt x="94160" y="132984"/>
                  </a:lnTo>
                  <a:lnTo>
                    <a:pt x="97359" y="133811"/>
                  </a:lnTo>
                  <a:lnTo>
                    <a:pt x="100198" y="135068"/>
                  </a:lnTo>
                  <a:lnTo>
                    <a:pt x="102796" y="136611"/>
                  </a:lnTo>
                  <a:lnTo>
                    <a:pt x="105940" y="137640"/>
                  </a:lnTo>
                  <a:lnTo>
                    <a:pt x="109449" y="138326"/>
                  </a:lnTo>
                  <a:lnTo>
                    <a:pt x="113199" y="138783"/>
                  </a:lnTo>
                  <a:lnTo>
                    <a:pt x="116406" y="139794"/>
                  </a:lnTo>
                  <a:lnTo>
                    <a:pt x="119249" y="141173"/>
                  </a:lnTo>
                  <a:lnTo>
                    <a:pt x="121851" y="142798"/>
                  </a:lnTo>
                  <a:lnTo>
                    <a:pt x="124997" y="143881"/>
                  </a:lnTo>
                  <a:lnTo>
                    <a:pt x="128507" y="144604"/>
                  </a:lnTo>
                  <a:lnTo>
                    <a:pt x="132259" y="145085"/>
                  </a:lnTo>
                  <a:lnTo>
                    <a:pt x="135466" y="145407"/>
                  </a:lnTo>
                  <a:lnTo>
                    <a:pt x="138310" y="145621"/>
                  </a:lnTo>
                  <a:lnTo>
                    <a:pt x="140912" y="145763"/>
                  </a:lnTo>
                  <a:lnTo>
                    <a:pt x="144059" y="146564"/>
                  </a:lnTo>
                  <a:lnTo>
                    <a:pt x="147569" y="147803"/>
                  </a:lnTo>
                  <a:lnTo>
                    <a:pt x="151321" y="149335"/>
                  </a:lnTo>
                  <a:lnTo>
                    <a:pt x="154528" y="149650"/>
                  </a:lnTo>
                  <a:lnTo>
                    <a:pt x="157372" y="149155"/>
                  </a:lnTo>
                  <a:lnTo>
                    <a:pt x="165178" y="146048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SMARTInkAnnotation1401"/>
            <p:cNvSpPr/>
            <p:nvPr/>
          </p:nvSpPr>
          <p:spPr>
            <a:xfrm>
              <a:off x="1490713" y="3625928"/>
              <a:ext cx="152081" cy="202854"/>
            </a:xfrm>
            <a:custGeom>
              <a:avLst/>
              <a:gdLst/>
              <a:ahLst/>
              <a:cxnLst/>
              <a:rect l="0" t="0" r="0" b="0"/>
              <a:pathLst>
                <a:path w="152081" h="202854">
                  <a:moveTo>
                    <a:pt x="120343" y="6272"/>
                  </a:moveTo>
                  <a:lnTo>
                    <a:pt x="114251" y="6272"/>
                  </a:lnTo>
                  <a:lnTo>
                    <a:pt x="114012" y="805"/>
                  </a:lnTo>
                  <a:lnTo>
                    <a:pt x="113298" y="511"/>
                  </a:lnTo>
                  <a:lnTo>
                    <a:pt x="108921" y="97"/>
                  </a:lnTo>
                  <a:lnTo>
                    <a:pt x="105147" y="0"/>
                  </a:lnTo>
                  <a:lnTo>
                    <a:pt x="103859" y="680"/>
                  </a:lnTo>
                  <a:lnTo>
                    <a:pt x="103000" y="1838"/>
                  </a:lnTo>
                  <a:lnTo>
                    <a:pt x="102427" y="3316"/>
                  </a:lnTo>
                  <a:lnTo>
                    <a:pt x="101339" y="4302"/>
                  </a:lnTo>
                  <a:lnTo>
                    <a:pt x="99908" y="4959"/>
                  </a:lnTo>
                  <a:lnTo>
                    <a:pt x="96435" y="5688"/>
                  </a:lnTo>
                  <a:lnTo>
                    <a:pt x="92538" y="6013"/>
                  </a:lnTo>
                  <a:lnTo>
                    <a:pt x="90510" y="6805"/>
                  </a:lnTo>
                  <a:lnTo>
                    <a:pt x="86375" y="9567"/>
                  </a:lnTo>
                  <a:lnTo>
                    <a:pt x="82183" y="13146"/>
                  </a:lnTo>
                  <a:lnTo>
                    <a:pt x="77967" y="17088"/>
                  </a:lnTo>
                  <a:lnTo>
                    <a:pt x="67391" y="27470"/>
                  </a:lnTo>
                  <a:lnTo>
                    <a:pt x="64568" y="29576"/>
                  </a:lnTo>
                  <a:lnTo>
                    <a:pt x="61274" y="31686"/>
                  </a:lnTo>
                  <a:lnTo>
                    <a:pt x="57666" y="33798"/>
                  </a:lnTo>
                  <a:lnTo>
                    <a:pt x="54554" y="36617"/>
                  </a:lnTo>
                  <a:lnTo>
                    <a:pt x="51774" y="39908"/>
                  </a:lnTo>
                  <a:lnTo>
                    <a:pt x="49214" y="43513"/>
                  </a:lnTo>
                  <a:lnTo>
                    <a:pt x="44488" y="49400"/>
                  </a:lnTo>
                  <a:lnTo>
                    <a:pt x="40034" y="54368"/>
                  </a:lnTo>
                  <a:lnTo>
                    <a:pt x="35701" y="58927"/>
                  </a:lnTo>
                  <a:lnTo>
                    <a:pt x="29293" y="65462"/>
                  </a:lnTo>
                  <a:lnTo>
                    <a:pt x="27873" y="67604"/>
                  </a:lnTo>
                  <a:lnTo>
                    <a:pt x="26296" y="71866"/>
                  </a:lnTo>
                  <a:lnTo>
                    <a:pt x="23712" y="76112"/>
                  </a:lnTo>
                  <a:lnTo>
                    <a:pt x="22034" y="78232"/>
                  </a:lnTo>
                  <a:lnTo>
                    <a:pt x="21622" y="79645"/>
                  </a:lnTo>
                  <a:lnTo>
                    <a:pt x="22053" y="80588"/>
                  </a:lnTo>
                  <a:lnTo>
                    <a:pt x="24415" y="82340"/>
                  </a:lnTo>
                  <a:lnTo>
                    <a:pt x="29008" y="86588"/>
                  </a:lnTo>
                  <a:lnTo>
                    <a:pt x="30330" y="87829"/>
                  </a:lnTo>
                  <a:lnTo>
                    <a:pt x="34683" y="90263"/>
                  </a:lnTo>
                  <a:lnTo>
                    <a:pt x="48982" y="97574"/>
                  </a:lnTo>
                  <a:lnTo>
                    <a:pt x="52295" y="98890"/>
                  </a:lnTo>
                  <a:lnTo>
                    <a:pt x="55210" y="99767"/>
                  </a:lnTo>
                  <a:lnTo>
                    <a:pt x="57859" y="100352"/>
                  </a:lnTo>
                  <a:lnTo>
                    <a:pt x="61037" y="101448"/>
                  </a:lnTo>
                  <a:lnTo>
                    <a:pt x="64568" y="102884"/>
                  </a:lnTo>
                  <a:lnTo>
                    <a:pt x="68334" y="104547"/>
                  </a:lnTo>
                  <a:lnTo>
                    <a:pt x="72256" y="105655"/>
                  </a:lnTo>
                  <a:lnTo>
                    <a:pt x="76283" y="106395"/>
                  </a:lnTo>
                  <a:lnTo>
                    <a:pt x="80380" y="106887"/>
                  </a:lnTo>
                  <a:lnTo>
                    <a:pt x="84523" y="107921"/>
                  </a:lnTo>
                  <a:lnTo>
                    <a:pt x="88697" y="109316"/>
                  </a:lnTo>
                  <a:lnTo>
                    <a:pt x="92892" y="110951"/>
                  </a:lnTo>
                  <a:lnTo>
                    <a:pt x="97100" y="112042"/>
                  </a:lnTo>
                  <a:lnTo>
                    <a:pt x="101318" y="112769"/>
                  </a:lnTo>
                  <a:lnTo>
                    <a:pt x="105542" y="113253"/>
                  </a:lnTo>
                  <a:lnTo>
                    <a:pt x="109769" y="114282"/>
                  </a:lnTo>
                  <a:lnTo>
                    <a:pt x="114000" y="115673"/>
                  </a:lnTo>
                  <a:lnTo>
                    <a:pt x="118232" y="117306"/>
                  </a:lnTo>
                  <a:lnTo>
                    <a:pt x="121760" y="119100"/>
                  </a:lnTo>
                  <a:lnTo>
                    <a:pt x="124818" y="121002"/>
                  </a:lnTo>
                  <a:lnTo>
                    <a:pt x="127562" y="122976"/>
                  </a:lnTo>
                  <a:lnTo>
                    <a:pt x="130098" y="124997"/>
                  </a:lnTo>
                  <a:lnTo>
                    <a:pt x="134798" y="129124"/>
                  </a:lnTo>
                  <a:lnTo>
                    <a:pt x="137039" y="130507"/>
                  </a:lnTo>
                  <a:lnTo>
                    <a:pt x="141413" y="132043"/>
                  </a:lnTo>
                  <a:lnTo>
                    <a:pt x="145710" y="134608"/>
                  </a:lnTo>
                  <a:lnTo>
                    <a:pt x="147844" y="136279"/>
                  </a:lnTo>
                  <a:lnTo>
                    <a:pt x="149267" y="138099"/>
                  </a:lnTo>
                  <a:lnTo>
                    <a:pt x="150216" y="140018"/>
                  </a:lnTo>
                  <a:lnTo>
                    <a:pt x="151270" y="144031"/>
                  </a:lnTo>
                  <a:lnTo>
                    <a:pt x="151863" y="150258"/>
                  </a:lnTo>
                  <a:lnTo>
                    <a:pt x="152080" y="157425"/>
                  </a:lnTo>
                  <a:lnTo>
                    <a:pt x="150215" y="159999"/>
                  </a:lnTo>
                  <a:lnTo>
                    <a:pt x="147034" y="163495"/>
                  </a:lnTo>
                  <a:lnTo>
                    <a:pt x="143266" y="167401"/>
                  </a:lnTo>
                  <a:lnTo>
                    <a:pt x="141273" y="168725"/>
                  </a:lnTo>
                  <a:lnTo>
                    <a:pt x="137176" y="170195"/>
                  </a:lnTo>
                  <a:lnTo>
                    <a:pt x="133002" y="172731"/>
                  </a:lnTo>
                  <a:lnTo>
                    <a:pt x="130900" y="174395"/>
                  </a:lnTo>
                  <a:lnTo>
                    <a:pt x="128087" y="176209"/>
                  </a:lnTo>
                  <a:lnTo>
                    <a:pt x="124800" y="178125"/>
                  </a:lnTo>
                  <a:lnTo>
                    <a:pt x="121196" y="180107"/>
                  </a:lnTo>
                  <a:lnTo>
                    <a:pt x="117382" y="181429"/>
                  </a:lnTo>
                  <a:lnTo>
                    <a:pt x="113427" y="182310"/>
                  </a:lnTo>
                  <a:lnTo>
                    <a:pt x="109378" y="182898"/>
                  </a:lnTo>
                  <a:lnTo>
                    <a:pt x="105267" y="183995"/>
                  </a:lnTo>
                  <a:lnTo>
                    <a:pt x="101115" y="185432"/>
                  </a:lnTo>
                  <a:lnTo>
                    <a:pt x="96934" y="187095"/>
                  </a:lnTo>
                  <a:lnTo>
                    <a:pt x="92735" y="188204"/>
                  </a:lnTo>
                  <a:lnTo>
                    <a:pt x="88524" y="188944"/>
                  </a:lnTo>
                  <a:lnTo>
                    <a:pt x="84304" y="189437"/>
                  </a:lnTo>
                  <a:lnTo>
                    <a:pt x="79373" y="190471"/>
                  </a:lnTo>
                  <a:lnTo>
                    <a:pt x="73968" y="191866"/>
                  </a:lnTo>
                  <a:lnTo>
                    <a:pt x="68247" y="193501"/>
                  </a:lnTo>
                  <a:lnTo>
                    <a:pt x="63020" y="194592"/>
                  </a:lnTo>
                  <a:lnTo>
                    <a:pt x="58124" y="195319"/>
                  </a:lnTo>
                  <a:lnTo>
                    <a:pt x="53448" y="195803"/>
                  </a:lnTo>
                  <a:lnTo>
                    <a:pt x="48918" y="196126"/>
                  </a:lnTo>
                  <a:lnTo>
                    <a:pt x="44487" y="196341"/>
                  </a:lnTo>
                  <a:lnTo>
                    <a:pt x="40120" y="196485"/>
                  </a:lnTo>
                  <a:lnTo>
                    <a:pt x="35798" y="197287"/>
                  </a:lnTo>
                  <a:lnTo>
                    <a:pt x="31503" y="198526"/>
                  </a:lnTo>
                  <a:lnTo>
                    <a:pt x="27229" y="200058"/>
                  </a:lnTo>
                  <a:lnTo>
                    <a:pt x="23673" y="201079"/>
                  </a:lnTo>
                  <a:lnTo>
                    <a:pt x="20597" y="201760"/>
                  </a:lnTo>
                  <a:lnTo>
                    <a:pt x="17840" y="202214"/>
                  </a:lnTo>
                  <a:lnTo>
                    <a:pt x="15296" y="202517"/>
                  </a:lnTo>
                  <a:lnTo>
                    <a:pt x="10587" y="202853"/>
                  </a:lnTo>
                  <a:lnTo>
                    <a:pt x="8342" y="202238"/>
                  </a:lnTo>
                  <a:lnTo>
                    <a:pt x="3966" y="199672"/>
                  </a:lnTo>
                  <a:lnTo>
                    <a:pt x="906" y="197631"/>
                  </a:lnTo>
                  <a:lnTo>
                    <a:pt x="477" y="196639"/>
                  </a:lnTo>
                  <a:lnTo>
                    <a:pt x="0" y="193656"/>
                  </a:lnTo>
                  <a:lnTo>
                    <a:pt x="578" y="191873"/>
                  </a:lnTo>
                  <a:lnTo>
                    <a:pt x="4697" y="185822"/>
                  </a:lnTo>
                  <a:lnTo>
                    <a:pt x="6111" y="183439"/>
                  </a:lnTo>
                  <a:lnTo>
                    <a:pt x="12326" y="171372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SMARTInkAnnotation1402"/>
            <p:cNvSpPr/>
            <p:nvPr/>
          </p:nvSpPr>
          <p:spPr>
            <a:xfrm>
              <a:off x="1668242" y="3670302"/>
              <a:ext cx="190619" cy="133349"/>
            </a:xfrm>
            <a:custGeom>
              <a:avLst/>
              <a:gdLst/>
              <a:ahLst/>
              <a:cxnLst/>
              <a:rect l="0" t="0" r="0" b="0"/>
              <a:pathLst>
                <a:path w="190619" h="133349">
                  <a:moveTo>
                    <a:pt x="0" y="38098"/>
                  </a:moveTo>
                  <a:lnTo>
                    <a:pt x="0" y="44186"/>
                  </a:lnTo>
                  <a:lnTo>
                    <a:pt x="5072" y="44396"/>
                  </a:lnTo>
                  <a:lnTo>
                    <a:pt x="14935" y="44441"/>
                  </a:lnTo>
                  <a:lnTo>
                    <a:pt x="17017" y="45149"/>
                  </a:lnTo>
                  <a:lnTo>
                    <a:pt x="21212" y="47817"/>
                  </a:lnTo>
                  <a:lnTo>
                    <a:pt x="25430" y="49473"/>
                  </a:lnTo>
                  <a:lnTo>
                    <a:pt x="29658" y="50209"/>
                  </a:lnTo>
                  <a:lnTo>
                    <a:pt x="33890" y="50536"/>
                  </a:lnTo>
                  <a:lnTo>
                    <a:pt x="38125" y="50682"/>
                  </a:lnTo>
                  <a:lnTo>
                    <a:pt x="46361" y="50764"/>
                  </a:lnTo>
                  <a:lnTo>
                    <a:pt x="81399" y="50797"/>
                  </a:lnTo>
                  <a:lnTo>
                    <a:pt x="85330" y="50092"/>
                  </a:lnTo>
                  <a:lnTo>
                    <a:pt x="89362" y="48916"/>
                  </a:lnTo>
                  <a:lnTo>
                    <a:pt x="93463" y="47427"/>
                  </a:lnTo>
                  <a:lnTo>
                    <a:pt x="97608" y="46434"/>
                  </a:lnTo>
                  <a:lnTo>
                    <a:pt x="101784" y="45772"/>
                  </a:lnTo>
                  <a:lnTo>
                    <a:pt x="105979" y="45330"/>
                  </a:lnTo>
                  <a:lnTo>
                    <a:pt x="110189" y="44331"/>
                  </a:lnTo>
                  <a:lnTo>
                    <a:pt x="114407" y="42959"/>
                  </a:lnTo>
                  <a:lnTo>
                    <a:pt x="118631" y="41338"/>
                  </a:lnTo>
                  <a:lnTo>
                    <a:pt x="122859" y="40258"/>
                  </a:lnTo>
                  <a:lnTo>
                    <a:pt x="127090" y="39538"/>
                  </a:lnTo>
                  <a:lnTo>
                    <a:pt x="131322" y="39058"/>
                  </a:lnTo>
                  <a:lnTo>
                    <a:pt x="134849" y="38032"/>
                  </a:lnTo>
                  <a:lnTo>
                    <a:pt x="140652" y="35011"/>
                  </a:lnTo>
                  <a:lnTo>
                    <a:pt x="143893" y="33218"/>
                  </a:lnTo>
                  <a:lnTo>
                    <a:pt x="151261" y="29344"/>
                  </a:lnTo>
                  <a:lnTo>
                    <a:pt x="154496" y="27323"/>
                  </a:lnTo>
                  <a:lnTo>
                    <a:pt x="159973" y="23196"/>
                  </a:lnTo>
                  <a:lnTo>
                    <a:pt x="164761" y="20891"/>
                  </a:lnTo>
                  <a:lnTo>
                    <a:pt x="167026" y="20277"/>
                  </a:lnTo>
                  <a:lnTo>
                    <a:pt x="171425" y="17713"/>
                  </a:lnTo>
                  <a:lnTo>
                    <a:pt x="173587" y="16041"/>
                  </a:lnTo>
                  <a:lnTo>
                    <a:pt x="177872" y="14184"/>
                  </a:lnTo>
                  <a:lnTo>
                    <a:pt x="180002" y="13689"/>
                  </a:lnTo>
                  <a:lnTo>
                    <a:pt x="181423" y="12652"/>
                  </a:lnTo>
                  <a:lnTo>
                    <a:pt x="182370" y="11257"/>
                  </a:lnTo>
                  <a:lnTo>
                    <a:pt x="183890" y="7317"/>
                  </a:lnTo>
                  <a:lnTo>
                    <a:pt x="184153" y="3264"/>
                  </a:lnTo>
                  <a:lnTo>
                    <a:pt x="183485" y="2176"/>
                  </a:lnTo>
                  <a:lnTo>
                    <a:pt x="182333" y="1450"/>
                  </a:lnTo>
                  <a:lnTo>
                    <a:pt x="179170" y="643"/>
                  </a:lnTo>
                  <a:lnTo>
                    <a:pt x="173420" y="189"/>
                  </a:lnTo>
                  <a:lnTo>
                    <a:pt x="169325" y="83"/>
                  </a:lnTo>
                  <a:lnTo>
                    <a:pt x="144903" y="0"/>
                  </a:lnTo>
                  <a:lnTo>
                    <a:pt x="141786" y="705"/>
                  </a:lnTo>
                  <a:lnTo>
                    <a:pt x="138295" y="1880"/>
                  </a:lnTo>
                  <a:lnTo>
                    <a:pt x="134556" y="3369"/>
                  </a:lnTo>
                  <a:lnTo>
                    <a:pt x="130652" y="4362"/>
                  </a:lnTo>
                  <a:lnTo>
                    <a:pt x="126637" y="5024"/>
                  </a:lnTo>
                  <a:lnTo>
                    <a:pt x="122548" y="5465"/>
                  </a:lnTo>
                  <a:lnTo>
                    <a:pt x="119117" y="6465"/>
                  </a:lnTo>
                  <a:lnTo>
                    <a:pt x="113421" y="9458"/>
                  </a:lnTo>
                  <a:lnTo>
                    <a:pt x="110207" y="10538"/>
                  </a:lnTo>
                  <a:lnTo>
                    <a:pt x="106653" y="11257"/>
                  </a:lnTo>
                  <a:lnTo>
                    <a:pt x="102872" y="11738"/>
                  </a:lnTo>
                  <a:lnTo>
                    <a:pt x="99645" y="12058"/>
                  </a:lnTo>
                  <a:lnTo>
                    <a:pt x="94177" y="12414"/>
                  </a:lnTo>
                  <a:lnTo>
                    <a:pt x="92436" y="13214"/>
                  </a:lnTo>
                  <a:lnTo>
                    <a:pt x="91276" y="14453"/>
                  </a:lnTo>
                  <a:lnTo>
                    <a:pt x="90502" y="15984"/>
                  </a:lnTo>
                  <a:lnTo>
                    <a:pt x="89281" y="17006"/>
                  </a:lnTo>
                  <a:lnTo>
                    <a:pt x="87760" y="17686"/>
                  </a:lnTo>
                  <a:lnTo>
                    <a:pt x="86040" y="18140"/>
                  </a:lnTo>
                  <a:lnTo>
                    <a:pt x="84894" y="19148"/>
                  </a:lnTo>
                  <a:lnTo>
                    <a:pt x="84130" y="20526"/>
                  </a:lnTo>
                  <a:lnTo>
                    <a:pt x="82903" y="24435"/>
                  </a:lnTo>
                  <a:lnTo>
                    <a:pt x="82691" y="28483"/>
                  </a:lnTo>
                  <a:lnTo>
                    <a:pt x="82613" y="38226"/>
                  </a:lnTo>
                  <a:lnTo>
                    <a:pt x="82603" y="46590"/>
                  </a:lnTo>
                  <a:lnTo>
                    <a:pt x="83309" y="48698"/>
                  </a:lnTo>
                  <a:lnTo>
                    <a:pt x="84485" y="50809"/>
                  </a:lnTo>
                  <a:lnTo>
                    <a:pt x="85975" y="52922"/>
                  </a:lnTo>
                  <a:lnTo>
                    <a:pt x="86968" y="55036"/>
                  </a:lnTo>
                  <a:lnTo>
                    <a:pt x="87631" y="57151"/>
                  </a:lnTo>
                  <a:lnTo>
                    <a:pt x="88072" y="59266"/>
                  </a:lnTo>
                  <a:lnTo>
                    <a:pt x="88366" y="61383"/>
                  </a:lnTo>
                  <a:lnTo>
                    <a:pt x="88563" y="63499"/>
                  </a:lnTo>
                  <a:lnTo>
                    <a:pt x="88694" y="65615"/>
                  </a:lnTo>
                  <a:lnTo>
                    <a:pt x="89487" y="67732"/>
                  </a:lnTo>
                  <a:lnTo>
                    <a:pt x="90722" y="69848"/>
                  </a:lnTo>
                  <a:lnTo>
                    <a:pt x="92251" y="71965"/>
                  </a:lnTo>
                  <a:lnTo>
                    <a:pt x="93976" y="74081"/>
                  </a:lnTo>
                  <a:lnTo>
                    <a:pt x="95832" y="76198"/>
                  </a:lnTo>
                  <a:lnTo>
                    <a:pt x="97776" y="78315"/>
                  </a:lnTo>
                  <a:lnTo>
                    <a:pt x="101818" y="82548"/>
                  </a:lnTo>
                  <a:lnTo>
                    <a:pt x="148259" y="129115"/>
                  </a:lnTo>
                  <a:lnTo>
                    <a:pt x="150377" y="130526"/>
                  </a:lnTo>
                  <a:lnTo>
                    <a:pt x="154613" y="132094"/>
                  </a:lnTo>
                  <a:lnTo>
                    <a:pt x="158143" y="132512"/>
                  </a:lnTo>
                  <a:lnTo>
                    <a:pt x="162614" y="132791"/>
                  </a:lnTo>
                  <a:lnTo>
                    <a:pt x="175261" y="133183"/>
                  </a:lnTo>
                  <a:lnTo>
                    <a:pt x="190618" y="133348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SMARTInkAnnotation1403"/>
            <p:cNvSpPr/>
            <p:nvPr/>
          </p:nvSpPr>
          <p:spPr>
            <a:xfrm>
              <a:off x="1884276" y="3721100"/>
              <a:ext cx="171558" cy="25377"/>
            </a:xfrm>
            <a:custGeom>
              <a:avLst/>
              <a:gdLst/>
              <a:ahLst/>
              <a:cxnLst/>
              <a:rect l="0" t="0" r="0" b="0"/>
              <a:pathLst>
                <a:path w="171558" h="25377">
                  <a:moveTo>
                    <a:pt x="0" y="0"/>
                  </a:moveTo>
                  <a:lnTo>
                    <a:pt x="3373" y="0"/>
                  </a:lnTo>
                  <a:lnTo>
                    <a:pt x="5073" y="705"/>
                  </a:lnTo>
                  <a:lnTo>
                    <a:pt x="6912" y="1881"/>
                  </a:lnTo>
                  <a:lnTo>
                    <a:pt x="8844" y="3371"/>
                  </a:lnTo>
                  <a:lnTo>
                    <a:pt x="10838" y="4364"/>
                  </a:lnTo>
                  <a:lnTo>
                    <a:pt x="12873" y="5026"/>
                  </a:lnTo>
                  <a:lnTo>
                    <a:pt x="17017" y="5761"/>
                  </a:lnTo>
                  <a:lnTo>
                    <a:pt x="21213" y="6088"/>
                  </a:lnTo>
                  <a:lnTo>
                    <a:pt x="24026" y="6881"/>
                  </a:lnTo>
                  <a:lnTo>
                    <a:pt x="27313" y="8115"/>
                  </a:lnTo>
                  <a:lnTo>
                    <a:pt x="30917" y="9644"/>
                  </a:lnTo>
                  <a:lnTo>
                    <a:pt x="34731" y="10663"/>
                  </a:lnTo>
                  <a:lnTo>
                    <a:pt x="38686" y="11342"/>
                  </a:lnTo>
                  <a:lnTo>
                    <a:pt x="42735" y="11794"/>
                  </a:lnTo>
                  <a:lnTo>
                    <a:pt x="46846" y="12096"/>
                  </a:lnTo>
                  <a:lnTo>
                    <a:pt x="50998" y="12298"/>
                  </a:lnTo>
                  <a:lnTo>
                    <a:pt x="55179" y="12432"/>
                  </a:lnTo>
                  <a:lnTo>
                    <a:pt x="58672" y="13227"/>
                  </a:lnTo>
                  <a:lnTo>
                    <a:pt x="61707" y="14462"/>
                  </a:lnTo>
                  <a:lnTo>
                    <a:pt x="64435" y="15991"/>
                  </a:lnTo>
                  <a:lnTo>
                    <a:pt x="68373" y="17011"/>
                  </a:lnTo>
                  <a:lnTo>
                    <a:pt x="73116" y="17690"/>
                  </a:lnTo>
                  <a:lnTo>
                    <a:pt x="78396" y="18144"/>
                  </a:lnTo>
                  <a:lnTo>
                    <a:pt x="83328" y="18446"/>
                  </a:lnTo>
                  <a:lnTo>
                    <a:pt x="92573" y="18781"/>
                  </a:lnTo>
                  <a:lnTo>
                    <a:pt x="97015" y="19577"/>
                  </a:lnTo>
                  <a:lnTo>
                    <a:pt x="101389" y="20812"/>
                  </a:lnTo>
                  <a:lnTo>
                    <a:pt x="105716" y="22341"/>
                  </a:lnTo>
                  <a:lnTo>
                    <a:pt x="109307" y="23361"/>
                  </a:lnTo>
                  <a:lnTo>
                    <a:pt x="112407" y="24040"/>
                  </a:lnTo>
                  <a:lnTo>
                    <a:pt x="115180" y="24494"/>
                  </a:lnTo>
                  <a:lnTo>
                    <a:pt x="118440" y="24796"/>
                  </a:lnTo>
                  <a:lnTo>
                    <a:pt x="122026" y="24997"/>
                  </a:lnTo>
                  <a:lnTo>
                    <a:pt x="129775" y="25221"/>
                  </a:lnTo>
                  <a:lnTo>
                    <a:pt x="150453" y="25376"/>
                  </a:lnTo>
                  <a:lnTo>
                    <a:pt x="153958" y="24679"/>
                  </a:lnTo>
                  <a:lnTo>
                    <a:pt x="157000" y="23508"/>
                  </a:lnTo>
                  <a:lnTo>
                    <a:pt x="159735" y="22022"/>
                  </a:lnTo>
                  <a:lnTo>
                    <a:pt x="162264" y="21031"/>
                  </a:lnTo>
                  <a:lnTo>
                    <a:pt x="164656" y="20371"/>
                  </a:lnTo>
                  <a:lnTo>
                    <a:pt x="171557" y="1905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SMARTInkAnnotation1404"/>
            <p:cNvSpPr/>
            <p:nvPr/>
          </p:nvSpPr>
          <p:spPr>
            <a:xfrm>
              <a:off x="1935108" y="3644900"/>
              <a:ext cx="114372" cy="203201"/>
            </a:xfrm>
            <a:custGeom>
              <a:avLst/>
              <a:gdLst/>
              <a:ahLst/>
              <a:cxnLst/>
              <a:rect l="0" t="0" r="0" b="0"/>
              <a:pathLst>
                <a:path w="114372" h="203201">
                  <a:moveTo>
                    <a:pt x="114371" y="0"/>
                  </a:moveTo>
                  <a:lnTo>
                    <a:pt x="108279" y="6088"/>
                  </a:lnTo>
                  <a:lnTo>
                    <a:pt x="108095" y="9643"/>
                  </a:lnTo>
                  <a:lnTo>
                    <a:pt x="107363" y="10662"/>
                  </a:lnTo>
                  <a:lnTo>
                    <a:pt x="106169" y="11341"/>
                  </a:lnTo>
                  <a:lnTo>
                    <a:pt x="104667" y="11794"/>
                  </a:lnTo>
                  <a:lnTo>
                    <a:pt x="103666" y="12802"/>
                  </a:lnTo>
                  <a:lnTo>
                    <a:pt x="102998" y="14179"/>
                  </a:lnTo>
                  <a:lnTo>
                    <a:pt x="102553" y="15802"/>
                  </a:lnTo>
                  <a:lnTo>
                    <a:pt x="101551" y="16885"/>
                  </a:lnTo>
                  <a:lnTo>
                    <a:pt x="100176" y="17606"/>
                  </a:lnTo>
                  <a:lnTo>
                    <a:pt x="98554" y="18088"/>
                  </a:lnTo>
                  <a:lnTo>
                    <a:pt x="97472" y="19114"/>
                  </a:lnTo>
                  <a:lnTo>
                    <a:pt x="96751" y="20503"/>
                  </a:lnTo>
                  <a:lnTo>
                    <a:pt x="96271" y="22135"/>
                  </a:lnTo>
                  <a:lnTo>
                    <a:pt x="93854" y="25831"/>
                  </a:lnTo>
                  <a:lnTo>
                    <a:pt x="90426" y="29825"/>
                  </a:lnTo>
                  <a:lnTo>
                    <a:pt x="86550" y="33951"/>
                  </a:lnTo>
                  <a:lnTo>
                    <a:pt x="85234" y="36040"/>
                  </a:lnTo>
                  <a:lnTo>
                    <a:pt x="82675" y="42350"/>
                  </a:lnTo>
                  <a:lnTo>
                    <a:pt x="79575" y="46574"/>
                  </a:lnTo>
                  <a:lnTo>
                    <a:pt x="77760" y="49393"/>
                  </a:lnTo>
                  <a:lnTo>
                    <a:pt x="75844" y="52684"/>
                  </a:lnTo>
                  <a:lnTo>
                    <a:pt x="73860" y="56290"/>
                  </a:lnTo>
                  <a:lnTo>
                    <a:pt x="71656" y="62177"/>
                  </a:lnTo>
                  <a:lnTo>
                    <a:pt x="69971" y="67851"/>
                  </a:lnTo>
                  <a:lnTo>
                    <a:pt x="68533" y="71339"/>
                  </a:lnTo>
                  <a:lnTo>
                    <a:pt x="66868" y="75076"/>
                  </a:lnTo>
                  <a:lnTo>
                    <a:pt x="63136" y="82991"/>
                  </a:lnTo>
                  <a:lnTo>
                    <a:pt x="61153" y="87078"/>
                  </a:lnTo>
                  <a:lnTo>
                    <a:pt x="59125" y="90507"/>
                  </a:lnTo>
                  <a:lnTo>
                    <a:pt x="57066" y="93499"/>
                  </a:lnTo>
                  <a:lnTo>
                    <a:pt x="54988" y="96200"/>
                  </a:lnTo>
                  <a:lnTo>
                    <a:pt x="52897" y="99411"/>
                  </a:lnTo>
                  <a:lnTo>
                    <a:pt x="50796" y="102962"/>
                  </a:lnTo>
                  <a:lnTo>
                    <a:pt x="48690" y="106742"/>
                  </a:lnTo>
                  <a:lnTo>
                    <a:pt x="44467" y="114704"/>
                  </a:lnTo>
                  <a:lnTo>
                    <a:pt x="36003" y="131313"/>
                  </a:lnTo>
                  <a:lnTo>
                    <a:pt x="33886" y="134814"/>
                  </a:lnTo>
                  <a:lnTo>
                    <a:pt x="31768" y="137854"/>
                  </a:lnTo>
                  <a:lnTo>
                    <a:pt x="29651" y="140586"/>
                  </a:lnTo>
                  <a:lnTo>
                    <a:pt x="28239" y="143818"/>
                  </a:lnTo>
                  <a:lnTo>
                    <a:pt x="27298" y="147384"/>
                  </a:lnTo>
                  <a:lnTo>
                    <a:pt x="26671" y="151173"/>
                  </a:lnTo>
                  <a:lnTo>
                    <a:pt x="24090" y="157264"/>
                  </a:lnTo>
                  <a:lnTo>
                    <a:pt x="20591" y="162322"/>
                  </a:lnTo>
                  <a:lnTo>
                    <a:pt x="18669" y="164659"/>
                  </a:lnTo>
                  <a:lnTo>
                    <a:pt x="16682" y="166923"/>
                  </a:lnTo>
                  <a:lnTo>
                    <a:pt x="15357" y="169843"/>
                  </a:lnTo>
                  <a:lnTo>
                    <a:pt x="14474" y="173201"/>
                  </a:lnTo>
                  <a:lnTo>
                    <a:pt x="13885" y="176851"/>
                  </a:lnTo>
                  <a:lnTo>
                    <a:pt x="11348" y="182787"/>
                  </a:lnTo>
                  <a:lnTo>
                    <a:pt x="8574" y="187778"/>
                  </a:lnTo>
                  <a:lnTo>
                    <a:pt x="7340" y="192347"/>
                  </a:lnTo>
                  <a:lnTo>
                    <a:pt x="6792" y="196730"/>
                  </a:lnTo>
                  <a:lnTo>
                    <a:pt x="6646" y="198887"/>
                  </a:lnTo>
                  <a:lnTo>
                    <a:pt x="5843" y="200325"/>
                  </a:lnTo>
                  <a:lnTo>
                    <a:pt x="4601" y="201283"/>
                  </a:lnTo>
                  <a:lnTo>
                    <a:pt x="0" y="20320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SMARTInkAnnotation1405"/>
            <p:cNvSpPr/>
            <p:nvPr/>
          </p:nvSpPr>
          <p:spPr>
            <a:xfrm>
              <a:off x="1566613" y="4095750"/>
              <a:ext cx="126951" cy="187753"/>
            </a:xfrm>
            <a:custGeom>
              <a:avLst/>
              <a:gdLst/>
              <a:ahLst/>
              <a:cxnLst/>
              <a:rect l="0" t="0" r="0" b="0"/>
              <a:pathLst>
                <a:path w="126951" h="187753">
                  <a:moveTo>
                    <a:pt x="82567" y="6350"/>
                  </a:moveTo>
                  <a:lnTo>
                    <a:pt x="82567" y="11818"/>
                  </a:lnTo>
                  <a:lnTo>
                    <a:pt x="83273" y="11406"/>
                  </a:lnTo>
                  <a:lnTo>
                    <a:pt x="86933" y="8162"/>
                  </a:lnTo>
                  <a:lnTo>
                    <a:pt x="88898" y="6371"/>
                  </a:lnTo>
                  <a:lnTo>
                    <a:pt x="88920" y="262"/>
                  </a:lnTo>
                  <a:lnTo>
                    <a:pt x="85547" y="78"/>
                  </a:lnTo>
                  <a:lnTo>
                    <a:pt x="82450" y="16"/>
                  </a:lnTo>
                  <a:lnTo>
                    <a:pt x="55025" y="0"/>
                  </a:lnTo>
                  <a:lnTo>
                    <a:pt x="53616" y="706"/>
                  </a:lnTo>
                  <a:lnTo>
                    <a:pt x="52676" y="1882"/>
                  </a:lnTo>
                  <a:lnTo>
                    <a:pt x="52050" y="3371"/>
                  </a:lnTo>
                  <a:lnTo>
                    <a:pt x="50926" y="4364"/>
                  </a:lnTo>
                  <a:lnTo>
                    <a:pt x="49471" y="5026"/>
                  </a:lnTo>
                  <a:lnTo>
                    <a:pt x="47795" y="5468"/>
                  </a:lnTo>
                  <a:lnTo>
                    <a:pt x="44050" y="7840"/>
                  </a:lnTo>
                  <a:lnTo>
                    <a:pt x="42063" y="9460"/>
                  </a:lnTo>
                  <a:lnTo>
                    <a:pt x="40032" y="10540"/>
                  </a:lnTo>
                  <a:lnTo>
                    <a:pt x="37972" y="11260"/>
                  </a:lnTo>
                  <a:lnTo>
                    <a:pt x="35893" y="11740"/>
                  </a:lnTo>
                  <a:lnTo>
                    <a:pt x="33801" y="12765"/>
                  </a:lnTo>
                  <a:lnTo>
                    <a:pt x="31701" y="14155"/>
                  </a:lnTo>
                  <a:lnTo>
                    <a:pt x="26629" y="18083"/>
                  </a:lnTo>
                  <a:lnTo>
                    <a:pt x="24053" y="20502"/>
                  </a:lnTo>
                  <a:lnTo>
                    <a:pt x="22378" y="22135"/>
                  </a:lnTo>
                  <a:lnTo>
                    <a:pt x="21261" y="23929"/>
                  </a:lnTo>
                  <a:lnTo>
                    <a:pt x="20020" y="27803"/>
                  </a:lnTo>
                  <a:lnTo>
                    <a:pt x="19468" y="31878"/>
                  </a:lnTo>
                  <a:lnTo>
                    <a:pt x="19223" y="36040"/>
                  </a:lnTo>
                  <a:lnTo>
                    <a:pt x="19114" y="40242"/>
                  </a:lnTo>
                  <a:lnTo>
                    <a:pt x="19791" y="42350"/>
                  </a:lnTo>
                  <a:lnTo>
                    <a:pt x="22426" y="46575"/>
                  </a:lnTo>
                  <a:lnTo>
                    <a:pt x="25951" y="50804"/>
                  </a:lnTo>
                  <a:lnTo>
                    <a:pt x="29870" y="55741"/>
                  </a:lnTo>
                  <a:lnTo>
                    <a:pt x="31903" y="59033"/>
                  </a:lnTo>
                  <a:lnTo>
                    <a:pt x="33965" y="62638"/>
                  </a:lnTo>
                  <a:lnTo>
                    <a:pt x="36046" y="65748"/>
                  </a:lnTo>
                  <a:lnTo>
                    <a:pt x="38139" y="68526"/>
                  </a:lnTo>
                  <a:lnTo>
                    <a:pt x="40240" y="71085"/>
                  </a:lnTo>
                  <a:lnTo>
                    <a:pt x="42347" y="73496"/>
                  </a:lnTo>
                  <a:lnTo>
                    <a:pt x="44458" y="75808"/>
                  </a:lnTo>
                  <a:lnTo>
                    <a:pt x="48685" y="80259"/>
                  </a:lnTo>
                  <a:lnTo>
                    <a:pt x="52918" y="84589"/>
                  </a:lnTo>
                  <a:lnTo>
                    <a:pt x="55741" y="86732"/>
                  </a:lnTo>
                  <a:lnTo>
                    <a:pt x="59035" y="88866"/>
                  </a:lnTo>
                  <a:lnTo>
                    <a:pt x="62643" y="90994"/>
                  </a:lnTo>
                  <a:lnTo>
                    <a:pt x="66460" y="93118"/>
                  </a:lnTo>
                  <a:lnTo>
                    <a:pt x="74467" y="97360"/>
                  </a:lnTo>
                  <a:lnTo>
                    <a:pt x="86913" y="103715"/>
                  </a:lnTo>
                  <a:lnTo>
                    <a:pt x="90406" y="105832"/>
                  </a:lnTo>
                  <a:lnTo>
                    <a:pt x="93441" y="107949"/>
                  </a:lnTo>
                  <a:lnTo>
                    <a:pt x="96170" y="110066"/>
                  </a:lnTo>
                  <a:lnTo>
                    <a:pt x="98696" y="112183"/>
                  </a:lnTo>
                  <a:lnTo>
                    <a:pt x="101085" y="114300"/>
                  </a:lnTo>
                  <a:lnTo>
                    <a:pt x="103384" y="116417"/>
                  </a:lnTo>
                  <a:lnTo>
                    <a:pt x="106329" y="118533"/>
                  </a:lnTo>
                  <a:lnTo>
                    <a:pt x="109704" y="120650"/>
                  </a:lnTo>
                  <a:lnTo>
                    <a:pt x="113366" y="122767"/>
                  </a:lnTo>
                  <a:lnTo>
                    <a:pt x="115808" y="124883"/>
                  </a:lnTo>
                  <a:lnTo>
                    <a:pt x="117435" y="127000"/>
                  </a:lnTo>
                  <a:lnTo>
                    <a:pt x="119950" y="131234"/>
                  </a:lnTo>
                  <a:lnTo>
                    <a:pt x="123420" y="135467"/>
                  </a:lnTo>
                  <a:lnTo>
                    <a:pt x="124629" y="137583"/>
                  </a:lnTo>
                  <a:lnTo>
                    <a:pt x="125971" y="141817"/>
                  </a:lnTo>
                  <a:lnTo>
                    <a:pt x="126567" y="146050"/>
                  </a:lnTo>
                  <a:lnTo>
                    <a:pt x="126950" y="151146"/>
                  </a:lnTo>
                  <a:lnTo>
                    <a:pt x="125120" y="153724"/>
                  </a:lnTo>
                  <a:lnTo>
                    <a:pt x="121953" y="157222"/>
                  </a:lnTo>
                  <a:lnTo>
                    <a:pt x="116201" y="163158"/>
                  </a:lnTo>
                  <a:lnTo>
                    <a:pt x="112106" y="167294"/>
                  </a:lnTo>
                  <a:lnTo>
                    <a:pt x="110026" y="168680"/>
                  </a:lnTo>
                  <a:lnTo>
                    <a:pt x="107933" y="169603"/>
                  </a:lnTo>
                  <a:lnTo>
                    <a:pt x="105831" y="170219"/>
                  </a:lnTo>
                  <a:lnTo>
                    <a:pt x="103724" y="171335"/>
                  </a:lnTo>
                  <a:lnTo>
                    <a:pt x="101614" y="172784"/>
                  </a:lnTo>
                  <a:lnTo>
                    <a:pt x="99501" y="174456"/>
                  </a:lnTo>
                  <a:lnTo>
                    <a:pt x="96680" y="175571"/>
                  </a:lnTo>
                  <a:lnTo>
                    <a:pt x="93387" y="176314"/>
                  </a:lnTo>
                  <a:lnTo>
                    <a:pt x="89781" y="176809"/>
                  </a:lnTo>
                  <a:lnTo>
                    <a:pt x="86670" y="177845"/>
                  </a:lnTo>
                  <a:lnTo>
                    <a:pt x="83890" y="179241"/>
                  </a:lnTo>
                  <a:lnTo>
                    <a:pt x="81331" y="180877"/>
                  </a:lnTo>
                  <a:lnTo>
                    <a:pt x="78213" y="181968"/>
                  </a:lnTo>
                  <a:lnTo>
                    <a:pt x="74722" y="182695"/>
                  </a:lnTo>
                  <a:lnTo>
                    <a:pt x="70983" y="183180"/>
                  </a:lnTo>
                  <a:lnTo>
                    <a:pt x="67079" y="183504"/>
                  </a:lnTo>
                  <a:lnTo>
                    <a:pt x="63063" y="183719"/>
                  </a:lnTo>
                  <a:lnTo>
                    <a:pt x="58975" y="183863"/>
                  </a:lnTo>
                  <a:lnTo>
                    <a:pt x="55543" y="184664"/>
                  </a:lnTo>
                  <a:lnTo>
                    <a:pt x="52549" y="185904"/>
                  </a:lnTo>
                  <a:lnTo>
                    <a:pt x="49847" y="187436"/>
                  </a:lnTo>
                  <a:lnTo>
                    <a:pt x="46634" y="187752"/>
                  </a:lnTo>
                  <a:lnTo>
                    <a:pt x="43079" y="187257"/>
                  </a:lnTo>
                  <a:lnTo>
                    <a:pt x="39298" y="186221"/>
                  </a:lnTo>
                  <a:lnTo>
                    <a:pt x="36071" y="185531"/>
                  </a:lnTo>
                  <a:lnTo>
                    <a:pt x="33214" y="185070"/>
                  </a:lnTo>
                  <a:lnTo>
                    <a:pt x="30603" y="184764"/>
                  </a:lnTo>
                  <a:lnTo>
                    <a:pt x="27450" y="184560"/>
                  </a:lnTo>
                  <a:lnTo>
                    <a:pt x="23936" y="184423"/>
                  </a:lnTo>
                  <a:lnTo>
                    <a:pt x="11525" y="184204"/>
                  </a:lnTo>
                  <a:lnTo>
                    <a:pt x="9084" y="183481"/>
                  </a:lnTo>
                  <a:lnTo>
                    <a:pt x="6750" y="182292"/>
                  </a:lnTo>
                  <a:lnTo>
                    <a:pt x="4488" y="180795"/>
                  </a:lnTo>
                  <a:lnTo>
                    <a:pt x="2981" y="179091"/>
                  </a:lnTo>
                  <a:lnTo>
                    <a:pt x="1976" y="177250"/>
                  </a:lnTo>
                  <a:lnTo>
                    <a:pt x="362" y="172596"/>
                  </a:lnTo>
                  <a:lnTo>
                    <a:pt x="83" y="168418"/>
                  </a:lnTo>
                  <a:lnTo>
                    <a:pt x="0" y="162713"/>
                  </a:lnTo>
                  <a:lnTo>
                    <a:pt x="695" y="159981"/>
                  </a:lnTo>
                  <a:lnTo>
                    <a:pt x="1863" y="156748"/>
                  </a:lnTo>
                  <a:lnTo>
                    <a:pt x="6319" y="14605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SMARTInkAnnotation1406"/>
            <p:cNvSpPr/>
            <p:nvPr/>
          </p:nvSpPr>
          <p:spPr>
            <a:xfrm>
              <a:off x="1757197" y="4114800"/>
              <a:ext cx="44271" cy="151346"/>
            </a:xfrm>
            <a:custGeom>
              <a:avLst/>
              <a:gdLst/>
              <a:ahLst/>
              <a:cxnLst/>
              <a:rect l="0" t="0" r="0" b="0"/>
              <a:pathLst>
                <a:path w="44271" h="151346">
                  <a:moveTo>
                    <a:pt x="0" y="0"/>
                  </a:moveTo>
                  <a:lnTo>
                    <a:pt x="0" y="3371"/>
                  </a:lnTo>
                  <a:lnTo>
                    <a:pt x="706" y="4364"/>
                  </a:lnTo>
                  <a:lnTo>
                    <a:pt x="1882" y="5026"/>
                  </a:lnTo>
                  <a:lnTo>
                    <a:pt x="3373" y="5467"/>
                  </a:lnTo>
                  <a:lnTo>
                    <a:pt x="4367" y="6467"/>
                  </a:lnTo>
                  <a:lnTo>
                    <a:pt x="5029" y="7839"/>
                  </a:lnTo>
                  <a:lnTo>
                    <a:pt x="5471" y="9459"/>
                  </a:lnTo>
                  <a:lnTo>
                    <a:pt x="6471" y="11245"/>
                  </a:lnTo>
                  <a:lnTo>
                    <a:pt x="7844" y="13141"/>
                  </a:lnTo>
                  <a:lnTo>
                    <a:pt x="9466" y="15111"/>
                  </a:lnTo>
                  <a:lnTo>
                    <a:pt x="11252" y="17130"/>
                  </a:lnTo>
                  <a:lnTo>
                    <a:pt x="15120" y="21254"/>
                  </a:lnTo>
                  <a:lnTo>
                    <a:pt x="16434" y="23342"/>
                  </a:lnTo>
                  <a:lnTo>
                    <a:pt x="17310" y="25438"/>
                  </a:lnTo>
                  <a:lnTo>
                    <a:pt x="17894" y="27543"/>
                  </a:lnTo>
                  <a:lnTo>
                    <a:pt x="18989" y="30356"/>
                  </a:lnTo>
                  <a:lnTo>
                    <a:pt x="20425" y="33643"/>
                  </a:lnTo>
                  <a:lnTo>
                    <a:pt x="22089" y="37245"/>
                  </a:lnTo>
                  <a:lnTo>
                    <a:pt x="23198" y="41058"/>
                  </a:lnTo>
                  <a:lnTo>
                    <a:pt x="23937" y="45011"/>
                  </a:lnTo>
                  <a:lnTo>
                    <a:pt x="24430" y="49057"/>
                  </a:lnTo>
                  <a:lnTo>
                    <a:pt x="25465" y="53166"/>
                  </a:lnTo>
                  <a:lnTo>
                    <a:pt x="26860" y="57316"/>
                  </a:lnTo>
                  <a:lnTo>
                    <a:pt x="28497" y="61494"/>
                  </a:lnTo>
                  <a:lnTo>
                    <a:pt x="29588" y="65691"/>
                  </a:lnTo>
                  <a:lnTo>
                    <a:pt x="30315" y="69899"/>
                  </a:lnTo>
                  <a:lnTo>
                    <a:pt x="30800" y="74116"/>
                  </a:lnTo>
                  <a:lnTo>
                    <a:pt x="31829" y="77633"/>
                  </a:lnTo>
                  <a:lnTo>
                    <a:pt x="33221" y="80683"/>
                  </a:lnTo>
                  <a:lnTo>
                    <a:pt x="34855" y="83422"/>
                  </a:lnTo>
                  <a:lnTo>
                    <a:pt x="35945" y="86659"/>
                  </a:lnTo>
                  <a:lnTo>
                    <a:pt x="36671" y="90229"/>
                  </a:lnTo>
                  <a:lnTo>
                    <a:pt x="37155" y="94019"/>
                  </a:lnTo>
                  <a:lnTo>
                    <a:pt x="37478" y="97957"/>
                  </a:lnTo>
                  <a:lnTo>
                    <a:pt x="37693" y="101994"/>
                  </a:lnTo>
                  <a:lnTo>
                    <a:pt x="37996" y="112535"/>
                  </a:lnTo>
                  <a:lnTo>
                    <a:pt x="38098" y="125789"/>
                  </a:lnTo>
                  <a:lnTo>
                    <a:pt x="38813" y="128309"/>
                  </a:lnTo>
                  <a:lnTo>
                    <a:pt x="39995" y="129990"/>
                  </a:lnTo>
                  <a:lnTo>
                    <a:pt x="41489" y="131110"/>
                  </a:lnTo>
                  <a:lnTo>
                    <a:pt x="41779" y="133267"/>
                  </a:lnTo>
                  <a:lnTo>
                    <a:pt x="41266" y="136117"/>
                  </a:lnTo>
                  <a:lnTo>
                    <a:pt x="40219" y="139428"/>
                  </a:lnTo>
                  <a:lnTo>
                    <a:pt x="40226" y="141636"/>
                  </a:lnTo>
                  <a:lnTo>
                    <a:pt x="40937" y="143107"/>
                  </a:lnTo>
                  <a:lnTo>
                    <a:pt x="42118" y="144088"/>
                  </a:lnTo>
                  <a:lnTo>
                    <a:pt x="42904" y="145447"/>
                  </a:lnTo>
                  <a:lnTo>
                    <a:pt x="44011" y="150027"/>
                  </a:lnTo>
                  <a:lnTo>
                    <a:pt x="44270" y="151345"/>
                  </a:lnTo>
                  <a:lnTo>
                    <a:pt x="43633" y="150991"/>
                  </a:lnTo>
                  <a:lnTo>
                    <a:pt x="42503" y="150050"/>
                  </a:lnTo>
                  <a:lnTo>
                    <a:pt x="41043" y="148717"/>
                  </a:lnTo>
                  <a:lnTo>
                    <a:pt x="40776" y="147828"/>
                  </a:lnTo>
                  <a:lnTo>
                    <a:pt x="41303" y="147236"/>
                  </a:lnTo>
                  <a:lnTo>
                    <a:pt x="42361" y="146840"/>
                  </a:lnTo>
                  <a:lnTo>
                    <a:pt x="42361" y="145871"/>
                  </a:lnTo>
                  <a:lnTo>
                    <a:pt x="41655" y="144520"/>
                  </a:lnTo>
                  <a:lnTo>
                    <a:pt x="40477" y="142913"/>
                  </a:lnTo>
                  <a:lnTo>
                    <a:pt x="39170" y="139247"/>
                  </a:lnTo>
                  <a:lnTo>
                    <a:pt x="38123" y="13335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SMARTInkAnnotation1407"/>
            <p:cNvSpPr/>
            <p:nvPr/>
          </p:nvSpPr>
          <p:spPr>
            <a:xfrm>
              <a:off x="1769915" y="4114800"/>
              <a:ext cx="120716" cy="127001"/>
            </a:xfrm>
            <a:custGeom>
              <a:avLst/>
              <a:gdLst/>
              <a:ahLst/>
              <a:cxnLst/>
              <a:rect l="0" t="0" r="0" b="0"/>
              <a:pathLst>
                <a:path w="120716" h="127001">
                  <a:moveTo>
                    <a:pt x="76237" y="0"/>
                  </a:moveTo>
                  <a:lnTo>
                    <a:pt x="82329" y="0"/>
                  </a:lnTo>
                  <a:lnTo>
                    <a:pt x="82540" y="3658"/>
                  </a:lnTo>
                  <a:lnTo>
                    <a:pt x="82568" y="2096"/>
                  </a:lnTo>
                  <a:lnTo>
                    <a:pt x="82576" y="2103"/>
                  </a:lnTo>
                  <a:lnTo>
                    <a:pt x="82590" y="9022"/>
                  </a:lnTo>
                  <a:lnTo>
                    <a:pt x="81884" y="10954"/>
                  </a:lnTo>
                  <a:lnTo>
                    <a:pt x="80708" y="12946"/>
                  </a:lnTo>
                  <a:lnTo>
                    <a:pt x="79218" y="14981"/>
                  </a:lnTo>
                  <a:lnTo>
                    <a:pt x="78224" y="17748"/>
                  </a:lnTo>
                  <a:lnTo>
                    <a:pt x="77562" y="21005"/>
                  </a:lnTo>
                  <a:lnTo>
                    <a:pt x="77120" y="24586"/>
                  </a:lnTo>
                  <a:lnTo>
                    <a:pt x="76120" y="27679"/>
                  </a:lnTo>
                  <a:lnTo>
                    <a:pt x="74747" y="30448"/>
                  </a:lnTo>
                  <a:lnTo>
                    <a:pt x="73126" y="32998"/>
                  </a:lnTo>
                  <a:lnTo>
                    <a:pt x="71339" y="35404"/>
                  </a:lnTo>
                  <a:lnTo>
                    <a:pt x="69442" y="37714"/>
                  </a:lnTo>
                  <a:lnTo>
                    <a:pt x="67471" y="39959"/>
                  </a:lnTo>
                  <a:lnTo>
                    <a:pt x="65451" y="42868"/>
                  </a:lnTo>
                  <a:lnTo>
                    <a:pt x="63398" y="46217"/>
                  </a:lnTo>
                  <a:lnTo>
                    <a:pt x="61324" y="49861"/>
                  </a:lnTo>
                  <a:lnTo>
                    <a:pt x="59235" y="52996"/>
                  </a:lnTo>
                  <a:lnTo>
                    <a:pt x="57137" y="55792"/>
                  </a:lnTo>
                  <a:lnTo>
                    <a:pt x="55032" y="58361"/>
                  </a:lnTo>
                  <a:lnTo>
                    <a:pt x="52216" y="60779"/>
                  </a:lnTo>
                  <a:lnTo>
                    <a:pt x="48927" y="63097"/>
                  </a:lnTo>
                  <a:lnTo>
                    <a:pt x="45323" y="65348"/>
                  </a:lnTo>
                  <a:lnTo>
                    <a:pt x="42214" y="68260"/>
                  </a:lnTo>
                  <a:lnTo>
                    <a:pt x="39435" y="71612"/>
                  </a:lnTo>
                  <a:lnTo>
                    <a:pt x="36876" y="75258"/>
                  </a:lnTo>
                  <a:lnTo>
                    <a:pt x="34465" y="78394"/>
                  </a:lnTo>
                  <a:lnTo>
                    <a:pt x="32151" y="81190"/>
                  </a:lnTo>
                  <a:lnTo>
                    <a:pt x="29903" y="83760"/>
                  </a:lnTo>
                  <a:lnTo>
                    <a:pt x="27698" y="85473"/>
                  </a:lnTo>
                  <a:lnTo>
                    <a:pt x="25522" y="86616"/>
                  </a:lnTo>
                  <a:lnTo>
                    <a:pt x="23365" y="87377"/>
                  </a:lnTo>
                  <a:lnTo>
                    <a:pt x="21221" y="88590"/>
                  </a:lnTo>
                  <a:lnTo>
                    <a:pt x="19086" y="90104"/>
                  </a:lnTo>
                  <a:lnTo>
                    <a:pt x="16957" y="91820"/>
                  </a:lnTo>
                  <a:lnTo>
                    <a:pt x="14831" y="93668"/>
                  </a:lnTo>
                  <a:lnTo>
                    <a:pt x="12708" y="95607"/>
                  </a:lnTo>
                  <a:lnTo>
                    <a:pt x="10587" y="97605"/>
                  </a:lnTo>
                  <a:lnTo>
                    <a:pt x="8466" y="98937"/>
                  </a:lnTo>
                  <a:lnTo>
                    <a:pt x="6347" y="99825"/>
                  </a:lnTo>
                  <a:lnTo>
                    <a:pt x="100" y="101569"/>
                  </a:lnTo>
                  <a:lnTo>
                    <a:pt x="23" y="104961"/>
                  </a:lnTo>
                  <a:lnTo>
                    <a:pt x="0" y="107065"/>
                  </a:lnTo>
                  <a:lnTo>
                    <a:pt x="703" y="107359"/>
                  </a:lnTo>
                  <a:lnTo>
                    <a:pt x="3366" y="107687"/>
                  </a:lnTo>
                  <a:lnTo>
                    <a:pt x="6903" y="107833"/>
                  </a:lnTo>
                  <a:lnTo>
                    <a:pt x="8835" y="107872"/>
                  </a:lnTo>
                  <a:lnTo>
                    <a:pt x="10828" y="108603"/>
                  </a:lnTo>
                  <a:lnTo>
                    <a:pt x="12864" y="109796"/>
                  </a:lnTo>
                  <a:lnTo>
                    <a:pt x="14926" y="111297"/>
                  </a:lnTo>
                  <a:lnTo>
                    <a:pt x="17008" y="112299"/>
                  </a:lnTo>
                  <a:lnTo>
                    <a:pt x="19101" y="112965"/>
                  </a:lnTo>
                  <a:lnTo>
                    <a:pt x="21203" y="113410"/>
                  </a:lnTo>
                  <a:lnTo>
                    <a:pt x="23310" y="113707"/>
                  </a:lnTo>
                  <a:lnTo>
                    <a:pt x="25420" y="113904"/>
                  </a:lnTo>
                  <a:lnTo>
                    <a:pt x="27533" y="114036"/>
                  </a:lnTo>
                  <a:lnTo>
                    <a:pt x="31764" y="114183"/>
                  </a:lnTo>
                  <a:lnTo>
                    <a:pt x="39998" y="114265"/>
                  </a:lnTo>
                  <a:lnTo>
                    <a:pt x="43606" y="114277"/>
                  </a:lnTo>
                  <a:lnTo>
                    <a:pt x="46717" y="114990"/>
                  </a:lnTo>
                  <a:lnTo>
                    <a:pt x="49497" y="116171"/>
                  </a:lnTo>
                  <a:lnTo>
                    <a:pt x="52057" y="117664"/>
                  </a:lnTo>
                  <a:lnTo>
                    <a:pt x="54469" y="118659"/>
                  </a:lnTo>
                  <a:lnTo>
                    <a:pt x="56783" y="119323"/>
                  </a:lnTo>
                  <a:lnTo>
                    <a:pt x="59032" y="119765"/>
                  </a:lnTo>
                  <a:lnTo>
                    <a:pt x="61237" y="120060"/>
                  </a:lnTo>
                  <a:lnTo>
                    <a:pt x="63413" y="120257"/>
                  </a:lnTo>
                  <a:lnTo>
                    <a:pt x="65570" y="120388"/>
                  </a:lnTo>
                  <a:lnTo>
                    <a:pt x="71732" y="120533"/>
                  </a:lnTo>
                  <a:lnTo>
                    <a:pt x="75352" y="120572"/>
                  </a:lnTo>
                  <a:lnTo>
                    <a:pt x="77764" y="121303"/>
                  </a:lnTo>
                  <a:lnTo>
                    <a:pt x="79374" y="122496"/>
                  </a:lnTo>
                  <a:lnTo>
                    <a:pt x="80446" y="123997"/>
                  </a:lnTo>
                  <a:lnTo>
                    <a:pt x="81867" y="124998"/>
                  </a:lnTo>
                  <a:lnTo>
                    <a:pt x="85329" y="126110"/>
                  </a:lnTo>
                  <a:lnTo>
                    <a:pt x="87241" y="126407"/>
                  </a:lnTo>
                  <a:lnTo>
                    <a:pt x="89221" y="126604"/>
                  </a:lnTo>
                  <a:lnTo>
                    <a:pt x="91247" y="126736"/>
                  </a:lnTo>
                  <a:lnTo>
                    <a:pt x="97263" y="126883"/>
                  </a:lnTo>
                  <a:lnTo>
                    <a:pt x="120715" y="12700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SMARTInkAnnotation1408"/>
            <p:cNvSpPr/>
            <p:nvPr/>
          </p:nvSpPr>
          <p:spPr>
            <a:xfrm>
              <a:off x="1935108" y="4146550"/>
              <a:ext cx="19063" cy="101601"/>
            </a:xfrm>
            <a:custGeom>
              <a:avLst/>
              <a:gdLst/>
              <a:ahLst/>
              <a:cxnLst/>
              <a:rect l="0" t="0" r="0" b="0"/>
              <a:pathLst>
                <a:path w="19063" h="101601">
                  <a:moveTo>
                    <a:pt x="19062" y="0"/>
                  </a:moveTo>
                  <a:lnTo>
                    <a:pt x="19062" y="40218"/>
                  </a:lnTo>
                  <a:lnTo>
                    <a:pt x="18356" y="42333"/>
                  </a:lnTo>
                  <a:lnTo>
                    <a:pt x="17179" y="44450"/>
                  </a:lnTo>
                  <a:lnTo>
                    <a:pt x="15689" y="46567"/>
                  </a:lnTo>
                  <a:lnTo>
                    <a:pt x="14695" y="48683"/>
                  </a:lnTo>
                  <a:lnTo>
                    <a:pt x="14033" y="50800"/>
                  </a:lnTo>
                  <a:lnTo>
                    <a:pt x="13591" y="52917"/>
                  </a:lnTo>
                  <a:lnTo>
                    <a:pt x="13296" y="55033"/>
                  </a:lnTo>
                  <a:lnTo>
                    <a:pt x="13100" y="57150"/>
                  </a:lnTo>
                  <a:lnTo>
                    <a:pt x="12969" y="59266"/>
                  </a:lnTo>
                  <a:lnTo>
                    <a:pt x="12824" y="65381"/>
                  </a:lnTo>
                  <a:lnTo>
                    <a:pt x="12785" y="68987"/>
                  </a:lnTo>
                  <a:lnTo>
                    <a:pt x="12053" y="72097"/>
                  </a:lnTo>
                  <a:lnTo>
                    <a:pt x="10860" y="74876"/>
                  </a:lnTo>
                  <a:lnTo>
                    <a:pt x="9358" y="77434"/>
                  </a:lnTo>
                  <a:lnTo>
                    <a:pt x="8357" y="79845"/>
                  </a:lnTo>
                  <a:lnTo>
                    <a:pt x="7689" y="82157"/>
                  </a:lnTo>
                  <a:lnTo>
                    <a:pt x="7244" y="84405"/>
                  </a:lnTo>
                  <a:lnTo>
                    <a:pt x="6241" y="86609"/>
                  </a:lnTo>
                  <a:lnTo>
                    <a:pt x="4867" y="88784"/>
                  </a:lnTo>
                  <a:lnTo>
                    <a:pt x="961" y="93973"/>
                  </a:lnTo>
                  <a:lnTo>
                    <a:pt x="427" y="96563"/>
                  </a:lnTo>
                  <a:lnTo>
                    <a:pt x="0" y="10160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SMARTInkAnnotation1409"/>
            <p:cNvSpPr/>
            <p:nvPr/>
          </p:nvSpPr>
          <p:spPr>
            <a:xfrm>
              <a:off x="1986017" y="4133850"/>
              <a:ext cx="139687" cy="114299"/>
            </a:xfrm>
            <a:custGeom>
              <a:avLst/>
              <a:gdLst/>
              <a:ahLst/>
              <a:cxnLst/>
              <a:rect l="0" t="0" r="0" b="0"/>
              <a:pathLst>
                <a:path w="139687" h="114299">
                  <a:moveTo>
                    <a:pt x="6276" y="95250"/>
                  </a:moveTo>
                  <a:lnTo>
                    <a:pt x="806" y="100717"/>
                  </a:lnTo>
                  <a:lnTo>
                    <a:pt x="315" y="103089"/>
                  </a:lnTo>
                  <a:lnTo>
                    <a:pt x="0" y="106990"/>
                  </a:lnTo>
                  <a:lnTo>
                    <a:pt x="1839" y="109405"/>
                  </a:lnTo>
                  <a:lnTo>
                    <a:pt x="6261" y="114283"/>
                  </a:lnTo>
                  <a:lnTo>
                    <a:pt x="6272" y="114295"/>
                  </a:lnTo>
                  <a:lnTo>
                    <a:pt x="6273" y="114297"/>
                  </a:lnTo>
                  <a:lnTo>
                    <a:pt x="6274" y="114298"/>
                  </a:lnTo>
                  <a:lnTo>
                    <a:pt x="6276" y="102560"/>
                  </a:lnTo>
                  <a:lnTo>
                    <a:pt x="8159" y="100145"/>
                  </a:lnTo>
                  <a:lnTo>
                    <a:pt x="9649" y="98513"/>
                  </a:lnTo>
                  <a:lnTo>
                    <a:pt x="10643" y="96720"/>
                  </a:lnTo>
                  <a:lnTo>
                    <a:pt x="11305" y="94819"/>
                  </a:lnTo>
                  <a:lnTo>
                    <a:pt x="11747" y="92846"/>
                  </a:lnTo>
                  <a:lnTo>
                    <a:pt x="12041" y="90825"/>
                  </a:lnTo>
                  <a:lnTo>
                    <a:pt x="12238" y="88772"/>
                  </a:lnTo>
                  <a:lnTo>
                    <a:pt x="12369" y="86698"/>
                  </a:lnTo>
                  <a:lnTo>
                    <a:pt x="13162" y="84610"/>
                  </a:lnTo>
                  <a:lnTo>
                    <a:pt x="14397" y="82512"/>
                  </a:lnTo>
                  <a:lnTo>
                    <a:pt x="15926" y="80408"/>
                  </a:lnTo>
                  <a:lnTo>
                    <a:pt x="16945" y="78300"/>
                  </a:lnTo>
                  <a:lnTo>
                    <a:pt x="17625" y="76189"/>
                  </a:lnTo>
                  <a:lnTo>
                    <a:pt x="18078" y="74076"/>
                  </a:lnTo>
                  <a:lnTo>
                    <a:pt x="19086" y="71256"/>
                  </a:lnTo>
                  <a:lnTo>
                    <a:pt x="20464" y="67965"/>
                  </a:lnTo>
                  <a:lnTo>
                    <a:pt x="22089" y="64360"/>
                  </a:lnTo>
                  <a:lnTo>
                    <a:pt x="23878" y="61251"/>
                  </a:lnTo>
                  <a:lnTo>
                    <a:pt x="25777" y="58473"/>
                  </a:lnTo>
                  <a:lnTo>
                    <a:pt x="27748" y="55915"/>
                  </a:lnTo>
                  <a:lnTo>
                    <a:pt x="29063" y="53504"/>
                  </a:lnTo>
                  <a:lnTo>
                    <a:pt x="29940" y="51192"/>
                  </a:lnTo>
                  <a:lnTo>
                    <a:pt x="30524" y="48945"/>
                  </a:lnTo>
                  <a:lnTo>
                    <a:pt x="31619" y="47446"/>
                  </a:lnTo>
                  <a:lnTo>
                    <a:pt x="33056" y="46448"/>
                  </a:lnTo>
                  <a:lnTo>
                    <a:pt x="34719" y="45782"/>
                  </a:lnTo>
                  <a:lnTo>
                    <a:pt x="35828" y="44633"/>
                  </a:lnTo>
                  <a:lnTo>
                    <a:pt x="36568" y="43161"/>
                  </a:lnTo>
                  <a:lnTo>
                    <a:pt x="37754" y="39100"/>
                  </a:lnTo>
                  <a:lnTo>
                    <a:pt x="38557" y="38766"/>
                  </a:lnTo>
                  <a:lnTo>
                    <a:pt x="42355" y="38297"/>
                  </a:lnTo>
                  <a:lnTo>
                    <a:pt x="46248" y="38103"/>
                  </a:lnTo>
                  <a:lnTo>
                    <a:pt x="47750" y="38102"/>
                  </a:lnTo>
                  <a:lnTo>
                    <a:pt x="48751" y="38807"/>
                  </a:lnTo>
                  <a:lnTo>
                    <a:pt x="49419" y="39982"/>
                  </a:lnTo>
                  <a:lnTo>
                    <a:pt x="49864" y="41471"/>
                  </a:lnTo>
                  <a:lnTo>
                    <a:pt x="50867" y="42464"/>
                  </a:lnTo>
                  <a:lnTo>
                    <a:pt x="52241" y="43126"/>
                  </a:lnTo>
                  <a:lnTo>
                    <a:pt x="53863" y="43567"/>
                  </a:lnTo>
                  <a:lnTo>
                    <a:pt x="54945" y="44567"/>
                  </a:lnTo>
                  <a:lnTo>
                    <a:pt x="55666" y="45939"/>
                  </a:lnTo>
                  <a:lnTo>
                    <a:pt x="56467" y="49345"/>
                  </a:lnTo>
                  <a:lnTo>
                    <a:pt x="56681" y="51241"/>
                  </a:lnTo>
                  <a:lnTo>
                    <a:pt x="56823" y="53210"/>
                  </a:lnTo>
                  <a:lnTo>
                    <a:pt x="57624" y="55229"/>
                  </a:lnTo>
                  <a:lnTo>
                    <a:pt x="58864" y="57281"/>
                  </a:lnTo>
                  <a:lnTo>
                    <a:pt x="60397" y="59354"/>
                  </a:lnTo>
                  <a:lnTo>
                    <a:pt x="61418" y="61442"/>
                  </a:lnTo>
                  <a:lnTo>
                    <a:pt x="62100" y="63539"/>
                  </a:lnTo>
                  <a:lnTo>
                    <a:pt x="62554" y="65643"/>
                  </a:lnTo>
                  <a:lnTo>
                    <a:pt x="63562" y="67751"/>
                  </a:lnTo>
                  <a:lnTo>
                    <a:pt x="64941" y="69861"/>
                  </a:lnTo>
                  <a:lnTo>
                    <a:pt x="66566" y="71974"/>
                  </a:lnTo>
                  <a:lnTo>
                    <a:pt x="68355" y="74089"/>
                  </a:lnTo>
                  <a:lnTo>
                    <a:pt x="70254" y="76203"/>
                  </a:lnTo>
                  <a:lnTo>
                    <a:pt x="74247" y="80435"/>
                  </a:lnTo>
                  <a:lnTo>
                    <a:pt x="78375" y="84667"/>
                  </a:lnTo>
                  <a:lnTo>
                    <a:pt x="80464" y="86078"/>
                  </a:lnTo>
                  <a:lnTo>
                    <a:pt x="84668" y="87646"/>
                  </a:lnTo>
                  <a:lnTo>
                    <a:pt x="86071" y="88769"/>
                  </a:lnTo>
                  <a:lnTo>
                    <a:pt x="87006" y="90224"/>
                  </a:lnTo>
                  <a:lnTo>
                    <a:pt x="87630" y="91899"/>
                  </a:lnTo>
                  <a:lnTo>
                    <a:pt x="88752" y="93016"/>
                  </a:lnTo>
                  <a:lnTo>
                    <a:pt x="90206" y="93761"/>
                  </a:lnTo>
                  <a:lnTo>
                    <a:pt x="93704" y="94588"/>
                  </a:lnTo>
                  <a:lnTo>
                    <a:pt x="97612" y="94956"/>
                  </a:lnTo>
                  <a:lnTo>
                    <a:pt x="101702" y="95119"/>
                  </a:lnTo>
                  <a:lnTo>
                    <a:pt x="107825" y="95233"/>
                  </a:lnTo>
                  <a:lnTo>
                    <a:pt x="110947" y="95242"/>
                  </a:lnTo>
                  <a:lnTo>
                    <a:pt x="112769" y="94540"/>
                  </a:lnTo>
                  <a:lnTo>
                    <a:pt x="116676" y="91877"/>
                  </a:lnTo>
                  <a:lnTo>
                    <a:pt x="120764" y="90223"/>
                  </a:lnTo>
                  <a:lnTo>
                    <a:pt x="122843" y="89782"/>
                  </a:lnTo>
                  <a:lnTo>
                    <a:pt x="124230" y="88783"/>
                  </a:lnTo>
                  <a:lnTo>
                    <a:pt x="125154" y="87410"/>
                  </a:lnTo>
                  <a:lnTo>
                    <a:pt x="125770" y="85790"/>
                  </a:lnTo>
                  <a:lnTo>
                    <a:pt x="126886" y="84710"/>
                  </a:lnTo>
                  <a:lnTo>
                    <a:pt x="128337" y="83990"/>
                  </a:lnTo>
                  <a:lnTo>
                    <a:pt x="130009" y="83510"/>
                  </a:lnTo>
                  <a:lnTo>
                    <a:pt x="131125" y="82485"/>
                  </a:lnTo>
                  <a:lnTo>
                    <a:pt x="131868" y="81095"/>
                  </a:lnTo>
                  <a:lnTo>
                    <a:pt x="132695" y="77670"/>
                  </a:lnTo>
                  <a:lnTo>
                    <a:pt x="132915" y="75769"/>
                  </a:lnTo>
                  <a:lnTo>
                    <a:pt x="133062" y="73796"/>
                  </a:lnTo>
                  <a:lnTo>
                    <a:pt x="133866" y="71775"/>
                  </a:lnTo>
                  <a:lnTo>
                    <a:pt x="135108" y="69722"/>
                  </a:lnTo>
                  <a:lnTo>
                    <a:pt x="136641" y="67648"/>
                  </a:lnTo>
                  <a:lnTo>
                    <a:pt x="137664" y="65560"/>
                  </a:lnTo>
                  <a:lnTo>
                    <a:pt x="138346" y="63462"/>
                  </a:lnTo>
                  <a:lnTo>
                    <a:pt x="138801" y="61357"/>
                  </a:lnTo>
                  <a:lnTo>
                    <a:pt x="139103" y="59249"/>
                  </a:lnTo>
                  <a:lnTo>
                    <a:pt x="139305" y="57139"/>
                  </a:lnTo>
                  <a:lnTo>
                    <a:pt x="139440" y="55026"/>
                  </a:lnTo>
                  <a:lnTo>
                    <a:pt x="139590" y="50797"/>
                  </a:lnTo>
                  <a:lnTo>
                    <a:pt x="139686" y="42333"/>
                  </a:lnTo>
                  <a:lnTo>
                    <a:pt x="138988" y="40216"/>
                  </a:lnTo>
                  <a:lnTo>
                    <a:pt x="137816" y="38100"/>
                  </a:lnTo>
                  <a:lnTo>
                    <a:pt x="136329" y="35983"/>
                  </a:lnTo>
                  <a:lnTo>
                    <a:pt x="135338" y="33161"/>
                  </a:lnTo>
                  <a:lnTo>
                    <a:pt x="134677" y="29868"/>
                  </a:lnTo>
                  <a:lnTo>
                    <a:pt x="134237" y="26262"/>
                  </a:lnTo>
                  <a:lnTo>
                    <a:pt x="133237" y="23152"/>
                  </a:lnTo>
                  <a:lnTo>
                    <a:pt x="131864" y="20374"/>
                  </a:lnTo>
                  <a:lnTo>
                    <a:pt x="130244" y="17816"/>
                  </a:lnTo>
                  <a:lnTo>
                    <a:pt x="129162" y="15405"/>
                  </a:lnTo>
                  <a:lnTo>
                    <a:pt x="128443" y="13092"/>
                  </a:lnTo>
                  <a:lnTo>
                    <a:pt x="127962" y="10845"/>
                  </a:lnTo>
                  <a:lnTo>
                    <a:pt x="127642" y="8641"/>
                  </a:lnTo>
                  <a:lnTo>
                    <a:pt x="127428" y="6466"/>
                  </a:lnTo>
                  <a:lnTo>
                    <a:pt x="127002" y="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SMARTInkAnnotation1410"/>
            <p:cNvSpPr/>
            <p:nvPr/>
          </p:nvSpPr>
          <p:spPr>
            <a:xfrm>
              <a:off x="1712719" y="4425950"/>
              <a:ext cx="6355" cy="145056"/>
            </a:xfrm>
            <a:custGeom>
              <a:avLst/>
              <a:gdLst/>
              <a:ahLst/>
              <a:cxnLst/>
              <a:rect l="0" t="0" r="0" b="0"/>
              <a:pathLst>
                <a:path w="6355" h="145056">
                  <a:moveTo>
                    <a:pt x="6354" y="0"/>
                  </a:moveTo>
                  <a:lnTo>
                    <a:pt x="884" y="0"/>
                  </a:lnTo>
                  <a:lnTo>
                    <a:pt x="589" y="705"/>
                  </a:lnTo>
                  <a:lnTo>
                    <a:pt x="393" y="1881"/>
                  </a:lnTo>
                  <a:lnTo>
                    <a:pt x="78" y="5467"/>
                  </a:lnTo>
                  <a:lnTo>
                    <a:pt x="23" y="9460"/>
                  </a:lnTo>
                  <a:lnTo>
                    <a:pt x="0" y="145055"/>
                  </a:lnTo>
                  <a:lnTo>
                    <a:pt x="0" y="13970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SMARTInkAnnotation1411"/>
            <p:cNvSpPr/>
            <p:nvPr/>
          </p:nvSpPr>
          <p:spPr>
            <a:xfrm>
              <a:off x="1795321" y="4406900"/>
              <a:ext cx="25416" cy="209551"/>
            </a:xfrm>
            <a:custGeom>
              <a:avLst/>
              <a:gdLst/>
              <a:ahLst/>
              <a:cxnLst/>
              <a:rect l="0" t="0" r="0" b="0"/>
              <a:pathLst>
                <a:path w="25416" h="209551">
                  <a:moveTo>
                    <a:pt x="0" y="0"/>
                  </a:moveTo>
                  <a:lnTo>
                    <a:pt x="3373" y="3370"/>
                  </a:lnTo>
                  <a:lnTo>
                    <a:pt x="4366" y="5069"/>
                  </a:lnTo>
                  <a:lnTo>
                    <a:pt x="5029" y="6907"/>
                  </a:lnTo>
                  <a:lnTo>
                    <a:pt x="5765" y="11537"/>
                  </a:lnTo>
                  <a:lnTo>
                    <a:pt x="5961" y="14746"/>
                  </a:lnTo>
                  <a:lnTo>
                    <a:pt x="6092" y="18297"/>
                  </a:lnTo>
                  <a:lnTo>
                    <a:pt x="6885" y="22076"/>
                  </a:lnTo>
                  <a:lnTo>
                    <a:pt x="8120" y="26006"/>
                  </a:lnTo>
                  <a:lnTo>
                    <a:pt x="9649" y="30037"/>
                  </a:lnTo>
                  <a:lnTo>
                    <a:pt x="10669" y="33430"/>
                  </a:lnTo>
                  <a:lnTo>
                    <a:pt x="11348" y="36398"/>
                  </a:lnTo>
                  <a:lnTo>
                    <a:pt x="11801" y="39082"/>
                  </a:lnTo>
                  <a:lnTo>
                    <a:pt x="12103" y="42988"/>
                  </a:lnTo>
                  <a:lnTo>
                    <a:pt x="12305" y="47708"/>
                  </a:lnTo>
                  <a:lnTo>
                    <a:pt x="12628" y="63752"/>
                  </a:lnTo>
                  <a:lnTo>
                    <a:pt x="12707" y="118474"/>
                  </a:lnTo>
                  <a:lnTo>
                    <a:pt x="13413" y="122727"/>
                  </a:lnTo>
                  <a:lnTo>
                    <a:pt x="14590" y="126974"/>
                  </a:lnTo>
                  <a:lnTo>
                    <a:pt x="16080" y="131216"/>
                  </a:lnTo>
                  <a:lnTo>
                    <a:pt x="17074" y="134750"/>
                  </a:lnTo>
                  <a:lnTo>
                    <a:pt x="17736" y="137810"/>
                  </a:lnTo>
                  <a:lnTo>
                    <a:pt x="18472" y="143799"/>
                  </a:lnTo>
                  <a:lnTo>
                    <a:pt x="18669" y="147371"/>
                  </a:lnTo>
                  <a:lnTo>
                    <a:pt x="18887" y="155104"/>
                  </a:lnTo>
                  <a:lnTo>
                    <a:pt x="19060" y="186163"/>
                  </a:lnTo>
                  <a:lnTo>
                    <a:pt x="19061" y="198958"/>
                  </a:lnTo>
                  <a:lnTo>
                    <a:pt x="19767" y="201077"/>
                  </a:lnTo>
                  <a:lnTo>
                    <a:pt x="20944" y="203196"/>
                  </a:lnTo>
                  <a:lnTo>
                    <a:pt x="25415" y="20955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SMARTInkAnnotation1412"/>
            <p:cNvSpPr/>
            <p:nvPr/>
          </p:nvSpPr>
          <p:spPr>
            <a:xfrm>
              <a:off x="1712719" y="4502150"/>
              <a:ext cx="95311" cy="25399"/>
            </a:xfrm>
            <a:custGeom>
              <a:avLst/>
              <a:gdLst/>
              <a:ahLst/>
              <a:cxnLst/>
              <a:rect l="0" t="0" r="0" b="0"/>
              <a:pathLst>
                <a:path w="95311" h="25399">
                  <a:moveTo>
                    <a:pt x="0" y="19050"/>
                  </a:moveTo>
                  <a:lnTo>
                    <a:pt x="0" y="25322"/>
                  </a:lnTo>
                  <a:lnTo>
                    <a:pt x="1883" y="25366"/>
                  </a:lnTo>
                  <a:lnTo>
                    <a:pt x="14936" y="25398"/>
                  </a:lnTo>
                  <a:lnTo>
                    <a:pt x="17017" y="24693"/>
                  </a:lnTo>
                  <a:lnTo>
                    <a:pt x="19111" y="23518"/>
                  </a:lnTo>
                  <a:lnTo>
                    <a:pt x="21213" y="22029"/>
                  </a:lnTo>
                  <a:lnTo>
                    <a:pt x="24026" y="21036"/>
                  </a:lnTo>
                  <a:lnTo>
                    <a:pt x="27313" y="20374"/>
                  </a:lnTo>
                  <a:lnTo>
                    <a:pt x="30917" y="19933"/>
                  </a:lnTo>
                  <a:lnTo>
                    <a:pt x="34025" y="19638"/>
                  </a:lnTo>
                  <a:lnTo>
                    <a:pt x="36804" y="19443"/>
                  </a:lnTo>
                  <a:lnTo>
                    <a:pt x="39361" y="19311"/>
                  </a:lnTo>
                  <a:lnTo>
                    <a:pt x="42479" y="18519"/>
                  </a:lnTo>
                  <a:lnTo>
                    <a:pt x="45969" y="17285"/>
                  </a:lnTo>
                  <a:lnTo>
                    <a:pt x="49708" y="15757"/>
                  </a:lnTo>
                  <a:lnTo>
                    <a:pt x="53613" y="14032"/>
                  </a:lnTo>
                  <a:lnTo>
                    <a:pt x="61716" y="10235"/>
                  </a:lnTo>
                  <a:lnTo>
                    <a:pt x="74217" y="4130"/>
                  </a:lnTo>
                  <a:lnTo>
                    <a:pt x="78424" y="2754"/>
                  </a:lnTo>
                  <a:lnTo>
                    <a:pt x="82641" y="1836"/>
                  </a:lnTo>
                  <a:lnTo>
                    <a:pt x="95310" y="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SMARTInkAnnotation1413"/>
            <p:cNvSpPr/>
            <p:nvPr/>
          </p:nvSpPr>
          <p:spPr>
            <a:xfrm>
              <a:off x="1928841" y="4451358"/>
              <a:ext cx="101577" cy="117882"/>
            </a:xfrm>
            <a:custGeom>
              <a:avLst/>
              <a:gdLst/>
              <a:ahLst/>
              <a:cxnLst/>
              <a:rect l="0" t="0" r="0" b="0"/>
              <a:pathLst>
                <a:path w="101577" h="117882">
                  <a:moveTo>
                    <a:pt x="31683" y="50792"/>
                  </a:moveTo>
                  <a:lnTo>
                    <a:pt x="31683" y="57135"/>
                  </a:lnTo>
                  <a:lnTo>
                    <a:pt x="49777" y="57142"/>
                  </a:lnTo>
                  <a:lnTo>
                    <a:pt x="52197" y="55261"/>
                  </a:lnTo>
                  <a:lnTo>
                    <a:pt x="53831" y="53771"/>
                  </a:lnTo>
                  <a:lnTo>
                    <a:pt x="55626" y="52778"/>
                  </a:lnTo>
                  <a:lnTo>
                    <a:pt x="57529" y="52116"/>
                  </a:lnTo>
                  <a:lnTo>
                    <a:pt x="59503" y="51674"/>
                  </a:lnTo>
                  <a:lnTo>
                    <a:pt x="61526" y="51380"/>
                  </a:lnTo>
                  <a:lnTo>
                    <a:pt x="63580" y="51184"/>
                  </a:lnTo>
                  <a:lnTo>
                    <a:pt x="65655" y="51053"/>
                  </a:lnTo>
                  <a:lnTo>
                    <a:pt x="67039" y="50261"/>
                  </a:lnTo>
                  <a:lnTo>
                    <a:pt x="67962" y="49027"/>
                  </a:lnTo>
                  <a:lnTo>
                    <a:pt x="68576" y="47498"/>
                  </a:lnTo>
                  <a:lnTo>
                    <a:pt x="69260" y="43919"/>
                  </a:lnTo>
                  <a:lnTo>
                    <a:pt x="69442" y="41977"/>
                  </a:lnTo>
                  <a:lnTo>
                    <a:pt x="70270" y="40682"/>
                  </a:lnTo>
                  <a:lnTo>
                    <a:pt x="71527" y="39819"/>
                  </a:lnTo>
                  <a:lnTo>
                    <a:pt x="73071" y="39243"/>
                  </a:lnTo>
                  <a:lnTo>
                    <a:pt x="74807" y="38154"/>
                  </a:lnTo>
                  <a:lnTo>
                    <a:pt x="76670" y="36722"/>
                  </a:lnTo>
                  <a:lnTo>
                    <a:pt x="81360" y="32726"/>
                  </a:lnTo>
                  <a:lnTo>
                    <a:pt x="83884" y="30298"/>
                  </a:lnTo>
                  <a:lnTo>
                    <a:pt x="87883" y="26361"/>
                  </a:lnTo>
                  <a:lnTo>
                    <a:pt x="88212" y="25332"/>
                  </a:lnTo>
                  <a:lnTo>
                    <a:pt x="88577" y="22308"/>
                  </a:lnTo>
                  <a:lnTo>
                    <a:pt x="88810" y="18981"/>
                  </a:lnTo>
                  <a:lnTo>
                    <a:pt x="88843" y="15958"/>
                  </a:lnTo>
                  <a:lnTo>
                    <a:pt x="88145" y="14164"/>
                  </a:lnTo>
                  <a:lnTo>
                    <a:pt x="86974" y="12262"/>
                  </a:lnTo>
                  <a:lnTo>
                    <a:pt x="83395" y="7511"/>
                  </a:lnTo>
                  <a:lnTo>
                    <a:pt x="81023" y="4980"/>
                  </a:lnTo>
                  <a:lnTo>
                    <a:pt x="79402" y="3318"/>
                  </a:lnTo>
                  <a:lnTo>
                    <a:pt x="77615" y="2209"/>
                  </a:lnTo>
                  <a:lnTo>
                    <a:pt x="75718" y="1470"/>
                  </a:lnTo>
                  <a:lnTo>
                    <a:pt x="73748" y="977"/>
                  </a:lnTo>
                  <a:lnTo>
                    <a:pt x="71728" y="649"/>
                  </a:lnTo>
                  <a:lnTo>
                    <a:pt x="69675" y="430"/>
                  </a:lnTo>
                  <a:lnTo>
                    <a:pt x="67601" y="284"/>
                  </a:lnTo>
                  <a:lnTo>
                    <a:pt x="65512" y="186"/>
                  </a:lnTo>
                  <a:lnTo>
                    <a:pt x="61308" y="78"/>
                  </a:lnTo>
                  <a:lnTo>
                    <a:pt x="45251" y="0"/>
                  </a:lnTo>
                  <a:lnTo>
                    <a:pt x="42140" y="702"/>
                  </a:lnTo>
                  <a:lnTo>
                    <a:pt x="39360" y="1877"/>
                  </a:lnTo>
                  <a:lnTo>
                    <a:pt x="36801" y="3365"/>
                  </a:lnTo>
                  <a:lnTo>
                    <a:pt x="34389" y="5063"/>
                  </a:lnTo>
                  <a:lnTo>
                    <a:pt x="32075" y="6900"/>
                  </a:lnTo>
                  <a:lnTo>
                    <a:pt x="29826" y="8831"/>
                  </a:lnTo>
                  <a:lnTo>
                    <a:pt x="27621" y="10824"/>
                  </a:lnTo>
                  <a:lnTo>
                    <a:pt x="23288" y="14919"/>
                  </a:lnTo>
                  <a:lnTo>
                    <a:pt x="10509" y="27518"/>
                  </a:lnTo>
                  <a:lnTo>
                    <a:pt x="9095" y="29632"/>
                  </a:lnTo>
                  <a:lnTo>
                    <a:pt x="8152" y="31746"/>
                  </a:lnTo>
                  <a:lnTo>
                    <a:pt x="7524" y="33861"/>
                  </a:lnTo>
                  <a:lnTo>
                    <a:pt x="6399" y="36682"/>
                  </a:lnTo>
                  <a:lnTo>
                    <a:pt x="4943" y="39975"/>
                  </a:lnTo>
                  <a:lnTo>
                    <a:pt x="3266" y="43580"/>
                  </a:lnTo>
                  <a:lnTo>
                    <a:pt x="2148" y="46690"/>
                  </a:lnTo>
                  <a:lnTo>
                    <a:pt x="1403" y="49468"/>
                  </a:lnTo>
                  <a:lnTo>
                    <a:pt x="906" y="52026"/>
                  </a:lnTo>
                  <a:lnTo>
                    <a:pt x="575" y="54437"/>
                  </a:lnTo>
                  <a:lnTo>
                    <a:pt x="355" y="56750"/>
                  </a:lnTo>
                  <a:lnTo>
                    <a:pt x="207" y="58997"/>
                  </a:lnTo>
                  <a:lnTo>
                    <a:pt x="109" y="61907"/>
                  </a:lnTo>
                  <a:lnTo>
                    <a:pt x="0" y="68902"/>
                  </a:lnTo>
                  <a:lnTo>
                    <a:pt x="677" y="72038"/>
                  </a:lnTo>
                  <a:lnTo>
                    <a:pt x="1835" y="74834"/>
                  </a:lnTo>
                  <a:lnTo>
                    <a:pt x="3312" y="77403"/>
                  </a:lnTo>
                  <a:lnTo>
                    <a:pt x="4297" y="79822"/>
                  </a:lnTo>
                  <a:lnTo>
                    <a:pt x="4953" y="82140"/>
                  </a:lnTo>
                  <a:lnTo>
                    <a:pt x="5391" y="84390"/>
                  </a:lnTo>
                  <a:lnTo>
                    <a:pt x="6389" y="86596"/>
                  </a:lnTo>
                  <a:lnTo>
                    <a:pt x="7760" y="88772"/>
                  </a:lnTo>
                  <a:lnTo>
                    <a:pt x="9380" y="90929"/>
                  </a:lnTo>
                  <a:lnTo>
                    <a:pt x="11166" y="93072"/>
                  </a:lnTo>
                  <a:lnTo>
                    <a:pt x="13063" y="95206"/>
                  </a:lnTo>
                  <a:lnTo>
                    <a:pt x="15034" y="97335"/>
                  </a:lnTo>
                  <a:lnTo>
                    <a:pt x="17053" y="98754"/>
                  </a:lnTo>
                  <a:lnTo>
                    <a:pt x="19106" y="99700"/>
                  </a:lnTo>
                  <a:lnTo>
                    <a:pt x="21180" y="100330"/>
                  </a:lnTo>
                  <a:lnTo>
                    <a:pt x="23269" y="101456"/>
                  </a:lnTo>
                  <a:lnTo>
                    <a:pt x="25368" y="102913"/>
                  </a:lnTo>
                  <a:lnTo>
                    <a:pt x="27473" y="104589"/>
                  </a:lnTo>
                  <a:lnTo>
                    <a:pt x="30288" y="106412"/>
                  </a:lnTo>
                  <a:lnTo>
                    <a:pt x="33577" y="108333"/>
                  </a:lnTo>
                  <a:lnTo>
                    <a:pt x="37181" y="110320"/>
                  </a:lnTo>
                  <a:lnTo>
                    <a:pt x="40291" y="111644"/>
                  </a:lnTo>
                  <a:lnTo>
                    <a:pt x="43069" y="112526"/>
                  </a:lnTo>
                  <a:lnTo>
                    <a:pt x="45628" y="113115"/>
                  </a:lnTo>
                  <a:lnTo>
                    <a:pt x="48039" y="113507"/>
                  </a:lnTo>
                  <a:lnTo>
                    <a:pt x="50353" y="113769"/>
                  </a:lnTo>
                  <a:lnTo>
                    <a:pt x="52601" y="113943"/>
                  </a:lnTo>
                  <a:lnTo>
                    <a:pt x="55512" y="114764"/>
                  </a:lnTo>
                  <a:lnTo>
                    <a:pt x="58865" y="116018"/>
                  </a:lnTo>
                  <a:lnTo>
                    <a:pt x="62512" y="117560"/>
                  </a:lnTo>
                  <a:lnTo>
                    <a:pt x="65650" y="117881"/>
                  </a:lnTo>
                  <a:lnTo>
                    <a:pt x="68447" y="117391"/>
                  </a:lnTo>
                  <a:lnTo>
                    <a:pt x="71018" y="116357"/>
                  </a:lnTo>
                  <a:lnTo>
                    <a:pt x="74144" y="115669"/>
                  </a:lnTo>
                  <a:lnTo>
                    <a:pt x="77640" y="115210"/>
                  </a:lnTo>
                  <a:lnTo>
                    <a:pt x="81383" y="114904"/>
                  </a:lnTo>
                  <a:lnTo>
                    <a:pt x="84584" y="114700"/>
                  </a:lnTo>
                  <a:lnTo>
                    <a:pt x="90024" y="114473"/>
                  </a:lnTo>
                  <a:lnTo>
                    <a:pt x="92463" y="113707"/>
                  </a:lnTo>
                  <a:lnTo>
                    <a:pt x="94794" y="112491"/>
                  </a:lnTo>
                  <a:lnTo>
                    <a:pt x="101576" y="107942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SMARTInkAnnotation1414"/>
            <p:cNvSpPr/>
            <p:nvPr/>
          </p:nvSpPr>
          <p:spPr>
            <a:xfrm>
              <a:off x="2093956" y="4476750"/>
              <a:ext cx="12709" cy="76201"/>
            </a:xfrm>
            <a:custGeom>
              <a:avLst/>
              <a:gdLst/>
              <a:ahLst/>
              <a:cxnLst/>
              <a:rect l="0" t="0" r="0" b="0"/>
              <a:pathLst>
                <a:path w="12709" h="76201">
                  <a:moveTo>
                    <a:pt x="12708" y="0"/>
                  </a:moveTo>
                  <a:lnTo>
                    <a:pt x="12708" y="26905"/>
                  </a:lnTo>
                  <a:lnTo>
                    <a:pt x="12003" y="29226"/>
                  </a:lnTo>
                  <a:lnTo>
                    <a:pt x="10826" y="31478"/>
                  </a:lnTo>
                  <a:lnTo>
                    <a:pt x="9336" y="33685"/>
                  </a:lnTo>
                  <a:lnTo>
                    <a:pt x="8342" y="35863"/>
                  </a:lnTo>
                  <a:lnTo>
                    <a:pt x="7679" y="38019"/>
                  </a:lnTo>
                  <a:lnTo>
                    <a:pt x="7237" y="40163"/>
                  </a:lnTo>
                  <a:lnTo>
                    <a:pt x="6943" y="43003"/>
                  </a:lnTo>
                  <a:lnTo>
                    <a:pt x="6747" y="46308"/>
                  </a:lnTo>
                  <a:lnTo>
                    <a:pt x="6529" y="53037"/>
                  </a:lnTo>
                  <a:lnTo>
                    <a:pt x="6389" y="63105"/>
                  </a:lnTo>
                  <a:lnTo>
                    <a:pt x="6377" y="65354"/>
                  </a:lnTo>
                  <a:lnTo>
                    <a:pt x="5664" y="66853"/>
                  </a:lnTo>
                  <a:lnTo>
                    <a:pt x="4482" y="67852"/>
                  </a:lnTo>
                  <a:lnTo>
                    <a:pt x="886" y="69455"/>
                  </a:lnTo>
                  <a:lnTo>
                    <a:pt x="591" y="70293"/>
                  </a:lnTo>
                  <a:lnTo>
                    <a:pt x="394" y="71556"/>
                  </a:lnTo>
                  <a:lnTo>
                    <a:pt x="0" y="7620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SMARTInkAnnotation1415"/>
            <p:cNvSpPr/>
            <p:nvPr/>
          </p:nvSpPr>
          <p:spPr>
            <a:xfrm>
              <a:off x="2163875" y="4451350"/>
              <a:ext cx="69860" cy="114216"/>
            </a:xfrm>
            <a:custGeom>
              <a:avLst/>
              <a:gdLst/>
              <a:ahLst/>
              <a:cxnLst/>
              <a:rect l="0" t="0" r="0" b="0"/>
              <a:pathLst>
                <a:path w="69860" h="114216">
                  <a:moveTo>
                    <a:pt x="31745" y="0"/>
                  </a:moveTo>
                  <a:lnTo>
                    <a:pt x="31745" y="3370"/>
                  </a:lnTo>
                  <a:lnTo>
                    <a:pt x="31039" y="4364"/>
                  </a:lnTo>
                  <a:lnTo>
                    <a:pt x="29863" y="5026"/>
                  </a:lnTo>
                  <a:lnTo>
                    <a:pt x="28372" y="5467"/>
                  </a:lnTo>
                  <a:lnTo>
                    <a:pt x="27378" y="6467"/>
                  </a:lnTo>
                  <a:lnTo>
                    <a:pt x="26716" y="7839"/>
                  </a:lnTo>
                  <a:lnTo>
                    <a:pt x="25653" y="11740"/>
                  </a:lnTo>
                  <a:lnTo>
                    <a:pt x="27390" y="14155"/>
                  </a:lnTo>
                  <a:lnTo>
                    <a:pt x="28842" y="15787"/>
                  </a:lnTo>
                  <a:lnTo>
                    <a:pt x="29104" y="16875"/>
                  </a:lnTo>
                  <a:lnTo>
                    <a:pt x="28572" y="17600"/>
                  </a:lnTo>
                  <a:lnTo>
                    <a:pt x="27511" y="18083"/>
                  </a:lnTo>
                  <a:lnTo>
                    <a:pt x="26805" y="19111"/>
                  </a:lnTo>
                  <a:lnTo>
                    <a:pt x="26019" y="22135"/>
                  </a:lnTo>
                  <a:lnTo>
                    <a:pt x="25104" y="23928"/>
                  </a:lnTo>
                  <a:lnTo>
                    <a:pt x="23788" y="25830"/>
                  </a:lnTo>
                  <a:lnTo>
                    <a:pt x="22204" y="27803"/>
                  </a:lnTo>
                  <a:lnTo>
                    <a:pt x="20443" y="29824"/>
                  </a:lnTo>
                  <a:lnTo>
                    <a:pt x="18562" y="31878"/>
                  </a:lnTo>
                  <a:lnTo>
                    <a:pt x="16602" y="33952"/>
                  </a:lnTo>
                  <a:lnTo>
                    <a:pt x="15296" y="36040"/>
                  </a:lnTo>
                  <a:lnTo>
                    <a:pt x="14425" y="38138"/>
                  </a:lnTo>
                  <a:lnTo>
                    <a:pt x="13844" y="40242"/>
                  </a:lnTo>
                  <a:lnTo>
                    <a:pt x="12751" y="42350"/>
                  </a:lnTo>
                  <a:lnTo>
                    <a:pt x="11316" y="44461"/>
                  </a:lnTo>
                  <a:lnTo>
                    <a:pt x="9654" y="46574"/>
                  </a:lnTo>
                  <a:lnTo>
                    <a:pt x="8546" y="48689"/>
                  </a:lnTo>
                  <a:lnTo>
                    <a:pt x="7807" y="50803"/>
                  </a:lnTo>
                  <a:lnTo>
                    <a:pt x="7314" y="52918"/>
                  </a:lnTo>
                  <a:lnTo>
                    <a:pt x="6280" y="55740"/>
                  </a:lnTo>
                  <a:lnTo>
                    <a:pt x="4885" y="59032"/>
                  </a:lnTo>
                  <a:lnTo>
                    <a:pt x="3248" y="62638"/>
                  </a:lnTo>
                  <a:lnTo>
                    <a:pt x="2157" y="65748"/>
                  </a:lnTo>
                  <a:lnTo>
                    <a:pt x="1430" y="68526"/>
                  </a:lnTo>
                  <a:lnTo>
                    <a:pt x="945" y="71084"/>
                  </a:lnTo>
                  <a:lnTo>
                    <a:pt x="622" y="73495"/>
                  </a:lnTo>
                  <a:lnTo>
                    <a:pt x="406" y="75807"/>
                  </a:lnTo>
                  <a:lnTo>
                    <a:pt x="263" y="78055"/>
                  </a:lnTo>
                  <a:lnTo>
                    <a:pt x="103" y="82433"/>
                  </a:lnTo>
                  <a:lnTo>
                    <a:pt x="0" y="90994"/>
                  </a:lnTo>
                  <a:lnTo>
                    <a:pt x="698" y="93118"/>
                  </a:lnTo>
                  <a:lnTo>
                    <a:pt x="1869" y="95240"/>
                  </a:lnTo>
                  <a:lnTo>
                    <a:pt x="3356" y="97360"/>
                  </a:lnTo>
                  <a:lnTo>
                    <a:pt x="5053" y="98773"/>
                  </a:lnTo>
                  <a:lnTo>
                    <a:pt x="6890" y="99716"/>
                  </a:lnTo>
                  <a:lnTo>
                    <a:pt x="8821" y="100344"/>
                  </a:lnTo>
                  <a:lnTo>
                    <a:pt x="10815" y="101467"/>
                  </a:lnTo>
                  <a:lnTo>
                    <a:pt x="12849" y="102923"/>
                  </a:lnTo>
                  <a:lnTo>
                    <a:pt x="14912" y="104599"/>
                  </a:lnTo>
                  <a:lnTo>
                    <a:pt x="16993" y="105716"/>
                  </a:lnTo>
                  <a:lnTo>
                    <a:pt x="19087" y="106460"/>
                  </a:lnTo>
                  <a:lnTo>
                    <a:pt x="21188" y="106957"/>
                  </a:lnTo>
                  <a:lnTo>
                    <a:pt x="22589" y="107994"/>
                  </a:lnTo>
                  <a:lnTo>
                    <a:pt x="23523" y="109390"/>
                  </a:lnTo>
                  <a:lnTo>
                    <a:pt x="24146" y="111027"/>
                  </a:lnTo>
                  <a:lnTo>
                    <a:pt x="25973" y="112118"/>
                  </a:lnTo>
                  <a:lnTo>
                    <a:pt x="28603" y="112845"/>
                  </a:lnTo>
                  <a:lnTo>
                    <a:pt x="31768" y="113330"/>
                  </a:lnTo>
                  <a:lnTo>
                    <a:pt x="34585" y="113653"/>
                  </a:lnTo>
                  <a:lnTo>
                    <a:pt x="37168" y="113869"/>
                  </a:lnTo>
                  <a:lnTo>
                    <a:pt x="39596" y="114013"/>
                  </a:lnTo>
                  <a:lnTo>
                    <a:pt x="44177" y="114172"/>
                  </a:lnTo>
                  <a:lnTo>
                    <a:pt x="46387" y="114215"/>
                  </a:lnTo>
                  <a:lnTo>
                    <a:pt x="48567" y="113538"/>
                  </a:lnTo>
                  <a:lnTo>
                    <a:pt x="50725" y="112381"/>
                  </a:lnTo>
                  <a:lnTo>
                    <a:pt x="52870" y="110904"/>
                  </a:lnTo>
                  <a:lnTo>
                    <a:pt x="55007" y="109919"/>
                  </a:lnTo>
                  <a:lnTo>
                    <a:pt x="57137" y="109263"/>
                  </a:lnTo>
                  <a:lnTo>
                    <a:pt x="59263" y="108825"/>
                  </a:lnTo>
                  <a:lnTo>
                    <a:pt x="61386" y="108534"/>
                  </a:lnTo>
                  <a:lnTo>
                    <a:pt x="63508" y="108339"/>
                  </a:lnTo>
                  <a:lnTo>
                    <a:pt x="65628" y="108209"/>
                  </a:lnTo>
                  <a:lnTo>
                    <a:pt x="67042" y="107417"/>
                  </a:lnTo>
                  <a:lnTo>
                    <a:pt x="67984" y="106184"/>
                  </a:lnTo>
                  <a:lnTo>
                    <a:pt x="69854" y="101635"/>
                  </a:lnTo>
                  <a:lnTo>
                    <a:pt x="69859" y="101623"/>
                  </a:lnTo>
                  <a:lnTo>
                    <a:pt x="66493" y="98236"/>
                  </a:lnTo>
                  <a:lnTo>
                    <a:pt x="64794" y="97241"/>
                  </a:lnTo>
                  <a:lnTo>
                    <a:pt x="62956" y="96577"/>
                  </a:lnTo>
                  <a:lnTo>
                    <a:pt x="58306" y="95512"/>
                  </a:lnTo>
                  <a:lnTo>
                    <a:pt x="57218" y="95424"/>
                  </a:lnTo>
                  <a:lnTo>
                    <a:pt x="55787" y="95366"/>
                  </a:lnTo>
                  <a:lnTo>
                    <a:pt x="52314" y="95302"/>
                  </a:lnTo>
                  <a:lnTo>
                    <a:pt x="29620" y="95251"/>
                  </a:lnTo>
                  <a:lnTo>
                    <a:pt x="27504" y="94545"/>
                  </a:lnTo>
                  <a:lnTo>
                    <a:pt x="25388" y="93369"/>
                  </a:lnTo>
                  <a:lnTo>
                    <a:pt x="19408" y="89162"/>
                  </a:lnTo>
                  <a:lnTo>
                    <a:pt x="19202" y="87135"/>
                  </a:lnTo>
                  <a:lnTo>
                    <a:pt x="19037" y="8255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SMARTInkAnnotation1416"/>
            <p:cNvSpPr/>
            <p:nvPr/>
          </p:nvSpPr>
          <p:spPr>
            <a:xfrm>
              <a:off x="2310014" y="4476750"/>
              <a:ext cx="25394" cy="107951"/>
            </a:xfrm>
            <a:custGeom>
              <a:avLst/>
              <a:gdLst/>
              <a:ahLst/>
              <a:cxnLst/>
              <a:rect l="0" t="0" r="0" b="0"/>
              <a:pathLst>
                <a:path w="25394" h="107951">
                  <a:moveTo>
                    <a:pt x="25393" y="0"/>
                  </a:moveTo>
                  <a:lnTo>
                    <a:pt x="25393" y="21383"/>
                  </a:lnTo>
                  <a:lnTo>
                    <a:pt x="24687" y="23428"/>
                  </a:lnTo>
                  <a:lnTo>
                    <a:pt x="23510" y="25496"/>
                  </a:lnTo>
                  <a:lnTo>
                    <a:pt x="22020" y="27580"/>
                  </a:lnTo>
                  <a:lnTo>
                    <a:pt x="20320" y="28970"/>
                  </a:lnTo>
                  <a:lnTo>
                    <a:pt x="18481" y="29897"/>
                  </a:lnTo>
                  <a:lnTo>
                    <a:pt x="16549" y="30514"/>
                  </a:lnTo>
                  <a:lnTo>
                    <a:pt x="15262" y="31631"/>
                  </a:lnTo>
                  <a:lnTo>
                    <a:pt x="14402" y="33082"/>
                  </a:lnTo>
                  <a:lnTo>
                    <a:pt x="13830" y="34755"/>
                  </a:lnTo>
                  <a:lnTo>
                    <a:pt x="12743" y="36576"/>
                  </a:lnTo>
                  <a:lnTo>
                    <a:pt x="11311" y="38495"/>
                  </a:lnTo>
                  <a:lnTo>
                    <a:pt x="9651" y="40479"/>
                  </a:lnTo>
                  <a:lnTo>
                    <a:pt x="8544" y="42508"/>
                  </a:lnTo>
                  <a:lnTo>
                    <a:pt x="7807" y="44567"/>
                  </a:lnTo>
                  <a:lnTo>
                    <a:pt x="7315" y="46644"/>
                  </a:lnTo>
                  <a:lnTo>
                    <a:pt x="6987" y="48735"/>
                  </a:lnTo>
                  <a:lnTo>
                    <a:pt x="6768" y="50835"/>
                  </a:lnTo>
                  <a:lnTo>
                    <a:pt x="6622" y="52940"/>
                  </a:lnTo>
                  <a:lnTo>
                    <a:pt x="6525" y="55049"/>
                  </a:lnTo>
                  <a:lnTo>
                    <a:pt x="6418" y="59273"/>
                  </a:lnTo>
                  <a:lnTo>
                    <a:pt x="6339" y="71967"/>
                  </a:lnTo>
                  <a:lnTo>
                    <a:pt x="5630" y="74083"/>
                  </a:lnTo>
                  <a:lnTo>
                    <a:pt x="4452" y="76200"/>
                  </a:lnTo>
                  <a:lnTo>
                    <a:pt x="2960" y="78317"/>
                  </a:lnTo>
                  <a:lnTo>
                    <a:pt x="1966" y="80433"/>
                  </a:lnTo>
                  <a:lnTo>
                    <a:pt x="1303" y="82550"/>
                  </a:lnTo>
                  <a:lnTo>
                    <a:pt x="861" y="84667"/>
                  </a:lnTo>
                  <a:lnTo>
                    <a:pt x="566" y="86783"/>
                  </a:lnTo>
                  <a:lnTo>
                    <a:pt x="370" y="88900"/>
                  </a:lnTo>
                  <a:lnTo>
                    <a:pt x="240" y="91017"/>
                  </a:lnTo>
                  <a:lnTo>
                    <a:pt x="93" y="95250"/>
                  </a:lnTo>
                  <a:lnTo>
                    <a:pt x="0" y="100346"/>
                  </a:lnTo>
                  <a:lnTo>
                    <a:pt x="698" y="101469"/>
                  </a:lnTo>
                  <a:lnTo>
                    <a:pt x="1870" y="102924"/>
                  </a:lnTo>
                  <a:lnTo>
                    <a:pt x="6254" y="107863"/>
                  </a:lnTo>
                  <a:lnTo>
                    <a:pt x="6985" y="107891"/>
                  </a:lnTo>
                  <a:lnTo>
                    <a:pt x="12685" y="10795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SMARTInkAnnotation1417"/>
            <p:cNvSpPr/>
            <p:nvPr/>
          </p:nvSpPr>
          <p:spPr>
            <a:xfrm>
              <a:off x="2392606" y="4457700"/>
              <a:ext cx="12434" cy="139701"/>
            </a:xfrm>
            <a:custGeom>
              <a:avLst/>
              <a:gdLst/>
              <a:ahLst/>
              <a:cxnLst/>
              <a:rect l="0" t="0" r="0" b="0"/>
              <a:pathLst>
                <a:path w="12434" h="139701">
                  <a:moveTo>
                    <a:pt x="6340" y="0"/>
                  </a:moveTo>
                  <a:lnTo>
                    <a:pt x="6340" y="5467"/>
                  </a:lnTo>
                  <a:lnTo>
                    <a:pt x="7047" y="5762"/>
                  </a:lnTo>
                  <a:lnTo>
                    <a:pt x="8223" y="5958"/>
                  </a:lnTo>
                  <a:lnTo>
                    <a:pt x="9713" y="6088"/>
                  </a:lnTo>
                  <a:lnTo>
                    <a:pt x="10707" y="6881"/>
                  </a:lnTo>
                  <a:lnTo>
                    <a:pt x="11370" y="8115"/>
                  </a:lnTo>
                  <a:lnTo>
                    <a:pt x="12433" y="11794"/>
                  </a:lnTo>
                  <a:lnTo>
                    <a:pt x="11108" y="12802"/>
                  </a:lnTo>
                  <a:lnTo>
                    <a:pt x="8813" y="14179"/>
                  </a:lnTo>
                  <a:lnTo>
                    <a:pt x="5871" y="15802"/>
                  </a:lnTo>
                  <a:lnTo>
                    <a:pt x="3909" y="17591"/>
                  </a:lnTo>
                  <a:lnTo>
                    <a:pt x="2602" y="19488"/>
                  </a:lnTo>
                  <a:lnTo>
                    <a:pt x="1730" y="21459"/>
                  </a:lnTo>
                  <a:lnTo>
                    <a:pt x="1149" y="23478"/>
                  </a:lnTo>
                  <a:lnTo>
                    <a:pt x="761" y="25530"/>
                  </a:lnTo>
                  <a:lnTo>
                    <a:pt x="503" y="27603"/>
                  </a:lnTo>
                  <a:lnTo>
                    <a:pt x="216" y="31789"/>
                  </a:lnTo>
                  <a:lnTo>
                    <a:pt x="89" y="36001"/>
                  </a:lnTo>
                  <a:lnTo>
                    <a:pt x="0" y="46568"/>
                  </a:lnTo>
                  <a:lnTo>
                    <a:pt x="701" y="49390"/>
                  </a:lnTo>
                  <a:lnTo>
                    <a:pt x="1876" y="52682"/>
                  </a:lnTo>
                  <a:lnTo>
                    <a:pt x="3364" y="56288"/>
                  </a:lnTo>
                  <a:lnTo>
                    <a:pt x="4356" y="59398"/>
                  </a:lnTo>
                  <a:lnTo>
                    <a:pt x="5018" y="62176"/>
                  </a:lnTo>
                  <a:lnTo>
                    <a:pt x="5459" y="64734"/>
                  </a:lnTo>
                  <a:lnTo>
                    <a:pt x="5752" y="67851"/>
                  </a:lnTo>
                  <a:lnTo>
                    <a:pt x="5949" y="71339"/>
                  </a:lnTo>
                  <a:lnTo>
                    <a:pt x="6167" y="78273"/>
                  </a:lnTo>
                  <a:lnTo>
                    <a:pt x="6289" y="86849"/>
                  </a:lnTo>
                  <a:lnTo>
                    <a:pt x="6334" y="102750"/>
                  </a:lnTo>
                  <a:lnTo>
                    <a:pt x="5630" y="105189"/>
                  </a:lnTo>
                  <a:lnTo>
                    <a:pt x="4455" y="107520"/>
                  </a:lnTo>
                  <a:lnTo>
                    <a:pt x="2966" y="109780"/>
                  </a:lnTo>
                  <a:lnTo>
                    <a:pt x="1973" y="111992"/>
                  </a:lnTo>
                  <a:lnTo>
                    <a:pt x="1311" y="114172"/>
                  </a:lnTo>
                  <a:lnTo>
                    <a:pt x="869" y="116332"/>
                  </a:lnTo>
                  <a:lnTo>
                    <a:pt x="575" y="118476"/>
                  </a:lnTo>
                  <a:lnTo>
                    <a:pt x="248" y="122741"/>
                  </a:lnTo>
                  <a:lnTo>
                    <a:pt x="64" y="125738"/>
                  </a:lnTo>
                  <a:lnTo>
                    <a:pt x="745" y="126864"/>
                  </a:lnTo>
                  <a:lnTo>
                    <a:pt x="1904" y="128320"/>
                  </a:lnTo>
                  <a:lnTo>
                    <a:pt x="3383" y="129997"/>
                  </a:lnTo>
                  <a:lnTo>
                    <a:pt x="4369" y="131820"/>
                  </a:lnTo>
                  <a:lnTo>
                    <a:pt x="5026" y="133741"/>
                  </a:lnTo>
                  <a:lnTo>
                    <a:pt x="6340" y="13970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SMARTInkAnnotation1418"/>
            <p:cNvSpPr/>
            <p:nvPr/>
          </p:nvSpPr>
          <p:spPr>
            <a:xfrm>
              <a:off x="2329053" y="4527550"/>
              <a:ext cx="38125" cy="10009"/>
            </a:xfrm>
            <a:custGeom>
              <a:avLst/>
              <a:gdLst/>
              <a:ahLst/>
              <a:cxnLst/>
              <a:rect l="0" t="0" r="0" b="0"/>
              <a:pathLst>
                <a:path w="38125" h="10009">
                  <a:moveTo>
                    <a:pt x="0" y="6350"/>
                  </a:moveTo>
                  <a:lnTo>
                    <a:pt x="3373" y="9721"/>
                  </a:lnTo>
                  <a:lnTo>
                    <a:pt x="5779" y="10008"/>
                  </a:lnTo>
                  <a:lnTo>
                    <a:pt x="8794" y="9494"/>
                  </a:lnTo>
                  <a:lnTo>
                    <a:pt x="12217" y="8446"/>
                  </a:lnTo>
                  <a:lnTo>
                    <a:pt x="15205" y="7748"/>
                  </a:lnTo>
                  <a:lnTo>
                    <a:pt x="17902" y="7282"/>
                  </a:lnTo>
                  <a:lnTo>
                    <a:pt x="20407" y="6971"/>
                  </a:lnTo>
                  <a:lnTo>
                    <a:pt x="22783" y="6764"/>
                  </a:lnTo>
                  <a:lnTo>
                    <a:pt x="25072" y="6626"/>
                  </a:lnTo>
                  <a:lnTo>
                    <a:pt x="27305" y="6534"/>
                  </a:lnTo>
                  <a:lnTo>
                    <a:pt x="29499" y="5767"/>
                  </a:lnTo>
                  <a:lnTo>
                    <a:pt x="31668" y="4550"/>
                  </a:lnTo>
                  <a:lnTo>
                    <a:pt x="38124" y="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SMARTInkAnnotation1419"/>
            <p:cNvSpPr/>
            <p:nvPr/>
          </p:nvSpPr>
          <p:spPr>
            <a:xfrm>
              <a:off x="2564227" y="4470400"/>
              <a:ext cx="37164" cy="114301"/>
            </a:xfrm>
            <a:custGeom>
              <a:avLst/>
              <a:gdLst/>
              <a:ahLst/>
              <a:cxnLst/>
              <a:rect l="0" t="0" r="0" b="0"/>
              <a:pathLst>
                <a:path w="37164" h="114301">
                  <a:moveTo>
                    <a:pt x="31692" y="0"/>
                  </a:moveTo>
                  <a:lnTo>
                    <a:pt x="35065" y="3370"/>
                  </a:lnTo>
                  <a:lnTo>
                    <a:pt x="36059" y="5069"/>
                  </a:lnTo>
                  <a:lnTo>
                    <a:pt x="36721" y="6907"/>
                  </a:lnTo>
                  <a:lnTo>
                    <a:pt x="37163" y="8838"/>
                  </a:lnTo>
                  <a:lnTo>
                    <a:pt x="36751" y="10831"/>
                  </a:lnTo>
                  <a:lnTo>
                    <a:pt x="35771" y="12865"/>
                  </a:lnTo>
                  <a:lnTo>
                    <a:pt x="34412" y="14926"/>
                  </a:lnTo>
                  <a:lnTo>
                    <a:pt x="33505" y="17007"/>
                  </a:lnTo>
                  <a:lnTo>
                    <a:pt x="32901" y="19098"/>
                  </a:lnTo>
                  <a:lnTo>
                    <a:pt x="32498" y="21199"/>
                  </a:lnTo>
                  <a:lnTo>
                    <a:pt x="32229" y="24011"/>
                  </a:lnTo>
                  <a:lnTo>
                    <a:pt x="32050" y="27296"/>
                  </a:lnTo>
                  <a:lnTo>
                    <a:pt x="31931" y="30897"/>
                  </a:lnTo>
                  <a:lnTo>
                    <a:pt x="30440" y="34004"/>
                  </a:lnTo>
                  <a:lnTo>
                    <a:pt x="28032" y="36780"/>
                  </a:lnTo>
                  <a:lnTo>
                    <a:pt x="25017" y="39337"/>
                  </a:lnTo>
                  <a:lnTo>
                    <a:pt x="22300" y="41747"/>
                  </a:lnTo>
                  <a:lnTo>
                    <a:pt x="17399" y="46306"/>
                  </a:lnTo>
                  <a:lnTo>
                    <a:pt x="15810" y="48509"/>
                  </a:lnTo>
                  <a:lnTo>
                    <a:pt x="14749" y="50684"/>
                  </a:lnTo>
                  <a:lnTo>
                    <a:pt x="14043" y="52839"/>
                  </a:lnTo>
                  <a:lnTo>
                    <a:pt x="13572" y="54982"/>
                  </a:lnTo>
                  <a:lnTo>
                    <a:pt x="13259" y="57115"/>
                  </a:lnTo>
                  <a:lnTo>
                    <a:pt x="13049" y="59244"/>
                  </a:lnTo>
                  <a:lnTo>
                    <a:pt x="12203" y="62073"/>
                  </a:lnTo>
                  <a:lnTo>
                    <a:pt x="10934" y="65371"/>
                  </a:lnTo>
                  <a:lnTo>
                    <a:pt x="9382" y="68981"/>
                  </a:lnTo>
                  <a:lnTo>
                    <a:pt x="8347" y="72093"/>
                  </a:lnTo>
                  <a:lnTo>
                    <a:pt x="7657" y="74873"/>
                  </a:lnTo>
                  <a:lnTo>
                    <a:pt x="7196" y="77432"/>
                  </a:lnTo>
                  <a:lnTo>
                    <a:pt x="6890" y="79844"/>
                  </a:lnTo>
                  <a:lnTo>
                    <a:pt x="6685" y="82157"/>
                  </a:lnTo>
                  <a:lnTo>
                    <a:pt x="6549" y="84405"/>
                  </a:lnTo>
                  <a:lnTo>
                    <a:pt x="6397" y="88784"/>
                  </a:lnTo>
                  <a:lnTo>
                    <a:pt x="6357" y="90939"/>
                  </a:lnTo>
                  <a:lnTo>
                    <a:pt x="5624" y="93082"/>
                  </a:lnTo>
                  <a:lnTo>
                    <a:pt x="4430" y="95215"/>
                  </a:lnTo>
                  <a:lnTo>
                    <a:pt x="813" y="100339"/>
                  </a:lnTo>
                  <a:lnTo>
                    <a:pt x="318" y="102920"/>
                  </a:lnTo>
                  <a:lnTo>
                    <a:pt x="98" y="106420"/>
                  </a:lnTo>
                  <a:lnTo>
                    <a:pt x="0" y="110328"/>
                  </a:lnTo>
                  <a:lnTo>
                    <a:pt x="681" y="111652"/>
                  </a:lnTo>
                  <a:lnTo>
                    <a:pt x="1840" y="112534"/>
                  </a:lnTo>
                  <a:lnTo>
                    <a:pt x="6276" y="11430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SMARTInkAnnotation1420"/>
            <p:cNvSpPr/>
            <p:nvPr/>
          </p:nvSpPr>
          <p:spPr>
            <a:xfrm>
              <a:off x="2500687" y="4451350"/>
              <a:ext cx="101587" cy="31751"/>
            </a:xfrm>
            <a:custGeom>
              <a:avLst/>
              <a:gdLst/>
              <a:ahLst/>
              <a:cxnLst/>
              <a:rect l="0" t="0" r="0" b="0"/>
              <a:pathLst>
                <a:path w="101587" h="31751">
                  <a:moveTo>
                    <a:pt x="6277" y="31750"/>
                  </a:moveTo>
                  <a:lnTo>
                    <a:pt x="0" y="31750"/>
                  </a:lnTo>
                  <a:lnTo>
                    <a:pt x="5401" y="31750"/>
                  </a:lnTo>
                  <a:lnTo>
                    <a:pt x="6399" y="31045"/>
                  </a:lnTo>
                  <a:lnTo>
                    <a:pt x="7770" y="29869"/>
                  </a:lnTo>
                  <a:lnTo>
                    <a:pt x="9390" y="28379"/>
                  </a:lnTo>
                  <a:lnTo>
                    <a:pt x="11177" y="27386"/>
                  </a:lnTo>
                  <a:lnTo>
                    <a:pt x="13073" y="26724"/>
                  </a:lnTo>
                  <a:lnTo>
                    <a:pt x="15044" y="26283"/>
                  </a:lnTo>
                  <a:lnTo>
                    <a:pt x="17063" y="25988"/>
                  </a:lnTo>
                  <a:lnTo>
                    <a:pt x="19116" y="25792"/>
                  </a:lnTo>
                  <a:lnTo>
                    <a:pt x="21190" y="25662"/>
                  </a:lnTo>
                  <a:lnTo>
                    <a:pt x="23279" y="24869"/>
                  </a:lnTo>
                  <a:lnTo>
                    <a:pt x="25378" y="23635"/>
                  </a:lnTo>
                  <a:lnTo>
                    <a:pt x="27483" y="22106"/>
                  </a:lnTo>
                  <a:lnTo>
                    <a:pt x="30298" y="21087"/>
                  </a:lnTo>
                  <a:lnTo>
                    <a:pt x="33587" y="20409"/>
                  </a:lnTo>
                  <a:lnTo>
                    <a:pt x="37192" y="19956"/>
                  </a:lnTo>
                  <a:lnTo>
                    <a:pt x="41007" y="19654"/>
                  </a:lnTo>
                  <a:lnTo>
                    <a:pt x="44962" y="19452"/>
                  </a:lnTo>
                  <a:lnTo>
                    <a:pt x="49010" y="19318"/>
                  </a:lnTo>
                  <a:lnTo>
                    <a:pt x="53122" y="18523"/>
                  </a:lnTo>
                  <a:lnTo>
                    <a:pt x="57275" y="17288"/>
                  </a:lnTo>
                  <a:lnTo>
                    <a:pt x="61455" y="15759"/>
                  </a:lnTo>
                  <a:lnTo>
                    <a:pt x="64948" y="14034"/>
                  </a:lnTo>
                  <a:lnTo>
                    <a:pt x="67983" y="12177"/>
                  </a:lnTo>
                  <a:lnTo>
                    <a:pt x="70712" y="10235"/>
                  </a:lnTo>
                  <a:lnTo>
                    <a:pt x="73944" y="8940"/>
                  </a:lnTo>
                  <a:lnTo>
                    <a:pt x="77509" y="8077"/>
                  </a:lnTo>
                  <a:lnTo>
                    <a:pt x="81299" y="7501"/>
                  </a:lnTo>
                  <a:lnTo>
                    <a:pt x="85237" y="6412"/>
                  </a:lnTo>
                  <a:lnTo>
                    <a:pt x="89275" y="4980"/>
                  </a:lnTo>
                  <a:lnTo>
                    <a:pt x="101586" y="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SMARTInkAnnotation1421"/>
            <p:cNvSpPr/>
            <p:nvPr/>
          </p:nvSpPr>
          <p:spPr>
            <a:xfrm>
              <a:off x="1903338" y="4819650"/>
              <a:ext cx="108018" cy="19051"/>
            </a:xfrm>
            <a:custGeom>
              <a:avLst/>
              <a:gdLst/>
              <a:ahLst/>
              <a:cxnLst/>
              <a:rect l="0" t="0" r="0" b="0"/>
              <a:pathLst>
                <a:path w="108018" h="19051">
                  <a:moveTo>
                    <a:pt x="0" y="12700"/>
                  </a:moveTo>
                  <a:lnTo>
                    <a:pt x="23565" y="12700"/>
                  </a:lnTo>
                  <a:lnTo>
                    <a:pt x="24182" y="13405"/>
                  </a:lnTo>
                  <a:lnTo>
                    <a:pt x="24593" y="14581"/>
                  </a:lnTo>
                  <a:lnTo>
                    <a:pt x="24868" y="16071"/>
                  </a:lnTo>
                  <a:lnTo>
                    <a:pt x="25756" y="17064"/>
                  </a:lnTo>
                  <a:lnTo>
                    <a:pt x="27055" y="17726"/>
                  </a:lnTo>
                  <a:lnTo>
                    <a:pt x="30838" y="18788"/>
                  </a:lnTo>
                  <a:lnTo>
                    <a:pt x="33238" y="18934"/>
                  </a:lnTo>
                  <a:lnTo>
                    <a:pt x="37159" y="19027"/>
                  </a:lnTo>
                  <a:lnTo>
                    <a:pt x="53296" y="19050"/>
                  </a:lnTo>
                  <a:lnTo>
                    <a:pt x="54593" y="18345"/>
                  </a:lnTo>
                  <a:lnTo>
                    <a:pt x="55457" y="17169"/>
                  </a:lnTo>
                  <a:lnTo>
                    <a:pt x="56033" y="15679"/>
                  </a:lnTo>
                  <a:lnTo>
                    <a:pt x="57124" y="14686"/>
                  </a:lnTo>
                  <a:lnTo>
                    <a:pt x="58556" y="14024"/>
                  </a:lnTo>
                  <a:lnTo>
                    <a:pt x="60217" y="13582"/>
                  </a:lnTo>
                  <a:lnTo>
                    <a:pt x="62031" y="13288"/>
                  </a:lnTo>
                  <a:lnTo>
                    <a:pt x="63946" y="13092"/>
                  </a:lnTo>
                  <a:lnTo>
                    <a:pt x="65928" y="12961"/>
                  </a:lnTo>
                  <a:lnTo>
                    <a:pt x="67956" y="12169"/>
                  </a:lnTo>
                  <a:lnTo>
                    <a:pt x="70014" y="10935"/>
                  </a:lnTo>
                  <a:lnTo>
                    <a:pt x="72092" y="9406"/>
                  </a:lnTo>
                  <a:lnTo>
                    <a:pt x="74889" y="8387"/>
                  </a:lnTo>
                  <a:lnTo>
                    <a:pt x="78166" y="7708"/>
                  </a:lnTo>
                  <a:lnTo>
                    <a:pt x="81762" y="7255"/>
                  </a:lnTo>
                  <a:lnTo>
                    <a:pt x="84866" y="6954"/>
                  </a:lnTo>
                  <a:lnTo>
                    <a:pt x="87641" y="6752"/>
                  </a:lnTo>
                  <a:lnTo>
                    <a:pt x="90197" y="6618"/>
                  </a:lnTo>
                  <a:lnTo>
                    <a:pt x="92607" y="5823"/>
                  </a:lnTo>
                  <a:lnTo>
                    <a:pt x="94920" y="4588"/>
                  </a:lnTo>
                  <a:lnTo>
                    <a:pt x="97168" y="3059"/>
                  </a:lnTo>
                  <a:lnTo>
                    <a:pt x="99372" y="2039"/>
                  </a:lnTo>
                  <a:lnTo>
                    <a:pt x="101548" y="1360"/>
                  </a:lnTo>
                  <a:lnTo>
                    <a:pt x="108017" y="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SMARTInkAnnotation1422"/>
            <p:cNvSpPr/>
            <p:nvPr/>
          </p:nvSpPr>
          <p:spPr>
            <a:xfrm>
              <a:off x="1928777" y="4933950"/>
              <a:ext cx="69871" cy="12700"/>
            </a:xfrm>
            <a:custGeom>
              <a:avLst/>
              <a:gdLst/>
              <a:ahLst/>
              <a:cxnLst/>
              <a:rect l="0" t="0" r="0" b="0"/>
              <a:pathLst>
                <a:path w="69871" h="12700">
                  <a:moveTo>
                    <a:pt x="6331" y="0"/>
                  </a:moveTo>
                  <a:lnTo>
                    <a:pt x="6331" y="3370"/>
                  </a:lnTo>
                  <a:lnTo>
                    <a:pt x="5625" y="4364"/>
                  </a:lnTo>
                  <a:lnTo>
                    <a:pt x="4448" y="5026"/>
                  </a:lnTo>
                  <a:lnTo>
                    <a:pt x="239" y="6272"/>
                  </a:lnTo>
                  <a:lnTo>
                    <a:pt x="151" y="7003"/>
                  </a:lnTo>
                  <a:lnTo>
                    <a:pt x="93" y="8197"/>
                  </a:lnTo>
                  <a:lnTo>
                    <a:pt x="0" y="11810"/>
                  </a:lnTo>
                  <a:lnTo>
                    <a:pt x="698" y="12107"/>
                  </a:lnTo>
                  <a:lnTo>
                    <a:pt x="1870" y="12304"/>
                  </a:lnTo>
                  <a:lnTo>
                    <a:pt x="5450" y="12622"/>
                  </a:lnTo>
                  <a:lnTo>
                    <a:pt x="7821" y="12665"/>
                  </a:lnTo>
                  <a:lnTo>
                    <a:pt x="27596" y="12699"/>
                  </a:lnTo>
                  <a:lnTo>
                    <a:pt x="29685" y="11994"/>
                  </a:lnTo>
                  <a:lnTo>
                    <a:pt x="31785" y="10818"/>
                  </a:lnTo>
                  <a:lnTo>
                    <a:pt x="33890" y="9329"/>
                  </a:lnTo>
                  <a:lnTo>
                    <a:pt x="35999" y="8336"/>
                  </a:lnTo>
                  <a:lnTo>
                    <a:pt x="38112" y="7674"/>
                  </a:lnTo>
                  <a:lnTo>
                    <a:pt x="40226" y="7233"/>
                  </a:lnTo>
                  <a:lnTo>
                    <a:pt x="42342" y="6938"/>
                  </a:lnTo>
                  <a:lnTo>
                    <a:pt x="44458" y="6742"/>
                  </a:lnTo>
                  <a:lnTo>
                    <a:pt x="46575" y="6612"/>
                  </a:lnTo>
                  <a:lnTo>
                    <a:pt x="48692" y="5819"/>
                  </a:lnTo>
                  <a:lnTo>
                    <a:pt x="50810" y="4584"/>
                  </a:lnTo>
                  <a:lnTo>
                    <a:pt x="52927" y="3056"/>
                  </a:lnTo>
                  <a:lnTo>
                    <a:pt x="55751" y="2037"/>
                  </a:lnTo>
                  <a:lnTo>
                    <a:pt x="59045" y="1358"/>
                  </a:lnTo>
                  <a:lnTo>
                    <a:pt x="69870" y="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SMARTInkAnnotation1423"/>
            <p:cNvSpPr/>
            <p:nvPr/>
          </p:nvSpPr>
          <p:spPr>
            <a:xfrm>
              <a:off x="1877922" y="5067300"/>
              <a:ext cx="63541" cy="19051"/>
            </a:xfrm>
            <a:custGeom>
              <a:avLst/>
              <a:gdLst/>
              <a:ahLst/>
              <a:cxnLst/>
              <a:rect l="0" t="0" r="0" b="0"/>
              <a:pathLst>
                <a:path w="63541" h="19051">
                  <a:moveTo>
                    <a:pt x="0" y="0"/>
                  </a:moveTo>
                  <a:lnTo>
                    <a:pt x="3373" y="0"/>
                  </a:lnTo>
                  <a:lnTo>
                    <a:pt x="4367" y="705"/>
                  </a:lnTo>
                  <a:lnTo>
                    <a:pt x="5030" y="1881"/>
                  </a:lnTo>
                  <a:lnTo>
                    <a:pt x="5471" y="3370"/>
                  </a:lnTo>
                  <a:lnTo>
                    <a:pt x="6472" y="4364"/>
                  </a:lnTo>
                  <a:lnTo>
                    <a:pt x="7845" y="5026"/>
                  </a:lnTo>
                  <a:lnTo>
                    <a:pt x="9466" y="5467"/>
                  </a:lnTo>
                  <a:lnTo>
                    <a:pt x="10546" y="6467"/>
                  </a:lnTo>
                  <a:lnTo>
                    <a:pt x="11267" y="7839"/>
                  </a:lnTo>
                  <a:lnTo>
                    <a:pt x="11748" y="9459"/>
                  </a:lnTo>
                  <a:lnTo>
                    <a:pt x="12774" y="10540"/>
                  </a:lnTo>
                  <a:lnTo>
                    <a:pt x="14164" y="11260"/>
                  </a:lnTo>
                  <a:lnTo>
                    <a:pt x="18776" y="12616"/>
                  </a:lnTo>
                  <a:lnTo>
                    <a:pt x="19577" y="13349"/>
                  </a:lnTo>
                  <a:lnTo>
                    <a:pt x="25147" y="18786"/>
                  </a:lnTo>
                  <a:lnTo>
                    <a:pt x="25943" y="18874"/>
                  </a:lnTo>
                  <a:lnTo>
                    <a:pt x="27179" y="18933"/>
                  </a:lnTo>
                  <a:lnTo>
                    <a:pt x="30863" y="19027"/>
                  </a:lnTo>
                  <a:lnTo>
                    <a:pt x="63540" y="1905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SMARTInkAnnotation1424"/>
            <p:cNvSpPr/>
            <p:nvPr/>
          </p:nvSpPr>
          <p:spPr>
            <a:xfrm>
              <a:off x="1877922" y="5213350"/>
              <a:ext cx="82603" cy="19044"/>
            </a:xfrm>
            <a:custGeom>
              <a:avLst/>
              <a:gdLst/>
              <a:ahLst/>
              <a:cxnLst/>
              <a:rect l="0" t="0" r="0" b="0"/>
              <a:pathLst>
                <a:path w="82603" h="19044">
                  <a:moveTo>
                    <a:pt x="0" y="0"/>
                  </a:moveTo>
                  <a:lnTo>
                    <a:pt x="0" y="8838"/>
                  </a:lnTo>
                  <a:lnTo>
                    <a:pt x="706" y="10125"/>
                  </a:lnTo>
                  <a:lnTo>
                    <a:pt x="1883" y="10984"/>
                  </a:lnTo>
                  <a:lnTo>
                    <a:pt x="3373" y="11556"/>
                  </a:lnTo>
                  <a:lnTo>
                    <a:pt x="5073" y="11937"/>
                  </a:lnTo>
                  <a:lnTo>
                    <a:pt x="6912" y="12192"/>
                  </a:lnTo>
                  <a:lnTo>
                    <a:pt x="8844" y="12361"/>
                  </a:lnTo>
                  <a:lnTo>
                    <a:pt x="10838" y="13179"/>
                  </a:lnTo>
                  <a:lnTo>
                    <a:pt x="12874" y="14431"/>
                  </a:lnTo>
                  <a:lnTo>
                    <a:pt x="14936" y="15971"/>
                  </a:lnTo>
                  <a:lnTo>
                    <a:pt x="17018" y="16997"/>
                  </a:lnTo>
                  <a:lnTo>
                    <a:pt x="19111" y="17681"/>
                  </a:lnTo>
                  <a:lnTo>
                    <a:pt x="21212" y="18138"/>
                  </a:lnTo>
                  <a:lnTo>
                    <a:pt x="24026" y="18442"/>
                  </a:lnTo>
                  <a:lnTo>
                    <a:pt x="27313" y="18645"/>
                  </a:lnTo>
                  <a:lnTo>
                    <a:pt x="34025" y="18870"/>
                  </a:lnTo>
                  <a:lnTo>
                    <a:pt x="42479" y="18997"/>
                  </a:lnTo>
                  <a:lnTo>
                    <a:pt x="61716" y="19043"/>
                  </a:lnTo>
                  <a:lnTo>
                    <a:pt x="65855" y="18340"/>
                  </a:lnTo>
                  <a:lnTo>
                    <a:pt x="70025" y="17165"/>
                  </a:lnTo>
                  <a:lnTo>
                    <a:pt x="82602" y="1270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SMARTInkAnnotation1425"/>
            <p:cNvSpPr/>
            <p:nvPr/>
          </p:nvSpPr>
          <p:spPr>
            <a:xfrm>
              <a:off x="7024627" y="3797300"/>
              <a:ext cx="355823" cy="38023"/>
            </a:xfrm>
            <a:custGeom>
              <a:avLst/>
              <a:gdLst/>
              <a:ahLst/>
              <a:cxnLst/>
              <a:rect l="0" t="0" r="0" b="0"/>
              <a:pathLst>
                <a:path w="355823" h="38023">
                  <a:moveTo>
                    <a:pt x="12709" y="12700"/>
                  </a:moveTo>
                  <a:lnTo>
                    <a:pt x="12709" y="7233"/>
                  </a:lnTo>
                  <a:lnTo>
                    <a:pt x="12002" y="6938"/>
                  </a:lnTo>
                  <a:lnTo>
                    <a:pt x="6362" y="6351"/>
                  </a:lnTo>
                  <a:lnTo>
                    <a:pt x="52" y="52"/>
                  </a:lnTo>
                  <a:lnTo>
                    <a:pt x="1" y="2"/>
                  </a:lnTo>
                  <a:lnTo>
                    <a:pt x="0" y="0"/>
                  </a:lnTo>
                  <a:lnTo>
                    <a:pt x="9465" y="0"/>
                  </a:lnTo>
                  <a:lnTo>
                    <a:pt x="10547" y="705"/>
                  </a:lnTo>
                  <a:lnTo>
                    <a:pt x="11267" y="1881"/>
                  </a:lnTo>
                  <a:lnTo>
                    <a:pt x="11747" y="3371"/>
                  </a:lnTo>
                  <a:lnTo>
                    <a:pt x="12774" y="4364"/>
                  </a:lnTo>
                  <a:lnTo>
                    <a:pt x="14164" y="5026"/>
                  </a:lnTo>
                  <a:lnTo>
                    <a:pt x="15797" y="5467"/>
                  </a:lnTo>
                  <a:lnTo>
                    <a:pt x="17590" y="6467"/>
                  </a:lnTo>
                  <a:lnTo>
                    <a:pt x="19493" y="7839"/>
                  </a:lnTo>
                  <a:lnTo>
                    <a:pt x="21467" y="9460"/>
                  </a:lnTo>
                  <a:lnTo>
                    <a:pt x="24195" y="10540"/>
                  </a:lnTo>
                  <a:lnTo>
                    <a:pt x="27426" y="11260"/>
                  </a:lnTo>
                  <a:lnTo>
                    <a:pt x="34782" y="12060"/>
                  </a:lnTo>
                  <a:lnTo>
                    <a:pt x="42757" y="12416"/>
                  </a:lnTo>
                  <a:lnTo>
                    <a:pt x="46155" y="13216"/>
                  </a:lnTo>
                  <a:lnTo>
                    <a:pt x="49126" y="14455"/>
                  </a:lnTo>
                  <a:lnTo>
                    <a:pt x="51812" y="15987"/>
                  </a:lnTo>
                  <a:lnTo>
                    <a:pt x="58562" y="19570"/>
                  </a:lnTo>
                  <a:lnTo>
                    <a:pt x="62340" y="21513"/>
                  </a:lnTo>
                  <a:lnTo>
                    <a:pt x="66270" y="22809"/>
                  </a:lnTo>
                  <a:lnTo>
                    <a:pt x="70301" y="23673"/>
                  </a:lnTo>
                  <a:lnTo>
                    <a:pt x="74401" y="24249"/>
                  </a:lnTo>
                  <a:lnTo>
                    <a:pt x="78547" y="25338"/>
                  </a:lnTo>
                  <a:lnTo>
                    <a:pt x="82723" y="26770"/>
                  </a:lnTo>
                  <a:lnTo>
                    <a:pt x="86919" y="28430"/>
                  </a:lnTo>
                  <a:lnTo>
                    <a:pt x="91128" y="29537"/>
                  </a:lnTo>
                  <a:lnTo>
                    <a:pt x="95345" y="30275"/>
                  </a:lnTo>
                  <a:lnTo>
                    <a:pt x="103798" y="31094"/>
                  </a:lnTo>
                  <a:lnTo>
                    <a:pt x="112261" y="31459"/>
                  </a:lnTo>
                  <a:lnTo>
                    <a:pt x="128336" y="31664"/>
                  </a:lnTo>
                  <a:lnTo>
                    <a:pt x="143141" y="31724"/>
                  </a:lnTo>
                  <a:lnTo>
                    <a:pt x="148377" y="32439"/>
                  </a:lnTo>
                  <a:lnTo>
                    <a:pt x="153986" y="33620"/>
                  </a:lnTo>
                  <a:lnTo>
                    <a:pt x="159842" y="35113"/>
                  </a:lnTo>
                  <a:lnTo>
                    <a:pt x="165160" y="35403"/>
                  </a:lnTo>
                  <a:lnTo>
                    <a:pt x="170116" y="34891"/>
                  </a:lnTo>
                  <a:lnTo>
                    <a:pt x="174832" y="33844"/>
                  </a:lnTo>
                  <a:lnTo>
                    <a:pt x="185720" y="32681"/>
                  </a:lnTo>
                  <a:lnTo>
                    <a:pt x="196914" y="32164"/>
                  </a:lnTo>
                  <a:lnTo>
                    <a:pt x="206595" y="31934"/>
                  </a:lnTo>
                  <a:lnTo>
                    <a:pt x="277432" y="31750"/>
                  </a:lnTo>
                  <a:lnTo>
                    <a:pt x="282381" y="32456"/>
                  </a:lnTo>
                  <a:lnTo>
                    <a:pt x="287799" y="33632"/>
                  </a:lnTo>
                  <a:lnTo>
                    <a:pt x="293529" y="35121"/>
                  </a:lnTo>
                  <a:lnTo>
                    <a:pt x="298056" y="36114"/>
                  </a:lnTo>
                  <a:lnTo>
                    <a:pt x="304967" y="37217"/>
                  </a:lnTo>
                  <a:lnTo>
                    <a:pt x="315863" y="37926"/>
                  </a:lnTo>
                  <a:lnTo>
                    <a:pt x="323001" y="38022"/>
                  </a:lnTo>
                  <a:lnTo>
                    <a:pt x="326175" y="37343"/>
                  </a:lnTo>
                  <a:lnTo>
                    <a:pt x="328998" y="36184"/>
                  </a:lnTo>
                  <a:lnTo>
                    <a:pt x="331584" y="34706"/>
                  </a:lnTo>
                  <a:lnTo>
                    <a:pt x="334016" y="33721"/>
                  </a:lnTo>
                  <a:lnTo>
                    <a:pt x="338600" y="32626"/>
                  </a:lnTo>
                  <a:lnTo>
                    <a:pt x="340810" y="31628"/>
                  </a:lnTo>
                  <a:lnTo>
                    <a:pt x="342991" y="30258"/>
                  </a:lnTo>
                  <a:lnTo>
                    <a:pt x="345150" y="28639"/>
                  </a:lnTo>
                  <a:lnTo>
                    <a:pt x="347295" y="27559"/>
                  </a:lnTo>
                  <a:lnTo>
                    <a:pt x="349431" y="26839"/>
                  </a:lnTo>
                  <a:lnTo>
                    <a:pt x="351562" y="26360"/>
                  </a:lnTo>
                  <a:lnTo>
                    <a:pt x="352982" y="25334"/>
                  </a:lnTo>
                  <a:lnTo>
                    <a:pt x="353929" y="23945"/>
                  </a:lnTo>
                  <a:lnTo>
                    <a:pt x="355822" y="1905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SMARTInkAnnotation1426"/>
            <p:cNvSpPr/>
            <p:nvPr/>
          </p:nvSpPr>
          <p:spPr>
            <a:xfrm>
              <a:off x="7260613" y="3721100"/>
              <a:ext cx="170627" cy="317501"/>
            </a:xfrm>
            <a:custGeom>
              <a:avLst/>
              <a:gdLst/>
              <a:ahLst/>
              <a:cxnLst/>
              <a:rect l="0" t="0" r="0" b="0"/>
              <a:pathLst>
                <a:path w="170627" h="317501">
                  <a:moveTo>
                    <a:pt x="11818" y="0"/>
                  </a:moveTo>
                  <a:lnTo>
                    <a:pt x="6347" y="5467"/>
                  </a:lnTo>
                  <a:lnTo>
                    <a:pt x="5857" y="7839"/>
                  </a:lnTo>
                  <a:lnTo>
                    <a:pt x="5541" y="11740"/>
                  </a:lnTo>
                  <a:lnTo>
                    <a:pt x="445" y="17599"/>
                  </a:lnTo>
                  <a:lnTo>
                    <a:pt x="0" y="18083"/>
                  </a:lnTo>
                  <a:lnTo>
                    <a:pt x="410" y="18405"/>
                  </a:lnTo>
                  <a:lnTo>
                    <a:pt x="2748" y="18764"/>
                  </a:lnTo>
                  <a:lnTo>
                    <a:pt x="8032" y="18965"/>
                  </a:lnTo>
                  <a:lnTo>
                    <a:pt x="9294" y="19699"/>
                  </a:lnTo>
                  <a:lnTo>
                    <a:pt x="10135" y="20894"/>
                  </a:lnTo>
                  <a:lnTo>
                    <a:pt x="10696" y="22396"/>
                  </a:lnTo>
                  <a:lnTo>
                    <a:pt x="12482" y="23397"/>
                  </a:lnTo>
                  <a:lnTo>
                    <a:pt x="15086" y="24065"/>
                  </a:lnTo>
                  <a:lnTo>
                    <a:pt x="18232" y="24510"/>
                  </a:lnTo>
                  <a:lnTo>
                    <a:pt x="21036" y="25512"/>
                  </a:lnTo>
                  <a:lnTo>
                    <a:pt x="26034" y="28507"/>
                  </a:lnTo>
                  <a:lnTo>
                    <a:pt x="30609" y="30309"/>
                  </a:lnTo>
                  <a:lnTo>
                    <a:pt x="35701" y="31815"/>
                  </a:lnTo>
                  <a:lnTo>
                    <a:pt x="39037" y="33205"/>
                  </a:lnTo>
                  <a:lnTo>
                    <a:pt x="42671" y="34836"/>
                  </a:lnTo>
                  <a:lnTo>
                    <a:pt x="50476" y="38531"/>
                  </a:lnTo>
                  <a:lnTo>
                    <a:pt x="92310" y="59274"/>
                  </a:lnTo>
                  <a:lnTo>
                    <a:pt x="97250" y="61389"/>
                  </a:lnTo>
                  <a:lnTo>
                    <a:pt x="102661" y="63503"/>
                  </a:lnTo>
                  <a:lnTo>
                    <a:pt x="108386" y="65619"/>
                  </a:lnTo>
                  <a:lnTo>
                    <a:pt x="113614" y="68440"/>
                  </a:lnTo>
                  <a:lnTo>
                    <a:pt x="118511" y="71732"/>
                  </a:lnTo>
                  <a:lnTo>
                    <a:pt x="123189" y="75338"/>
                  </a:lnTo>
                  <a:lnTo>
                    <a:pt x="127720" y="78448"/>
                  </a:lnTo>
                  <a:lnTo>
                    <a:pt x="132151" y="81226"/>
                  </a:lnTo>
                  <a:lnTo>
                    <a:pt x="136518" y="83784"/>
                  </a:lnTo>
                  <a:lnTo>
                    <a:pt x="140135" y="86195"/>
                  </a:lnTo>
                  <a:lnTo>
                    <a:pt x="143252" y="88508"/>
                  </a:lnTo>
                  <a:lnTo>
                    <a:pt x="146036" y="90755"/>
                  </a:lnTo>
                  <a:lnTo>
                    <a:pt x="149305" y="93664"/>
                  </a:lnTo>
                  <a:lnTo>
                    <a:pt x="156702" y="100660"/>
                  </a:lnTo>
                  <a:lnTo>
                    <a:pt x="165431" y="109161"/>
                  </a:lnTo>
                  <a:lnTo>
                    <a:pt x="167176" y="112285"/>
                  </a:lnTo>
                  <a:lnTo>
                    <a:pt x="169116" y="119519"/>
                  </a:lnTo>
                  <a:lnTo>
                    <a:pt x="169978" y="127438"/>
                  </a:lnTo>
                  <a:lnTo>
                    <a:pt x="170361" y="135661"/>
                  </a:lnTo>
                  <a:lnTo>
                    <a:pt x="170577" y="148224"/>
                  </a:lnTo>
                  <a:lnTo>
                    <a:pt x="170626" y="156659"/>
                  </a:lnTo>
                  <a:lnTo>
                    <a:pt x="168766" y="165111"/>
                  </a:lnTo>
                  <a:lnTo>
                    <a:pt x="167282" y="169341"/>
                  </a:lnTo>
                  <a:lnTo>
                    <a:pt x="164879" y="173572"/>
                  </a:lnTo>
                  <a:lnTo>
                    <a:pt x="161867" y="177803"/>
                  </a:lnTo>
                  <a:lnTo>
                    <a:pt x="158447" y="182036"/>
                  </a:lnTo>
                  <a:lnTo>
                    <a:pt x="155460" y="186268"/>
                  </a:lnTo>
                  <a:lnTo>
                    <a:pt x="150259" y="194734"/>
                  </a:lnTo>
                  <a:lnTo>
                    <a:pt x="147178" y="198967"/>
                  </a:lnTo>
                  <a:lnTo>
                    <a:pt x="143712" y="203200"/>
                  </a:lnTo>
                  <a:lnTo>
                    <a:pt x="139988" y="207433"/>
                  </a:lnTo>
                  <a:lnTo>
                    <a:pt x="136801" y="211667"/>
                  </a:lnTo>
                  <a:lnTo>
                    <a:pt x="133971" y="215900"/>
                  </a:lnTo>
                  <a:lnTo>
                    <a:pt x="128941" y="224366"/>
                  </a:lnTo>
                  <a:lnTo>
                    <a:pt x="124353" y="232833"/>
                  </a:lnTo>
                  <a:lnTo>
                    <a:pt x="121436" y="236361"/>
                  </a:lnTo>
                  <a:lnTo>
                    <a:pt x="118078" y="239419"/>
                  </a:lnTo>
                  <a:lnTo>
                    <a:pt x="114428" y="242162"/>
                  </a:lnTo>
                  <a:lnTo>
                    <a:pt x="111289" y="245403"/>
                  </a:lnTo>
                  <a:lnTo>
                    <a:pt x="108489" y="248974"/>
                  </a:lnTo>
                  <a:lnTo>
                    <a:pt x="103496" y="256705"/>
                  </a:lnTo>
                  <a:lnTo>
                    <a:pt x="98925" y="264845"/>
                  </a:lnTo>
                  <a:lnTo>
                    <a:pt x="94539" y="271285"/>
                  </a:lnTo>
                  <a:lnTo>
                    <a:pt x="90237" y="277204"/>
                  </a:lnTo>
                  <a:lnTo>
                    <a:pt x="85971" y="284539"/>
                  </a:lnTo>
                  <a:lnTo>
                    <a:pt x="83605" y="290621"/>
                  </a:lnTo>
                  <a:lnTo>
                    <a:pt x="82273" y="298012"/>
                  </a:lnTo>
                  <a:lnTo>
                    <a:pt x="81823" y="306830"/>
                  </a:lnTo>
                  <a:lnTo>
                    <a:pt x="81712" y="31750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SMARTInkAnnotation1427"/>
            <p:cNvSpPr/>
            <p:nvPr/>
          </p:nvSpPr>
          <p:spPr>
            <a:xfrm>
              <a:off x="6948380" y="3473745"/>
              <a:ext cx="107993" cy="240998"/>
            </a:xfrm>
            <a:custGeom>
              <a:avLst/>
              <a:gdLst/>
              <a:ahLst/>
              <a:cxnLst/>
              <a:rect l="0" t="0" r="0" b="0"/>
              <a:pathLst>
                <a:path w="107993" h="240998">
                  <a:moveTo>
                    <a:pt x="44477" y="88605"/>
                  </a:moveTo>
                  <a:lnTo>
                    <a:pt x="44477" y="82517"/>
                  </a:lnTo>
                  <a:lnTo>
                    <a:pt x="41104" y="82333"/>
                  </a:lnTo>
                  <a:lnTo>
                    <a:pt x="38384" y="82262"/>
                  </a:lnTo>
                  <a:lnTo>
                    <a:pt x="38123" y="89295"/>
                  </a:lnTo>
                  <a:lnTo>
                    <a:pt x="38123" y="103716"/>
                  </a:lnTo>
                  <a:lnTo>
                    <a:pt x="37418" y="105734"/>
                  </a:lnTo>
                  <a:lnTo>
                    <a:pt x="34750" y="109859"/>
                  </a:lnTo>
                  <a:lnTo>
                    <a:pt x="33095" y="114044"/>
                  </a:lnTo>
                  <a:lnTo>
                    <a:pt x="32358" y="118961"/>
                  </a:lnTo>
                  <a:lnTo>
                    <a:pt x="32030" y="125850"/>
                  </a:lnTo>
                  <a:lnTo>
                    <a:pt x="32649" y="128958"/>
                  </a:lnTo>
                  <a:lnTo>
                    <a:pt x="35219" y="134291"/>
                  </a:lnTo>
                  <a:lnTo>
                    <a:pt x="36832" y="140895"/>
                  </a:lnTo>
                  <a:lnTo>
                    <a:pt x="37549" y="147829"/>
                  </a:lnTo>
                  <a:lnTo>
                    <a:pt x="37868" y="153262"/>
                  </a:lnTo>
                  <a:lnTo>
                    <a:pt x="38010" y="159910"/>
                  </a:lnTo>
                  <a:lnTo>
                    <a:pt x="38048" y="163658"/>
                  </a:lnTo>
                  <a:lnTo>
                    <a:pt x="38779" y="167568"/>
                  </a:lnTo>
                  <a:lnTo>
                    <a:pt x="39973" y="171586"/>
                  </a:lnTo>
                  <a:lnTo>
                    <a:pt x="41473" y="175676"/>
                  </a:lnTo>
                  <a:lnTo>
                    <a:pt x="42475" y="179813"/>
                  </a:lnTo>
                  <a:lnTo>
                    <a:pt x="43143" y="183983"/>
                  </a:lnTo>
                  <a:lnTo>
                    <a:pt x="43588" y="188174"/>
                  </a:lnTo>
                  <a:lnTo>
                    <a:pt x="44589" y="192379"/>
                  </a:lnTo>
                  <a:lnTo>
                    <a:pt x="45964" y="196593"/>
                  </a:lnTo>
                  <a:lnTo>
                    <a:pt x="47587" y="200814"/>
                  </a:lnTo>
                  <a:lnTo>
                    <a:pt x="49388" y="207385"/>
                  </a:lnTo>
                  <a:lnTo>
                    <a:pt x="50190" y="212657"/>
                  </a:lnTo>
                  <a:lnTo>
                    <a:pt x="50641" y="219592"/>
                  </a:lnTo>
                  <a:lnTo>
                    <a:pt x="50774" y="226115"/>
                  </a:lnTo>
                  <a:lnTo>
                    <a:pt x="50831" y="240918"/>
                  </a:lnTo>
                  <a:lnTo>
                    <a:pt x="47458" y="240979"/>
                  </a:lnTo>
                  <a:lnTo>
                    <a:pt x="45361" y="240997"/>
                  </a:lnTo>
                  <a:lnTo>
                    <a:pt x="42987" y="239120"/>
                  </a:lnTo>
                  <a:lnTo>
                    <a:pt x="41366" y="237632"/>
                  </a:lnTo>
                  <a:lnTo>
                    <a:pt x="37681" y="234097"/>
                  </a:lnTo>
                  <a:lnTo>
                    <a:pt x="29565" y="226078"/>
                  </a:lnTo>
                  <a:lnTo>
                    <a:pt x="27475" y="223293"/>
                  </a:lnTo>
                  <a:lnTo>
                    <a:pt x="25376" y="220024"/>
                  </a:lnTo>
                  <a:lnTo>
                    <a:pt x="23272" y="216434"/>
                  </a:lnTo>
                  <a:lnTo>
                    <a:pt x="20932" y="210565"/>
                  </a:lnTo>
                  <a:lnTo>
                    <a:pt x="20309" y="208011"/>
                  </a:lnTo>
                  <a:lnTo>
                    <a:pt x="18482" y="204898"/>
                  </a:lnTo>
                  <a:lnTo>
                    <a:pt x="15851" y="201412"/>
                  </a:lnTo>
                  <a:lnTo>
                    <a:pt x="12684" y="197676"/>
                  </a:lnTo>
                  <a:lnTo>
                    <a:pt x="10574" y="193775"/>
                  </a:lnTo>
                  <a:lnTo>
                    <a:pt x="9167" y="189763"/>
                  </a:lnTo>
                  <a:lnTo>
                    <a:pt x="8229" y="185677"/>
                  </a:lnTo>
                  <a:lnTo>
                    <a:pt x="7603" y="181542"/>
                  </a:lnTo>
                  <a:lnTo>
                    <a:pt x="7187" y="177374"/>
                  </a:lnTo>
                  <a:lnTo>
                    <a:pt x="6909" y="173184"/>
                  </a:lnTo>
                  <a:lnTo>
                    <a:pt x="6018" y="168980"/>
                  </a:lnTo>
                  <a:lnTo>
                    <a:pt x="4719" y="164766"/>
                  </a:lnTo>
                  <a:lnTo>
                    <a:pt x="3146" y="160546"/>
                  </a:lnTo>
                  <a:lnTo>
                    <a:pt x="2097" y="156321"/>
                  </a:lnTo>
                  <a:lnTo>
                    <a:pt x="1398" y="152094"/>
                  </a:lnTo>
                  <a:lnTo>
                    <a:pt x="932" y="147864"/>
                  </a:lnTo>
                  <a:lnTo>
                    <a:pt x="621" y="143633"/>
                  </a:lnTo>
                  <a:lnTo>
                    <a:pt x="414" y="139402"/>
                  </a:lnTo>
                  <a:lnTo>
                    <a:pt x="183" y="130937"/>
                  </a:lnTo>
                  <a:lnTo>
                    <a:pt x="3" y="93631"/>
                  </a:lnTo>
                  <a:lnTo>
                    <a:pt x="1" y="89839"/>
                  </a:lnTo>
                  <a:lnTo>
                    <a:pt x="707" y="85900"/>
                  </a:lnTo>
                  <a:lnTo>
                    <a:pt x="1883" y="81863"/>
                  </a:lnTo>
                  <a:lnTo>
                    <a:pt x="3373" y="77760"/>
                  </a:lnTo>
                  <a:lnTo>
                    <a:pt x="5029" y="71320"/>
                  </a:lnTo>
                  <a:lnTo>
                    <a:pt x="6471" y="65401"/>
                  </a:lnTo>
                  <a:lnTo>
                    <a:pt x="9464" y="58066"/>
                  </a:lnTo>
                  <a:lnTo>
                    <a:pt x="11266" y="51984"/>
                  </a:lnTo>
                  <a:lnTo>
                    <a:pt x="11747" y="49374"/>
                  </a:lnTo>
                  <a:lnTo>
                    <a:pt x="14162" y="44593"/>
                  </a:lnTo>
                  <a:lnTo>
                    <a:pt x="15796" y="42330"/>
                  </a:lnTo>
                  <a:lnTo>
                    <a:pt x="17589" y="39411"/>
                  </a:lnTo>
                  <a:lnTo>
                    <a:pt x="19492" y="36054"/>
                  </a:lnTo>
                  <a:lnTo>
                    <a:pt x="21466" y="32404"/>
                  </a:lnTo>
                  <a:lnTo>
                    <a:pt x="23489" y="29266"/>
                  </a:lnTo>
                  <a:lnTo>
                    <a:pt x="25543" y="26468"/>
                  </a:lnTo>
                  <a:lnTo>
                    <a:pt x="27618" y="23897"/>
                  </a:lnTo>
                  <a:lnTo>
                    <a:pt x="29707" y="21477"/>
                  </a:lnTo>
                  <a:lnTo>
                    <a:pt x="31807" y="19159"/>
                  </a:lnTo>
                  <a:lnTo>
                    <a:pt x="36022" y="14701"/>
                  </a:lnTo>
                  <a:lnTo>
                    <a:pt x="40248" y="10368"/>
                  </a:lnTo>
                  <a:lnTo>
                    <a:pt x="42365" y="8930"/>
                  </a:lnTo>
                  <a:lnTo>
                    <a:pt x="44480" y="7972"/>
                  </a:lnTo>
                  <a:lnTo>
                    <a:pt x="46598" y="7333"/>
                  </a:lnTo>
                  <a:lnTo>
                    <a:pt x="48715" y="6202"/>
                  </a:lnTo>
                  <a:lnTo>
                    <a:pt x="50832" y="4742"/>
                  </a:lnTo>
                  <a:lnTo>
                    <a:pt x="52949" y="3063"/>
                  </a:lnTo>
                  <a:lnTo>
                    <a:pt x="55067" y="1943"/>
                  </a:lnTo>
                  <a:lnTo>
                    <a:pt x="57185" y="1198"/>
                  </a:lnTo>
                  <a:lnTo>
                    <a:pt x="59304" y="700"/>
                  </a:lnTo>
                  <a:lnTo>
                    <a:pt x="62128" y="368"/>
                  </a:lnTo>
                  <a:lnTo>
                    <a:pt x="65422" y="147"/>
                  </a:lnTo>
                  <a:lnTo>
                    <a:pt x="69030" y="0"/>
                  </a:lnTo>
                  <a:lnTo>
                    <a:pt x="72142" y="607"/>
                  </a:lnTo>
                  <a:lnTo>
                    <a:pt x="74922" y="1718"/>
                  </a:lnTo>
                  <a:lnTo>
                    <a:pt x="77482" y="3163"/>
                  </a:lnTo>
                  <a:lnTo>
                    <a:pt x="79894" y="4833"/>
                  </a:lnTo>
                  <a:lnTo>
                    <a:pt x="82209" y="6651"/>
                  </a:lnTo>
                  <a:lnTo>
                    <a:pt x="84457" y="8569"/>
                  </a:lnTo>
                  <a:lnTo>
                    <a:pt x="86663" y="10554"/>
                  </a:lnTo>
                  <a:lnTo>
                    <a:pt x="90996" y="14639"/>
                  </a:lnTo>
                  <a:lnTo>
                    <a:pt x="97404" y="20906"/>
                  </a:lnTo>
                  <a:lnTo>
                    <a:pt x="98824" y="23012"/>
                  </a:lnTo>
                  <a:lnTo>
                    <a:pt x="101528" y="29345"/>
                  </a:lnTo>
                  <a:lnTo>
                    <a:pt x="104662" y="33575"/>
                  </a:lnTo>
                  <a:lnTo>
                    <a:pt x="105780" y="36396"/>
                  </a:lnTo>
                  <a:lnTo>
                    <a:pt x="107022" y="43293"/>
                  </a:lnTo>
                  <a:lnTo>
                    <a:pt x="107575" y="49181"/>
                  </a:lnTo>
                  <a:lnTo>
                    <a:pt x="107886" y="56463"/>
                  </a:lnTo>
                  <a:lnTo>
                    <a:pt x="107992" y="65244"/>
                  </a:lnTo>
                  <a:lnTo>
                    <a:pt x="106123" y="71402"/>
                  </a:lnTo>
                  <a:lnTo>
                    <a:pt x="102544" y="80111"/>
                  </a:lnTo>
                  <a:lnTo>
                    <a:pt x="100172" y="83184"/>
                  </a:lnTo>
                  <a:lnTo>
                    <a:pt x="98551" y="84991"/>
                  </a:lnTo>
                  <a:lnTo>
                    <a:pt x="94867" y="88880"/>
                  </a:lnTo>
                  <a:lnTo>
                    <a:pt x="92896" y="90905"/>
                  </a:lnTo>
                  <a:lnTo>
                    <a:pt x="90170" y="92961"/>
                  </a:lnTo>
                  <a:lnTo>
                    <a:pt x="86942" y="95037"/>
                  </a:lnTo>
                  <a:lnTo>
                    <a:pt x="83376" y="97126"/>
                  </a:lnTo>
                  <a:lnTo>
                    <a:pt x="80295" y="99225"/>
                  </a:lnTo>
                  <a:lnTo>
                    <a:pt x="77533" y="101329"/>
                  </a:lnTo>
                  <a:lnTo>
                    <a:pt x="74987" y="103438"/>
                  </a:lnTo>
                  <a:lnTo>
                    <a:pt x="71876" y="104844"/>
                  </a:lnTo>
                  <a:lnTo>
                    <a:pt x="68392" y="105781"/>
                  </a:lnTo>
                  <a:lnTo>
                    <a:pt x="64656" y="106405"/>
                  </a:lnTo>
                  <a:lnTo>
                    <a:pt x="61460" y="107527"/>
                  </a:lnTo>
                  <a:lnTo>
                    <a:pt x="58623" y="108981"/>
                  </a:lnTo>
                  <a:lnTo>
                    <a:pt x="56026" y="110656"/>
                  </a:lnTo>
                  <a:lnTo>
                    <a:pt x="53588" y="111772"/>
                  </a:lnTo>
                  <a:lnTo>
                    <a:pt x="51258" y="112516"/>
                  </a:lnTo>
                  <a:lnTo>
                    <a:pt x="48998" y="113012"/>
                  </a:lnTo>
                  <a:lnTo>
                    <a:pt x="46784" y="113343"/>
                  </a:lnTo>
                  <a:lnTo>
                    <a:pt x="44604" y="113564"/>
                  </a:lnTo>
                  <a:lnTo>
                    <a:pt x="42444" y="113711"/>
                  </a:lnTo>
                  <a:lnTo>
                    <a:pt x="39592" y="113809"/>
                  </a:lnTo>
                  <a:lnTo>
                    <a:pt x="26752" y="113966"/>
                  </a:lnTo>
                  <a:lnTo>
                    <a:pt x="7631" y="114004"/>
                  </a:lnTo>
                  <a:lnTo>
                    <a:pt x="5039" y="112123"/>
                  </a:lnTo>
                  <a:lnTo>
                    <a:pt x="294" y="107917"/>
                  </a:lnTo>
                  <a:lnTo>
                    <a:pt x="0" y="101305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SMARTInkAnnotation1428"/>
            <p:cNvSpPr/>
            <p:nvPr/>
          </p:nvSpPr>
          <p:spPr>
            <a:xfrm>
              <a:off x="7062840" y="3543300"/>
              <a:ext cx="120637" cy="133082"/>
            </a:xfrm>
            <a:custGeom>
              <a:avLst/>
              <a:gdLst/>
              <a:ahLst/>
              <a:cxnLst/>
              <a:rect l="0" t="0" r="0" b="0"/>
              <a:pathLst>
                <a:path w="120637" h="133082">
                  <a:moveTo>
                    <a:pt x="107929" y="0"/>
                  </a:moveTo>
                  <a:lnTo>
                    <a:pt x="114259" y="0"/>
                  </a:lnTo>
                  <a:lnTo>
                    <a:pt x="105437" y="0"/>
                  </a:lnTo>
                  <a:lnTo>
                    <a:pt x="103443" y="705"/>
                  </a:lnTo>
                  <a:lnTo>
                    <a:pt x="101409" y="1881"/>
                  </a:lnTo>
                  <a:lnTo>
                    <a:pt x="99346" y="3371"/>
                  </a:lnTo>
                  <a:lnTo>
                    <a:pt x="96559" y="4364"/>
                  </a:lnTo>
                  <a:lnTo>
                    <a:pt x="93288" y="5026"/>
                  </a:lnTo>
                  <a:lnTo>
                    <a:pt x="89696" y="5467"/>
                  </a:lnTo>
                  <a:lnTo>
                    <a:pt x="86596" y="6467"/>
                  </a:lnTo>
                  <a:lnTo>
                    <a:pt x="83822" y="7839"/>
                  </a:lnTo>
                  <a:lnTo>
                    <a:pt x="81267" y="9460"/>
                  </a:lnTo>
                  <a:lnTo>
                    <a:pt x="78859" y="11245"/>
                  </a:lnTo>
                  <a:lnTo>
                    <a:pt x="76546" y="13141"/>
                  </a:lnTo>
                  <a:lnTo>
                    <a:pt x="74299" y="15111"/>
                  </a:lnTo>
                  <a:lnTo>
                    <a:pt x="71390" y="17130"/>
                  </a:lnTo>
                  <a:lnTo>
                    <a:pt x="68037" y="19181"/>
                  </a:lnTo>
                  <a:lnTo>
                    <a:pt x="64390" y="21254"/>
                  </a:lnTo>
                  <a:lnTo>
                    <a:pt x="56572" y="25439"/>
                  </a:lnTo>
                  <a:lnTo>
                    <a:pt x="52511" y="27543"/>
                  </a:lnTo>
                  <a:lnTo>
                    <a:pt x="49098" y="29651"/>
                  </a:lnTo>
                  <a:lnTo>
                    <a:pt x="46116" y="31761"/>
                  </a:lnTo>
                  <a:lnTo>
                    <a:pt x="43423" y="33874"/>
                  </a:lnTo>
                  <a:lnTo>
                    <a:pt x="40920" y="35989"/>
                  </a:lnTo>
                  <a:lnTo>
                    <a:pt x="38547" y="38103"/>
                  </a:lnTo>
                  <a:lnTo>
                    <a:pt x="34027" y="42335"/>
                  </a:lnTo>
                  <a:lnTo>
                    <a:pt x="29664" y="46567"/>
                  </a:lnTo>
                  <a:lnTo>
                    <a:pt x="26806" y="48684"/>
                  </a:lnTo>
                  <a:lnTo>
                    <a:pt x="23489" y="50800"/>
                  </a:lnTo>
                  <a:lnTo>
                    <a:pt x="19866" y="52917"/>
                  </a:lnTo>
                  <a:lnTo>
                    <a:pt x="16744" y="55033"/>
                  </a:lnTo>
                  <a:lnTo>
                    <a:pt x="13957" y="57150"/>
                  </a:lnTo>
                  <a:lnTo>
                    <a:pt x="11394" y="59267"/>
                  </a:lnTo>
                  <a:lnTo>
                    <a:pt x="9684" y="62089"/>
                  </a:lnTo>
                  <a:lnTo>
                    <a:pt x="8545" y="65381"/>
                  </a:lnTo>
                  <a:lnTo>
                    <a:pt x="7784" y="68988"/>
                  </a:lnTo>
                  <a:lnTo>
                    <a:pt x="6572" y="72097"/>
                  </a:lnTo>
                  <a:lnTo>
                    <a:pt x="5057" y="74876"/>
                  </a:lnTo>
                  <a:lnTo>
                    <a:pt x="3343" y="77434"/>
                  </a:lnTo>
                  <a:lnTo>
                    <a:pt x="2198" y="79845"/>
                  </a:lnTo>
                  <a:lnTo>
                    <a:pt x="1436" y="82158"/>
                  </a:lnTo>
                  <a:lnTo>
                    <a:pt x="927" y="84405"/>
                  </a:lnTo>
                  <a:lnTo>
                    <a:pt x="589" y="86609"/>
                  </a:lnTo>
                  <a:lnTo>
                    <a:pt x="362" y="88784"/>
                  </a:lnTo>
                  <a:lnTo>
                    <a:pt x="212" y="90939"/>
                  </a:lnTo>
                  <a:lnTo>
                    <a:pt x="112" y="93082"/>
                  </a:lnTo>
                  <a:lnTo>
                    <a:pt x="0" y="97344"/>
                  </a:lnTo>
                  <a:lnTo>
                    <a:pt x="676" y="99468"/>
                  </a:lnTo>
                  <a:lnTo>
                    <a:pt x="1833" y="101590"/>
                  </a:lnTo>
                  <a:lnTo>
                    <a:pt x="3310" y="103710"/>
                  </a:lnTo>
                  <a:lnTo>
                    <a:pt x="5001" y="105829"/>
                  </a:lnTo>
                  <a:lnTo>
                    <a:pt x="6834" y="107947"/>
                  </a:lnTo>
                  <a:lnTo>
                    <a:pt x="8763" y="110065"/>
                  </a:lnTo>
                  <a:lnTo>
                    <a:pt x="12788" y="114299"/>
                  </a:lnTo>
                  <a:lnTo>
                    <a:pt x="14850" y="116416"/>
                  </a:lnTo>
                  <a:lnTo>
                    <a:pt x="16930" y="117827"/>
                  </a:lnTo>
                  <a:lnTo>
                    <a:pt x="19024" y="118768"/>
                  </a:lnTo>
                  <a:lnTo>
                    <a:pt x="21125" y="119395"/>
                  </a:lnTo>
                  <a:lnTo>
                    <a:pt x="23231" y="120519"/>
                  </a:lnTo>
                  <a:lnTo>
                    <a:pt x="25342" y="121974"/>
                  </a:lnTo>
                  <a:lnTo>
                    <a:pt x="27454" y="123649"/>
                  </a:lnTo>
                  <a:lnTo>
                    <a:pt x="30276" y="124766"/>
                  </a:lnTo>
                  <a:lnTo>
                    <a:pt x="33568" y="125511"/>
                  </a:lnTo>
                  <a:lnTo>
                    <a:pt x="37174" y="126007"/>
                  </a:lnTo>
                  <a:lnTo>
                    <a:pt x="40992" y="126338"/>
                  </a:lnTo>
                  <a:lnTo>
                    <a:pt x="44948" y="126559"/>
                  </a:lnTo>
                  <a:lnTo>
                    <a:pt x="48997" y="126706"/>
                  </a:lnTo>
                  <a:lnTo>
                    <a:pt x="52403" y="127509"/>
                  </a:lnTo>
                  <a:lnTo>
                    <a:pt x="55380" y="128751"/>
                  </a:lnTo>
                  <a:lnTo>
                    <a:pt x="58070" y="130284"/>
                  </a:lnTo>
                  <a:lnTo>
                    <a:pt x="61276" y="131306"/>
                  </a:lnTo>
                  <a:lnTo>
                    <a:pt x="64825" y="131987"/>
                  </a:lnTo>
                  <a:lnTo>
                    <a:pt x="68602" y="132442"/>
                  </a:lnTo>
                  <a:lnTo>
                    <a:pt x="71828" y="132744"/>
                  </a:lnTo>
                  <a:lnTo>
                    <a:pt x="74683" y="132946"/>
                  </a:lnTo>
                  <a:lnTo>
                    <a:pt x="77293" y="133081"/>
                  </a:lnTo>
                  <a:lnTo>
                    <a:pt x="79740" y="132465"/>
                  </a:lnTo>
                  <a:lnTo>
                    <a:pt x="82075" y="131349"/>
                  </a:lnTo>
                  <a:lnTo>
                    <a:pt x="84338" y="129899"/>
                  </a:lnTo>
                  <a:lnTo>
                    <a:pt x="86555" y="128933"/>
                  </a:lnTo>
                  <a:lnTo>
                    <a:pt x="88737" y="128288"/>
                  </a:lnTo>
                  <a:lnTo>
                    <a:pt x="90899" y="127859"/>
                  </a:lnTo>
                  <a:lnTo>
                    <a:pt x="93045" y="127573"/>
                  </a:lnTo>
                  <a:lnTo>
                    <a:pt x="95181" y="127382"/>
                  </a:lnTo>
                  <a:lnTo>
                    <a:pt x="97313" y="127255"/>
                  </a:lnTo>
                  <a:lnTo>
                    <a:pt x="100145" y="126464"/>
                  </a:lnTo>
                  <a:lnTo>
                    <a:pt x="103446" y="125232"/>
                  </a:lnTo>
                  <a:lnTo>
                    <a:pt x="107058" y="123704"/>
                  </a:lnTo>
                  <a:lnTo>
                    <a:pt x="110173" y="122686"/>
                  </a:lnTo>
                  <a:lnTo>
                    <a:pt x="112953" y="122007"/>
                  </a:lnTo>
                  <a:lnTo>
                    <a:pt x="120636" y="12065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SMARTInkAnnotation1429"/>
            <p:cNvSpPr/>
            <p:nvPr/>
          </p:nvSpPr>
          <p:spPr>
            <a:xfrm>
              <a:off x="7202538" y="3480094"/>
              <a:ext cx="157943" cy="209248"/>
            </a:xfrm>
            <a:custGeom>
              <a:avLst/>
              <a:gdLst/>
              <a:ahLst/>
              <a:cxnLst/>
              <a:rect l="0" t="0" r="0" b="0"/>
              <a:pathLst>
                <a:path w="157943" h="209248">
                  <a:moveTo>
                    <a:pt x="6354" y="183856"/>
                  </a:moveTo>
                  <a:lnTo>
                    <a:pt x="6354" y="189944"/>
                  </a:lnTo>
                  <a:lnTo>
                    <a:pt x="1987" y="194519"/>
                  </a:lnTo>
                  <a:lnTo>
                    <a:pt x="77" y="196477"/>
                  </a:lnTo>
                  <a:lnTo>
                    <a:pt x="4" y="190084"/>
                  </a:lnTo>
                  <a:lnTo>
                    <a:pt x="0" y="180769"/>
                  </a:lnTo>
                  <a:lnTo>
                    <a:pt x="706" y="178976"/>
                  </a:lnTo>
                  <a:lnTo>
                    <a:pt x="4366" y="173081"/>
                  </a:lnTo>
                  <a:lnTo>
                    <a:pt x="5471" y="168954"/>
                  </a:lnTo>
                  <a:lnTo>
                    <a:pt x="5962" y="162887"/>
                  </a:lnTo>
                  <a:lnTo>
                    <a:pt x="6092" y="159293"/>
                  </a:lnTo>
                  <a:lnTo>
                    <a:pt x="6885" y="156192"/>
                  </a:lnTo>
                  <a:lnTo>
                    <a:pt x="9649" y="150865"/>
                  </a:lnTo>
                  <a:lnTo>
                    <a:pt x="10668" y="147750"/>
                  </a:lnTo>
                  <a:lnTo>
                    <a:pt x="11347" y="144263"/>
                  </a:lnTo>
                  <a:lnTo>
                    <a:pt x="11801" y="140528"/>
                  </a:lnTo>
                  <a:lnTo>
                    <a:pt x="12104" y="136626"/>
                  </a:lnTo>
                  <a:lnTo>
                    <a:pt x="12305" y="132614"/>
                  </a:lnTo>
                  <a:lnTo>
                    <a:pt x="12439" y="128528"/>
                  </a:lnTo>
                  <a:lnTo>
                    <a:pt x="13235" y="125098"/>
                  </a:lnTo>
                  <a:lnTo>
                    <a:pt x="16002" y="119406"/>
                  </a:lnTo>
                  <a:lnTo>
                    <a:pt x="17021" y="115490"/>
                  </a:lnTo>
                  <a:lnTo>
                    <a:pt x="17701" y="110762"/>
                  </a:lnTo>
                  <a:lnTo>
                    <a:pt x="18155" y="105493"/>
                  </a:lnTo>
                  <a:lnTo>
                    <a:pt x="19163" y="101275"/>
                  </a:lnTo>
                  <a:lnTo>
                    <a:pt x="20541" y="97757"/>
                  </a:lnTo>
                  <a:lnTo>
                    <a:pt x="23955" y="91262"/>
                  </a:lnTo>
                  <a:lnTo>
                    <a:pt x="27827" y="83672"/>
                  </a:lnTo>
                  <a:lnTo>
                    <a:pt x="29140" y="79672"/>
                  </a:lnTo>
                  <a:lnTo>
                    <a:pt x="30016" y="75594"/>
                  </a:lnTo>
                  <a:lnTo>
                    <a:pt x="30601" y="71465"/>
                  </a:lnTo>
                  <a:lnTo>
                    <a:pt x="31697" y="67301"/>
                  </a:lnTo>
                  <a:lnTo>
                    <a:pt x="33132" y="63114"/>
                  </a:lnTo>
                  <a:lnTo>
                    <a:pt x="34796" y="58911"/>
                  </a:lnTo>
                  <a:lnTo>
                    <a:pt x="35905" y="54698"/>
                  </a:lnTo>
                  <a:lnTo>
                    <a:pt x="36645" y="50479"/>
                  </a:lnTo>
                  <a:lnTo>
                    <a:pt x="37138" y="46255"/>
                  </a:lnTo>
                  <a:lnTo>
                    <a:pt x="38172" y="42733"/>
                  </a:lnTo>
                  <a:lnTo>
                    <a:pt x="41204" y="36938"/>
                  </a:lnTo>
                  <a:lnTo>
                    <a:pt x="43023" y="32011"/>
                  </a:lnTo>
                  <a:lnTo>
                    <a:pt x="43830" y="27469"/>
                  </a:lnTo>
                  <a:lnTo>
                    <a:pt x="44190" y="23099"/>
                  </a:lnTo>
                  <a:lnTo>
                    <a:pt x="44991" y="20946"/>
                  </a:lnTo>
                  <a:lnTo>
                    <a:pt x="48788" y="14544"/>
                  </a:lnTo>
                  <a:lnTo>
                    <a:pt x="49922" y="10299"/>
                  </a:lnTo>
                  <a:lnTo>
                    <a:pt x="50931" y="8885"/>
                  </a:lnTo>
                  <a:lnTo>
                    <a:pt x="52310" y="7942"/>
                  </a:lnTo>
                  <a:lnTo>
                    <a:pt x="53935" y="7313"/>
                  </a:lnTo>
                  <a:lnTo>
                    <a:pt x="55019" y="6189"/>
                  </a:lnTo>
                  <a:lnTo>
                    <a:pt x="55741" y="4734"/>
                  </a:lnTo>
                  <a:lnTo>
                    <a:pt x="56223" y="3058"/>
                  </a:lnTo>
                  <a:lnTo>
                    <a:pt x="57250" y="1940"/>
                  </a:lnTo>
                  <a:lnTo>
                    <a:pt x="58640" y="1196"/>
                  </a:lnTo>
                  <a:lnTo>
                    <a:pt x="62572" y="0"/>
                  </a:lnTo>
                  <a:lnTo>
                    <a:pt x="62894" y="608"/>
                  </a:lnTo>
                  <a:lnTo>
                    <a:pt x="63252" y="3164"/>
                  </a:lnTo>
                  <a:lnTo>
                    <a:pt x="64054" y="4128"/>
                  </a:lnTo>
                  <a:lnTo>
                    <a:pt x="65295" y="4771"/>
                  </a:lnTo>
                  <a:lnTo>
                    <a:pt x="66827" y="5199"/>
                  </a:lnTo>
                  <a:lnTo>
                    <a:pt x="67849" y="6190"/>
                  </a:lnTo>
                  <a:lnTo>
                    <a:pt x="68532" y="7557"/>
                  </a:lnTo>
                  <a:lnTo>
                    <a:pt x="68986" y="9173"/>
                  </a:lnTo>
                  <a:lnTo>
                    <a:pt x="71372" y="12851"/>
                  </a:lnTo>
                  <a:lnTo>
                    <a:pt x="74787" y="16837"/>
                  </a:lnTo>
                  <a:lnTo>
                    <a:pt x="78658" y="20961"/>
                  </a:lnTo>
                  <a:lnTo>
                    <a:pt x="79973" y="23753"/>
                  </a:lnTo>
                  <a:lnTo>
                    <a:pt x="80848" y="27027"/>
                  </a:lnTo>
                  <a:lnTo>
                    <a:pt x="81433" y="30620"/>
                  </a:lnTo>
                  <a:lnTo>
                    <a:pt x="81823" y="34426"/>
                  </a:lnTo>
                  <a:lnTo>
                    <a:pt x="82082" y="38375"/>
                  </a:lnTo>
                  <a:lnTo>
                    <a:pt x="82255" y="42419"/>
                  </a:lnTo>
                  <a:lnTo>
                    <a:pt x="83077" y="45820"/>
                  </a:lnTo>
                  <a:lnTo>
                    <a:pt x="85871" y="51481"/>
                  </a:lnTo>
                  <a:lnTo>
                    <a:pt x="86900" y="54684"/>
                  </a:lnTo>
                  <a:lnTo>
                    <a:pt x="87584" y="58230"/>
                  </a:lnTo>
                  <a:lnTo>
                    <a:pt x="88042" y="62005"/>
                  </a:lnTo>
                  <a:lnTo>
                    <a:pt x="89053" y="65933"/>
                  </a:lnTo>
                  <a:lnTo>
                    <a:pt x="90432" y="69963"/>
                  </a:lnTo>
                  <a:lnTo>
                    <a:pt x="92058" y="74061"/>
                  </a:lnTo>
                  <a:lnTo>
                    <a:pt x="93848" y="78204"/>
                  </a:lnTo>
                  <a:lnTo>
                    <a:pt x="97720" y="86570"/>
                  </a:lnTo>
                  <a:lnTo>
                    <a:pt x="103868" y="99213"/>
                  </a:lnTo>
                  <a:lnTo>
                    <a:pt x="105251" y="103438"/>
                  </a:lnTo>
                  <a:lnTo>
                    <a:pt x="106173" y="107667"/>
                  </a:lnTo>
                  <a:lnTo>
                    <a:pt x="106787" y="111896"/>
                  </a:lnTo>
                  <a:lnTo>
                    <a:pt x="107903" y="116128"/>
                  </a:lnTo>
                  <a:lnTo>
                    <a:pt x="109354" y="120359"/>
                  </a:lnTo>
                  <a:lnTo>
                    <a:pt x="111026" y="124591"/>
                  </a:lnTo>
                  <a:lnTo>
                    <a:pt x="112847" y="128824"/>
                  </a:lnTo>
                  <a:lnTo>
                    <a:pt x="116753" y="137290"/>
                  </a:lnTo>
                  <a:lnTo>
                    <a:pt x="118077" y="140818"/>
                  </a:lnTo>
                  <a:lnTo>
                    <a:pt x="119548" y="146619"/>
                  </a:lnTo>
                  <a:lnTo>
                    <a:pt x="120646" y="149859"/>
                  </a:lnTo>
                  <a:lnTo>
                    <a:pt x="122085" y="153430"/>
                  </a:lnTo>
                  <a:lnTo>
                    <a:pt x="123750" y="157222"/>
                  </a:lnTo>
                  <a:lnTo>
                    <a:pt x="127481" y="165198"/>
                  </a:lnTo>
                  <a:lnTo>
                    <a:pt x="129466" y="169301"/>
                  </a:lnTo>
                  <a:lnTo>
                    <a:pt x="131669" y="175741"/>
                  </a:lnTo>
                  <a:lnTo>
                    <a:pt x="132257" y="178446"/>
                  </a:lnTo>
                  <a:lnTo>
                    <a:pt x="134794" y="183333"/>
                  </a:lnTo>
                  <a:lnTo>
                    <a:pt x="138274" y="187857"/>
                  </a:lnTo>
                  <a:lnTo>
                    <a:pt x="142173" y="192219"/>
                  </a:lnTo>
                  <a:lnTo>
                    <a:pt x="144966" y="195271"/>
                  </a:lnTo>
                  <a:lnTo>
                    <a:pt x="145358" y="196405"/>
                  </a:lnTo>
                  <a:lnTo>
                    <a:pt x="145793" y="199547"/>
                  </a:lnTo>
                  <a:lnTo>
                    <a:pt x="146616" y="201372"/>
                  </a:lnTo>
                  <a:lnTo>
                    <a:pt x="151124" y="207490"/>
                  </a:lnTo>
                  <a:lnTo>
                    <a:pt x="152225" y="208907"/>
                  </a:lnTo>
                  <a:lnTo>
                    <a:pt x="156808" y="209187"/>
                  </a:lnTo>
                  <a:lnTo>
                    <a:pt x="157942" y="209225"/>
                  </a:lnTo>
                  <a:lnTo>
                    <a:pt x="155207" y="209247"/>
                  </a:lnTo>
                  <a:lnTo>
                    <a:pt x="154303" y="208544"/>
                  </a:lnTo>
                  <a:lnTo>
                    <a:pt x="153701" y="207370"/>
                  </a:lnTo>
                  <a:lnTo>
                    <a:pt x="152494" y="202906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SMARTInkAnnotation1430"/>
            <p:cNvSpPr/>
            <p:nvPr/>
          </p:nvSpPr>
          <p:spPr>
            <a:xfrm>
              <a:off x="7228246" y="3600450"/>
              <a:ext cx="95019" cy="12701"/>
            </a:xfrm>
            <a:custGeom>
              <a:avLst/>
              <a:gdLst/>
              <a:ahLst/>
              <a:cxnLst/>
              <a:rect l="0" t="0" r="0" b="0"/>
              <a:pathLst>
                <a:path w="95019" h="12701">
                  <a:moveTo>
                    <a:pt x="18770" y="12700"/>
                  </a:moveTo>
                  <a:lnTo>
                    <a:pt x="0" y="12700"/>
                  </a:lnTo>
                  <a:lnTo>
                    <a:pt x="18826" y="12700"/>
                  </a:lnTo>
                  <a:lnTo>
                    <a:pt x="22338" y="11995"/>
                  </a:lnTo>
                  <a:lnTo>
                    <a:pt x="26090" y="10819"/>
                  </a:lnTo>
                  <a:lnTo>
                    <a:pt x="30004" y="9329"/>
                  </a:lnTo>
                  <a:lnTo>
                    <a:pt x="34025" y="8336"/>
                  </a:lnTo>
                  <a:lnTo>
                    <a:pt x="38118" y="7674"/>
                  </a:lnTo>
                  <a:lnTo>
                    <a:pt x="42258" y="7233"/>
                  </a:lnTo>
                  <a:lnTo>
                    <a:pt x="46431" y="6938"/>
                  </a:lnTo>
                  <a:lnTo>
                    <a:pt x="50624" y="6742"/>
                  </a:lnTo>
                  <a:lnTo>
                    <a:pt x="54832" y="6612"/>
                  </a:lnTo>
                  <a:lnTo>
                    <a:pt x="59755" y="5819"/>
                  </a:lnTo>
                  <a:lnTo>
                    <a:pt x="65156" y="4585"/>
                  </a:lnTo>
                  <a:lnTo>
                    <a:pt x="70874" y="3056"/>
                  </a:lnTo>
                  <a:lnTo>
                    <a:pt x="76097" y="2037"/>
                  </a:lnTo>
                  <a:lnTo>
                    <a:pt x="80992" y="1358"/>
                  </a:lnTo>
                  <a:lnTo>
                    <a:pt x="95018" y="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SMARTInkAnnotation1431"/>
            <p:cNvSpPr/>
            <p:nvPr/>
          </p:nvSpPr>
          <p:spPr>
            <a:xfrm>
              <a:off x="7590130" y="3816350"/>
              <a:ext cx="31770" cy="38101"/>
            </a:xfrm>
            <a:custGeom>
              <a:avLst/>
              <a:gdLst/>
              <a:ahLst/>
              <a:cxnLst/>
              <a:rect l="0" t="0" r="0" b="0"/>
              <a:pathLst>
                <a:path w="31770" h="38101">
                  <a:moveTo>
                    <a:pt x="0" y="0"/>
                  </a:moveTo>
                  <a:lnTo>
                    <a:pt x="0" y="3658"/>
                  </a:lnTo>
                  <a:lnTo>
                    <a:pt x="0" y="0"/>
                  </a:lnTo>
                  <a:lnTo>
                    <a:pt x="3373" y="0"/>
                  </a:lnTo>
                  <a:lnTo>
                    <a:pt x="4367" y="705"/>
                  </a:lnTo>
                  <a:lnTo>
                    <a:pt x="5029" y="1881"/>
                  </a:lnTo>
                  <a:lnTo>
                    <a:pt x="5471" y="3371"/>
                  </a:lnTo>
                  <a:lnTo>
                    <a:pt x="5764" y="5069"/>
                  </a:lnTo>
                  <a:lnTo>
                    <a:pt x="5961" y="6907"/>
                  </a:lnTo>
                  <a:lnTo>
                    <a:pt x="6275" y="11556"/>
                  </a:lnTo>
                  <a:lnTo>
                    <a:pt x="7008" y="12642"/>
                  </a:lnTo>
                  <a:lnTo>
                    <a:pt x="8202" y="14072"/>
                  </a:lnTo>
                  <a:lnTo>
                    <a:pt x="11818" y="18066"/>
                  </a:lnTo>
                  <a:lnTo>
                    <a:pt x="18099" y="24431"/>
                  </a:lnTo>
                  <a:lnTo>
                    <a:pt x="31769" y="3810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SMARTInkAnnotation1432"/>
            <p:cNvSpPr/>
            <p:nvPr/>
          </p:nvSpPr>
          <p:spPr>
            <a:xfrm>
              <a:off x="7666376" y="3816350"/>
              <a:ext cx="12710" cy="38101"/>
            </a:xfrm>
            <a:custGeom>
              <a:avLst/>
              <a:gdLst/>
              <a:ahLst/>
              <a:cxnLst/>
              <a:rect l="0" t="0" r="0" b="0"/>
              <a:pathLst>
                <a:path w="12710" h="38101">
                  <a:moveTo>
                    <a:pt x="0" y="0"/>
                  </a:moveTo>
                  <a:lnTo>
                    <a:pt x="3374" y="3371"/>
                  </a:lnTo>
                  <a:lnTo>
                    <a:pt x="4367" y="5069"/>
                  </a:lnTo>
                  <a:lnTo>
                    <a:pt x="5029" y="6907"/>
                  </a:lnTo>
                  <a:lnTo>
                    <a:pt x="6332" y="12599"/>
                  </a:lnTo>
                  <a:lnTo>
                    <a:pt x="9721" y="16041"/>
                  </a:lnTo>
                  <a:lnTo>
                    <a:pt x="10717" y="17750"/>
                  </a:lnTo>
                  <a:lnTo>
                    <a:pt x="11380" y="19594"/>
                  </a:lnTo>
                  <a:lnTo>
                    <a:pt x="11824" y="21530"/>
                  </a:lnTo>
                  <a:lnTo>
                    <a:pt x="12118" y="23525"/>
                  </a:lnTo>
                  <a:lnTo>
                    <a:pt x="12314" y="25561"/>
                  </a:lnTo>
                  <a:lnTo>
                    <a:pt x="12447" y="27624"/>
                  </a:lnTo>
                  <a:lnTo>
                    <a:pt x="12592" y="31798"/>
                  </a:lnTo>
                  <a:lnTo>
                    <a:pt x="12709" y="3810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SMARTInkAnnotation1433"/>
            <p:cNvSpPr/>
            <p:nvPr/>
          </p:nvSpPr>
          <p:spPr>
            <a:xfrm>
              <a:off x="7685439" y="4000500"/>
              <a:ext cx="25417" cy="76201"/>
            </a:xfrm>
            <a:custGeom>
              <a:avLst/>
              <a:gdLst/>
              <a:ahLst/>
              <a:cxnLst/>
              <a:rect l="0" t="0" r="0" b="0"/>
              <a:pathLst>
                <a:path w="25417" h="76201">
                  <a:moveTo>
                    <a:pt x="0" y="0"/>
                  </a:moveTo>
                  <a:lnTo>
                    <a:pt x="18171" y="0"/>
                  </a:lnTo>
                  <a:lnTo>
                    <a:pt x="18467" y="705"/>
                  </a:lnTo>
                  <a:lnTo>
                    <a:pt x="18667" y="1881"/>
                  </a:lnTo>
                  <a:lnTo>
                    <a:pt x="18798" y="3371"/>
                  </a:lnTo>
                  <a:lnTo>
                    <a:pt x="19591" y="5069"/>
                  </a:lnTo>
                  <a:lnTo>
                    <a:pt x="20827" y="6907"/>
                  </a:lnTo>
                  <a:lnTo>
                    <a:pt x="22357" y="8838"/>
                  </a:lnTo>
                  <a:lnTo>
                    <a:pt x="23377" y="10831"/>
                  </a:lnTo>
                  <a:lnTo>
                    <a:pt x="24056" y="12865"/>
                  </a:lnTo>
                  <a:lnTo>
                    <a:pt x="25148" y="17828"/>
                  </a:lnTo>
                  <a:lnTo>
                    <a:pt x="25236" y="18941"/>
                  </a:lnTo>
                  <a:lnTo>
                    <a:pt x="25296" y="20388"/>
                  </a:lnTo>
                  <a:lnTo>
                    <a:pt x="25362" y="23878"/>
                  </a:lnTo>
                  <a:lnTo>
                    <a:pt x="25416" y="68857"/>
                  </a:lnTo>
                  <a:lnTo>
                    <a:pt x="24710" y="69894"/>
                  </a:lnTo>
                  <a:lnTo>
                    <a:pt x="23533" y="71290"/>
                  </a:lnTo>
                  <a:lnTo>
                    <a:pt x="19062" y="7620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SMARTInkAnnotation1434"/>
            <p:cNvSpPr/>
            <p:nvPr/>
          </p:nvSpPr>
          <p:spPr>
            <a:xfrm>
              <a:off x="7653668" y="3994150"/>
              <a:ext cx="76250" cy="6351"/>
            </a:xfrm>
            <a:custGeom>
              <a:avLst/>
              <a:gdLst/>
              <a:ahLst/>
              <a:cxnLst/>
              <a:rect l="0" t="0" r="0" b="0"/>
              <a:pathLst>
                <a:path w="76250" h="6351">
                  <a:moveTo>
                    <a:pt x="0" y="0"/>
                  </a:moveTo>
                  <a:lnTo>
                    <a:pt x="9465" y="0"/>
                  </a:lnTo>
                  <a:lnTo>
                    <a:pt x="11252" y="705"/>
                  </a:lnTo>
                  <a:lnTo>
                    <a:pt x="13149" y="1881"/>
                  </a:lnTo>
                  <a:lnTo>
                    <a:pt x="15120" y="3370"/>
                  </a:lnTo>
                  <a:lnTo>
                    <a:pt x="17141" y="4364"/>
                  </a:lnTo>
                  <a:lnTo>
                    <a:pt x="19194" y="5026"/>
                  </a:lnTo>
                  <a:lnTo>
                    <a:pt x="21267" y="5467"/>
                  </a:lnTo>
                  <a:lnTo>
                    <a:pt x="23356" y="5762"/>
                  </a:lnTo>
                  <a:lnTo>
                    <a:pt x="25455" y="5958"/>
                  </a:lnTo>
                  <a:lnTo>
                    <a:pt x="27560" y="6088"/>
                  </a:lnTo>
                  <a:lnTo>
                    <a:pt x="31782" y="6234"/>
                  </a:lnTo>
                  <a:lnTo>
                    <a:pt x="40245" y="6327"/>
                  </a:lnTo>
                  <a:lnTo>
                    <a:pt x="76249" y="635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SMARTInkAnnotation1435"/>
            <p:cNvSpPr/>
            <p:nvPr/>
          </p:nvSpPr>
          <p:spPr>
            <a:xfrm>
              <a:off x="7774394" y="4019550"/>
              <a:ext cx="38124" cy="183879"/>
            </a:xfrm>
            <a:custGeom>
              <a:avLst/>
              <a:gdLst/>
              <a:ahLst/>
              <a:cxnLst/>
              <a:rect l="0" t="0" r="0" b="0"/>
              <a:pathLst>
                <a:path w="38124" h="183879">
                  <a:moveTo>
                    <a:pt x="12708" y="0"/>
                  </a:moveTo>
                  <a:lnTo>
                    <a:pt x="12708" y="3371"/>
                  </a:lnTo>
                  <a:lnTo>
                    <a:pt x="12002" y="4364"/>
                  </a:lnTo>
                  <a:lnTo>
                    <a:pt x="10825" y="5026"/>
                  </a:lnTo>
                  <a:lnTo>
                    <a:pt x="9335" y="5467"/>
                  </a:lnTo>
                  <a:lnTo>
                    <a:pt x="8342" y="6467"/>
                  </a:lnTo>
                  <a:lnTo>
                    <a:pt x="7679" y="7839"/>
                  </a:lnTo>
                  <a:lnTo>
                    <a:pt x="6615" y="11740"/>
                  </a:lnTo>
                  <a:lnTo>
                    <a:pt x="5823" y="12060"/>
                  </a:lnTo>
                  <a:lnTo>
                    <a:pt x="4589" y="12273"/>
                  </a:lnTo>
                  <a:lnTo>
                    <a:pt x="907" y="12616"/>
                  </a:lnTo>
                  <a:lnTo>
                    <a:pt x="604" y="13349"/>
                  </a:lnTo>
                  <a:lnTo>
                    <a:pt x="1" y="19027"/>
                  </a:lnTo>
                  <a:lnTo>
                    <a:pt x="1" y="19034"/>
                  </a:lnTo>
                  <a:lnTo>
                    <a:pt x="1" y="19040"/>
                  </a:lnTo>
                  <a:lnTo>
                    <a:pt x="1" y="19043"/>
                  </a:lnTo>
                  <a:lnTo>
                    <a:pt x="0" y="19045"/>
                  </a:lnTo>
                  <a:lnTo>
                    <a:pt x="0" y="19048"/>
                  </a:lnTo>
                  <a:lnTo>
                    <a:pt x="5471" y="19049"/>
                  </a:lnTo>
                  <a:lnTo>
                    <a:pt x="6471" y="18344"/>
                  </a:lnTo>
                  <a:lnTo>
                    <a:pt x="7844" y="17168"/>
                  </a:lnTo>
                  <a:lnTo>
                    <a:pt x="9465" y="15679"/>
                  </a:lnTo>
                  <a:lnTo>
                    <a:pt x="11252" y="14686"/>
                  </a:lnTo>
                  <a:lnTo>
                    <a:pt x="13150" y="14024"/>
                  </a:lnTo>
                  <a:lnTo>
                    <a:pt x="18716" y="12778"/>
                  </a:lnTo>
                  <a:lnTo>
                    <a:pt x="19537" y="12752"/>
                  </a:lnTo>
                  <a:lnTo>
                    <a:pt x="25145" y="12702"/>
                  </a:lnTo>
                  <a:lnTo>
                    <a:pt x="25391" y="18167"/>
                  </a:lnTo>
                  <a:lnTo>
                    <a:pt x="26106" y="19167"/>
                  </a:lnTo>
                  <a:lnTo>
                    <a:pt x="27287" y="20539"/>
                  </a:lnTo>
                  <a:lnTo>
                    <a:pt x="28782" y="22159"/>
                  </a:lnTo>
                  <a:lnTo>
                    <a:pt x="29778" y="24651"/>
                  </a:lnTo>
                  <a:lnTo>
                    <a:pt x="30441" y="27723"/>
                  </a:lnTo>
                  <a:lnTo>
                    <a:pt x="30885" y="31182"/>
                  </a:lnTo>
                  <a:lnTo>
                    <a:pt x="31375" y="36907"/>
                  </a:lnTo>
                  <a:lnTo>
                    <a:pt x="31508" y="39421"/>
                  </a:lnTo>
                  <a:lnTo>
                    <a:pt x="32301" y="42509"/>
                  </a:lnTo>
                  <a:lnTo>
                    <a:pt x="33535" y="45978"/>
                  </a:lnTo>
                  <a:lnTo>
                    <a:pt x="35064" y="49702"/>
                  </a:lnTo>
                  <a:lnTo>
                    <a:pt x="36084" y="52890"/>
                  </a:lnTo>
                  <a:lnTo>
                    <a:pt x="37217" y="58314"/>
                  </a:lnTo>
                  <a:lnTo>
                    <a:pt x="37520" y="62159"/>
                  </a:lnTo>
                  <a:lnTo>
                    <a:pt x="37721" y="66840"/>
                  </a:lnTo>
                  <a:lnTo>
                    <a:pt x="38004" y="81658"/>
                  </a:lnTo>
                  <a:lnTo>
                    <a:pt x="38123" y="137579"/>
                  </a:lnTo>
                  <a:lnTo>
                    <a:pt x="37416" y="141108"/>
                  </a:lnTo>
                  <a:lnTo>
                    <a:pt x="36241" y="144166"/>
                  </a:lnTo>
                  <a:lnTo>
                    <a:pt x="34750" y="146911"/>
                  </a:lnTo>
                  <a:lnTo>
                    <a:pt x="33757" y="150151"/>
                  </a:lnTo>
                  <a:lnTo>
                    <a:pt x="33095" y="153723"/>
                  </a:lnTo>
                  <a:lnTo>
                    <a:pt x="32652" y="157516"/>
                  </a:lnTo>
                  <a:lnTo>
                    <a:pt x="31653" y="160749"/>
                  </a:lnTo>
                  <a:lnTo>
                    <a:pt x="30280" y="163610"/>
                  </a:lnTo>
                  <a:lnTo>
                    <a:pt x="28658" y="166224"/>
                  </a:lnTo>
                  <a:lnTo>
                    <a:pt x="27577" y="168671"/>
                  </a:lnTo>
                  <a:lnTo>
                    <a:pt x="26857" y="171009"/>
                  </a:lnTo>
                  <a:lnTo>
                    <a:pt x="26376" y="173272"/>
                  </a:lnTo>
                  <a:lnTo>
                    <a:pt x="25350" y="174782"/>
                  </a:lnTo>
                  <a:lnTo>
                    <a:pt x="23960" y="175788"/>
                  </a:lnTo>
                  <a:lnTo>
                    <a:pt x="20029" y="177402"/>
                  </a:lnTo>
                  <a:lnTo>
                    <a:pt x="19707" y="178241"/>
                  </a:lnTo>
                  <a:lnTo>
                    <a:pt x="19348" y="181053"/>
                  </a:lnTo>
                  <a:lnTo>
                    <a:pt x="18547" y="182085"/>
                  </a:lnTo>
                  <a:lnTo>
                    <a:pt x="17307" y="182773"/>
                  </a:lnTo>
                  <a:lnTo>
                    <a:pt x="13616" y="183878"/>
                  </a:lnTo>
                  <a:lnTo>
                    <a:pt x="12607" y="183263"/>
                  </a:lnTo>
                  <a:lnTo>
                    <a:pt x="11229" y="182148"/>
                  </a:lnTo>
                  <a:lnTo>
                    <a:pt x="9604" y="180699"/>
                  </a:lnTo>
                  <a:lnTo>
                    <a:pt x="8520" y="179027"/>
                  </a:lnTo>
                  <a:lnTo>
                    <a:pt x="7798" y="177207"/>
                  </a:lnTo>
                  <a:lnTo>
                    <a:pt x="6996" y="173303"/>
                  </a:lnTo>
                  <a:lnTo>
                    <a:pt x="6639" y="169216"/>
                  </a:lnTo>
                  <a:lnTo>
                    <a:pt x="5838" y="167844"/>
                  </a:lnTo>
                  <a:lnTo>
                    <a:pt x="4598" y="166929"/>
                  </a:lnTo>
                  <a:lnTo>
                    <a:pt x="3065" y="166320"/>
                  </a:lnTo>
                  <a:lnTo>
                    <a:pt x="2044" y="165207"/>
                  </a:lnTo>
                  <a:lnTo>
                    <a:pt x="1362" y="163761"/>
                  </a:lnTo>
                  <a:lnTo>
                    <a:pt x="607" y="160271"/>
                  </a:lnTo>
                  <a:lnTo>
                    <a:pt x="269" y="156369"/>
                  </a:lnTo>
                  <a:lnTo>
                    <a:pt x="119" y="152283"/>
                  </a:lnTo>
                  <a:lnTo>
                    <a:pt x="23" y="143910"/>
                  </a:lnTo>
                  <a:lnTo>
                    <a:pt x="7" y="137576"/>
                  </a:lnTo>
                  <a:lnTo>
                    <a:pt x="710" y="135462"/>
                  </a:lnTo>
                  <a:lnTo>
                    <a:pt x="1886" y="133347"/>
                  </a:lnTo>
                  <a:lnTo>
                    <a:pt x="3375" y="131231"/>
                  </a:lnTo>
                  <a:lnTo>
                    <a:pt x="4368" y="129115"/>
                  </a:lnTo>
                  <a:lnTo>
                    <a:pt x="5471" y="124883"/>
                  </a:lnTo>
                  <a:lnTo>
                    <a:pt x="5962" y="120650"/>
                  </a:lnTo>
                  <a:lnTo>
                    <a:pt x="6092" y="118533"/>
                  </a:lnTo>
                  <a:lnTo>
                    <a:pt x="6885" y="116417"/>
                  </a:lnTo>
                  <a:lnTo>
                    <a:pt x="8120" y="114300"/>
                  </a:lnTo>
                  <a:lnTo>
                    <a:pt x="9649" y="112183"/>
                  </a:lnTo>
                  <a:lnTo>
                    <a:pt x="11374" y="110067"/>
                  </a:lnTo>
                  <a:lnTo>
                    <a:pt x="13231" y="107950"/>
                  </a:lnTo>
                  <a:lnTo>
                    <a:pt x="19061" y="10160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SMARTInkAnnotation1436"/>
            <p:cNvSpPr/>
            <p:nvPr/>
          </p:nvSpPr>
          <p:spPr>
            <a:xfrm>
              <a:off x="7825225" y="4025900"/>
              <a:ext cx="82603" cy="149635"/>
            </a:xfrm>
            <a:custGeom>
              <a:avLst/>
              <a:gdLst/>
              <a:ahLst/>
              <a:cxnLst/>
              <a:rect l="0" t="0" r="0" b="0"/>
              <a:pathLst>
                <a:path w="82603" h="149635">
                  <a:moveTo>
                    <a:pt x="82602" y="0"/>
                  </a:moveTo>
                  <a:lnTo>
                    <a:pt x="82602" y="18298"/>
                  </a:lnTo>
                  <a:lnTo>
                    <a:pt x="81896" y="21371"/>
                  </a:lnTo>
                  <a:lnTo>
                    <a:pt x="80720" y="24125"/>
                  </a:lnTo>
                  <a:lnTo>
                    <a:pt x="79230" y="26667"/>
                  </a:lnTo>
                  <a:lnTo>
                    <a:pt x="78236" y="29772"/>
                  </a:lnTo>
                  <a:lnTo>
                    <a:pt x="77573" y="33254"/>
                  </a:lnTo>
                  <a:lnTo>
                    <a:pt x="77131" y="36986"/>
                  </a:lnTo>
                  <a:lnTo>
                    <a:pt x="76131" y="40179"/>
                  </a:lnTo>
                  <a:lnTo>
                    <a:pt x="74759" y="43014"/>
                  </a:lnTo>
                  <a:lnTo>
                    <a:pt x="73138" y="45609"/>
                  </a:lnTo>
                  <a:lnTo>
                    <a:pt x="71350" y="48751"/>
                  </a:lnTo>
                  <a:lnTo>
                    <a:pt x="67482" y="56004"/>
                  </a:lnTo>
                  <a:lnTo>
                    <a:pt x="66168" y="59914"/>
                  </a:lnTo>
                  <a:lnTo>
                    <a:pt x="65293" y="63931"/>
                  </a:lnTo>
                  <a:lnTo>
                    <a:pt x="64709" y="68021"/>
                  </a:lnTo>
                  <a:lnTo>
                    <a:pt x="63614" y="72158"/>
                  </a:lnTo>
                  <a:lnTo>
                    <a:pt x="62177" y="76328"/>
                  </a:lnTo>
                  <a:lnTo>
                    <a:pt x="60513" y="80519"/>
                  </a:lnTo>
                  <a:lnTo>
                    <a:pt x="58698" y="84724"/>
                  </a:lnTo>
                  <a:lnTo>
                    <a:pt x="54799" y="93159"/>
                  </a:lnTo>
                  <a:lnTo>
                    <a:pt x="53476" y="96678"/>
                  </a:lnTo>
                  <a:lnTo>
                    <a:pt x="52595" y="99730"/>
                  </a:lnTo>
                  <a:lnTo>
                    <a:pt x="52008" y="102469"/>
                  </a:lnTo>
                  <a:lnTo>
                    <a:pt x="50911" y="105708"/>
                  </a:lnTo>
                  <a:lnTo>
                    <a:pt x="49472" y="109277"/>
                  </a:lnTo>
                  <a:lnTo>
                    <a:pt x="47808" y="113068"/>
                  </a:lnTo>
                  <a:lnTo>
                    <a:pt x="45991" y="116301"/>
                  </a:lnTo>
                  <a:lnTo>
                    <a:pt x="44075" y="119162"/>
                  </a:lnTo>
                  <a:lnTo>
                    <a:pt x="42092" y="121774"/>
                  </a:lnTo>
                  <a:lnTo>
                    <a:pt x="40769" y="124222"/>
                  </a:lnTo>
                  <a:lnTo>
                    <a:pt x="39300" y="128822"/>
                  </a:lnTo>
                  <a:lnTo>
                    <a:pt x="36763" y="133219"/>
                  </a:lnTo>
                  <a:lnTo>
                    <a:pt x="35100" y="135380"/>
                  </a:lnTo>
                  <a:lnTo>
                    <a:pt x="33250" y="139661"/>
                  </a:lnTo>
                  <a:lnTo>
                    <a:pt x="32063" y="144788"/>
                  </a:lnTo>
                  <a:lnTo>
                    <a:pt x="31260" y="145208"/>
                  </a:lnTo>
                  <a:lnTo>
                    <a:pt x="30017" y="145489"/>
                  </a:lnTo>
                  <a:lnTo>
                    <a:pt x="28484" y="145676"/>
                  </a:lnTo>
                  <a:lnTo>
                    <a:pt x="27462" y="146506"/>
                  </a:lnTo>
                  <a:lnTo>
                    <a:pt x="26779" y="147765"/>
                  </a:lnTo>
                  <a:lnTo>
                    <a:pt x="26325" y="149310"/>
                  </a:lnTo>
                  <a:lnTo>
                    <a:pt x="25317" y="149634"/>
                  </a:lnTo>
                  <a:lnTo>
                    <a:pt x="23938" y="149145"/>
                  </a:lnTo>
                  <a:lnTo>
                    <a:pt x="20025" y="146661"/>
                  </a:lnTo>
                  <a:lnTo>
                    <a:pt x="17608" y="144440"/>
                  </a:lnTo>
                  <a:lnTo>
                    <a:pt x="13676" y="140636"/>
                  </a:lnTo>
                  <a:lnTo>
                    <a:pt x="11256" y="136353"/>
                  </a:lnTo>
                  <a:lnTo>
                    <a:pt x="9622" y="133235"/>
                  </a:lnTo>
                  <a:lnTo>
                    <a:pt x="8533" y="130451"/>
                  </a:lnTo>
                  <a:lnTo>
                    <a:pt x="7807" y="127890"/>
                  </a:lnTo>
                  <a:lnTo>
                    <a:pt x="7322" y="125476"/>
                  </a:lnTo>
                  <a:lnTo>
                    <a:pt x="4902" y="120913"/>
                  </a:lnTo>
                  <a:lnTo>
                    <a:pt x="3268" y="118709"/>
                  </a:lnTo>
                  <a:lnTo>
                    <a:pt x="1453" y="114378"/>
                  </a:lnTo>
                  <a:lnTo>
                    <a:pt x="969" y="112235"/>
                  </a:lnTo>
                  <a:lnTo>
                    <a:pt x="646" y="109396"/>
                  </a:lnTo>
                  <a:lnTo>
                    <a:pt x="431" y="106092"/>
                  </a:lnTo>
                  <a:lnTo>
                    <a:pt x="287" y="102477"/>
                  </a:lnTo>
                  <a:lnTo>
                    <a:pt x="128" y="94700"/>
                  </a:lnTo>
                  <a:lnTo>
                    <a:pt x="0" y="42359"/>
                  </a:lnTo>
                  <a:lnTo>
                    <a:pt x="707" y="40234"/>
                  </a:lnTo>
                  <a:lnTo>
                    <a:pt x="1883" y="38111"/>
                  </a:lnTo>
                  <a:lnTo>
                    <a:pt x="5472" y="33007"/>
                  </a:lnTo>
                  <a:lnTo>
                    <a:pt x="7844" y="30427"/>
                  </a:lnTo>
                  <a:lnTo>
                    <a:pt x="17895" y="20227"/>
                  </a:lnTo>
                  <a:lnTo>
                    <a:pt x="18990" y="19834"/>
                  </a:lnTo>
                  <a:lnTo>
                    <a:pt x="20426" y="19573"/>
                  </a:lnTo>
                  <a:lnTo>
                    <a:pt x="22091" y="19399"/>
                  </a:lnTo>
                  <a:lnTo>
                    <a:pt x="23905" y="18577"/>
                  </a:lnTo>
                  <a:lnTo>
                    <a:pt x="25821" y="17323"/>
                  </a:lnTo>
                  <a:lnTo>
                    <a:pt x="27803" y="15782"/>
                  </a:lnTo>
                  <a:lnTo>
                    <a:pt x="29833" y="14755"/>
                  </a:lnTo>
                  <a:lnTo>
                    <a:pt x="31891" y="14070"/>
                  </a:lnTo>
                  <a:lnTo>
                    <a:pt x="33969" y="13613"/>
                  </a:lnTo>
                  <a:lnTo>
                    <a:pt x="36059" y="13309"/>
                  </a:lnTo>
                  <a:lnTo>
                    <a:pt x="38160" y="13106"/>
                  </a:lnTo>
                  <a:lnTo>
                    <a:pt x="43230" y="12780"/>
                  </a:lnTo>
                  <a:lnTo>
                    <a:pt x="55312" y="12707"/>
                  </a:lnTo>
                  <a:lnTo>
                    <a:pt x="56642" y="13410"/>
                  </a:lnTo>
                  <a:lnTo>
                    <a:pt x="58236" y="14585"/>
                  </a:lnTo>
                  <a:lnTo>
                    <a:pt x="60004" y="16073"/>
                  </a:lnTo>
                  <a:lnTo>
                    <a:pt x="61889" y="17066"/>
                  </a:lnTo>
                  <a:lnTo>
                    <a:pt x="63851" y="17727"/>
                  </a:lnTo>
                  <a:lnTo>
                    <a:pt x="65865" y="18168"/>
                  </a:lnTo>
                  <a:lnTo>
                    <a:pt x="67916" y="18462"/>
                  </a:lnTo>
                  <a:lnTo>
                    <a:pt x="69987" y="18658"/>
                  </a:lnTo>
                  <a:lnTo>
                    <a:pt x="72074" y="18789"/>
                  </a:lnTo>
                  <a:lnTo>
                    <a:pt x="73465" y="19581"/>
                  </a:lnTo>
                  <a:lnTo>
                    <a:pt x="74394" y="20815"/>
                  </a:lnTo>
                  <a:lnTo>
                    <a:pt x="75011" y="22344"/>
                  </a:lnTo>
                  <a:lnTo>
                    <a:pt x="76129" y="23363"/>
                  </a:lnTo>
                  <a:lnTo>
                    <a:pt x="77582" y="24042"/>
                  </a:lnTo>
                  <a:lnTo>
                    <a:pt x="79255" y="24494"/>
                  </a:lnTo>
                  <a:lnTo>
                    <a:pt x="80371" y="25502"/>
                  </a:lnTo>
                  <a:lnTo>
                    <a:pt x="81115" y="26879"/>
                  </a:lnTo>
                  <a:lnTo>
                    <a:pt x="82308" y="30788"/>
                  </a:lnTo>
                  <a:lnTo>
                    <a:pt x="82516" y="34836"/>
                  </a:lnTo>
                  <a:lnTo>
                    <a:pt x="82585" y="38161"/>
                  </a:lnTo>
                  <a:lnTo>
                    <a:pt x="82602" y="49631"/>
                  </a:lnTo>
                  <a:lnTo>
                    <a:pt x="80720" y="52162"/>
                  </a:lnTo>
                  <a:lnTo>
                    <a:pt x="79230" y="53824"/>
                  </a:lnTo>
                  <a:lnTo>
                    <a:pt x="77529" y="54933"/>
                  </a:lnTo>
                  <a:lnTo>
                    <a:pt x="75691" y="55672"/>
                  </a:lnTo>
                  <a:lnTo>
                    <a:pt x="73758" y="56165"/>
                  </a:lnTo>
                  <a:lnTo>
                    <a:pt x="71765" y="56493"/>
                  </a:lnTo>
                  <a:lnTo>
                    <a:pt x="69730" y="56712"/>
                  </a:lnTo>
                  <a:lnTo>
                    <a:pt x="64763" y="57064"/>
                  </a:lnTo>
                  <a:lnTo>
                    <a:pt x="62201" y="57111"/>
                  </a:lnTo>
                  <a:lnTo>
                    <a:pt x="52009" y="57148"/>
                  </a:lnTo>
                  <a:lnTo>
                    <a:pt x="51617" y="56443"/>
                  </a:lnTo>
                  <a:lnTo>
                    <a:pt x="50987" y="52124"/>
                  </a:lnTo>
                  <a:lnTo>
                    <a:pt x="50832" y="5080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SMARTInkAnnotation1437"/>
            <p:cNvSpPr/>
            <p:nvPr/>
          </p:nvSpPr>
          <p:spPr>
            <a:xfrm>
              <a:off x="7939682" y="4057652"/>
              <a:ext cx="50478" cy="50799"/>
            </a:xfrm>
            <a:custGeom>
              <a:avLst/>
              <a:gdLst/>
              <a:ahLst/>
              <a:cxnLst/>
              <a:rect l="0" t="0" r="0" b="0"/>
              <a:pathLst>
                <a:path w="50478" h="50799">
                  <a:moveTo>
                    <a:pt x="6269" y="19048"/>
                  </a:moveTo>
                  <a:lnTo>
                    <a:pt x="6269" y="25136"/>
                  </a:lnTo>
                  <a:lnTo>
                    <a:pt x="6975" y="25224"/>
                  </a:lnTo>
                  <a:lnTo>
                    <a:pt x="8151" y="25282"/>
                  </a:lnTo>
                  <a:lnTo>
                    <a:pt x="12361" y="25391"/>
                  </a:lnTo>
                  <a:lnTo>
                    <a:pt x="28363" y="25398"/>
                  </a:lnTo>
                  <a:lnTo>
                    <a:pt x="30176" y="24693"/>
                  </a:lnTo>
                  <a:lnTo>
                    <a:pt x="32091" y="23517"/>
                  </a:lnTo>
                  <a:lnTo>
                    <a:pt x="36864" y="19931"/>
                  </a:lnTo>
                  <a:lnTo>
                    <a:pt x="37961" y="19636"/>
                  </a:lnTo>
                  <a:lnTo>
                    <a:pt x="39398" y="19440"/>
                  </a:lnTo>
                  <a:lnTo>
                    <a:pt x="41063" y="19310"/>
                  </a:lnTo>
                  <a:lnTo>
                    <a:pt x="42173" y="18517"/>
                  </a:lnTo>
                  <a:lnTo>
                    <a:pt x="42913" y="17283"/>
                  </a:lnTo>
                  <a:lnTo>
                    <a:pt x="44100" y="13604"/>
                  </a:lnTo>
                  <a:lnTo>
                    <a:pt x="44903" y="12596"/>
                  </a:lnTo>
                  <a:lnTo>
                    <a:pt x="46145" y="11219"/>
                  </a:lnTo>
                  <a:lnTo>
                    <a:pt x="50477" y="6633"/>
                  </a:lnTo>
                  <a:lnTo>
                    <a:pt x="49861" y="5832"/>
                  </a:lnTo>
                  <a:lnTo>
                    <a:pt x="48744" y="4593"/>
                  </a:lnTo>
                  <a:lnTo>
                    <a:pt x="45252" y="905"/>
                  </a:lnTo>
                  <a:lnTo>
                    <a:pt x="44259" y="603"/>
                  </a:lnTo>
                  <a:lnTo>
                    <a:pt x="42891" y="401"/>
                  </a:lnTo>
                  <a:lnTo>
                    <a:pt x="38997" y="78"/>
                  </a:lnTo>
                  <a:lnTo>
                    <a:pt x="36582" y="33"/>
                  </a:lnTo>
                  <a:lnTo>
                    <a:pt x="23127" y="0"/>
                  </a:lnTo>
                  <a:lnTo>
                    <a:pt x="21038" y="705"/>
                  </a:lnTo>
                  <a:lnTo>
                    <a:pt x="18938" y="1880"/>
                  </a:lnTo>
                  <a:lnTo>
                    <a:pt x="13870" y="5465"/>
                  </a:lnTo>
                  <a:lnTo>
                    <a:pt x="12748" y="5760"/>
                  </a:lnTo>
                  <a:lnTo>
                    <a:pt x="11294" y="5955"/>
                  </a:lnTo>
                  <a:lnTo>
                    <a:pt x="9618" y="6087"/>
                  </a:lnTo>
                  <a:lnTo>
                    <a:pt x="8502" y="6879"/>
                  </a:lnTo>
                  <a:lnTo>
                    <a:pt x="7758" y="8113"/>
                  </a:lnTo>
                  <a:lnTo>
                    <a:pt x="7262" y="9642"/>
                  </a:lnTo>
                  <a:lnTo>
                    <a:pt x="6225" y="10661"/>
                  </a:lnTo>
                  <a:lnTo>
                    <a:pt x="4827" y="11340"/>
                  </a:lnTo>
                  <a:lnTo>
                    <a:pt x="3189" y="11792"/>
                  </a:lnTo>
                  <a:lnTo>
                    <a:pt x="2098" y="12800"/>
                  </a:lnTo>
                  <a:lnTo>
                    <a:pt x="1370" y="14177"/>
                  </a:lnTo>
                  <a:lnTo>
                    <a:pt x="202" y="18086"/>
                  </a:lnTo>
                  <a:lnTo>
                    <a:pt x="106" y="19112"/>
                  </a:lnTo>
                  <a:lnTo>
                    <a:pt x="42" y="20501"/>
                  </a:lnTo>
                  <a:lnTo>
                    <a:pt x="0" y="22133"/>
                  </a:lnTo>
                  <a:lnTo>
                    <a:pt x="678" y="23927"/>
                  </a:lnTo>
                  <a:lnTo>
                    <a:pt x="1835" y="25829"/>
                  </a:lnTo>
                  <a:lnTo>
                    <a:pt x="5394" y="30579"/>
                  </a:lnTo>
                  <a:lnTo>
                    <a:pt x="5684" y="31674"/>
                  </a:lnTo>
                  <a:lnTo>
                    <a:pt x="5880" y="33110"/>
                  </a:lnTo>
                  <a:lnTo>
                    <a:pt x="6010" y="34773"/>
                  </a:lnTo>
                  <a:lnTo>
                    <a:pt x="6802" y="35881"/>
                  </a:lnTo>
                  <a:lnTo>
                    <a:pt x="8037" y="36620"/>
                  </a:lnTo>
                  <a:lnTo>
                    <a:pt x="11716" y="37806"/>
                  </a:lnTo>
                  <a:lnTo>
                    <a:pt x="12725" y="38609"/>
                  </a:lnTo>
                  <a:lnTo>
                    <a:pt x="14103" y="39850"/>
                  </a:lnTo>
                  <a:lnTo>
                    <a:pt x="15727" y="41383"/>
                  </a:lnTo>
                  <a:lnTo>
                    <a:pt x="17516" y="42404"/>
                  </a:lnTo>
                  <a:lnTo>
                    <a:pt x="19415" y="43085"/>
                  </a:lnTo>
                  <a:lnTo>
                    <a:pt x="21388" y="43540"/>
                  </a:lnTo>
                  <a:lnTo>
                    <a:pt x="22701" y="44548"/>
                  </a:lnTo>
                  <a:lnTo>
                    <a:pt x="23577" y="45925"/>
                  </a:lnTo>
                  <a:lnTo>
                    <a:pt x="24985" y="49835"/>
                  </a:lnTo>
                  <a:lnTo>
                    <a:pt x="25805" y="50156"/>
                  </a:lnTo>
                  <a:lnTo>
                    <a:pt x="27060" y="50370"/>
                  </a:lnTo>
                  <a:lnTo>
                    <a:pt x="28601" y="50513"/>
                  </a:lnTo>
                  <a:lnTo>
                    <a:pt x="30335" y="50608"/>
                  </a:lnTo>
                  <a:lnTo>
                    <a:pt x="34144" y="50714"/>
                  </a:lnTo>
                  <a:lnTo>
                    <a:pt x="44392" y="50798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SMARTInkAnnotation1438"/>
            <p:cNvSpPr/>
            <p:nvPr/>
          </p:nvSpPr>
          <p:spPr>
            <a:xfrm>
              <a:off x="8022224" y="4032250"/>
              <a:ext cx="79808" cy="101593"/>
            </a:xfrm>
            <a:custGeom>
              <a:avLst/>
              <a:gdLst/>
              <a:ahLst/>
              <a:cxnLst/>
              <a:rect l="0" t="0" r="0" b="0"/>
              <a:pathLst>
                <a:path w="79808" h="101593">
                  <a:moveTo>
                    <a:pt x="44452" y="0"/>
                  </a:moveTo>
                  <a:lnTo>
                    <a:pt x="16579" y="0"/>
                  </a:lnTo>
                  <a:lnTo>
                    <a:pt x="14574" y="705"/>
                  </a:lnTo>
                  <a:lnTo>
                    <a:pt x="12531" y="1881"/>
                  </a:lnTo>
                  <a:lnTo>
                    <a:pt x="7554" y="5467"/>
                  </a:lnTo>
                  <a:lnTo>
                    <a:pt x="6440" y="5762"/>
                  </a:lnTo>
                  <a:lnTo>
                    <a:pt x="4991" y="5958"/>
                  </a:lnTo>
                  <a:lnTo>
                    <a:pt x="966" y="6272"/>
                  </a:lnTo>
                  <a:lnTo>
                    <a:pt x="636" y="7004"/>
                  </a:lnTo>
                  <a:lnTo>
                    <a:pt x="268" y="9698"/>
                  </a:lnTo>
                  <a:lnTo>
                    <a:pt x="33" y="12812"/>
                  </a:lnTo>
                  <a:lnTo>
                    <a:pt x="0" y="15808"/>
                  </a:lnTo>
                  <a:lnTo>
                    <a:pt x="697" y="16889"/>
                  </a:lnTo>
                  <a:lnTo>
                    <a:pt x="1868" y="17609"/>
                  </a:lnTo>
                  <a:lnTo>
                    <a:pt x="3355" y="18089"/>
                  </a:lnTo>
                  <a:lnTo>
                    <a:pt x="5053" y="19115"/>
                  </a:lnTo>
                  <a:lnTo>
                    <a:pt x="6891" y="20505"/>
                  </a:lnTo>
                  <a:lnTo>
                    <a:pt x="8821" y="22136"/>
                  </a:lnTo>
                  <a:lnTo>
                    <a:pt x="10814" y="23930"/>
                  </a:lnTo>
                  <a:lnTo>
                    <a:pt x="14911" y="27805"/>
                  </a:lnTo>
                  <a:lnTo>
                    <a:pt x="21187" y="33952"/>
                  </a:lnTo>
                  <a:lnTo>
                    <a:pt x="24001" y="36040"/>
                  </a:lnTo>
                  <a:lnTo>
                    <a:pt x="27288" y="38138"/>
                  </a:lnTo>
                  <a:lnTo>
                    <a:pt x="30891" y="40242"/>
                  </a:lnTo>
                  <a:lnTo>
                    <a:pt x="34000" y="42350"/>
                  </a:lnTo>
                  <a:lnTo>
                    <a:pt x="36778" y="44461"/>
                  </a:lnTo>
                  <a:lnTo>
                    <a:pt x="39336" y="46574"/>
                  </a:lnTo>
                  <a:lnTo>
                    <a:pt x="42453" y="48689"/>
                  </a:lnTo>
                  <a:lnTo>
                    <a:pt x="45943" y="50803"/>
                  </a:lnTo>
                  <a:lnTo>
                    <a:pt x="49683" y="52919"/>
                  </a:lnTo>
                  <a:lnTo>
                    <a:pt x="52881" y="55035"/>
                  </a:lnTo>
                  <a:lnTo>
                    <a:pt x="55719" y="57151"/>
                  </a:lnTo>
                  <a:lnTo>
                    <a:pt x="58317" y="59267"/>
                  </a:lnTo>
                  <a:lnTo>
                    <a:pt x="60755" y="60678"/>
                  </a:lnTo>
                  <a:lnTo>
                    <a:pt x="63087" y="61619"/>
                  </a:lnTo>
                  <a:lnTo>
                    <a:pt x="65347" y="62246"/>
                  </a:lnTo>
                  <a:lnTo>
                    <a:pt x="67561" y="63369"/>
                  </a:lnTo>
                  <a:lnTo>
                    <a:pt x="69742" y="64824"/>
                  </a:lnTo>
                  <a:lnTo>
                    <a:pt x="71901" y="66499"/>
                  </a:lnTo>
                  <a:lnTo>
                    <a:pt x="73342" y="68322"/>
                  </a:lnTo>
                  <a:lnTo>
                    <a:pt x="74301" y="70242"/>
                  </a:lnTo>
                  <a:lnTo>
                    <a:pt x="75842" y="75023"/>
                  </a:lnTo>
                  <a:lnTo>
                    <a:pt x="77936" y="77558"/>
                  </a:lnTo>
                  <a:lnTo>
                    <a:pt x="79482" y="79222"/>
                  </a:lnTo>
                  <a:lnTo>
                    <a:pt x="79807" y="80332"/>
                  </a:lnTo>
                  <a:lnTo>
                    <a:pt x="79318" y="81071"/>
                  </a:lnTo>
                  <a:lnTo>
                    <a:pt x="78285" y="81564"/>
                  </a:lnTo>
                  <a:lnTo>
                    <a:pt x="77598" y="82598"/>
                  </a:lnTo>
                  <a:lnTo>
                    <a:pt x="76834" y="85629"/>
                  </a:lnTo>
                  <a:lnTo>
                    <a:pt x="76403" y="87931"/>
                  </a:lnTo>
                  <a:lnTo>
                    <a:pt x="74419" y="90351"/>
                  </a:lnTo>
                  <a:lnTo>
                    <a:pt x="72903" y="91984"/>
                  </a:lnTo>
                  <a:lnTo>
                    <a:pt x="70479" y="93073"/>
                  </a:lnTo>
                  <a:lnTo>
                    <a:pt x="67451" y="93798"/>
                  </a:lnTo>
                  <a:lnTo>
                    <a:pt x="64021" y="94282"/>
                  </a:lnTo>
                  <a:lnTo>
                    <a:pt x="61028" y="95310"/>
                  </a:lnTo>
                  <a:lnTo>
                    <a:pt x="58326" y="96701"/>
                  </a:lnTo>
                  <a:lnTo>
                    <a:pt x="55819" y="98334"/>
                  </a:lnTo>
                  <a:lnTo>
                    <a:pt x="53443" y="99423"/>
                  </a:lnTo>
                  <a:lnTo>
                    <a:pt x="51151" y="100149"/>
                  </a:lnTo>
                  <a:lnTo>
                    <a:pt x="48918" y="100632"/>
                  </a:lnTo>
                  <a:lnTo>
                    <a:pt x="46018" y="100955"/>
                  </a:lnTo>
                  <a:lnTo>
                    <a:pt x="42672" y="101170"/>
                  </a:lnTo>
                  <a:lnTo>
                    <a:pt x="35896" y="101409"/>
                  </a:lnTo>
                  <a:lnTo>
                    <a:pt x="26913" y="101575"/>
                  </a:lnTo>
                  <a:lnTo>
                    <a:pt x="22469" y="101592"/>
                  </a:lnTo>
                  <a:lnTo>
                    <a:pt x="20619" y="100890"/>
                  </a:lnTo>
                  <a:lnTo>
                    <a:pt x="18680" y="99715"/>
                  </a:lnTo>
                  <a:lnTo>
                    <a:pt x="16680" y="98227"/>
                  </a:lnTo>
                  <a:lnTo>
                    <a:pt x="14641" y="96529"/>
                  </a:lnTo>
                  <a:lnTo>
                    <a:pt x="12577" y="94692"/>
                  </a:lnTo>
                  <a:lnTo>
                    <a:pt x="6329" y="8890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SMARTInkAnnotation1439"/>
            <p:cNvSpPr/>
            <p:nvPr/>
          </p:nvSpPr>
          <p:spPr>
            <a:xfrm>
              <a:off x="8130241" y="3841750"/>
              <a:ext cx="63403" cy="56889"/>
            </a:xfrm>
            <a:custGeom>
              <a:avLst/>
              <a:gdLst/>
              <a:ahLst/>
              <a:cxnLst/>
              <a:rect l="0" t="0" r="0" b="0"/>
              <a:pathLst>
                <a:path w="63403" h="56889">
                  <a:moveTo>
                    <a:pt x="19036" y="0"/>
                  </a:moveTo>
                  <a:lnTo>
                    <a:pt x="22410" y="3371"/>
                  </a:lnTo>
                  <a:lnTo>
                    <a:pt x="22698" y="4364"/>
                  </a:lnTo>
                  <a:lnTo>
                    <a:pt x="22184" y="5026"/>
                  </a:lnTo>
                  <a:lnTo>
                    <a:pt x="21134" y="5467"/>
                  </a:lnTo>
                  <a:lnTo>
                    <a:pt x="20435" y="6467"/>
                  </a:lnTo>
                  <a:lnTo>
                    <a:pt x="19969" y="7839"/>
                  </a:lnTo>
                  <a:lnTo>
                    <a:pt x="19221" y="11740"/>
                  </a:lnTo>
                  <a:lnTo>
                    <a:pt x="18453" y="12765"/>
                  </a:lnTo>
                  <a:lnTo>
                    <a:pt x="17236" y="14155"/>
                  </a:lnTo>
                  <a:lnTo>
                    <a:pt x="15718" y="15787"/>
                  </a:lnTo>
                  <a:lnTo>
                    <a:pt x="14706" y="17580"/>
                  </a:lnTo>
                  <a:lnTo>
                    <a:pt x="14032" y="19481"/>
                  </a:lnTo>
                  <a:lnTo>
                    <a:pt x="13583" y="21454"/>
                  </a:lnTo>
                  <a:lnTo>
                    <a:pt x="12576" y="22769"/>
                  </a:lnTo>
                  <a:lnTo>
                    <a:pt x="11200" y="23646"/>
                  </a:lnTo>
                  <a:lnTo>
                    <a:pt x="9577" y="24231"/>
                  </a:lnTo>
                  <a:lnTo>
                    <a:pt x="8494" y="25326"/>
                  </a:lnTo>
                  <a:lnTo>
                    <a:pt x="7771" y="26762"/>
                  </a:lnTo>
                  <a:lnTo>
                    <a:pt x="7290" y="28425"/>
                  </a:lnTo>
                  <a:lnTo>
                    <a:pt x="6265" y="30238"/>
                  </a:lnTo>
                  <a:lnTo>
                    <a:pt x="4874" y="32153"/>
                  </a:lnTo>
                  <a:lnTo>
                    <a:pt x="3240" y="34136"/>
                  </a:lnTo>
                  <a:lnTo>
                    <a:pt x="2153" y="36163"/>
                  </a:lnTo>
                  <a:lnTo>
                    <a:pt x="1426" y="38219"/>
                  </a:lnTo>
                  <a:lnTo>
                    <a:pt x="262" y="43219"/>
                  </a:lnTo>
                  <a:lnTo>
                    <a:pt x="166" y="44335"/>
                  </a:lnTo>
                  <a:lnTo>
                    <a:pt x="101" y="45784"/>
                  </a:lnTo>
                  <a:lnTo>
                    <a:pt x="0" y="49809"/>
                  </a:lnTo>
                  <a:lnTo>
                    <a:pt x="697" y="50140"/>
                  </a:lnTo>
                  <a:lnTo>
                    <a:pt x="1869" y="50360"/>
                  </a:lnTo>
                  <a:lnTo>
                    <a:pt x="5448" y="50713"/>
                  </a:lnTo>
                  <a:lnTo>
                    <a:pt x="6447" y="50742"/>
                  </a:lnTo>
                  <a:lnTo>
                    <a:pt x="9440" y="50774"/>
                  </a:lnTo>
                  <a:lnTo>
                    <a:pt x="11933" y="50077"/>
                  </a:lnTo>
                  <a:lnTo>
                    <a:pt x="15008" y="48907"/>
                  </a:lnTo>
                  <a:lnTo>
                    <a:pt x="18469" y="47421"/>
                  </a:lnTo>
                  <a:lnTo>
                    <a:pt x="21482" y="46431"/>
                  </a:lnTo>
                  <a:lnTo>
                    <a:pt x="24196" y="45770"/>
                  </a:lnTo>
                  <a:lnTo>
                    <a:pt x="26712" y="45330"/>
                  </a:lnTo>
                  <a:lnTo>
                    <a:pt x="29802" y="44331"/>
                  </a:lnTo>
                  <a:lnTo>
                    <a:pt x="33274" y="42960"/>
                  </a:lnTo>
                  <a:lnTo>
                    <a:pt x="36999" y="41340"/>
                  </a:lnTo>
                  <a:lnTo>
                    <a:pt x="40191" y="40260"/>
                  </a:lnTo>
                  <a:lnTo>
                    <a:pt x="43022" y="39540"/>
                  </a:lnTo>
                  <a:lnTo>
                    <a:pt x="45618" y="39060"/>
                  </a:lnTo>
                  <a:lnTo>
                    <a:pt x="48053" y="38740"/>
                  </a:lnTo>
                  <a:lnTo>
                    <a:pt x="50382" y="38527"/>
                  </a:lnTo>
                  <a:lnTo>
                    <a:pt x="52642" y="38384"/>
                  </a:lnTo>
                  <a:lnTo>
                    <a:pt x="57034" y="38226"/>
                  </a:lnTo>
                  <a:lnTo>
                    <a:pt x="63135" y="38107"/>
                  </a:lnTo>
                  <a:lnTo>
                    <a:pt x="63261" y="38810"/>
                  </a:lnTo>
                  <a:lnTo>
                    <a:pt x="63346" y="39985"/>
                  </a:lnTo>
                  <a:lnTo>
                    <a:pt x="63402" y="41473"/>
                  </a:lnTo>
                  <a:lnTo>
                    <a:pt x="62733" y="43171"/>
                  </a:lnTo>
                  <a:lnTo>
                    <a:pt x="61581" y="45008"/>
                  </a:lnTo>
                  <a:lnTo>
                    <a:pt x="60108" y="46939"/>
                  </a:lnTo>
                  <a:lnTo>
                    <a:pt x="58420" y="48226"/>
                  </a:lnTo>
                  <a:lnTo>
                    <a:pt x="56587" y="49084"/>
                  </a:lnTo>
                  <a:lnTo>
                    <a:pt x="51948" y="50461"/>
                  </a:lnTo>
                  <a:lnTo>
                    <a:pt x="50862" y="50574"/>
                  </a:lnTo>
                  <a:lnTo>
                    <a:pt x="49432" y="50650"/>
                  </a:lnTo>
                  <a:lnTo>
                    <a:pt x="45960" y="50733"/>
                  </a:lnTo>
                  <a:lnTo>
                    <a:pt x="42062" y="50771"/>
                  </a:lnTo>
                  <a:lnTo>
                    <a:pt x="40741" y="51486"/>
                  </a:lnTo>
                  <a:lnTo>
                    <a:pt x="39860" y="52668"/>
                  </a:lnTo>
                  <a:lnTo>
                    <a:pt x="39274" y="54162"/>
                  </a:lnTo>
                  <a:lnTo>
                    <a:pt x="38176" y="55158"/>
                  </a:lnTo>
                  <a:lnTo>
                    <a:pt x="36738" y="55822"/>
                  </a:lnTo>
                  <a:lnTo>
                    <a:pt x="35073" y="56265"/>
                  </a:lnTo>
                  <a:lnTo>
                    <a:pt x="33258" y="56560"/>
                  </a:lnTo>
                  <a:lnTo>
                    <a:pt x="31341" y="56757"/>
                  </a:lnTo>
                  <a:lnTo>
                    <a:pt x="29358" y="56888"/>
                  </a:lnTo>
                  <a:lnTo>
                    <a:pt x="27330" y="56269"/>
                  </a:lnTo>
                  <a:lnTo>
                    <a:pt x="25271" y="55152"/>
                  </a:lnTo>
                  <a:lnTo>
                    <a:pt x="19036" y="5080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SMARTInkAnnotation1440"/>
            <p:cNvSpPr/>
            <p:nvPr/>
          </p:nvSpPr>
          <p:spPr>
            <a:xfrm>
              <a:off x="8250941" y="3562350"/>
              <a:ext cx="203327" cy="1390651"/>
            </a:xfrm>
            <a:custGeom>
              <a:avLst/>
              <a:gdLst/>
              <a:ahLst/>
              <a:cxnLst/>
              <a:rect l="0" t="0" r="0" b="0"/>
              <a:pathLst>
                <a:path w="203327" h="1390651">
                  <a:moveTo>
                    <a:pt x="0" y="0"/>
                  </a:moveTo>
                  <a:lnTo>
                    <a:pt x="0" y="22729"/>
                  </a:lnTo>
                  <a:lnTo>
                    <a:pt x="706" y="23619"/>
                  </a:lnTo>
                  <a:lnTo>
                    <a:pt x="1883" y="24213"/>
                  </a:lnTo>
                  <a:lnTo>
                    <a:pt x="3374" y="24609"/>
                  </a:lnTo>
                  <a:lnTo>
                    <a:pt x="4367" y="25578"/>
                  </a:lnTo>
                  <a:lnTo>
                    <a:pt x="5029" y="26930"/>
                  </a:lnTo>
                  <a:lnTo>
                    <a:pt x="6092" y="30798"/>
                  </a:lnTo>
                  <a:lnTo>
                    <a:pt x="10669" y="36631"/>
                  </a:lnTo>
                  <a:lnTo>
                    <a:pt x="11802" y="40505"/>
                  </a:lnTo>
                  <a:lnTo>
                    <a:pt x="12439" y="46652"/>
                  </a:lnTo>
                  <a:lnTo>
                    <a:pt x="13235" y="48740"/>
                  </a:lnTo>
                  <a:lnTo>
                    <a:pt x="16002" y="52942"/>
                  </a:lnTo>
                  <a:lnTo>
                    <a:pt x="17701" y="59043"/>
                  </a:lnTo>
                  <a:lnTo>
                    <a:pt x="19715" y="84624"/>
                  </a:lnTo>
                  <a:lnTo>
                    <a:pt x="23413" y="93199"/>
                  </a:lnTo>
                  <a:lnTo>
                    <a:pt x="25020" y="108381"/>
                  </a:lnTo>
                  <a:lnTo>
                    <a:pt x="25152" y="112471"/>
                  </a:lnTo>
                  <a:lnTo>
                    <a:pt x="27182" y="120778"/>
                  </a:lnTo>
                  <a:lnTo>
                    <a:pt x="29731" y="129174"/>
                  </a:lnTo>
                  <a:lnTo>
                    <a:pt x="33533" y="158753"/>
                  </a:lnTo>
                  <a:lnTo>
                    <a:pt x="36084" y="167218"/>
                  </a:lnTo>
                  <a:lnTo>
                    <a:pt x="38005" y="193706"/>
                  </a:lnTo>
                  <a:lnTo>
                    <a:pt x="38776" y="203919"/>
                  </a:lnTo>
                  <a:lnTo>
                    <a:pt x="43588" y="226299"/>
                  </a:lnTo>
                  <a:lnTo>
                    <a:pt x="45132" y="256106"/>
                  </a:lnTo>
                  <a:lnTo>
                    <a:pt x="48828" y="269519"/>
                  </a:lnTo>
                  <a:lnTo>
                    <a:pt x="54126" y="312143"/>
                  </a:lnTo>
                  <a:lnTo>
                    <a:pt x="58665" y="336123"/>
                  </a:lnTo>
                  <a:lnTo>
                    <a:pt x="61373" y="345532"/>
                  </a:lnTo>
                  <a:lnTo>
                    <a:pt x="66828" y="388335"/>
                  </a:lnTo>
                  <a:lnTo>
                    <a:pt x="72997" y="420069"/>
                  </a:lnTo>
                  <a:lnTo>
                    <a:pt x="78658" y="435066"/>
                  </a:lnTo>
                  <a:lnTo>
                    <a:pt x="80848" y="444070"/>
                  </a:lnTo>
                  <a:lnTo>
                    <a:pt x="82533" y="484817"/>
                  </a:lnTo>
                  <a:lnTo>
                    <a:pt x="82601" y="743936"/>
                  </a:lnTo>
                  <a:lnTo>
                    <a:pt x="84485" y="754207"/>
                  </a:lnTo>
                  <a:lnTo>
                    <a:pt x="86968" y="763475"/>
                  </a:lnTo>
                  <a:lnTo>
                    <a:pt x="88903" y="806564"/>
                  </a:lnTo>
                  <a:lnTo>
                    <a:pt x="88932" y="816143"/>
                  </a:lnTo>
                  <a:lnTo>
                    <a:pt x="90827" y="825105"/>
                  </a:lnTo>
                  <a:lnTo>
                    <a:pt x="93318" y="833791"/>
                  </a:lnTo>
                  <a:lnTo>
                    <a:pt x="97157" y="876297"/>
                  </a:lnTo>
                  <a:lnTo>
                    <a:pt x="102210" y="890881"/>
                  </a:lnTo>
                  <a:lnTo>
                    <a:pt x="105437" y="901831"/>
                  </a:lnTo>
                  <a:lnTo>
                    <a:pt x="109749" y="933334"/>
                  </a:lnTo>
                  <a:lnTo>
                    <a:pt x="114883" y="946116"/>
                  </a:lnTo>
                  <a:lnTo>
                    <a:pt x="118129" y="954602"/>
                  </a:lnTo>
                  <a:lnTo>
                    <a:pt x="120212" y="971547"/>
                  </a:lnTo>
                  <a:lnTo>
                    <a:pt x="120716" y="1013883"/>
                  </a:lnTo>
                  <a:lnTo>
                    <a:pt x="121429" y="1047881"/>
                  </a:lnTo>
                  <a:lnTo>
                    <a:pt x="126196" y="1070772"/>
                  </a:lnTo>
                  <a:lnTo>
                    <a:pt x="127610" y="1092279"/>
                  </a:lnTo>
                  <a:lnTo>
                    <a:pt x="132526" y="1115216"/>
                  </a:lnTo>
                  <a:lnTo>
                    <a:pt x="133960" y="1133069"/>
                  </a:lnTo>
                  <a:lnTo>
                    <a:pt x="140309" y="1154366"/>
                  </a:lnTo>
                  <a:lnTo>
                    <a:pt x="143549" y="1163574"/>
                  </a:lnTo>
                  <a:lnTo>
                    <a:pt x="147511" y="1180983"/>
                  </a:lnTo>
                  <a:lnTo>
                    <a:pt x="152901" y="1193765"/>
                  </a:lnTo>
                  <a:lnTo>
                    <a:pt x="156205" y="1202251"/>
                  </a:lnTo>
                  <a:lnTo>
                    <a:pt x="158326" y="1219197"/>
                  </a:lnTo>
                  <a:lnTo>
                    <a:pt x="158819" y="1248833"/>
                  </a:lnTo>
                  <a:lnTo>
                    <a:pt x="159534" y="1252361"/>
                  </a:lnTo>
                  <a:lnTo>
                    <a:pt x="163209" y="1261402"/>
                  </a:lnTo>
                  <a:lnTo>
                    <a:pt x="164808" y="1276742"/>
                  </a:lnTo>
                  <a:lnTo>
                    <a:pt x="165857" y="1297568"/>
                  </a:lnTo>
                  <a:lnTo>
                    <a:pt x="170667" y="1315319"/>
                  </a:lnTo>
                  <a:lnTo>
                    <a:pt x="172210" y="1341436"/>
                  </a:lnTo>
                  <a:lnTo>
                    <a:pt x="176574" y="1352027"/>
                  </a:lnTo>
                  <a:lnTo>
                    <a:pt x="177020" y="1354318"/>
                  </a:lnTo>
                  <a:lnTo>
                    <a:pt x="179397" y="1358745"/>
                  </a:lnTo>
                  <a:lnTo>
                    <a:pt x="181020" y="1360914"/>
                  </a:lnTo>
                  <a:lnTo>
                    <a:pt x="182821" y="1365204"/>
                  </a:lnTo>
                  <a:lnTo>
                    <a:pt x="183837" y="1371586"/>
                  </a:lnTo>
                  <a:lnTo>
                    <a:pt x="184179" y="1380064"/>
                  </a:lnTo>
                  <a:lnTo>
                    <a:pt x="184914" y="1381476"/>
                  </a:lnTo>
                  <a:lnTo>
                    <a:pt x="186109" y="1382417"/>
                  </a:lnTo>
                  <a:lnTo>
                    <a:pt x="187611" y="1383045"/>
                  </a:lnTo>
                  <a:lnTo>
                    <a:pt x="188614" y="1384169"/>
                  </a:lnTo>
                  <a:lnTo>
                    <a:pt x="189282" y="1385624"/>
                  </a:lnTo>
                  <a:lnTo>
                    <a:pt x="190354" y="1389657"/>
                  </a:lnTo>
                  <a:lnTo>
                    <a:pt x="194266" y="1390209"/>
                  </a:lnTo>
                  <a:lnTo>
                    <a:pt x="203326" y="139065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SMARTInkAnnotation1441"/>
            <p:cNvSpPr/>
            <p:nvPr/>
          </p:nvSpPr>
          <p:spPr>
            <a:xfrm>
              <a:off x="8238233" y="3536950"/>
              <a:ext cx="826014" cy="19051"/>
            </a:xfrm>
            <a:custGeom>
              <a:avLst/>
              <a:gdLst/>
              <a:ahLst/>
              <a:cxnLst/>
              <a:rect l="0" t="0" r="0" b="0"/>
              <a:pathLst>
                <a:path w="826014" h="19051">
                  <a:moveTo>
                    <a:pt x="6354" y="19050"/>
                  </a:moveTo>
                  <a:lnTo>
                    <a:pt x="262" y="19050"/>
                  </a:lnTo>
                  <a:lnTo>
                    <a:pt x="174" y="18345"/>
                  </a:lnTo>
                  <a:lnTo>
                    <a:pt x="117" y="17169"/>
                  </a:lnTo>
                  <a:lnTo>
                    <a:pt x="1" y="12778"/>
                  </a:lnTo>
                  <a:lnTo>
                    <a:pt x="0" y="12707"/>
                  </a:lnTo>
                  <a:lnTo>
                    <a:pt x="69031" y="12700"/>
                  </a:lnTo>
                  <a:lnTo>
                    <a:pt x="72142" y="11995"/>
                  </a:lnTo>
                  <a:lnTo>
                    <a:pt x="74923" y="10818"/>
                  </a:lnTo>
                  <a:lnTo>
                    <a:pt x="77482" y="9329"/>
                  </a:lnTo>
                  <a:lnTo>
                    <a:pt x="80601" y="8336"/>
                  </a:lnTo>
                  <a:lnTo>
                    <a:pt x="84092" y="7674"/>
                  </a:lnTo>
                  <a:lnTo>
                    <a:pt x="87830" y="7233"/>
                  </a:lnTo>
                  <a:lnTo>
                    <a:pt x="93868" y="6742"/>
                  </a:lnTo>
                  <a:lnTo>
                    <a:pt x="115521" y="6372"/>
                  </a:lnTo>
                  <a:lnTo>
                    <a:pt x="118668" y="5659"/>
                  </a:lnTo>
                  <a:lnTo>
                    <a:pt x="122178" y="4478"/>
                  </a:lnTo>
                  <a:lnTo>
                    <a:pt x="125929" y="2985"/>
                  </a:lnTo>
                  <a:lnTo>
                    <a:pt x="129842" y="1990"/>
                  </a:lnTo>
                  <a:lnTo>
                    <a:pt x="133864" y="1327"/>
                  </a:lnTo>
                  <a:lnTo>
                    <a:pt x="137956" y="885"/>
                  </a:lnTo>
                  <a:lnTo>
                    <a:pt x="144386" y="393"/>
                  </a:lnTo>
                  <a:lnTo>
                    <a:pt x="169708" y="23"/>
                  </a:lnTo>
                  <a:lnTo>
                    <a:pt x="294159" y="0"/>
                  </a:lnTo>
                  <a:lnTo>
                    <a:pt x="299182" y="705"/>
                  </a:lnTo>
                  <a:lnTo>
                    <a:pt x="303941" y="1881"/>
                  </a:lnTo>
                  <a:lnTo>
                    <a:pt x="308527" y="3371"/>
                  </a:lnTo>
                  <a:lnTo>
                    <a:pt x="312996" y="4364"/>
                  </a:lnTo>
                  <a:lnTo>
                    <a:pt x="317387" y="5026"/>
                  </a:lnTo>
                  <a:lnTo>
                    <a:pt x="321727" y="5467"/>
                  </a:lnTo>
                  <a:lnTo>
                    <a:pt x="330313" y="5958"/>
                  </a:lnTo>
                  <a:lnTo>
                    <a:pt x="353931" y="6315"/>
                  </a:lnTo>
                  <a:lnTo>
                    <a:pt x="399410" y="6350"/>
                  </a:lnTo>
                  <a:lnTo>
                    <a:pt x="402531" y="7055"/>
                  </a:lnTo>
                  <a:lnTo>
                    <a:pt x="405316" y="8231"/>
                  </a:lnTo>
                  <a:lnTo>
                    <a:pt x="407880" y="9721"/>
                  </a:lnTo>
                  <a:lnTo>
                    <a:pt x="411002" y="10714"/>
                  </a:lnTo>
                  <a:lnTo>
                    <a:pt x="414493" y="11376"/>
                  </a:lnTo>
                  <a:lnTo>
                    <a:pt x="418234" y="11817"/>
                  </a:lnTo>
                  <a:lnTo>
                    <a:pt x="424272" y="12308"/>
                  </a:lnTo>
                  <a:lnTo>
                    <a:pt x="449300" y="12677"/>
                  </a:lnTo>
                  <a:lnTo>
                    <a:pt x="474453" y="12698"/>
                  </a:lnTo>
                  <a:lnTo>
                    <a:pt x="478681" y="13404"/>
                  </a:lnTo>
                  <a:lnTo>
                    <a:pt x="482911" y="14581"/>
                  </a:lnTo>
                  <a:lnTo>
                    <a:pt x="487144" y="16070"/>
                  </a:lnTo>
                  <a:lnTo>
                    <a:pt x="490672" y="17064"/>
                  </a:lnTo>
                  <a:lnTo>
                    <a:pt x="493729" y="17726"/>
                  </a:lnTo>
                  <a:lnTo>
                    <a:pt x="496473" y="18167"/>
                  </a:lnTo>
                  <a:lnTo>
                    <a:pt x="503288" y="18658"/>
                  </a:lnTo>
                  <a:lnTo>
                    <a:pt x="507082" y="18788"/>
                  </a:lnTo>
                  <a:lnTo>
                    <a:pt x="511024" y="18170"/>
                  </a:lnTo>
                  <a:lnTo>
                    <a:pt x="515064" y="17052"/>
                  </a:lnTo>
                  <a:lnTo>
                    <a:pt x="519167" y="15601"/>
                  </a:lnTo>
                  <a:lnTo>
                    <a:pt x="523316" y="14634"/>
                  </a:lnTo>
                  <a:lnTo>
                    <a:pt x="527494" y="13989"/>
                  </a:lnTo>
                  <a:lnTo>
                    <a:pt x="531691" y="13560"/>
                  </a:lnTo>
                  <a:lnTo>
                    <a:pt x="540120" y="13082"/>
                  </a:lnTo>
                  <a:lnTo>
                    <a:pt x="565505" y="12733"/>
                  </a:lnTo>
                  <a:lnTo>
                    <a:pt x="662587" y="12700"/>
                  </a:lnTo>
                  <a:lnTo>
                    <a:pt x="665525" y="11995"/>
                  </a:lnTo>
                  <a:lnTo>
                    <a:pt x="668895" y="10818"/>
                  </a:lnTo>
                  <a:lnTo>
                    <a:pt x="672555" y="9329"/>
                  </a:lnTo>
                  <a:lnTo>
                    <a:pt x="675700" y="9041"/>
                  </a:lnTo>
                  <a:lnTo>
                    <a:pt x="678503" y="9556"/>
                  </a:lnTo>
                  <a:lnTo>
                    <a:pt x="681078" y="10604"/>
                  </a:lnTo>
                  <a:lnTo>
                    <a:pt x="684206" y="11302"/>
                  </a:lnTo>
                  <a:lnTo>
                    <a:pt x="687704" y="11768"/>
                  </a:lnTo>
                  <a:lnTo>
                    <a:pt x="695355" y="12286"/>
                  </a:lnTo>
                  <a:lnTo>
                    <a:pt x="719360" y="12676"/>
                  </a:lnTo>
                  <a:lnTo>
                    <a:pt x="773973" y="12700"/>
                  </a:lnTo>
                  <a:lnTo>
                    <a:pt x="777905" y="13405"/>
                  </a:lnTo>
                  <a:lnTo>
                    <a:pt x="781939" y="14581"/>
                  </a:lnTo>
                  <a:lnTo>
                    <a:pt x="786041" y="16071"/>
                  </a:lnTo>
                  <a:lnTo>
                    <a:pt x="790188" y="16358"/>
                  </a:lnTo>
                  <a:lnTo>
                    <a:pt x="794364" y="15844"/>
                  </a:lnTo>
                  <a:lnTo>
                    <a:pt x="798560" y="14796"/>
                  </a:lnTo>
                  <a:lnTo>
                    <a:pt x="802063" y="14098"/>
                  </a:lnTo>
                  <a:lnTo>
                    <a:pt x="805105" y="13631"/>
                  </a:lnTo>
                  <a:lnTo>
                    <a:pt x="811686" y="12884"/>
                  </a:lnTo>
                  <a:lnTo>
                    <a:pt x="818634" y="12716"/>
                  </a:lnTo>
                  <a:lnTo>
                    <a:pt x="819682" y="13416"/>
                  </a:lnTo>
                  <a:lnTo>
                    <a:pt x="821087" y="14589"/>
                  </a:lnTo>
                  <a:lnTo>
                    <a:pt x="825975" y="19016"/>
                  </a:lnTo>
                  <a:lnTo>
                    <a:pt x="826011" y="19047"/>
                  </a:lnTo>
                  <a:lnTo>
                    <a:pt x="826011" y="19048"/>
                  </a:lnTo>
                  <a:lnTo>
                    <a:pt x="826013" y="15678"/>
                  </a:lnTo>
                  <a:lnTo>
                    <a:pt x="825307" y="13980"/>
                  </a:lnTo>
                  <a:lnTo>
                    <a:pt x="824131" y="12142"/>
                  </a:lnTo>
                  <a:lnTo>
                    <a:pt x="819660" y="635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SMARTInkAnnotation1442"/>
            <p:cNvSpPr/>
            <p:nvPr/>
          </p:nvSpPr>
          <p:spPr>
            <a:xfrm>
              <a:off x="8512337" y="3175000"/>
              <a:ext cx="18178" cy="190475"/>
            </a:xfrm>
            <a:custGeom>
              <a:avLst/>
              <a:gdLst/>
              <a:ahLst/>
              <a:cxnLst/>
              <a:rect l="0" t="0" r="0" b="0"/>
              <a:pathLst>
                <a:path w="18178" h="190475">
                  <a:moveTo>
                    <a:pt x="18177" y="0"/>
                  </a:moveTo>
                  <a:lnTo>
                    <a:pt x="12707" y="5467"/>
                  </a:lnTo>
                  <a:lnTo>
                    <a:pt x="13118" y="5761"/>
                  </a:lnTo>
                  <a:lnTo>
                    <a:pt x="14098" y="5957"/>
                  </a:lnTo>
                  <a:lnTo>
                    <a:pt x="18107" y="6343"/>
                  </a:lnTo>
                  <a:lnTo>
                    <a:pt x="18171" y="11817"/>
                  </a:lnTo>
                  <a:lnTo>
                    <a:pt x="18177" y="67768"/>
                  </a:lnTo>
                  <a:lnTo>
                    <a:pt x="17473" y="71990"/>
                  </a:lnTo>
                  <a:lnTo>
                    <a:pt x="16294" y="76216"/>
                  </a:lnTo>
                  <a:lnTo>
                    <a:pt x="14805" y="80444"/>
                  </a:lnTo>
                  <a:lnTo>
                    <a:pt x="13811" y="84674"/>
                  </a:lnTo>
                  <a:lnTo>
                    <a:pt x="13148" y="88905"/>
                  </a:lnTo>
                  <a:lnTo>
                    <a:pt x="12707" y="93136"/>
                  </a:lnTo>
                  <a:lnTo>
                    <a:pt x="12413" y="97368"/>
                  </a:lnTo>
                  <a:lnTo>
                    <a:pt x="12217" y="101602"/>
                  </a:lnTo>
                  <a:lnTo>
                    <a:pt x="11998" y="110067"/>
                  </a:lnTo>
                  <a:lnTo>
                    <a:pt x="11902" y="118533"/>
                  </a:lnTo>
                  <a:lnTo>
                    <a:pt x="11171" y="122767"/>
                  </a:lnTo>
                  <a:lnTo>
                    <a:pt x="9976" y="127000"/>
                  </a:lnTo>
                  <a:lnTo>
                    <a:pt x="8474" y="131233"/>
                  </a:lnTo>
                  <a:lnTo>
                    <a:pt x="7473" y="135467"/>
                  </a:lnTo>
                  <a:lnTo>
                    <a:pt x="6805" y="139700"/>
                  </a:lnTo>
                  <a:lnTo>
                    <a:pt x="6360" y="143933"/>
                  </a:lnTo>
                  <a:lnTo>
                    <a:pt x="6064" y="147461"/>
                  </a:lnTo>
                  <a:lnTo>
                    <a:pt x="5735" y="153262"/>
                  </a:lnTo>
                  <a:lnTo>
                    <a:pt x="5587" y="160074"/>
                  </a:lnTo>
                  <a:lnTo>
                    <a:pt x="5472" y="182808"/>
                  </a:lnTo>
                  <a:lnTo>
                    <a:pt x="4766" y="183961"/>
                  </a:lnTo>
                  <a:lnTo>
                    <a:pt x="3588" y="185435"/>
                  </a:lnTo>
                  <a:lnTo>
                    <a:pt x="0" y="189500"/>
                  </a:lnTo>
                  <a:lnTo>
                    <a:pt x="412" y="189833"/>
                  </a:lnTo>
                  <a:lnTo>
                    <a:pt x="1391" y="190055"/>
                  </a:lnTo>
                  <a:lnTo>
                    <a:pt x="5231" y="190474"/>
                  </a:lnTo>
                  <a:lnTo>
                    <a:pt x="6017" y="189777"/>
                  </a:lnTo>
                  <a:lnTo>
                    <a:pt x="11825" y="18415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SMARTInkAnnotation1443"/>
            <p:cNvSpPr/>
            <p:nvPr/>
          </p:nvSpPr>
          <p:spPr>
            <a:xfrm>
              <a:off x="8536891" y="3225800"/>
              <a:ext cx="57164" cy="133351"/>
            </a:xfrm>
            <a:custGeom>
              <a:avLst/>
              <a:gdLst/>
              <a:ahLst/>
              <a:cxnLst/>
              <a:rect l="0" t="0" r="0" b="0"/>
              <a:pathLst>
                <a:path w="57164" h="133351">
                  <a:moveTo>
                    <a:pt x="50809" y="0"/>
                  </a:moveTo>
                  <a:lnTo>
                    <a:pt x="57140" y="0"/>
                  </a:lnTo>
                  <a:lnTo>
                    <a:pt x="51071" y="6088"/>
                  </a:lnTo>
                  <a:lnTo>
                    <a:pt x="50886" y="9643"/>
                  </a:lnTo>
                  <a:lnTo>
                    <a:pt x="50824" y="12802"/>
                  </a:lnTo>
                  <a:lnTo>
                    <a:pt x="50811" y="18088"/>
                  </a:lnTo>
                  <a:lnTo>
                    <a:pt x="50103" y="19114"/>
                  </a:lnTo>
                  <a:lnTo>
                    <a:pt x="48927" y="20504"/>
                  </a:lnTo>
                  <a:lnTo>
                    <a:pt x="47436" y="22136"/>
                  </a:lnTo>
                  <a:lnTo>
                    <a:pt x="46443" y="23930"/>
                  </a:lnTo>
                  <a:lnTo>
                    <a:pt x="45339" y="27804"/>
                  </a:lnTo>
                  <a:lnTo>
                    <a:pt x="44717" y="30581"/>
                  </a:lnTo>
                  <a:lnTo>
                    <a:pt x="43924" y="31676"/>
                  </a:lnTo>
                  <a:lnTo>
                    <a:pt x="42689" y="33112"/>
                  </a:lnTo>
                  <a:lnTo>
                    <a:pt x="41160" y="34775"/>
                  </a:lnTo>
                  <a:lnTo>
                    <a:pt x="40141" y="37294"/>
                  </a:lnTo>
                  <a:lnTo>
                    <a:pt x="39461" y="40385"/>
                  </a:lnTo>
                  <a:lnTo>
                    <a:pt x="39007" y="43857"/>
                  </a:lnTo>
                  <a:lnTo>
                    <a:pt x="38000" y="46171"/>
                  </a:lnTo>
                  <a:lnTo>
                    <a:pt x="36621" y="47714"/>
                  </a:lnTo>
                  <a:lnTo>
                    <a:pt x="34997" y="48743"/>
                  </a:lnTo>
                  <a:lnTo>
                    <a:pt x="33208" y="50134"/>
                  </a:lnTo>
                  <a:lnTo>
                    <a:pt x="31308" y="51767"/>
                  </a:lnTo>
                  <a:lnTo>
                    <a:pt x="29336" y="53561"/>
                  </a:lnTo>
                  <a:lnTo>
                    <a:pt x="28023" y="55463"/>
                  </a:lnTo>
                  <a:lnTo>
                    <a:pt x="26561" y="59457"/>
                  </a:lnTo>
                  <a:lnTo>
                    <a:pt x="25465" y="61511"/>
                  </a:lnTo>
                  <a:lnTo>
                    <a:pt x="24031" y="63585"/>
                  </a:lnTo>
                  <a:lnTo>
                    <a:pt x="22366" y="65674"/>
                  </a:lnTo>
                  <a:lnTo>
                    <a:pt x="21258" y="67771"/>
                  </a:lnTo>
                  <a:lnTo>
                    <a:pt x="20518" y="69875"/>
                  </a:lnTo>
                  <a:lnTo>
                    <a:pt x="20025" y="71984"/>
                  </a:lnTo>
                  <a:lnTo>
                    <a:pt x="18991" y="74095"/>
                  </a:lnTo>
                  <a:lnTo>
                    <a:pt x="17595" y="76208"/>
                  </a:lnTo>
                  <a:lnTo>
                    <a:pt x="15958" y="78321"/>
                  </a:lnTo>
                  <a:lnTo>
                    <a:pt x="14161" y="79731"/>
                  </a:lnTo>
                  <a:lnTo>
                    <a:pt x="12257" y="80670"/>
                  </a:lnTo>
                  <a:lnTo>
                    <a:pt x="10281" y="81297"/>
                  </a:lnTo>
                  <a:lnTo>
                    <a:pt x="8966" y="82420"/>
                  </a:lnTo>
                  <a:lnTo>
                    <a:pt x="8087" y="83875"/>
                  </a:lnTo>
                  <a:lnTo>
                    <a:pt x="6678" y="87907"/>
                  </a:lnTo>
                  <a:lnTo>
                    <a:pt x="6435" y="91977"/>
                  </a:lnTo>
                  <a:lnTo>
                    <a:pt x="6362" y="94280"/>
                  </a:lnTo>
                  <a:lnTo>
                    <a:pt x="5645" y="94604"/>
                  </a:lnTo>
                  <a:lnTo>
                    <a:pt x="4462" y="94819"/>
                  </a:lnTo>
                  <a:lnTo>
                    <a:pt x="863" y="95165"/>
                  </a:lnTo>
                  <a:lnTo>
                    <a:pt x="568" y="95899"/>
                  </a:lnTo>
                  <a:lnTo>
                    <a:pt x="153" y="99597"/>
                  </a:lnTo>
                  <a:lnTo>
                    <a:pt x="0" y="101336"/>
                  </a:lnTo>
                  <a:lnTo>
                    <a:pt x="699" y="101424"/>
                  </a:lnTo>
                  <a:lnTo>
                    <a:pt x="1870" y="101483"/>
                  </a:lnTo>
                  <a:lnTo>
                    <a:pt x="3357" y="101522"/>
                  </a:lnTo>
                  <a:lnTo>
                    <a:pt x="4349" y="102253"/>
                  </a:lnTo>
                  <a:lnTo>
                    <a:pt x="5010" y="103447"/>
                  </a:lnTo>
                  <a:lnTo>
                    <a:pt x="5450" y="104948"/>
                  </a:lnTo>
                  <a:lnTo>
                    <a:pt x="6450" y="105948"/>
                  </a:lnTo>
                  <a:lnTo>
                    <a:pt x="7822" y="106616"/>
                  </a:lnTo>
                  <a:lnTo>
                    <a:pt x="9443" y="107061"/>
                  </a:lnTo>
                  <a:lnTo>
                    <a:pt x="10524" y="108062"/>
                  </a:lnTo>
                  <a:lnTo>
                    <a:pt x="11244" y="109436"/>
                  </a:lnTo>
                  <a:lnTo>
                    <a:pt x="11724" y="111058"/>
                  </a:lnTo>
                  <a:lnTo>
                    <a:pt x="12751" y="112139"/>
                  </a:lnTo>
                  <a:lnTo>
                    <a:pt x="14140" y="112859"/>
                  </a:lnTo>
                  <a:lnTo>
                    <a:pt x="15774" y="113339"/>
                  </a:lnTo>
                  <a:lnTo>
                    <a:pt x="17567" y="113659"/>
                  </a:lnTo>
                  <a:lnTo>
                    <a:pt x="19470" y="113873"/>
                  </a:lnTo>
                  <a:lnTo>
                    <a:pt x="21444" y="114016"/>
                  </a:lnTo>
                  <a:lnTo>
                    <a:pt x="23466" y="114815"/>
                  </a:lnTo>
                  <a:lnTo>
                    <a:pt x="25520" y="116055"/>
                  </a:lnTo>
                  <a:lnTo>
                    <a:pt x="27596" y="117587"/>
                  </a:lnTo>
                  <a:lnTo>
                    <a:pt x="29685" y="118608"/>
                  </a:lnTo>
                  <a:lnTo>
                    <a:pt x="31785" y="119288"/>
                  </a:lnTo>
                  <a:lnTo>
                    <a:pt x="33891" y="119742"/>
                  </a:lnTo>
                  <a:lnTo>
                    <a:pt x="36000" y="120750"/>
                  </a:lnTo>
                  <a:lnTo>
                    <a:pt x="38113" y="122128"/>
                  </a:lnTo>
                  <a:lnTo>
                    <a:pt x="43202" y="126038"/>
                  </a:lnTo>
                  <a:lnTo>
                    <a:pt x="44326" y="126358"/>
                  </a:lnTo>
                  <a:lnTo>
                    <a:pt x="45780" y="126573"/>
                  </a:lnTo>
                  <a:lnTo>
                    <a:pt x="50721" y="126993"/>
                  </a:lnTo>
                  <a:lnTo>
                    <a:pt x="52652" y="128878"/>
                  </a:lnTo>
                  <a:lnTo>
                    <a:pt x="57084" y="133272"/>
                  </a:lnTo>
                  <a:lnTo>
                    <a:pt x="56405" y="133298"/>
                  </a:lnTo>
                  <a:lnTo>
                    <a:pt x="51686" y="133343"/>
                  </a:lnTo>
                  <a:lnTo>
                    <a:pt x="57163" y="13335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SMARTInkAnnotation1444"/>
            <p:cNvSpPr/>
            <p:nvPr/>
          </p:nvSpPr>
          <p:spPr>
            <a:xfrm>
              <a:off x="8613116" y="3257550"/>
              <a:ext cx="18986" cy="95251"/>
            </a:xfrm>
            <a:custGeom>
              <a:avLst/>
              <a:gdLst/>
              <a:ahLst/>
              <a:cxnLst/>
              <a:rect l="0" t="0" r="0" b="0"/>
              <a:pathLst>
                <a:path w="18986" h="95251">
                  <a:moveTo>
                    <a:pt x="12709" y="0"/>
                  </a:moveTo>
                  <a:lnTo>
                    <a:pt x="12709" y="3371"/>
                  </a:lnTo>
                  <a:lnTo>
                    <a:pt x="13415" y="4364"/>
                  </a:lnTo>
                  <a:lnTo>
                    <a:pt x="14591" y="5026"/>
                  </a:lnTo>
                  <a:lnTo>
                    <a:pt x="18180" y="6088"/>
                  </a:lnTo>
                  <a:lnTo>
                    <a:pt x="18474" y="6881"/>
                  </a:lnTo>
                  <a:lnTo>
                    <a:pt x="18801" y="9644"/>
                  </a:lnTo>
                  <a:lnTo>
                    <a:pt x="18985" y="11794"/>
                  </a:lnTo>
                  <a:lnTo>
                    <a:pt x="18305" y="12802"/>
                  </a:lnTo>
                  <a:lnTo>
                    <a:pt x="17145" y="14179"/>
                  </a:lnTo>
                  <a:lnTo>
                    <a:pt x="15666" y="15803"/>
                  </a:lnTo>
                  <a:lnTo>
                    <a:pt x="14680" y="17590"/>
                  </a:lnTo>
                  <a:lnTo>
                    <a:pt x="14023" y="19488"/>
                  </a:lnTo>
                  <a:lnTo>
                    <a:pt x="13585" y="21459"/>
                  </a:lnTo>
                  <a:lnTo>
                    <a:pt x="13292" y="23478"/>
                  </a:lnTo>
                  <a:lnTo>
                    <a:pt x="13098" y="25530"/>
                  </a:lnTo>
                  <a:lnTo>
                    <a:pt x="12968" y="27603"/>
                  </a:lnTo>
                  <a:lnTo>
                    <a:pt x="12823" y="31789"/>
                  </a:lnTo>
                  <a:lnTo>
                    <a:pt x="12785" y="33893"/>
                  </a:lnTo>
                  <a:lnTo>
                    <a:pt x="12053" y="36706"/>
                  </a:lnTo>
                  <a:lnTo>
                    <a:pt x="10860" y="39993"/>
                  </a:lnTo>
                  <a:lnTo>
                    <a:pt x="9358" y="43595"/>
                  </a:lnTo>
                  <a:lnTo>
                    <a:pt x="8357" y="46703"/>
                  </a:lnTo>
                  <a:lnTo>
                    <a:pt x="7690" y="49480"/>
                  </a:lnTo>
                  <a:lnTo>
                    <a:pt x="7244" y="52036"/>
                  </a:lnTo>
                  <a:lnTo>
                    <a:pt x="6948" y="54446"/>
                  </a:lnTo>
                  <a:lnTo>
                    <a:pt x="6749" y="56759"/>
                  </a:lnTo>
                  <a:lnTo>
                    <a:pt x="6618" y="59006"/>
                  </a:lnTo>
                  <a:lnTo>
                    <a:pt x="6471" y="63384"/>
                  </a:lnTo>
                  <a:lnTo>
                    <a:pt x="6377" y="71944"/>
                  </a:lnTo>
                  <a:lnTo>
                    <a:pt x="6356" y="87645"/>
                  </a:lnTo>
                  <a:lnTo>
                    <a:pt x="5648" y="88769"/>
                  </a:lnTo>
                  <a:lnTo>
                    <a:pt x="4471" y="90224"/>
                  </a:lnTo>
                  <a:lnTo>
                    <a:pt x="0" y="9525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SMARTInkAnnotation1445"/>
            <p:cNvSpPr/>
            <p:nvPr/>
          </p:nvSpPr>
          <p:spPr>
            <a:xfrm>
              <a:off x="8666641" y="3238500"/>
              <a:ext cx="86002" cy="146044"/>
            </a:xfrm>
            <a:custGeom>
              <a:avLst/>
              <a:gdLst/>
              <a:ahLst/>
              <a:cxnLst/>
              <a:rect l="0" t="0" r="0" b="0"/>
              <a:pathLst>
                <a:path w="86002" h="146044">
                  <a:moveTo>
                    <a:pt x="3661" y="107950"/>
                  </a:moveTo>
                  <a:lnTo>
                    <a:pt x="3661" y="111321"/>
                  </a:lnTo>
                  <a:lnTo>
                    <a:pt x="2955" y="113019"/>
                  </a:lnTo>
                  <a:lnTo>
                    <a:pt x="288" y="116788"/>
                  </a:lnTo>
                  <a:lnTo>
                    <a:pt x="0" y="118781"/>
                  </a:lnTo>
                  <a:lnTo>
                    <a:pt x="514" y="120815"/>
                  </a:lnTo>
                  <a:lnTo>
                    <a:pt x="2262" y="124957"/>
                  </a:lnTo>
                  <a:lnTo>
                    <a:pt x="3040" y="129149"/>
                  </a:lnTo>
                  <a:lnTo>
                    <a:pt x="3386" y="133364"/>
                  </a:lnTo>
                  <a:lnTo>
                    <a:pt x="3645" y="139329"/>
                  </a:lnTo>
                  <a:lnTo>
                    <a:pt x="3661" y="146026"/>
                  </a:lnTo>
                  <a:lnTo>
                    <a:pt x="7034" y="146043"/>
                  </a:lnTo>
                  <a:lnTo>
                    <a:pt x="8027" y="145340"/>
                  </a:lnTo>
                  <a:lnTo>
                    <a:pt x="8690" y="144165"/>
                  </a:lnTo>
                  <a:lnTo>
                    <a:pt x="9938" y="139961"/>
                  </a:lnTo>
                  <a:lnTo>
                    <a:pt x="9991" y="136406"/>
                  </a:lnTo>
                  <a:lnTo>
                    <a:pt x="10705" y="134682"/>
                  </a:lnTo>
                  <a:lnTo>
                    <a:pt x="13381" y="130885"/>
                  </a:lnTo>
                  <a:lnTo>
                    <a:pt x="15041" y="126845"/>
                  </a:lnTo>
                  <a:lnTo>
                    <a:pt x="15779" y="122698"/>
                  </a:lnTo>
                  <a:lnTo>
                    <a:pt x="16107" y="118503"/>
                  </a:lnTo>
                  <a:lnTo>
                    <a:pt x="16253" y="114286"/>
                  </a:lnTo>
                  <a:lnTo>
                    <a:pt x="16346" y="105831"/>
                  </a:lnTo>
                  <a:lnTo>
                    <a:pt x="17059" y="103009"/>
                  </a:lnTo>
                  <a:lnTo>
                    <a:pt x="18241" y="99717"/>
                  </a:lnTo>
                  <a:lnTo>
                    <a:pt x="19735" y="96112"/>
                  </a:lnTo>
                  <a:lnTo>
                    <a:pt x="20731" y="93002"/>
                  </a:lnTo>
                  <a:lnTo>
                    <a:pt x="21395" y="90224"/>
                  </a:lnTo>
                  <a:lnTo>
                    <a:pt x="21838" y="87666"/>
                  </a:lnTo>
                  <a:lnTo>
                    <a:pt x="22133" y="85255"/>
                  </a:lnTo>
                  <a:lnTo>
                    <a:pt x="22461" y="80695"/>
                  </a:lnTo>
                  <a:lnTo>
                    <a:pt x="22607" y="76316"/>
                  </a:lnTo>
                  <a:lnTo>
                    <a:pt x="22646" y="74161"/>
                  </a:lnTo>
                  <a:lnTo>
                    <a:pt x="23377" y="72018"/>
                  </a:lnTo>
                  <a:lnTo>
                    <a:pt x="24571" y="69884"/>
                  </a:lnTo>
                  <a:lnTo>
                    <a:pt x="28187" y="64761"/>
                  </a:lnTo>
                  <a:lnTo>
                    <a:pt x="28682" y="62179"/>
                  </a:lnTo>
                  <a:lnTo>
                    <a:pt x="28999" y="58143"/>
                  </a:lnTo>
                  <a:lnTo>
                    <a:pt x="29731" y="57812"/>
                  </a:lnTo>
                  <a:lnTo>
                    <a:pt x="30924" y="57591"/>
                  </a:lnTo>
                  <a:lnTo>
                    <a:pt x="35353" y="57158"/>
                  </a:lnTo>
                  <a:lnTo>
                    <a:pt x="35408" y="60523"/>
                  </a:lnTo>
                  <a:lnTo>
                    <a:pt x="35430" y="68706"/>
                  </a:lnTo>
                  <a:lnTo>
                    <a:pt x="33548" y="71223"/>
                  </a:lnTo>
                  <a:lnTo>
                    <a:pt x="32057" y="72882"/>
                  </a:lnTo>
                  <a:lnTo>
                    <a:pt x="31065" y="74694"/>
                  </a:lnTo>
                  <a:lnTo>
                    <a:pt x="29959" y="78588"/>
                  </a:lnTo>
                  <a:lnTo>
                    <a:pt x="30372" y="80614"/>
                  </a:lnTo>
                  <a:lnTo>
                    <a:pt x="32712" y="84747"/>
                  </a:lnTo>
                  <a:lnTo>
                    <a:pt x="34223" y="88936"/>
                  </a:lnTo>
                  <a:lnTo>
                    <a:pt x="34894" y="93149"/>
                  </a:lnTo>
                  <a:lnTo>
                    <a:pt x="35192" y="97374"/>
                  </a:lnTo>
                  <a:lnTo>
                    <a:pt x="35325" y="101603"/>
                  </a:lnTo>
                  <a:lnTo>
                    <a:pt x="35360" y="103719"/>
                  </a:lnTo>
                  <a:lnTo>
                    <a:pt x="36089" y="105129"/>
                  </a:lnTo>
                  <a:lnTo>
                    <a:pt x="37283" y="106069"/>
                  </a:lnTo>
                  <a:lnTo>
                    <a:pt x="38783" y="106696"/>
                  </a:lnTo>
                  <a:lnTo>
                    <a:pt x="40490" y="107820"/>
                  </a:lnTo>
                  <a:lnTo>
                    <a:pt x="42334" y="109274"/>
                  </a:lnTo>
                  <a:lnTo>
                    <a:pt x="46991" y="113307"/>
                  </a:lnTo>
                  <a:lnTo>
                    <a:pt x="49512" y="115740"/>
                  </a:lnTo>
                  <a:lnTo>
                    <a:pt x="51173" y="117377"/>
                  </a:lnTo>
                  <a:lnTo>
                    <a:pt x="52985" y="118468"/>
                  </a:lnTo>
                  <a:lnTo>
                    <a:pt x="54899" y="119195"/>
                  </a:lnTo>
                  <a:lnTo>
                    <a:pt x="59671" y="120363"/>
                  </a:lnTo>
                  <a:lnTo>
                    <a:pt x="60769" y="119753"/>
                  </a:lnTo>
                  <a:lnTo>
                    <a:pt x="62208" y="118641"/>
                  </a:lnTo>
                  <a:lnTo>
                    <a:pt x="63871" y="117194"/>
                  </a:lnTo>
                  <a:lnTo>
                    <a:pt x="65687" y="116229"/>
                  </a:lnTo>
                  <a:lnTo>
                    <a:pt x="67604" y="115586"/>
                  </a:lnTo>
                  <a:lnTo>
                    <a:pt x="72380" y="114554"/>
                  </a:lnTo>
                  <a:lnTo>
                    <a:pt x="72772" y="113764"/>
                  </a:lnTo>
                  <a:lnTo>
                    <a:pt x="73207" y="111004"/>
                  </a:lnTo>
                  <a:lnTo>
                    <a:pt x="74029" y="109281"/>
                  </a:lnTo>
                  <a:lnTo>
                    <a:pt x="75283" y="107426"/>
                  </a:lnTo>
                  <a:lnTo>
                    <a:pt x="76825" y="105484"/>
                  </a:lnTo>
                  <a:lnTo>
                    <a:pt x="77852" y="103484"/>
                  </a:lnTo>
                  <a:lnTo>
                    <a:pt x="78996" y="99380"/>
                  </a:lnTo>
                  <a:lnTo>
                    <a:pt x="79503" y="95204"/>
                  </a:lnTo>
                  <a:lnTo>
                    <a:pt x="79638" y="93102"/>
                  </a:lnTo>
                  <a:lnTo>
                    <a:pt x="79787" y="87005"/>
                  </a:lnTo>
                  <a:lnTo>
                    <a:pt x="79902" y="67994"/>
                  </a:lnTo>
                  <a:lnTo>
                    <a:pt x="80610" y="65085"/>
                  </a:lnTo>
                  <a:lnTo>
                    <a:pt x="81788" y="61734"/>
                  </a:lnTo>
                  <a:lnTo>
                    <a:pt x="83280" y="58089"/>
                  </a:lnTo>
                  <a:lnTo>
                    <a:pt x="84274" y="54954"/>
                  </a:lnTo>
                  <a:lnTo>
                    <a:pt x="84937" y="52158"/>
                  </a:lnTo>
                  <a:lnTo>
                    <a:pt x="85379" y="49589"/>
                  </a:lnTo>
                  <a:lnTo>
                    <a:pt x="85673" y="47170"/>
                  </a:lnTo>
                  <a:lnTo>
                    <a:pt x="85869" y="44852"/>
                  </a:lnTo>
                  <a:lnTo>
                    <a:pt x="86001" y="42602"/>
                  </a:lnTo>
                  <a:lnTo>
                    <a:pt x="85382" y="40396"/>
                  </a:lnTo>
                  <a:lnTo>
                    <a:pt x="82812" y="36063"/>
                  </a:lnTo>
                  <a:lnTo>
                    <a:pt x="81199" y="31786"/>
                  </a:lnTo>
                  <a:lnTo>
                    <a:pt x="80482" y="27532"/>
                  </a:lnTo>
                  <a:lnTo>
                    <a:pt x="80163" y="23290"/>
                  </a:lnTo>
                  <a:lnTo>
                    <a:pt x="80022" y="19053"/>
                  </a:lnTo>
                  <a:lnTo>
                    <a:pt x="79931" y="10584"/>
                  </a:lnTo>
                  <a:lnTo>
                    <a:pt x="79908" y="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SMARTInkAnnotation1446"/>
            <p:cNvSpPr/>
            <p:nvPr/>
          </p:nvSpPr>
          <p:spPr>
            <a:xfrm>
              <a:off x="8803735" y="3213100"/>
              <a:ext cx="95302" cy="176831"/>
            </a:xfrm>
            <a:custGeom>
              <a:avLst/>
              <a:gdLst/>
              <a:ahLst/>
              <a:cxnLst/>
              <a:rect l="0" t="0" r="0" b="0"/>
              <a:pathLst>
                <a:path w="95302" h="176831">
                  <a:moveTo>
                    <a:pt x="6354" y="38100"/>
                  </a:moveTo>
                  <a:lnTo>
                    <a:pt x="9726" y="41470"/>
                  </a:lnTo>
                  <a:lnTo>
                    <a:pt x="10015" y="42464"/>
                  </a:lnTo>
                  <a:lnTo>
                    <a:pt x="9500" y="43126"/>
                  </a:lnTo>
                  <a:lnTo>
                    <a:pt x="8452" y="43567"/>
                  </a:lnTo>
                  <a:lnTo>
                    <a:pt x="7752" y="44567"/>
                  </a:lnTo>
                  <a:lnTo>
                    <a:pt x="6974" y="47560"/>
                  </a:lnTo>
                  <a:lnTo>
                    <a:pt x="6630" y="51241"/>
                  </a:lnTo>
                  <a:lnTo>
                    <a:pt x="6476" y="55230"/>
                  </a:lnTo>
                  <a:lnTo>
                    <a:pt x="6409" y="59354"/>
                  </a:lnTo>
                  <a:lnTo>
                    <a:pt x="5684" y="61441"/>
                  </a:lnTo>
                  <a:lnTo>
                    <a:pt x="2997" y="65642"/>
                  </a:lnTo>
                  <a:lnTo>
                    <a:pt x="1332" y="69861"/>
                  </a:lnTo>
                  <a:lnTo>
                    <a:pt x="591" y="74089"/>
                  </a:lnTo>
                  <a:lnTo>
                    <a:pt x="262" y="78319"/>
                  </a:lnTo>
                  <a:lnTo>
                    <a:pt x="117" y="84432"/>
                  </a:lnTo>
                  <a:lnTo>
                    <a:pt x="0" y="115457"/>
                  </a:lnTo>
                  <a:lnTo>
                    <a:pt x="707" y="117893"/>
                  </a:lnTo>
                  <a:lnTo>
                    <a:pt x="3373" y="122482"/>
                  </a:lnTo>
                  <a:lnTo>
                    <a:pt x="5029" y="126873"/>
                  </a:lnTo>
                  <a:lnTo>
                    <a:pt x="5765" y="131177"/>
                  </a:lnTo>
                  <a:lnTo>
                    <a:pt x="6092" y="135441"/>
                  </a:lnTo>
                  <a:lnTo>
                    <a:pt x="6353" y="139690"/>
                  </a:lnTo>
                  <a:lnTo>
                    <a:pt x="6354" y="75947"/>
                  </a:lnTo>
                  <a:lnTo>
                    <a:pt x="5647" y="71798"/>
                  </a:lnTo>
                  <a:lnTo>
                    <a:pt x="4471" y="66915"/>
                  </a:lnTo>
                  <a:lnTo>
                    <a:pt x="2980" y="61544"/>
                  </a:lnTo>
                  <a:lnTo>
                    <a:pt x="1987" y="57256"/>
                  </a:lnTo>
                  <a:lnTo>
                    <a:pt x="1324" y="53694"/>
                  </a:lnTo>
                  <a:lnTo>
                    <a:pt x="883" y="50612"/>
                  </a:lnTo>
                  <a:lnTo>
                    <a:pt x="588" y="47147"/>
                  </a:lnTo>
                  <a:lnTo>
                    <a:pt x="392" y="43426"/>
                  </a:lnTo>
                  <a:lnTo>
                    <a:pt x="174" y="35528"/>
                  </a:lnTo>
                  <a:lnTo>
                    <a:pt x="0" y="7709"/>
                  </a:lnTo>
                  <a:lnTo>
                    <a:pt x="0" y="8"/>
                  </a:lnTo>
                  <a:lnTo>
                    <a:pt x="18493" y="0"/>
                  </a:lnTo>
                  <a:lnTo>
                    <a:pt x="21506" y="705"/>
                  </a:lnTo>
                  <a:lnTo>
                    <a:pt x="24222" y="1881"/>
                  </a:lnTo>
                  <a:lnTo>
                    <a:pt x="26738" y="3371"/>
                  </a:lnTo>
                  <a:lnTo>
                    <a:pt x="29120" y="4364"/>
                  </a:lnTo>
                  <a:lnTo>
                    <a:pt x="31416" y="5026"/>
                  </a:lnTo>
                  <a:lnTo>
                    <a:pt x="33652" y="5467"/>
                  </a:lnTo>
                  <a:lnTo>
                    <a:pt x="35849" y="6467"/>
                  </a:lnTo>
                  <a:lnTo>
                    <a:pt x="38019" y="7839"/>
                  </a:lnTo>
                  <a:lnTo>
                    <a:pt x="40172" y="9459"/>
                  </a:lnTo>
                  <a:lnTo>
                    <a:pt x="43019" y="11245"/>
                  </a:lnTo>
                  <a:lnTo>
                    <a:pt x="46329" y="13141"/>
                  </a:lnTo>
                  <a:lnTo>
                    <a:pt x="49948" y="15111"/>
                  </a:lnTo>
                  <a:lnTo>
                    <a:pt x="52361" y="17129"/>
                  </a:lnTo>
                  <a:lnTo>
                    <a:pt x="53969" y="19181"/>
                  </a:lnTo>
                  <a:lnTo>
                    <a:pt x="56461" y="23342"/>
                  </a:lnTo>
                  <a:lnTo>
                    <a:pt x="58115" y="25439"/>
                  </a:lnTo>
                  <a:lnTo>
                    <a:pt x="59922" y="27543"/>
                  </a:lnTo>
                  <a:lnTo>
                    <a:pt x="61835" y="30356"/>
                  </a:lnTo>
                  <a:lnTo>
                    <a:pt x="63814" y="33643"/>
                  </a:lnTo>
                  <a:lnTo>
                    <a:pt x="65841" y="37245"/>
                  </a:lnTo>
                  <a:lnTo>
                    <a:pt x="67898" y="40353"/>
                  </a:lnTo>
                  <a:lnTo>
                    <a:pt x="69975" y="43130"/>
                  </a:lnTo>
                  <a:lnTo>
                    <a:pt x="72065" y="45686"/>
                  </a:lnTo>
                  <a:lnTo>
                    <a:pt x="73460" y="48802"/>
                  </a:lnTo>
                  <a:lnTo>
                    <a:pt x="74388" y="52290"/>
                  </a:lnTo>
                  <a:lnTo>
                    <a:pt x="75008" y="56027"/>
                  </a:lnTo>
                  <a:lnTo>
                    <a:pt x="76128" y="59224"/>
                  </a:lnTo>
                  <a:lnTo>
                    <a:pt x="77579" y="62060"/>
                  </a:lnTo>
                  <a:lnTo>
                    <a:pt x="79254" y="64656"/>
                  </a:lnTo>
                  <a:lnTo>
                    <a:pt x="81075" y="67799"/>
                  </a:lnTo>
                  <a:lnTo>
                    <a:pt x="84982" y="75053"/>
                  </a:lnTo>
                  <a:lnTo>
                    <a:pt x="86306" y="78963"/>
                  </a:lnTo>
                  <a:lnTo>
                    <a:pt x="87190" y="82981"/>
                  </a:lnTo>
                  <a:lnTo>
                    <a:pt x="87778" y="87071"/>
                  </a:lnTo>
                  <a:lnTo>
                    <a:pt x="88876" y="90502"/>
                  </a:lnTo>
                  <a:lnTo>
                    <a:pt x="90315" y="93496"/>
                  </a:lnTo>
                  <a:lnTo>
                    <a:pt x="91979" y="96197"/>
                  </a:lnTo>
                  <a:lnTo>
                    <a:pt x="93089" y="99409"/>
                  </a:lnTo>
                  <a:lnTo>
                    <a:pt x="93830" y="102962"/>
                  </a:lnTo>
                  <a:lnTo>
                    <a:pt x="94323" y="106741"/>
                  </a:lnTo>
                  <a:lnTo>
                    <a:pt x="94651" y="110672"/>
                  </a:lnTo>
                  <a:lnTo>
                    <a:pt x="94871" y="114703"/>
                  </a:lnTo>
                  <a:lnTo>
                    <a:pt x="95179" y="125238"/>
                  </a:lnTo>
                  <a:lnTo>
                    <a:pt x="95297" y="139545"/>
                  </a:lnTo>
                  <a:lnTo>
                    <a:pt x="95301" y="141713"/>
                  </a:lnTo>
                  <a:lnTo>
                    <a:pt x="94598" y="143864"/>
                  </a:lnTo>
                  <a:lnTo>
                    <a:pt x="91934" y="148136"/>
                  </a:lnTo>
                  <a:lnTo>
                    <a:pt x="90279" y="152386"/>
                  </a:lnTo>
                  <a:lnTo>
                    <a:pt x="89838" y="154508"/>
                  </a:lnTo>
                  <a:lnTo>
                    <a:pt x="87465" y="158746"/>
                  </a:lnTo>
                  <a:lnTo>
                    <a:pt x="85843" y="160864"/>
                  </a:lnTo>
                  <a:lnTo>
                    <a:pt x="84057" y="162276"/>
                  </a:lnTo>
                  <a:lnTo>
                    <a:pt x="82159" y="163217"/>
                  </a:lnTo>
                  <a:lnTo>
                    <a:pt x="80189" y="163844"/>
                  </a:lnTo>
                  <a:lnTo>
                    <a:pt x="77462" y="164969"/>
                  </a:lnTo>
                  <a:lnTo>
                    <a:pt x="74234" y="166424"/>
                  </a:lnTo>
                  <a:lnTo>
                    <a:pt x="70668" y="168099"/>
                  </a:lnTo>
                  <a:lnTo>
                    <a:pt x="67587" y="169216"/>
                  </a:lnTo>
                  <a:lnTo>
                    <a:pt x="64825" y="169961"/>
                  </a:lnTo>
                  <a:lnTo>
                    <a:pt x="62279" y="170457"/>
                  </a:lnTo>
                  <a:lnTo>
                    <a:pt x="60581" y="171493"/>
                  </a:lnTo>
                  <a:lnTo>
                    <a:pt x="59449" y="172890"/>
                  </a:lnTo>
                  <a:lnTo>
                    <a:pt x="58694" y="174527"/>
                  </a:lnTo>
                  <a:lnTo>
                    <a:pt x="57485" y="175618"/>
                  </a:lnTo>
                  <a:lnTo>
                    <a:pt x="55973" y="176345"/>
                  </a:lnTo>
                  <a:lnTo>
                    <a:pt x="54260" y="176830"/>
                  </a:lnTo>
                  <a:lnTo>
                    <a:pt x="52410" y="176448"/>
                  </a:lnTo>
                  <a:lnTo>
                    <a:pt x="50473" y="175487"/>
                  </a:lnTo>
                  <a:lnTo>
                    <a:pt x="48474" y="174142"/>
                  </a:lnTo>
                  <a:lnTo>
                    <a:pt x="45730" y="173244"/>
                  </a:lnTo>
                  <a:lnTo>
                    <a:pt x="42489" y="172646"/>
                  </a:lnTo>
                  <a:lnTo>
                    <a:pt x="38916" y="172247"/>
                  </a:lnTo>
                  <a:lnTo>
                    <a:pt x="35828" y="171276"/>
                  </a:lnTo>
                  <a:lnTo>
                    <a:pt x="33064" y="169923"/>
                  </a:lnTo>
                  <a:lnTo>
                    <a:pt x="25416" y="16510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996543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Informative traits</a:t>
            </a:r>
            <a:endParaRPr lang="en-US" dirty="0"/>
          </a:p>
        </p:txBody>
      </p:sp>
      <p:grpSp>
        <p:nvGrpSpPr>
          <p:cNvPr id="135" name="Group 134"/>
          <p:cNvGrpSpPr/>
          <p:nvPr/>
        </p:nvGrpSpPr>
        <p:grpSpPr>
          <a:xfrm>
            <a:off x="1102739" y="1377950"/>
            <a:ext cx="7129141" cy="3281584"/>
            <a:chOff x="1102739" y="1377950"/>
            <a:chExt cx="7129141" cy="3281584"/>
          </a:xfrm>
        </p:grpSpPr>
        <p:sp>
          <p:nvSpPr>
            <p:cNvPr id="3" name="SMARTInkAnnotation1243"/>
            <p:cNvSpPr/>
            <p:nvPr/>
          </p:nvSpPr>
          <p:spPr>
            <a:xfrm>
              <a:off x="1261588" y="1479550"/>
              <a:ext cx="38125" cy="176807"/>
            </a:xfrm>
            <a:custGeom>
              <a:avLst/>
              <a:gdLst/>
              <a:ahLst/>
              <a:cxnLst/>
              <a:rect l="0" t="0" r="0" b="0"/>
              <a:pathLst>
                <a:path w="38125" h="176807">
                  <a:moveTo>
                    <a:pt x="38124" y="12700"/>
                  </a:moveTo>
                  <a:lnTo>
                    <a:pt x="38124" y="0"/>
                  </a:lnTo>
                  <a:lnTo>
                    <a:pt x="38124" y="9459"/>
                  </a:lnTo>
                  <a:lnTo>
                    <a:pt x="37418" y="11951"/>
                  </a:lnTo>
                  <a:lnTo>
                    <a:pt x="36241" y="15023"/>
                  </a:lnTo>
                  <a:lnTo>
                    <a:pt x="34751" y="18482"/>
                  </a:lnTo>
                  <a:lnTo>
                    <a:pt x="33757" y="21493"/>
                  </a:lnTo>
                  <a:lnTo>
                    <a:pt x="32653" y="26721"/>
                  </a:lnTo>
                  <a:lnTo>
                    <a:pt x="32359" y="29808"/>
                  </a:lnTo>
                  <a:lnTo>
                    <a:pt x="32162" y="33278"/>
                  </a:lnTo>
                  <a:lnTo>
                    <a:pt x="32032" y="37002"/>
                  </a:lnTo>
                  <a:lnTo>
                    <a:pt x="31239" y="40896"/>
                  </a:lnTo>
                  <a:lnTo>
                    <a:pt x="30004" y="44903"/>
                  </a:lnTo>
                  <a:lnTo>
                    <a:pt x="28475" y="48985"/>
                  </a:lnTo>
                  <a:lnTo>
                    <a:pt x="27455" y="53118"/>
                  </a:lnTo>
                  <a:lnTo>
                    <a:pt x="26776" y="57284"/>
                  </a:lnTo>
                  <a:lnTo>
                    <a:pt x="26322" y="61473"/>
                  </a:lnTo>
                  <a:lnTo>
                    <a:pt x="25314" y="66382"/>
                  </a:lnTo>
                  <a:lnTo>
                    <a:pt x="23936" y="71771"/>
                  </a:lnTo>
                  <a:lnTo>
                    <a:pt x="22311" y="77481"/>
                  </a:lnTo>
                  <a:lnTo>
                    <a:pt x="21229" y="82698"/>
                  </a:lnTo>
                  <a:lnTo>
                    <a:pt x="20506" y="87588"/>
                  </a:lnTo>
                  <a:lnTo>
                    <a:pt x="20025" y="92258"/>
                  </a:lnTo>
                  <a:lnTo>
                    <a:pt x="19704" y="96783"/>
                  </a:lnTo>
                  <a:lnTo>
                    <a:pt x="19490" y="101211"/>
                  </a:lnTo>
                  <a:lnTo>
                    <a:pt x="19253" y="109894"/>
                  </a:lnTo>
                  <a:lnTo>
                    <a:pt x="19147" y="118457"/>
                  </a:lnTo>
                  <a:lnTo>
                    <a:pt x="18412" y="122010"/>
                  </a:lnTo>
                  <a:lnTo>
                    <a:pt x="17217" y="125084"/>
                  </a:lnTo>
                  <a:lnTo>
                    <a:pt x="15714" y="127839"/>
                  </a:lnTo>
                  <a:lnTo>
                    <a:pt x="10226" y="138459"/>
                  </a:lnTo>
                  <a:lnTo>
                    <a:pt x="8935" y="141695"/>
                  </a:lnTo>
                  <a:lnTo>
                    <a:pt x="8075" y="144558"/>
                  </a:lnTo>
                  <a:lnTo>
                    <a:pt x="7119" y="149620"/>
                  </a:lnTo>
                  <a:lnTo>
                    <a:pt x="6694" y="154222"/>
                  </a:lnTo>
                  <a:lnTo>
                    <a:pt x="5875" y="156437"/>
                  </a:lnTo>
                  <a:lnTo>
                    <a:pt x="4623" y="158619"/>
                  </a:lnTo>
                  <a:lnTo>
                    <a:pt x="3082" y="160779"/>
                  </a:lnTo>
                  <a:lnTo>
                    <a:pt x="2055" y="162925"/>
                  </a:lnTo>
                  <a:lnTo>
                    <a:pt x="913" y="167191"/>
                  </a:lnTo>
                  <a:lnTo>
                    <a:pt x="180" y="171314"/>
                  </a:lnTo>
                  <a:lnTo>
                    <a:pt x="24" y="176806"/>
                  </a:lnTo>
                  <a:lnTo>
                    <a:pt x="5" y="172534"/>
                  </a:lnTo>
                  <a:lnTo>
                    <a:pt x="0" y="15240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SMARTInkAnnotation1244"/>
            <p:cNvSpPr/>
            <p:nvPr/>
          </p:nvSpPr>
          <p:spPr>
            <a:xfrm>
              <a:off x="1337843" y="1518645"/>
              <a:ext cx="146135" cy="137791"/>
            </a:xfrm>
            <a:custGeom>
              <a:avLst/>
              <a:gdLst/>
              <a:ahLst/>
              <a:cxnLst/>
              <a:rect l="0" t="0" r="0" b="0"/>
              <a:pathLst>
                <a:path w="146135" h="137791">
                  <a:moveTo>
                    <a:pt x="6347" y="43455"/>
                  </a:moveTo>
                  <a:lnTo>
                    <a:pt x="12691" y="49795"/>
                  </a:lnTo>
                  <a:lnTo>
                    <a:pt x="12701" y="49805"/>
                  </a:lnTo>
                  <a:lnTo>
                    <a:pt x="12701" y="37105"/>
                  </a:lnTo>
                  <a:lnTo>
                    <a:pt x="12701" y="70979"/>
                  </a:lnTo>
                  <a:lnTo>
                    <a:pt x="11995" y="73799"/>
                  </a:lnTo>
                  <a:lnTo>
                    <a:pt x="10818" y="77090"/>
                  </a:lnTo>
                  <a:lnTo>
                    <a:pt x="9328" y="80695"/>
                  </a:lnTo>
                  <a:lnTo>
                    <a:pt x="8334" y="83804"/>
                  </a:lnTo>
                  <a:lnTo>
                    <a:pt x="7671" y="86582"/>
                  </a:lnTo>
                  <a:lnTo>
                    <a:pt x="7230" y="89140"/>
                  </a:lnTo>
                  <a:lnTo>
                    <a:pt x="6936" y="92256"/>
                  </a:lnTo>
                  <a:lnTo>
                    <a:pt x="6739" y="95744"/>
                  </a:lnTo>
                  <a:lnTo>
                    <a:pt x="6521" y="102678"/>
                  </a:lnTo>
                  <a:lnTo>
                    <a:pt x="6381" y="112878"/>
                  </a:lnTo>
                  <a:lnTo>
                    <a:pt x="6370" y="115137"/>
                  </a:lnTo>
                  <a:lnTo>
                    <a:pt x="5656" y="117349"/>
                  </a:lnTo>
                  <a:lnTo>
                    <a:pt x="4474" y="119529"/>
                  </a:lnTo>
                  <a:lnTo>
                    <a:pt x="2981" y="121687"/>
                  </a:lnTo>
                  <a:lnTo>
                    <a:pt x="1321" y="125968"/>
                  </a:lnTo>
                  <a:lnTo>
                    <a:pt x="71" y="131981"/>
                  </a:lnTo>
                  <a:lnTo>
                    <a:pt x="16" y="135615"/>
                  </a:lnTo>
                  <a:lnTo>
                    <a:pt x="0" y="137790"/>
                  </a:lnTo>
                  <a:lnTo>
                    <a:pt x="703" y="137389"/>
                  </a:lnTo>
                  <a:lnTo>
                    <a:pt x="3368" y="135063"/>
                  </a:lnTo>
                  <a:lnTo>
                    <a:pt x="3655" y="134160"/>
                  </a:lnTo>
                  <a:lnTo>
                    <a:pt x="3140" y="133558"/>
                  </a:lnTo>
                  <a:lnTo>
                    <a:pt x="2091" y="133157"/>
                  </a:lnTo>
                  <a:lnTo>
                    <a:pt x="2098" y="132184"/>
                  </a:lnTo>
                  <a:lnTo>
                    <a:pt x="2808" y="130830"/>
                  </a:lnTo>
                  <a:lnTo>
                    <a:pt x="3987" y="129222"/>
                  </a:lnTo>
                  <a:lnTo>
                    <a:pt x="5298" y="125553"/>
                  </a:lnTo>
                  <a:lnTo>
                    <a:pt x="5648" y="123587"/>
                  </a:lnTo>
                  <a:lnTo>
                    <a:pt x="5881" y="120865"/>
                  </a:lnTo>
                  <a:lnTo>
                    <a:pt x="6036" y="117640"/>
                  </a:lnTo>
                  <a:lnTo>
                    <a:pt x="6255" y="108239"/>
                  </a:lnTo>
                  <a:lnTo>
                    <a:pt x="6286" y="105694"/>
                  </a:lnTo>
                  <a:lnTo>
                    <a:pt x="7012" y="102587"/>
                  </a:lnTo>
                  <a:lnTo>
                    <a:pt x="8202" y="99104"/>
                  </a:lnTo>
                  <a:lnTo>
                    <a:pt x="9702" y="95371"/>
                  </a:lnTo>
                  <a:lnTo>
                    <a:pt x="10701" y="91471"/>
                  </a:lnTo>
                  <a:lnTo>
                    <a:pt x="11368" y="87460"/>
                  </a:lnTo>
                  <a:lnTo>
                    <a:pt x="11812" y="83375"/>
                  </a:lnTo>
                  <a:lnTo>
                    <a:pt x="12814" y="79946"/>
                  </a:lnTo>
                  <a:lnTo>
                    <a:pt x="14188" y="76955"/>
                  </a:lnTo>
                  <a:lnTo>
                    <a:pt x="15811" y="74255"/>
                  </a:lnTo>
                  <a:lnTo>
                    <a:pt x="16892" y="71044"/>
                  </a:lnTo>
                  <a:lnTo>
                    <a:pt x="17613" y="67492"/>
                  </a:lnTo>
                  <a:lnTo>
                    <a:pt x="18094" y="63713"/>
                  </a:lnTo>
                  <a:lnTo>
                    <a:pt x="19120" y="59782"/>
                  </a:lnTo>
                  <a:lnTo>
                    <a:pt x="20510" y="55751"/>
                  </a:lnTo>
                  <a:lnTo>
                    <a:pt x="22143" y="51652"/>
                  </a:lnTo>
                  <a:lnTo>
                    <a:pt x="23937" y="48214"/>
                  </a:lnTo>
                  <a:lnTo>
                    <a:pt x="25840" y="45217"/>
                  </a:lnTo>
                  <a:lnTo>
                    <a:pt x="27814" y="42513"/>
                  </a:lnTo>
                  <a:lnTo>
                    <a:pt x="29836" y="39299"/>
                  </a:lnTo>
                  <a:lnTo>
                    <a:pt x="31891" y="35746"/>
                  </a:lnTo>
                  <a:lnTo>
                    <a:pt x="33966" y="31965"/>
                  </a:lnTo>
                  <a:lnTo>
                    <a:pt x="35350" y="28740"/>
                  </a:lnTo>
                  <a:lnTo>
                    <a:pt x="36272" y="25884"/>
                  </a:lnTo>
                  <a:lnTo>
                    <a:pt x="36887" y="23274"/>
                  </a:lnTo>
                  <a:lnTo>
                    <a:pt x="38003" y="20829"/>
                  </a:lnTo>
                  <a:lnTo>
                    <a:pt x="39453" y="18493"/>
                  </a:lnTo>
                  <a:lnTo>
                    <a:pt x="41125" y="16230"/>
                  </a:lnTo>
                  <a:lnTo>
                    <a:pt x="42240" y="14016"/>
                  </a:lnTo>
                  <a:lnTo>
                    <a:pt x="42984" y="11835"/>
                  </a:lnTo>
                  <a:lnTo>
                    <a:pt x="43479" y="9675"/>
                  </a:lnTo>
                  <a:lnTo>
                    <a:pt x="44516" y="8235"/>
                  </a:lnTo>
                  <a:lnTo>
                    <a:pt x="45912" y="7275"/>
                  </a:lnTo>
                  <a:lnTo>
                    <a:pt x="47550" y="6635"/>
                  </a:lnTo>
                  <a:lnTo>
                    <a:pt x="48641" y="5503"/>
                  </a:lnTo>
                  <a:lnTo>
                    <a:pt x="49369" y="4042"/>
                  </a:lnTo>
                  <a:lnTo>
                    <a:pt x="50537" y="0"/>
                  </a:lnTo>
                  <a:lnTo>
                    <a:pt x="50633" y="374"/>
                  </a:lnTo>
                  <a:lnTo>
                    <a:pt x="50799" y="4560"/>
                  </a:lnTo>
                  <a:lnTo>
                    <a:pt x="50824" y="29720"/>
                  </a:lnTo>
                  <a:lnTo>
                    <a:pt x="50118" y="33593"/>
                  </a:lnTo>
                  <a:lnTo>
                    <a:pt x="48942" y="37586"/>
                  </a:lnTo>
                  <a:lnTo>
                    <a:pt x="47451" y="41659"/>
                  </a:lnTo>
                  <a:lnTo>
                    <a:pt x="46458" y="45785"/>
                  </a:lnTo>
                  <a:lnTo>
                    <a:pt x="45795" y="49947"/>
                  </a:lnTo>
                  <a:lnTo>
                    <a:pt x="45354" y="54133"/>
                  </a:lnTo>
                  <a:lnTo>
                    <a:pt x="45765" y="59041"/>
                  </a:lnTo>
                  <a:lnTo>
                    <a:pt x="46746" y="64429"/>
                  </a:lnTo>
                  <a:lnTo>
                    <a:pt x="48105" y="70137"/>
                  </a:lnTo>
                  <a:lnTo>
                    <a:pt x="49012" y="75354"/>
                  </a:lnTo>
                  <a:lnTo>
                    <a:pt x="49616" y="80243"/>
                  </a:lnTo>
                  <a:lnTo>
                    <a:pt x="50019" y="84914"/>
                  </a:lnTo>
                  <a:lnTo>
                    <a:pt x="50287" y="89439"/>
                  </a:lnTo>
                  <a:lnTo>
                    <a:pt x="50586" y="98229"/>
                  </a:lnTo>
                  <a:lnTo>
                    <a:pt x="51371" y="101843"/>
                  </a:lnTo>
                  <a:lnTo>
                    <a:pt x="52601" y="104958"/>
                  </a:lnTo>
                  <a:lnTo>
                    <a:pt x="54127" y="107741"/>
                  </a:lnTo>
                  <a:lnTo>
                    <a:pt x="55144" y="111006"/>
                  </a:lnTo>
                  <a:lnTo>
                    <a:pt x="55822" y="114595"/>
                  </a:lnTo>
                  <a:lnTo>
                    <a:pt x="56274" y="118398"/>
                  </a:lnTo>
                  <a:lnTo>
                    <a:pt x="57282" y="121639"/>
                  </a:lnTo>
                  <a:lnTo>
                    <a:pt x="58659" y="124506"/>
                  </a:lnTo>
                  <a:lnTo>
                    <a:pt x="60283" y="127122"/>
                  </a:lnTo>
                  <a:lnTo>
                    <a:pt x="62072" y="128866"/>
                  </a:lnTo>
                  <a:lnTo>
                    <a:pt x="63971" y="130029"/>
                  </a:lnTo>
                  <a:lnTo>
                    <a:pt x="65943" y="130805"/>
                  </a:lnTo>
                  <a:lnTo>
                    <a:pt x="68669" y="132027"/>
                  </a:lnTo>
                  <a:lnTo>
                    <a:pt x="75464" y="135267"/>
                  </a:lnTo>
                  <a:lnTo>
                    <a:pt x="78547" y="136413"/>
                  </a:lnTo>
                  <a:lnTo>
                    <a:pt x="81308" y="137177"/>
                  </a:lnTo>
                  <a:lnTo>
                    <a:pt x="83855" y="137686"/>
                  </a:lnTo>
                  <a:lnTo>
                    <a:pt x="86259" y="137320"/>
                  </a:lnTo>
                  <a:lnTo>
                    <a:pt x="88567" y="136371"/>
                  </a:lnTo>
                  <a:lnTo>
                    <a:pt x="90812" y="135032"/>
                  </a:lnTo>
                  <a:lnTo>
                    <a:pt x="95189" y="133545"/>
                  </a:lnTo>
                  <a:lnTo>
                    <a:pt x="97345" y="133148"/>
                  </a:lnTo>
                  <a:lnTo>
                    <a:pt x="101623" y="130826"/>
                  </a:lnTo>
                  <a:lnTo>
                    <a:pt x="105877" y="127442"/>
                  </a:lnTo>
                  <a:lnTo>
                    <a:pt x="110121" y="123586"/>
                  </a:lnTo>
                  <a:lnTo>
                    <a:pt x="116480" y="117449"/>
                  </a:lnTo>
                  <a:lnTo>
                    <a:pt x="129190" y="104830"/>
                  </a:lnTo>
                  <a:lnTo>
                    <a:pt x="130602" y="102011"/>
                  </a:lnTo>
                  <a:lnTo>
                    <a:pt x="131543" y="98720"/>
                  </a:lnTo>
                  <a:lnTo>
                    <a:pt x="132171" y="95115"/>
                  </a:lnTo>
                  <a:lnTo>
                    <a:pt x="133295" y="92006"/>
                  </a:lnTo>
                  <a:lnTo>
                    <a:pt x="134751" y="89228"/>
                  </a:lnTo>
                  <a:lnTo>
                    <a:pt x="136427" y="86670"/>
                  </a:lnTo>
                  <a:lnTo>
                    <a:pt x="137545" y="84260"/>
                  </a:lnTo>
                  <a:lnTo>
                    <a:pt x="138290" y="81947"/>
                  </a:lnTo>
                  <a:lnTo>
                    <a:pt x="138786" y="79700"/>
                  </a:lnTo>
                  <a:lnTo>
                    <a:pt x="139824" y="77496"/>
                  </a:lnTo>
                  <a:lnTo>
                    <a:pt x="141221" y="75321"/>
                  </a:lnTo>
                  <a:lnTo>
                    <a:pt x="142858" y="73166"/>
                  </a:lnTo>
                  <a:lnTo>
                    <a:pt x="144678" y="68889"/>
                  </a:lnTo>
                  <a:lnTo>
                    <a:pt x="145487" y="64637"/>
                  </a:lnTo>
                  <a:lnTo>
                    <a:pt x="145846" y="60395"/>
                  </a:lnTo>
                  <a:lnTo>
                    <a:pt x="146006" y="56158"/>
                  </a:lnTo>
                  <a:lnTo>
                    <a:pt x="146109" y="47689"/>
                  </a:lnTo>
                  <a:lnTo>
                    <a:pt x="145411" y="44867"/>
                  </a:lnTo>
                  <a:lnTo>
                    <a:pt x="144240" y="41574"/>
                  </a:lnTo>
                  <a:lnTo>
                    <a:pt x="142753" y="37968"/>
                  </a:lnTo>
                  <a:lnTo>
                    <a:pt x="141762" y="34858"/>
                  </a:lnTo>
                  <a:lnTo>
                    <a:pt x="141101" y="32079"/>
                  </a:lnTo>
                  <a:lnTo>
                    <a:pt x="140661" y="29521"/>
                  </a:lnTo>
                  <a:lnTo>
                    <a:pt x="141073" y="27110"/>
                  </a:lnTo>
                  <a:lnTo>
                    <a:pt x="142054" y="24797"/>
                  </a:lnTo>
                  <a:lnTo>
                    <a:pt x="143414" y="22550"/>
                  </a:lnTo>
                  <a:lnTo>
                    <a:pt x="144321" y="20346"/>
                  </a:lnTo>
                  <a:lnTo>
                    <a:pt x="144925" y="18171"/>
                  </a:lnTo>
                  <a:lnTo>
                    <a:pt x="145597" y="13873"/>
                  </a:lnTo>
                  <a:lnTo>
                    <a:pt x="145895" y="9611"/>
                  </a:lnTo>
                  <a:lnTo>
                    <a:pt x="146134" y="5355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SMARTInkAnnotation1245"/>
            <p:cNvSpPr/>
            <p:nvPr/>
          </p:nvSpPr>
          <p:spPr>
            <a:xfrm>
              <a:off x="1560224" y="1537582"/>
              <a:ext cx="6355" cy="94020"/>
            </a:xfrm>
            <a:custGeom>
              <a:avLst/>
              <a:gdLst/>
              <a:ahLst/>
              <a:cxnLst/>
              <a:rect l="0" t="0" r="0" b="0"/>
              <a:pathLst>
                <a:path w="6355" h="94020">
                  <a:moveTo>
                    <a:pt x="6354" y="5468"/>
                  </a:moveTo>
                  <a:lnTo>
                    <a:pt x="2981" y="5468"/>
                  </a:lnTo>
                  <a:lnTo>
                    <a:pt x="1988" y="4762"/>
                  </a:lnTo>
                  <a:lnTo>
                    <a:pt x="1325" y="3586"/>
                  </a:lnTo>
                  <a:lnTo>
                    <a:pt x="262" y="0"/>
                  </a:lnTo>
                  <a:lnTo>
                    <a:pt x="175" y="412"/>
                  </a:lnTo>
                  <a:lnTo>
                    <a:pt x="78" y="2750"/>
                  </a:lnTo>
                  <a:lnTo>
                    <a:pt x="10" y="12018"/>
                  </a:lnTo>
                  <a:lnTo>
                    <a:pt x="0" y="94019"/>
                  </a:lnTo>
                  <a:lnTo>
                    <a:pt x="0" y="88018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SMARTInkAnnotation1246"/>
            <p:cNvSpPr/>
            <p:nvPr/>
          </p:nvSpPr>
          <p:spPr>
            <a:xfrm>
              <a:off x="1566578" y="1485900"/>
              <a:ext cx="95311" cy="25399"/>
            </a:xfrm>
            <a:custGeom>
              <a:avLst/>
              <a:gdLst/>
              <a:ahLst/>
              <a:cxnLst/>
              <a:rect l="0" t="0" r="0" b="0"/>
              <a:pathLst>
                <a:path w="95311" h="25399">
                  <a:moveTo>
                    <a:pt x="0" y="19050"/>
                  </a:moveTo>
                  <a:lnTo>
                    <a:pt x="0" y="25138"/>
                  </a:lnTo>
                  <a:lnTo>
                    <a:pt x="1883" y="25284"/>
                  </a:lnTo>
                  <a:lnTo>
                    <a:pt x="5073" y="25348"/>
                  </a:lnTo>
                  <a:lnTo>
                    <a:pt x="15742" y="25398"/>
                  </a:lnTo>
                  <a:lnTo>
                    <a:pt x="18261" y="24693"/>
                  </a:lnTo>
                  <a:lnTo>
                    <a:pt x="21352" y="23517"/>
                  </a:lnTo>
                  <a:lnTo>
                    <a:pt x="24824" y="22028"/>
                  </a:lnTo>
                  <a:lnTo>
                    <a:pt x="27846" y="21036"/>
                  </a:lnTo>
                  <a:lnTo>
                    <a:pt x="30566" y="20374"/>
                  </a:lnTo>
                  <a:lnTo>
                    <a:pt x="33085" y="19932"/>
                  </a:lnTo>
                  <a:lnTo>
                    <a:pt x="36177" y="18933"/>
                  </a:lnTo>
                  <a:lnTo>
                    <a:pt x="39650" y="17561"/>
                  </a:lnTo>
                  <a:lnTo>
                    <a:pt x="43377" y="15940"/>
                  </a:lnTo>
                  <a:lnTo>
                    <a:pt x="46568" y="14860"/>
                  </a:lnTo>
                  <a:lnTo>
                    <a:pt x="49401" y="14140"/>
                  </a:lnTo>
                  <a:lnTo>
                    <a:pt x="51996" y="13660"/>
                  </a:lnTo>
                  <a:lnTo>
                    <a:pt x="54432" y="13340"/>
                  </a:lnTo>
                  <a:lnTo>
                    <a:pt x="56762" y="13127"/>
                  </a:lnTo>
                  <a:lnTo>
                    <a:pt x="59021" y="12984"/>
                  </a:lnTo>
                  <a:lnTo>
                    <a:pt x="61939" y="12184"/>
                  </a:lnTo>
                  <a:lnTo>
                    <a:pt x="65297" y="10945"/>
                  </a:lnTo>
                  <a:lnTo>
                    <a:pt x="68947" y="9413"/>
                  </a:lnTo>
                  <a:lnTo>
                    <a:pt x="72087" y="8392"/>
                  </a:lnTo>
                  <a:lnTo>
                    <a:pt x="74886" y="7711"/>
                  </a:lnTo>
                  <a:lnTo>
                    <a:pt x="77458" y="7258"/>
                  </a:lnTo>
                  <a:lnTo>
                    <a:pt x="80584" y="6249"/>
                  </a:lnTo>
                  <a:lnTo>
                    <a:pt x="84081" y="4872"/>
                  </a:lnTo>
                  <a:lnTo>
                    <a:pt x="95310" y="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SMARTInkAnnotation1247"/>
            <p:cNvSpPr/>
            <p:nvPr/>
          </p:nvSpPr>
          <p:spPr>
            <a:xfrm>
              <a:off x="1598610" y="1543050"/>
              <a:ext cx="37863" cy="18894"/>
            </a:xfrm>
            <a:custGeom>
              <a:avLst/>
              <a:gdLst/>
              <a:ahLst/>
              <a:cxnLst/>
              <a:rect l="0" t="0" r="0" b="0"/>
              <a:pathLst>
                <a:path w="37863" h="18894">
                  <a:moveTo>
                    <a:pt x="6092" y="0"/>
                  </a:moveTo>
                  <a:lnTo>
                    <a:pt x="2719" y="0"/>
                  </a:lnTo>
                  <a:lnTo>
                    <a:pt x="1726" y="706"/>
                  </a:lnTo>
                  <a:lnTo>
                    <a:pt x="1063" y="1881"/>
                  </a:lnTo>
                  <a:lnTo>
                    <a:pt x="0" y="5467"/>
                  </a:lnTo>
                  <a:lnTo>
                    <a:pt x="619" y="5762"/>
                  </a:lnTo>
                  <a:lnTo>
                    <a:pt x="1737" y="5958"/>
                  </a:lnTo>
                  <a:lnTo>
                    <a:pt x="3189" y="6088"/>
                  </a:lnTo>
                  <a:lnTo>
                    <a:pt x="4862" y="7587"/>
                  </a:lnTo>
                  <a:lnTo>
                    <a:pt x="6684" y="9997"/>
                  </a:lnTo>
                  <a:lnTo>
                    <a:pt x="8605" y="13015"/>
                  </a:lnTo>
                  <a:lnTo>
                    <a:pt x="10591" y="15026"/>
                  </a:lnTo>
                  <a:lnTo>
                    <a:pt x="12621" y="16368"/>
                  </a:lnTo>
                  <a:lnTo>
                    <a:pt x="18438" y="18893"/>
                  </a:lnTo>
                  <a:lnTo>
                    <a:pt x="19265" y="18240"/>
                  </a:lnTo>
                  <a:lnTo>
                    <a:pt x="20522" y="17099"/>
                  </a:lnTo>
                  <a:lnTo>
                    <a:pt x="23801" y="13949"/>
                  </a:lnTo>
                  <a:lnTo>
                    <a:pt x="27612" y="10198"/>
                  </a:lnTo>
                  <a:lnTo>
                    <a:pt x="29617" y="8915"/>
                  </a:lnTo>
                  <a:lnTo>
                    <a:pt x="31659" y="8060"/>
                  </a:lnTo>
                  <a:lnTo>
                    <a:pt x="37862" y="635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SMARTInkAnnotation1248"/>
            <p:cNvSpPr/>
            <p:nvPr/>
          </p:nvSpPr>
          <p:spPr>
            <a:xfrm>
              <a:off x="1680982" y="1524000"/>
              <a:ext cx="81569" cy="82518"/>
            </a:xfrm>
            <a:custGeom>
              <a:avLst/>
              <a:gdLst/>
              <a:ahLst/>
              <a:cxnLst/>
              <a:rect l="0" t="0" r="0" b="0"/>
              <a:pathLst>
                <a:path w="81569" h="82518">
                  <a:moveTo>
                    <a:pt x="38091" y="0"/>
                  </a:moveTo>
                  <a:lnTo>
                    <a:pt x="34718" y="6742"/>
                  </a:lnTo>
                  <a:lnTo>
                    <a:pt x="33018" y="9434"/>
                  </a:lnTo>
                  <a:lnTo>
                    <a:pt x="31180" y="11933"/>
                  </a:lnTo>
                  <a:lnTo>
                    <a:pt x="29247" y="14306"/>
                  </a:lnTo>
                  <a:lnTo>
                    <a:pt x="27253" y="17298"/>
                  </a:lnTo>
                  <a:lnTo>
                    <a:pt x="25218" y="20704"/>
                  </a:lnTo>
                  <a:lnTo>
                    <a:pt x="23155" y="24386"/>
                  </a:lnTo>
                  <a:lnTo>
                    <a:pt x="18981" y="32240"/>
                  </a:lnTo>
                  <a:lnTo>
                    <a:pt x="16879" y="36310"/>
                  </a:lnTo>
                  <a:lnTo>
                    <a:pt x="14772" y="39729"/>
                  </a:lnTo>
                  <a:lnTo>
                    <a:pt x="12661" y="42714"/>
                  </a:lnTo>
                  <a:lnTo>
                    <a:pt x="10548" y="45409"/>
                  </a:lnTo>
                  <a:lnTo>
                    <a:pt x="8433" y="47912"/>
                  </a:lnTo>
                  <a:lnTo>
                    <a:pt x="6317" y="50286"/>
                  </a:lnTo>
                  <a:lnTo>
                    <a:pt x="4201" y="52574"/>
                  </a:lnTo>
                  <a:lnTo>
                    <a:pt x="2789" y="54805"/>
                  </a:lnTo>
                  <a:lnTo>
                    <a:pt x="1849" y="56998"/>
                  </a:lnTo>
                  <a:lnTo>
                    <a:pt x="1222" y="59165"/>
                  </a:lnTo>
                  <a:lnTo>
                    <a:pt x="804" y="61316"/>
                  </a:lnTo>
                  <a:lnTo>
                    <a:pt x="525" y="63455"/>
                  </a:lnTo>
                  <a:lnTo>
                    <a:pt x="339" y="65587"/>
                  </a:lnTo>
                  <a:lnTo>
                    <a:pt x="215" y="67713"/>
                  </a:lnTo>
                  <a:lnTo>
                    <a:pt x="78" y="71958"/>
                  </a:lnTo>
                  <a:lnTo>
                    <a:pt x="0" y="78314"/>
                  </a:lnTo>
                  <a:lnTo>
                    <a:pt x="695" y="79726"/>
                  </a:lnTo>
                  <a:lnTo>
                    <a:pt x="1865" y="80668"/>
                  </a:lnTo>
                  <a:lnTo>
                    <a:pt x="3350" y="81295"/>
                  </a:lnTo>
                  <a:lnTo>
                    <a:pt x="5752" y="81713"/>
                  </a:lnTo>
                  <a:lnTo>
                    <a:pt x="8766" y="81992"/>
                  </a:lnTo>
                  <a:lnTo>
                    <a:pt x="15174" y="82302"/>
                  </a:lnTo>
                  <a:lnTo>
                    <a:pt x="20375" y="82440"/>
                  </a:lnTo>
                  <a:lnTo>
                    <a:pt x="27272" y="82517"/>
                  </a:lnTo>
                  <a:lnTo>
                    <a:pt x="30173" y="81823"/>
                  </a:lnTo>
                  <a:lnTo>
                    <a:pt x="33518" y="80654"/>
                  </a:lnTo>
                  <a:lnTo>
                    <a:pt x="37160" y="79169"/>
                  </a:lnTo>
                  <a:lnTo>
                    <a:pt x="40295" y="78180"/>
                  </a:lnTo>
                  <a:lnTo>
                    <a:pt x="43090" y="77520"/>
                  </a:lnTo>
                  <a:lnTo>
                    <a:pt x="45660" y="77080"/>
                  </a:lnTo>
                  <a:lnTo>
                    <a:pt x="48785" y="76081"/>
                  </a:lnTo>
                  <a:lnTo>
                    <a:pt x="52280" y="74710"/>
                  </a:lnTo>
                  <a:lnTo>
                    <a:pt x="56023" y="73090"/>
                  </a:lnTo>
                  <a:lnTo>
                    <a:pt x="59223" y="71304"/>
                  </a:lnTo>
                  <a:lnTo>
                    <a:pt x="62063" y="69408"/>
                  </a:lnTo>
                  <a:lnTo>
                    <a:pt x="64663" y="67439"/>
                  </a:lnTo>
                  <a:lnTo>
                    <a:pt x="67101" y="66126"/>
                  </a:lnTo>
                  <a:lnTo>
                    <a:pt x="69433" y="65251"/>
                  </a:lnTo>
                  <a:lnTo>
                    <a:pt x="71694" y="64667"/>
                  </a:lnTo>
                  <a:lnTo>
                    <a:pt x="73201" y="63572"/>
                  </a:lnTo>
                  <a:lnTo>
                    <a:pt x="74206" y="62137"/>
                  </a:lnTo>
                  <a:lnTo>
                    <a:pt x="74875" y="60475"/>
                  </a:lnTo>
                  <a:lnTo>
                    <a:pt x="76028" y="59367"/>
                  </a:lnTo>
                  <a:lnTo>
                    <a:pt x="77502" y="58628"/>
                  </a:lnTo>
                  <a:lnTo>
                    <a:pt x="79191" y="58135"/>
                  </a:lnTo>
                  <a:lnTo>
                    <a:pt x="80317" y="57101"/>
                  </a:lnTo>
                  <a:lnTo>
                    <a:pt x="81068" y="55706"/>
                  </a:lnTo>
                  <a:lnTo>
                    <a:pt x="81568" y="54071"/>
                  </a:lnTo>
                  <a:lnTo>
                    <a:pt x="81196" y="52981"/>
                  </a:lnTo>
                  <a:lnTo>
                    <a:pt x="80241" y="52254"/>
                  </a:lnTo>
                  <a:lnTo>
                    <a:pt x="78899" y="51769"/>
                  </a:lnTo>
                  <a:lnTo>
                    <a:pt x="78004" y="50741"/>
                  </a:lnTo>
                  <a:lnTo>
                    <a:pt x="77408" y="49349"/>
                  </a:lnTo>
                  <a:lnTo>
                    <a:pt x="77010" y="47716"/>
                  </a:lnTo>
                  <a:lnTo>
                    <a:pt x="76039" y="46627"/>
                  </a:lnTo>
                  <a:lnTo>
                    <a:pt x="74686" y="45902"/>
                  </a:lnTo>
                  <a:lnTo>
                    <a:pt x="73077" y="45418"/>
                  </a:lnTo>
                  <a:lnTo>
                    <a:pt x="71299" y="45095"/>
                  </a:lnTo>
                  <a:lnTo>
                    <a:pt x="69408" y="44880"/>
                  </a:lnTo>
                  <a:lnTo>
                    <a:pt x="67441" y="44737"/>
                  </a:lnTo>
                  <a:lnTo>
                    <a:pt x="65424" y="43936"/>
                  </a:lnTo>
                  <a:lnTo>
                    <a:pt x="63373" y="42696"/>
                  </a:lnTo>
                  <a:lnTo>
                    <a:pt x="61300" y="41164"/>
                  </a:lnTo>
                  <a:lnTo>
                    <a:pt x="59212" y="40143"/>
                  </a:lnTo>
                  <a:lnTo>
                    <a:pt x="57113" y="39462"/>
                  </a:lnTo>
                  <a:lnTo>
                    <a:pt x="55009" y="39008"/>
                  </a:lnTo>
                  <a:lnTo>
                    <a:pt x="52900" y="38000"/>
                  </a:lnTo>
                  <a:lnTo>
                    <a:pt x="50787" y="36622"/>
                  </a:lnTo>
                  <a:lnTo>
                    <a:pt x="48674" y="34998"/>
                  </a:lnTo>
                  <a:lnTo>
                    <a:pt x="46558" y="33915"/>
                  </a:lnTo>
                  <a:lnTo>
                    <a:pt x="44442" y="33193"/>
                  </a:lnTo>
                  <a:lnTo>
                    <a:pt x="42325" y="32712"/>
                  </a:lnTo>
                  <a:lnTo>
                    <a:pt x="40208" y="32392"/>
                  </a:lnTo>
                  <a:lnTo>
                    <a:pt x="38090" y="32178"/>
                  </a:lnTo>
                  <a:lnTo>
                    <a:pt x="32992" y="31834"/>
                  </a:lnTo>
                  <a:lnTo>
                    <a:pt x="30412" y="31788"/>
                  </a:lnTo>
                  <a:lnTo>
                    <a:pt x="25383" y="3175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SMARTInkAnnotation1249"/>
            <p:cNvSpPr/>
            <p:nvPr/>
          </p:nvSpPr>
          <p:spPr>
            <a:xfrm>
              <a:off x="1769905" y="1549401"/>
              <a:ext cx="120726" cy="139677"/>
            </a:xfrm>
            <a:custGeom>
              <a:avLst/>
              <a:gdLst/>
              <a:ahLst/>
              <a:cxnLst/>
              <a:rect l="0" t="0" r="0" b="0"/>
              <a:pathLst>
                <a:path w="120726" h="139677">
                  <a:moveTo>
                    <a:pt x="12708" y="133349"/>
                  </a:moveTo>
                  <a:lnTo>
                    <a:pt x="12708" y="136720"/>
                  </a:lnTo>
                  <a:lnTo>
                    <a:pt x="12002" y="137713"/>
                  </a:lnTo>
                  <a:lnTo>
                    <a:pt x="10825" y="138375"/>
                  </a:lnTo>
                  <a:lnTo>
                    <a:pt x="7237" y="139438"/>
                  </a:lnTo>
                  <a:lnTo>
                    <a:pt x="4864" y="139583"/>
                  </a:lnTo>
                  <a:lnTo>
                    <a:pt x="961" y="139676"/>
                  </a:lnTo>
                  <a:lnTo>
                    <a:pt x="640" y="138978"/>
                  </a:lnTo>
                  <a:lnTo>
                    <a:pt x="189" y="134625"/>
                  </a:lnTo>
                  <a:lnTo>
                    <a:pt x="84" y="130859"/>
                  </a:lnTo>
                  <a:lnTo>
                    <a:pt x="0" y="68017"/>
                  </a:lnTo>
                  <a:lnTo>
                    <a:pt x="706" y="65100"/>
                  </a:lnTo>
                  <a:lnTo>
                    <a:pt x="1882" y="61744"/>
                  </a:lnTo>
                  <a:lnTo>
                    <a:pt x="3373" y="58095"/>
                  </a:lnTo>
                  <a:lnTo>
                    <a:pt x="4367" y="54958"/>
                  </a:lnTo>
                  <a:lnTo>
                    <a:pt x="5029" y="52161"/>
                  </a:lnTo>
                  <a:lnTo>
                    <a:pt x="5471" y="49590"/>
                  </a:lnTo>
                  <a:lnTo>
                    <a:pt x="5765" y="47171"/>
                  </a:lnTo>
                  <a:lnTo>
                    <a:pt x="5961" y="44852"/>
                  </a:lnTo>
                  <a:lnTo>
                    <a:pt x="6092" y="42601"/>
                  </a:lnTo>
                  <a:lnTo>
                    <a:pt x="6885" y="40395"/>
                  </a:lnTo>
                  <a:lnTo>
                    <a:pt x="9649" y="36062"/>
                  </a:lnTo>
                  <a:lnTo>
                    <a:pt x="11348" y="31784"/>
                  </a:lnTo>
                  <a:lnTo>
                    <a:pt x="11802" y="29656"/>
                  </a:lnTo>
                  <a:lnTo>
                    <a:pt x="14188" y="25409"/>
                  </a:lnTo>
                  <a:lnTo>
                    <a:pt x="17602" y="21170"/>
                  </a:lnTo>
                  <a:lnTo>
                    <a:pt x="19501" y="19052"/>
                  </a:lnTo>
                  <a:lnTo>
                    <a:pt x="21472" y="16934"/>
                  </a:lnTo>
                  <a:lnTo>
                    <a:pt x="23493" y="15522"/>
                  </a:lnTo>
                  <a:lnTo>
                    <a:pt x="25546" y="14581"/>
                  </a:lnTo>
                  <a:lnTo>
                    <a:pt x="27620" y="13954"/>
                  </a:lnTo>
                  <a:lnTo>
                    <a:pt x="29710" y="12830"/>
                  </a:lnTo>
                  <a:lnTo>
                    <a:pt x="31808" y="11375"/>
                  </a:lnTo>
                  <a:lnTo>
                    <a:pt x="33914" y="9700"/>
                  </a:lnTo>
                  <a:lnTo>
                    <a:pt x="35317" y="7877"/>
                  </a:lnTo>
                  <a:lnTo>
                    <a:pt x="36253" y="5957"/>
                  </a:lnTo>
                  <a:lnTo>
                    <a:pt x="36876" y="3971"/>
                  </a:lnTo>
                  <a:lnTo>
                    <a:pt x="38704" y="2647"/>
                  </a:lnTo>
                  <a:lnTo>
                    <a:pt x="41334" y="1764"/>
                  </a:lnTo>
                  <a:lnTo>
                    <a:pt x="44500" y="1176"/>
                  </a:lnTo>
                  <a:lnTo>
                    <a:pt x="47317" y="783"/>
                  </a:lnTo>
                  <a:lnTo>
                    <a:pt x="49900" y="522"/>
                  </a:lnTo>
                  <a:lnTo>
                    <a:pt x="52329" y="348"/>
                  </a:lnTo>
                  <a:lnTo>
                    <a:pt x="54654" y="231"/>
                  </a:lnTo>
                  <a:lnTo>
                    <a:pt x="59120" y="102"/>
                  </a:lnTo>
                  <a:lnTo>
                    <a:pt x="71996" y="8"/>
                  </a:lnTo>
                  <a:lnTo>
                    <a:pt x="81345" y="0"/>
                  </a:lnTo>
                  <a:lnTo>
                    <a:pt x="81764" y="705"/>
                  </a:lnTo>
                  <a:lnTo>
                    <a:pt x="82229" y="3370"/>
                  </a:lnTo>
                  <a:lnTo>
                    <a:pt x="84319" y="6907"/>
                  </a:lnTo>
                  <a:lnTo>
                    <a:pt x="88040" y="11555"/>
                  </a:lnTo>
                  <a:lnTo>
                    <a:pt x="88548" y="14072"/>
                  </a:lnTo>
                  <a:lnTo>
                    <a:pt x="88684" y="15731"/>
                  </a:lnTo>
                  <a:lnTo>
                    <a:pt x="88068" y="16837"/>
                  </a:lnTo>
                  <a:lnTo>
                    <a:pt x="86952" y="17574"/>
                  </a:lnTo>
                  <a:lnTo>
                    <a:pt x="85502" y="18066"/>
                  </a:lnTo>
                  <a:lnTo>
                    <a:pt x="84535" y="19099"/>
                  </a:lnTo>
                  <a:lnTo>
                    <a:pt x="83891" y="20493"/>
                  </a:lnTo>
                  <a:lnTo>
                    <a:pt x="83461" y="22129"/>
                  </a:lnTo>
                  <a:lnTo>
                    <a:pt x="81101" y="25827"/>
                  </a:lnTo>
                  <a:lnTo>
                    <a:pt x="77206" y="30579"/>
                  </a:lnTo>
                  <a:lnTo>
                    <a:pt x="74791" y="33111"/>
                  </a:lnTo>
                  <a:lnTo>
                    <a:pt x="63620" y="44369"/>
                  </a:lnTo>
                  <a:lnTo>
                    <a:pt x="66936" y="47796"/>
                  </a:lnTo>
                  <a:lnTo>
                    <a:pt x="69634" y="50535"/>
                  </a:lnTo>
                  <a:lnTo>
                    <a:pt x="73190" y="50721"/>
                  </a:lnTo>
                  <a:lnTo>
                    <a:pt x="74915" y="51452"/>
                  </a:lnTo>
                  <a:lnTo>
                    <a:pt x="76771" y="52646"/>
                  </a:lnTo>
                  <a:lnTo>
                    <a:pt x="81450" y="56260"/>
                  </a:lnTo>
                  <a:lnTo>
                    <a:pt x="83972" y="56754"/>
                  </a:lnTo>
                  <a:lnTo>
                    <a:pt x="87971" y="57071"/>
                  </a:lnTo>
                  <a:lnTo>
                    <a:pt x="90400" y="57114"/>
                  </a:lnTo>
                  <a:lnTo>
                    <a:pt x="110160" y="57148"/>
                  </a:lnTo>
                  <a:lnTo>
                    <a:pt x="112270" y="56443"/>
                  </a:lnTo>
                  <a:lnTo>
                    <a:pt x="114382" y="55267"/>
                  </a:lnTo>
                  <a:lnTo>
                    <a:pt x="120725" y="50799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SMARTInkAnnotation1250"/>
            <p:cNvSpPr/>
            <p:nvPr/>
          </p:nvSpPr>
          <p:spPr>
            <a:xfrm>
              <a:off x="1954170" y="1512557"/>
              <a:ext cx="158850" cy="150875"/>
            </a:xfrm>
            <a:custGeom>
              <a:avLst/>
              <a:gdLst/>
              <a:ahLst/>
              <a:cxnLst/>
              <a:rect l="0" t="0" r="0" b="0"/>
              <a:pathLst>
                <a:path w="158850" h="150875">
                  <a:moveTo>
                    <a:pt x="19062" y="138443"/>
                  </a:moveTo>
                  <a:lnTo>
                    <a:pt x="9412" y="148086"/>
                  </a:lnTo>
                  <a:lnTo>
                    <a:pt x="7687" y="149105"/>
                  </a:lnTo>
                  <a:lnTo>
                    <a:pt x="3887" y="150237"/>
                  </a:lnTo>
                  <a:lnTo>
                    <a:pt x="1152" y="150874"/>
                  </a:lnTo>
                  <a:lnTo>
                    <a:pt x="767" y="150259"/>
                  </a:lnTo>
                  <a:lnTo>
                    <a:pt x="341" y="147692"/>
                  </a:lnTo>
                  <a:lnTo>
                    <a:pt x="151" y="144200"/>
                  </a:lnTo>
                  <a:lnTo>
                    <a:pt x="30" y="139580"/>
                  </a:lnTo>
                  <a:lnTo>
                    <a:pt x="0" y="120175"/>
                  </a:lnTo>
                  <a:lnTo>
                    <a:pt x="706" y="117092"/>
                  </a:lnTo>
                  <a:lnTo>
                    <a:pt x="1883" y="114331"/>
                  </a:lnTo>
                  <a:lnTo>
                    <a:pt x="3373" y="111785"/>
                  </a:lnTo>
                  <a:lnTo>
                    <a:pt x="4366" y="108677"/>
                  </a:lnTo>
                  <a:lnTo>
                    <a:pt x="5029" y="105193"/>
                  </a:lnTo>
                  <a:lnTo>
                    <a:pt x="5471" y="101460"/>
                  </a:lnTo>
                  <a:lnTo>
                    <a:pt x="5765" y="98265"/>
                  </a:lnTo>
                  <a:lnTo>
                    <a:pt x="5961" y="95430"/>
                  </a:lnTo>
                  <a:lnTo>
                    <a:pt x="6092" y="92834"/>
                  </a:lnTo>
                  <a:lnTo>
                    <a:pt x="6237" y="86187"/>
                  </a:lnTo>
                  <a:lnTo>
                    <a:pt x="6352" y="54744"/>
                  </a:lnTo>
                  <a:lnTo>
                    <a:pt x="7058" y="52305"/>
                  </a:lnTo>
                  <a:lnTo>
                    <a:pt x="9726" y="47713"/>
                  </a:lnTo>
                  <a:lnTo>
                    <a:pt x="11383" y="43320"/>
                  </a:lnTo>
                  <a:lnTo>
                    <a:pt x="12119" y="39016"/>
                  </a:lnTo>
                  <a:lnTo>
                    <a:pt x="12446" y="34751"/>
                  </a:lnTo>
                  <a:lnTo>
                    <a:pt x="12656" y="30629"/>
                  </a:lnTo>
                  <a:lnTo>
                    <a:pt x="12700" y="25136"/>
                  </a:lnTo>
                  <a:lnTo>
                    <a:pt x="13409" y="24805"/>
                  </a:lnTo>
                  <a:lnTo>
                    <a:pt x="16079" y="24437"/>
                  </a:lnTo>
                  <a:lnTo>
                    <a:pt x="17073" y="25045"/>
                  </a:lnTo>
                  <a:lnTo>
                    <a:pt x="17736" y="26155"/>
                  </a:lnTo>
                  <a:lnTo>
                    <a:pt x="18178" y="27601"/>
                  </a:lnTo>
                  <a:lnTo>
                    <a:pt x="19178" y="28565"/>
                  </a:lnTo>
                  <a:lnTo>
                    <a:pt x="20552" y="29208"/>
                  </a:lnTo>
                  <a:lnTo>
                    <a:pt x="22173" y="29636"/>
                  </a:lnTo>
                  <a:lnTo>
                    <a:pt x="25857" y="31994"/>
                  </a:lnTo>
                  <a:lnTo>
                    <a:pt x="27828" y="33610"/>
                  </a:lnTo>
                  <a:lnTo>
                    <a:pt x="29142" y="35393"/>
                  </a:lnTo>
                  <a:lnTo>
                    <a:pt x="30601" y="39256"/>
                  </a:lnTo>
                  <a:lnTo>
                    <a:pt x="31697" y="41979"/>
                  </a:lnTo>
                  <a:lnTo>
                    <a:pt x="33133" y="45206"/>
                  </a:lnTo>
                  <a:lnTo>
                    <a:pt x="34797" y="48768"/>
                  </a:lnTo>
                  <a:lnTo>
                    <a:pt x="36612" y="51849"/>
                  </a:lnTo>
                  <a:lnTo>
                    <a:pt x="38528" y="54608"/>
                  </a:lnTo>
                  <a:lnTo>
                    <a:pt x="40511" y="57153"/>
                  </a:lnTo>
                  <a:lnTo>
                    <a:pt x="42714" y="61862"/>
                  </a:lnTo>
                  <a:lnTo>
                    <a:pt x="43694" y="66307"/>
                  </a:lnTo>
                  <a:lnTo>
                    <a:pt x="44129" y="70634"/>
                  </a:lnTo>
                  <a:lnTo>
                    <a:pt x="44951" y="72776"/>
                  </a:lnTo>
                  <a:lnTo>
                    <a:pt x="47747" y="77037"/>
                  </a:lnTo>
                  <a:lnTo>
                    <a:pt x="49461" y="81283"/>
                  </a:lnTo>
                  <a:lnTo>
                    <a:pt x="49918" y="83403"/>
                  </a:lnTo>
                  <a:lnTo>
                    <a:pt x="50928" y="84816"/>
                  </a:lnTo>
                  <a:lnTo>
                    <a:pt x="52308" y="85758"/>
                  </a:lnTo>
                  <a:lnTo>
                    <a:pt x="56222" y="87271"/>
                  </a:lnTo>
                  <a:lnTo>
                    <a:pt x="60273" y="87533"/>
                  </a:lnTo>
                  <a:lnTo>
                    <a:pt x="62572" y="87610"/>
                  </a:lnTo>
                  <a:lnTo>
                    <a:pt x="66626" y="84262"/>
                  </a:lnTo>
                  <a:lnTo>
                    <a:pt x="70324" y="80731"/>
                  </a:lnTo>
                  <a:lnTo>
                    <a:pt x="72298" y="78802"/>
                  </a:lnTo>
                  <a:lnTo>
                    <a:pt x="73615" y="76810"/>
                  </a:lnTo>
                  <a:lnTo>
                    <a:pt x="75077" y="72715"/>
                  </a:lnTo>
                  <a:lnTo>
                    <a:pt x="77610" y="68544"/>
                  </a:lnTo>
                  <a:lnTo>
                    <a:pt x="81089" y="64338"/>
                  </a:lnTo>
                  <a:lnTo>
                    <a:pt x="84988" y="60116"/>
                  </a:lnTo>
                  <a:lnTo>
                    <a:pt x="86310" y="57297"/>
                  </a:lnTo>
                  <a:lnTo>
                    <a:pt x="87192" y="54007"/>
                  </a:lnTo>
                  <a:lnTo>
                    <a:pt x="87780" y="50402"/>
                  </a:lnTo>
                  <a:lnTo>
                    <a:pt x="88878" y="46588"/>
                  </a:lnTo>
                  <a:lnTo>
                    <a:pt x="90315" y="42634"/>
                  </a:lnTo>
                  <a:lnTo>
                    <a:pt x="91980" y="38587"/>
                  </a:lnTo>
                  <a:lnTo>
                    <a:pt x="93090" y="35183"/>
                  </a:lnTo>
                  <a:lnTo>
                    <a:pt x="93829" y="32209"/>
                  </a:lnTo>
                  <a:lnTo>
                    <a:pt x="94323" y="29520"/>
                  </a:lnTo>
                  <a:lnTo>
                    <a:pt x="95357" y="27022"/>
                  </a:lnTo>
                  <a:lnTo>
                    <a:pt x="98390" y="22365"/>
                  </a:lnTo>
                  <a:lnTo>
                    <a:pt x="100208" y="17943"/>
                  </a:lnTo>
                  <a:lnTo>
                    <a:pt x="100693" y="15777"/>
                  </a:lnTo>
                  <a:lnTo>
                    <a:pt x="103115" y="11488"/>
                  </a:lnTo>
                  <a:lnTo>
                    <a:pt x="106544" y="7229"/>
                  </a:lnTo>
                  <a:lnTo>
                    <a:pt x="110422" y="2985"/>
                  </a:lnTo>
                  <a:lnTo>
                    <a:pt x="113201" y="0"/>
                  </a:lnTo>
                  <a:lnTo>
                    <a:pt x="114297" y="286"/>
                  </a:lnTo>
                  <a:lnTo>
                    <a:pt x="119246" y="3934"/>
                  </a:lnTo>
                  <a:lnTo>
                    <a:pt x="123806" y="8235"/>
                  </a:lnTo>
                  <a:lnTo>
                    <a:pt x="124897" y="10010"/>
                  </a:lnTo>
                  <a:lnTo>
                    <a:pt x="126109" y="13863"/>
                  </a:lnTo>
                  <a:lnTo>
                    <a:pt x="126432" y="16584"/>
                  </a:lnTo>
                  <a:lnTo>
                    <a:pt x="126648" y="19809"/>
                  </a:lnTo>
                  <a:lnTo>
                    <a:pt x="126791" y="23371"/>
                  </a:lnTo>
                  <a:lnTo>
                    <a:pt x="127594" y="26450"/>
                  </a:lnTo>
                  <a:lnTo>
                    <a:pt x="128833" y="29209"/>
                  </a:lnTo>
                  <a:lnTo>
                    <a:pt x="130367" y="31754"/>
                  </a:lnTo>
                  <a:lnTo>
                    <a:pt x="131389" y="34861"/>
                  </a:lnTo>
                  <a:lnTo>
                    <a:pt x="132070" y="38344"/>
                  </a:lnTo>
                  <a:lnTo>
                    <a:pt x="132524" y="42077"/>
                  </a:lnTo>
                  <a:lnTo>
                    <a:pt x="132827" y="45271"/>
                  </a:lnTo>
                  <a:lnTo>
                    <a:pt x="133029" y="48106"/>
                  </a:lnTo>
                  <a:lnTo>
                    <a:pt x="133164" y="50702"/>
                  </a:lnTo>
                  <a:lnTo>
                    <a:pt x="133959" y="53138"/>
                  </a:lnTo>
                  <a:lnTo>
                    <a:pt x="136726" y="57726"/>
                  </a:lnTo>
                  <a:lnTo>
                    <a:pt x="137746" y="60643"/>
                  </a:lnTo>
                  <a:lnTo>
                    <a:pt x="138426" y="63998"/>
                  </a:lnTo>
                  <a:lnTo>
                    <a:pt x="138880" y="67647"/>
                  </a:lnTo>
                  <a:lnTo>
                    <a:pt x="139182" y="70784"/>
                  </a:lnTo>
                  <a:lnTo>
                    <a:pt x="139384" y="73581"/>
                  </a:lnTo>
                  <a:lnTo>
                    <a:pt x="139518" y="76152"/>
                  </a:lnTo>
                  <a:lnTo>
                    <a:pt x="139668" y="80889"/>
                  </a:lnTo>
                  <a:lnTo>
                    <a:pt x="139763" y="86309"/>
                  </a:lnTo>
                  <a:lnTo>
                    <a:pt x="141659" y="88932"/>
                  </a:lnTo>
                  <a:lnTo>
                    <a:pt x="143153" y="90619"/>
                  </a:lnTo>
                  <a:lnTo>
                    <a:pt x="144149" y="92449"/>
                  </a:lnTo>
                  <a:lnTo>
                    <a:pt x="145255" y="96364"/>
                  </a:lnTo>
                  <a:lnTo>
                    <a:pt x="146257" y="97690"/>
                  </a:lnTo>
                  <a:lnTo>
                    <a:pt x="147630" y="98575"/>
                  </a:lnTo>
                  <a:lnTo>
                    <a:pt x="149251" y="99164"/>
                  </a:lnTo>
                  <a:lnTo>
                    <a:pt x="150333" y="100262"/>
                  </a:lnTo>
                  <a:lnTo>
                    <a:pt x="151053" y="101700"/>
                  </a:lnTo>
                  <a:lnTo>
                    <a:pt x="152210" y="105707"/>
                  </a:lnTo>
                  <a:lnTo>
                    <a:pt x="153011" y="106035"/>
                  </a:lnTo>
                  <a:lnTo>
                    <a:pt x="154251" y="106255"/>
                  </a:lnTo>
                  <a:lnTo>
                    <a:pt x="158849" y="106693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SMARTInkAnnotation1251"/>
            <p:cNvSpPr/>
            <p:nvPr/>
          </p:nvSpPr>
          <p:spPr>
            <a:xfrm>
              <a:off x="2126710" y="1524033"/>
              <a:ext cx="118853" cy="158447"/>
            </a:xfrm>
            <a:custGeom>
              <a:avLst/>
              <a:gdLst/>
              <a:ahLst/>
              <a:cxnLst/>
              <a:rect l="0" t="0" r="0" b="0"/>
              <a:pathLst>
                <a:path w="118853" h="158447">
                  <a:moveTo>
                    <a:pt x="18078" y="139667"/>
                  </a:moveTo>
                  <a:lnTo>
                    <a:pt x="6515" y="139667"/>
                  </a:lnTo>
                  <a:lnTo>
                    <a:pt x="3997" y="137786"/>
                  </a:lnTo>
                  <a:lnTo>
                    <a:pt x="0" y="134200"/>
                  </a:lnTo>
                  <a:lnTo>
                    <a:pt x="379" y="133200"/>
                  </a:lnTo>
                  <a:lnTo>
                    <a:pt x="2681" y="130207"/>
                  </a:lnTo>
                  <a:lnTo>
                    <a:pt x="3577" y="127716"/>
                  </a:lnTo>
                  <a:lnTo>
                    <a:pt x="4175" y="124644"/>
                  </a:lnTo>
                  <a:lnTo>
                    <a:pt x="4574" y="121185"/>
                  </a:lnTo>
                  <a:lnTo>
                    <a:pt x="5546" y="118174"/>
                  </a:lnTo>
                  <a:lnTo>
                    <a:pt x="6899" y="115460"/>
                  </a:lnTo>
                  <a:lnTo>
                    <a:pt x="8508" y="112946"/>
                  </a:lnTo>
                  <a:lnTo>
                    <a:pt x="9580" y="109858"/>
                  </a:lnTo>
                  <a:lnTo>
                    <a:pt x="10295" y="106389"/>
                  </a:lnTo>
                  <a:lnTo>
                    <a:pt x="10771" y="102665"/>
                  </a:lnTo>
                  <a:lnTo>
                    <a:pt x="11795" y="99477"/>
                  </a:lnTo>
                  <a:lnTo>
                    <a:pt x="13183" y="96646"/>
                  </a:lnTo>
                  <a:lnTo>
                    <a:pt x="14815" y="94053"/>
                  </a:lnTo>
                  <a:lnTo>
                    <a:pt x="16609" y="90913"/>
                  </a:lnTo>
                  <a:lnTo>
                    <a:pt x="20484" y="83662"/>
                  </a:lnTo>
                  <a:lnTo>
                    <a:pt x="32930" y="59148"/>
                  </a:lnTo>
                  <a:lnTo>
                    <a:pt x="35039" y="55649"/>
                  </a:lnTo>
                  <a:lnTo>
                    <a:pt x="37151" y="52611"/>
                  </a:lnTo>
                  <a:lnTo>
                    <a:pt x="39266" y="49879"/>
                  </a:lnTo>
                  <a:lnTo>
                    <a:pt x="41381" y="46647"/>
                  </a:lnTo>
                  <a:lnTo>
                    <a:pt x="43498" y="43082"/>
                  </a:lnTo>
                  <a:lnTo>
                    <a:pt x="45614" y="39293"/>
                  </a:lnTo>
                  <a:lnTo>
                    <a:pt x="47732" y="36062"/>
                  </a:lnTo>
                  <a:lnTo>
                    <a:pt x="49850" y="33203"/>
                  </a:lnTo>
                  <a:lnTo>
                    <a:pt x="51967" y="30591"/>
                  </a:lnTo>
                  <a:lnTo>
                    <a:pt x="54085" y="28144"/>
                  </a:lnTo>
                  <a:lnTo>
                    <a:pt x="56203" y="25807"/>
                  </a:lnTo>
                  <a:lnTo>
                    <a:pt x="58320" y="23544"/>
                  </a:lnTo>
                  <a:lnTo>
                    <a:pt x="59732" y="21329"/>
                  </a:lnTo>
                  <a:lnTo>
                    <a:pt x="61301" y="16987"/>
                  </a:lnTo>
                  <a:lnTo>
                    <a:pt x="63881" y="12705"/>
                  </a:lnTo>
                  <a:lnTo>
                    <a:pt x="67381" y="8451"/>
                  </a:lnTo>
                  <a:lnTo>
                    <a:pt x="69302" y="6328"/>
                  </a:lnTo>
                  <a:lnTo>
                    <a:pt x="75160" y="77"/>
                  </a:lnTo>
                  <a:lnTo>
                    <a:pt x="78607" y="0"/>
                  </a:lnTo>
                  <a:lnTo>
                    <a:pt x="79610" y="694"/>
                  </a:lnTo>
                  <a:lnTo>
                    <a:pt x="80279" y="1863"/>
                  </a:lnTo>
                  <a:lnTo>
                    <a:pt x="80726" y="3348"/>
                  </a:lnTo>
                  <a:lnTo>
                    <a:pt x="83104" y="6879"/>
                  </a:lnTo>
                  <a:lnTo>
                    <a:pt x="84727" y="8808"/>
                  </a:lnTo>
                  <a:lnTo>
                    <a:pt x="85808" y="11506"/>
                  </a:lnTo>
                  <a:lnTo>
                    <a:pt x="86530" y="14715"/>
                  </a:lnTo>
                  <a:lnTo>
                    <a:pt x="87010" y="18265"/>
                  </a:lnTo>
                  <a:lnTo>
                    <a:pt x="87331" y="22044"/>
                  </a:lnTo>
                  <a:lnTo>
                    <a:pt x="87545" y="25974"/>
                  </a:lnTo>
                  <a:lnTo>
                    <a:pt x="87687" y="30005"/>
                  </a:lnTo>
                  <a:lnTo>
                    <a:pt x="88488" y="33398"/>
                  </a:lnTo>
                  <a:lnTo>
                    <a:pt x="89728" y="36365"/>
                  </a:lnTo>
                  <a:lnTo>
                    <a:pt x="91260" y="39049"/>
                  </a:lnTo>
                  <a:lnTo>
                    <a:pt x="94846" y="45794"/>
                  </a:lnTo>
                  <a:lnTo>
                    <a:pt x="96791" y="49568"/>
                  </a:lnTo>
                  <a:lnTo>
                    <a:pt x="98087" y="53496"/>
                  </a:lnTo>
                  <a:lnTo>
                    <a:pt x="98951" y="57525"/>
                  </a:lnTo>
                  <a:lnTo>
                    <a:pt x="99528" y="61622"/>
                  </a:lnTo>
                  <a:lnTo>
                    <a:pt x="99912" y="66471"/>
                  </a:lnTo>
                  <a:lnTo>
                    <a:pt x="100168" y="71819"/>
                  </a:lnTo>
                  <a:lnTo>
                    <a:pt x="100338" y="77502"/>
                  </a:lnTo>
                  <a:lnTo>
                    <a:pt x="101158" y="82701"/>
                  </a:lnTo>
                  <a:lnTo>
                    <a:pt x="102411" y="87579"/>
                  </a:lnTo>
                  <a:lnTo>
                    <a:pt x="103952" y="92242"/>
                  </a:lnTo>
                  <a:lnTo>
                    <a:pt x="104980" y="96761"/>
                  </a:lnTo>
                  <a:lnTo>
                    <a:pt x="105664" y="101185"/>
                  </a:lnTo>
                  <a:lnTo>
                    <a:pt x="106121" y="105546"/>
                  </a:lnTo>
                  <a:lnTo>
                    <a:pt x="106425" y="109158"/>
                  </a:lnTo>
                  <a:lnTo>
                    <a:pt x="106628" y="112273"/>
                  </a:lnTo>
                  <a:lnTo>
                    <a:pt x="106763" y="115054"/>
                  </a:lnTo>
                  <a:lnTo>
                    <a:pt x="107559" y="118319"/>
                  </a:lnTo>
                  <a:lnTo>
                    <a:pt x="108797" y="121908"/>
                  </a:lnTo>
                  <a:lnTo>
                    <a:pt x="110327" y="125711"/>
                  </a:lnTo>
                  <a:lnTo>
                    <a:pt x="111347" y="128952"/>
                  </a:lnTo>
                  <a:lnTo>
                    <a:pt x="112027" y="131818"/>
                  </a:lnTo>
                  <a:lnTo>
                    <a:pt x="112481" y="134434"/>
                  </a:lnTo>
                  <a:lnTo>
                    <a:pt x="112985" y="139223"/>
                  </a:lnTo>
                  <a:lnTo>
                    <a:pt x="113209" y="143703"/>
                  </a:lnTo>
                  <a:lnTo>
                    <a:pt x="113308" y="148046"/>
                  </a:lnTo>
                  <a:lnTo>
                    <a:pt x="114041" y="149486"/>
                  </a:lnTo>
                  <a:lnTo>
                    <a:pt x="115236" y="150447"/>
                  </a:lnTo>
                  <a:lnTo>
                    <a:pt x="118852" y="151988"/>
                  </a:lnTo>
                  <a:lnTo>
                    <a:pt x="118442" y="152820"/>
                  </a:lnTo>
                  <a:lnTo>
                    <a:pt x="115200" y="156656"/>
                  </a:lnTo>
                  <a:lnTo>
                    <a:pt x="113627" y="158446"/>
                  </a:lnTo>
                  <a:lnTo>
                    <a:pt x="113494" y="156715"/>
                  </a:lnTo>
                  <a:lnTo>
                    <a:pt x="113388" y="152367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SMARTInkAnnotation1252"/>
            <p:cNvSpPr/>
            <p:nvPr/>
          </p:nvSpPr>
          <p:spPr>
            <a:xfrm>
              <a:off x="2182919" y="1625600"/>
              <a:ext cx="57180" cy="18143"/>
            </a:xfrm>
            <a:custGeom>
              <a:avLst/>
              <a:gdLst/>
              <a:ahLst/>
              <a:cxnLst/>
              <a:rect l="0" t="0" r="0" b="0"/>
              <a:pathLst>
                <a:path w="57180" h="18143">
                  <a:moveTo>
                    <a:pt x="6347" y="0"/>
                  </a:moveTo>
                  <a:lnTo>
                    <a:pt x="2975" y="0"/>
                  </a:lnTo>
                  <a:lnTo>
                    <a:pt x="1980" y="706"/>
                  </a:lnTo>
                  <a:lnTo>
                    <a:pt x="1318" y="1881"/>
                  </a:lnTo>
                  <a:lnTo>
                    <a:pt x="255" y="5467"/>
                  </a:lnTo>
                  <a:lnTo>
                    <a:pt x="168" y="6467"/>
                  </a:lnTo>
                  <a:lnTo>
                    <a:pt x="110" y="7839"/>
                  </a:lnTo>
                  <a:lnTo>
                    <a:pt x="0" y="12416"/>
                  </a:lnTo>
                  <a:lnTo>
                    <a:pt x="704" y="13216"/>
                  </a:lnTo>
                  <a:lnTo>
                    <a:pt x="3368" y="15987"/>
                  </a:lnTo>
                  <a:lnTo>
                    <a:pt x="5068" y="17008"/>
                  </a:lnTo>
                  <a:lnTo>
                    <a:pt x="6906" y="17688"/>
                  </a:lnTo>
                  <a:lnTo>
                    <a:pt x="8838" y="18142"/>
                  </a:lnTo>
                  <a:lnTo>
                    <a:pt x="10832" y="17739"/>
                  </a:lnTo>
                  <a:lnTo>
                    <a:pt x="12867" y="16765"/>
                  </a:lnTo>
                  <a:lnTo>
                    <a:pt x="14929" y="15410"/>
                  </a:lnTo>
                  <a:lnTo>
                    <a:pt x="17011" y="14507"/>
                  </a:lnTo>
                  <a:lnTo>
                    <a:pt x="19104" y="13904"/>
                  </a:lnTo>
                  <a:lnTo>
                    <a:pt x="21206" y="13503"/>
                  </a:lnTo>
                  <a:lnTo>
                    <a:pt x="24019" y="12530"/>
                  </a:lnTo>
                  <a:lnTo>
                    <a:pt x="27306" y="11175"/>
                  </a:lnTo>
                  <a:lnTo>
                    <a:pt x="30910" y="9567"/>
                  </a:lnTo>
                  <a:lnTo>
                    <a:pt x="38679" y="5898"/>
                  </a:lnTo>
                  <a:lnTo>
                    <a:pt x="42727" y="3932"/>
                  </a:lnTo>
                  <a:lnTo>
                    <a:pt x="46133" y="2621"/>
                  </a:lnTo>
                  <a:lnTo>
                    <a:pt x="49109" y="1748"/>
                  </a:lnTo>
                  <a:lnTo>
                    <a:pt x="57179" y="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SMARTInkAnnotation1253"/>
            <p:cNvSpPr/>
            <p:nvPr/>
          </p:nvSpPr>
          <p:spPr>
            <a:xfrm>
              <a:off x="2398947" y="1562100"/>
              <a:ext cx="31747" cy="114301"/>
            </a:xfrm>
            <a:custGeom>
              <a:avLst/>
              <a:gdLst/>
              <a:ahLst/>
              <a:cxnLst/>
              <a:rect l="0" t="0" r="0" b="0"/>
              <a:pathLst>
                <a:path w="31747" h="114301">
                  <a:moveTo>
                    <a:pt x="0" y="0"/>
                  </a:moveTo>
                  <a:lnTo>
                    <a:pt x="3372" y="3371"/>
                  </a:lnTo>
                  <a:lnTo>
                    <a:pt x="5072" y="4364"/>
                  </a:lnTo>
                  <a:lnTo>
                    <a:pt x="6912" y="5026"/>
                  </a:lnTo>
                  <a:lnTo>
                    <a:pt x="8843" y="5467"/>
                  </a:lnTo>
                  <a:lnTo>
                    <a:pt x="10837" y="6467"/>
                  </a:lnTo>
                  <a:lnTo>
                    <a:pt x="12873" y="7839"/>
                  </a:lnTo>
                  <a:lnTo>
                    <a:pt x="14936" y="9459"/>
                  </a:lnTo>
                  <a:lnTo>
                    <a:pt x="16311" y="11245"/>
                  </a:lnTo>
                  <a:lnTo>
                    <a:pt x="17228" y="13141"/>
                  </a:lnTo>
                  <a:lnTo>
                    <a:pt x="17839" y="15111"/>
                  </a:lnTo>
                  <a:lnTo>
                    <a:pt x="18953" y="17129"/>
                  </a:lnTo>
                  <a:lnTo>
                    <a:pt x="20400" y="19181"/>
                  </a:lnTo>
                  <a:lnTo>
                    <a:pt x="22073" y="21254"/>
                  </a:lnTo>
                  <a:lnTo>
                    <a:pt x="23187" y="23341"/>
                  </a:lnTo>
                  <a:lnTo>
                    <a:pt x="23930" y="25439"/>
                  </a:lnTo>
                  <a:lnTo>
                    <a:pt x="24425" y="27543"/>
                  </a:lnTo>
                  <a:lnTo>
                    <a:pt x="24755" y="29651"/>
                  </a:lnTo>
                  <a:lnTo>
                    <a:pt x="24975" y="31762"/>
                  </a:lnTo>
                  <a:lnTo>
                    <a:pt x="25122" y="33874"/>
                  </a:lnTo>
                  <a:lnTo>
                    <a:pt x="25926" y="35989"/>
                  </a:lnTo>
                  <a:lnTo>
                    <a:pt x="27168" y="38103"/>
                  </a:lnTo>
                  <a:lnTo>
                    <a:pt x="28701" y="40219"/>
                  </a:lnTo>
                  <a:lnTo>
                    <a:pt x="29724" y="42335"/>
                  </a:lnTo>
                  <a:lnTo>
                    <a:pt x="30406" y="44451"/>
                  </a:lnTo>
                  <a:lnTo>
                    <a:pt x="30861" y="46567"/>
                  </a:lnTo>
                  <a:lnTo>
                    <a:pt x="31164" y="48684"/>
                  </a:lnTo>
                  <a:lnTo>
                    <a:pt x="31366" y="50800"/>
                  </a:lnTo>
                  <a:lnTo>
                    <a:pt x="31500" y="52917"/>
                  </a:lnTo>
                  <a:lnTo>
                    <a:pt x="31650" y="57150"/>
                  </a:lnTo>
                  <a:lnTo>
                    <a:pt x="31734" y="65381"/>
                  </a:lnTo>
                  <a:lnTo>
                    <a:pt x="31746" y="68987"/>
                  </a:lnTo>
                  <a:lnTo>
                    <a:pt x="31048" y="72097"/>
                  </a:lnTo>
                  <a:lnTo>
                    <a:pt x="29876" y="74876"/>
                  </a:lnTo>
                  <a:lnTo>
                    <a:pt x="28389" y="77434"/>
                  </a:lnTo>
                  <a:lnTo>
                    <a:pt x="27398" y="79845"/>
                  </a:lnTo>
                  <a:lnTo>
                    <a:pt x="26737" y="82158"/>
                  </a:lnTo>
                  <a:lnTo>
                    <a:pt x="26297" y="84405"/>
                  </a:lnTo>
                  <a:lnTo>
                    <a:pt x="26003" y="86609"/>
                  </a:lnTo>
                  <a:lnTo>
                    <a:pt x="25807" y="88784"/>
                  </a:lnTo>
                  <a:lnTo>
                    <a:pt x="25676" y="90939"/>
                  </a:lnTo>
                  <a:lnTo>
                    <a:pt x="25532" y="95216"/>
                  </a:lnTo>
                  <a:lnTo>
                    <a:pt x="25422" y="106693"/>
                  </a:lnTo>
                  <a:lnTo>
                    <a:pt x="25416" y="11430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SMARTInkAnnotation1254"/>
            <p:cNvSpPr/>
            <p:nvPr/>
          </p:nvSpPr>
          <p:spPr>
            <a:xfrm>
              <a:off x="2322699" y="1530350"/>
              <a:ext cx="127080" cy="38101"/>
            </a:xfrm>
            <a:custGeom>
              <a:avLst/>
              <a:gdLst/>
              <a:ahLst/>
              <a:cxnLst/>
              <a:rect l="0" t="0" r="0" b="0"/>
              <a:pathLst>
                <a:path w="127080" h="38101">
                  <a:moveTo>
                    <a:pt x="0" y="38100"/>
                  </a:moveTo>
                  <a:lnTo>
                    <a:pt x="24586" y="38100"/>
                  </a:lnTo>
                  <a:lnTo>
                    <a:pt x="27686" y="37394"/>
                  </a:lnTo>
                  <a:lnTo>
                    <a:pt x="30460" y="36218"/>
                  </a:lnTo>
                  <a:lnTo>
                    <a:pt x="33015" y="34729"/>
                  </a:lnTo>
                  <a:lnTo>
                    <a:pt x="36130" y="33736"/>
                  </a:lnTo>
                  <a:lnTo>
                    <a:pt x="39618" y="33074"/>
                  </a:lnTo>
                  <a:lnTo>
                    <a:pt x="43356" y="32633"/>
                  </a:lnTo>
                  <a:lnTo>
                    <a:pt x="47260" y="31633"/>
                  </a:lnTo>
                  <a:lnTo>
                    <a:pt x="51275" y="30261"/>
                  </a:lnTo>
                  <a:lnTo>
                    <a:pt x="55363" y="28640"/>
                  </a:lnTo>
                  <a:lnTo>
                    <a:pt x="59501" y="26855"/>
                  </a:lnTo>
                  <a:lnTo>
                    <a:pt x="67863" y="22989"/>
                  </a:lnTo>
                  <a:lnTo>
                    <a:pt x="93199" y="10557"/>
                  </a:lnTo>
                  <a:lnTo>
                    <a:pt x="97432" y="9155"/>
                  </a:lnTo>
                  <a:lnTo>
                    <a:pt x="101667" y="8220"/>
                  </a:lnTo>
                  <a:lnTo>
                    <a:pt x="105902" y="7597"/>
                  </a:lnTo>
                  <a:lnTo>
                    <a:pt x="110137" y="6475"/>
                  </a:lnTo>
                  <a:lnTo>
                    <a:pt x="114373" y="5022"/>
                  </a:lnTo>
                  <a:lnTo>
                    <a:pt x="127079" y="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SMARTInkAnnotation1255"/>
            <p:cNvSpPr/>
            <p:nvPr/>
          </p:nvSpPr>
          <p:spPr>
            <a:xfrm>
              <a:off x="2519672" y="1593850"/>
              <a:ext cx="44478" cy="76201"/>
            </a:xfrm>
            <a:custGeom>
              <a:avLst/>
              <a:gdLst/>
              <a:ahLst/>
              <a:cxnLst/>
              <a:rect l="0" t="0" r="0" b="0"/>
              <a:pathLst>
                <a:path w="44478" h="76201">
                  <a:moveTo>
                    <a:pt x="44477" y="0"/>
                  </a:moveTo>
                  <a:lnTo>
                    <a:pt x="41105" y="3371"/>
                  </a:lnTo>
                  <a:lnTo>
                    <a:pt x="39405" y="4364"/>
                  </a:lnTo>
                  <a:lnTo>
                    <a:pt x="37566" y="5026"/>
                  </a:lnTo>
                  <a:lnTo>
                    <a:pt x="35634" y="5467"/>
                  </a:lnTo>
                  <a:lnTo>
                    <a:pt x="33640" y="6467"/>
                  </a:lnTo>
                  <a:lnTo>
                    <a:pt x="31604" y="7839"/>
                  </a:lnTo>
                  <a:lnTo>
                    <a:pt x="29541" y="9459"/>
                  </a:lnTo>
                  <a:lnTo>
                    <a:pt x="27460" y="11245"/>
                  </a:lnTo>
                  <a:lnTo>
                    <a:pt x="25367" y="13141"/>
                  </a:lnTo>
                  <a:lnTo>
                    <a:pt x="23265" y="15111"/>
                  </a:lnTo>
                  <a:lnTo>
                    <a:pt x="21864" y="17129"/>
                  </a:lnTo>
                  <a:lnTo>
                    <a:pt x="20930" y="19181"/>
                  </a:lnTo>
                  <a:lnTo>
                    <a:pt x="20307" y="21254"/>
                  </a:lnTo>
                  <a:lnTo>
                    <a:pt x="19186" y="23341"/>
                  </a:lnTo>
                  <a:lnTo>
                    <a:pt x="17732" y="25439"/>
                  </a:lnTo>
                  <a:lnTo>
                    <a:pt x="16058" y="27542"/>
                  </a:lnTo>
                  <a:lnTo>
                    <a:pt x="14941" y="29650"/>
                  </a:lnTo>
                  <a:lnTo>
                    <a:pt x="14197" y="31761"/>
                  </a:lnTo>
                  <a:lnTo>
                    <a:pt x="13700" y="33874"/>
                  </a:lnTo>
                  <a:lnTo>
                    <a:pt x="12664" y="35989"/>
                  </a:lnTo>
                  <a:lnTo>
                    <a:pt x="11266" y="38103"/>
                  </a:lnTo>
                  <a:lnTo>
                    <a:pt x="7324" y="43196"/>
                  </a:lnTo>
                  <a:lnTo>
                    <a:pt x="7001" y="44320"/>
                  </a:lnTo>
                  <a:lnTo>
                    <a:pt x="6785" y="45774"/>
                  </a:lnTo>
                  <a:lnTo>
                    <a:pt x="6641" y="47450"/>
                  </a:lnTo>
                  <a:lnTo>
                    <a:pt x="5840" y="49977"/>
                  </a:lnTo>
                  <a:lnTo>
                    <a:pt x="4599" y="53074"/>
                  </a:lnTo>
                  <a:lnTo>
                    <a:pt x="908" y="61440"/>
                  </a:lnTo>
                  <a:lnTo>
                    <a:pt x="605" y="62832"/>
                  </a:lnTo>
                  <a:lnTo>
                    <a:pt x="404" y="64466"/>
                  </a:lnTo>
                  <a:lnTo>
                    <a:pt x="80" y="68786"/>
                  </a:lnTo>
                  <a:lnTo>
                    <a:pt x="35" y="71259"/>
                  </a:lnTo>
                  <a:lnTo>
                    <a:pt x="0" y="7620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SMARTInkAnnotation1256"/>
            <p:cNvSpPr/>
            <p:nvPr/>
          </p:nvSpPr>
          <p:spPr>
            <a:xfrm>
              <a:off x="2621335" y="1549400"/>
              <a:ext cx="88956" cy="107941"/>
            </a:xfrm>
            <a:custGeom>
              <a:avLst/>
              <a:gdLst/>
              <a:ahLst/>
              <a:cxnLst/>
              <a:rect l="0" t="0" r="0" b="0"/>
              <a:pathLst>
                <a:path w="88956" h="107941">
                  <a:moveTo>
                    <a:pt x="0" y="0"/>
                  </a:moveTo>
                  <a:lnTo>
                    <a:pt x="3373" y="0"/>
                  </a:lnTo>
                  <a:lnTo>
                    <a:pt x="4367" y="1411"/>
                  </a:lnTo>
                  <a:lnTo>
                    <a:pt x="5029" y="3763"/>
                  </a:lnTo>
                  <a:lnTo>
                    <a:pt x="5471" y="6742"/>
                  </a:lnTo>
                  <a:lnTo>
                    <a:pt x="6471" y="9434"/>
                  </a:lnTo>
                  <a:lnTo>
                    <a:pt x="7844" y="11933"/>
                  </a:lnTo>
                  <a:lnTo>
                    <a:pt x="9466" y="14306"/>
                  </a:lnTo>
                  <a:lnTo>
                    <a:pt x="10546" y="16593"/>
                  </a:lnTo>
                  <a:lnTo>
                    <a:pt x="11267" y="18823"/>
                  </a:lnTo>
                  <a:lnTo>
                    <a:pt x="11747" y="21015"/>
                  </a:lnTo>
                  <a:lnTo>
                    <a:pt x="12068" y="23888"/>
                  </a:lnTo>
                  <a:lnTo>
                    <a:pt x="12281" y="27214"/>
                  </a:lnTo>
                  <a:lnTo>
                    <a:pt x="12519" y="33967"/>
                  </a:lnTo>
                  <a:lnTo>
                    <a:pt x="12652" y="42442"/>
                  </a:lnTo>
                  <a:lnTo>
                    <a:pt x="12701" y="58305"/>
                  </a:lnTo>
                  <a:lnTo>
                    <a:pt x="13409" y="61448"/>
                  </a:lnTo>
                  <a:lnTo>
                    <a:pt x="14588" y="64954"/>
                  </a:lnTo>
                  <a:lnTo>
                    <a:pt x="16079" y="68703"/>
                  </a:lnTo>
                  <a:lnTo>
                    <a:pt x="17074" y="71907"/>
                  </a:lnTo>
                  <a:lnTo>
                    <a:pt x="17736" y="74749"/>
                  </a:lnTo>
                  <a:lnTo>
                    <a:pt x="18178" y="77349"/>
                  </a:lnTo>
                  <a:lnTo>
                    <a:pt x="18473" y="79789"/>
                  </a:lnTo>
                  <a:lnTo>
                    <a:pt x="18669" y="82120"/>
                  </a:lnTo>
                  <a:lnTo>
                    <a:pt x="18800" y="84380"/>
                  </a:lnTo>
                  <a:lnTo>
                    <a:pt x="19593" y="86592"/>
                  </a:lnTo>
                  <a:lnTo>
                    <a:pt x="20829" y="88773"/>
                  </a:lnTo>
                  <a:lnTo>
                    <a:pt x="22358" y="90932"/>
                  </a:lnTo>
                  <a:lnTo>
                    <a:pt x="24083" y="93077"/>
                  </a:lnTo>
                  <a:lnTo>
                    <a:pt x="25939" y="95212"/>
                  </a:lnTo>
                  <a:lnTo>
                    <a:pt x="27883" y="97342"/>
                  </a:lnTo>
                  <a:lnTo>
                    <a:pt x="31925" y="101589"/>
                  </a:lnTo>
                  <a:lnTo>
                    <a:pt x="33991" y="103709"/>
                  </a:lnTo>
                  <a:lnTo>
                    <a:pt x="36075" y="105123"/>
                  </a:lnTo>
                  <a:lnTo>
                    <a:pt x="38169" y="106065"/>
                  </a:lnTo>
                  <a:lnTo>
                    <a:pt x="43232" y="107578"/>
                  </a:lnTo>
                  <a:lnTo>
                    <a:pt x="45807" y="107784"/>
                  </a:lnTo>
                  <a:lnTo>
                    <a:pt x="49305" y="107876"/>
                  </a:lnTo>
                  <a:lnTo>
                    <a:pt x="59382" y="107940"/>
                  </a:lnTo>
                  <a:lnTo>
                    <a:pt x="61473" y="107238"/>
                  </a:lnTo>
                  <a:lnTo>
                    <a:pt x="63574" y="106064"/>
                  </a:lnTo>
                  <a:lnTo>
                    <a:pt x="65681" y="104576"/>
                  </a:lnTo>
                  <a:lnTo>
                    <a:pt x="67791" y="102879"/>
                  </a:lnTo>
                  <a:lnTo>
                    <a:pt x="69904" y="101041"/>
                  </a:lnTo>
                  <a:lnTo>
                    <a:pt x="72018" y="99111"/>
                  </a:lnTo>
                  <a:lnTo>
                    <a:pt x="76251" y="95084"/>
                  </a:lnTo>
                  <a:lnTo>
                    <a:pt x="78368" y="93023"/>
                  </a:lnTo>
                  <a:lnTo>
                    <a:pt x="79779" y="90943"/>
                  </a:lnTo>
                  <a:lnTo>
                    <a:pt x="80720" y="88851"/>
                  </a:lnTo>
                  <a:lnTo>
                    <a:pt x="81347" y="86751"/>
                  </a:lnTo>
                  <a:lnTo>
                    <a:pt x="82471" y="83939"/>
                  </a:lnTo>
                  <a:lnTo>
                    <a:pt x="83927" y="80654"/>
                  </a:lnTo>
                  <a:lnTo>
                    <a:pt x="85603" y="77052"/>
                  </a:lnTo>
                  <a:lnTo>
                    <a:pt x="86720" y="73946"/>
                  </a:lnTo>
                  <a:lnTo>
                    <a:pt x="87465" y="71170"/>
                  </a:lnTo>
                  <a:lnTo>
                    <a:pt x="87962" y="68613"/>
                  </a:lnTo>
                  <a:lnTo>
                    <a:pt x="88294" y="66203"/>
                  </a:lnTo>
                  <a:lnTo>
                    <a:pt x="88514" y="63891"/>
                  </a:lnTo>
                  <a:lnTo>
                    <a:pt x="88661" y="61644"/>
                  </a:lnTo>
                  <a:lnTo>
                    <a:pt x="88759" y="59440"/>
                  </a:lnTo>
                  <a:lnTo>
                    <a:pt x="88868" y="55110"/>
                  </a:lnTo>
                  <a:lnTo>
                    <a:pt x="88955" y="1270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SMARTInkAnnotation1257"/>
            <p:cNvSpPr/>
            <p:nvPr/>
          </p:nvSpPr>
          <p:spPr>
            <a:xfrm>
              <a:off x="2774849" y="1536803"/>
              <a:ext cx="119707" cy="107848"/>
            </a:xfrm>
            <a:custGeom>
              <a:avLst/>
              <a:gdLst/>
              <a:ahLst/>
              <a:cxnLst/>
              <a:rect l="0" t="0" r="0" b="0"/>
              <a:pathLst>
                <a:path w="119707" h="107848">
                  <a:moveTo>
                    <a:pt x="30751" y="44347"/>
                  </a:moveTo>
                  <a:lnTo>
                    <a:pt x="34123" y="47718"/>
                  </a:lnTo>
                  <a:lnTo>
                    <a:pt x="35117" y="49417"/>
                  </a:lnTo>
                  <a:lnTo>
                    <a:pt x="35780" y="51254"/>
                  </a:lnTo>
                  <a:lnTo>
                    <a:pt x="36222" y="53185"/>
                  </a:lnTo>
                  <a:lnTo>
                    <a:pt x="37222" y="55178"/>
                  </a:lnTo>
                  <a:lnTo>
                    <a:pt x="38595" y="57212"/>
                  </a:lnTo>
                  <a:lnTo>
                    <a:pt x="40216" y="59274"/>
                  </a:lnTo>
                  <a:lnTo>
                    <a:pt x="41297" y="61354"/>
                  </a:lnTo>
                  <a:lnTo>
                    <a:pt x="42018" y="63446"/>
                  </a:lnTo>
                  <a:lnTo>
                    <a:pt x="43174" y="68502"/>
                  </a:lnTo>
                  <a:lnTo>
                    <a:pt x="43975" y="68917"/>
                  </a:lnTo>
                  <a:lnTo>
                    <a:pt x="46748" y="69378"/>
                  </a:lnTo>
                  <a:lnTo>
                    <a:pt x="47769" y="70207"/>
                  </a:lnTo>
                  <a:lnTo>
                    <a:pt x="48450" y="71464"/>
                  </a:lnTo>
                  <a:lnTo>
                    <a:pt x="49733" y="75826"/>
                  </a:lnTo>
                  <a:lnTo>
                    <a:pt x="53162" y="76016"/>
                  </a:lnTo>
                  <a:lnTo>
                    <a:pt x="56279" y="76081"/>
                  </a:lnTo>
                  <a:lnTo>
                    <a:pt x="59276" y="76090"/>
                  </a:lnTo>
                  <a:lnTo>
                    <a:pt x="60357" y="75387"/>
                  </a:lnTo>
                  <a:lnTo>
                    <a:pt x="61079" y="74212"/>
                  </a:lnTo>
                  <a:lnTo>
                    <a:pt x="61559" y="72724"/>
                  </a:lnTo>
                  <a:lnTo>
                    <a:pt x="62586" y="71732"/>
                  </a:lnTo>
                  <a:lnTo>
                    <a:pt x="63976" y="71070"/>
                  </a:lnTo>
                  <a:lnTo>
                    <a:pt x="65609" y="70629"/>
                  </a:lnTo>
                  <a:lnTo>
                    <a:pt x="66698" y="69629"/>
                  </a:lnTo>
                  <a:lnTo>
                    <a:pt x="67423" y="68257"/>
                  </a:lnTo>
                  <a:lnTo>
                    <a:pt x="67907" y="66637"/>
                  </a:lnTo>
                  <a:lnTo>
                    <a:pt x="68935" y="64852"/>
                  </a:lnTo>
                  <a:lnTo>
                    <a:pt x="70327" y="62956"/>
                  </a:lnTo>
                  <a:lnTo>
                    <a:pt x="71961" y="60986"/>
                  </a:lnTo>
                  <a:lnTo>
                    <a:pt x="73756" y="58968"/>
                  </a:lnTo>
                  <a:lnTo>
                    <a:pt x="77633" y="54843"/>
                  </a:lnTo>
                  <a:lnTo>
                    <a:pt x="78950" y="52755"/>
                  </a:lnTo>
                  <a:lnTo>
                    <a:pt x="79828" y="50658"/>
                  </a:lnTo>
                  <a:lnTo>
                    <a:pt x="80412" y="48554"/>
                  </a:lnTo>
                  <a:lnTo>
                    <a:pt x="81508" y="46446"/>
                  </a:lnTo>
                  <a:lnTo>
                    <a:pt x="82945" y="44335"/>
                  </a:lnTo>
                  <a:lnTo>
                    <a:pt x="84609" y="42223"/>
                  </a:lnTo>
                  <a:lnTo>
                    <a:pt x="85718" y="40108"/>
                  </a:lnTo>
                  <a:lnTo>
                    <a:pt x="86458" y="37993"/>
                  </a:lnTo>
                  <a:lnTo>
                    <a:pt x="86950" y="35878"/>
                  </a:lnTo>
                  <a:lnTo>
                    <a:pt x="87985" y="33762"/>
                  </a:lnTo>
                  <a:lnTo>
                    <a:pt x="89380" y="31646"/>
                  </a:lnTo>
                  <a:lnTo>
                    <a:pt x="91017" y="29530"/>
                  </a:lnTo>
                  <a:lnTo>
                    <a:pt x="92108" y="27413"/>
                  </a:lnTo>
                  <a:lnTo>
                    <a:pt x="92835" y="25297"/>
                  </a:lnTo>
                  <a:lnTo>
                    <a:pt x="93320" y="23180"/>
                  </a:lnTo>
                  <a:lnTo>
                    <a:pt x="93644" y="21064"/>
                  </a:lnTo>
                  <a:lnTo>
                    <a:pt x="93859" y="18947"/>
                  </a:lnTo>
                  <a:lnTo>
                    <a:pt x="94205" y="13851"/>
                  </a:lnTo>
                  <a:lnTo>
                    <a:pt x="94252" y="11273"/>
                  </a:lnTo>
                  <a:lnTo>
                    <a:pt x="94265" y="9598"/>
                  </a:lnTo>
                  <a:lnTo>
                    <a:pt x="93567" y="7775"/>
                  </a:lnTo>
                  <a:lnTo>
                    <a:pt x="92396" y="5855"/>
                  </a:lnTo>
                  <a:lnTo>
                    <a:pt x="90910" y="3869"/>
                  </a:lnTo>
                  <a:lnTo>
                    <a:pt x="89213" y="2545"/>
                  </a:lnTo>
                  <a:lnTo>
                    <a:pt x="87375" y="1662"/>
                  </a:lnTo>
                  <a:lnTo>
                    <a:pt x="85444" y="1074"/>
                  </a:lnTo>
                  <a:lnTo>
                    <a:pt x="83451" y="682"/>
                  </a:lnTo>
                  <a:lnTo>
                    <a:pt x="81416" y="420"/>
                  </a:lnTo>
                  <a:lnTo>
                    <a:pt x="79353" y="246"/>
                  </a:lnTo>
                  <a:lnTo>
                    <a:pt x="76566" y="129"/>
                  </a:lnTo>
                  <a:lnTo>
                    <a:pt x="69705" y="0"/>
                  </a:lnTo>
                  <a:lnTo>
                    <a:pt x="66604" y="671"/>
                  </a:lnTo>
                  <a:lnTo>
                    <a:pt x="63831" y="1824"/>
                  </a:lnTo>
                  <a:lnTo>
                    <a:pt x="61276" y="3299"/>
                  </a:lnTo>
                  <a:lnTo>
                    <a:pt x="58161" y="4281"/>
                  </a:lnTo>
                  <a:lnTo>
                    <a:pt x="54672" y="4937"/>
                  </a:lnTo>
                  <a:lnTo>
                    <a:pt x="50934" y="5373"/>
                  </a:lnTo>
                  <a:lnTo>
                    <a:pt x="47030" y="6370"/>
                  </a:lnTo>
                  <a:lnTo>
                    <a:pt x="43016" y="7740"/>
                  </a:lnTo>
                  <a:lnTo>
                    <a:pt x="38927" y="9359"/>
                  </a:lnTo>
                  <a:lnTo>
                    <a:pt x="35496" y="11850"/>
                  </a:lnTo>
                  <a:lnTo>
                    <a:pt x="32502" y="14921"/>
                  </a:lnTo>
                  <a:lnTo>
                    <a:pt x="29800" y="18379"/>
                  </a:lnTo>
                  <a:lnTo>
                    <a:pt x="26587" y="21391"/>
                  </a:lnTo>
                  <a:lnTo>
                    <a:pt x="23033" y="24104"/>
                  </a:lnTo>
                  <a:lnTo>
                    <a:pt x="19252" y="26618"/>
                  </a:lnTo>
                  <a:lnTo>
                    <a:pt x="16025" y="29000"/>
                  </a:lnTo>
                  <a:lnTo>
                    <a:pt x="13167" y="31293"/>
                  </a:lnTo>
                  <a:lnTo>
                    <a:pt x="10557" y="33528"/>
                  </a:lnTo>
                  <a:lnTo>
                    <a:pt x="8816" y="35723"/>
                  </a:lnTo>
                  <a:lnTo>
                    <a:pt x="7656" y="37892"/>
                  </a:lnTo>
                  <a:lnTo>
                    <a:pt x="6882" y="40044"/>
                  </a:lnTo>
                  <a:lnTo>
                    <a:pt x="5661" y="42889"/>
                  </a:lnTo>
                  <a:lnTo>
                    <a:pt x="2420" y="49814"/>
                  </a:lnTo>
                  <a:lnTo>
                    <a:pt x="1274" y="52931"/>
                  </a:lnTo>
                  <a:lnTo>
                    <a:pt x="509" y="55714"/>
                  </a:lnTo>
                  <a:lnTo>
                    <a:pt x="0" y="58275"/>
                  </a:lnTo>
                  <a:lnTo>
                    <a:pt x="366" y="60688"/>
                  </a:lnTo>
                  <a:lnTo>
                    <a:pt x="1316" y="63002"/>
                  </a:lnTo>
                  <a:lnTo>
                    <a:pt x="2656" y="65250"/>
                  </a:lnTo>
                  <a:lnTo>
                    <a:pt x="4255" y="67455"/>
                  </a:lnTo>
                  <a:lnTo>
                    <a:pt x="6027" y="69630"/>
                  </a:lnTo>
                  <a:lnTo>
                    <a:pt x="7914" y="71786"/>
                  </a:lnTo>
                  <a:lnTo>
                    <a:pt x="9879" y="73928"/>
                  </a:lnTo>
                  <a:lnTo>
                    <a:pt x="13943" y="78190"/>
                  </a:lnTo>
                  <a:lnTo>
                    <a:pt x="16722" y="80315"/>
                  </a:lnTo>
                  <a:lnTo>
                    <a:pt x="19987" y="82437"/>
                  </a:lnTo>
                  <a:lnTo>
                    <a:pt x="23575" y="84557"/>
                  </a:lnTo>
                  <a:lnTo>
                    <a:pt x="26672" y="86676"/>
                  </a:lnTo>
                  <a:lnTo>
                    <a:pt x="29444" y="88794"/>
                  </a:lnTo>
                  <a:lnTo>
                    <a:pt x="31997" y="90912"/>
                  </a:lnTo>
                  <a:lnTo>
                    <a:pt x="35818" y="92323"/>
                  </a:lnTo>
                  <a:lnTo>
                    <a:pt x="40483" y="93265"/>
                  </a:lnTo>
                  <a:lnTo>
                    <a:pt x="45711" y="93892"/>
                  </a:lnTo>
                  <a:lnTo>
                    <a:pt x="51314" y="95016"/>
                  </a:lnTo>
                  <a:lnTo>
                    <a:pt x="57167" y="96471"/>
                  </a:lnTo>
                  <a:lnTo>
                    <a:pt x="63188" y="98146"/>
                  </a:lnTo>
                  <a:lnTo>
                    <a:pt x="68613" y="99263"/>
                  </a:lnTo>
                  <a:lnTo>
                    <a:pt x="73642" y="100008"/>
                  </a:lnTo>
                  <a:lnTo>
                    <a:pt x="78407" y="100504"/>
                  </a:lnTo>
                  <a:lnTo>
                    <a:pt x="83701" y="100835"/>
                  </a:lnTo>
                  <a:lnTo>
                    <a:pt x="95232" y="101203"/>
                  </a:lnTo>
                  <a:lnTo>
                    <a:pt x="100566" y="102006"/>
                  </a:lnTo>
                  <a:lnTo>
                    <a:pt x="105534" y="103248"/>
                  </a:lnTo>
                  <a:lnTo>
                    <a:pt x="119706" y="107847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SMARTInkAnnotation1258"/>
            <p:cNvSpPr/>
            <p:nvPr/>
          </p:nvSpPr>
          <p:spPr>
            <a:xfrm>
              <a:off x="1102739" y="1752600"/>
              <a:ext cx="2274718" cy="82551"/>
            </a:xfrm>
            <a:custGeom>
              <a:avLst/>
              <a:gdLst/>
              <a:ahLst/>
              <a:cxnLst/>
              <a:rect l="0" t="0" r="0" b="0"/>
              <a:pathLst>
                <a:path w="2274718" h="82551">
                  <a:moveTo>
                    <a:pt x="0" y="82550"/>
                  </a:moveTo>
                  <a:lnTo>
                    <a:pt x="9650" y="82550"/>
                  </a:lnTo>
                  <a:lnTo>
                    <a:pt x="11375" y="81844"/>
                  </a:lnTo>
                  <a:lnTo>
                    <a:pt x="13232" y="80668"/>
                  </a:lnTo>
                  <a:lnTo>
                    <a:pt x="15175" y="79179"/>
                  </a:lnTo>
                  <a:lnTo>
                    <a:pt x="17883" y="78186"/>
                  </a:lnTo>
                  <a:lnTo>
                    <a:pt x="30491" y="76592"/>
                  </a:lnTo>
                  <a:lnTo>
                    <a:pt x="47264" y="75546"/>
                  </a:lnTo>
                  <a:lnTo>
                    <a:pt x="51278" y="74353"/>
                  </a:lnTo>
                  <a:lnTo>
                    <a:pt x="55365" y="72852"/>
                  </a:lnTo>
                  <a:lnTo>
                    <a:pt x="76437" y="70443"/>
                  </a:lnTo>
                  <a:lnTo>
                    <a:pt x="91208" y="69320"/>
                  </a:lnTo>
                  <a:lnTo>
                    <a:pt x="96812" y="68086"/>
                  </a:lnTo>
                  <a:lnTo>
                    <a:pt x="108685" y="65538"/>
                  </a:lnTo>
                  <a:lnTo>
                    <a:pt x="142539" y="62973"/>
                  </a:lnTo>
                  <a:lnTo>
                    <a:pt x="149388" y="61738"/>
                  </a:lnTo>
                  <a:lnTo>
                    <a:pt x="163822" y="59189"/>
                  </a:lnTo>
                  <a:lnTo>
                    <a:pt x="184562" y="57048"/>
                  </a:lnTo>
                  <a:lnTo>
                    <a:pt x="192229" y="55671"/>
                  </a:lnTo>
                  <a:lnTo>
                    <a:pt x="200164" y="54048"/>
                  </a:lnTo>
                  <a:lnTo>
                    <a:pt x="221452" y="51762"/>
                  </a:lnTo>
                  <a:lnTo>
                    <a:pt x="252692" y="50284"/>
                  </a:lnTo>
                  <a:lnTo>
                    <a:pt x="260947" y="49045"/>
                  </a:lnTo>
                  <a:lnTo>
                    <a:pt x="278355" y="46492"/>
                  </a:lnTo>
                  <a:lnTo>
                    <a:pt x="334776" y="43924"/>
                  </a:lnTo>
                  <a:lnTo>
                    <a:pt x="344616" y="42688"/>
                  </a:lnTo>
                  <a:lnTo>
                    <a:pt x="364961" y="40139"/>
                  </a:lnTo>
                  <a:lnTo>
                    <a:pt x="427892" y="37573"/>
                  </a:lnTo>
                  <a:lnTo>
                    <a:pt x="438462" y="36338"/>
                  </a:lnTo>
                  <a:lnTo>
                    <a:pt x="459621" y="33789"/>
                  </a:lnTo>
                  <a:lnTo>
                    <a:pt x="527511" y="31929"/>
                  </a:lnTo>
                  <a:lnTo>
                    <a:pt x="622983" y="31757"/>
                  </a:lnTo>
                  <a:lnTo>
                    <a:pt x="648235" y="29871"/>
                  </a:lnTo>
                  <a:lnTo>
                    <a:pt x="673578" y="27387"/>
                  </a:lnTo>
                  <a:lnTo>
                    <a:pt x="740440" y="25662"/>
                  </a:lnTo>
                  <a:lnTo>
                    <a:pt x="822773" y="25423"/>
                  </a:lnTo>
                  <a:lnTo>
                    <a:pt x="851873" y="23529"/>
                  </a:lnTo>
                  <a:lnTo>
                    <a:pt x="880573" y="21040"/>
                  </a:lnTo>
                  <a:lnTo>
                    <a:pt x="949767" y="19312"/>
                  </a:lnTo>
                  <a:lnTo>
                    <a:pt x="1007635" y="18396"/>
                  </a:lnTo>
                  <a:lnTo>
                    <a:pt x="1021225" y="17203"/>
                  </a:lnTo>
                  <a:lnTo>
                    <a:pt x="1048326" y="14701"/>
                  </a:lnTo>
                  <a:lnTo>
                    <a:pt x="1105992" y="13095"/>
                  </a:lnTo>
                  <a:lnTo>
                    <a:pt x="1150186" y="10936"/>
                  </a:lnTo>
                  <a:lnTo>
                    <a:pt x="1179771" y="8388"/>
                  </a:lnTo>
                  <a:lnTo>
                    <a:pt x="1239033" y="6752"/>
                  </a:lnTo>
                  <a:lnTo>
                    <a:pt x="1298328" y="6429"/>
                  </a:lnTo>
                  <a:lnTo>
                    <a:pt x="1327979" y="4504"/>
                  </a:lnTo>
                  <a:lnTo>
                    <a:pt x="1357630" y="2002"/>
                  </a:lnTo>
                  <a:lnTo>
                    <a:pt x="1418816" y="395"/>
                  </a:lnTo>
                  <a:lnTo>
                    <a:pt x="2146395" y="0"/>
                  </a:lnTo>
                  <a:lnTo>
                    <a:pt x="2165206" y="1881"/>
                  </a:lnTo>
                  <a:lnTo>
                    <a:pt x="2182980" y="4364"/>
                  </a:lnTo>
                  <a:lnTo>
                    <a:pt x="2222543" y="6088"/>
                  </a:lnTo>
                  <a:lnTo>
                    <a:pt x="2235996" y="4352"/>
                  </a:lnTo>
                  <a:lnTo>
                    <a:pt x="2249036" y="1934"/>
                  </a:lnTo>
                  <a:lnTo>
                    <a:pt x="2274717" y="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SMARTInkAnnotation1259"/>
            <p:cNvSpPr/>
            <p:nvPr/>
          </p:nvSpPr>
          <p:spPr>
            <a:xfrm>
              <a:off x="1375962" y="2006680"/>
              <a:ext cx="158735" cy="209184"/>
            </a:xfrm>
            <a:custGeom>
              <a:avLst/>
              <a:gdLst/>
              <a:ahLst/>
              <a:cxnLst/>
              <a:rect l="0" t="0" r="0" b="0"/>
              <a:pathLst>
                <a:path w="158735" h="209184">
                  <a:moveTo>
                    <a:pt x="88953" y="44370"/>
                  </a:moveTo>
                  <a:lnTo>
                    <a:pt x="88953" y="38098"/>
                  </a:lnTo>
                  <a:lnTo>
                    <a:pt x="93320" y="38035"/>
                  </a:lnTo>
                  <a:lnTo>
                    <a:pt x="94424" y="38027"/>
                  </a:lnTo>
                  <a:lnTo>
                    <a:pt x="94718" y="37319"/>
                  </a:lnTo>
                  <a:lnTo>
                    <a:pt x="95191" y="31113"/>
                  </a:lnTo>
                  <a:lnTo>
                    <a:pt x="95292" y="25377"/>
                  </a:lnTo>
                  <a:lnTo>
                    <a:pt x="95307" y="7178"/>
                  </a:lnTo>
                  <a:lnTo>
                    <a:pt x="94601" y="6875"/>
                  </a:lnTo>
                  <a:lnTo>
                    <a:pt x="91934" y="6539"/>
                  </a:lnTo>
                  <a:lnTo>
                    <a:pt x="90940" y="5744"/>
                  </a:lnTo>
                  <a:lnTo>
                    <a:pt x="90278" y="4508"/>
                  </a:lnTo>
                  <a:lnTo>
                    <a:pt x="89836" y="2979"/>
                  </a:lnTo>
                  <a:lnTo>
                    <a:pt x="88836" y="1959"/>
                  </a:lnTo>
                  <a:lnTo>
                    <a:pt x="87463" y="1279"/>
                  </a:lnTo>
                  <a:lnTo>
                    <a:pt x="83560" y="188"/>
                  </a:lnTo>
                  <a:lnTo>
                    <a:pt x="79510" y="0"/>
                  </a:lnTo>
                  <a:lnTo>
                    <a:pt x="77716" y="679"/>
                  </a:lnTo>
                  <a:lnTo>
                    <a:pt x="73840" y="3315"/>
                  </a:lnTo>
                  <a:lnTo>
                    <a:pt x="69763" y="4957"/>
                  </a:lnTo>
                  <a:lnTo>
                    <a:pt x="64892" y="6392"/>
                  </a:lnTo>
                  <a:lnTo>
                    <a:pt x="61617" y="7762"/>
                  </a:lnTo>
                  <a:lnTo>
                    <a:pt x="58021" y="9381"/>
                  </a:lnTo>
                  <a:lnTo>
                    <a:pt x="54918" y="10461"/>
                  </a:lnTo>
                  <a:lnTo>
                    <a:pt x="52143" y="11181"/>
                  </a:lnTo>
                  <a:lnTo>
                    <a:pt x="49587" y="11660"/>
                  </a:lnTo>
                  <a:lnTo>
                    <a:pt x="44864" y="14075"/>
                  </a:lnTo>
                  <a:lnTo>
                    <a:pt x="42617" y="15707"/>
                  </a:lnTo>
                  <a:lnTo>
                    <a:pt x="39706" y="17500"/>
                  </a:lnTo>
                  <a:lnTo>
                    <a:pt x="36354" y="19401"/>
                  </a:lnTo>
                  <a:lnTo>
                    <a:pt x="32707" y="21374"/>
                  </a:lnTo>
                  <a:lnTo>
                    <a:pt x="29570" y="23395"/>
                  </a:lnTo>
                  <a:lnTo>
                    <a:pt x="26772" y="25448"/>
                  </a:lnTo>
                  <a:lnTo>
                    <a:pt x="24201" y="27522"/>
                  </a:lnTo>
                  <a:lnTo>
                    <a:pt x="19462" y="31708"/>
                  </a:lnTo>
                  <a:lnTo>
                    <a:pt x="15003" y="35920"/>
                  </a:lnTo>
                  <a:lnTo>
                    <a:pt x="4257" y="46489"/>
                  </a:lnTo>
                  <a:lnTo>
                    <a:pt x="2837" y="48605"/>
                  </a:lnTo>
                  <a:lnTo>
                    <a:pt x="839" y="54248"/>
                  </a:lnTo>
                  <a:lnTo>
                    <a:pt x="371" y="55816"/>
                  </a:lnTo>
                  <a:lnTo>
                    <a:pt x="47" y="61931"/>
                  </a:lnTo>
                  <a:lnTo>
                    <a:pt x="4" y="68293"/>
                  </a:lnTo>
                  <a:lnTo>
                    <a:pt x="0" y="72171"/>
                  </a:lnTo>
                  <a:lnTo>
                    <a:pt x="705" y="73487"/>
                  </a:lnTo>
                  <a:lnTo>
                    <a:pt x="1882" y="74365"/>
                  </a:lnTo>
                  <a:lnTo>
                    <a:pt x="3372" y="74950"/>
                  </a:lnTo>
                  <a:lnTo>
                    <a:pt x="6910" y="77482"/>
                  </a:lnTo>
                  <a:lnTo>
                    <a:pt x="8842" y="79144"/>
                  </a:lnTo>
                  <a:lnTo>
                    <a:pt x="10836" y="80253"/>
                  </a:lnTo>
                  <a:lnTo>
                    <a:pt x="17721" y="82519"/>
                  </a:lnTo>
                  <a:lnTo>
                    <a:pt x="20991" y="83914"/>
                  </a:lnTo>
                  <a:lnTo>
                    <a:pt x="24583" y="85549"/>
                  </a:lnTo>
                  <a:lnTo>
                    <a:pt x="28390" y="86639"/>
                  </a:lnTo>
                  <a:lnTo>
                    <a:pt x="32340" y="87366"/>
                  </a:lnTo>
                  <a:lnTo>
                    <a:pt x="36385" y="87851"/>
                  </a:lnTo>
                  <a:lnTo>
                    <a:pt x="40494" y="88879"/>
                  </a:lnTo>
                  <a:lnTo>
                    <a:pt x="44645" y="90271"/>
                  </a:lnTo>
                  <a:lnTo>
                    <a:pt x="48824" y="91904"/>
                  </a:lnTo>
                  <a:lnTo>
                    <a:pt x="53023" y="92992"/>
                  </a:lnTo>
                  <a:lnTo>
                    <a:pt x="57234" y="93718"/>
                  </a:lnTo>
                  <a:lnTo>
                    <a:pt x="61453" y="94202"/>
                  </a:lnTo>
                  <a:lnTo>
                    <a:pt x="66384" y="95231"/>
                  </a:lnTo>
                  <a:lnTo>
                    <a:pt x="71789" y="96622"/>
                  </a:lnTo>
                  <a:lnTo>
                    <a:pt x="77510" y="98254"/>
                  </a:lnTo>
                  <a:lnTo>
                    <a:pt x="82737" y="99343"/>
                  </a:lnTo>
                  <a:lnTo>
                    <a:pt x="87633" y="100069"/>
                  </a:lnTo>
                  <a:lnTo>
                    <a:pt x="92309" y="100552"/>
                  </a:lnTo>
                  <a:lnTo>
                    <a:pt x="96838" y="101580"/>
                  </a:lnTo>
                  <a:lnTo>
                    <a:pt x="101270" y="102971"/>
                  </a:lnTo>
                  <a:lnTo>
                    <a:pt x="105636" y="104604"/>
                  </a:lnTo>
                  <a:lnTo>
                    <a:pt x="109959" y="106399"/>
                  </a:lnTo>
                  <a:lnTo>
                    <a:pt x="114253" y="108300"/>
                  </a:lnTo>
                  <a:lnTo>
                    <a:pt x="122789" y="112295"/>
                  </a:lnTo>
                  <a:lnTo>
                    <a:pt x="131290" y="116422"/>
                  </a:lnTo>
                  <a:lnTo>
                    <a:pt x="134827" y="117804"/>
                  </a:lnTo>
                  <a:lnTo>
                    <a:pt x="137892" y="118726"/>
                  </a:lnTo>
                  <a:lnTo>
                    <a:pt x="140641" y="119341"/>
                  </a:lnTo>
                  <a:lnTo>
                    <a:pt x="145578" y="121905"/>
                  </a:lnTo>
                  <a:lnTo>
                    <a:pt x="147883" y="123577"/>
                  </a:lnTo>
                  <a:lnTo>
                    <a:pt x="152327" y="129197"/>
                  </a:lnTo>
                  <a:lnTo>
                    <a:pt x="155949" y="135693"/>
                  </a:lnTo>
                  <a:lnTo>
                    <a:pt x="157559" y="140932"/>
                  </a:lnTo>
                  <a:lnTo>
                    <a:pt x="158274" y="145612"/>
                  </a:lnTo>
                  <a:lnTo>
                    <a:pt x="158592" y="150044"/>
                  </a:lnTo>
                  <a:lnTo>
                    <a:pt x="158734" y="154366"/>
                  </a:lnTo>
                  <a:lnTo>
                    <a:pt x="158065" y="156506"/>
                  </a:lnTo>
                  <a:lnTo>
                    <a:pt x="155440" y="160766"/>
                  </a:lnTo>
                  <a:lnTo>
                    <a:pt x="151920" y="165011"/>
                  </a:lnTo>
                  <a:lnTo>
                    <a:pt x="148002" y="169249"/>
                  </a:lnTo>
                  <a:lnTo>
                    <a:pt x="143908" y="173485"/>
                  </a:lnTo>
                  <a:lnTo>
                    <a:pt x="141121" y="174896"/>
                  </a:lnTo>
                  <a:lnTo>
                    <a:pt x="137852" y="175838"/>
                  </a:lnTo>
                  <a:lnTo>
                    <a:pt x="134260" y="176465"/>
                  </a:lnTo>
                  <a:lnTo>
                    <a:pt x="130454" y="177589"/>
                  </a:lnTo>
                  <a:lnTo>
                    <a:pt x="126504" y="179044"/>
                  </a:lnTo>
                  <a:lnTo>
                    <a:pt x="122459" y="180719"/>
                  </a:lnTo>
                  <a:lnTo>
                    <a:pt x="119056" y="182542"/>
                  </a:lnTo>
                  <a:lnTo>
                    <a:pt x="116082" y="184462"/>
                  </a:lnTo>
                  <a:lnTo>
                    <a:pt x="113393" y="186448"/>
                  </a:lnTo>
                  <a:lnTo>
                    <a:pt x="110188" y="188477"/>
                  </a:lnTo>
                  <a:lnTo>
                    <a:pt x="106640" y="190536"/>
                  </a:lnTo>
                  <a:lnTo>
                    <a:pt x="102862" y="192614"/>
                  </a:lnTo>
                  <a:lnTo>
                    <a:pt x="98226" y="193999"/>
                  </a:lnTo>
                  <a:lnTo>
                    <a:pt x="93017" y="194923"/>
                  </a:lnTo>
                  <a:lnTo>
                    <a:pt x="87426" y="195539"/>
                  </a:lnTo>
                  <a:lnTo>
                    <a:pt x="82993" y="196655"/>
                  </a:lnTo>
                  <a:lnTo>
                    <a:pt x="79332" y="198104"/>
                  </a:lnTo>
                  <a:lnTo>
                    <a:pt x="76185" y="199776"/>
                  </a:lnTo>
                  <a:lnTo>
                    <a:pt x="72675" y="200891"/>
                  </a:lnTo>
                  <a:lnTo>
                    <a:pt x="68923" y="201634"/>
                  </a:lnTo>
                  <a:lnTo>
                    <a:pt x="65010" y="202129"/>
                  </a:lnTo>
                  <a:lnTo>
                    <a:pt x="61695" y="203165"/>
                  </a:lnTo>
                  <a:lnTo>
                    <a:pt x="58779" y="204561"/>
                  </a:lnTo>
                  <a:lnTo>
                    <a:pt x="56129" y="206197"/>
                  </a:lnTo>
                  <a:lnTo>
                    <a:pt x="52950" y="207288"/>
                  </a:lnTo>
                  <a:lnTo>
                    <a:pt x="49420" y="208015"/>
                  </a:lnTo>
                  <a:lnTo>
                    <a:pt x="45653" y="208500"/>
                  </a:lnTo>
                  <a:lnTo>
                    <a:pt x="42437" y="208824"/>
                  </a:lnTo>
                  <a:lnTo>
                    <a:pt x="39586" y="209039"/>
                  </a:lnTo>
                  <a:lnTo>
                    <a:pt x="36980" y="209183"/>
                  </a:lnTo>
                  <a:lnTo>
                    <a:pt x="34536" y="208573"/>
                  </a:lnTo>
                  <a:lnTo>
                    <a:pt x="29939" y="206014"/>
                  </a:lnTo>
                  <a:lnTo>
                    <a:pt x="25542" y="204406"/>
                  </a:lnTo>
                  <a:lnTo>
                    <a:pt x="23381" y="203978"/>
                  </a:lnTo>
                  <a:lnTo>
                    <a:pt x="21941" y="202986"/>
                  </a:lnTo>
                  <a:lnTo>
                    <a:pt x="20980" y="201620"/>
                  </a:lnTo>
                  <a:lnTo>
                    <a:pt x="19913" y="198220"/>
                  </a:lnTo>
                  <a:lnTo>
                    <a:pt x="19312" y="192339"/>
                  </a:lnTo>
                  <a:lnTo>
                    <a:pt x="19172" y="188216"/>
                  </a:lnTo>
                  <a:lnTo>
                    <a:pt x="19840" y="186128"/>
                  </a:lnTo>
                  <a:lnTo>
                    <a:pt x="22466" y="181927"/>
                  </a:lnTo>
                  <a:lnTo>
                    <a:pt x="25986" y="175827"/>
                  </a:lnTo>
                  <a:lnTo>
                    <a:pt x="31767" y="16502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SMARTInkAnnotation1260"/>
            <p:cNvSpPr/>
            <p:nvPr/>
          </p:nvSpPr>
          <p:spPr>
            <a:xfrm>
              <a:off x="1591994" y="2038350"/>
              <a:ext cx="12703" cy="133055"/>
            </a:xfrm>
            <a:custGeom>
              <a:avLst/>
              <a:gdLst/>
              <a:ahLst/>
              <a:cxnLst/>
              <a:rect l="0" t="0" r="0" b="0"/>
              <a:pathLst>
                <a:path w="12703" h="133055">
                  <a:moveTo>
                    <a:pt x="0" y="0"/>
                  </a:moveTo>
                  <a:lnTo>
                    <a:pt x="5471" y="5467"/>
                  </a:lnTo>
                  <a:lnTo>
                    <a:pt x="6471" y="5762"/>
                  </a:lnTo>
                  <a:lnTo>
                    <a:pt x="7844" y="5958"/>
                  </a:lnTo>
                  <a:lnTo>
                    <a:pt x="9466" y="6089"/>
                  </a:lnTo>
                  <a:lnTo>
                    <a:pt x="9840" y="6881"/>
                  </a:lnTo>
                  <a:lnTo>
                    <a:pt x="9384" y="8115"/>
                  </a:lnTo>
                  <a:lnTo>
                    <a:pt x="8374" y="9644"/>
                  </a:lnTo>
                  <a:lnTo>
                    <a:pt x="7701" y="11368"/>
                  </a:lnTo>
                  <a:lnTo>
                    <a:pt x="7252" y="13223"/>
                  </a:lnTo>
                  <a:lnTo>
                    <a:pt x="6953" y="15165"/>
                  </a:lnTo>
                  <a:lnTo>
                    <a:pt x="7459" y="17166"/>
                  </a:lnTo>
                  <a:lnTo>
                    <a:pt x="8503" y="19205"/>
                  </a:lnTo>
                  <a:lnTo>
                    <a:pt x="9905" y="21270"/>
                  </a:lnTo>
                  <a:lnTo>
                    <a:pt x="10839" y="23352"/>
                  </a:lnTo>
                  <a:lnTo>
                    <a:pt x="11462" y="25446"/>
                  </a:lnTo>
                  <a:lnTo>
                    <a:pt x="11877" y="27547"/>
                  </a:lnTo>
                  <a:lnTo>
                    <a:pt x="12154" y="30359"/>
                  </a:lnTo>
                  <a:lnTo>
                    <a:pt x="12339" y="33645"/>
                  </a:lnTo>
                  <a:lnTo>
                    <a:pt x="12544" y="40353"/>
                  </a:lnTo>
                  <a:lnTo>
                    <a:pt x="12660" y="48802"/>
                  </a:lnTo>
                  <a:lnTo>
                    <a:pt x="12702" y="68028"/>
                  </a:lnTo>
                  <a:lnTo>
                    <a:pt x="11998" y="71457"/>
                  </a:lnTo>
                  <a:lnTo>
                    <a:pt x="10823" y="74449"/>
                  </a:lnTo>
                  <a:lnTo>
                    <a:pt x="9333" y="77150"/>
                  </a:lnTo>
                  <a:lnTo>
                    <a:pt x="8340" y="80361"/>
                  </a:lnTo>
                  <a:lnTo>
                    <a:pt x="7678" y="83913"/>
                  </a:lnTo>
                  <a:lnTo>
                    <a:pt x="7237" y="87692"/>
                  </a:lnTo>
                  <a:lnTo>
                    <a:pt x="6943" y="90917"/>
                  </a:lnTo>
                  <a:lnTo>
                    <a:pt x="6746" y="93772"/>
                  </a:lnTo>
                  <a:lnTo>
                    <a:pt x="6616" y="96382"/>
                  </a:lnTo>
                  <a:lnTo>
                    <a:pt x="6470" y="103044"/>
                  </a:lnTo>
                  <a:lnTo>
                    <a:pt x="6356" y="125661"/>
                  </a:lnTo>
                  <a:lnTo>
                    <a:pt x="5649" y="126813"/>
                  </a:lnTo>
                  <a:lnTo>
                    <a:pt x="4472" y="128286"/>
                  </a:lnTo>
                  <a:lnTo>
                    <a:pt x="262" y="133054"/>
                  </a:lnTo>
                  <a:lnTo>
                    <a:pt x="6354" y="12700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SMARTInkAnnotation1261"/>
            <p:cNvSpPr/>
            <p:nvPr/>
          </p:nvSpPr>
          <p:spPr>
            <a:xfrm>
              <a:off x="1623844" y="2032000"/>
              <a:ext cx="107938" cy="171451"/>
            </a:xfrm>
            <a:custGeom>
              <a:avLst/>
              <a:gdLst/>
              <a:ahLst/>
              <a:cxnLst/>
              <a:rect l="0" t="0" r="0" b="0"/>
              <a:pathLst>
                <a:path w="107938" h="171451">
                  <a:moveTo>
                    <a:pt x="69813" y="0"/>
                  </a:moveTo>
                  <a:lnTo>
                    <a:pt x="69813" y="8838"/>
                  </a:lnTo>
                  <a:lnTo>
                    <a:pt x="70519" y="10125"/>
                  </a:lnTo>
                  <a:lnTo>
                    <a:pt x="71696" y="10984"/>
                  </a:lnTo>
                  <a:lnTo>
                    <a:pt x="73187" y="11555"/>
                  </a:lnTo>
                  <a:lnTo>
                    <a:pt x="73474" y="13348"/>
                  </a:lnTo>
                  <a:lnTo>
                    <a:pt x="72960" y="15954"/>
                  </a:lnTo>
                  <a:lnTo>
                    <a:pt x="70435" y="23534"/>
                  </a:lnTo>
                  <a:lnTo>
                    <a:pt x="69997" y="28218"/>
                  </a:lnTo>
                  <a:lnTo>
                    <a:pt x="69230" y="30101"/>
                  </a:lnTo>
                  <a:lnTo>
                    <a:pt x="66495" y="34074"/>
                  </a:lnTo>
                  <a:lnTo>
                    <a:pt x="65483" y="36827"/>
                  </a:lnTo>
                  <a:lnTo>
                    <a:pt x="64808" y="40074"/>
                  </a:lnTo>
                  <a:lnTo>
                    <a:pt x="64359" y="43649"/>
                  </a:lnTo>
                  <a:lnTo>
                    <a:pt x="63353" y="46738"/>
                  </a:lnTo>
                  <a:lnTo>
                    <a:pt x="60353" y="52052"/>
                  </a:lnTo>
                  <a:lnTo>
                    <a:pt x="58564" y="54457"/>
                  </a:lnTo>
                  <a:lnTo>
                    <a:pt x="56666" y="56766"/>
                  </a:lnTo>
                  <a:lnTo>
                    <a:pt x="54694" y="59011"/>
                  </a:lnTo>
                  <a:lnTo>
                    <a:pt x="52674" y="61212"/>
                  </a:lnTo>
                  <a:lnTo>
                    <a:pt x="48547" y="65541"/>
                  </a:lnTo>
                  <a:lnTo>
                    <a:pt x="46458" y="68388"/>
                  </a:lnTo>
                  <a:lnTo>
                    <a:pt x="44359" y="71698"/>
                  </a:lnTo>
                  <a:lnTo>
                    <a:pt x="42254" y="75315"/>
                  </a:lnTo>
                  <a:lnTo>
                    <a:pt x="40144" y="78432"/>
                  </a:lnTo>
                  <a:lnTo>
                    <a:pt x="38032" y="81216"/>
                  </a:lnTo>
                  <a:lnTo>
                    <a:pt x="35918" y="83777"/>
                  </a:lnTo>
                  <a:lnTo>
                    <a:pt x="33803" y="85485"/>
                  </a:lnTo>
                  <a:lnTo>
                    <a:pt x="31686" y="86623"/>
                  </a:lnTo>
                  <a:lnTo>
                    <a:pt x="29569" y="87382"/>
                  </a:lnTo>
                  <a:lnTo>
                    <a:pt x="27452" y="88594"/>
                  </a:lnTo>
                  <a:lnTo>
                    <a:pt x="25335" y="90107"/>
                  </a:lnTo>
                  <a:lnTo>
                    <a:pt x="23217" y="91821"/>
                  </a:lnTo>
                  <a:lnTo>
                    <a:pt x="21099" y="93670"/>
                  </a:lnTo>
                  <a:lnTo>
                    <a:pt x="18981" y="95607"/>
                  </a:lnTo>
                  <a:lnTo>
                    <a:pt x="16863" y="97605"/>
                  </a:lnTo>
                  <a:lnTo>
                    <a:pt x="14746" y="98937"/>
                  </a:lnTo>
                  <a:lnTo>
                    <a:pt x="12628" y="99824"/>
                  </a:lnTo>
                  <a:lnTo>
                    <a:pt x="10510" y="100416"/>
                  </a:lnTo>
                  <a:lnTo>
                    <a:pt x="9098" y="101516"/>
                  </a:lnTo>
                  <a:lnTo>
                    <a:pt x="8156" y="102955"/>
                  </a:lnTo>
                  <a:lnTo>
                    <a:pt x="6646" y="106963"/>
                  </a:lnTo>
                  <a:lnTo>
                    <a:pt x="5816" y="107292"/>
                  </a:lnTo>
                  <a:lnTo>
                    <a:pt x="3011" y="107658"/>
                  </a:lnTo>
                  <a:lnTo>
                    <a:pt x="191" y="107924"/>
                  </a:lnTo>
                  <a:lnTo>
                    <a:pt x="0" y="111313"/>
                  </a:lnTo>
                  <a:lnTo>
                    <a:pt x="679" y="112309"/>
                  </a:lnTo>
                  <a:lnTo>
                    <a:pt x="1838" y="112972"/>
                  </a:lnTo>
                  <a:lnTo>
                    <a:pt x="5398" y="114038"/>
                  </a:lnTo>
                  <a:lnTo>
                    <a:pt x="7767" y="116065"/>
                  </a:lnTo>
                  <a:lnTo>
                    <a:pt x="9388" y="117593"/>
                  </a:lnTo>
                  <a:lnTo>
                    <a:pt x="11173" y="118612"/>
                  </a:lnTo>
                  <a:lnTo>
                    <a:pt x="13070" y="119291"/>
                  </a:lnTo>
                  <a:lnTo>
                    <a:pt x="15041" y="119744"/>
                  </a:lnTo>
                  <a:lnTo>
                    <a:pt x="17061" y="120752"/>
                  </a:lnTo>
                  <a:lnTo>
                    <a:pt x="19113" y="122129"/>
                  </a:lnTo>
                  <a:lnTo>
                    <a:pt x="21187" y="123753"/>
                  </a:lnTo>
                  <a:lnTo>
                    <a:pt x="23276" y="125540"/>
                  </a:lnTo>
                  <a:lnTo>
                    <a:pt x="25375" y="127438"/>
                  </a:lnTo>
                  <a:lnTo>
                    <a:pt x="29589" y="131428"/>
                  </a:lnTo>
                  <a:lnTo>
                    <a:pt x="40164" y="141842"/>
                  </a:lnTo>
                  <a:lnTo>
                    <a:pt x="42987" y="143245"/>
                  </a:lnTo>
                  <a:lnTo>
                    <a:pt x="46281" y="144180"/>
                  </a:lnTo>
                  <a:lnTo>
                    <a:pt x="49889" y="144803"/>
                  </a:lnTo>
                  <a:lnTo>
                    <a:pt x="53001" y="145924"/>
                  </a:lnTo>
                  <a:lnTo>
                    <a:pt x="55781" y="147377"/>
                  </a:lnTo>
                  <a:lnTo>
                    <a:pt x="58341" y="149051"/>
                  </a:lnTo>
                  <a:lnTo>
                    <a:pt x="60753" y="150873"/>
                  </a:lnTo>
                  <a:lnTo>
                    <a:pt x="63067" y="152793"/>
                  </a:lnTo>
                  <a:lnTo>
                    <a:pt x="65316" y="154779"/>
                  </a:lnTo>
                  <a:lnTo>
                    <a:pt x="67521" y="156102"/>
                  </a:lnTo>
                  <a:lnTo>
                    <a:pt x="69697" y="156985"/>
                  </a:lnTo>
                  <a:lnTo>
                    <a:pt x="71854" y="157573"/>
                  </a:lnTo>
                  <a:lnTo>
                    <a:pt x="73998" y="158671"/>
                  </a:lnTo>
                  <a:lnTo>
                    <a:pt x="76133" y="160109"/>
                  </a:lnTo>
                  <a:lnTo>
                    <a:pt x="78262" y="161772"/>
                  </a:lnTo>
                  <a:lnTo>
                    <a:pt x="80388" y="162882"/>
                  </a:lnTo>
                  <a:lnTo>
                    <a:pt x="82511" y="163621"/>
                  </a:lnTo>
                  <a:lnTo>
                    <a:pt x="84632" y="164114"/>
                  </a:lnTo>
                  <a:lnTo>
                    <a:pt x="86047" y="165148"/>
                  </a:lnTo>
                  <a:lnTo>
                    <a:pt x="86990" y="166543"/>
                  </a:lnTo>
                  <a:lnTo>
                    <a:pt x="87618" y="168179"/>
                  </a:lnTo>
                  <a:lnTo>
                    <a:pt x="88743" y="169269"/>
                  </a:lnTo>
                  <a:lnTo>
                    <a:pt x="90199" y="169996"/>
                  </a:lnTo>
                  <a:lnTo>
                    <a:pt x="91876" y="170481"/>
                  </a:lnTo>
                  <a:lnTo>
                    <a:pt x="93700" y="170804"/>
                  </a:lnTo>
                  <a:lnTo>
                    <a:pt x="95622" y="171019"/>
                  </a:lnTo>
                  <a:lnTo>
                    <a:pt x="97608" y="171163"/>
                  </a:lnTo>
                  <a:lnTo>
                    <a:pt x="99639" y="171258"/>
                  </a:lnTo>
                  <a:lnTo>
                    <a:pt x="107937" y="17145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SMARTInkAnnotation1262"/>
            <p:cNvSpPr/>
            <p:nvPr/>
          </p:nvSpPr>
          <p:spPr>
            <a:xfrm>
              <a:off x="1776259" y="2082259"/>
              <a:ext cx="63540" cy="107569"/>
            </a:xfrm>
            <a:custGeom>
              <a:avLst/>
              <a:gdLst/>
              <a:ahLst/>
              <a:cxnLst/>
              <a:rect l="0" t="0" r="0" b="0"/>
              <a:pathLst>
                <a:path w="63540" h="107569">
                  <a:moveTo>
                    <a:pt x="63539" y="541"/>
                  </a:moveTo>
                  <a:lnTo>
                    <a:pt x="63539" y="12902"/>
                  </a:lnTo>
                  <a:lnTo>
                    <a:pt x="60167" y="3027"/>
                  </a:lnTo>
                  <a:lnTo>
                    <a:pt x="59173" y="787"/>
                  </a:lnTo>
                  <a:lnTo>
                    <a:pt x="58510" y="0"/>
                  </a:lnTo>
                  <a:lnTo>
                    <a:pt x="58069" y="180"/>
                  </a:lnTo>
                  <a:lnTo>
                    <a:pt x="57068" y="301"/>
                  </a:lnTo>
                  <a:lnTo>
                    <a:pt x="55695" y="381"/>
                  </a:lnTo>
                  <a:lnTo>
                    <a:pt x="54074" y="434"/>
                  </a:lnTo>
                  <a:lnTo>
                    <a:pt x="52993" y="1175"/>
                  </a:lnTo>
                  <a:lnTo>
                    <a:pt x="52273" y="2375"/>
                  </a:lnTo>
                  <a:lnTo>
                    <a:pt x="51792" y="3880"/>
                  </a:lnTo>
                  <a:lnTo>
                    <a:pt x="50766" y="5590"/>
                  </a:lnTo>
                  <a:lnTo>
                    <a:pt x="49376" y="7434"/>
                  </a:lnTo>
                  <a:lnTo>
                    <a:pt x="47743" y="9370"/>
                  </a:lnTo>
                  <a:lnTo>
                    <a:pt x="46654" y="11366"/>
                  </a:lnTo>
                  <a:lnTo>
                    <a:pt x="45929" y="13402"/>
                  </a:lnTo>
                  <a:lnTo>
                    <a:pt x="45445" y="15465"/>
                  </a:lnTo>
                  <a:lnTo>
                    <a:pt x="44416" y="17546"/>
                  </a:lnTo>
                  <a:lnTo>
                    <a:pt x="43025" y="19638"/>
                  </a:lnTo>
                  <a:lnTo>
                    <a:pt x="41391" y="21740"/>
                  </a:lnTo>
                  <a:lnTo>
                    <a:pt x="39596" y="24551"/>
                  </a:lnTo>
                  <a:lnTo>
                    <a:pt x="37693" y="27837"/>
                  </a:lnTo>
                  <a:lnTo>
                    <a:pt x="35719" y="31438"/>
                  </a:lnTo>
                  <a:lnTo>
                    <a:pt x="34402" y="34545"/>
                  </a:lnTo>
                  <a:lnTo>
                    <a:pt x="33524" y="37321"/>
                  </a:lnTo>
                  <a:lnTo>
                    <a:pt x="32940" y="39878"/>
                  </a:lnTo>
                  <a:lnTo>
                    <a:pt x="31844" y="42993"/>
                  </a:lnTo>
                  <a:lnTo>
                    <a:pt x="30407" y="46481"/>
                  </a:lnTo>
                  <a:lnTo>
                    <a:pt x="28743" y="50218"/>
                  </a:lnTo>
                  <a:lnTo>
                    <a:pt x="27634" y="53415"/>
                  </a:lnTo>
                  <a:lnTo>
                    <a:pt x="26895" y="56251"/>
                  </a:lnTo>
                  <a:lnTo>
                    <a:pt x="26402" y="58848"/>
                  </a:lnTo>
                  <a:lnTo>
                    <a:pt x="25367" y="61990"/>
                  </a:lnTo>
                  <a:lnTo>
                    <a:pt x="23971" y="65496"/>
                  </a:lnTo>
                  <a:lnTo>
                    <a:pt x="22335" y="69244"/>
                  </a:lnTo>
                  <a:lnTo>
                    <a:pt x="20538" y="72449"/>
                  </a:lnTo>
                  <a:lnTo>
                    <a:pt x="18634" y="75291"/>
                  </a:lnTo>
                  <a:lnTo>
                    <a:pt x="16659" y="77891"/>
                  </a:lnTo>
                  <a:lnTo>
                    <a:pt x="15342" y="81035"/>
                  </a:lnTo>
                  <a:lnTo>
                    <a:pt x="14464" y="84543"/>
                  </a:lnTo>
                  <a:lnTo>
                    <a:pt x="13879" y="88292"/>
                  </a:lnTo>
                  <a:lnTo>
                    <a:pt x="12782" y="91497"/>
                  </a:lnTo>
                  <a:lnTo>
                    <a:pt x="11345" y="94340"/>
                  </a:lnTo>
                  <a:lnTo>
                    <a:pt x="9682" y="96940"/>
                  </a:lnTo>
                  <a:lnTo>
                    <a:pt x="7866" y="98674"/>
                  </a:lnTo>
                  <a:lnTo>
                    <a:pt x="5950" y="99830"/>
                  </a:lnTo>
                  <a:lnTo>
                    <a:pt x="1175" y="101684"/>
                  </a:lnTo>
                  <a:lnTo>
                    <a:pt x="783" y="102542"/>
                  </a:lnTo>
                  <a:lnTo>
                    <a:pt x="348" y="105377"/>
                  </a:lnTo>
                  <a:lnTo>
                    <a:pt x="103" y="107568"/>
                  </a:lnTo>
                  <a:lnTo>
                    <a:pt x="30" y="104846"/>
                  </a:lnTo>
                  <a:lnTo>
                    <a:pt x="0" y="95791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SMARTInkAnnotation1263"/>
            <p:cNvSpPr/>
            <p:nvPr/>
          </p:nvSpPr>
          <p:spPr>
            <a:xfrm>
              <a:off x="1852506" y="2076450"/>
              <a:ext cx="165204" cy="126163"/>
            </a:xfrm>
            <a:custGeom>
              <a:avLst/>
              <a:gdLst/>
              <a:ahLst/>
              <a:cxnLst/>
              <a:rect l="0" t="0" r="0" b="0"/>
              <a:pathLst>
                <a:path w="165204" h="126163">
                  <a:moveTo>
                    <a:pt x="6354" y="95250"/>
                  </a:moveTo>
                  <a:lnTo>
                    <a:pt x="2982" y="101992"/>
                  </a:lnTo>
                  <a:lnTo>
                    <a:pt x="1988" y="104683"/>
                  </a:lnTo>
                  <a:lnTo>
                    <a:pt x="1325" y="107183"/>
                  </a:lnTo>
                  <a:lnTo>
                    <a:pt x="883" y="109556"/>
                  </a:lnTo>
                  <a:lnTo>
                    <a:pt x="589" y="111842"/>
                  </a:lnTo>
                  <a:lnTo>
                    <a:pt x="393" y="114073"/>
                  </a:lnTo>
                  <a:lnTo>
                    <a:pt x="262" y="116265"/>
                  </a:lnTo>
                  <a:lnTo>
                    <a:pt x="117" y="120582"/>
                  </a:lnTo>
                  <a:lnTo>
                    <a:pt x="52" y="123442"/>
                  </a:lnTo>
                  <a:lnTo>
                    <a:pt x="7" y="121157"/>
                  </a:lnTo>
                  <a:lnTo>
                    <a:pt x="1" y="126162"/>
                  </a:lnTo>
                  <a:lnTo>
                    <a:pt x="0" y="105744"/>
                  </a:lnTo>
                  <a:lnTo>
                    <a:pt x="706" y="102951"/>
                  </a:lnTo>
                  <a:lnTo>
                    <a:pt x="1883" y="99679"/>
                  </a:lnTo>
                  <a:lnTo>
                    <a:pt x="3373" y="96086"/>
                  </a:lnTo>
                  <a:lnTo>
                    <a:pt x="4367" y="92985"/>
                  </a:lnTo>
                  <a:lnTo>
                    <a:pt x="5030" y="90212"/>
                  </a:lnTo>
                  <a:lnTo>
                    <a:pt x="5471" y="87658"/>
                  </a:lnTo>
                  <a:lnTo>
                    <a:pt x="6472" y="84544"/>
                  </a:lnTo>
                  <a:lnTo>
                    <a:pt x="7845" y="81057"/>
                  </a:lnTo>
                  <a:lnTo>
                    <a:pt x="9466" y="77321"/>
                  </a:lnTo>
                  <a:lnTo>
                    <a:pt x="13150" y="69408"/>
                  </a:lnTo>
                  <a:lnTo>
                    <a:pt x="15121" y="65322"/>
                  </a:lnTo>
                  <a:lnTo>
                    <a:pt x="16435" y="61892"/>
                  </a:lnTo>
                  <a:lnTo>
                    <a:pt x="17310" y="58900"/>
                  </a:lnTo>
                  <a:lnTo>
                    <a:pt x="17894" y="56200"/>
                  </a:lnTo>
                  <a:lnTo>
                    <a:pt x="18990" y="52989"/>
                  </a:lnTo>
                  <a:lnTo>
                    <a:pt x="20426" y="49437"/>
                  </a:lnTo>
                  <a:lnTo>
                    <a:pt x="22090" y="45658"/>
                  </a:lnTo>
                  <a:lnTo>
                    <a:pt x="23904" y="42433"/>
                  </a:lnTo>
                  <a:lnTo>
                    <a:pt x="25820" y="39578"/>
                  </a:lnTo>
                  <a:lnTo>
                    <a:pt x="27804" y="36968"/>
                  </a:lnTo>
                  <a:lnTo>
                    <a:pt x="29126" y="34523"/>
                  </a:lnTo>
                  <a:lnTo>
                    <a:pt x="30007" y="32188"/>
                  </a:lnTo>
                  <a:lnTo>
                    <a:pt x="30595" y="29925"/>
                  </a:lnTo>
                  <a:lnTo>
                    <a:pt x="31693" y="27711"/>
                  </a:lnTo>
                  <a:lnTo>
                    <a:pt x="33131" y="25530"/>
                  </a:lnTo>
                  <a:lnTo>
                    <a:pt x="34795" y="23370"/>
                  </a:lnTo>
                  <a:lnTo>
                    <a:pt x="35905" y="21224"/>
                  </a:lnTo>
                  <a:lnTo>
                    <a:pt x="36645" y="19088"/>
                  </a:lnTo>
                  <a:lnTo>
                    <a:pt x="37832" y="13962"/>
                  </a:lnTo>
                  <a:lnTo>
                    <a:pt x="38635" y="13541"/>
                  </a:lnTo>
                  <a:lnTo>
                    <a:pt x="43569" y="12811"/>
                  </a:lnTo>
                  <a:lnTo>
                    <a:pt x="43872" y="13479"/>
                  </a:lnTo>
                  <a:lnTo>
                    <a:pt x="44209" y="16104"/>
                  </a:lnTo>
                  <a:lnTo>
                    <a:pt x="45004" y="17791"/>
                  </a:lnTo>
                  <a:lnTo>
                    <a:pt x="47771" y="21548"/>
                  </a:lnTo>
                  <a:lnTo>
                    <a:pt x="48792" y="23537"/>
                  </a:lnTo>
                  <a:lnTo>
                    <a:pt x="49472" y="25570"/>
                  </a:lnTo>
                  <a:lnTo>
                    <a:pt x="49925" y="27630"/>
                  </a:lnTo>
                  <a:lnTo>
                    <a:pt x="50227" y="30414"/>
                  </a:lnTo>
                  <a:lnTo>
                    <a:pt x="50429" y="33681"/>
                  </a:lnTo>
                  <a:lnTo>
                    <a:pt x="50653" y="40370"/>
                  </a:lnTo>
                  <a:lnTo>
                    <a:pt x="50779" y="48807"/>
                  </a:lnTo>
                  <a:lnTo>
                    <a:pt x="50808" y="56029"/>
                  </a:lnTo>
                  <a:lnTo>
                    <a:pt x="51522" y="59225"/>
                  </a:lnTo>
                  <a:lnTo>
                    <a:pt x="52704" y="62061"/>
                  </a:lnTo>
                  <a:lnTo>
                    <a:pt x="54198" y="64657"/>
                  </a:lnTo>
                  <a:lnTo>
                    <a:pt x="55194" y="67799"/>
                  </a:lnTo>
                  <a:lnTo>
                    <a:pt x="55858" y="71305"/>
                  </a:lnTo>
                  <a:lnTo>
                    <a:pt x="56301" y="75053"/>
                  </a:lnTo>
                  <a:lnTo>
                    <a:pt x="57302" y="78258"/>
                  </a:lnTo>
                  <a:lnTo>
                    <a:pt x="58675" y="81100"/>
                  </a:lnTo>
                  <a:lnTo>
                    <a:pt x="60297" y="83700"/>
                  </a:lnTo>
                  <a:lnTo>
                    <a:pt x="61378" y="86844"/>
                  </a:lnTo>
                  <a:lnTo>
                    <a:pt x="62099" y="90352"/>
                  </a:lnTo>
                  <a:lnTo>
                    <a:pt x="62579" y="94101"/>
                  </a:lnTo>
                  <a:lnTo>
                    <a:pt x="63605" y="96600"/>
                  </a:lnTo>
                  <a:lnTo>
                    <a:pt x="64996" y="98267"/>
                  </a:lnTo>
                  <a:lnTo>
                    <a:pt x="69129" y="100824"/>
                  </a:lnTo>
                  <a:lnTo>
                    <a:pt x="75673" y="104312"/>
                  </a:lnTo>
                  <a:lnTo>
                    <a:pt x="78688" y="105525"/>
                  </a:lnTo>
                  <a:lnTo>
                    <a:pt x="81405" y="106333"/>
                  </a:lnTo>
                  <a:lnTo>
                    <a:pt x="86306" y="107231"/>
                  </a:lnTo>
                  <a:lnTo>
                    <a:pt x="90838" y="107631"/>
                  </a:lnTo>
                  <a:lnTo>
                    <a:pt x="95205" y="107808"/>
                  </a:lnTo>
                  <a:lnTo>
                    <a:pt x="100205" y="107887"/>
                  </a:lnTo>
                  <a:lnTo>
                    <a:pt x="107134" y="107922"/>
                  </a:lnTo>
                  <a:lnTo>
                    <a:pt x="110252" y="107226"/>
                  </a:lnTo>
                  <a:lnTo>
                    <a:pt x="113038" y="106056"/>
                  </a:lnTo>
                  <a:lnTo>
                    <a:pt x="115600" y="104571"/>
                  </a:lnTo>
                  <a:lnTo>
                    <a:pt x="122213" y="101039"/>
                  </a:lnTo>
                  <a:lnTo>
                    <a:pt x="125953" y="99109"/>
                  </a:lnTo>
                  <a:lnTo>
                    <a:pt x="129153" y="97117"/>
                  </a:lnTo>
                  <a:lnTo>
                    <a:pt x="131991" y="95084"/>
                  </a:lnTo>
                  <a:lnTo>
                    <a:pt x="134590" y="93022"/>
                  </a:lnTo>
                  <a:lnTo>
                    <a:pt x="137029" y="90943"/>
                  </a:lnTo>
                  <a:lnTo>
                    <a:pt x="139360" y="88851"/>
                  </a:lnTo>
                  <a:lnTo>
                    <a:pt x="141621" y="86750"/>
                  </a:lnTo>
                  <a:lnTo>
                    <a:pt x="143128" y="84645"/>
                  </a:lnTo>
                  <a:lnTo>
                    <a:pt x="144132" y="82535"/>
                  </a:lnTo>
                  <a:lnTo>
                    <a:pt x="144802" y="80423"/>
                  </a:lnTo>
                  <a:lnTo>
                    <a:pt x="145954" y="78310"/>
                  </a:lnTo>
                  <a:lnTo>
                    <a:pt x="147429" y="76196"/>
                  </a:lnTo>
                  <a:lnTo>
                    <a:pt x="149118" y="74080"/>
                  </a:lnTo>
                  <a:lnTo>
                    <a:pt x="150244" y="71965"/>
                  </a:lnTo>
                  <a:lnTo>
                    <a:pt x="150994" y="69849"/>
                  </a:lnTo>
                  <a:lnTo>
                    <a:pt x="151495" y="67732"/>
                  </a:lnTo>
                  <a:lnTo>
                    <a:pt x="152534" y="64910"/>
                  </a:lnTo>
                  <a:lnTo>
                    <a:pt x="153933" y="61618"/>
                  </a:lnTo>
                  <a:lnTo>
                    <a:pt x="155572" y="58012"/>
                  </a:lnTo>
                  <a:lnTo>
                    <a:pt x="156664" y="54902"/>
                  </a:lnTo>
                  <a:lnTo>
                    <a:pt x="157393" y="52124"/>
                  </a:lnTo>
                  <a:lnTo>
                    <a:pt x="157878" y="49566"/>
                  </a:lnTo>
                  <a:lnTo>
                    <a:pt x="158202" y="47155"/>
                  </a:lnTo>
                  <a:lnTo>
                    <a:pt x="158418" y="44842"/>
                  </a:lnTo>
                  <a:lnTo>
                    <a:pt x="158562" y="42595"/>
                  </a:lnTo>
                  <a:lnTo>
                    <a:pt x="158721" y="36335"/>
                  </a:lnTo>
                  <a:lnTo>
                    <a:pt x="158764" y="32690"/>
                  </a:lnTo>
                  <a:lnTo>
                    <a:pt x="159499" y="29554"/>
                  </a:lnTo>
                  <a:lnTo>
                    <a:pt x="160694" y="26758"/>
                  </a:lnTo>
                  <a:lnTo>
                    <a:pt x="162197" y="24189"/>
                  </a:lnTo>
                  <a:lnTo>
                    <a:pt x="163199" y="21770"/>
                  </a:lnTo>
                  <a:lnTo>
                    <a:pt x="163867" y="19452"/>
                  </a:lnTo>
                  <a:lnTo>
                    <a:pt x="164312" y="17202"/>
                  </a:lnTo>
                  <a:lnTo>
                    <a:pt x="164609" y="14996"/>
                  </a:lnTo>
                  <a:lnTo>
                    <a:pt x="164808" y="12819"/>
                  </a:lnTo>
                  <a:lnTo>
                    <a:pt x="164940" y="10663"/>
                  </a:lnTo>
                  <a:lnTo>
                    <a:pt x="165086" y="6385"/>
                  </a:lnTo>
                  <a:lnTo>
                    <a:pt x="165203" y="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SMARTInkAnnotation1264"/>
            <p:cNvSpPr/>
            <p:nvPr/>
          </p:nvSpPr>
          <p:spPr>
            <a:xfrm>
              <a:off x="2259193" y="2032000"/>
              <a:ext cx="88923" cy="114275"/>
            </a:xfrm>
            <a:custGeom>
              <a:avLst/>
              <a:gdLst/>
              <a:ahLst/>
              <a:cxnLst/>
              <a:rect l="0" t="0" r="0" b="0"/>
              <a:pathLst>
                <a:path w="88923" h="114275">
                  <a:moveTo>
                    <a:pt x="88922" y="0"/>
                  </a:moveTo>
                  <a:lnTo>
                    <a:pt x="73986" y="0"/>
                  </a:lnTo>
                  <a:lnTo>
                    <a:pt x="71905" y="705"/>
                  </a:lnTo>
                  <a:lnTo>
                    <a:pt x="69811" y="1881"/>
                  </a:lnTo>
                  <a:lnTo>
                    <a:pt x="67710" y="3371"/>
                  </a:lnTo>
                  <a:lnTo>
                    <a:pt x="65603" y="5069"/>
                  </a:lnTo>
                  <a:lnTo>
                    <a:pt x="63492" y="6907"/>
                  </a:lnTo>
                  <a:lnTo>
                    <a:pt x="61379" y="8838"/>
                  </a:lnTo>
                  <a:lnTo>
                    <a:pt x="58558" y="10831"/>
                  </a:lnTo>
                  <a:lnTo>
                    <a:pt x="55265" y="12865"/>
                  </a:lnTo>
                  <a:lnTo>
                    <a:pt x="51658" y="14927"/>
                  </a:lnTo>
                  <a:lnTo>
                    <a:pt x="48548" y="17007"/>
                  </a:lnTo>
                  <a:lnTo>
                    <a:pt x="45767" y="19099"/>
                  </a:lnTo>
                  <a:lnTo>
                    <a:pt x="43209" y="21199"/>
                  </a:lnTo>
                  <a:lnTo>
                    <a:pt x="40091" y="23305"/>
                  </a:lnTo>
                  <a:lnTo>
                    <a:pt x="36600" y="25415"/>
                  </a:lnTo>
                  <a:lnTo>
                    <a:pt x="32861" y="27526"/>
                  </a:lnTo>
                  <a:lnTo>
                    <a:pt x="29662" y="30345"/>
                  </a:lnTo>
                  <a:lnTo>
                    <a:pt x="26824" y="33636"/>
                  </a:lnTo>
                  <a:lnTo>
                    <a:pt x="24225" y="37241"/>
                  </a:lnTo>
                  <a:lnTo>
                    <a:pt x="21787" y="40349"/>
                  </a:lnTo>
                  <a:lnTo>
                    <a:pt x="19456" y="43127"/>
                  </a:lnTo>
                  <a:lnTo>
                    <a:pt x="17196" y="45685"/>
                  </a:lnTo>
                  <a:lnTo>
                    <a:pt x="14982" y="48801"/>
                  </a:lnTo>
                  <a:lnTo>
                    <a:pt x="12801" y="52289"/>
                  </a:lnTo>
                  <a:lnTo>
                    <a:pt x="10641" y="56026"/>
                  </a:lnTo>
                  <a:lnTo>
                    <a:pt x="8495" y="59223"/>
                  </a:lnTo>
                  <a:lnTo>
                    <a:pt x="6358" y="62060"/>
                  </a:lnTo>
                  <a:lnTo>
                    <a:pt x="4228" y="64657"/>
                  </a:lnTo>
                  <a:lnTo>
                    <a:pt x="2807" y="67093"/>
                  </a:lnTo>
                  <a:lnTo>
                    <a:pt x="1861" y="69423"/>
                  </a:lnTo>
                  <a:lnTo>
                    <a:pt x="1229" y="71682"/>
                  </a:lnTo>
                  <a:lnTo>
                    <a:pt x="808" y="73894"/>
                  </a:lnTo>
                  <a:lnTo>
                    <a:pt x="528" y="76073"/>
                  </a:lnTo>
                  <a:lnTo>
                    <a:pt x="341" y="78232"/>
                  </a:lnTo>
                  <a:lnTo>
                    <a:pt x="216" y="80377"/>
                  </a:lnTo>
                  <a:lnTo>
                    <a:pt x="77" y="84642"/>
                  </a:lnTo>
                  <a:lnTo>
                    <a:pt x="0" y="91009"/>
                  </a:lnTo>
                  <a:lnTo>
                    <a:pt x="694" y="93128"/>
                  </a:lnTo>
                  <a:lnTo>
                    <a:pt x="1864" y="95247"/>
                  </a:lnTo>
                  <a:lnTo>
                    <a:pt x="3350" y="97364"/>
                  </a:lnTo>
                  <a:lnTo>
                    <a:pt x="5046" y="99482"/>
                  </a:lnTo>
                  <a:lnTo>
                    <a:pt x="6883" y="101599"/>
                  </a:lnTo>
                  <a:lnTo>
                    <a:pt x="8814" y="103716"/>
                  </a:lnTo>
                  <a:lnTo>
                    <a:pt x="10806" y="105127"/>
                  </a:lnTo>
                  <a:lnTo>
                    <a:pt x="12841" y="106068"/>
                  </a:lnTo>
                  <a:lnTo>
                    <a:pt x="14904" y="106695"/>
                  </a:lnTo>
                  <a:lnTo>
                    <a:pt x="16984" y="107819"/>
                  </a:lnTo>
                  <a:lnTo>
                    <a:pt x="19078" y="109274"/>
                  </a:lnTo>
                  <a:lnTo>
                    <a:pt x="24137" y="113307"/>
                  </a:lnTo>
                  <a:lnTo>
                    <a:pt x="26712" y="113859"/>
                  </a:lnTo>
                  <a:lnTo>
                    <a:pt x="28386" y="114006"/>
                  </a:lnTo>
                  <a:lnTo>
                    <a:pt x="30209" y="114104"/>
                  </a:lnTo>
                  <a:lnTo>
                    <a:pt x="34117" y="114213"/>
                  </a:lnTo>
                  <a:lnTo>
                    <a:pt x="43660" y="114274"/>
                  </a:lnTo>
                  <a:lnTo>
                    <a:pt x="46745" y="113577"/>
                  </a:lnTo>
                  <a:lnTo>
                    <a:pt x="49508" y="112407"/>
                  </a:lnTo>
                  <a:lnTo>
                    <a:pt x="57152" y="10795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SMARTInkAnnotation1265"/>
            <p:cNvSpPr/>
            <p:nvPr/>
          </p:nvSpPr>
          <p:spPr>
            <a:xfrm>
              <a:off x="2408640" y="2051050"/>
              <a:ext cx="66260" cy="94957"/>
            </a:xfrm>
            <a:custGeom>
              <a:avLst/>
              <a:gdLst/>
              <a:ahLst/>
              <a:cxnLst/>
              <a:rect l="0" t="0" r="0" b="0"/>
              <a:pathLst>
                <a:path w="66260" h="94957">
                  <a:moveTo>
                    <a:pt x="34784" y="12700"/>
                  </a:moveTo>
                  <a:lnTo>
                    <a:pt x="34784" y="21538"/>
                  </a:lnTo>
                  <a:lnTo>
                    <a:pt x="34079" y="23531"/>
                  </a:lnTo>
                  <a:lnTo>
                    <a:pt x="32902" y="25565"/>
                  </a:lnTo>
                  <a:lnTo>
                    <a:pt x="31411" y="27627"/>
                  </a:lnTo>
                  <a:lnTo>
                    <a:pt x="30418" y="27590"/>
                  </a:lnTo>
                  <a:lnTo>
                    <a:pt x="29755" y="26154"/>
                  </a:lnTo>
                  <a:lnTo>
                    <a:pt x="29313" y="23786"/>
                  </a:lnTo>
                  <a:lnTo>
                    <a:pt x="28313" y="22913"/>
                  </a:lnTo>
                  <a:lnTo>
                    <a:pt x="26940" y="23037"/>
                  </a:lnTo>
                  <a:lnTo>
                    <a:pt x="25319" y="23824"/>
                  </a:lnTo>
                  <a:lnTo>
                    <a:pt x="23532" y="25761"/>
                  </a:lnTo>
                  <a:lnTo>
                    <a:pt x="21634" y="28463"/>
                  </a:lnTo>
                  <a:lnTo>
                    <a:pt x="19664" y="31675"/>
                  </a:lnTo>
                  <a:lnTo>
                    <a:pt x="18350" y="34522"/>
                  </a:lnTo>
                  <a:lnTo>
                    <a:pt x="17474" y="37126"/>
                  </a:lnTo>
                  <a:lnTo>
                    <a:pt x="16890" y="39567"/>
                  </a:lnTo>
                  <a:lnTo>
                    <a:pt x="15795" y="42606"/>
                  </a:lnTo>
                  <a:lnTo>
                    <a:pt x="14359" y="46043"/>
                  </a:lnTo>
                  <a:lnTo>
                    <a:pt x="12695" y="49745"/>
                  </a:lnTo>
                  <a:lnTo>
                    <a:pt x="11586" y="52919"/>
                  </a:lnTo>
                  <a:lnTo>
                    <a:pt x="10847" y="55740"/>
                  </a:lnTo>
                  <a:lnTo>
                    <a:pt x="10354" y="58327"/>
                  </a:lnTo>
                  <a:lnTo>
                    <a:pt x="9320" y="60757"/>
                  </a:lnTo>
                  <a:lnTo>
                    <a:pt x="7924" y="63082"/>
                  </a:lnTo>
                  <a:lnTo>
                    <a:pt x="6287" y="65338"/>
                  </a:lnTo>
                  <a:lnTo>
                    <a:pt x="4490" y="67547"/>
                  </a:lnTo>
                  <a:lnTo>
                    <a:pt x="2586" y="69726"/>
                  </a:lnTo>
                  <a:lnTo>
                    <a:pt x="611" y="71884"/>
                  </a:lnTo>
                  <a:lnTo>
                    <a:pt x="0" y="74028"/>
                  </a:lnTo>
                  <a:lnTo>
                    <a:pt x="299" y="76163"/>
                  </a:lnTo>
                  <a:lnTo>
                    <a:pt x="1204" y="78292"/>
                  </a:lnTo>
                  <a:lnTo>
                    <a:pt x="1807" y="80417"/>
                  </a:lnTo>
                  <a:lnTo>
                    <a:pt x="2210" y="82539"/>
                  </a:lnTo>
                  <a:lnTo>
                    <a:pt x="2855" y="87643"/>
                  </a:lnTo>
                  <a:lnTo>
                    <a:pt x="4826" y="90223"/>
                  </a:lnTo>
                  <a:lnTo>
                    <a:pt x="6340" y="91898"/>
                  </a:lnTo>
                  <a:lnTo>
                    <a:pt x="8056" y="93016"/>
                  </a:lnTo>
                  <a:lnTo>
                    <a:pt x="9905" y="93761"/>
                  </a:lnTo>
                  <a:lnTo>
                    <a:pt x="11844" y="94257"/>
                  </a:lnTo>
                  <a:lnTo>
                    <a:pt x="13843" y="94588"/>
                  </a:lnTo>
                  <a:lnTo>
                    <a:pt x="15881" y="94809"/>
                  </a:lnTo>
                  <a:lnTo>
                    <a:pt x="17946" y="94956"/>
                  </a:lnTo>
                  <a:lnTo>
                    <a:pt x="20029" y="94348"/>
                  </a:lnTo>
                  <a:lnTo>
                    <a:pt x="22124" y="93238"/>
                  </a:lnTo>
                  <a:lnTo>
                    <a:pt x="24226" y="91792"/>
                  </a:lnTo>
                  <a:lnTo>
                    <a:pt x="27039" y="90122"/>
                  </a:lnTo>
                  <a:lnTo>
                    <a:pt x="30327" y="88304"/>
                  </a:lnTo>
                  <a:lnTo>
                    <a:pt x="33930" y="86386"/>
                  </a:lnTo>
                  <a:lnTo>
                    <a:pt x="37039" y="85107"/>
                  </a:lnTo>
                  <a:lnTo>
                    <a:pt x="39818" y="84255"/>
                  </a:lnTo>
                  <a:lnTo>
                    <a:pt x="42376" y="83686"/>
                  </a:lnTo>
                  <a:lnTo>
                    <a:pt x="44787" y="82602"/>
                  </a:lnTo>
                  <a:lnTo>
                    <a:pt x="47101" y="81174"/>
                  </a:lnTo>
                  <a:lnTo>
                    <a:pt x="49349" y="79516"/>
                  </a:lnTo>
                  <a:lnTo>
                    <a:pt x="51554" y="78410"/>
                  </a:lnTo>
                  <a:lnTo>
                    <a:pt x="53730" y="77674"/>
                  </a:lnTo>
                  <a:lnTo>
                    <a:pt x="55887" y="77182"/>
                  </a:lnTo>
                  <a:lnTo>
                    <a:pt x="57324" y="76149"/>
                  </a:lnTo>
                  <a:lnTo>
                    <a:pt x="58283" y="74755"/>
                  </a:lnTo>
                  <a:lnTo>
                    <a:pt x="58922" y="73120"/>
                  </a:lnTo>
                  <a:lnTo>
                    <a:pt x="60054" y="71325"/>
                  </a:lnTo>
                  <a:lnTo>
                    <a:pt x="61515" y="69422"/>
                  </a:lnTo>
                  <a:lnTo>
                    <a:pt x="63194" y="67448"/>
                  </a:lnTo>
                  <a:lnTo>
                    <a:pt x="64314" y="65426"/>
                  </a:lnTo>
                  <a:lnTo>
                    <a:pt x="65061" y="63373"/>
                  </a:lnTo>
                  <a:lnTo>
                    <a:pt x="65558" y="61299"/>
                  </a:lnTo>
                  <a:lnTo>
                    <a:pt x="65891" y="59210"/>
                  </a:lnTo>
                  <a:lnTo>
                    <a:pt x="66112" y="57112"/>
                  </a:lnTo>
                  <a:lnTo>
                    <a:pt x="66259" y="55008"/>
                  </a:lnTo>
                  <a:lnTo>
                    <a:pt x="65652" y="52900"/>
                  </a:lnTo>
                  <a:lnTo>
                    <a:pt x="64541" y="50789"/>
                  </a:lnTo>
                  <a:lnTo>
                    <a:pt x="63094" y="48676"/>
                  </a:lnTo>
                  <a:lnTo>
                    <a:pt x="62129" y="46562"/>
                  </a:lnTo>
                  <a:lnTo>
                    <a:pt x="61486" y="44447"/>
                  </a:lnTo>
                  <a:lnTo>
                    <a:pt x="61058" y="42331"/>
                  </a:lnTo>
                  <a:lnTo>
                    <a:pt x="60066" y="40215"/>
                  </a:lnTo>
                  <a:lnTo>
                    <a:pt x="58698" y="38099"/>
                  </a:lnTo>
                  <a:lnTo>
                    <a:pt x="57081" y="35982"/>
                  </a:lnTo>
                  <a:lnTo>
                    <a:pt x="55296" y="33161"/>
                  </a:lnTo>
                  <a:lnTo>
                    <a:pt x="53401" y="29868"/>
                  </a:lnTo>
                  <a:lnTo>
                    <a:pt x="51431" y="26262"/>
                  </a:lnTo>
                  <a:lnTo>
                    <a:pt x="49412" y="23153"/>
                  </a:lnTo>
                  <a:lnTo>
                    <a:pt x="47360" y="20374"/>
                  </a:lnTo>
                  <a:lnTo>
                    <a:pt x="45286" y="17816"/>
                  </a:lnTo>
                  <a:lnTo>
                    <a:pt x="43198" y="16110"/>
                  </a:lnTo>
                  <a:lnTo>
                    <a:pt x="41099" y="14974"/>
                  </a:lnTo>
                  <a:lnTo>
                    <a:pt x="38995" y="14216"/>
                  </a:lnTo>
                  <a:lnTo>
                    <a:pt x="36885" y="13005"/>
                  </a:lnTo>
                  <a:lnTo>
                    <a:pt x="34773" y="11492"/>
                  </a:lnTo>
                  <a:lnTo>
                    <a:pt x="32659" y="9778"/>
                  </a:lnTo>
                  <a:lnTo>
                    <a:pt x="30543" y="7930"/>
                  </a:lnTo>
                  <a:lnTo>
                    <a:pt x="28427" y="5992"/>
                  </a:lnTo>
                  <a:lnTo>
                    <a:pt x="22076" y="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SMARTInkAnnotation1266"/>
            <p:cNvSpPr/>
            <p:nvPr/>
          </p:nvSpPr>
          <p:spPr>
            <a:xfrm>
              <a:off x="2514227" y="2006600"/>
              <a:ext cx="56277" cy="145083"/>
            </a:xfrm>
            <a:custGeom>
              <a:avLst/>
              <a:gdLst/>
              <a:ahLst/>
              <a:cxnLst/>
              <a:rect l="0" t="0" r="0" b="0"/>
              <a:pathLst>
                <a:path w="56277" h="145083">
                  <a:moveTo>
                    <a:pt x="30861" y="0"/>
                  </a:moveTo>
                  <a:lnTo>
                    <a:pt x="34233" y="3371"/>
                  </a:lnTo>
                  <a:lnTo>
                    <a:pt x="35933" y="5775"/>
                  </a:lnTo>
                  <a:lnTo>
                    <a:pt x="37772" y="8789"/>
                  </a:lnTo>
                  <a:lnTo>
                    <a:pt x="39704" y="12209"/>
                  </a:lnTo>
                  <a:lnTo>
                    <a:pt x="40992" y="15195"/>
                  </a:lnTo>
                  <a:lnTo>
                    <a:pt x="41851" y="17891"/>
                  </a:lnTo>
                  <a:lnTo>
                    <a:pt x="42424" y="20394"/>
                  </a:lnTo>
                  <a:lnTo>
                    <a:pt x="42805" y="22768"/>
                  </a:lnTo>
                  <a:lnTo>
                    <a:pt x="43229" y="27288"/>
                  </a:lnTo>
                  <a:lnTo>
                    <a:pt x="43342" y="30186"/>
                  </a:lnTo>
                  <a:lnTo>
                    <a:pt x="43468" y="37170"/>
                  </a:lnTo>
                  <a:lnTo>
                    <a:pt x="42796" y="40302"/>
                  </a:lnTo>
                  <a:lnTo>
                    <a:pt x="41641" y="43096"/>
                  </a:lnTo>
                  <a:lnTo>
                    <a:pt x="40165" y="45664"/>
                  </a:lnTo>
                  <a:lnTo>
                    <a:pt x="36643" y="52280"/>
                  </a:lnTo>
                  <a:lnTo>
                    <a:pt x="34716" y="56020"/>
                  </a:lnTo>
                  <a:lnTo>
                    <a:pt x="32725" y="59219"/>
                  </a:lnTo>
                  <a:lnTo>
                    <a:pt x="30692" y="62057"/>
                  </a:lnTo>
                  <a:lnTo>
                    <a:pt x="28630" y="64655"/>
                  </a:lnTo>
                  <a:lnTo>
                    <a:pt x="27255" y="67797"/>
                  </a:lnTo>
                  <a:lnTo>
                    <a:pt x="26339" y="71304"/>
                  </a:lnTo>
                  <a:lnTo>
                    <a:pt x="25728" y="75052"/>
                  </a:lnTo>
                  <a:lnTo>
                    <a:pt x="24615" y="78257"/>
                  </a:lnTo>
                  <a:lnTo>
                    <a:pt x="23167" y="81099"/>
                  </a:lnTo>
                  <a:lnTo>
                    <a:pt x="21496" y="83700"/>
                  </a:lnTo>
                  <a:lnTo>
                    <a:pt x="19676" y="86138"/>
                  </a:lnTo>
                  <a:lnTo>
                    <a:pt x="17756" y="88470"/>
                  </a:lnTo>
                  <a:lnTo>
                    <a:pt x="15770" y="90730"/>
                  </a:lnTo>
                  <a:lnTo>
                    <a:pt x="14447" y="93648"/>
                  </a:lnTo>
                  <a:lnTo>
                    <a:pt x="13563" y="97004"/>
                  </a:lnTo>
                  <a:lnTo>
                    <a:pt x="12976" y="100653"/>
                  </a:lnTo>
                  <a:lnTo>
                    <a:pt x="11877" y="103791"/>
                  </a:lnTo>
                  <a:lnTo>
                    <a:pt x="10439" y="106588"/>
                  </a:lnTo>
                  <a:lnTo>
                    <a:pt x="6431" y="112776"/>
                  </a:lnTo>
                  <a:lnTo>
                    <a:pt x="5884" y="115504"/>
                  </a:lnTo>
                  <a:lnTo>
                    <a:pt x="5738" y="117220"/>
                  </a:lnTo>
                  <a:lnTo>
                    <a:pt x="4934" y="119069"/>
                  </a:lnTo>
                  <a:lnTo>
                    <a:pt x="3692" y="121007"/>
                  </a:lnTo>
                  <a:lnTo>
                    <a:pt x="0" y="125816"/>
                  </a:lnTo>
                  <a:lnTo>
                    <a:pt x="403" y="126916"/>
                  </a:lnTo>
                  <a:lnTo>
                    <a:pt x="1378" y="128355"/>
                  </a:lnTo>
                  <a:lnTo>
                    <a:pt x="4641" y="132363"/>
                  </a:lnTo>
                  <a:lnTo>
                    <a:pt x="5088" y="134793"/>
                  </a:lnTo>
                  <a:lnTo>
                    <a:pt x="5374" y="138730"/>
                  </a:lnTo>
                  <a:lnTo>
                    <a:pt x="6104" y="139759"/>
                  </a:lnTo>
                  <a:lnTo>
                    <a:pt x="7296" y="141151"/>
                  </a:lnTo>
                  <a:lnTo>
                    <a:pt x="8797" y="142784"/>
                  </a:lnTo>
                  <a:lnTo>
                    <a:pt x="10503" y="143872"/>
                  </a:lnTo>
                  <a:lnTo>
                    <a:pt x="12347" y="144598"/>
                  </a:lnTo>
                  <a:lnTo>
                    <a:pt x="14282" y="145082"/>
                  </a:lnTo>
                  <a:lnTo>
                    <a:pt x="16278" y="144699"/>
                  </a:lnTo>
                  <a:lnTo>
                    <a:pt x="18315" y="143738"/>
                  </a:lnTo>
                  <a:lnTo>
                    <a:pt x="20379" y="142392"/>
                  </a:lnTo>
                  <a:lnTo>
                    <a:pt x="22461" y="141495"/>
                  </a:lnTo>
                  <a:lnTo>
                    <a:pt x="24554" y="140896"/>
                  </a:lnTo>
                  <a:lnTo>
                    <a:pt x="26656" y="140498"/>
                  </a:lnTo>
                  <a:lnTo>
                    <a:pt x="28764" y="139526"/>
                  </a:lnTo>
                  <a:lnTo>
                    <a:pt x="30875" y="138173"/>
                  </a:lnTo>
                  <a:lnTo>
                    <a:pt x="32988" y="136565"/>
                  </a:lnTo>
                  <a:lnTo>
                    <a:pt x="35808" y="134788"/>
                  </a:lnTo>
                  <a:lnTo>
                    <a:pt x="39101" y="132898"/>
                  </a:lnTo>
                  <a:lnTo>
                    <a:pt x="42708" y="130932"/>
                  </a:lnTo>
                  <a:lnTo>
                    <a:pt x="45819" y="128915"/>
                  </a:lnTo>
                  <a:lnTo>
                    <a:pt x="48599" y="126866"/>
                  </a:lnTo>
                  <a:lnTo>
                    <a:pt x="56276" y="12065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SMARTInkAnnotation1267"/>
            <p:cNvSpPr/>
            <p:nvPr/>
          </p:nvSpPr>
          <p:spPr>
            <a:xfrm>
              <a:off x="2640430" y="2038350"/>
              <a:ext cx="79875" cy="94963"/>
            </a:xfrm>
            <a:custGeom>
              <a:avLst/>
              <a:gdLst/>
              <a:ahLst/>
              <a:cxnLst/>
              <a:rect l="0" t="0" r="0" b="0"/>
              <a:pathLst>
                <a:path w="79875" h="94963">
                  <a:moveTo>
                    <a:pt x="50799" y="0"/>
                  </a:moveTo>
                  <a:lnTo>
                    <a:pt x="30208" y="20578"/>
                  </a:lnTo>
                  <a:lnTo>
                    <a:pt x="28599" y="22891"/>
                  </a:lnTo>
                  <a:lnTo>
                    <a:pt x="27527" y="25138"/>
                  </a:lnTo>
                  <a:lnTo>
                    <a:pt x="26812" y="27342"/>
                  </a:lnTo>
                  <a:lnTo>
                    <a:pt x="25630" y="29517"/>
                  </a:lnTo>
                  <a:lnTo>
                    <a:pt x="24136" y="31672"/>
                  </a:lnTo>
                  <a:lnTo>
                    <a:pt x="22433" y="33815"/>
                  </a:lnTo>
                  <a:lnTo>
                    <a:pt x="20593" y="35949"/>
                  </a:lnTo>
                  <a:lnTo>
                    <a:pt x="18659" y="38077"/>
                  </a:lnTo>
                  <a:lnTo>
                    <a:pt x="14629" y="42323"/>
                  </a:lnTo>
                  <a:lnTo>
                    <a:pt x="4181" y="52915"/>
                  </a:lnTo>
                  <a:lnTo>
                    <a:pt x="2777" y="55738"/>
                  </a:lnTo>
                  <a:lnTo>
                    <a:pt x="1840" y="59031"/>
                  </a:lnTo>
                  <a:lnTo>
                    <a:pt x="1216" y="62637"/>
                  </a:lnTo>
                  <a:lnTo>
                    <a:pt x="799" y="65747"/>
                  </a:lnTo>
                  <a:lnTo>
                    <a:pt x="522" y="68526"/>
                  </a:lnTo>
                  <a:lnTo>
                    <a:pt x="337" y="71084"/>
                  </a:lnTo>
                  <a:lnTo>
                    <a:pt x="214" y="73495"/>
                  </a:lnTo>
                  <a:lnTo>
                    <a:pt x="0" y="81218"/>
                  </a:lnTo>
                  <a:lnTo>
                    <a:pt x="1865" y="83839"/>
                  </a:lnTo>
                  <a:lnTo>
                    <a:pt x="3350" y="85526"/>
                  </a:lnTo>
                  <a:lnTo>
                    <a:pt x="5046" y="86651"/>
                  </a:lnTo>
                  <a:lnTo>
                    <a:pt x="6883" y="87400"/>
                  </a:lnTo>
                  <a:lnTo>
                    <a:pt x="8814" y="87900"/>
                  </a:lnTo>
                  <a:lnTo>
                    <a:pt x="10807" y="88939"/>
                  </a:lnTo>
                  <a:lnTo>
                    <a:pt x="12841" y="90337"/>
                  </a:lnTo>
                  <a:lnTo>
                    <a:pt x="14904" y="91975"/>
                  </a:lnTo>
                  <a:lnTo>
                    <a:pt x="16985" y="93066"/>
                  </a:lnTo>
                  <a:lnTo>
                    <a:pt x="19078" y="93794"/>
                  </a:lnTo>
                  <a:lnTo>
                    <a:pt x="21180" y="94280"/>
                  </a:lnTo>
                  <a:lnTo>
                    <a:pt x="23993" y="94603"/>
                  </a:lnTo>
                  <a:lnTo>
                    <a:pt x="27280" y="94818"/>
                  </a:lnTo>
                  <a:lnTo>
                    <a:pt x="30884" y="94962"/>
                  </a:lnTo>
                  <a:lnTo>
                    <a:pt x="33992" y="94353"/>
                  </a:lnTo>
                  <a:lnTo>
                    <a:pt x="36771" y="93241"/>
                  </a:lnTo>
                  <a:lnTo>
                    <a:pt x="39329" y="91794"/>
                  </a:lnTo>
                  <a:lnTo>
                    <a:pt x="42446" y="90829"/>
                  </a:lnTo>
                  <a:lnTo>
                    <a:pt x="45936" y="90186"/>
                  </a:lnTo>
                  <a:lnTo>
                    <a:pt x="49675" y="89757"/>
                  </a:lnTo>
                  <a:lnTo>
                    <a:pt x="52874" y="88766"/>
                  </a:lnTo>
                  <a:lnTo>
                    <a:pt x="55712" y="87400"/>
                  </a:lnTo>
                  <a:lnTo>
                    <a:pt x="58310" y="85783"/>
                  </a:lnTo>
                  <a:lnTo>
                    <a:pt x="60748" y="84705"/>
                  </a:lnTo>
                  <a:lnTo>
                    <a:pt x="63080" y="83987"/>
                  </a:lnTo>
                  <a:lnTo>
                    <a:pt x="65340" y="83508"/>
                  </a:lnTo>
                  <a:lnTo>
                    <a:pt x="66847" y="82483"/>
                  </a:lnTo>
                  <a:lnTo>
                    <a:pt x="67852" y="81094"/>
                  </a:lnTo>
                  <a:lnTo>
                    <a:pt x="68521" y="79463"/>
                  </a:lnTo>
                  <a:lnTo>
                    <a:pt x="69674" y="77669"/>
                  </a:lnTo>
                  <a:lnTo>
                    <a:pt x="71148" y="75769"/>
                  </a:lnTo>
                  <a:lnTo>
                    <a:pt x="72837" y="73796"/>
                  </a:lnTo>
                  <a:lnTo>
                    <a:pt x="73963" y="71775"/>
                  </a:lnTo>
                  <a:lnTo>
                    <a:pt x="74713" y="69722"/>
                  </a:lnTo>
                  <a:lnTo>
                    <a:pt x="75214" y="67648"/>
                  </a:lnTo>
                  <a:lnTo>
                    <a:pt x="75547" y="65560"/>
                  </a:lnTo>
                  <a:lnTo>
                    <a:pt x="75770" y="63462"/>
                  </a:lnTo>
                  <a:lnTo>
                    <a:pt x="76127" y="58397"/>
                  </a:lnTo>
                  <a:lnTo>
                    <a:pt x="76176" y="55823"/>
                  </a:lnTo>
                  <a:lnTo>
                    <a:pt x="76207" y="48421"/>
                  </a:lnTo>
                  <a:lnTo>
                    <a:pt x="76916" y="46392"/>
                  </a:lnTo>
                  <a:lnTo>
                    <a:pt x="78094" y="44334"/>
                  </a:lnTo>
                  <a:lnTo>
                    <a:pt x="79586" y="42256"/>
                  </a:lnTo>
                  <a:lnTo>
                    <a:pt x="79874" y="40165"/>
                  </a:lnTo>
                  <a:lnTo>
                    <a:pt x="79360" y="38066"/>
                  </a:lnTo>
                  <a:lnTo>
                    <a:pt x="78311" y="35960"/>
                  </a:lnTo>
                  <a:lnTo>
                    <a:pt x="77613" y="33851"/>
                  </a:lnTo>
                  <a:lnTo>
                    <a:pt x="77147" y="31740"/>
                  </a:lnTo>
                  <a:lnTo>
                    <a:pt x="76836" y="29626"/>
                  </a:lnTo>
                  <a:lnTo>
                    <a:pt x="76629" y="27512"/>
                  </a:lnTo>
                  <a:lnTo>
                    <a:pt x="76491" y="25397"/>
                  </a:lnTo>
                  <a:lnTo>
                    <a:pt x="76214" y="1905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SMARTInkAnnotation1268"/>
            <p:cNvSpPr/>
            <p:nvPr/>
          </p:nvSpPr>
          <p:spPr>
            <a:xfrm>
              <a:off x="2774094" y="1987636"/>
              <a:ext cx="196710" cy="158665"/>
            </a:xfrm>
            <a:custGeom>
              <a:avLst/>
              <a:gdLst/>
              <a:ahLst/>
              <a:cxnLst/>
              <a:rect l="0" t="0" r="0" b="0"/>
              <a:pathLst>
                <a:path w="196710" h="158665">
                  <a:moveTo>
                    <a:pt x="44214" y="95164"/>
                  </a:moveTo>
                  <a:lnTo>
                    <a:pt x="44214" y="104002"/>
                  </a:lnTo>
                  <a:lnTo>
                    <a:pt x="43508" y="106701"/>
                  </a:lnTo>
                  <a:lnTo>
                    <a:pt x="42331" y="109911"/>
                  </a:lnTo>
                  <a:lnTo>
                    <a:pt x="40841" y="113462"/>
                  </a:lnTo>
                  <a:lnTo>
                    <a:pt x="39847" y="116535"/>
                  </a:lnTo>
                  <a:lnTo>
                    <a:pt x="39185" y="119289"/>
                  </a:lnTo>
                  <a:lnTo>
                    <a:pt x="38743" y="121831"/>
                  </a:lnTo>
                  <a:lnTo>
                    <a:pt x="36370" y="126536"/>
                  </a:lnTo>
                  <a:lnTo>
                    <a:pt x="34749" y="128779"/>
                  </a:lnTo>
                  <a:lnTo>
                    <a:pt x="32947" y="133152"/>
                  </a:lnTo>
                  <a:lnTo>
                    <a:pt x="32466" y="135306"/>
                  </a:lnTo>
                  <a:lnTo>
                    <a:pt x="30050" y="139581"/>
                  </a:lnTo>
                  <a:lnTo>
                    <a:pt x="26120" y="144703"/>
                  </a:lnTo>
                  <a:lnTo>
                    <a:pt x="22065" y="148961"/>
                  </a:lnTo>
                  <a:lnTo>
                    <a:pt x="18823" y="152288"/>
                  </a:lnTo>
                  <a:lnTo>
                    <a:pt x="18798" y="121346"/>
                  </a:lnTo>
                  <a:lnTo>
                    <a:pt x="18092" y="118263"/>
                  </a:lnTo>
                  <a:lnTo>
                    <a:pt x="16916" y="115502"/>
                  </a:lnTo>
                  <a:lnTo>
                    <a:pt x="15425" y="112956"/>
                  </a:lnTo>
                  <a:lnTo>
                    <a:pt x="14431" y="109848"/>
                  </a:lnTo>
                  <a:lnTo>
                    <a:pt x="13769" y="106364"/>
                  </a:lnTo>
                  <a:lnTo>
                    <a:pt x="13327" y="102631"/>
                  </a:lnTo>
                  <a:lnTo>
                    <a:pt x="13033" y="98731"/>
                  </a:lnTo>
                  <a:lnTo>
                    <a:pt x="12836" y="94720"/>
                  </a:lnTo>
                  <a:lnTo>
                    <a:pt x="12706" y="90634"/>
                  </a:lnTo>
                  <a:lnTo>
                    <a:pt x="11912" y="87205"/>
                  </a:lnTo>
                  <a:lnTo>
                    <a:pt x="10677" y="84214"/>
                  </a:lnTo>
                  <a:lnTo>
                    <a:pt x="9149" y="81514"/>
                  </a:lnTo>
                  <a:lnTo>
                    <a:pt x="8129" y="78303"/>
                  </a:lnTo>
                  <a:lnTo>
                    <a:pt x="7449" y="74751"/>
                  </a:lnTo>
                  <a:lnTo>
                    <a:pt x="6997" y="70972"/>
                  </a:lnTo>
                  <a:lnTo>
                    <a:pt x="6695" y="67747"/>
                  </a:lnTo>
                  <a:lnTo>
                    <a:pt x="6493" y="64892"/>
                  </a:lnTo>
                  <a:lnTo>
                    <a:pt x="6359" y="62282"/>
                  </a:lnTo>
                  <a:lnTo>
                    <a:pt x="6210" y="57502"/>
                  </a:lnTo>
                  <a:lnTo>
                    <a:pt x="6170" y="55239"/>
                  </a:lnTo>
                  <a:lnTo>
                    <a:pt x="5437" y="52320"/>
                  </a:lnTo>
                  <a:lnTo>
                    <a:pt x="4243" y="48962"/>
                  </a:lnTo>
                  <a:lnTo>
                    <a:pt x="2740" y="45313"/>
                  </a:lnTo>
                  <a:lnTo>
                    <a:pt x="1739" y="42174"/>
                  </a:lnTo>
                  <a:lnTo>
                    <a:pt x="1071" y="39376"/>
                  </a:lnTo>
                  <a:lnTo>
                    <a:pt x="626" y="36806"/>
                  </a:lnTo>
                  <a:lnTo>
                    <a:pt x="132" y="32068"/>
                  </a:lnTo>
                  <a:lnTo>
                    <a:pt x="0" y="29816"/>
                  </a:lnTo>
                  <a:lnTo>
                    <a:pt x="618" y="27610"/>
                  </a:lnTo>
                  <a:lnTo>
                    <a:pt x="3187" y="23277"/>
                  </a:lnTo>
                  <a:lnTo>
                    <a:pt x="6223" y="19110"/>
                  </a:lnTo>
                  <a:lnTo>
                    <a:pt x="9208" y="15972"/>
                  </a:lnTo>
                  <a:lnTo>
                    <a:pt x="14858" y="10238"/>
                  </a:lnTo>
                  <a:lnTo>
                    <a:pt x="16878" y="8913"/>
                  </a:lnTo>
                  <a:lnTo>
                    <a:pt x="21004" y="7441"/>
                  </a:lnTo>
                  <a:lnTo>
                    <a:pt x="25191" y="4906"/>
                  </a:lnTo>
                  <a:lnTo>
                    <a:pt x="27296" y="3242"/>
                  </a:lnTo>
                  <a:lnTo>
                    <a:pt x="30112" y="2132"/>
                  </a:lnTo>
                  <a:lnTo>
                    <a:pt x="33400" y="1393"/>
                  </a:lnTo>
                  <a:lnTo>
                    <a:pt x="37005" y="900"/>
                  </a:lnTo>
                  <a:lnTo>
                    <a:pt x="40820" y="571"/>
                  </a:lnTo>
                  <a:lnTo>
                    <a:pt x="44775" y="352"/>
                  </a:lnTo>
                  <a:lnTo>
                    <a:pt x="52935" y="109"/>
                  </a:lnTo>
                  <a:lnTo>
                    <a:pt x="61268" y="0"/>
                  </a:lnTo>
                  <a:lnTo>
                    <a:pt x="65468" y="677"/>
                  </a:lnTo>
                  <a:lnTo>
                    <a:pt x="69679" y="1834"/>
                  </a:lnTo>
                  <a:lnTo>
                    <a:pt x="73898" y="3310"/>
                  </a:lnTo>
                  <a:lnTo>
                    <a:pt x="77417" y="4295"/>
                  </a:lnTo>
                  <a:lnTo>
                    <a:pt x="83210" y="5389"/>
                  </a:lnTo>
                  <a:lnTo>
                    <a:pt x="86449" y="6386"/>
                  </a:lnTo>
                  <a:lnTo>
                    <a:pt x="90021" y="7757"/>
                  </a:lnTo>
                  <a:lnTo>
                    <a:pt x="93814" y="9376"/>
                  </a:lnTo>
                  <a:lnTo>
                    <a:pt x="99911" y="11175"/>
                  </a:lnTo>
                  <a:lnTo>
                    <a:pt x="102525" y="11655"/>
                  </a:lnTo>
                  <a:lnTo>
                    <a:pt x="107312" y="14069"/>
                  </a:lnTo>
                  <a:lnTo>
                    <a:pt x="111793" y="17494"/>
                  </a:lnTo>
                  <a:lnTo>
                    <a:pt x="116138" y="21368"/>
                  </a:lnTo>
                  <a:lnTo>
                    <a:pt x="120422" y="25442"/>
                  </a:lnTo>
                  <a:lnTo>
                    <a:pt x="122554" y="27516"/>
                  </a:lnTo>
                  <a:lnTo>
                    <a:pt x="123974" y="29604"/>
                  </a:lnTo>
                  <a:lnTo>
                    <a:pt x="125552" y="33806"/>
                  </a:lnTo>
                  <a:lnTo>
                    <a:pt x="126254" y="38025"/>
                  </a:lnTo>
                  <a:lnTo>
                    <a:pt x="126566" y="42958"/>
                  </a:lnTo>
                  <a:lnTo>
                    <a:pt x="126705" y="49854"/>
                  </a:lnTo>
                  <a:lnTo>
                    <a:pt x="126035" y="52963"/>
                  </a:lnTo>
                  <a:lnTo>
                    <a:pt x="124884" y="55741"/>
                  </a:lnTo>
                  <a:lnTo>
                    <a:pt x="123410" y="58299"/>
                  </a:lnTo>
                  <a:lnTo>
                    <a:pt x="119889" y="64903"/>
                  </a:lnTo>
                  <a:lnTo>
                    <a:pt x="117962" y="68640"/>
                  </a:lnTo>
                  <a:lnTo>
                    <a:pt x="115265" y="71837"/>
                  </a:lnTo>
                  <a:lnTo>
                    <a:pt x="112055" y="74674"/>
                  </a:lnTo>
                  <a:lnTo>
                    <a:pt x="108503" y="77271"/>
                  </a:lnTo>
                  <a:lnTo>
                    <a:pt x="104723" y="80413"/>
                  </a:lnTo>
                  <a:lnTo>
                    <a:pt x="100791" y="83919"/>
                  </a:lnTo>
                  <a:lnTo>
                    <a:pt x="93363" y="90872"/>
                  </a:lnTo>
                  <a:lnTo>
                    <a:pt x="87708" y="96314"/>
                  </a:lnTo>
                  <a:lnTo>
                    <a:pt x="84506" y="98753"/>
                  </a:lnTo>
                  <a:lnTo>
                    <a:pt x="80959" y="101084"/>
                  </a:lnTo>
                  <a:lnTo>
                    <a:pt x="77183" y="103344"/>
                  </a:lnTo>
                  <a:lnTo>
                    <a:pt x="73253" y="105556"/>
                  </a:lnTo>
                  <a:lnTo>
                    <a:pt x="65121" y="109896"/>
                  </a:lnTo>
                  <a:lnTo>
                    <a:pt x="61682" y="111335"/>
                  </a:lnTo>
                  <a:lnTo>
                    <a:pt x="55978" y="112934"/>
                  </a:lnTo>
                  <a:lnTo>
                    <a:pt x="52763" y="114067"/>
                  </a:lnTo>
                  <a:lnTo>
                    <a:pt x="49207" y="115527"/>
                  </a:lnTo>
                  <a:lnTo>
                    <a:pt x="45424" y="117206"/>
                  </a:lnTo>
                  <a:lnTo>
                    <a:pt x="39340" y="119071"/>
                  </a:lnTo>
                  <a:lnTo>
                    <a:pt x="36728" y="119569"/>
                  </a:lnTo>
                  <a:lnTo>
                    <a:pt x="31944" y="122003"/>
                  </a:lnTo>
                  <a:lnTo>
                    <a:pt x="25163" y="126906"/>
                  </a:lnTo>
                  <a:lnTo>
                    <a:pt x="33997" y="126913"/>
                  </a:lnTo>
                  <a:lnTo>
                    <a:pt x="35990" y="127619"/>
                  </a:lnTo>
                  <a:lnTo>
                    <a:pt x="40088" y="130285"/>
                  </a:lnTo>
                  <a:lnTo>
                    <a:pt x="46145" y="131940"/>
                  </a:lnTo>
                  <a:lnTo>
                    <a:pt x="49738" y="132381"/>
                  </a:lnTo>
                  <a:lnTo>
                    <a:pt x="53544" y="132675"/>
                  </a:lnTo>
                  <a:lnTo>
                    <a:pt x="57494" y="132872"/>
                  </a:lnTo>
                  <a:lnTo>
                    <a:pt x="65648" y="133090"/>
                  </a:lnTo>
                  <a:lnTo>
                    <a:pt x="73979" y="133186"/>
                  </a:lnTo>
                  <a:lnTo>
                    <a:pt x="78177" y="133918"/>
                  </a:lnTo>
                  <a:lnTo>
                    <a:pt x="82388" y="135111"/>
                  </a:lnTo>
                  <a:lnTo>
                    <a:pt x="86607" y="136612"/>
                  </a:lnTo>
                  <a:lnTo>
                    <a:pt x="90832" y="137613"/>
                  </a:lnTo>
                  <a:lnTo>
                    <a:pt x="95060" y="138280"/>
                  </a:lnTo>
                  <a:lnTo>
                    <a:pt x="99291" y="138725"/>
                  </a:lnTo>
                  <a:lnTo>
                    <a:pt x="103524" y="139021"/>
                  </a:lnTo>
                  <a:lnTo>
                    <a:pt x="107758" y="139219"/>
                  </a:lnTo>
                  <a:lnTo>
                    <a:pt x="116227" y="139438"/>
                  </a:lnTo>
                  <a:lnTo>
                    <a:pt x="137405" y="139591"/>
                  </a:lnTo>
                  <a:lnTo>
                    <a:pt x="141641" y="140304"/>
                  </a:lnTo>
                  <a:lnTo>
                    <a:pt x="145877" y="141485"/>
                  </a:lnTo>
                  <a:lnTo>
                    <a:pt x="150113" y="142978"/>
                  </a:lnTo>
                  <a:lnTo>
                    <a:pt x="154349" y="144679"/>
                  </a:lnTo>
                  <a:lnTo>
                    <a:pt x="158585" y="146518"/>
                  </a:lnTo>
                  <a:lnTo>
                    <a:pt x="162821" y="148450"/>
                  </a:lnTo>
                  <a:lnTo>
                    <a:pt x="166351" y="149738"/>
                  </a:lnTo>
                  <a:lnTo>
                    <a:pt x="172156" y="151169"/>
                  </a:lnTo>
                  <a:lnTo>
                    <a:pt x="175398" y="151551"/>
                  </a:lnTo>
                  <a:lnTo>
                    <a:pt x="178971" y="151805"/>
                  </a:lnTo>
                  <a:lnTo>
                    <a:pt x="182766" y="151974"/>
                  </a:lnTo>
                  <a:lnTo>
                    <a:pt x="186001" y="152793"/>
                  </a:lnTo>
                  <a:lnTo>
                    <a:pt x="188864" y="154045"/>
                  </a:lnTo>
                  <a:lnTo>
                    <a:pt x="196709" y="158664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SMARTInkAnnotation1269"/>
            <p:cNvSpPr/>
            <p:nvPr/>
          </p:nvSpPr>
          <p:spPr>
            <a:xfrm>
              <a:off x="1389041" y="2552702"/>
              <a:ext cx="113999" cy="106979"/>
            </a:xfrm>
            <a:custGeom>
              <a:avLst/>
              <a:gdLst/>
              <a:ahLst/>
              <a:cxnLst/>
              <a:rect l="0" t="0" r="0" b="0"/>
              <a:pathLst>
                <a:path w="113999" h="106979">
                  <a:moveTo>
                    <a:pt x="18688" y="50798"/>
                  </a:moveTo>
                  <a:lnTo>
                    <a:pt x="18688" y="57070"/>
                  </a:lnTo>
                  <a:lnTo>
                    <a:pt x="18688" y="50821"/>
                  </a:lnTo>
                  <a:lnTo>
                    <a:pt x="22061" y="50805"/>
                  </a:lnTo>
                  <a:lnTo>
                    <a:pt x="23055" y="50097"/>
                  </a:lnTo>
                  <a:lnTo>
                    <a:pt x="23718" y="48920"/>
                  </a:lnTo>
                  <a:lnTo>
                    <a:pt x="24159" y="47429"/>
                  </a:lnTo>
                  <a:lnTo>
                    <a:pt x="25160" y="46435"/>
                  </a:lnTo>
                  <a:lnTo>
                    <a:pt x="26532" y="45773"/>
                  </a:lnTo>
                  <a:lnTo>
                    <a:pt x="29941" y="45037"/>
                  </a:lnTo>
                  <a:lnTo>
                    <a:pt x="31838" y="44841"/>
                  </a:lnTo>
                  <a:lnTo>
                    <a:pt x="33809" y="44710"/>
                  </a:lnTo>
                  <a:lnTo>
                    <a:pt x="35123" y="43917"/>
                  </a:lnTo>
                  <a:lnTo>
                    <a:pt x="35998" y="42683"/>
                  </a:lnTo>
                  <a:lnTo>
                    <a:pt x="37404" y="39004"/>
                  </a:lnTo>
                  <a:lnTo>
                    <a:pt x="38226" y="38702"/>
                  </a:lnTo>
                  <a:lnTo>
                    <a:pt x="41021" y="38366"/>
                  </a:lnTo>
                  <a:lnTo>
                    <a:pt x="42755" y="37571"/>
                  </a:lnTo>
                  <a:lnTo>
                    <a:pt x="44617" y="36336"/>
                  </a:lnTo>
                  <a:lnTo>
                    <a:pt x="46564" y="34807"/>
                  </a:lnTo>
                  <a:lnTo>
                    <a:pt x="48568" y="33787"/>
                  </a:lnTo>
                  <a:lnTo>
                    <a:pt x="50610" y="33107"/>
                  </a:lnTo>
                  <a:lnTo>
                    <a:pt x="52677" y="32654"/>
                  </a:lnTo>
                  <a:lnTo>
                    <a:pt x="54762" y="31646"/>
                  </a:lnTo>
                  <a:lnTo>
                    <a:pt x="56857" y="30269"/>
                  </a:lnTo>
                  <a:lnTo>
                    <a:pt x="58960" y="28645"/>
                  </a:lnTo>
                  <a:lnTo>
                    <a:pt x="61068" y="27563"/>
                  </a:lnTo>
                  <a:lnTo>
                    <a:pt x="63179" y="26841"/>
                  </a:lnTo>
                  <a:lnTo>
                    <a:pt x="65293" y="26360"/>
                  </a:lnTo>
                  <a:lnTo>
                    <a:pt x="67408" y="25334"/>
                  </a:lnTo>
                  <a:lnTo>
                    <a:pt x="69524" y="23944"/>
                  </a:lnTo>
                  <a:lnTo>
                    <a:pt x="74620" y="20015"/>
                  </a:lnTo>
                  <a:lnTo>
                    <a:pt x="77199" y="17596"/>
                  </a:lnTo>
                  <a:lnTo>
                    <a:pt x="78875" y="15964"/>
                  </a:lnTo>
                  <a:lnTo>
                    <a:pt x="79993" y="14169"/>
                  </a:lnTo>
                  <a:lnTo>
                    <a:pt x="80738" y="12268"/>
                  </a:lnTo>
                  <a:lnTo>
                    <a:pt x="82141" y="6694"/>
                  </a:lnTo>
                  <a:lnTo>
                    <a:pt x="82189" y="4620"/>
                  </a:lnTo>
                  <a:lnTo>
                    <a:pt x="82202" y="3079"/>
                  </a:lnTo>
                  <a:lnTo>
                    <a:pt x="81505" y="2052"/>
                  </a:lnTo>
                  <a:lnTo>
                    <a:pt x="80334" y="1367"/>
                  </a:lnTo>
                  <a:lnTo>
                    <a:pt x="76755" y="269"/>
                  </a:lnTo>
                  <a:lnTo>
                    <a:pt x="74383" y="118"/>
                  </a:lnTo>
                  <a:lnTo>
                    <a:pt x="70269" y="51"/>
                  </a:lnTo>
                  <a:lnTo>
                    <a:pt x="45203" y="0"/>
                  </a:lnTo>
                  <a:lnTo>
                    <a:pt x="42719" y="705"/>
                  </a:lnTo>
                  <a:lnTo>
                    <a:pt x="41063" y="1880"/>
                  </a:lnTo>
                  <a:lnTo>
                    <a:pt x="39959" y="3369"/>
                  </a:lnTo>
                  <a:lnTo>
                    <a:pt x="37811" y="4362"/>
                  </a:lnTo>
                  <a:lnTo>
                    <a:pt x="34966" y="5024"/>
                  </a:lnTo>
                  <a:lnTo>
                    <a:pt x="31658" y="5465"/>
                  </a:lnTo>
                  <a:lnTo>
                    <a:pt x="28747" y="6465"/>
                  </a:lnTo>
                  <a:lnTo>
                    <a:pt x="26100" y="7837"/>
                  </a:lnTo>
                  <a:lnTo>
                    <a:pt x="23629" y="9457"/>
                  </a:lnTo>
                  <a:lnTo>
                    <a:pt x="21277" y="11243"/>
                  </a:lnTo>
                  <a:lnTo>
                    <a:pt x="19002" y="13139"/>
                  </a:lnTo>
                  <a:lnTo>
                    <a:pt x="16779" y="15109"/>
                  </a:lnTo>
                  <a:lnTo>
                    <a:pt x="12427" y="19179"/>
                  </a:lnTo>
                  <a:lnTo>
                    <a:pt x="10278" y="21252"/>
                  </a:lnTo>
                  <a:lnTo>
                    <a:pt x="8140" y="24045"/>
                  </a:lnTo>
                  <a:lnTo>
                    <a:pt x="6008" y="27318"/>
                  </a:lnTo>
                  <a:lnTo>
                    <a:pt x="3881" y="30911"/>
                  </a:lnTo>
                  <a:lnTo>
                    <a:pt x="2463" y="34013"/>
                  </a:lnTo>
                  <a:lnTo>
                    <a:pt x="1517" y="36785"/>
                  </a:lnTo>
                  <a:lnTo>
                    <a:pt x="887" y="39339"/>
                  </a:lnTo>
                  <a:lnTo>
                    <a:pt x="467" y="42454"/>
                  </a:lnTo>
                  <a:lnTo>
                    <a:pt x="187" y="45941"/>
                  </a:lnTo>
                  <a:lnTo>
                    <a:pt x="0" y="49676"/>
                  </a:lnTo>
                  <a:lnTo>
                    <a:pt x="582" y="52872"/>
                  </a:lnTo>
                  <a:lnTo>
                    <a:pt x="1675" y="55709"/>
                  </a:lnTo>
                  <a:lnTo>
                    <a:pt x="3110" y="58305"/>
                  </a:lnTo>
                  <a:lnTo>
                    <a:pt x="4067" y="60742"/>
                  </a:lnTo>
                  <a:lnTo>
                    <a:pt x="4705" y="63071"/>
                  </a:lnTo>
                  <a:lnTo>
                    <a:pt x="5130" y="65330"/>
                  </a:lnTo>
                  <a:lnTo>
                    <a:pt x="6120" y="67542"/>
                  </a:lnTo>
                  <a:lnTo>
                    <a:pt x="7485" y="69722"/>
                  </a:lnTo>
                  <a:lnTo>
                    <a:pt x="9102" y="71880"/>
                  </a:lnTo>
                  <a:lnTo>
                    <a:pt x="10885" y="74025"/>
                  </a:lnTo>
                  <a:lnTo>
                    <a:pt x="12780" y="76161"/>
                  </a:lnTo>
                  <a:lnTo>
                    <a:pt x="16768" y="80415"/>
                  </a:lnTo>
                  <a:lnTo>
                    <a:pt x="27187" y="91012"/>
                  </a:lnTo>
                  <a:lnTo>
                    <a:pt x="29296" y="92424"/>
                  </a:lnTo>
                  <a:lnTo>
                    <a:pt x="31408" y="93366"/>
                  </a:lnTo>
                  <a:lnTo>
                    <a:pt x="33522" y="93993"/>
                  </a:lnTo>
                  <a:lnTo>
                    <a:pt x="35637" y="95117"/>
                  </a:lnTo>
                  <a:lnTo>
                    <a:pt x="37754" y="96572"/>
                  </a:lnTo>
                  <a:lnTo>
                    <a:pt x="39871" y="98247"/>
                  </a:lnTo>
                  <a:lnTo>
                    <a:pt x="42694" y="99364"/>
                  </a:lnTo>
                  <a:lnTo>
                    <a:pt x="45988" y="100109"/>
                  </a:lnTo>
                  <a:lnTo>
                    <a:pt x="49596" y="100605"/>
                  </a:lnTo>
                  <a:lnTo>
                    <a:pt x="52707" y="101641"/>
                  </a:lnTo>
                  <a:lnTo>
                    <a:pt x="55488" y="103038"/>
                  </a:lnTo>
                  <a:lnTo>
                    <a:pt x="58047" y="104675"/>
                  </a:lnTo>
                  <a:lnTo>
                    <a:pt x="60459" y="105766"/>
                  </a:lnTo>
                  <a:lnTo>
                    <a:pt x="62774" y="106493"/>
                  </a:lnTo>
                  <a:lnTo>
                    <a:pt x="65023" y="106978"/>
                  </a:lnTo>
                  <a:lnTo>
                    <a:pt x="67934" y="106596"/>
                  </a:lnTo>
                  <a:lnTo>
                    <a:pt x="71286" y="105635"/>
                  </a:lnTo>
                  <a:lnTo>
                    <a:pt x="80067" y="102395"/>
                  </a:lnTo>
                  <a:lnTo>
                    <a:pt x="82199" y="102130"/>
                  </a:lnTo>
                  <a:lnTo>
                    <a:pt x="85033" y="101952"/>
                  </a:lnTo>
                  <a:lnTo>
                    <a:pt x="88334" y="101834"/>
                  </a:lnTo>
                  <a:lnTo>
                    <a:pt x="91240" y="101050"/>
                  </a:lnTo>
                  <a:lnTo>
                    <a:pt x="93884" y="99822"/>
                  </a:lnTo>
                  <a:lnTo>
                    <a:pt x="96353" y="98297"/>
                  </a:lnTo>
                  <a:lnTo>
                    <a:pt x="99411" y="96575"/>
                  </a:lnTo>
                  <a:lnTo>
                    <a:pt x="113998" y="88898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SMARTInkAnnotation1270"/>
            <p:cNvSpPr/>
            <p:nvPr/>
          </p:nvSpPr>
          <p:spPr>
            <a:xfrm>
              <a:off x="1528540" y="2571750"/>
              <a:ext cx="215576" cy="215866"/>
            </a:xfrm>
            <a:custGeom>
              <a:avLst/>
              <a:gdLst/>
              <a:ahLst/>
              <a:cxnLst/>
              <a:rect l="0" t="0" r="0" b="0"/>
              <a:pathLst>
                <a:path w="215576" h="215866">
                  <a:moveTo>
                    <a:pt x="38038" y="0"/>
                  </a:moveTo>
                  <a:lnTo>
                    <a:pt x="38038" y="3371"/>
                  </a:lnTo>
                  <a:lnTo>
                    <a:pt x="36626" y="5070"/>
                  </a:lnTo>
                  <a:lnTo>
                    <a:pt x="31292" y="8838"/>
                  </a:lnTo>
                  <a:lnTo>
                    <a:pt x="29305" y="10831"/>
                  </a:lnTo>
                  <a:lnTo>
                    <a:pt x="27980" y="12865"/>
                  </a:lnTo>
                  <a:lnTo>
                    <a:pt x="27097" y="14927"/>
                  </a:lnTo>
                  <a:lnTo>
                    <a:pt x="22481" y="21199"/>
                  </a:lnTo>
                  <a:lnTo>
                    <a:pt x="16642" y="27526"/>
                  </a:lnTo>
                  <a:lnTo>
                    <a:pt x="15302" y="29640"/>
                  </a:lnTo>
                  <a:lnTo>
                    <a:pt x="12710" y="35985"/>
                  </a:lnTo>
                  <a:lnTo>
                    <a:pt x="8491" y="42334"/>
                  </a:lnTo>
                  <a:lnTo>
                    <a:pt x="6221" y="48683"/>
                  </a:lnTo>
                  <a:lnTo>
                    <a:pt x="2097" y="55033"/>
                  </a:lnTo>
                  <a:lnTo>
                    <a:pt x="346" y="61618"/>
                  </a:lnTo>
                  <a:lnTo>
                    <a:pt x="0" y="63128"/>
                  </a:lnTo>
                  <a:lnTo>
                    <a:pt x="3313" y="63390"/>
                  </a:lnTo>
                  <a:lnTo>
                    <a:pt x="8766" y="63467"/>
                  </a:lnTo>
                  <a:lnTo>
                    <a:pt x="46772" y="63500"/>
                  </a:lnTo>
                  <a:lnTo>
                    <a:pt x="48803" y="64205"/>
                  </a:lnTo>
                  <a:lnTo>
                    <a:pt x="55034" y="67864"/>
                  </a:lnTo>
                  <a:lnTo>
                    <a:pt x="59241" y="68967"/>
                  </a:lnTo>
                  <a:lnTo>
                    <a:pt x="60645" y="69967"/>
                  </a:lnTo>
                  <a:lnTo>
                    <a:pt x="61581" y="71339"/>
                  </a:lnTo>
                  <a:lnTo>
                    <a:pt x="62206" y="72959"/>
                  </a:lnTo>
                  <a:lnTo>
                    <a:pt x="66457" y="78611"/>
                  </a:lnTo>
                  <a:lnTo>
                    <a:pt x="67574" y="81335"/>
                  </a:lnTo>
                  <a:lnTo>
                    <a:pt x="68319" y="84562"/>
                  </a:lnTo>
                  <a:lnTo>
                    <a:pt x="68815" y="88125"/>
                  </a:lnTo>
                  <a:lnTo>
                    <a:pt x="71249" y="93964"/>
                  </a:lnTo>
                  <a:lnTo>
                    <a:pt x="72887" y="96510"/>
                  </a:lnTo>
                  <a:lnTo>
                    <a:pt x="74706" y="103101"/>
                  </a:lnTo>
                  <a:lnTo>
                    <a:pt x="75192" y="106834"/>
                  </a:lnTo>
                  <a:lnTo>
                    <a:pt x="74809" y="110733"/>
                  </a:lnTo>
                  <a:lnTo>
                    <a:pt x="73848" y="114745"/>
                  </a:lnTo>
                  <a:lnTo>
                    <a:pt x="72501" y="118830"/>
                  </a:lnTo>
                  <a:lnTo>
                    <a:pt x="69122" y="125250"/>
                  </a:lnTo>
                  <a:lnTo>
                    <a:pt x="65267" y="131161"/>
                  </a:lnTo>
                  <a:lnTo>
                    <a:pt x="63251" y="134713"/>
                  </a:lnTo>
                  <a:lnTo>
                    <a:pt x="59128" y="142422"/>
                  </a:lnTo>
                  <a:lnTo>
                    <a:pt x="42271" y="175707"/>
                  </a:lnTo>
                  <a:lnTo>
                    <a:pt x="38037" y="182279"/>
                  </a:lnTo>
                  <a:lnTo>
                    <a:pt x="33802" y="188257"/>
                  </a:lnTo>
                  <a:lnTo>
                    <a:pt x="31684" y="191827"/>
                  </a:lnTo>
                  <a:lnTo>
                    <a:pt x="29566" y="195618"/>
                  </a:lnTo>
                  <a:lnTo>
                    <a:pt x="25330" y="201712"/>
                  </a:lnTo>
                  <a:lnTo>
                    <a:pt x="21095" y="206772"/>
                  </a:lnTo>
                  <a:lnTo>
                    <a:pt x="16858" y="211373"/>
                  </a:lnTo>
                  <a:lnTo>
                    <a:pt x="14741" y="212882"/>
                  </a:lnTo>
                  <a:lnTo>
                    <a:pt x="8151" y="215304"/>
                  </a:lnTo>
                  <a:lnTo>
                    <a:pt x="7523" y="215503"/>
                  </a:lnTo>
                  <a:lnTo>
                    <a:pt x="908" y="215865"/>
                  </a:lnTo>
                  <a:lnTo>
                    <a:pt x="577" y="215171"/>
                  </a:lnTo>
                  <a:lnTo>
                    <a:pt x="111" y="210118"/>
                  </a:lnTo>
                  <a:lnTo>
                    <a:pt x="2" y="203687"/>
                  </a:lnTo>
                  <a:lnTo>
                    <a:pt x="679" y="200703"/>
                  </a:lnTo>
                  <a:lnTo>
                    <a:pt x="4299" y="193131"/>
                  </a:lnTo>
                  <a:lnTo>
                    <a:pt x="5393" y="188612"/>
                  </a:lnTo>
                  <a:lnTo>
                    <a:pt x="7762" y="182370"/>
                  </a:lnTo>
                  <a:lnTo>
                    <a:pt x="9382" y="178730"/>
                  </a:lnTo>
                  <a:lnTo>
                    <a:pt x="13065" y="170923"/>
                  </a:lnTo>
                  <a:lnTo>
                    <a:pt x="15035" y="166865"/>
                  </a:lnTo>
                  <a:lnTo>
                    <a:pt x="17761" y="162749"/>
                  </a:lnTo>
                  <a:lnTo>
                    <a:pt x="20991" y="158594"/>
                  </a:lnTo>
                  <a:lnTo>
                    <a:pt x="24555" y="154412"/>
                  </a:lnTo>
                  <a:lnTo>
                    <a:pt x="30398" y="147885"/>
                  </a:lnTo>
                  <a:lnTo>
                    <a:pt x="35349" y="141927"/>
                  </a:lnTo>
                  <a:lnTo>
                    <a:pt x="37658" y="138362"/>
                  </a:lnTo>
                  <a:lnTo>
                    <a:pt x="39902" y="134575"/>
                  </a:lnTo>
                  <a:lnTo>
                    <a:pt x="46162" y="128485"/>
                  </a:lnTo>
                  <a:lnTo>
                    <a:pt x="49808" y="125873"/>
                  </a:lnTo>
                  <a:lnTo>
                    <a:pt x="53651" y="122721"/>
                  </a:lnTo>
                  <a:lnTo>
                    <a:pt x="57624" y="119208"/>
                  </a:lnTo>
                  <a:lnTo>
                    <a:pt x="61686" y="115456"/>
                  </a:lnTo>
                  <a:lnTo>
                    <a:pt x="65805" y="112248"/>
                  </a:lnTo>
                  <a:lnTo>
                    <a:pt x="69964" y="109404"/>
                  </a:lnTo>
                  <a:lnTo>
                    <a:pt x="74148" y="106803"/>
                  </a:lnTo>
                  <a:lnTo>
                    <a:pt x="80679" y="102031"/>
                  </a:lnTo>
                  <a:lnTo>
                    <a:pt x="83410" y="99771"/>
                  </a:lnTo>
                  <a:lnTo>
                    <a:pt x="88326" y="93496"/>
                  </a:lnTo>
                  <a:lnTo>
                    <a:pt x="90625" y="89847"/>
                  </a:lnTo>
                  <a:lnTo>
                    <a:pt x="96945" y="83912"/>
                  </a:lnTo>
                  <a:lnTo>
                    <a:pt x="100607" y="81341"/>
                  </a:lnTo>
                  <a:lnTo>
                    <a:pt x="106559" y="78485"/>
                  </a:lnTo>
                  <a:lnTo>
                    <a:pt x="109135" y="77723"/>
                  </a:lnTo>
                  <a:lnTo>
                    <a:pt x="113879" y="74995"/>
                  </a:lnTo>
                  <a:lnTo>
                    <a:pt x="116133" y="73280"/>
                  </a:lnTo>
                  <a:lnTo>
                    <a:pt x="117635" y="71431"/>
                  </a:lnTo>
                  <a:lnTo>
                    <a:pt x="118637" y="69493"/>
                  </a:lnTo>
                  <a:lnTo>
                    <a:pt x="119304" y="67495"/>
                  </a:lnTo>
                  <a:lnTo>
                    <a:pt x="120455" y="66164"/>
                  </a:lnTo>
                  <a:lnTo>
                    <a:pt x="121929" y="65276"/>
                  </a:lnTo>
                  <a:lnTo>
                    <a:pt x="126968" y="63509"/>
                  </a:lnTo>
                  <a:lnTo>
                    <a:pt x="123613" y="63503"/>
                  </a:lnTo>
                  <a:lnTo>
                    <a:pt x="121916" y="64207"/>
                  </a:lnTo>
                  <a:lnTo>
                    <a:pt x="118147" y="66872"/>
                  </a:lnTo>
                  <a:lnTo>
                    <a:pt x="116860" y="68570"/>
                  </a:lnTo>
                  <a:lnTo>
                    <a:pt x="116002" y="70408"/>
                  </a:lnTo>
                  <a:lnTo>
                    <a:pt x="115430" y="72338"/>
                  </a:lnTo>
                  <a:lnTo>
                    <a:pt x="112912" y="76365"/>
                  </a:lnTo>
                  <a:lnTo>
                    <a:pt x="111252" y="78427"/>
                  </a:lnTo>
                  <a:lnTo>
                    <a:pt x="110145" y="80507"/>
                  </a:lnTo>
                  <a:lnTo>
                    <a:pt x="108915" y="84699"/>
                  </a:lnTo>
                  <a:lnTo>
                    <a:pt x="108369" y="90796"/>
                  </a:lnTo>
                  <a:lnTo>
                    <a:pt x="108126" y="97504"/>
                  </a:lnTo>
                  <a:lnTo>
                    <a:pt x="108018" y="102837"/>
                  </a:lnTo>
                  <a:lnTo>
                    <a:pt x="108696" y="105247"/>
                  </a:lnTo>
                  <a:lnTo>
                    <a:pt x="111331" y="109806"/>
                  </a:lnTo>
                  <a:lnTo>
                    <a:pt x="116783" y="116339"/>
                  </a:lnTo>
                  <a:lnTo>
                    <a:pt x="122870" y="122744"/>
                  </a:lnTo>
                  <a:lnTo>
                    <a:pt x="124951" y="124163"/>
                  </a:lnTo>
                  <a:lnTo>
                    <a:pt x="129145" y="125739"/>
                  </a:lnTo>
                  <a:lnTo>
                    <a:pt x="135245" y="126440"/>
                  </a:lnTo>
                  <a:lnTo>
                    <a:pt x="138849" y="126626"/>
                  </a:lnTo>
                  <a:lnTo>
                    <a:pt x="146618" y="126834"/>
                  </a:lnTo>
                  <a:lnTo>
                    <a:pt x="163110" y="126967"/>
                  </a:lnTo>
                  <a:lnTo>
                    <a:pt x="166603" y="126273"/>
                  </a:lnTo>
                  <a:lnTo>
                    <a:pt x="172367" y="123619"/>
                  </a:lnTo>
                  <a:lnTo>
                    <a:pt x="182954" y="118159"/>
                  </a:lnTo>
                  <a:lnTo>
                    <a:pt x="189048" y="116015"/>
                  </a:lnTo>
                  <a:lnTo>
                    <a:pt x="191661" y="115443"/>
                  </a:lnTo>
                  <a:lnTo>
                    <a:pt x="196447" y="112927"/>
                  </a:lnTo>
                  <a:lnTo>
                    <a:pt x="198712" y="111268"/>
                  </a:lnTo>
                  <a:lnTo>
                    <a:pt x="203111" y="109425"/>
                  </a:lnTo>
                  <a:lnTo>
                    <a:pt x="205272" y="108933"/>
                  </a:lnTo>
                  <a:lnTo>
                    <a:pt x="209556" y="106505"/>
                  </a:lnTo>
                  <a:lnTo>
                    <a:pt x="211687" y="104870"/>
                  </a:lnTo>
                  <a:lnTo>
                    <a:pt x="213108" y="103075"/>
                  </a:lnTo>
                  <a:lnTo>
                    <a:pt x="214055" y="101172"/>
                  </a:lnTo>
                  <a:lnTo>
                    <a:pt x="215107" y="97176"/>
                  </a:lnTo>
                  <a:lnTo>
                    <a:pt x="215575" y="93049"/>
                  </a:lnTo>
                  <a:lnTo>
                    <a:pt x="214993" y="90960"/>
                  </a:lnTo>
                  <a:lnTo>
                    <a:pt x="210870" y="84420"/>
                  </a:lnTo>
                  <a:lnTo>
                    <a:pt x="210445" y="83797"/>
                  </a:lnTo>
                  <a:lnTo>
                    <a:pt x="206208" y="81223"/>
                  </a:lnTo>
                  <a:lnTo>
                    <a:pt x="200324" y="77727"/>
                  </a:lnTo>
                  <a:lnTo>
                    <a:pt x="195355" y="73821"/>
                  </a:lnTo>
                  <a:lnTo>
                    <a:pt x="190794" y="71615"/>
                  </a:lnTo>
                  <a:lnTo>
                    <a:pt x="188589" y="71026"/>
                  </a:lnTo>
                  <a:lnTo>
                    <a:pt x="184256" y="68491"/>
                  </a:lnTo>
                  <a:lnTo>
                    <a:pt x="182113" y="66828"/>
                  </a:lnTo>
                  <a:lnTo>
                    <a:pt x="179271" y="65718"/>
                  </a:lnTo>
                  <a:lnTo>
                    <a:pt x="175965" y="64979"/>
                  </a:lnTo>
                  <a:lnTo>
                    <a:pt x="172349" y="64486"/>
                  </a:lnTo>
                  <a:lnTo>
                    <a:pt x="166449" y="62056"/>
                  </a:lnTo>
                  <a:lnTo>
                    <a:pt x="161473" y="58625"/>
                  </a:lnTo>
                  <a:lnTo>
                    <a:pt x="159158" y="56722"/>
                  </a:lnTo>
                  <a:lnTo>
                    <a:pt x="152410" y="5080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SMARTInkAnnotation1271"/>
            <p:cNvSpPr/>
            <p:nvPr/>
          </p:nvSpPr>
          <p:spPr>
            <a:xfrm>
              <a:off x="1944244" y="2559050"/>
              <a:ext cx="79820" cy="95225"/>
            </a:xfrm>
            <a:custGeom>
              <a:avLst/>
              <a:gdLst/>
              <a:ahLst/>
              <a:cxnLst/>
              <a:rect l="0" t="0" r="0" b="0"/>
              <a:pathLst>
                <a:path w="79820" h="95225">
                  <a:moveTo>
                    <a:pt x="60757" y="0"/>
                  </a:moveTo>
                  <a:lnTo>
                    <a:pt x="55286" y="5467"/>
                  </a:lnTo>
                  <a:lnTo>
                    <a:pt x="52913" y="5958"/>
                  </a:lnTo>
                  <a:lnTo>
                    <a:pt x="51292" y="6089"/>
                  </a:lnTo>
                  <a:lnTo>
                    <a:pt x="49505" y="6175"/>
                  </a:lnTo>
                  <a:lnTo>
                    <a:pt x="45637" y="6272"/>
                  </a:lnTo>
                  <a:lnTo>
                    <a:pt x="43617" y="7004"/>
                  </a:lnTo>
                  <a:lnTo>
                    <a:pt x="41564" y="8197"/>
                  </a:lnTo>
                  <a:lnTo>
                    <a:pt x="39490" y="9698"/>
                  </a:lnTo>
                  <a:lnTo>
                    <a:pt x="37401" y="11404"/>
                  </a:lnTo>
                  <a:lnTo>
                    <a:pt x="35303" y="13247"/>
                  </a:lnTo>
                  <a:lnTo>
                    <a:pt x="33198" y="15181"/>
                  </a:lnTo>
                  <a:lnTo>
                    <a:pt x="28976" y="19212"/>
                  </a:lnTo>
                  <a:lnTo>
                    <a:pt x="26862" y="21274"/>
                  </a:lnTo>
                  <a:lnTo>
                    <a:pt x="24041" y="23355"/>
                  </a:lnTo>
                  <a:lnTo>
                    <a:pt x="20747" y="25448"/>
                  </a:lnTo>
                  <a:lnTo>
                    <a:pt x="17140" y="27549"/>
                  </a:lnTo>
                  <a:lnTo>
                    <a:pt x="14029" y="29655"/>
                  </a:lnTo>
                  <a:lnTo>
                    <a:pt x="11249" y="31764"/>
                  </a:lnTo>
                  <a:lnTo>
                    <a:pt x="8690" y="33876"/>
                  </a:lnTo>
                  <a:lnTo>
                    <a:pt x="6984" y="36695"/>
                  </a:lnTo>
                  <a:lnTo>
                    <a:pt x="5847" y="39986"/>
                  </a:lnTo>
                  <a:lnTo>
                    <a:pt x="5088" y="43590"/>
                  </a:lnTo>
                  <a:lnTo>
                    <a:pt x="4583" y="46699"/>
                  </a:lnTo>
                  <a:lnTo>
                    <a:pt x="4246" y="49477"/>
                  </a:lnTo>
                  <a:lnTo>
                    <a:pt x="4021" y="52035"/>
                  </a:lnTo>
                  <a:lnTo>
                    <a:pt x="3165" y="54446"/>
                  </a:lnTo>
                  <a:lnTo>
                    <a:pt x="1889" y="56758"/>
                  </a:lnTo>
                  <a:lnTo>
                    <a:pt x="332" y="59005"/>
                  </a:lnTo>
                  <a:lnTo>
                    <a:pt x="0" y="61915"/>
                  </a:lnTo>
                  <a:lnTo>
                    <a:pt x="484" y="65265"/>
                  </a:lnTo>
                  <a:lnTo>
                    <a:pt x="1513" y="68910"/>
                  </a:lnTo>
                  <a:lnTo>
                    <a:pt x="2200" y="72046"/>
                  </a:lnTo>
                  <a:lnTo>
                    <a:pt x="2657" y="74842"/>
                  </a:lnTo>
                  <a:lnTo>
                    <a:pt x="2962" y="77411"/>
                  </a:lnTo>
                  <a:lnTo>
                    <a:pt x="3871" y="79829"/>
                  </a:lnTo>
                  <a:lnTo>
                    <a:pt x="5183" y="82147"/>
                  </a:lnTo>
                  <a:lnTo>
                    <a:pt x="6764" y="84398"/>
                  </a:lnTo>
                  <a:lnTo>
                    <a:pt x="8524" y="85899"/>
                  </a:lnTo>
                  <a:lnTo>
                    <a:pt x="10403" y="86899"/>
                  </a:lnTo>
                  <a:lnTo>
                    <a:pt x="12362" y="87566"/>
                  </a:lnTo>
                  <a:lnTo>
                    <a:pt x="14374" y="88716"/>
                  </a:lnTo>
                  <a:lnTo>
                    <a:pt x="16421" y="90188"/>
                  </a:lnTo>
                  <a:lnTo>
                    <a:pt x="18492" y="91876"/>
                  </a:lnTo>
                  <a:lnTo>
                    <a:pt x="21284" y="93000"/>
                  </a:lnTo>
                  <a:lnTo>
                    <a:pt x="24558" y="93750"/>
                  </a:lnTo>
                  <a:lnTo>
                    <a:pt x="28152" y="94250"/>
                  </a:lnTo>
                  <a:lnTo>
                    <a:pt x="31255" y="94584"/>
                  </a:lnTo>
                  <a:lnTo>
                    <a:pt x="34029" y="94806"/>
                  </a:lnTo>
                  <a:lnTo>
                    <a:pt x="36584" y="94954"/>
                  </a:lnTo>
                  <a:lnTo>
                    <a:pt x="43189" y="95118"/>
                  </a:lnTo>
                  <a:lnTo>
                    <a:pt x="58935" y="95224"/>
                  </a:lnTo>
                  <a:lnTo>
                    <a:pt x="63072" y="94527"/>
                  </a:lnTo>
                  <a:lnTo>
                    <a:pt x="67242" y="93357"/>
                  </a:lnTo>
                  <a:lnTo>
                    <a:pt x="79819" y="8890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SMARTInkAnnotation1272"/>
            <p:cNvSpPr/>
            <p:nvPr/>
          </p:nvSpPr>
          <p:spPr>
            <a:xfrm>
              <a:off x="2075273" y="2578100"/>
              <a:ext cx="113619" cy="57148"/>
            </a:xfrm>
            <a:custGeom>
              <a:avLst/>
              <a:gdLst/>
              <a:ahLst/>
              <a:cxnLst/>
              <a:rect l="0" t="0" r="0" b="0"/>
              <a:pathLst>
                <a:path w="113619" h="57148">
                  <a:moveTo>
                    <a:pt x="82223" y="6350"/>
                  </a:moveTo>
                  <a:lnTo>
                    <a:pt x="78850" y="6350"/>
                  </a:lnTo>
                  <a:lnTo>
                    <a:pt x="76445" y="7056"/>
                  </a:lnTo>
                  <a:lnTo>
                    <a:pt x="73429" y="8231"/>
                  </a:lnTo>
                  <a:lnTo>
                    <a:pt x="70006" y="9721"/>
                  </a:lnTo>
                  <a:lnTo>
                    <a:pt x="67018" y="11420"/>
                  </a:lnTo>
                  <a:lnTo>
                    <a:pt x="64321" y="13258"/>
                  </a:lnTo>
                  <a:lnTo>
                    <a:pt x="61817" y="15188"/>
                  </a:lnTo>
                  <a:lnTo>
                    <a:pt x="59441" y="17181"/>
                  </a:lnTo>
                  <a:lnTo>
                    <a:pt x="57151" y="19215"/>
                  </a:lnTo>
                  <a:lnTo>
                    <a:pt x="54918" y="21277"/>
                  </a:lnTo>
                  <a:lnTo>
                    <a:pt x="50607" y="23357"/>
                  </a:lnTo>
                  <a:lnTo>
                    <a:pt x="44907" y="25449"/>
                  </a:lnTo>
                  <a:lnTo>
                    <a:pt x="38284" y="27549"/>
                  </a:lnTo>
                  <a:lnTo>
                    <a:pt x="33163" y="28950"/>
                  </a:lnTo>
                  <a:lnTo>
                    <a:pt x="29042" y="29883"/>
                  </a:lnTo>
                  <a:lnTo>
                    <a:pt x="25589" y="30505"/>
                  </a:lnTo>
                  <a:lnTo>
                    <a:pt x="22582" y="31626"/>
                  </a:lnTo>
                  <a:lnTo>
                    <a:pt x="19870" y="33078"/>
                  </a:lnTo>
                  <a:lnTo>
                    <a:pt x="17356" y="34752"/>
                  </a:lnTo>
                  <a:lnTo>
                    <a:pt x="14975" y="36574"/>
                  </a:lnTo>
                  <a:lnTo>
                    <a:pt x="12681" y="38494"/>
                  </a:lnTo>
                  <a:lnTo>
                    <a:pt x="10446" y="40479"/>
                  </a:lnTo>
                  <a:lnTo>
                    <a:pt x="8250" y="41803"/>
                  </a:lnTo>
                  <a:lnTo>
                    <a:pt x="6080" y="42685"/>
                  </a:lnTo>
                  <a:lnTo>
                    <a:pt x="3927" y="43274"/>
                  </a:lnTo>
                  <a:lnTo>
                    <a:pt x="2492" y="44371"/>
                  </a:lnTo>
                  <a:lnTo>
                    <a:pt x="1536" y="45809"/>
                  </a:lnTo>
                  <a:lnTo>
                    <a:pt x="897" y="47472"/>
                  </a:lnTo>
                  <a:lnTo>
                    <a:pt x="472" y="49287"/>
                  </a:lnTo>
                  <a:lnTo>
                    <a:pt x="189" y="51202"/>
                  </a:lnTo>
                  <a:lnTo>
                    <a:pt x="0" y="53185"/>
                  </a:lnTo>
                  <a:lnTo>
                    <a:pt x="580" y="54507"/>
                  </a:lnTo>
                  <a:lnTo>
                    <a:pt x="1673" y="55388"/>
                  </a:lnTo>
                  <a:lnTo>
                    <a:pt x="3107" y="55975"/>
                  </a:lnTo>
                  <a:lnTo>
                    <a:pt x="6583" y="56628"/>
                  </a:lnTo>
                  <a:lnTo>
                    <a:pt x="8499" y="56802"/>
                  </a:lnTo>
                  <a:lnTo>
                    <a:pt x="10482" y="56918"/>
                  </a:lnTo>
                  <a:lnTo>
                    <a:pt x="14568" y="57047"/>
                  </a:lnTo>
                  <a:lnTo>
                    <a:pt x="23649" y="57130"/>
                  </a:lnTo>
                  <a:lnTo>
                    <a:pt x="42356" y="57147"/>
                  </a:lnTo>
                  <a:lnTo>
                    <a:pt x="46468" y="56443"/>
                  </a:lnTo>
                  <a:lnTo>
                    <a:pt x="50620" y="55267"/>
                  </a:lnTo>
                  <a:lnTo>
                    <a:pt x="54801" y="53778"/>
                  </a:lnTo>
                  <a:lnTo>
                    <a:pt x="59000" y="52786"/>
                  </a:lnTo>
                  <a:lnTo>
                    <a:pt x="63211" y="52124"/>
                  </a:lnTo>
                  <a:lnTo>
                    <a:pt x="67430" y="51682"/>
                  </a:lnTo>
                  <a:lnTo>
                    <a:pt x="71655" y="50683"/>
                  </a:lnTo>
                  <a:lnTo>
                    <a:pt x="75884" y="49311"/>
                  </a:lnTo>
                  <a:lnTo>
                    <a:pt x="80115" y="47690"/>
                  </a:lnTo>
                  <a:lnTo>
                    <a:pt x="83642" y="46610"/>
                  </a:lnTo>
                  <a:lnTo>
                    <a:pt x="86699" y="45890"/>
                  </a:lnTo>
                  <a:lnTo>
                    <a:pt x="89443" y="45410"/>
                  </a:lnTo>
                  <a:lnTo>
                    <a:pt x="91978" y="44385"/>
                  </a:lnTo>
                  <a:lnTo>
                    <a:pt x="94374" y="42995"/>
                  </a:lnTo>
                  <a:lnTo>
                    <a:pt x="96678" y="41364"/>
                  </a:lnTo>
                  <a:lnTo>
                    <a:pt x="98920" y="40276"/>
                  </a:lnTo>
                  <a:lnTo>
                    <a:pt x="101120" y="39550"/>
                  </a:lnTo>
                  <a:lnTo>
                    <a:pt x="103293" y="39067"/>
                  </a:lnTo>
                  <a:lnTo>
                    <a:pt x="105448" y="38039"/>
                  </a:lnTo>
                  <a:lnTo>
                    <a:pt x="107590" y="36648"/>
                  </a:lnTo>
                  <a:lnTo>
                    <a:pt x="112728" y="32718"/>
                  </a:lnTo>
                  <a:lnTo>
                    <a:pt x="113150" y="31690"/>
                  </a:lnTo>
                  <a:lnTo>
                    <a:pt x="113431" y="30299"/>
                  </a:lnTo>
                  <a:lnTo>
                    <a:pt x="113618" y="28666"/>
                  </a:lnTo>
                  <a:lnTo>
                    <a:pt x="113037" y="27577"/>
                  </a:lnTo>
                  <a:lnTo>
                    <a:pt x="111944" y="26851"/>
                  </a:lnTo>
                  <a:lnTo>
                    <a:pt x="110509" y="26368"/>
                  </a:lnTo>
                  <a:lnTo>
                    <a:pt x="108847" y="25340"/>
                  </a:lnTo>
                  <a:lnTo>
                    <a:pt x="107033" y="23949"/>
                  </a:lnTo>
                  <a:lnTo>
                    <a:pt x="105117" y="22316"/>
                  </a:lnTo>
                  <a:lnTo>
                    <a:pt x="103134" y="20522"/>
                  </a:lnTo>
                  <a:lnTo>
                    <a:pt x="99047" y="16647"/>
                  </a:lnTo>
                  <a:lnTo>
                    <a:pt x="96969" y="15331"/>
                  </a:lnTo>
                  <a:lnTo>
                    <a:pt x="94878" y="14454"/>
                  </a:lnTo>
                  <a:lnTo>
                    <a:pt x="92778" y="13870"/>
                  </a:lnTo>
                  <a:lnTo>
                    <a:pt x="90672" y="12774"/>
                  </a:lnTo>
                  <a:lnTo>
                    <a:pt x="88561" y="11338"/>
                  </a:lnTo>
                  <a:lnTo>
                    <a:pt x="86448" y="9676"/>
                  </a:lnTo>
                  <a:lnTo>
                    <a:pt x="83629" y="8567"/>
                  </a:lnTo>
                  <a:lnTo>
                    <a:pt x="80336" y="7828"/>
                  </a:lnTo>
                  <a:lnTo>
                    <a:pt x="76729" y="7335"/>
                  </a:lnTo>
                  <a:lnTo>
                    <a:pt x="73619" y="7007"/>
                  </a:lnTo>
                  <a:lnTo>
                    <a:pt x="70839" y="6788"/>
                  </a:lnTo>
                  <a:lnTo>
                    <a:pt x="68280" y="6642"/>
                  </a:lnTo>
                  <a:lnTo>
                    <a:pt x="66574" y="5839"/>
                  </a:lnTo>
                  <a:lnTo>
                    <a:pt x="65436" y="4598"/>
                  </a:lnTo>
                  <a:lnTo>
                    <a:pt x="64678" y="3066"/>
                  </a:lnTo>
                  <a:lnTo>
                    <a:pt x="63467" y="2044"/>
                  </a:lnTo>
                  <a:lnTo>
                    <a:pt x="61953" y="1363"/>
                  </a:lnTo>
                  <a:lnTo>
                    <a:pt x="56808" y="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SMARTInkAnnotation1273"/>
            <p:cNvSpPr/>
            <p:nvPr/>
          </p:nvSpPr>
          <p:spPr>
            <a:xfrm>
              <a:off x="2246454" y="2501900"/>
              <a:ext cx="95308" cy="133271"/>
            </a:xfrm>
            <a:custGeom>
              <a:avLst/>
              <a:gdLst/>
              <a:ahLst/>
              <a:cxnLst/>
              <a:rect l="0" t="0" r="0" b="0"/>
              <a:pathLst>
                <a:path w="95308" h="133271">
                  <a:moveTo>
                    <a:pt x="25413" y="0"/>
                  </a:moveTo>
                  <a:lnTo>
                    <a:pt x="28786" y="3371"/>
                  </a:lnTo>
                  <a:lnTo>
                    <a:pt x="29780" y="5069"/>
                  </a:lnTo>
                  <a:lnTo>
                    <a:pt x="30884" y="8838"/>
                  </a:lnTo>
                  <a:lnTo>
                    <a:pt x="31884" y="10126"/>
                  </a:lnTo>
                  <a:lnTo>
                    <a:pt x="33258" y="10984"/>
                  </a:lnTo>
                  <a:lnTo>
                    <a:pt x="34879" y="11556"/>
                  </a:lnTo>
                  <a:lnTo>
                    <a:pt x="35959" y="12642"/>
                  </a:lnTo>
                  <a:lnTo>
                    <a:pt x="36680" y="14073"/>
                  </a:lnTo>
                  <a:lnTo>
                    <a:pt x="37481" y="17544"/>
                  </a:lnTo>
                  <a:lnTo>
                    <a:pt x="37837" y="21438"/>
                  </a:lnTo>
                  <a:lnTo>
                    <a:pt x="37225" y="23464"/>
                  </a:lnTo>
                  <a:lnTo>
                    <a:pt x="34664" y="27597"/>
                  </a:lnTo>
                  <a:lnTo>
                    <a:pt x="32992" y="29687"/>
                  </a:lnTo>
                  <a:lnTo>
                    <a:pt x="31172" y="31786"/>
                  </a:lnTo>
                  <a:lnTo>
                    <a:pt x="29252" y="33890"/>
                  </a:lnTo>
                  <a:lnTo>
                    <a:pt x="27973" y="35999"/>
                  </a:lnTo>
                  <a:lnTo>
                    <a:pt x="27119" y="38110"/>
                  </a:lnTo>
                  <a:lnTo>
                    <a:pt x="26551" y="40224"/>
                  </a:lnTo>
                  <a:lnTo>
                    <a:pt x="25465" y="43043"/>
                  </a:lnTo>
                  <a:lnTo>
                    <a:pt x="24036" y="46334"/>
                  </a:lnTo>
                  <a:lnTo>
                    <a:pt x="22377" y="49940"/>
                  </a:lnTo>
                  <a:lnTo>
                    <a:pt x="20565" y="53049"/>
                  </a:lnTo>
                  <a:lnTo>
                    <a:pt x="18651" y="55827"/>
                  </a:lnTo>
                  <a:lnTo>
                    <a:pt x="16669" y="58384"/>
                  </a:lnTo>
                  <a:lnTo>
                    <a:pt x="14642" y="60795"/>
                  </a:lnTo>
                  <a:lnTo>
                    <a:pt x="12584" y="63108"/>
                  </a:lnTo>
                  <a:lnTo>
                    <a:pt x="10507" y="65355"/>
                  </a:lnTo>
                  <a:lnTo>
                    <a:pt x="9121" y="67559"/>
                  </a:lnTo>
                  <a:lnTo>
                    <a:pt x="8198" y="69734"/>
                  </a:lnTo>
                  <a:lnTo>
                    <a:pt x="7583" y="71889"/>
                  </a:lnTo>
                  <a:lnTo>
                    <a:pt x="6466" y="74032"/>
                  </a:lnTo>
                  <a:lnTo>
                    <a:pt x="5016" y="76165"/>
                  </a:lnTo>
                  <a:lnTo>
                    <a:pt x="3343" y="78293"/>
                  </a:lnTo>
                  <a:lnTo>
                    <a:pt x="2228" y="80418"/>
                  </a:lnTo>
                  <a:lnTo>
                    <a:pt x="1484" y="82540"/>
                  </a:lnTo>
                  <a:lnTo>
                    <a:pt x="989" y="84660"/>
                  </a:lnTo>
                  <a:lnTo>
                    <a:pt x="658" y="86779"/>
                  </a:lnTo>
                  <a:lnTo>
                    <a:pt x="438" y="88897"/>
                  </a:lnTo>
                  <a:lnTo>
                    <a:pt x="291" y="91015"/>
                  </a:lnTo>
                  <a:lnTo>
                    <a:pt x="193" y="93132"/>
                  </a:lnTo>
                  <a:lnTo>
                    <a:pt x="23" y="100345"/>
                  </a:lnTo>
                  <a:lnTo>
                    <a:pt x="0" y="106957"/>
                  </a:lnTo>
                  <a:lnTo>
                    <a:pt x="1881" y="109390"/>
                  </a:lnTo>
                  <a:lnTo>
                    <a:pt x="3371" y="111027"/>
                  </a:lnTo>
                  <a:lnTo>
                    <a:pt x="5071" y="112118"/>
                  </a:lnTo>
                  <a:lnTo>
                    <a:pt x="6909" y="112845"/>
                  </a:lnTo>
                  <a:lnTo>
                    <a:pt x="8842" y="113330"/>
                  </a:lnTo>
                  <a:lnTo>
                    <a:pt x="10835" y="114359"/>
                  </a:lnTo>
                  <a:lnTo>
                    <a:pt x="12871" y="115750"/>
                  </a:lnTo>
                  <a:lnTo>
                    <a:pt x="14934" y="117384"/>
                  </a:lnTo>
                  <a:lnTo>
                    <a:pt x="17015" y="118472"/>
                  </a:lnTo>
                  <a:lnTo>
                    <a:pt x="19108" y="119198"/>
                  </a:lnTo>
                  <a:lnTo>
                    <a:pt x="21210" y="119682"/>
                  </a:lnTo>
                  <a:lnTo>
                    <a:pt x="23317" y="120710"/>
                  </a:lnTo>
                  <a:lnTo>
                    <a:pt x="25427" y="122101"/>
                  </a:lnTo>
                  <a:lnTo>
                    <a:pt x="27541" y="123734"/>
                  </a:lnTo>
                  <a:lnTo>
                    <a:pt x="29656" y="124823"/>
                  </a:lnTo>
                  <a:lnTo>
                    <a:pt x="31771" y="125548"/>
                  </a:lnTo>
                  <a:lnTo>
                    <a:pt x="33888" y="126032"/>
                  </a:lnTo>
                  <a:lnTo>
                    <a:pt x="36005" y="126355"/>
                  </a:lnTo>
                  <a:lnTo>
                    <a:pt x="38123" y="126570"/>
                  </a:lnTo>
                  <a:lnTo>
                    <a:pt x="40240" y="126713"/>
                  </a:lnTo>
                  <a:lnTo>
                    <a:pt x="42358" y="127514"/>
                  </a:lnTo>
                  <a:lnTo>
                    <a:pt x="44476" y="128754"/>
                  </a:lnTo>
                  <a:lnTo>
                    <a:pt x="46593" y="130286"/>
                  </a:lnTo>
                  <a:lnTo>
                    <a:pt x="48711" y="131307"/>
                  </a:lnTo>
                  <a:lnTo>
                    <a:pt x="50829" y="131988"/>
                  </a:lnTo>
                  <a:lnTo>
                    <a:pt x="52947" y="132442"/>
                  </a:lnTo>
                  <a:lnTo>
                    <a:pt x="55771" y="132745"/>
                  </a:lnTo>
                  <a:lnTo>
                    <a:pt x="59066" y="132947"/>
                  </a:lnTo>
                  <a:lnTo>
                    <a:pt x="65786" y="133171"/>
                  </a:lnTo>
                  <a:lnTo>
                    <a:pt x="71126" y="133270"/>
                  </a:lnTo>
                  <a:lnTo>
                    <a:pt x="73538" y="132591"/>
                  </a:lnTo>
                  <a:lnTo>
                    <a:pt x="75853" y="131433"/>
                  </a:lnTo>
                  <a:lnTo>
                    <a:pt x="78101" y="129955"/>
                  </a:lnTo>
                  <a:lnTo>
                    <a:pt x="81013" y="128970"/>
                  </a:lnTo>
                  <a:lnTo>
                    <a:pt x="84365" y="128313"/>
                  </a:lnTo>
                  <a:lnTo>
                    <a:pt x="95307" y="12700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SMARTInkAnnotation1274"/>
            <p:cNvSpPr/>
            <p:nvPr/>
          </p:nvSpPr>
          <p:spPr>
            <a:xfrm>
              <a:off x="2411940" y="2533650"/>
              <a:ext cx="113086" cy="114291"/>
            </a:xfrm>
            <a:custGeom>
              <a:avLst/>
              <a:gdLst/>
              <a:ahLst/>
              <a:cxnLst/>
              <a:rect l="0" t="0" r="0" b="0"/>
              <a:pathLst>
                <a:path w="113086" h="114291">
                  <a:moveTo>
                    <a:pt x="37838" y="0"/>
                  </a:moveTo>
                  <a:lnTo>
                    <a:pt x="34465" y="3371"/>
                  </a:lnTo>
                  <a:lnTo>
                    <a:pt x="33472" y="5069"/>
                  </a:lnTo>
                  <a:lnTo>
                    <a:pt x="32809" y="6907"/>
                  </a:lnTo>
                  <a:lnTo>
                    <a:pt x="32367" y="8838"/>
                  </a:lnTo>
                  <a:lnTo>
                    <a:pt x="31367" y="10831"/>
                  </a:lnTo>
                  <a:lnTo>
                    <a:pt x="29994" y="12865"/>
                  </a:lnTo>
                  <a:lnTo>
                    <a:pt x="28372" y="14927"/>
                  </a:lnTo>
                  <a:lnTo>
                    <a:pt x="26585" y="17007"/>
                  </a:lnTo>
                  <a:lnTo>
                    <a:pt x="24688" y="19099"/>
                  </a:lnTo>
                  <a:lnTo>
                    <a:pt x="20698" y="23305"/>
                  </a:lnTo>
                  <a:lnTo>
                    <a:pt x="16571" y="27526"/>
                  </a:lnTo>
                  <a:lnTo>
                    <a:pt x="15188" y="29640"/>
                  </a:lnTo>
                  <a:lnTo>
                    <a:pt x="14266" y="31754"/>
                  </a:lnTo>
                  <a:lnTo>
                    <a:pt x="13651" y="33869"/>
                  </a:lnTo>
                  <a:lnTo>
                    <a:pt x="13241" y="36691"/>
                  </a:lnTo>
                  <a:lnTo>
                    <a:pt x="12969" y="39983"/>
                  </a:lnTo>
                  <a:lnTo>
                    <a:pt x="12787" y="43588"/>
                  </a:lnTo>
                  <a:lnTo>
                    <a:pt x="11959" y="46698"/>
                  </a:lnTo>
                  <a:lnTo>
                    <a:pt x="10701" y="49476"/>
                  </a:lnTo>
                  <a:lnTo>
                    <a:pt x="9157" y="52034"/>
                  </a:lnTo>
                  <a:lnTo>
                    <a:pt x="8128" y="55151"/>
                  </a:lnTo>
                  <a:lnTo>
                    <a:pt x="7441" y="58639"/>
                  </a:lnTo>
                  <a:lnTo>
                    <a:pt x="6983" y="62376"/>
                  </a:lnTo>
                  <a:lnTo>
                    <a:pt x="5972" y="65573"/>
                  </a:lnTo>
                  <a:lnTo>
                    <a:pt x="4592" y="68410"/>
                  </a:lnTo>
                  <a:lnTo>
                    <a:pt x="2967" y="71006"/>
                  </a:lnTo>
                  <a:lnTo>
                    <a:pt x="1883" y="74149"/>
                  </a:lnTo>
                  <a:lnTo>
                    <a:pt x="1160" y="77655"/>
                  </a:lnTo>
                  <a:lnTo>
                    <a:pt x="678" y="81403"/>
                  </a:lnTo>
                  <a:lnTo>
                    <a:pt x="357" y="84608"/>
                  </a:lnTo>
                  <a:lnTo>
                    <a:pt x="143" y="87450"/>
                  </a:lnTo>
                  <a:lnTo>
                    <a:pt x="0" y="90050"/>
                  </a:lnTo>
                  <a:lnTo>
                    <a:pt x="611" y="92489"/>
                  </a:lnTo>
                  <a:lnTo>
                    <a:pt x="1724" y="94820"/>
                  </a:lnTo>
                  <a:lnTo>
                    <a:pt x="3172" y="97080"/>
                  </a:lnTo>
                  <a:lnTo>
                    <a:pt x="4843" y="99292"/>
                  </a:lnTo>
                  <a:lnTo>
                    <a:pt x="6664" y="101472"/>
                  </a:lnTo>
                  <a:lnTo>
                    <a:pt x="8583" y="103632"/>
                  </a:lnTo>
                  <a:lnTo>
                    <a:pt x="12599" y="107912"/>
                  </a:lnTo>
                  <a:lnTo>
                    <a:pt x="14658" y="110041"/>
                  </a:lnTo>
                  <a:lnTo>
                    <a:pt x="16737" y="111461"/>
                  </a:lnTo>
                  <a:lnTo>
                    <a:pt x="18829" y="112407"/>
                  </a:lnTo>
                  <a:lnTo>
                    <a:pt x="20929" y="113038"/>
                  </a:lnTo>
                  <a:lnTo>
                    <a:pt x="23741" y="113459"/>
                  </a:lnTo>
                  <a:lnTo>
                    <a:pt x="27028" y="113739"/>
                  </a:lnTo>
                  <a:lnTo>
                    <a:pt x="30631" y="113926"/>
                  </a:lnTo>
                  <a:lnTo>
                    <a:pt x="38401" y="114134"/>
                  </a:lnTo>
                  <a:lnTo>
                    <a:pt x="67523" y="114290"/>
                  </a:lnTo>
                  <a:lnTo>
                    <a:pt x="71041" y="113588"/>
                  </a:lnTo>
                  <a:lnTo>
                    <a:pt x="74094" y="112414"/>
                  </a:lnTo>
                  <a:lnTo>
                    <a:pt x="76834" y="110926"/>
                  </a:lnTo>
                  <a:lnTo>
                    <a:pt x="87438" y="105461"/>
                  </a:lnTo>
                  <a:lnTo>
                    <a:pt x="90672" y="103468"/>
                  </a:lnTo>
                  <a:lnTo>
                    <a:pt x="93535" y="101435"/>
                  </a:lnTo>
                  <a:lnTo>
                    <a:pt x="96149" y="99373"/>
                  </a:lnTo>
                  <a:lnTo>
                    <a:pt x="98598" y="97293"/>
                  </a:lnTo>
                  <a:lnTo>
                    <a:pt x="100936" y="95201"/>
                  </a:lnTo>
                  <a:lnTo>
                    <a:pt x="103201" y="93100"/>
                  </a:lnTo>
                  <a:lnTo>
                    <a:pt x="104711" y="90995"/>
                  </a:lnTo>
                  <a:lnTo>
                    <a:pt x="105718" y="88885"/>
                  </a:lnTo>
                  <a:lnTo>
                    <a:pt x="106389" y="86774"/>
                  </a:lnTo>
                  <a:lnTo>
                    <a:pt x="107542" y="84660"/>
                  </a:lnTo>
                  <a:lnTo>
                    <a:pt x="109018" y="82546"/>
                  </a:lnTo>
                  <a:lnTo>
                    <a:pt x="110707" y="80430"/>
                  </a:lnTo>
                  <a:lnTo>
                    <a:pt x="111833" y="78315"/>
                  </a:lnTo>
                  <a:lnTo>
                    <a:pt x="112584" y="76199"/>
                  </a:lnTo>
                  <a:lnTo>
                    <a:pt x="113085" y="74082"/>
                  </a:lnTo>
                  <a:lnTo>
                    <a:pt x="112712" y="71966"/>
                  </a:lnTo>
                  <a:lnTo>
                    <a:pt x="111758" y="69849"/>
                  </a:lnTo>
                  <a:lnTo>
                    <a:pt x="110416" y="67733"/>
                  </a:lnTo>
                  <a:lnTo>
                    <a:pt x="109521" y="64911"/>
                  </a:lnTo>
                  <a:lnTo>
                    <a:pt x="108924" y="61618"/>
                  </a:lnTo>
                  <a:lnTo>
                    <a:pt x="108527" y="58012"/>
                  </a:lnTo>
                  <a:lnTo>
                    <a:pt x="108262" y="54902"/>
                  </a:lnTo>
                  <a:lnTo>
                    <a:pt x="108085" y="52124"/>
                  </a:lnTo>
                  <a:lnTo>
                    <a:pt x="107967" y="49566"/>
                  </a:lnTo>
                  <a:lnTo>
                    <a:pt x="107182" y="47155"/>
                  </a:lnTo>
                  <a:lnTo>
                    <a:pt x="105953" y="44842"/>
                  </a:lnTo>
                  <a:lnTo>
                    <a:pt x="104428" y="42595"/>
                  </a:lnTo>
                  <a:lnTo>
                    <a:pt x="102705" y="40391"/>
                  </a:lnTo>
                  <a:lnTo>
                    <a:pt x="100851" y="38216"/>
                  </a:lnTo>
                  <a:lnTo>
                    <a:pt x="98908" y="36061"/>
                  </a:lnTo>
                  <a:lnTo>
                    <a:pt x="97613" y="33918"/>
                  </a:lnTo>
                  <a:lnTo>
                    <a:pt x="96750" y="31784"/>
                  </a:lnTo>
                  <a:lnTo>
                    <a:pt x="95024" y="2540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SMARTInkAnnotation1275"/>
            <p:cNvSpPr/>
            <p:nvPr/>
          </p:nvSpPr>
          <p:spPr>
            <a:xfrm>
              <a:off x="2627958" y="2520975"/>
              <a:ext cx="215767" cy="158534"/>
            </a:xfrm>
            <a:custGeom>
              <a:avLst/>
              <a:gdLst/>
              <a:ahLst/>
              <a:cxnLst/>
              <a:rect l="0" t="0" r="0" b="0"/>
              <a:pathLst>
                <a:path w="215767" h="158534">
                  <a:moveTo>
                    <a:pt x="12439" y="50775"/>
                  </a:moveTo>
                  <a:lnTo>
                    <a:pt x="19185" y="54146"/>
                  </a:lnTo>
                  <a:lnTo>
                    <a:pt x="21878" y="56550"/>
                  </a:lnTo>
                  <a:lnTo>
                    <a:pt x="24380" y="59564"/>
                  </a:lnTo>
                  <a:lnTo>
                    <a:pt x="26753" y="62984"/>
                  </a:lnTo>
                  <a:lnTo>
                    <a:pt x="28335" y="66676"/>
                  </a:lnTo>
                  <a:lnTo>
                    <a:pt x="29391" y="70548"/>
                  </a:lnTo>
                  <a:lnTo>
                    <a:pt x="30094" y="74540"/>
                  </a:lnTo>
                  <a:lnTo>
                    <a:pt x="31269" y="78613"/>
                  </a:lnTo>
                  <a:lnTo>
                    <a:pt x="32759" y="82739"/>
                  </a:lnTo>
                  <a:lnTo>
                    <a:pt x="34457" y="86901"/>
                  </a:lnTo>
                  <a:lnTo>
                    <a:pt x="35589" y="91087"/>
                  </a:lnTo>
                  <a:lnTo>
                    <a:pt x="36345" y="95288"/>
                  </a:lnTo>
                  <a:lnTo>
                    <a:pt x="36848" y="99501"/>
                  </a:lnTo>
                  <a:lnTo>
                    <a:pt x="37184" y="103014"/>
                  </a:lnTo>
                  <a:lnTo>
                    <a:pt x="37407" y="106062"/>
                  </a:lnTo>
                  <a:lnTo>
                    <a:pt x="37556" y="108800"/>
                  </a:lnTo>
                  <a:lnTo>
                    <a:pt x="37722" y="115604"/>
                  </a:lnTo>
                  <a:lnTo>
                    <a:pt x="37855" y="152365"/>
                  </a:lnTo>
                  <a:lnTo>
                    <a:pt x="37855" y="143536"/>
                  </a:lnTo>
                  <a:lnTo>
                    <a:pt x="37149" y="141543"/>
                  </a:lnTo>
                  <a:lnTo>
                    <a:pt x="34482" y="137448"/>
                  </a:lnTo>
                  <a:lnTo>
                    <a:pt x="32825" y="133276"/>
                  </a:lnTo>
                  <a:lnTo>
                    <a:pt x="32089" y="129070"/>
                  </a:lnTo>
                  <a:lnTo>
                    <a:pt x="31762" y="124849"/>
                  </a:lnTo>
                  <a:lnTo>
                    <a:pt x="30970" y="122030"/>
                  </a:lnTo>
                  <a:lnTo>
                    <a:pt x="29734" y="118739"/>
                  </a:lnTo>
                  <a:lnTo>
                    <a:pt x="28205" y="115134"/>
                  </a:lnTo>
                  <a:lnTo>
                    <a:pt x="27185" y="112026"/>
                  </a:lnTo>
                  <a:lnTo>
                    <a:pt x="26506" y="109248"/>
                  </a:lnTo>
                  <a:lnTo>
                    <a:pt x="26053" y="106690"/>
                  </a:lnTo>
                  <a:lnTo>
                    <a:pt x="25045" y="103574"/>
                  </a:lnTo>
                  <a:lnTo>
                    <a:pt x="23667" y="100085"/>
                  </a:lnTo>
                  <a:lnTo>
                    <a:pt x="22042" y="96349"/>
                  </a:lnTo>
                  <a:lnTo>
                    <a:pt x="20253" y="93152"/>
                  </a:lnTo>
                  <a:lnTo>
                    <a:pt x="18354" y="90315"/>
                  </a:lnTo>
                  <a:lnTo>
                    <a:pt x="16383" y="87718"/>
                  </a:lnTo>
                  <a:lnTo>
                    <a:pt x="15068" y="84576"/>
                  </a:lnTo>
                  <a:lnTo>
                    <a:pt x="14191" y="81070"/>
                  </a:lnTo>
                  <a:lnTo>
                    <a:pt x="13607" y="77322"/>
                  </a:lnTo>
                  <a:lnTo>
                    <a:pt x="12512" y="74117"/>
                  </a:lnTo>
                  <a:lnTo>
                    <a:pt x="11075" y="71275"/>
                  </a:lnTo>
                  <a:lnTo>
                    <a:pt x="9412" y="68675"/>
                  </a:lnTo>
                  <a:lnTo>
                    <a:pt x="7563" y="63905"/>
                  </a:lnTo>
                  <a:lnTo>
                    <a:pt x="6742" y="59433"/>
                  </a:lnTo>
                  <a:lnTo>
                    <a:pt x="6377" y="55093"/>
                  </a:lnTo>
                  <a:lnTo>
                    <a:pt x="5574" y="52243"/>
                  </a:lnTo>
                  <a:lnTo>
                    <a:pt x="4332" y="48931"/>
                  </a:lnTo>
                  <a:lnTo>
                    <a:pt x="640" y="40219"/>
                  </a:lnTo>
                  <a:lnTo>
                    <a:pt x="0" y="35339"/>
                  </a:lnTo>
                  <a:lnTo>
                    <a:pt x="616" y="33429"/>
                  </a:lnTo>
                  <a:lnTo>
                    <a:pt x="3184" y="29425"/>
                  </a:lnTo>
                  <a:lnTo>
                    <a:pt x="4796" y="25293"/>
                  </a:lnTo>
                  <a:lnTo>
                    <a:pt x="5225" y="23204"/>
                  </a:lnTo>
                  <a:lnTo>
                    <a:pt x="7585" y="19001"/>
                  </a:lnTo>
                  <a:lnTo>
                    <a:pt x="9204" y="16892"/>
                  </a:lnTo>
                  <a:lnTo>
                    <a:pt x="11694" y="15487"/>
                  </a:lnTo>
                  <a:lnTo>
                    <a:pt x="18226" y="13925"/>
                  </a:lnTo>
                  <a:lnTo>
                    <a:pt x="23954" y="11349"/>
                  </a:lnTo>
                  <a:lnTo>
                    <a:pt x="26469" y="9674"/>
                  </a:lnTo>
                  <a:lnTo>
                    <a:pt x="31147" y="7813"/>
                  </a:lnTo>
                  <a:lnTo>
                    <a:pt x="36286" y="6281"/>
                  </a:lnTo>
                  <a:lnTo>
                    <a:pt x="39633" y="4885"/>
                  </a:lnTo>
                  <a:lnTo>
                    <a:pt x="43276" y="3248"/>
                  </a:lnTo>
                  <a:lnTo>
                    <a:pt x="49206" y="1430"/>
                  </a:lnTo>
                  <a:lnTo>
                    <a:pt x="54902" y="622"/>
                  </a:lnTo>
                  <a:lnTo>
                    <a:pt x="58398" y="406"/>
                  </a:lnTo>
                  <a:lnTo>
                    <a:pt x="65341" y="166"/>
                  </a:lnTo>
                  <a:lnTo>
                    <a:pt x="73219" y="32"/>
                  </a:lnTo>
                  <a:lnTo>
                    <a:pt x="77811" y="0"/>
                  </a:lnTo>
                  <a:lnTo>
                    <a:pt x="84089" y="1868"/>
                  </a:lnTo>
                  <a:lnTo>
                    <a:pt x="87739" y="3353"/>
                  </a:lnTo>
                  <a:lnTo>
                    <a:pt x="93678" y="5004"/>
                  </a:lnTo>
                  <a:lnTo>
                    <a:pt x="96250" y="5445"/>
                  </a:lnTo>
                  <a:lnTo>
                    <a:pt x="100990" y="7815"/>
                  </a:lnTo>
                  <a:lnTo>
                    <a:pt x="103243" y="9435"/>
                  </a:lnTo>
                  <a:lnTo>
                    <a:pt x="107629" y="11235"/>
                  </a:lnTo>
                  <a:lnTo>
                    <a:pt x="109787" y="11715"/>
                  </a:lnTo>
                  <a:lnTo>
                    <a:pt x="114067" y="14130"/>
                  </a:lnTo>
                  <a:lnTo>
                    <a:pt x="116196" y="15762"/>
                  </a:lnTo>
                  <a:lnTo>
                    <a:pt x="117617" y="17555"/>
                  </a:lnTo>
                  <a:lnTo>
                    <a:pt x="118563" y="19456"/>
                  </a:lnTo>
                  <a:lnTo>
                    <a:pt x="119614" y="23450"/>
                  </a:lnTo>
                  <a:lnTo>
                    <a:pt x="120082" y="27577"/>
                  </a:lnTo>
                  <a:lnTo>
                    <a:pt x="120345" y="30496"/>
                  </a:lnTo>
                  <a:lnTo>
                    <a:pt x="118524" y="33060"/>
                  </a:lnTo>
                  <a:lnTo>
                    <a:pt x="115361" y="37257"/>
                  </a:lnTo>
                  <a:lnTo>
                    <a:pt x="113530" y="40352"/>
                  </a:lnTo>
                  <a:lnTo>
                    <a:pt x="111603" y="43826"/>
                  </a:lnTo>
                  <a:lnTo>
                    <a:pt x="109612" y="46848"/>
                  </a:lnTo>
                  <a:lnTo>
                    <a:pt x="107579" y="49568"/>
                  </a:lnTo>
                  <a:lnTo>
                    <a:pt x="105517" y="52087"/>
                  </a:lnTo>
                  <a:lnTo>
                    <a:pt x="103437" y="53766"/>
                  </a:lnTo>
                  <a:lnTo>
                    <a:pt x="101344" y="54886"/>
                  </a:lnTo>
                  <a:lnTo>
                    <a:pt x="99243" y="55632"/>
                  </a:lnTo>
                  <a:lnTo>
                    <a:pt x="95025" y="58343"/>
                  </a:lnTo>
                  <a:lnTo>
                    <a:pt x="90092" y="61900"/>
                  </a:lnTo>
                  <a:lnTo>
                    <a:pt x="86799" y="63836"/>
                  </a:lnTo>
                  <a:lnTo>
                    <a:pt x="80082" y="67869"/>
                  </a:lnTo>
                  <a:lnTo>
                    <a:pt x="74743" y="72013"/>
                  </a:lnTo>
                  <a:lnTo>
                    <a:pt x="70017" y="76207"/>
                  </a:lnTo>
                  <a:lnTo>
                    <a:pt x="67767" y="78313"/>
                  </a:lnTo>
                  <a:lnTo>
                    <a:pt x="66269" y="80422"/>
                  </a:lnTo>
                  <a:lnTo>
                    <a:pt x="64603" y="84648"/>
                  </a:lnTo>
                  <a:lnTo>
                    <a:pt x="63453" y="86057"/>
                  </a:lnTo>
                  <a:lnTo>
                    <a:pt x="61980" y="86996"/>
                  </a:lnTo>
                  <a:lnTo>
                    <a:pt x="60292" y="87622"/>
                  </a:lnTo>
                  <a:lnTo>
                    <a:pt x="59167" y="88746"/>
                  </a:lnTo>
                  <a:lnTo>
                    <a:pt x="58417" y="90200"/>
                  </a:lnTo>
                  <a:lnTo>
                    <a:pt x="57583" y="93697"/>
                  </a:lnTo>
                  <a:lnTo>
                    <a:pt x="57213" y="97603"/>
                  </a:lnTo>
                  <a:lnTo>
                    <a:pt x="56975" y="101496"/>
                  </a:lnTo>
                  <a:lnTo>
                    <a:pt x="56942" y="104597"/>
                  </a:lnTo>
                  <a:lnTo>
                    <a:pt x="57640" y="106412"/>
                  </a:lnTo>
                  <a:lnTo>
                    <a:pt x="60298" y="110310"/>
                  </a:lnTo>
                  <a:lnTo>
                    <a:pt x="63832" y="114394"/>
                  </a:lnTo>
                  <a:lnTo>
                    <a:pt x="67756" y="118561"/>
                  </a:lnTo>
                  <a:lnTo>
                    <a:pt x="71853" y="122765"/>
                  </a:lnTo>
                  <a:lnTo>
                    <a:pt x="73934" y="124168"/>
                  </a:lnTo>
                  <a:lnTo>
                    <a:pt x="80236" y="126849"/>
                  </a:lnTo>
                  <a:lnTo>
                    <a:pt x="84460" y="129976"/>
                  </a:lnTo>
                  <a:lnTo>
                    <a:pt x="90574" y="133718"/>
                  </a:lnTo>
                  <a:lnTo>
                    <a:pt x="94180" y="135704"/>
                  </a:lnTo>
                  <a:lnTo>
                    <a:pt x="101953" y="139791"/>
                  </a:lnTo>
                  <a:lnTo>
                    <a:pt x="118449" y="148164"/>
                  </a:lnTo>
                  <a:lnTo>
                    <a:pt x="122648" y="149568"/>
                  </a:lnTo>
                  <a:lnTo>
                    <a:pt x="126859" y="150504"/>
                  </a:lnTo>
                  <a:lnTo>
                    <a:pt x="131079" y="151128"/>
                  </a:lnTo>
                  <a:lnTo>
                    <a:pt x="135304" y="152249"/>
                  </a:lnTo>
                  <a:lnTo>
                    <a:pt x="139533" y="153702"/>
                  </a:lnTo>
                  <a:lnTo>
                    <a:pt x="143764" y="155376"/>
                  </a:lnTo>
                  <a:lnTo>
                    <a:pt x="147996" y="156493"/>
                  </a:lnTo>
                  <a:lnTo>
                    <a:pt x="152230" y="157237"/>
                  </a:lnTo>
                  <a:lnTo>
                    <a:pt x="156464" y="157733"/>
                  </a:lnTo>
                  <a:lnTo>
                    <a:pt x="160700" y="157358"/>
                  </a:lnTo>
                  <a:lnTo>
                    <a:pt x="164935" y="156402"/>
                  </a:lnTo>
                  <a:lnTo>
                    <a:pt x="169170" y="155060"/>
                  </a:lnTo>
                  <a:lnTo>
                    <a:pt x="172700" y="154871"/>
                  </a:lnTo>
                  <a:lnTo>
                    <a:pt x="175760" y="155450"/>
                  </a:lnTo>
                  <a:lnTo>
                    <a:pt x="178505" y="156541"/>
                  </a:lnTo>
                  <a:lnTo>
                    <a:pt x="181747" y="157269"/>
                  </a:lnTo>
                  <a:lnTo>
                    <a:pt x="185321" y="157755"/>
                  </a:lnTo>
                  <a:lnTo>
                    <a:pt x="189115" y="158078"/>
                  </a:lnTo>
                  <a:lnTo>
                    <a:pt x="193056" y="158293"/>
                  </a:lnTo>
                  <a:lnTo>
                    <a:pt x="201202" y="158533"/>
                  </a:lnTo>
                  <a:lnTo>
                    <a:pt x="204644" y="157892"/>
                  </a:lnTo>
                  <a:lnTo>
                    <a:pt x="207645" y="156758"/>
                  </a:lnTo>
                  <a:lnTo>
                    <a:pt x="215766" y="152375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SMARTInkAnnotation1276"/>
            <p:cNvSpPr/>
            <p:nvPr/>
          </p:nvSpPr>
          <p:spPr>
            <a:xfrm>
              <a:off x="1423187" y="3009900"/>
              <a:ext cx="22667" cy="181328"/>
            </a:xfrm>
            <a:custGeom>
              <a:avLst/>
              <a:gdLst/>
              <a:ahLst/>
              <a:cxnLst/>
              <a:rect l="0" t="0" r="0" b="0"/>
              <a:pathLst>
                <a:path w="22667" h="181328">
                  <a:moveTo>
                    <a:pt x="22666" y="0"/>
                  </a:moveTo>
                  <a:lnTo>
                    <a:pt x="22666" y="49057"/>
                  </a:lnTo>
                  <a:lnTo>
                    <a:pt x="21960" y="53166"/>
                  </a:lnTo>
                  <a:lnTo>
                    <a:pt x="20784" y="57316"/>
                  </a:lnTo>
                  <a:lnTo>
                    <a:pt x="19293" y="61494"/>
                  </a:lnTo>
                  <a:lnTo>
                    <a:pt x="18300" y="65690"/>
                  </a:lnTo>
                  <a:lnTo>
                    <a:pt x="17637" y="69899"/>
                  </a:lnTo>
                  <a:lnTo>
                    <a:pt x="17195" y="74116"/>
                  </a:lnTo>
                  <a:lnTo>
                    <a:pt x="16901" y="78338"/>
                  </a:lnTo>
                  <a:lnTo>
                    <a:pt x="16705" y="82564"/>
                  </a:lnTo>
                  <a:lnTo>
                    <a:pt x="16487" y="91023"/>
                  </a:lnTo>
                  <a:lnTo>
                    <a:pt x="16389" y="99486"/>
                  </a:lnTo>
                  <a:lnTo>
                    <a:pt x="15658" y="103718"/>
                  </a:lnTo>
                  <a:lnTo>
                    <a:pt x="14464" y="107951"/>
                  </a:lnTo>
                  <a:lnTo>
                    <a:pt x="12962" y="112184"/>
                  </a:lnTo>
                  <a:lnTo>
                    <a:pt x="11961" y="116417"/>
                  </a:lnTo>
                  <a:lnTo>
                    <a:pt x="11293" y="120650"/>
                  </a:lnTo>
                  <a:lnTo>
                    <a:pt x="10848" y="124884"/>
                  </a:lnTo>
                  <a:lnTo>
                    <a:pt x="9845" y="129117"/>
                  </a:lnTo>
                  <a:lnTo>
                    <a:pt x="8471" y="133350"/>
                  </a:lnTo>
                  <a:lnTo>
                    <a:pt x="6849" y="137583"/>
                  </a:lnTo>
                  <a:lnTo>
                    <a:pt x="5767" y="141817"/>
                  </a:lnTo>
                  <a:lnTo>
                    <a:pt x="5046" y="146050"/>
                  </a:lnTo>
                  <a:lnTo>
                    <a:pt x="4566" y="150283"/>
                  </a:lnTo>
                  <a:lnTo>
                    <a:pt x="4245" y="153811"/>
                  </a:lnTo>
                  <a:lnTo>
                    <a:pt x="4031" y="156869"/>
                  </a:lnTo>
                  <a:lnTo>
                    <a:pt x="3889" y="159612"/>
                  </a:lnTo>
                  <a:lnTo>
                    <a:pt x="3088" y="162853"/>
                  </a:lnTo>
                  <a:lnTo>
                    <a:pt x="1848" y="166424"/>
                  </a:lnTo>
                  <a:lnTo>
                    <a:pt x="315" y="170216"/>
                  </a:lnTo>
                  <a:lnTo>
                    <a:pt x="0" y="172744"/>
                  </a:lnTo>
                  <a:lnTo>
                    <a:pt x="495" y="174429"/>
                  </a:lnTo>
                  <a:lnTo>
                    <a:pt x="2990" y="177134"/>
                  </a:lnTo>
                  <a:lnTo>
                    <a:pt x="3331" y="179386"/>
                  </a:lnTo>
                  <a:lnTo>
                    <a:pt x="3483" y="181327"/>
                  </a:lnTo>
                  <a:lnTo>
                    <a:pt x="3604" y="17780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SMARTInkAnnotation1277"/>
            <p:cNvSpPr/>
            <p:nvPr/>
          </p:nvSpPr>
          <p:spPr>
            <a:xfrm>
              <a:off x="1496685" y="3016250"/>
              <a:ext cx="31764" cy="190199"/>
            </a:xfrm>
            <a:custGeom>
              <a:avLst/>
              <a:gdLst/>
              <a:ahLst/>
              <a:cxnLst/>
              <a:rect l="0" t="0" r="0" b="0"/>
              <a:pathLst>
                <a:path w="31764" h="190199">
                  <a:moveTo>
                    <a:pt x="0" y="0"/>
                  </a:moveTo>
                  <a:lnTo>
                    <a:pt x="9649" y="0"/>
                  </a:lnTo>
                  <a:lnTo>
                    <a:pt x="10669" y="1411"/>
                  </a:lnTo>
                  <a:lnTo>
                    <a:pt x="11348" y="3763"/>
                  </a:lnTo>
                  <a:lnTo>
                    <a:pt x="12104" y="9433"/>
                  </a:lnTo>
                  <a:lnTo>
                    <a:pt x="12439" y="14306"/>
                  </a:lnTo>
                  <a:lnTo>
                    <a:pt x="12588" y="18823"/>
                  </a:lnTo>
                  <a:lnTo>
                    <a:pt x="12684" y="27472"/>
                  </a:lnTo>
                  <a:lnTo>
                    <a:pt x="13398" y="30309"/>
                  </a:lnTo>
                  <a:lnTo>
                    <a:pt x="14580" y="33612"/>
                  </a:lnTo>
                  <a:lnTo>
                    <a:pt x="16074" y="37224"/>
                  </a:lnTo>
                  <a:lnTo>
                    <a:pt x="17070" y="40339"/>
                  </a:lnTo>
                  <a:lnTo>
                    <a:pt x="17734" y="43120"/>
                  </a:lnTo>
                  <a:lnTo>
                    <a:pt x="18471" y="48798"/>
                  </a:lnTo>
                  <a:lnTo>
                    <a:pt x="18668" y="52287"/>
                  </a:lnTo>
                  <a:lnTo>
                    <a:pt x="18800" y="56025"/>
                  </a:lnTo>
                  <a:lnTo>
                    <a:pt x="19593" y="59928"/>
                  </a:lnTo>
                  <a:lnTo>
                    <a:pt x="20828" y="63941"/>
                  </a:lnTo>
                  <a:lnTo>
                    <a:pt x="22357" y="68027"/>
                  </a:lnTo>
                  <a:lnTo>
                    <a:pt x="23376" y="71457"/>
                  </a:lnTo>
                  <a:lnTo>
                    <a:pt x="24056" y="74449"/>
                  </a:lnTo>
                  <a:lnTo>
                    <a:pt x="24812" y="80361"/>
                  </a:lnTo>
                  <a:lnTo>
                    <a:pt x="25013" y="83913"/>
                  </a:lnTo>
                  <a:lnTo>
                    <a:pt x="25237" y="91622"/>
                  </a:lnTo>
                  <a:lnTo>
                    <a:pt x="25336" y="99752"/>
                  </a:lnTo>
                  <a:lnTo>
                    <a:pt x="26069" y="103896"/>
                  </a:lnTo>
                  <a:lnTo>
                    <a:pt x="27263" y="108069"/>
                  </a:lnTo>
                  <a:lnTo>
                    <a:pt x="28765" y="112263"/>
                  </a:lnTo>
                  <a:lnTo>
                    <a:pt x="29767" y="116470"/>
                  </a:lnTo>
                  <a:lnTo>
                    <a:pt x="30435" y="120685"/>
                  </a:lnTo>
                  <a:lnTo>
                    <a:pt x="30880" y="124907"/>
                  </a:lnTo>
                  <a:lnTo>
                    <a:pt x="31176" y="129132"/>
                  </a:lnTo>
                  <a:lnTo>
                    <a:pt x="31374" y="133361"/>
                  </a:lnTo>
                  <a:lnTo>
                    <a:pt x="31594" y="141821"/>
                  </a:lnTo>
                  <a:lnTo>
                    <a:pt x="31763" y="170216"/>
                  </a:lnTo>
                  <a:lnTo>
                    <a:pt x="31059" y="173450"/>
                  </a:lnTo>
                  <a:lnTo>
                    <a:pt x="29884" y="176311"/>
                  </a:lnTo>
                  <a:lnTo>
                    <a:pt x="26298" y="182602"/>
                  </a:lnTo>
                  <a:lnTo>
                    <a:pt x="25808" y="185343"/>
                  </a:lnTo>
                  <a:lnTo>
                    <a:pt x="25677" y="187062"/>
                  </a:lnTo>
                  <a:lnTo>
                    <a:pt x="24884" y="188208"/>
                  </a:lnTo>
                  <a:lnTo>
                    <a:pt x="23649" y="188972"/>
                  </a:lnTo>
                  <a:lnTo>
                    <a:pt x="19968" y="190198"/>
                  </a:lnTo>
                  <a:lnTo>
                    <a:pt x="18960" y="189593"/>
                  </a:lnTo>
                  <a:lnTo>
                    <a:pt x="17582" y="188484"/>
                  </a:lnTo>
                  <a:lnTo>
                    <a:pt x="15957" y="187040"/>
                  </a:lnTo>
                  <a:lnTo>
                    <a:pt x="14168" y="186076"/>
                  </a:lnTo>
                  <a:lnTo>
                    <a:pt x="12269" y="185434"/>
                  </a:lnTo>
                  <a:lnTo>
                    <a:pt x="6354" y="18415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SMARTInkAnnotation1278"/>
            <p:cNvSpPr/>
            <p:nvPr/>
          </p:nvSpPr>
          <p:spPr>
            <a:xfrm>
              <a:off x="1414992" y="3111500"/>
              <a:ext cx="94402" cy="31744"/>
            </a:xfrm>
            <a:custGeom>
              <a:avLst/>
              <a:gdLst/>
              <a:ahLst/>
              <a:cxnLst/>
              <a:rect l="0" t="0" r="0" b="0"/>
              <a:pathLst>
                <a:path w="94402" h="31744">
                  <a:moveTo>
                    <a:pt x="18153" y="12700"/>
                  </a:moveTo>
                  <a:lnTo>
                    <a:pt x="0" y="30842"/>
                  </a:lnTo>
                  <a:lnTo>
                    <a:pt x="403" y="31145"/>
                  </a:lnTo>
                  <a:lnTo>
                    <a:pt x="2734" y="31481"/>
                  </a:lnTo>
                  <a:lnTo>
                    <a:pt x="5616" y="31697"/>
                  </a:lnTo>
                  <a:lnTo>
                    <a:pt x="17591" y="31743"/>
                  </a:lnTo>
                  <a:lnTo>
                    <a:pt x="20603" y="31040"/>
                  </a:lnTo>
                  <a:lnTo>
                    <a:pt x="23316" y="29865"/>
                  </a:lnTo>
                  <a:lnTo>
                    <a:pt x="25831" y="28377"/>
                  </a:lnTo>
                  <a:lnTo>
                    <a:pt x="28920" y="26679"/>
                  </a:lnTo>
                  <a:lnTo>
                    <a:pt x="36117" y="22911"/>
                  </a:lnTo>
                  <a:lnTo>
                    <a:pt x="40719" y="20918"/>
                  </a:lnTo>
                  <a:lnTo>
                    <a:pt x="45905" y="18885"/>
                  </a:lnTo>
                  <a:lnTo>
                    <a:pt x="51480" y="16823"/>
                  </a:lnTo>
                  <a:lnTo>
                    <a:pt x="56609" y="14743"/>
                  </a:lnTo>
                  <a:lnTo>
                    <a:pt x="61440" y="12651"/>
                  </a:lnTo>
                  <a:lnTo>
                    <a:pt x="66073" y="10551"/>
                  </a:lnTo>
                  <a:lnTo>
                    <a:pt x="71280" y="8445"/>
                  </a:lnTo>
                  <a:lnTo>
                    <a:pt x="94401" y="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SMARTInkAnnotation1279"/>
            <p:cNvSpPr/>
            <p:nvPr/>
          </p:nvSpPr>
          <p:spPr>
            <a:xfrm>
              <a:off x="1655798" y="3054437"/>
              <a:ext cx="75697" cy="107587"/>
            </a:xfrm>
            <a:custGeom>
              <a:avLst/>
              <a:gdLst/>
              <a:ahLst/>
              <a:cxnLst/>
              <a:rect l="0" t="0" r="0" b="0"/>
              <a:pathLst>
                <a:path w="75697" h="107587">
                  <a:moveTo>
                    <a:pt x="6090" y="63413"/>
                  </a:moveTo>
                  <a:lnTo>
                    <a:pt x="6090" y="72873"/>
                  </a:lnTo>
                  <a:lnTo>
                    <a:pt x="6796" y="73952"/>
                  </a:lnTo>
                  <a:lnTo>
                    <a:pt x="7972" y="74673"/>
                  </a:lnTo>
                  <a:lnTo>
                    <a:pt x="11560" y="75828"/>
                  </a:lnTo>
                  <a:lnTo>
                    <a:pt x="12561" y="75218"/>
                  </a:lnTo>
                  <a:lnTo>
                    <a:pt x="13934" y="74105"/>
                  </a:lnTo>
                  <a:lnTo>
                    <a:pt x="15555" y="72658"/>
                  </a:lnTo>
                  <a:lnTo>
                    <a:pt x="17342" y="71693"/>
                  </a:lnTo>
                  <a:lnTo>
                    <a:pt x="19239" y="71050"/>
                  </a:lnTo>
                  <a:lnTo>
                    <a:pt x="21210" y="70621"/>
                  </a:lnTo>
                  <a:lnTo>
                    <a:pt x="23230" y="70335"/>
                  </a:lnTo>
                  <a:lnTo>
                    <a:pt x="25283" y="70144"/>
                  </a:lnTo>
                  <a:lnTo>
                    <a:pt x="27357" y="70017"/>
                  </a:lnTo>
                  <a:lnTo>
                    <a:pt x="29446" y="69227"/>
                  </a:lnTo>
                  <a:lnTo>
                    <a:pt x="31544" y="67995"/>
                  </a:lnTo>
                  <a:lnTo>
                    <a:pt x="33649" y="66467"/>
                  </a:lnTo>
                  <a:lnTo>
                    <a:pt x="35759" y="65449"/>
                  </a:lnTo>
                  <a:lnTo>
                    <a:pt x="37871" y="64770"/>
                  </a:lnTo>
                  <a:lnTo>
                    <a:pt x="39985" y="64318"/>
                  </a:lnTo>
                  <a:lnTo>
                    <a:pt x="42100" y="63310"/>
                  </a:lnTo>
                  <a:lnTo>
                    <a:pt x="44217" y="61934"/>
                  </a:lnTo>
                  <a:lnTo>
                    <a:pt x="46334" y="60310"/>
                  </a:lnTo>
                  <a:lnTo>
                    <a:pt x="48451" y="58522"/>
                  </a:lnTo>
                  <a:lnTo>
                    <a:pt x="50568" y="56625"/>
                  </a:lnTo>
                  <a:lnTo>
                    <a:pt x="52686" y="54654"/>
                  </a:lnTo>
                  <a:lnTo>
                    <a:pt x="54804" y="53341"/>
                  </a:lnTo>
                  <a:lnTo>
                    <a:pt x="56922" y="52464"/>
                  </a:lnTo>
                  <a:lnTo>
                    <a:pt x="59039" y="51880"/>
                  </a:lnTo>
                  <a:lnTo>
                    <a:pt x="60451" y="50786"/>
                  </a:lnTo>
                  <a:lnTo>
                    <a:pt x="61393" y="49350"/>
                  </a:lnTo>
                  <a:lnTo>
                    <a:pt x="62020" y="47688"/>
                  </a:lnTo>
                  <a:lnTo>
                    <a:pt x="63145" y="45874"/>
                  </a:lnTo>
                  <a:lnTo>
                    <a:pt x="64600" y="43959"/>
                  </a:lnTo>
                  <a:lnTo>
                    <a:pt x="66276" y="41977"/>
                  </a:lnTo>
                  <a:lnTo>
                    <a:pt x="67394" y="39950"/>
                  </a:lnTo>
                  <a:lnTo>
                    <a:pt x="68139" y="37893"/>
                  </a:lnTo>
                  <a:lnTo>
                    <a:pt x="68636" y="35816"/>
                  </a:lnTo>
                  <a:lnTo>
                    <a:pt x="69673" y="33726"/>
                  </a:lnTo>
                  <a:lnTo>
                    <a:pt x="71070" y="31628"/>
                  </a:lnTo>
                  <a:lnTo>
                    <a:pt x="72708" y="29523"/>
                  </a:lnTo>
                  <a:lnTo>
                    <a:pt x="73800" y="27414"/>
                  </a:lnTo>
                  <a:lnTo>
                    <a:pt x="74527" y="25302"/>
                  </a:lnTo>
                  <a:lnTo>
                    <a:pt x="75696" y="20215"/>
                  </a:lnTo>
                  <a:lnTo>
                    <a:pt x="75085" y="19092"/>
                  </a:lnTo>
                  <a:lnTo>
                    <a:pt x="73973" y="17638"/>
                  </a:lnTo>
                  <a:lnTo>
                    <a:pt x="72525" y="15963"/>
                  </a:lnTo>
                  <a:lnTo>
                    <a:pt x="71560" y="14141"/>
                  </a:lnTo>
                  <a:lnTo>
                    <a:pt x="70916" y="12220"/>
                  </a:lnTo>
                  <a:lnTo>
                    <a:pt x="70487" y="10234"/>
                  </a:lnTo>
                  <a:lnTo>
                    <a:pt x="69495" y="8911"/>
                  </a:lnTo>
                  <a:lnTo>
                    <a:pt x="68128" y="8028"/>
                  </a:lnTo>
                  <a:lnTo>
                    <a:pt x="66510" y="7440"/>
                  </a:lnTo>
                  <a:lnTo>
                    <a:pt x="64726" y="6342"/>
                  </a:lnTo>
                  <a:lnTo>
                    <a:pt x="62831" y="4904"/>
                  </a:lnTo>
                  <a:lnTo>
                    <a:pt x="60861" y="3241"/>
                  </a:lnTo>
                  <a:lnTo>
                    <a:pt x="58842" y="2131"/>
                  </a:lnTo>
                  <a:lnTo>
                    <a:pt x="56790" y="1392"/>
                  </a:lnTo>
                  <a:lnTo>
                    <a:pt x="54716" y="899"/>
                  </a:lnTo>
                  <a:lnTo>
                    <a:pt x="52627" y="570"/>
                  </a:lnTo>
                  <a:lnTo>
                    <a:pt x="50528" y="351"/>
                  </a:lnTo>
                  <a:lnTo>
                    <a:pt x="48423" y="205"/>
                  </a:lnTo>
                  <a:lnTo>
                    <a:pt x="46314" y="108"/>
                  </a:lnTo>
                  <a:lnTo>
                    <a:pt x="42088" y="0"/>
                  </a:lnTo>
                  <a:lnTo>
                    <a:pt x="39972" y="676"/>
                  </a:lnTo>
                  <a:lnTo>
                    <a:pt x="37856" y="1833"/>
                  </a:lnTo>
                  <a:lnTo>
                    <a:pt x="35739" y="3310"/>
                  </a:lnTo>
                  <a:lnTo>
                    <a:pt x="33622" y="5000"/>
                  </a:lnTo>
                  <a:lnTo>
                    <a:pt x="31504" y="6832"/>
                  </a:lnTo>
                  <a:lnTo>
                    <a:pt x="29387" y="8759"/>
                  </a:lnTo>
                  <a:lnTo>
                    <a:pt x="27269" y="10044"/>
                  </a:lnTo>
                  <a:lnTo>
                    <a:pt x="25151" y="10900"/>
                  </a:lnTo>
                  <a:lnTo>
                    <a:pt x="23033" y="11471"/>
                  </a:lnTo>
                  <a:lnTo>
                    <a:pt x="20915" y="12557"/>
                  </a:lnTo>
                  <a:lnTo>
                    <a:pt x="18798" y="13987"/>
                  </a:lnTo>
                  <a:lnTo>
                    <a:pt x="16679" y="15645"/>
                  </a:lnTo>
                  <a:lnTo>
                    <a:pt x="14561" y="17457"/>
                  </a:lnTo>
                  <a:lnTo>
                    <a:pt x="12444" y="19370"/>
                  </a:lnTo>
                  <a:lnTo>
                    <a:pt x="10326" y="21351"/>
                  </a:lnTo>
                  <a:lnTo>
                    <a:pt x="8914" y="23377"/>
                  </a:lnTo>
                  <a:lnTo>
                    <a:pt x="7972" y="25434"/>
                  </a:lnTo>
                  <a:lnTo>
                    <a:pt x="7344" y="27510"/>
                  </a:lnTo>
                  <a:lnTo>
                    <a:pt x="6926" y="29600"/>
                  </a:lnTo>
                  <a:lnTo>
                    <a:pt x="6647" y="31699"/>
                  </a:lnTo>
                  <a:lnTo>
                    <a:pt x="6461" y="33804"/>
                  </a:lnTo>
                  <a:lnTo>
                    <a:pt x="6338" y="36618"/>
                  </a:lnTo>
                  <a:lnTo>
                    <a:pt x="6200" y="43508"/>
                  </a:lnTo>
                  <a:lnTo>
                    <a:pt x="5457" y="46615"/>
                  </a:lnTo>
                  <a:lnTo>
                    <a:pt x="4256" y="49392"/>
                  </a:lnTo>
                  <a:lnTo>
                    <a:pt x="2749" y="51949"/>
                  </a:lnTo>
                  <a:lnTo>
                    <a:pt x="1745" y="54359"/>
                  </a:lnTo>
                  <a:lnTo>
                    <a:pt x="1075" y="56671"/>
                  </a:lnTo>
                  <a:lnTo>
                    <a:pt x="628" y="58919"/>
                  </a:lnTo>
                  <a:lnTo>
                    <a:pt x="331" y="61122"/>
                  </a:lnTo>
                  <a:lnTo>
                    <a:pt x="133" y="63297"/>
                  </a:lnTo>
                  <a:lnTo>
                    <a:pt x="0" y="65452"/>
                  </a:lnTo>
                  <a:lnTo>
                    <a:pt x="618" y="67595"/>
                  </a:lnTo>
                  <a:lnTo>
                    <a:pt x="1736" y="69729"/>
                  </a:lnTo>
                  <a:lnTo>
                    <a:pt x="3187" y="71856"/>
                  </a:lnTo>
                  <a:lnTo>
                    <a:pt x="4155" y="74687"/>
                  </a:lnTo>
                  <a:lnTo>
                    <a:pt x="4800" y="77984"/>
                  </a:lnTo>
                  <a:lnTo>
                    <a:pt x="5835" y="86674"/>
                  </a:lnTo>
                  <a:lnTo>
                    <a:pt x="6626" y="88798"/>
                  </a:lnTo>
                  <a:lnTo>
                    <a:pt x="7859" y="91625"/>
                  </a:lnTo>
                  <a:lnTo>
                    <a:pt x="9387" y="94921"/>
                  </a:lnTo>
                  <a:lnTo>
                    <a:pt x="11112" y="97119"/>
                  </a:lnTo>
                  <a:lnTo>
                    <a:pt x="12968" y="98583"/>
                  </a:lnTo>
                  <a:lnTo>
                    <a:pt x="14911" y="99560"/>
                  </a:lnTo>
                  <a:lnTo>
                    <a:pt x="16913" y="100211"/>
                  </a:lnTo>
                  <a:lnTo>
                    <a:pt x="18953" y="100645"/>
                  </a:lnTo>
                  <a:lnTo>
                    <a:pt x="21019" y="100934"/>
                  </a:lnTo>
                  <a:lnTo>
                    <a:pt x="23103" y="101833"/>
                  </a:lnTo>
                  <a:lnTo>
                    <a:pt x="25198" y="103137"/>
                  </a:lnTo>
                  <a:lnTo>
                    <a:pt x="27300" y="104713"/>
                  </a:lnTo>
                  <a:lnTo>
                    <a:pt x="29408" y="105763"/>
                  </a:lnTo>
                  <a:lnTo>
                    <a:pt x="31519" y="106463"/>
                  </a:lnTo>
                  <a:lnTo>
                    <a:pt x="33633" y="106929"/>
                  </a:lnTo>
                  <a:lnTo>
                    <a:pt x="35748" y="107241"/>
                  </a:lnTo>
                  <a:lnTo>
                    <a:pt x="37864" y="107448"/>
                  </a:lnTo>
                  <a:lnTo>
                    <a:pt x="39980" y="107586"/>
                  </a:lnTo>
                  <a:lnTo>
                    <a:pt x="42097" y="106973"/>
                  </a:lnTo>
                  <a:lnTo>
                    <a:pt x="44215" y="105859"/>
                  </a:lnTo>
                  <a:lnTo>
                    <a:pt x="46332" y="104410"/>
                  </a:lnTo>
                  <a:lnTo>
                    <a:pt x="48450" y="103444"/>
                  </a:lnTo>
                  <a:lnTo>
                    <a:pt x="50568" y="102800"/>
                  </a:lnTo>
                  <a:lnTo>
                    <a:pt x="52686" y="102371"/>
                  </a:lnTo>
                  <a:lnTo>
                    <a:pt x="55510" y="101380"/>
                  </a:lnTo>
                  <a:lnTo>
                    <a:pt x="58804" y="100013"/>
                  </a:lnTo>
                  <a:lnTo>
                    <a:pt x="69629" y="95163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SMARTInkAnnotation1280"/>
            <p:cNvSpPr/>
            <p:nvPr/>
          </p:nvSpPr>
          <p:spPr>
            <a:xfrm>
              <a:off x="1814644" y="3079750"/>
              <a:ext cx="12447" cy="106774"/>
            </a:xfrm>
            <a:custGeom>
              <a:avLst/>
              <a:gdLst/>
              <a:ahLst/>
              <a:cxnLst/>
              <a:rect l="0" t="0" r="0" b="0"/>
              <a:pathLst>
                <a:path w="12447" h="106774">
                  <a:moveTo>
                    <a:pt x="12446" y="0"/>
                  </a:moveTo>
                  <a:lnTo>
                    <a:pt x="12446" y="28164"/>
                  </a:lnTo>
                  <a:lnTo>
                    <a:pt x="11741" y="30770"/>
                  </a:lnTo>
                  <a:lnTo>
                    <a:pt x="10564" y="33919"/>
                  </a:lnTo>
                  <a:lnTo>
                    <a:pt x="9074" y="37429"/>
                  </a:lnTo>
                  <a:lnTo>
                    <a:pt x="8080" y="40475"/>
                  </a:lnTo>
                  <a:lnTo>
                    <a:pt x="7417" y="43211"/>
                  </a:lnTo>
                  <a:lnTo>
                    <a:pt x="6976" y="45741"/>
                  </a:lnTo>
                  <a:lnTo>
                    <a:pt x="6681" y="48133"/>
                  </a:lnTo>
                  <a:lnTo>
                    <a:pt x="6485" y="50433"/>
                  </a:lnTo>
                  <a:lnTo>
                    <a:pt x="6355" y="52672"/>
                  </a:lnTo>
                  <a:lnTo>
                    <a:pt x="6209" y="57041"/>
                  </a:lnTo>
                  <a:lnTo>
                    <a:pt x="6127" y="65349"/>
                  </a:lnTo>
                  <a:lnTo>
                    <a:pt x="6093" y="90939"/>
                  </a:lnTo>
                  <a:lnTo>
                    <a:pt x="5387" y="92376"/>
                  </a:lnTo>
                  <a:lnTo>
                    <a:pt x="4210" y="93334"/>
                  </a:lnTo>
                  <a:lnTo>
                    <a:pt x="2720" y="93973"/>
                  </a:lnTo>
                  <a:lnTo>
                    <a:pt x="1726" y="95104"/>
                  </a:lnTo>
                  <a:lnTo>
                    <a:pt x="1064" y="96564"/>
                  </a:lnTo>
                  <a:lnTo>
                    <a:pt x="622" y="98242"/>
                  </a:lnTo>
                  <a:lnTo>
                    <a:pt x="328" y="100067"/>
                  </a:lnTo>
                  <a:lnTo>
                    <a:pt x="131" y="101989"/>
                  </a:lnTo>
                  <a:lnTo>
                    <a:pt x="0" y="103976"/>
                  </a:lnTo>
                  <a:lnTo>
                    <a:pt x="619" y="105301"/>
                  </a:lnTo>
                  <a:lnTo>
                    <a:pt x="1738" y="106183"/>
                  </a:lnTo>
                  <a:lnTo>
                    <a:pt x="3189" y="106773"/>
                  </a:lnTo>
                  <a:lnTo>
                    <a:pt x="4157" y="106459"/>
                  </a:lnTo>
                  <a:lnTo>
                    <a:pt x="4802" y="105545"/>
                  </a:lnTo>
                  <a:lnTo>
                    <a:pt x="6093" y="10160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SMARTInkAnnotation1281"/>
            <p:cNvSpPr/>
            <p:nvPr/>
          </p:nvSpPr>
          <p:spPr>
            <a:xfrm>
              <a:off x="1884386" y="3067050"/>
              <a:ext cx="87780" cy="120302"/>
            </a:xfrm>
            <a:custGeom>
              <a:avLst/>
              <a:gdLst/>
              <a:ahLst/>
              <a:cxnLst/>
              <a:rect l="0" t="0" r="0" b="0"/>
              <a:pathLst>
                <a:path w="87780" h="120302">
                  <a:moveTo>
                    <a:pt x="76138" y="0"/>
                  </a:moveTo>
                  <a:lnTo>
                    <a:pt x="82469" y="0"/>
                  </a:lnTo>
                  <a:lnTo>
                    <a:pt x="70928" y="0"/>
                  </a:lnTo>
                  <a:lnTo>
                    <a:pt x="68410" y="1881"/>
                  </a:lnTo>
                  <a:lnTo>
                    <a:pt x="66750" y="3371"/>
                  </a:lnTo>
                  <a:lnTo>
                    <a:pt x="64937" y="4364"/>
                  </a:lnTo>
                  <a:lnTo>
                    <a:pt x="63022" y="5026"/>
                  </a:lnTo>
                  <a:lnTo>
                    <a:pt x="61040" y="5467"/>
                  </a:lnTo>
                  <a:lnTo>
                    <a:pt x="59013" y="6467"/>
                  </a:lnTo>
                  <a:lnTo>
                    <a:pt x="56955" y="7839"/>
                  </a:lnTo>
                  <a:lnTo>
                    <a:pt x="54877" y="9460"/>
                  </a:lnTo>
                  <a:lnTo>
                    <a:pt x="52080" y="11951"/>
                  </a:lnTo>
                  <a:lnTo>
                    <a:pt x="45207" y="18482"/>
                  </a:lnTo>
                  <a:lnTo>
                    <a:pt x="29801" y="33631"/>
                  </a:lnTo>
                  <a:lnTo>
                    <a:pt x="27597" y="36532"/>
                  </a:lnTo>
                  <a:lnTo>
                    <a:pt x="25421" y="39876"/>
                  </a:lnTo>
                  <a:lnTo>
                    <a:pt x="23265" y="43517"/>
                  </a:lnTo>
                  <a:lnTo>
                    <a:pt x="21121" y="47356"/>
                  </a:lnTo>
                  <a:lnTo>
                    <a:pt x="16856" y="55384"/>
                  </a:lnTo>
                  <a:lnTo>
                    <a:pt x="14731" y="58795"/>
                  </a:lnTo>
                  <a:lnTo>
                    <a:pt x="12608" y="61774"/>
                  </a:lnTo>
                  <a:lnTo>
                    <a:pt x="10487" y="64466"/>
                  </a:lnTo>
                  <a:lnTo>
                    <a:pt x="8366" y="67672"/>
                  </a:lnTo>
                  <a:lnTo>
                    <a:pt x="6247" y="71220"/>
                  </a:lnTo>
                  <a:lnTo>
                    <a:pt x="4128" y="74997"/>
                  </a:lnTo>
                  <a:lnTo>
                    <a:pt x="2715" y="78220"/>
                  </a:lnTo>
                  <a:lnTo>
                    <a:pt x="1774" y="81075"/>
                  </a:lnTo>
                  <a:lnTo>
                    <a:pt x="1146" y="83683"/>
                  </a:lnTo>
                  <a:lnTo>
                    <a:pt x="727" y="86127"/>
                  </a:lnTo>
                  <a:lnTo>
                    <a:pt x="448" y="88463"/>
                  </a:lnTo>
                  <a:lnTo>
                    <a:pt x="262" y="90725"/>
                  </a:lnTo>
                  <a:lnTo>
                    <a:pt x="138" y="92939"/>
                  </a:lnTo>
                  <a:lnTo>
                    <a:pt x="0" y="97280"/>
                  </a:lnTo>
                  <a:lnTo>
                    <a:pt x="670" y="99426"/>
                  </a:lnTo>
                  <a:lnTo>
                    <a:pt x="1822" y="101562"/>
                  </a:lnTo>
                  <a:lnTo>
                    <a:pt x="3296" y="103691"/>
                  </a:lnTo>
                  <a:lnTo>
                    <a:pt x="4985" y="105111"/>
                  </a:lnTo>
                  <a:lnTo>
                    <a:pt x="6816" y="106057"/>
                  </a:lnTo>
                  <a:lnTo>
                    <a:pt x="8743" y="106688"/>
                  </a:lnTo>
                  <a:lnTo>
                    <a:pt x="10734" y="107814"/>
                  </a:lnTo>
                  <a:lnTo>
                    <a:pt x="12768" y="109270"/>
                  </a:lnTo>
                  <a:lnTo>
                    <a:pt x="14829" y="110947"/>
                  </a:lnTo>
                  <a:lnTo>
                    <a:pt x="16909" y="112770"/>
                  </a:lnTo>
                  <a:lnTo>
                    <a:pt x="19002" y="114691"/>
                  </a:lnTo>
                  <a:lnTo>
                    <a:pt x="21104" y="116677"/>
                  </a:lnTo>
                  <a:lnTo>
                    <a:pt x="23210" y="118002"/>
                  </a:lnTo>
                  <a:lnTo>
                    <a:pt x="25321" y="118884"/>
                  </a:lnTo>
                  <a:lnTo>
                    <a:pt x="27434" y="119473"/>
                  </a:lnTo>
                  <a:lnTo>
                    <a:pt x="30254" y="119865"/>
                  </a:lnTo>
                  <a:lnTo>
                    <a:pt x="33547" y="120127"/>
                  </a:lnTo>
                  <a:lnTo>
                    <a:pt x="37154" y="120301"/>
                  </a:lnTo>
                  <a:lnTo>
                    <a:pt x="40264" y="119712"/>
                  </a:lnTo>
                  <a:lnTo>
                    <a:pt x="43044" y="118613"/>
                  </a:lnTo>
                  <a:lnTo>
                    <a:pt x="45603" y="117176"/>
                  </a:lnTo>
                  <a:lnTo>
                    <a:pt x="48721" y="116217"/>
                  </a:lnTo>
                  <a:lnTo>
                    <a:pt x="52212" y="115578"/>
                  </a:lnTo>
                  <a:lnTo>
                    <a:pt x="55951" y="115152"/>
                  </a:lnTo>
                  <a:lnTo>
                    <a:pt x="58444" y="114162"/>
                  </a:lnTo>
                  <a:lnTo>
                    <a:pt x="60106" y="112797"/>
                  </a:lnTo>
                  <a:lnTo>
                    <a:pt x="61214" y="111181"/>
                  </a:lnTo>
                  <a:lnTo>
                    <a:pt x="62659" y="110104"/>
                  </a:lnTo>
                  <a:lnTo>
                    <a:pt x="64328" y="109386"/>
                  </a:lnTo>
                  <a:lnTo>
                    <a:pt x="66146" y="108907"/>
                  </a:lnTo>
                  <a:lnTo>
                    <a:pt x="68771" y="107883"/>
                  </a:lnTo>
                  <a:lnTo>
                    <a:pt x="71932" y="106494"/>
                  </a:lnTo>
                  <a:lnTo>
                    <a:pt x="80406" y="102566"/>
                  </a:lnTo>
                  <a:lnTo>
                    <a:pt x="81807" y="101539"/>
                  </a:lnTo>
                  <a:lnTo>
                    <a:pt x="83447" y="100148"/>
                  </a:lnTo>
                  <a:lnTo>
                    <a:pt x="87779" y="96217"/>
                  </a:lnTo>
                  <a:lnTo>
                    <a:pt x="87429" y="95189"/>
                  </a:lnTo>
                  <a:lnTo>
                    <a:pt x="85157" y="92165"/>
                  </a:lnTo>
                  <a:lnTo>
                    <a:pt x="84268" y="90372"/>
                  </a:lnTo>
                  <a:lnTo>
                    <a:pt x="83676" y="88470"/>
                  </a:lnTo>
                  <a:lnTo>
                    <a:pt x="83281" y="86496"/>
                  </a:lnTo>
                  <a:lnTo>
                    <a:pt x="82312" y="84475"/>
                  </a:lnTo>
                  <a:lnTo>
                    <a:pt x="80960" y="82422"/>
                  </a:lnTo>
                  <a:lnTo>
                    <a:pt x="79353" y="80348"/>
                  </a:lnTo>
                  <a:lnTo>
                    <a:pt x="77575" y="78966"/>
                  </a:lnTo>
                  <a:lnTo>
                    <a:pt x="75684" y="78044"/>
                  </a:lnTo>
                  <a:lnTo>
                    <a:pt x="73717" y="77429"/>
                  </a:lnTo>
                  <a:lnTo>
                    <a:pt x="71700" y="77020"/>
                  </a:lnTo>
                  <a:lnTo>
                    <a:pt x="69649" y="76746"/>
                  </a:lnTo>
                  <a:lnTo>
                    <a:pt x="67576" y="76564"/>
                  </a:lnTo>
                  <a:lnTo>
                    <a:pt x="65488" y="75737"/>
                  </a:lnTo>
                  <a:lnTo>
                    <a:pt x="63390" y="74481"/>
                  </a:lnTo>
                  <a:lnTo>
                    <a:pt x="61285" y="72937"/>
                  </a:lnTo>
                  <a:lnTo>
                    <a:pt x="59176" y="71908"/>
                  </a:lnTo>
                  <a:lnTo>
                    <a:pt x="57064" y="71222"/>
                  </a:lnTo>
                  <a:lnTo>
                    <a:pt x="54950" y="70765"/>
                  </a:lnTo>
                  <a:lnTo>
                    <a:pt x="52128" y="70460"/>
                  </a:lnTo>
                  <a:lnTo>
                    <a:pt x="48836" y="70256"/>
                  </a:lnTo>
                  <a:lnTo>
                    <a:pt x="42118" y="70031"/>
                  </a:lnTo>
                  <a:lnTo>
                    <a:pt x="36778" y="69930"/>
                  </a:lnTo>
                  <a:lnTo>
                    <a:pt x="34366" y="69198"/>
                  </a:lnTo>
                  <a:lnTo>
                    <a:pt x="32052" y="68004"/>
                  </a:lnTo>
                  <a:lnTo>
                    <a:pt x="29803" y="66503"/>
                  </a:lnTo>
                  <a:lnTo>
                    <a:pt x="27598" y="65502"/>
                  </a:lnTo>
                  <a:lnTo>
                    <a:pt x="25422" y="64835"/>
                  </a:lnTo>
                  <a:lnTo>
                    <a:pt x="18952" y="6350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SMARTInkAnnotation1282"/>
            <p:cNvSpPr/>
            <p:nvPr/>
          </p:nvSpPr>
          <p:spPr>
            <a:xfrm>
              <a:off x="2043125" y="3073400"/>
              <a:ext cx="44478" cy="114301"/>
            </a:xfrm>
            <a:custGeom>
              <a:avLst/>
              <a:gdLst/>
              <a:ahLst/>
              <a:cxnLst/>
              <a:rect l="0" t="0" r="0" b="0"/>
              <a:pathLst>
                <a:path w="44478" h="114301">
                  <a:moveTo>
                    <a:pt x="44477" y="0"/>
                  </a:moveTo>
                  <a:lnTo>
                    <a:pt x="44477" y="5467"/>
                  </a:lnTo>
                  <a:lnTo>
                    <a:pt x="43772" y="6467"/>
                  </a:lnTo>
                  <a:lnTo>
                    <a:pt x="42595" y="7839"/>
                  </a:lnTo>
                  <a:lnTo>
                    <a:pt x="41105" y="9460"/>
                  </a:lnTo>
                  <a:lnTo>
                    <a:pt x="40110" y="11245"/>
                  </a:lnTo>
                  <a:lnTo>
                    <a:pt x="39448" y="13141"/>
                  </a:lnTo>
                  <a:lnTo>
                    <a:pt x="39006" y="15111"/>
                  </a:lnTo>
                  <a:lnTo>
                    <a:pt x="38712" y="14307"/>
                  </a:lnTo>
                  <a:lnTo>
                    <a:pt x="38516" y="11655"/>
                  </a:lnTo>
                  <a:lnTo>
                    <a:pt x="38385" y="7770"/>
                  </a:lnTo>
                  <a:lnTo>
                    <a:pt x="37592" y="5885"/>
                  </a:lnTo>
                  <a:lnTo>
                    <a:pt x="36357" y="5335"/>
                  </a:lnTo>
                  <a:lnTo>
                    <a:pt x="34828" y="5673"/>
                  </a:lnTo>
                  <a:lnTo>
                    <a:pt x="33102" y="7310"/>
                  </a:lnTo>
                  <a:lnTo>
                    <a:pt x="31247" y="9812"/>
                  </a:lnTo>
                  <a:lnTo>
                    <a:pt x="29303" y="12891"/>
                  </a:lnTo>
                  <a:lnTo>
                    <a:pt x="28007" y="15650"/>
                  </a:lnTo>
                  <a:lnTo>
                    <a:pt x="27143" y="18194"/>
                  </a:lnTo>
                  <a:lnTo>
                    <a:pt x="26567" y="20596"/>
                  </a:lnTo>
                  <a:lnTo>
                    <a:pt x="25478" y="23609"/>
                  </a:lnTo>
                  <a:lnTo>
                    <a:pt x="24045" y="27028"/>
                  </a:lnTo>
                  <a:lnTo>
                    <a:pt x="22384" y="30718"/>
                  </a:lnTo>
                  <a:lnTo>
                    <a:pt x="21277" y="34590"/>
                  </a:lnTo>
                  <a:lnTo>
                    <a:pt x="20538" y="38582"/>
                  </a:lnTo>
                  <a:lnTo>
                    <a:pt x="20046" y="42655"/>
                  </a:lnTo>
                  <a:lnTo>
                    <a:pt x="19012" y="46075"/>
                  </a:lnTo>
                  <a:lnTo>
                    <a:pt x="17617" y="49061"/>
                  </a:lnTo>
                  <a:lnTo>
                    <a:pt x="15981" y="51758"/>
                  </a:lnTo>
                  <a:lnTo>
                    <a:pt x="14890" y="54966"/>
                  </a:lnTo>
                  <a:lnTo>
                    <a:pt x="14162" y="58516"/>
                  </a:lnTo>
                  <a:lnTo>
                    <a:pt x="13677" y="62294"/>
                  </a:lnTo>
                  <a:lnTo>
                    <a:pt x="12648" y="66224"/>
                  </a:lnTo>
                  <a:lnTo>
                    <a:pt x="11256" y="70255"/>
                  </a:lnTo>
                  <a:lnTo>
                    <a:pt x="9622" y="74353"/>
                  </a:lnTo>
                  <a:lnTo>
                    <a:pt x="8533" y="77791"/>
                  </a:lnTo>
                  <a:lnTo>
                    <a:pt x="7807" y="80788"/>
                  </a:lnTo>
                  <a:lnTo>
                    <a:pt x="7322" y="83493"/>
                  </a:lnTo>
                  <a:lnTo>
                    <a:pt x="6999" y="86706"/>
                  </a:lnTo>
                  <a:lnTo>
                    <a:pt x="6784" y="90259"/>
                  </a:lnTo>
                  <a:lnTo>
                    <a:pt x="6641" y="94040"/>
                  </a:lnTo>
                  <a:lnTo>
                    <a:pt x="5839" y="97266"/>
                  </a:lnTo>
                  <a:lnTo>
                    <a:pt x="4599" y="100122"/>
                  </a:lnTo>
                  <a:lnTo>
                    <a:pt x="909" y="106404"/>
                  </a:lnTo>
                  <a:lnTo>
                    <a:pt x="404" y="109144"/>
                  </a:lnTo>
                  <a:lnTo>
                    <a:pt x="0" y="11430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SMARTInkAnnotation1283"/>
            <p:cNvSpPr/>
            <p:nvPr/>
          </p:nvSpPr>
          <p:spPr>
            <a:xfrm>
              <a:off x="2144788" y="3022600"/>
              <a:ext cx="18801" cy="171451"/>
            </a:xfrm>
            <a:custGeom>
              <a:avLst/>
              <a:gdLst/>
              <a:ahLst/>
              <a:cxnLst/>
              <a:rect l="0" t="0" r="0" b="0"/>
              <a:pathLst>
                <a:path w="18801" h="171451">
                  <a:moveTo>
                    <a:pt x="12708" y="0"/>
                  </a:moveTo>
                  <a:lnTo>
                    <a:pt x="12708" y="3371"/>
                  </a:lnTo>
                  <a:lnTo>
                    <a:pt x="13414" y="5069"/>
                  </a:lnTo>
                  <a:lnTo>
                    <a:pt x="14590" y="6907"/>
                  </a:lnTo>
                  <a:lnTo>
                    <a:pt x="16081" y="8838"/>
                  </a:lnTo>
                  <a:lnTo>
                    <a:pt x="17075" y="10831"/>
                  </a:lnTo>
                  <a:lnTo>
                    <a:pt x="17737" y="12865"/>
                  </a:lnTo>
                  <a:lnTo>
                    <a:pt x="18179" y="14927"/>
                  </a:lnTo>
                  <a:lnTo>
                    <a:pt x="18473" y="17712"/>
                  </a:lnTo>
                  <a:lnTo>
                    <a:pt x="18670" y="20980"/>
                  </a:lnTo>
                  <a:lnTo>
                    <a:pt x="18800" y="24570"/>
                  </a:lnTo>
                  <a:lnTo>
                    <a:pt x="17475" y="27669"/>
                  </a:lnTo>
                  <a:lnTo>
                    <a:pt x="15180" y="30441"/>
                  </a:lnTo>
                  <a:lnTo>
                    <a:pt x="12238" y="32994"/>
                  </a:lnTo>
                  <a:lnTo>
                    <a:pt x="10277" y="36107"/>
                  </a:lnTo>
                  <a:lnTo>
                    <a:pt x="8969" y="39594"/>
                  </a:lnTo>
                  <a:lnTo>
                    <a:pt x="8097" y="43329"/>
                  </a:lnTo>
                  <a:lnTo>
                    <a:pt x="7516" y="47230"/>
                  </a:lnTo>
                  <a:lnTo>
                    <a:pt x="7129" y="51242"/>
                  </a:lnTo>
                  <a:lnTo>
                    <a:pt x="6699" y="58758"/>
                  </a:lnTo>
                  <a:lnTo>
                    <a:pt x="6507" y="64450"/>
                  </a:lnTo>
                  <a:lnTo>
                    <a:pt x="5750" y="67661"/>
                  </a:lnTo>
                  <a:lnTo>
                    <a:pt x="4540" y="71213"/>
                  </a:lnTo>
                  <a:lnTo>
                    <a:pt x="3027" y="74992"/>
                  </a:lnTo>
                  <a:lnTo>
                    <a:pt x="2018" y="78922"/>
                  </a:lnTo>
                  <a:lnTo>
                    <a:pt x="1345" y="82954"/>
                  </a:lnTo>
                  <a:lnTo>
                    <a:pt x="897" y="87052"/>
                  </a:lnTo>
                  <a:lnTo>
                    <a:pt x="598" y="91196"/>
                  </a:lnTo>
                  <a:lnTo>
                    <a:pt x="399" y="95370"/>
                  </a:lnTo>
                  <a:lnTo>
                    <a:pt x="178" y="103770"/>
                  </a:lnTo>
                  <a:lnTo>
                    <a:pt x="24" y="121519"/>
                  </a:lnTo>
                  <a:lnTo>
                    <a:pt x="722" y="124757"/>
                  </a:lnTo>
                  <a:lnTo>
                    <a:pt x="1894" y="128327"/>
                  </a:lnTo>
                  <a:lnTo>
                    <a:pt x="3380" y="132118"/>
                  </a:lnTo>
                  <a:lnTo>
                    <a:pt x="3666" y="135351"/>
                  </a:lnTo>
                  <a:lnTo>
                    <a:pt x="3150" y="138212"/>
                  </a:lnTo>
                  <a:lnTo>
                    <a:pt x="2100" y="140825"/>
                  </a:lnTo>
                  <a:lnTo>
                    <a:pt x="1400" y="143272"/>
                  </a:lnTo>
                  <a:lnTo>
                    <a:pt x="933" y="145609"/>
                  </a:lnTo>
                  <a:lnTo>
                    <a:pt x="415" y="150087"/>
                  </a:lnTo>
                  <a:lnTo>
                    <a:pt x="184" y="154429"/>
                  </a:lnTo>
                  <a:lnTo>
                    <a:pt x="83" y="158711"/>
                  </a:lnTo>
                  <a:lnTo>
                    <a:pt x="0" y="17145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SMARTInkAnnotation1284"/>
            <p:cNvSpPr/>
            <p:nvPr/>
          </p:nvSpPr>
          <p:spPr>
            <a:xfrm>
              <a:off x="2050362" y="3111500"/>
              <a:ext cx="88074" cy="25378"/>
            </a:xfrm>
            <a:custGeom>
              <a:avLst/>
              <a:gdLst/>
              <a:ahLst/>
              <a:cxnLst/>
              <a:rect l="0" t="0" r="0" b="0"/>
              <a:pathLst>
                <a:path w="88074" h="25378">
                  <a:moveTo>
                    <a:pt x="5471" y="19050"/>
                  </a:moveTo>
                  <a:lnTo>
                    <a:pt x="0" y="19050"/>
                  </a:lnTo>
                  <a:lnTo>
                    <a:pt x="412" y="19755"/>
                  </a:lnTo>
                  <a:lnTo>
                    <a:pt x="1392" y="20931"/>
                  </a:lnTo>
                  <a:lnTo>
                    <a:pt x="4665" y="24517"/>
                  </a:lnTo>
                  <a:lnTo>
                    <a:pt x="5640" y="24812"/>
                  </a:lnTo>
                  <a:lnTo>
                    <a:pt x="6996" y="25008"/>
                  </a:lnTo>
                  <a:lnTo>
                    <a:pt x="8605" y="25138"/>
                  </a:lnTo>
                  <a:lnTo>
                    <a:pt x="10385" y="25226"/>
                  </a:lnTo>
                  <a:lnTo>
                    <a:pt x="14244" y="25323"/>
                  </a:lnTo>
                  <a:lnTo>
                    <a:pt x="20386" y="25377"/>
                  </a:lnTo>
                  <a:lnTo>
                    <a:pt x="23180" y="24679"/>
                  </a:lnTo>
                  <a:lnTo>
                    <a:pt x="26455" y="23508"/>
                  </a:lnTo>
                  <a:lnTo>
                    <a:pt x="30051" y="22022"/>
                  </a:lnTo>
                  <a:lnTo>
                    <a:pt x="33859" y="21031"/>
                  </a:lnTo>
                  <a:lnTo>
                    <a:pt x="37810" y="20371"/>
                  </a:lnTo>
                  <a:lnTo>
                    <a:pt x="41857" y="19931"/>
                  </a:lnTo>
                  <a:lnTo>
                    <a:pt x="45966" y="18931"/>
                  </a:lnTo>
                  <a:lnTo>
                    <a:pt x="50117" y="17560"/>
                  </a:lnTo>
                  <a:lnTo>
                    <a:pt x="54297" y="15940"/>
                  </a:lnTo>
                  <a:lnTo>
                    <a:pt x="58496" y="14154"/>
                  </a:lnTo>
                  <a:lnTo>
                    <a:pt x="66926" y="10289"/>
                  </a:lnTo>
                  <a:lnTo>
                    <a:pt x="88073" y="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SMARTInkAnnotation1285"/>
            <p:cNvSpPr/>
            <p:nvPr/>
          </p:nvSpPr>
          <p:spPr>
            <a:xfrm>
              <a:off x="2386239" y="3028950"/>
              <a:ext cx="22067" cy="139701"/>
            </a:xfrm>
            <a:custGeom>
              <a:avLst/>
              <a:gdLst/>
              <a:ahLst/>
              <a:cxnLst/>
              <a:rect l="0" t="0" r="0" b="0"/>
              <a:pathLst>
                <a:path w="22067" h="139701">
                  <a:moveTo>
                    <a:pt x="0" y="0"/>
                  </a:moveTo>
                  <a:lnTo>
                    <a:pt x="8843" y="8838"/>
                  </a:lnTo>
                  <a:lnTo>
                    <a:pt x="10131" y="11537"/>
                  </a:lnTo>
                  <a:lnTo>
                    <a:pt x="10990" y="14747"/>
                  </a:lnTo>
                  <a:lnTo>
                    <a:pt x="11563" y="18298"/>
                  </a:lnTo>
                  <a:lnTo>
                    <a:pt x="12650" y="22076"/>
                  </a:lnTo>
                  <a:lnTo>
                    <a:pt x="14081" y="26006"/>
                  </a:lnTo>
                  <a:lnTo>
                    <a:pt x="15742" y="30038"/>
                  </a:lnTo>
                  <a:lnTo>
                    <a:pt x="17554" y="33431"/>
                  </a:lnTo>
                  <a:lnTo>
                    <a:pt x="19469" y="36398"/>
                  </a:lnTo>
                  <a:lnTo>
                    <a:pt x="21451" y="39082"/>
                  </a:lnTo>
                  <a:lnTo>
                    <a:pt x="22066" y="42282"/>
                  </a:lnTo>
                  <a:lnTo>
                    <a:pt x="21771" y="45827"/>
                  </a:lnTo>
                  <a:lnTo>
                    <a:pt x="20868" y="49601"/>
                  </a:lnTo>
                  <a:lnTo>
                    <a:pt x="20266" y="53529"/>
                  </a:lnTo>
                  <a:lnTo>
                    <a:pt x="19864" y="57558"/>
                  </a:lnTo>
                  <a:lnTo>
                    <a:pt x="19597" y="61656"/>
                  </a:lnTo>
                  <a:lnTo>
                    <a:pt x="19418" y="65798"/>
                  </a:lnTo>
                  <a:lnTo>
                    <a:pt x="19167" y="77665"/>
                  </a:lnTo>
                  <a:lnTo>
                    <a:pt x="19061" y="13970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SMARTInkAnnotation1286"/>
            <p:cNvSpPr/>
            <p:nvPr/>
          </p:nvSpPr>
          <p:spPr>
            <a:xfrm>
              <a:off x="2297283" y="2984500"/>
              <a:ext cx="139788" cy="50801"/>
            </a:xfrm>
            <a:custGeom>
              <a:avLst/>
              <a:gdLst/>
              <a:ahLst/>
              <a:cxnLst/>
              <a:rect l="0" t="0" r="0" b="0"/>
              <a:pathLst>
                <a:path w="139788" h="50801">
                  <a:moveTo>
                    <a:pt x="0" y="50800"/>
                  </a:moveTo>
                  <a:lnTo>
                    <a:pt x="0" y="45333"/>
                  </a:lnTo>
                  <a:lnTo>
                    <a:pt x="706" y="45038"/>
                  </a:lnTo>
                  <a:lnTo>
                    <a:pt x="3373" y="44712"/>
                  </a:lnTo>
                  <a:lnTo>
                    <a:pt x="5779" y="44624"/>
                  </a:lnTo>
                  <a:lnTo>
                    <a:pt x="12217" y="44527"/>
                  </a:lnTo>
                  <a:lnTo>
                    <a:pt x="15205" y="43796"/>
                  </a:lnTo>
                  <a:lnTo>
                    <a:pt x="17902" y="42603"/>
                  </a:lnTo>
                  <a:lnTo>
                    <a:pt x="20407" y="41102"/>
                  </a:lnTo>
                  <a:lnTo>
                    <a:pt x="22783" y="40101"/>
                  </a:lnTo>
                  <a:lnTo>
                    <a:pt x="25073" y="39434"/>
                  </a:lnTo>
                  <a:lnTo>
                    <a:pt x="27305" y="38990"/>
                  </a:lnTo>
                  <a:lnTo>
                    <a:pt x="30911" y="37987"/>
                  </a:lnTo>
                  <a:lnTo>
                    <a:pt x="40566" y="34992"/>
                  </a:lnTo>
                  <a:lnTo>
                    <a:pt x="45400" y="33206"/>
                  </a:lnTo>
                  <a:lnTo>
                    <a:pt x="50034" y="31310"/>
                  </a:lnTo>
                  <a:lnTo>
                    <a:pt x="54536" y="29340"/>
                  </a:lnTo>
                  <a:lnTo>
                    <a:pt x="59655" y="27321"/>
                  </a:lnTo>
                  <a:lnTo>
                    <a:pt x="70991" y="23196"/>
                  </a:lnTo>
                  <a:lnTo>
                    <a:pt x="76273" y="21108"/>
                  </a:lnTo>
                  <a:lnTo>
                    <a:pt x="81207" y="19011"/>
                  </a:lnTo>
                  <a:lnTo>
                    <a:pt x="85908" y="16907"/>
                  </a:lnTo>
                  <a:lnTo>
                    <a:pt x="91160" y="14799"/>
                  </a:lnTo>
                  <a:lnTo>
                    <a:pt x="102643" y="10576"/>
                  </a:lnTo>
                  <a:lnTo>
                    <a:pt x="107965" y="8462"/>
                  </a:lnTo>
                  <a:lnTo>
                    <a:pt x="112924" y="6346"/>
                  </a:lnTo>
                  <a:lnTo>
                    <a:pt x="117642" y="4231"/>
                  </a:lnTo>
                  <a:lnTo>
                    <a:pt x="122200" y="2821"/>
                  </a:lnTo>
                  <a:lnTo>
                    <a:pt x="126650" y="1880"/>
                  </a:lnTo>
                  <a:lnTo>
                    <a:pt x="139787" y="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SMARTInkAnnotation1287"/>
            <p:cNvSpPr/>
            <p:nvPr/>
          </p:nvSpPr>
          <p:spPr>
            <a:xfrm>
              <a:off x="1503041" y="3467100"/>
              <a:ext cx="203316" cy="158662"/>
            </a:xfrm>
            <a:custGeom>
              <a:avLst/>
              <a:gdLst/>
              <a:ahLst/>
              <a:cxnLst/>
              <a:rect l="0" t="0" r="0" b="0"/>
              <a:pathLst>
                <a:path w="203316" h="158662">
                  <a:moveTo>
                    <a:pt x="25413" y="0"/>
                  </a:moveTo>
                  <a:lnTo>
                    <a:pt x="25413" y="3371"/>
                  </a:lnTo>
                  <a:lnTo>
                    <a:pt x="24708" y="5069"/>
                  </a:lnTo>
                  <a:lnTo>
                    <a:pt x="22041" y="8838"/>
                  </a:lnTo>
                  <a:lnTo>
                    <a:pt x="21047" y="10831"/>
                  </a:lnTo>
                  <a:lnTo>
                    <a:pt x="19943" y="14927"/>
                  </a:lnTo>
                  <a:lnTo>
                    <a:pt x="19648" y="17712"/>
                  </a:lnTo>
                  <a:lnTo>
                    <a:pt x="19452" y="20980"/>
                  </a:lnTo>
                  <a:lnTo>
                    <a:pt x="19322" y="24570"/>
                  </a:lnTo>
                  <a:lnTo>
                    <a:pt x="18528" y="27669"/>
                  </a:lnTo>
                  <a:lnTo>
                    <a:pt x="17293" y="30440"/>
                  </a:lnTo>
                  <a:lnTo>
                    <a:pt x="15764" y="32994"/>
                  </a:lnTo>
                  <a:lnTo>
                    <a:pt x="14744" y="36812"/>
                  </a:lnTo>
                  <a:lnTo>
                    <a:pt x="14065" y="41475"/>
                  </a:lnTo>
                  <a:lnTo>
                    <a:pt x="13612" y="46700"/>
                  </a:lnTo>
                  <a:lnTo>
                    <a:pt x="12604" y="51595"/>
                  </a:lnTo>
                  <a:lnTo>
                    <a:pt x="11226" y="56268"/>
                  </a:lnTo>
                  <a:lnTo>
                    <a:pt x="9601" y="60796"/>
                  </a:lnTo>
                  <a:lnTo>
                    <a:pt x="8518" y="65225"/>
                  </a:lnTo>
                  <a:lnTo>
                    <a:pt x="7796" y="69589"/>
                  </a:lnTo>
                  <a:lnTo>
                    <a:pt x="7314" y="73909"/>
                  </a:lnTo>
                  <a:lnTo>
                    <a:pt x="6288" y="78201"/>
                  </a:lnTo>
                  <a:lnTo>
                    <a:pt x="4897" y="82472"/>
                  </a:lnTo>
                  <a:lnTo>
                    <a:pt x="3264" y="86732"/>
                  </a:lnTo>
                  <a:lnTo>
                    <a:pt x="2175" y="90982"/>
                  </a:lnTo>
                  <a:lnTo>
                    <a:pt x="1449" y="95227"/>
                  </a:lnTo>
                  <a:lnTo>
                    <a:pt x="966" y="99468"/>
                  </a:lnTo>
                  <a:lnTo>
                    <a:pt x="643" y="103706"/>
                  </a:lnTo>
                  <a:lnTo>
                    <a:pt x="428" y="107943"/>
                  </a:lnTo>
                  <a:lnTo>
                    <a:pt x="125" y="118766"/>
                  </a:lnTo>
                  <a:lnTo>
                    <a:pt x="5" y="135356"/>
                  </a:lnTo>
                  <a:lnTo>
                    <a:pt x="0" y="141784"/>
                  </a:lnTo>
                  <a:lnTo>
                    <a:pt x="705" y="143206"/>
                  </a:lnTo>
                  <a:lnTo>
                    <a:pt x="1881" y="144154"/>
                  </a:lnTo>
                  <a:lnTo>
                    <a:pt x="3372" y="144786"/>
                  </a:lnTo>
                  <a:lnTo>
                    <a:pt x="8842" y="145675"/>
                  </a:lnTo>
                  <a:lnTo>
                    <a:pt x="14079" y="146001"/>
                  </a:lnTo>
                  <a:lnTo>
                    <a:pt x="15739" y="146017"/>
                  </a:lnTo>
                  <a:lnTo>
                    <a:pt x="17552" y="145323"/>
                  </a:lnTo>
                  <a:lnTo>
                    <a:pt x="24182" y="140974"/>
                  </a:lnTo>
                  <a:lnTo>
                    <a:pt x="27417" y="139138"/>
                  </a:lnTo>
                  <a:lnTo>
                    <a:pt x="34776" y="135217"/>
                  </a:lnTo>
                  <a:lnTo>
                    <a:pt x="42753" y="131122"/>
                  </a:lnTo>
                  <a:lnTo>
                    <a:pt x="46151" y="129043"/>
                  </a:lnTo>
                  <a:lnTo>
                    <a:pt x="51809" y="124851"/>
                  </a:lnTo>
                  <a:lnTo>
                    <a:pt x="56678" y="120636"/>
                  </a:lnTo>
                  <a:lnTo>
                    <a:pt x="61195" y="116410"/>
                  </a:lnTo>
                  <a:lnTo>
                    <a:pt x="65555" y="112181"/>
                  </a:lnTo>
                  <a:lnTo>
                    <a:pt x="67707" y="110770"/>
                  </a:lnTo>
                  <a:lnTo>
                    <a:pt x="71980" y="109203"/>
                  </a:lnTo>
                  <a:lnTo>
                    <a:pt x="76232" y="108507"/>
                  </a:lnTo>
                  <a:lnTo>
                    <a:pt x="80475" y="108198"/>
                  </a:lnTo>
                  <a:lnTo>
                    <a:pt x="84715" y="108060"/>
                  </a:lnTo>
                  <a:lnTo>
                    <a:pt x="86833" y="108729"/>
                  </a:lnTo>
                  <a:lnTo>
                    <a:pt x="91070" y="111354"/>
                  </a:lnTo>
                  <a:lnTo>
                    <a:pt x="92483" y="113041"/>
                  </a:lnTo>
                  <a:lnTo>
                    <a:pt x="93424" y="114872"/>
                  </a:lnTo>
                  <a:lnTo>
                    <a:pt x="94052" y="116798"/>
                  </a:lnTo>
                  <a:lnTo>
                    <a:pt x="96632" y="120819"/>
                  </a:lnTo>
                  <a:lnTo>
                    <a:pt x="98308" y="122880"/>
                  </a:lnTo>
                  <a:lnTo>
                    <a:pt x="99426" y="124959"/>
                  </a:lnTo>
                  <a:lnTo>
                    <a:pt x="101705" y="131961"/>
                  </a:lnTo>
                  <a:lnTo>
                    <a:pt x="103102" y="135246"/>
                  </a:lnTo>
                  <a:lnTo>
                    <a:pt x="104740" y="138848"/>
                  </a:lnTo>
                  <a:lnTo>
                    <a:pt x="106537" y="141954"/>
                  </a:lnTo>
                  <a:lnTo>
                    <a:pt x="108442" y="144731"/>
                  </a:lnTo>
                  <a:lnTo>
                    <a:pt x="113198" y="150885"/>
                  </a:lnTo>
                  <a:lnTo>
                    <a:pt x="117395" y="155322"/>
                  </a:lnTo>
                  <a:lnTo>
                    <a:pt x="119210" y="156465"/>
                  </a:lnTo>
                  <a:lnTo>
                    <a:pt x="123110" y="157735"/>
                  </a:lnTo>
                  <a:lnTo>
                    <a:pt x="129274" y="158449"/>
                  </a:lnTo>
                  <a:lnTo>
                    <a:pt x="135349" y="158616"/>
                  </a:lnTo>
                  <a:lnTo>
                    <a:pt x="138945" y="158661"/>
                  </a:lnTo>
                  <a:lnTo>
                    <a:pt x="142049" y="157985"/>
                  </a:lnTo>
                  <a:lnTo>
                    <a:pt x="147380" y="155353"/>
                  </a:lnTo>
                  <a:lnTo>
                    <a:pt x="152103" y="151831"/>
                  </a:lnTo>
                  <a:lnTo>
                    <a:pt x="157261" y="147914"/>
                  </a:lnTo>
                  <a:lnTo>
                    <a:pt x="160614" y="145881"/>
                  </a:lnTo>
                  <a:lnTo>
                    <a:pt x="164261" y="143821"/>
                  </a:lnTo>
                  <a:lnTo>
                    <a:pt x="170196" y="139650"/>
                  </a:lnTo>
                  <a:lnTo>
                    <a:pt x="175187" y="135444"/>
                  </a:lnTo>
                  <a:lnTo>
                    <a:pt x="179758" y="131223"/>
                  </a:lnTo>
                  <a:lnTo>
                    <a:pt x="186301" y="124880"/>
                  </a:lnTo>
                  <a:lnTo>
                    <a:pt x="199081" y="112183"/>
                  </a:lnTo>
                  <a:lnTo>
                    <a:pt x="200496" y="109361"/>
                  </a:lnTo>
                  <a:lnTo>
                    <a:pt x="201438" y="106068"/>
                  </a:lnTo>
                  <a:lnTo>
                    <a:pt x="202067" y="102462"/>
                  </a:lnTo>
                  <a:lnTo>
                    <a:pt x="202486" y="99352"/>
                  </a:lnTo>
                  <a:lnTo>
                    <a:pt x="202765" y="96574"/>
                  </a:lnTo>
                  <a:lnTo>
                    <a:pt x="202952" y="94016"/>
                  </a:lnTo>
                  <a:lnTo>
                    <a:pt x="203159" y="89292"/>
                  </a:lnTo>
                  <a:lnTo>
                    <a:pt x="203275" y="82666"/>
                  </a:lnTo>
                  <a:lnTo>
                    <a:pt x="203315" y="74106"/>
                  </a:lnTo>
                  <a:lnTo>
                    <a:pt x="202612" y="71982"/>
                  </a:lnTo>
                  <a:lnTo>
                    <a:pt x="199948" y="67740"/>
                  </a:lnTo>
                  <a:lnTo>
                    <a:pt x="198294" y="63503"/>
                  </a:lnTo>
                  <a:lnTo>
                    <a:pt x="197853" y="61385"/>
                  </a:lnTo>
                  <a:lnTo>
                    <a:pt x="195480" y="57151"/>
                  </a:lnTo>
                  <a:lnTo>
                    <a:pt x="193859" y="55034"/>
                  </a:lnTo>
                  <a:lnTo>
                    <a:pt x="192057" y="50800"/>
                  </a:lnTo>
                  <a:lnTo>
                    <a:pt x="191577" y="48683"/>
                  </a:lnTo>
                  <a:lnTo>
                    <a:pt x="190551" y="47272"/>
                  </a:lnTo>
                  <a:lnTo>
                    <a:pt x="189161" y="46332"/>
                  </a:lnTo>
                  <a:lnTo>
                    <a:pt x="187528" y="45705"/>
                  </a:lnTo>
                  <a:lnTo>
                    <a:pt x="186439" y="44581"/>
                  </a:lnTo>
                  <a:lnTo>
                    <a:pt x="185714" y="43126"/>
                  </a:lnTo>
                  <a:lnTo>
                    <a:pt x="184262" y="3810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SMARTInkAnnotation1288"/>
            <p:cNvSpPr/>
            <p:nvPr/>
          </p:nvSpPr>
          <p:spPr>
            <a:xfrm>
              <a:off x="1757308" y="3511837"/>
              <a:ext cx="120615" cy="101311"/>
            </a:xfrm>
            <a:custGeom>
              <a:avLst/>
              <a:gdLst/>
              <a:ahLst/>
              <a:cxnLst/>
              <a:rect l="0" t="0" r="0" b="0"/>
              <a:pathLst>
                <a:path w="120615" h="101311">
                  <a:moveTo>
                    <a:pt x="12597" y="75913"/>
                  </a:moveTo>
                  <a:lnTo>
                    <a:pt x="7126" y="75913"/>
                  </a:lnTo>
                  <a:lnTo>
                    <a:pt x="6832" y="75208"/>
                  </a:lnTo>
                  <a:lnTo>
                    <a:pt x="6417" y="72255"/>
                  </a:lnTo>
                  <a:lnTo>
                    <a:pt x="6321" y="73817"/>
                  </a:lnTo>
                  <a:lnTo>
                    <a:pt x="6294" y="73810"/>
                  </a:lnTo>
                  <a:lnTo>
                    <a:pt x="6266" y="71921"/>
                  </a:lnTo>
                  <a:lnTo>
                    <a:pt x="6964" y="71135"/>
                  </a:lnTo>
                  <a:lnTo>
                    <a:pt x="8136" y="70611"/>
                  </a:lnTo>
                  <a:lnTo>
                    <a:pt x="9623" y="70261"/>
                  </a:lnTo>
                  <a:lnTo>
                    <a:pt x="10614" y="69323"/>
                  </a:lnTo>
                  <a:lnTo>
                    <a:pt x="11275" y="67992"/>
                  </a:lnTo>
                  <a:lnTo>
                    <a:pt x="11716" y="66398"/>
                  </a:lnTo>
                  <a:lnTo>
                    <a:pt x="12716" y="65337"/>
                  </a:lnTo>
                  <a:lnTo>
                    <a:pt x="14088" y="64629"/>
                  </a:lnTo>
                  <a:lnTo>
                    <a:pt x="17495" y="63842"/>
                  </a:lnTo>
                  <a:lnTo>
                    <a:pt x="19392" y="63632"/>
                  </a:lnTo>
                  <a:lnTo>
                    <a:pt x="21363" y="63492"/>
                  </a:lnTo>
                  <a:lnTo>
                    <a:pt x="23383" y="62694"/>
                  </a:lnTo>
                  <a:lnTo>
                    <a:pt x="25436" y="61456"/>
                  </a:lnTo>
                  <a:lnTo>
                    <a:pt x="27510" y="59925"/>
                  </a:lnTo>
                  <a:lnTo>
                    <a:pt x="29599" y="58904"/>
                  </a:lnTo>
                  <a:lnTo>
                    <a:pt x="31698" y="58223"/>
                  </a:lnTo>
                  <a:lnTo>
                    <a:pt x="33803" y="57770"/>
                  </a:lnTo>
                  <a:lnTo>
                    <a:pt x="35912" y="57468"/>
                  </a:lnTo>
                  <a:lnTo>
                    <a:pt x="38024" y="57266"/>
                  </a:lnTo>
                  <a:lnTo>
                    <a:pt x="40138" y="57132"/>
                  </a:lnTo>
                  <a:lnTo>
                    <a:pt x="42254" y="56337"/>
                  </a:lnTo>
                  <a:lnTo>
                    <a:pt x="44370" y="55101"/>
                  </a:lnTo>
                  <a:lnTo>
                    <a:pt x="46487" y="53571"/>
                  </a:lnTo>
                  <a:lnTo>
                    <a:pt x="48604" y="52552"/>
                  </a:lnTo>
                  <a:lnTo>
                    <a:pt x="50722" y="51873"/>
                  </a:lnTo>
                  <a:lnTo>
                    <a:pt x="52839" y="51419"/>
                  </a:lnTo>
                  <a:lnTo>
                    <a:pt x="54957" y="50411"/>
                  </a:lnTo>
                  <a:lnTo>
                    <a:pt x="57075" y="49034"/>
                  </a:lnTo>
                  <a:lnTo>
                    <a:pt x="59193" y="47410"/>
                  </a:lnTo>
                  <a:lnTo>
                    <a:pt x="62017" y="46328"/>
                  </a:lnTo>
                  <a:lnTo>
                    <a:pt x="65311" y="45606"/>
                  </a:lnTo>
                  <a:lnTo>
                    <a:pt x="68920" y="45125"/>
                  </a:lnTo>
                  <a:lnTo>
                    <a:pt x="72032" y="44804"/>
                  </a:lnTo>
                  <a:lnTo>
                    <a:pt x="74812" y="44590"/>
                  </a:lnTo>
                  <a:lnTo>
                    <a:pt x="77371" y="44448"/>
                  </a:lnTo>
                  <a:lnTo>
                    <a:pt x="82098" y="44289"/>
                  </a:lnTo>
                  <a:lnTo>
                    <a:pt x="84346" y="44247"/>
                  </a:lnTo>
                  <a:lnTo>
                    <a:pt x="85846" y="43513"/>
                  </a:lnTo>
                  <a:lnTo>
                    <a:pt x="86845" y="42319"/>
                  </a:lnTo>
                  <a:lnTo>
                    <a:pt x="87512" y="40817"/>
                  </a:lnTo>
                  <a:lnTo>
                    <a:pt x="88662" y="39110"/>
                  </a:lnTo>
                  <a:lnTo>
                    <a:pt x="90134" y="37267"/>
                  </a:lnTo>
                  <a:lnTo>
                    <a:pt x="94198" y="32609"/>
                  </a:lnTo>
                  <a:lnTo>
                    <a:pt x="95237" y="32227"/>
                  </a:lnTo>
                  <a:lnTo>
                    <a:pt x="98275" y="31802"/>
                  </a:lnTo>
                  <a:lnTo>
                    <a:pt x="99367" y="30984"/>
                  </a:lnTo>
                  <a:lnTo>
                    <a:pt x="100096" y="29732"/>
                  </a:lnTo>
                  <a:lnTo>
                    <a:pt x="100581" y="28193"/>
                  </a:lnTo>
                  <a:lnTo>
                    <a:pt x="100905" y="26460"/>
                  </a:lnTo>
                  <a:lnTo>
                    <a:pt x="101121" y="24600"/>
                  </a:lnTo>
                  <a:lnTo>
                    <a:pt x="101265" y="22655"/>
                  </a:lnTo>
                  <a:lnTo>
                    <a:pt x="100655" y="21357"/>
                  </a:lnTo>
                  <a:lnTo>
                    <a:pt x="99542" y="20492"/>
                  </a:lnTo>
                  <a:lnTo>
                    <a:pt x="98094" y="19916"/>
                  </a:lnTo>
                  <a:lnTo>
                    <a:pt x="97129" y="18826"/>
                  </a:lnTo>
                  <a:lnTo>
                    <a:pt x="96485" y="17394"/>
                  </a:lnTo>
                  <a:lnTo>
                    <a:pt x="96056" y="15734"/>
                  </a:lnTo>
                  <a:lnTo>
                    <a:pt x="95064" y="14627"/>
                  </a:lnTo>
                  <a:lnTo>
                    <a:pt x="93697" y="13888"/>
                  </a:lnTo>
                  <a:lnTo>
                    <a:pt x="92080" y="13397"/>
                  </a:lnTo>
                  <a:lnTo>
                    <a:pt x="88399" y="10969"/>
                  </a:lnTo>
                  <a:lnTo>
                    <a:pt x="86430" y="9333"/>
                  </a:lnTo>
                  <a:lnTo>
                    <a:pt x="84411" y="8243"/>
                  </a:lnTo>
                  <a:lnTo>
                    <a:pt x="82359" y="7516"/>
                  </a:lnTo>
                  <a:lnTo>
                    <a:pt x="80284" y="7032"/>
                  </a:lnTo>
                  <a:lnTo>
                    <a:pt x="78196" y="6003"/>
                  </a:lnTo>
                  <a:lnTo>
                    <a:pt x="76098" y="4612"/>
                  </a:lnTo>
                  <a:lnTo>
                    <a:pt x="73992" y="2979"/>
                  </a:lnTo>
                  <a:lnTo>
                    <a:pt x="71883" y="1890"/>
                  </a:lnTo>
                  <a:lnTo>
                    <a:pt x="69771" y="1165"/>
                  </a:lnTo>
                  <a:lnTo>
                    <a:pt x="67657" y="681"/>
                  </a:lnTo>
                  <a:lnTo>
                    <a:pt x="64836" y="358"/>
                  </a:lnTo>
                  <a:lnTo>
                    <a:pt x="61543" y="143"/>
                  </a:lnTo>
                  <a:lnTo>
                    <a:pt x="57935" y="0"/>
                  </a:lnTo>
                  <a:lnTo>
                    <a:pt x="54824" y="610"/>
                  </a:lnTo>
                  <a:lnTo>
                    <a:pt x="52044" y="1722"/>
                  </a:lnTo>
                  <a:lnTo>
                    <a:pt x="49485" y="3169"/>
                  </a:lnTo>
                  <a:lnTo>
                    <a:pt x="47073" y="4134"/>
                  </a:lnTo>
                  <a:lnTo>
                    <a:pt x="44759" y="4777"/>
                  </a:lnTo>
                  <a:lnTo>
                    <a:pt x="42510" y="5205"/>
                  </a:lnTo>
                  <a:lnTo>
                    <a:pt x="39599" y="6196"/>
                  </a:lnTo>
                  <a:lnTo>
                    <a:pt x="36246" y="7563"/>
                  </a:lnTo>
                  <a:lnTo>
                    <a:pt x="32599" y="9180"/>
                  </a:lnTo>
                  <a:lnTo>
                    <a:pt x="29462" y="10963"/>
                  </a:lnTo>
                  <a:lnTo>
                    <a:pt x="26664" y="12857"/>
                  </a:lnTo>
                  <a:lnTo>
                    <a:pt x="24093" y="14826"/>
                  </a:lnTo>
                  <a:lnTo>
                    <a:pt x="21673" y="16844"/>
                  </a:lnTo>
                  <a:lnTo>
                    <a:pt x="19353" y="18895"/>
                  </a:lnTo>
                  <a:lnTo>
                    <a:pt x="14894" y="23055"/>
                  </a:lnTo>
                  <a:lnTo>
                    <a:pt x="10559" y="27255"/>
                  </a:lnTo>
                  <a:lnTo>
                    <a:pt x="8414" y="30069"/>
                  </a:lnTo>
                  <a:lnTo>
                    <a:pt x="6279" y="33356"/>
                  </a:lnTo>
                  <a:lnTo>
                    <a:pt x="4149" y="36958"/>
                  </a:lnTo>
                  <a:lnTo>
                    <a:pt x="2729" y="40066"/>
                  </a:lnTo>
                  <a:lnTo>
                    <a:pt x="1782" y="42843"/>
                  </a:lnTo>
                  <a:lnTo>
                    <a:pt x="1151" y="45399"/>
                  </a:lnTo>
                  <a:lnTo>
                    <a:pt x="731" y="48515"/>
                  </a:lnTo>
                  <a:lnTo>
                    <a:pt x="450" y="52003"/>
                  </a:lnTo>
                  <a:lnTo>
                    <a:pt x="138" y="58937"/>
                  </a:lnTo>
                  <a:lnTo>
                    <a:pt x="0" y="64370"/>
                  </a:lnTo>
                  <a:lnTo>
                    <a:pt x="669" y="66806"/>
                  </a:lnTo>
                  <a:lnTo>
                    <a:pt x="1821" y="69136"/>
                  </a:lnTo>
                  <a:lnTo>
                    <a:pt x="3295" y="71395"/>
                  </a:lnTo>
                  <a:lnTo>
                    <a:pt x="4277" y="73607"/>
                  </a:lnTo>
                  <a:lnTo>
                    <a:pt x="4933" y="75786"/>
                  </a:lnTo>
                  <a:lnTo>
                    <a:pt x="5369" y="77945"/>
                  </a:lnTo>
                  <a:lnTo>
                    <a:pt x="6367" y="80090"/>
                  </a:lnTo>
                  <a:lnTo>
                    <a:pt x="7737" y="82225"/>
                  </a:lnTo>
                  <a:lnTo>
                    <a:pt x="9357" y="84354"/>
                  </a:lnTo>
                  <a:lnTo>
                    <a:pt x="11849" y="85774"/>
                  </a:lnTo>
                  <a:lnTo>
                    <a:pt x="14922" y="86720"/>
                  </a:lnTo>
                  <a:lnTo>
                    <a:pt x="18383" y="87351"/>
                  </a:lnTo>
                  <a:lnTo>
                    <a:pt x="21396" y="88477"/>
                  </a:lnTo>
                  <a:lnTo>
                    <a:pt x="24111" y="89933"/>
                  </a:lnTo>
                  <a:lnTo>
                    <a:pt x="26627" y="91610"/>
                  </a:lnTo>
                  <a:lnTo>
                    <a:pt x="29716" y="93433"/>
                  </a:lnTo>
                  <a:lnTo>
                    <a:pt x="33188" y="95354"/>
                  </a:lnTo>
                  <a:lnTo>
                    <a:pt x="36914" y="97341"/>
                  </a:lnTo>
                  <a:lnTo>
                    <a:pt x="40104" y="98665"/>
                  </a:lnTo>
                  <a:lnTo>
                    <a:pt x="42937" y="99547"/>
                  </a:lnTo>
                  <a:lnTo>
                    <a:pt x="45532" y="100136"/>
                  </a:lnTo>
                  <a:lnTo>
                    <a:pt x="47967" y="100528"/>
                  </a:lnTo>
                  <a:lnTo>
                    <a:pt x="50297" y="100790"/>
                  </a:lnTo>
                  <a:lnTo>
                    <a:pt x="52556" y="100964"/>
                  </a:lnTo>
                  <a:lnTo>
                    <a:pt x="55475" y="101080"/>
                  </a:lnTo>
                  <a:lnTo>
                    <a:pt x="66327" y="101244"/>
                  </a:lnTo>
                  <a:lnTo>
                    <a:pt x="96091" y="101310"/>
                  </a:lnTo>
                  <a:lnTo>
                    <a:pt x="98618" y="100606"/>
                  </a:lnTo>
                  <a:lnTo>
                    <a:pt x="101008" y="99430"/>
                  </a:lnTo>
                  <a:lnTo>
                    <a:pt x="103307" y="97941"/>
                  </a:lnTo>
                  <a:lnTo>
                    <a:pt x="106252" y="96243"/>
                  </a:lnTo>
                  <a:lnTo>
                    <a:pt x="120614" y="88613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SMARTInkAnnotation1289"/>
            <p:cNvSpPr/>
            <p:nvPr/>
          </p:nvSpPr>
          <p:spPr>
            <a:xfrm>
              <a:off x="1992293" y="3492500"/>
              <a:ext cx="25416" cy="139701"/>
            </a:xfrm>
            <a:custGeom>
              <a:avLst/>
              <a:gdLst/>
              <a:ahLst/>
              <a:cxnLst/>
              <a:rect l="0" t="0" r="0" b="0"/>
              <a:pathLst>
                <a:path w="25416" h="139701">
                  <a:moveTo>
                    <a:pt x="12708" y="0"/>
                  </a:moveTo>
                  <a:lnTo>
                    <a:pt x="18179" y="5467"/>
                  </a:lnTo>
                  <a:lnTo>
                    <a:pt x="18670" y="7839"/>
                  </a:lnTo>
                  <a:lnTo>
                    <a:pt x="18800" y="9460"/>
                  </a:lnTo>
                  <a:lnTo>
                    <a:pt x="19593" y="11245"/>
                  </a:lnTo>
                  <a:lnTo>
                    <a:pt x="20829" y="13141"/>
                  </a:lnTo>
                  <a:lnTo>
                    <a:pt x="24510" y="17883"/>
                  </a:lnTo>
                  <a:lnTo>
                    <a:pt x="25014" y="20413"/>
                  </a:lnTo>
                  <a:lnTo>
                    <a:pt x="25237" y="23889"/>
                  </a:lnTo>
                  <a:lnTo>
                    <a:pt x="25337" y="27786"/>
                  </a:lnTo>
                  <a:lnTo>
                    <a:pt x="25415" y="52919"/>
                  </a:lnTo>
                  <a:lnTo>
                    <a:pt x="24710" y="55740"/>
                  </a:lnTo>
                  <a:lnTo>
                    <a:pt x="23533" y="59032"/>
                  </a:lnTo>
                  <a:lnTo>
                    <a:pt x="22043" y="62638"/>
                  </a:lnTo>
                  <a:lnTo>
                    <a:pt x="21049" y="65748"/>
                  </a:lnTo>
                  <a:lnTo>
                    <a:pt x="20387" y="68526"/>
                  </a:lnTo>
                  <a:lnTo>
                    <a:pt x="19945" y="71084"/>
                  </a:lnTo>
                  <a:lnTo>
                    <a:pt x="19651" y="74201"/>
                  </a:lnTo>
                  <a:lnTo>
                    <a:pt x="19455" y="77689"/>
                  </a:lnTo>
                  <a:lnTo>
                    <a:pt x="19324" y="81426"/>
                  </a:lnTo>
                  <a:lnTo>
                    <a:pt x="18531" y="84623"/>
                  </a:lnTo>
                  <a:lnTo>
                    <a:pt x="17296" y="87460"/>
                  </a:lnTo>
                  <a:lnTo>
                    <a:pt x="15766" y="90057"/>
                  </a:lnTo>
                  <a:lnTo>
                    <a:pt x="14747" y="92493"/>
                  </a:lnTo>
                  <a:lnTo>
                    <a:pt x="14068" y="94823"/>
                  </a:lnTo>
                  <a:lnTo>
                    <a:pt x="13615" y="97082"/>
                  </a:lnTo>
                  <a:lnTo>
                    <a:pt x="12606" y="99999"/>
                  </a:lnTo>
                  <a:lnTo>
                    <a:pt x="11228" y="103355"/>
                  </a:lnTo>
                  <a:lnTo>
                    <a:pt x="9604" y="107003"/>
                  </a:lnTo>
                  <a:lnTo>
                    <a:pt x="8521" y="110141"/>
                  </a:lnTo>
                  <a:lnTo>
                    <a:pt x="7798" y="112938"/>
                  </a:lnTo>
                  <a:lnTo>
                    <a:pt x="7317" y="115509"/>
                  </a:lnTo>
                  <a:lnTo>
                    <a:pt x="6996" y="117928"/>
                  </a:lnTo>
                  <a:lnTo>
                    <a:pt x="6782" y="120247"/>
                  </a:lnTo>
                  <a:lnTo>
                    <a:pt x="6639" y="122498"/>
                  </a:lnTo>
                  <a:lnTo>
                    <a:pt x="5839" y="124704"/>
                  </a:lnTo>
                  <a:lnTo>
                    <a:pt x="4598" y="126881"/>
                  </a:lnTo>
                  <a:lnTo>
                    <a:pt x="3066" y="129037"/>
                  </a:lnTo>
                  <a:lnTo>
                    <a:pt x="2044" y="131180"/>
                  </a:lnTo>
                  <a:lnTo>
                    <a:pt x="1363" y="133314"/>
                  </a:lnTo>
                  <a:lnTo>
                    <a:pt x="0" y="13970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SMARTInkAnnotation1290"/>
            <p:cNvSpPr/>
            <p:nvPr/>
          </p:nvSpPr>
          <p:spPr>
            <a:xfrm>
              <a:off x="2062566" y="3498850"/>
              <a:ext cx="145763" cy="126629"/>
            </a:xfrm>
            <a:custGeom>
              <a:avLst/>
              <a:gdLst/>
              <a:ahLst/>
              <a:cxnLst/>
              <a:rect l="0" t="0" r="0" b="0"/>
              <a:pathLst>
                <a:path w="145763" h="126629">
                  <a:moveTo>
                    <a:pt x="145762" y="0"/>
                  </a:moveTo>
                  <a:lnTo>
                    <a:pt x="142389" y="0"/>
                  </a:lnTo>
                  <a:lnTo>
                    <a:pt x="140689" y="705"/>
                  </a:lnTo>
                  <a:lnTo>
                    <a:pt x="136918" y="3371"/>
                  </a:lnTo>
                  <a:lnTo>
                    <a:pt x="134924" y="4364"/>
                  </a:lnTo>
                  <a:lnTo>
                    <a:pt x="130826" y="5467"/>
                  </a:lnTo>
                  <a:lnTo>
                    <a:pt x="126651" y="5958"/>
                  </a:lnTo>
                  <a:lnTo>
                    <a:pt x="122442" y="6176"/>
                  </a:lnTo>
                  <a:lnTo>
                    <a:pt x="118219" y="6272"/>
                  </a:lnTo>
                  <a:lnTo>
                    <a:pt x="67481" y="6350"/>
                  </a:lnTo>
                  <a:lnTo>
                    <a:pt x="65335" y="7055"/>
                  </a:lnTo>
                  <a:lnTo>
                    <a:pt x="61068" y="9721"/>
                  </a:lnTo>
                  <a:lnTo>
                    <a:pt x="58235" y="11419"/>
                  </a:lnTo>
                  <a:lnTo>
                    <a:pt x="54935" y="13257"/>
                  </a:lnTo>
                  <a:lnTo>
                    <a:pt x="51323" y="15188"/>
                  </a:lnTo>
                  <a:lnTo>
                    <a:pt x="48209" y="17181"/>
                  </a:lnTo>
                  <a:lnTo>
                    <a:pt x="45427" y="19215"/>
                  </a:lnTo>
                  <a:lnTo>
                    <a:pt x="42866" y="21277"/>
                  </a:lnTo>
                  <a:lnTo>
                    <a:pt x="40453" y="23357"/>
                  </a:lnTo>
                  <a:lnTo>
                    <a:pt x="38138" y="25449"/>
                  </a:lnTo>
                  <a:lnTo>
                    <a:pt x="35889" y="27549"/>
                  </a:lnTo>
                  <a:lnTo>
                    <a:pt x="20042" y="43130"/>
                  </a:lnTo>
                  <a:lnTo>
                    <a:pt x="17471" y="45687"/>
                  </a:lnTo>
                  <a:lnTo>
                    <a:pt x="15051" y="48802"/>
                  </a:lnTo>
                  <a:lnTo>
                    <a:pt x="12731" y="52290"/>
                  </a:lnTo>
                  <a:lnTo>
                    <a:pt x="10479" y="56027"/>
                  </a:lnTo>
                  <a:lnTo>
                    <a:pt x="8272" y="59224"/>
                  </a:lnTo>
                  <a:lnTo>
                    <a:pt x="6094" y="62060"/>
                  </a:lnTo>
                  <a:lnTo>
                    <a:pt x="3937" y="64657"/>
                  </a:lnTo>
                  <a:lnTo>
                    <a:pt x="2498" y="67799"/>
                  </a:lnTo>
                  <a:lnTo>
                    <a:pt x="1539" y="71305"/>
                  </a:lnTo>
                  <a:lnTo>
                    <a:pt x="900" y="75053"/>
                  </a:lnTo>
                  <a:lnTo>
                    <a:pt x="473" y="78963"/>
                  </a:lnTo>
                  <a:lnTo>
                    <a:pt x="189" y="82981"/>
                  </a:lnTo>
                  <a:lnTo>
                    <a:pt x="0" y="87071"/>
                  </a:lnTo>
                  <a:lnTo>
                    <a:pt x="580" y="90503"/>
                  </a:lnTo>
                  <a:lnTo>
                    <a:pt x="1672" y="93496"/>
                  </a:lnTo>
                  <a:lnTo>
                    <a:pt x="3106" y="96197"/>
                  </a:lnTo>
                  <a:lnTo>
                    <a:pt x="4063" y="98704"/>
                  </a:lnTo>
                  <a:lnTo>
                    <a:pt x="4700" y="101081"/>
                  </a:lnTo>
                  <a:lnTo>
                    <a:pt x="5125" y="103370"/>
                  </a:lnTo>
                  <a:lnTo>
                    <a:pt x="6115" y="105602"/>
                  </a:lnTo>
                  <a:lnTo>
                    <a:pt x="7480" y="107796"/>
                  </a:lnTo>
                  <a:lnTo>
                    <a:pt x="9096" y="109964"/>
                  </a:lnTo>
                  <a:lnTo>
                    <a:pt x="11586" y="112115"/>
                  </a:lnTo>
                  <a:lnTo>
                    <a:pt x="14657" y="114255"/>
                  </a:lnTo>
                  <a:lnTo>
                    <a:pt x="18117" y="116386"/>
                  </a:lnTo>
                  <a:lnTo>
                    <a:pt x="21130" y="118513"/>
                  </a:lnTo>
                  <a:lnTo>
                    <a:pt x="23844" y="120636"/>
                  </a:lnTo>
                  <a:lnTo>
                    <a:pt x="26360" y="122758"/>
                  </a:lnTo>
                  <a:lnTo>
                    <a:pt x="29449" y="124172"/>
                  </a:lnTo>
                  <a:lnTo>
                    <a:pt x="32920" y="125114"/>
                  </a:lnTo>
                  <a:lnTo>
                    <a:pt x="36646" y="125743"/>
                  </a:lnTo>
                  <a:lnTo>
                    <a:pt x="40542" y="126162"/>
                  </a:lnTo>
                  <a:lnTo>
                    <a:pt x="44552" y="126441"/>
                  </a:lnTo>
                  <a:lnTo>
                    <a:pt x="48636" y="126628"/>
                  </a:lnTo>
                  <a:lnTo>
                    <a:pt x="52772" y="126046"/>
                  </a:lnTo>
                  <a:lnTo>
                    <a:pt x="56941" y="124953"/>
                  </a:lnTo>
                  <a:lnTo>
                    <a:pt x="61132" y="123518"/>
                  </a:lnTo>
                  <a:lnTo>
                    <a:pt x="65338" y="122562"/>
                  </a:lnTo>
                  <a:lnTo>
                    <a:pt x="69554" y="121925"/>
                  </a:lnTo>
                  <a:lnTo>
                    <a:pt x="73777" y="121500"/>
                  </a:lnTo>
                  <a:lnTo>
                    <a:pt x="77298" y="120511"/>
                  </a:lnTo>
                  <a:lnTo>
                    <a:pt x="80351" y="119146"/>
                  </a:lnTo>
                  <a:lnTo>
                    <a:pt x="83093" y="117531"/>
                  </a:lnTo>
                  <a:lnTo>
                    <a:pt x="86333" y="116454"/>
                  </a:lnTo>
                  <a:lnTo>
                    <a:pt x="89904" y="115736"/>
                  </a:lnTo>
                  <a:lnTo>
                    <a:pt x="93698" y="115257"/>
                  </a:lnTo>
                  <a:lnTo>
                    <a:pt x="96933" y="113527"/>
                  </a:lnTo>
                  <a:lnTo>
                    <a:pt x="99795" y="110962"/>
                  </a:lnTo>
                  <a:lnTo>
                    <a:pt x="102409" y="107841"/>
                  </a:lnTo>
                  <a:lnTo>
                    <a:pt x="104858" y="105761"/>
                  </a:lnTo>
                  <a:lnTo>
                    <a:pt x="107197" y="104374"/>
                  </a:lnTo>
                  <a:lnTo>
                    <a:pt x="109462" y="103449"/>
                  </a:lnTo>
                  <a:lnTo>
                    <a:pt x="113862" y="100540"/>
                  </a:lnTo>
                  <a:lnTo>
                    <a:pt x="116023" y="98777"/>
                  </a:lnTo>
                  <a:lnTo>
                    <a:pt x="117464" y="96896"/>
                  </a:lnTo>
                  <a:lnTo>
                    <a:pt x="118425" y="94936"/>
                  </a:lnTo>
                  <a:lnTo>
                    <a:pt x="119065" y="92924"/>
                  </a:lnTo>
                  <a:lnTo>
                    <a:pt x="119492" y="90877"/>
                  </a:lnTo>
                  <a:lnTo>
                    <a:pt x="119777" y="88807"/>
                  </a:lnTo>
                  <a:lnTo>
                    <a:pt x="119966" y="86721"/>
                  </a:lnTo>
                  <a:lnTo>
                    <a:pt x="120093" y="84625"/>
                  </a:lnTo>
                  <a:lnTo>
                    <a:pt x="120234" y="80415"/>
                  </a:lnTo>
                  <a:lnTo>
                    <a:pt x="119565" y="78305"/>
                  </a:lnTo>
                  <a:lnTo>
                    <a:pt x="118414" y="76192"/>
                  </a:lnTo>
                  <a:lnTo>
                    <a:pt x="116940" y="74078"/>
                  </a:lnTo>
                  <a:lnTo>
                    <a:pt x="115251" y="72668"/>
                  </a:lnTo>
                  <a:lnTo>
                    <a:pt x="113420" y="71729"/>
                  </a:lnTo>
                  <a:lnTo>
                    <a:pt x="111492" y="71103"/>
                  </a:lnTo>
                  <a:lnTo>
                    <a:pt x="107468" y="68525"/>
                  </a:lnTo>
                  <a:lnTo>
                    <a:pt x="105407" y="66850"/>
                  </a:lnTo>
                  <a:lnTo>
                    <a:pt x="103327" y="65734"/>
                  </a:lnTo>
                  <a:lnTo>
                    <a:pt x="99132" y="64493"/>
                  </a:lnTo>
                  <a:lnTo>
                    <a:pt x="94915" y="63941"/>
                  </a:lnTo>
                  <a:lnTo>
                    <a:pt x="92802" y="63794"/>
                  </a:lnTo>
                  <a:lnTo>
                    <a:pt x="89981" y="62991"/>
                  </a:lnTo>
                  <a:lnTo>
                    <a:pt x="86689" y="61749"/>
                  </a:lnTo>
                  <a:lnTo>
                    <a:pt x="78006" y="58058"/>
                  </a:lnTo>
                  <a:lnTo>
                    <a:pt x="75882" y="57756"/>
                  </a:lnTo>
                  <a:lnTo>
                    <a:pt x="73053" y="57554"/>
                  </a:lnTo>
                  <a:lnTo>
                    <a:pt x="66852" y="57329"/>
                  </a:lnTo>
                  <a:lnTo>
                    <a:pt x="61741" y="57230"/>
                  </a:lnTo>
                  <a:lnTo>
                    <a:pt x="60096" y="57909"/>
                  </a:lnTo>
                  <a:lnTo>
                    <a:pt x="58999" y="59067"/>
                  </a:lnTo>
                  <a:lnTo>
                    <a:pt x="58269" y="60545"/>
                  </a:lnTo>
                  <a:lnTo>
                    <a:pt x="57075" y="61530"/>
                  </a:lnTo>
                  <a:lnTo>
                    <a:pt x="55574" y="62187"/>
                  </a:lnTo>
                  <a:lnTo>
                    <a:pt x="50453" y="6350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SMARTInkAnnotation1291"/>
            <p:cNvSpPr/>
            <p:nvPr/>
          </p:nvSpPr>
          <p:spPr>
            <a:xfrm>
              <a:off x="2271868" y="3517900"/>
              <a:ext cx="25416" cy="113929"/>
            </a:xfrm>
            <a:custGeom>
              <a:avLst/>
              <a:gdLst/>
              <a:ahLst/>
              <a:cxnLst/>
              <a:rect l="0" t="0" r="0" b="0"/>
              <a:pathLst>
                <a:path w="25416" h="113929">
                  <a:moveTo>
                    <a:pt x="25415" y="0"/>
                  </a:moveTo>
                  <a:lnTo>
                    <a:pt x="19945" y="0"/>
                  </a:lnTo>
                  <a:lnTo>
                    <a:pt x="19650" y="705"/>
                  </a:lnTo>
                  <a:lnTo>
                    <a:pt x="19323" y="3371"/>
                  </a:lnTo>
                  <a:lnTo>
                    <a:pt x="19062" y="6350"/>
                  </a:lnTo>
                  <a:lnTo>
                    <a:pt x="19062" y="9721"/>
                  </a:lnTo>
                  <a:lnTo>
                    <a:pt x="18355" y="10714"/>
                  </a:lnTo>
                  <a:lnTo>
                    <a:pt x="17179" y="11376"/>
                  </a:lnTo>
                  <a:lnTo>
                    <a:pt x="15688" y="11817"/>
                  </a:lnTo>
                  <a:lnTo>
                    <a:pt x="14695" y="12817"/>
                  </a:lnTo>
                  <a:lnTo>
                    <a:pt x="14032" y="14189"/>
                  </a:lnTo>
                  <a:lnTo>
                    <a:pt x="13296" y="17595"/>
                  </a:lnTo>
                  <a:lnTo>
                    <a:pt x="13100" y="19491"/>
                  </a:lnTo>
                  <a:lnTo>
                    <a:pt x="12969" y="21461"/>
                  </a:lnTo>
                  <a:lnTo>
                    <a:pt x="12824" y="27412"/>
                  </a:lnTo>
                  <a:lnTo>
                    <a:pt x="12785" y="30975"/>
                  </a:lnTo>
                  <a:lnTo>
                    <a:pt x="12053" y="34055"/>
                  </a:lnTo>
                  <a:lnTo>
                    <a:pt x="10860" y="36815"/>
                  </a:lnTo>
                  <a:lnTo>
                    <a:pt x="9357" y="39360"/>
                  </a:lnTo>
                  <a:lnTo>
                    <a:pt x="8356" y="42468"/>
                  </a:lnTo>
                  <a:lnTo>
                    <a:pt x="7689" y="45951"/>
                  </a:lnTo>
                  <a:lnTo>
                    <a:pt x="7244" y="49684"/>
                  </a:lnTo>
                  <a:lnTo>
                    <a:pt x="6947" y="52878"/>
                  </a:lnTo>
                  <a:lnTo>
                    <a:pt x="6749" y="55713"/>
                  </a:lnTo>
                  <a:lnTo>
                    <a:pt x="6617" y="58309"/>
                  </a:lnTo>
                  <a:lnTo>
                    <a:pt x="5823" y="61450"/>
                  </a:lnTo>
                  <a:lnTo>
                    <a:pt x="4588" y="64956"/>
                  </a:lnTo>
                  <a:lnTo>
                    <a:pt x="3058" y="68704"/>
                  </a:lnTo>
                  <a:lnTo>
                    <a:pt x="2039" y="71908"/>
                  </a:lnTo>
                  <a:lnTo>
                    <a:pt x="1359" y="74750"/>
                  </a:lnTo>
                  <a:lnTo>
                    <a:pt x="906" y="77350"/>
                  </a:lnTo>
                  <a:lnTo>
                    <a:pt x="604" y="79789"/>
                  </a:lnTo>
                  <a:lnTo>
                    <a:pt x="403" y="82121"/>
                  </a:lnTo>
                  <a:lnTo>
                    <a:pt x="269" y="84380"/>
                  </a:lnTo>
                  <a:lnTo>
                    <a:pt x="119" y="88773"/>
                  </a:lnTo>
                  <a:lnTo>
                    <a:pt x="23" y="97342"/>
                  </a:lnTo>
                  <a:lnTo>
                    <a:pt x="0" y="113045"/>
                  </a:lnTo>
                  <a:lnTo>
                    <a:pt x="706" y="113463"/>
                  </a:lnTo>
                  <a:lnTo>
                    <a:pt x="1882" y="113742"/>
                  </a:lnTo>
                  <a:lnTo>
                    <a:pt x="3373" y="113928"/>
                  </a:lnTo>
                  <a:lnTo>
                    <a:pt x="4366" y="113347"/>
                  </a:lnTo>
                  <a:lnTo>
                    <a:pt x="5028" y="112253"/>
                  </a:lnTo>
                  <a:lnTo>
                    <a:pt x="5470" y="110819"/>
                  </a:lnTo>
                  <a:lnTo>
                    <a:pt x="6471" y="109157"/>
                  </a:lnTo>
                  <a:lnTo>
                    <a:pt x="7844" y="107344"/>
                  </a:lnTo>
                  <a:lnTo>
                    <a:pt x="12707" y="10160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SMARTInkAnnotation1292"/>
            <p:cNvSpPr/>
            <p:nvPr/>
          </p:nvSpPr>
          <p:spPr>
            <a:xfrm>
              <a:off x="2367177" y="3479800"/>
              <a:ext cx="25155" cy="190501"/>
            </a:xfrm>
            <a:custGeom>
              <a:avLst/>
              <a:gdLst/>
              <a:ahLst/>
              <a:cxnLst/>
              <a:rect l="0" t="0" r="0" b="0"/>
              <a:pathLst>
                <a:path w="25155" h="190501">
                  <a:moveTo>
                    <a:pt x="0" y="0"/>
                  </a:moveTo>
                  <a:lnTo>
                    <a:pt x="3372" y="3371"/>
                  </a:lnTo>
                  <a:lnTo>
                    <a:pt x="4366" y="5069"/>
                  </a:lnTo>
                  <a:lnTo>
                    <a:pt x="5029" y="6907"/>
                  </a:lnTo>
                  <a:lnTo>
                    <a:pt x="5765" y="10831"/>
                  </a:lnTo>
                  <a:lnTo>
                    <a:pt x="6092" y="14927"/>
                  </a:lnTo>
                  <a:lnTo>
                    <a:pt x="6237" y="19099"/>
                  </a:lnTo>
                  <a:lnTo>
                    <a:pt x="6319" y="27296"/>
                  </a:lnTo>
                  <a:lnTo>
                    <a:pt x="6331" y="30897"/>
                  </a:lnTo>
                  <a:lnTo>
                    <a:pt x="7044" y="34004"/>
                  </a:lnTo>
                  <a:lnTo>
                    <a:pt x="8226" y="36780"/>
                  </a:lnTo>
                  <a:lnTo>
                    <a:pt x="9720" y="39337"/>
                  </a:lnTo>
                  <a:lnTo>
                    <a:pt x="10716" y="42452"/>
                  </a:lnTo>
                  <a:lnTo>
                    <a:pt x="11380" y="45940"/>
                  </a:lnTo>
                  <a:lnTo>
                    <a:pt x="11822" y="49677"/>
                  </a:lnTo>
                  <a:lnTo>
                    <a:pt x="12117" y="52874"/>
                  </a:lnTo>
                  <a:lnTo>
                    <a:pt x="12445" y="58307"/>
                  </a:lnTo>
                  <a:lnTo>
                    <a:pt x="12592" y="64955"/>
                  </a:lnTo>
                  <a:lnTo>
                    <a:pt x="12630" y="68703"/>
                  </a:lnTo>
                  <a:lnTo>
                    <a:pt x="13362" y="72613"/>
                  </a:lnTo>
                  <a:lnTo>
                    <a:pt x="14556" y="76631"/>
                  </a:lnTo>
                  <a:lnTo>
                    <a:pt x="16057" y="80721"/>
                  </a:lnTo>
                  <a:lnTo>
                    <a:pt x="17059" y="84153"/>
                  </a:lnTo>
                  <a:lnTo>
                    <a:pt x="17726" y="87146"/>
                  </a:lnTo>
                  <a:lnTo>
                    <a:pt x="18468" y="93059"/>
                  </a:lnTo>
                  <a:lnTo>
                    <a:pt x="18666" y="96612"/>
                  </a:lnTo>
                  <a:lnTo>
                    <a:pt x="18885" y="104322"/>
                  </a:lnTo>
                  <a:lnTo>
                    <a:pt x="19054" y="134236"/>
                  </a:lnTo>
                  <a:lnTo>
                    <a:pt x="19763" y="137468"/>
                  </a:lnTo>
                  <a:lnTo>
                    <a:pt x="20941" y="141034"/>
                  </a:lnTo>
                  <a:lnTo>
                    <a:pt x="22432" y="144823"/>
                  </a:lnTo>
                  <a:lnTo>
                    <a:pt x="23427" y="148760"/>
                  </a:lnTo>
                  <a:lnTo>
                    <a:pt x="24090" y="152795"/>
                  </a:lnTo>
                  <a:lnTo>
                    <a:pt x="24532" y="156897"/>
                  </a:lnTo>
                  <a:lnTo>
                    <a:pt x="24826" y="160337"/>
                  </a:lnTo>
                  <a:lnTo>
                    <a:pt x="25154" y="166041"/>
                  </a:lnTo>
                  <a:lnTo>
                    <a:pt x="24535" y="168549"/>
                  </a:lnTo>
                  <a:lnTo>
                    <a:pt x="23417" y="170928"/>
                  </a:lnTo>
                  <a:lnTo>
                    <a:pt x="21965" y="173218"/>
                  </a:lnTo>
                  <a:lnTo>
                    <a:pt x="20997" y="175451"/>
                  </a:lnTo>
                  <a:lnTo>
                    <a:pt x="20352" y="177645"/>
                  </a:lnTo>
                  <a:lnTo>
                    <a:pt x="19635" y="181964"/>
                  </a:lnTo>
                  <a:lnTo>
                    <a:pt x="19231" y="187658"/>
                  </a:lnTo>
                  <a:lnTo>
                    <a:pt x="19062" y="19050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SMARTInkAnnotation1293"/>
            <p:cNvSpPr/>
            <p:nvPr/>
          </p:nvSpPr>
          <p:spPr>
            <a:xfrm>
              <a:off x="2260958" y="3568700"/>
              <a:ext cx="93512" cy="25401"/>
            </a:xfrm>
            <a:custGeom>
              <a:avLst/>
              <a:gdLst/>
              <a:ahLst/>
              <a:cxnLst/>
              <a:rect l="0" t="0" r="0" b="0"/>
              <a:pathLst>
                <a:path w="93512" h="25401">
                  <a:moveTo>
                    <a:pt x="29972" y="25400"/>
                  </a:moveTo>
                  <a:lnTo>
                    <a:pt x="26599" y="22029"/>
                  </a:lnTo>
                  <a:lnTo>
                    <a:pt x="24899" y="21036"/>
                  </a:lnTo>
                  <a:lnTo>
                    <a:pt x="23060" y="20374"/>
                  </a:lnTo>
                  <a:lnTo>
                    <a:pt x="21128" y="19933"/>
                  </a:lnTo>
                  <a:lnTo>
                    <a:pt x="19134" y="19638"/>
                  </a:lnTo>
                  <a:lnTo>
                    <a:pt x="17098" y="19442"/>
                  </a:lnTo>
                  <a:lnTo>
                    <a:pt x="11272" y="19073"/>
                  </a:lnTo>
                  <a:lnTo>
                    <a:pt x="9739" y="18360"/>
                  </a:lnTo>
                  <a:lnTo>
                    <a:pt x="0" y="13585"/>
                  </a:lnTo>
                  <a:lnTo>
                    <a:pt x="107" y="13290"/>
                  </a:lnTo>
                  <a:lnTo>
                    <a:pt x="2924" y="12875"/>
                  </a:lnTo>
                  <a:lnTo>
                    <a:pt x="4779" y="12752"/>
                  </a:lnTo>
                  <a:lnTo>
                    <a:pt x="29136" y="12701"/>
                  </a:lnTo>
                  <a:lnTo>
                    <a:pt x="33650" y="11995"/>
                  </a:lnTo>
                  <a:lnTo>
                    <a:pt x="38778" y="10819"/>
                  </a:lnTo>
                  <a:lnTo>
                    <a:pt x="44314" y="9329"/>
                  </a:lnTo>
                  <a:lnTo>
                    <a:pt x="49418" y="8336"/>
                  </a:lnTo>
                  <a:lnTo>
                    <a:pt x="54232" y="7674"/>
                  </a:lnTo>
                  <a:lnTo>
                    <a:pt x="58853" y="7233"/>
                  </a:lnTo>
                  <a:lnTo>
                    <a:pt x="63346" y="6233"/>
                  </a:lnTo>
                  <a:lnTo>
                    <a:pt x="67753" y="4861"/>
                  </a:lnTo>
                  <a:lnTo>
                    <a:pt x="72103" y="3240"/>
                  </a:lnTo>
                  <a:lnTo>
                    <a:pt x="76415" y="2160"/>
                  </a:lnTo>
                  <a:lnTo>
                    <a:pt x="80702" y="1440"/>
                  </a:lnTo>
                  <a:lnTo>
                    <a:pt x="93511" y="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SMARTInkAnnotation1294"/>
            <p:cNvSpPr/>
            <p:nvPr/>
          </p:nvSpPr>
          <p:spPr>
            <a:xfrm>
              <a:off x="2614981" y="3505200"/>
              <a:ext cx="6355" cy="146051"/>
            </a:xfrm>
            <a:custGeom>
              <a:avLst/>
              <a:gdLst/>
              <a:ahLst/>
              <a:cxnLst/>
              <a:rect l="0" t="0" r="0" b="0"/>
              <a:pathLst>
                <a:path w="6355" h="146051">
                  <a:moveTo>
                    <a:pt x="0" y="0"/>
                  </a:moveTo>
                  <a:lnTo>
                    <a:pt x="3373" y="3371"/>
                  </a:lnTo>
                  <a:lnTo>
                    <a:pt x="4367" y="5069"/>
                  </a:lnTo>
                  <a:lnTo>
                    <a:pt x="5029" y="6907"/>
                  </a:lnTo>
                  <a:lnTo>
                    <a:pt x="5471" y="8838"/>
                  </a:lnTo>
                  <a:lnTo>
                    <a:pt x="5765" y="10831"/>
                  </a:lnTo>
                  <a:lnTo>
                    <a:pt x="5962" y="12865"/>
                  </a:lnTo>
                  <a:lnTo>
                    <a:pt x="6092" y="14926"/>
                  </a:lnTo>
                  <a:lnTo>
                    <a:pt x="6238" y="19098"/>
                  </a:lnTo>
                  <a:lnTo>
                    <a:pt x="6331" y="27526"/>
                  </a:lnTo>
                  <a:lnTo>
                    <a:pt x="6354" y="83761"/>
                  </a:lnTo>
                  <a:lnTo>
                    <a:pt x="5649" y="86180"/>
                  </a:lnTo>
                  <a:lnTo>
                    <a:pt x="4472" y="88498"/>
                  </a:lnTo>
                  <a:lnTo>
                    <a:pt x="2982" y="90748"/>
                  </a:lnTo>
                  <a:lnTo>
                    <a:pt x="1987" y="93660"/>
                  </a:lnTo>
                  <a:lnTo>
                    <a:pt x="1325" y="97012"/>
                  </a:lnTo>
                  <a:lnTo>
                    <a:pt x="883" y="100658"/>
                  </a:lnTo>
                  <a:lnTo>
                    <a:pt x="589" y="103794"/>
                  </a:lnTo>
                  <a:lnTo>
                    <a:pt x="393" y="106590"/>
                  </a:lnTo>
                  <a:lnTo>
                    <a:pt x="262" y="109160"/>
                  </a:lnTo>
                  <a:lnTo>
                    <a:pt x="117" y="113897"/>
                  </a:lnTo>
                  <a:lnTo>
                    <a:pt x="23" y="126058"/>
                  </a:lnTo>
                  <a:lnTo>
                    <a:pt x="0" y="14605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SMARTInkAnnotation1295"/>
            <p:cNvSpPr/>
            <p:nvPr/>
          </p:nvSpPr>
          <p:spPr>
            <a:xfrm>
              <a:off x="2481548" y="3473450"/>
              <a:ext cx="196974" cy="31751"/>
            </a:xfrm>
            <a:custGeom>
              <a:avLst/>
              <a:gdLst/>
              <a:ahLst/>
              <a:cxnLst/>
              <a:rect l="0" t="0" r="0" b="0"/>
              <a:pathLst>
                <a:path w="196974" h="31751">
                  <a:moveTo>
                    <a:pt x="0" y="31750"/>
                  </a:moveTo>
                  <a:lnTo>
                    <a:pt x="58531" y="31750"/>
                  </a:lnTo>
                  <a:lnTo>
                    <a:pt x="63731" y="31045"/>
                  </a:lnTo>
                  <a:lnTo>
                    <a:pt x="68609" y="29869"/>
                  </a:lnTo>
                  <a:lnTo>
                    <a:pt x="73273" y="28379"/>
                  </a:lnTo>
                  <a:lnTo>
                    <a:pt x="78500" y="27386"/>
                  </a:lnTo>
                  <a:lnTo>
                    <a:pt x="84103" y="26724"/>
                  </a:lnTo>
                  <a:lnTo>
                    <a:pt x="89957" y="26283"/>
                  </a:lnTo>
                  <a:lnTo>
                    <a:pt x="95271" y="25283"/>
                  </a:lnTo>
                  <a:lnTo>
                    <a:pt x="100226" y="23911"/>
                  </a:lnTo>
                  <a:lnTo>
                    <a:pt x="104941" y="22290"/>
                  </a:lnTo>
                  <a:lnTo>
                    <a:pt x="110202" y="21210"/>
                  </a:lnTo>
                  <a:lnTo>
                    <a:pt x="115828" y="20490"/>
                  </a:lnTo>
                  <a:lnTo>
                    <a:pt x="121696" y="20010"/>
                  </a:lnTo>
                  <a:lnTo>
                    <a:pt x="127021" y="18985"/>
                  </a:lnTo>
                  <a:lnTo>
                    <a:pt x="131982" y="17595"/>
                  </a:lnTo>
                  <a:lnTo>
                    <a:pt x="153463" y="10296"/>
                  </a:lnTo>
                  <a:lnTo>
                    <a:pt x="159495" y="8981"/>
                  </a:lnTo>
                  <a:lnTo>
                    <a:pt x="165633" y="8104"/>
                  </a:lnTo>
                  <a:lnTo>
                    <a:pt x="171844" y="7519"/>
                  </a:lnTo>
                  <a:lnTo>
                    <a:pt x="177396" y="6424"/>
                  </a:lnTo>
                  <a:lnTo>
                    <a:pt x="182510" y="4988"/>
                  </a:lnTo>
                  <a:lnTo>
                    <a:pt x="196973" y="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SMARTInkAnnotation1296"/>
            <p:cNvSpPr/>
            <p:nvPr/>
          </p:nvSpPr>
          <p:spPr>
            <a:xfrm>
              <a:off x="1541197" y="3949700"/>
              <a:ext cx="133102" cy="184066"/>
            </a:xfrm>
            <a:custGeom>
              <a:avLst/>
              <a:gdLst/>
              <a:ahLst/>
              <a:cxnLst/>
              <a:rect l="0" t="0" r="0" b="0"/>
              <a:pathLst>
                <a:path w="133102" h="184066">
                  <a:moveTo>
                    <a:pt x="107983" y="0"/>
                  </a:moveTo>
                  <a:lnTo>
                    <a:pt x="87391" y="0"/>
                  </a:lnTo>
                  <a:lnTo>
                    <a:pt x="85077" y="705"/>
                  </a:lnTo>
                  <a:lnTo>
                    <a:pt x="82828" y="1881"/>
                  </a:lnTo>
                  <a:lnTo>
                    <a:pt x="80623" y="3371"/>
                  </a:lnTo>
                  <a:lnTo>
                    <a:pt x="78447" y="4364"/>
                  </a:lnTo>
                  <a:lnTo>
                    <a:pt x="76290" y="5026"/>
                  </a:lnTo>
                  <a:lnTo>
                    <a:pt x="74147" y="5467"/>
                  </a:lnTo>
                  <a:lnTo>
                    <a:pt x="72011" y="5761"/>
                  </a:lnTo>
                  <a:lnTo>
                    <a:pt x="69882" y="5958"/>
                  </a:lnTo>
                  <a:lnTo>
                    <a:pt x="67756" y="6088"/>
                  </a:lnTo>
                  <a:lnTo>
                    <a:pt x="64927" y="6881"/>
                  </a:lnTo>
                  <a:lnTo>
                    <a:pt x="61629" y="8115"/>
                  </a:lnTo>
                  <a:lnTo>
                    <a:pt x="58018" y="9643"/>
                  </a:lnTo>
                  <a:lnTo>
                    <a:pt x="54905" y="10663"/>
                  </a:lnTo>
                  <a:lnTo>
                    <a:pt x="52124" y="11341"/>
                  </a:lnTo>
                  <a:lnTo>
                    <a:pt x="49564" y="11794"/>
                  </a:lnTo>
                  <a:lnTo>
                    <a:pt x="47151" y="12096"/>
                  </a:lnTo>
                  <a:lnTo>
                    <a:pt x="44836" y="12298"/>
                  </a:lnTo>
                  <a:lnTo>
                    <a:pt x="42587" y="12431"/>
                  </a:lnTo>
                  <a:lnTo>
                    <a:pt x="40382" y="13226"/>
                  </a:lnTo>
                  <a:lnTo>
                    <a:pt x="38206" y="14462"/>
                  </a:lnTo>
                  <a:lnTo>
                    <a:pt x="36049" y="15991"/>
                  </a:lnTo>
                  <a:lnTo>
                    <a:pt x="33905" y="17011"/>
                  </a:lnTo>
                  <a:lnTo>
                    <a:pt x="31770" y="17690"/>
                  </a:lnTo>
                  <a:lnTo>
                    <a:pt x="29640" y="18143"/>
                  </a:lnTo>
                  <a:lnTo>
                    <a:pt x="28221" y="19151"/>
                  </a:lnTo>
                  <a:lnTo>
                    <a:pt x="27274" y="20529"/>
                  </a:lnTo>
                  <a:lnTo>
                    <a:pt x="26223" y="23940"/>
                  </a:lnTo>
                  <a:lnTo>
                    <a:pt x="25755" y="27808"/>
                  </a:lnTo>
                  <a:lnTo>
                    <a:pt x="24925" y="29123"/>
                  </a:lnTo>
                  <a:lnTo>
                    <a:pt x="23665" y="29998"/>
                  </a:lnTo>
                  <a:lnTo>
                    <a:pt x="22119" y="30582"/>
                  </a:lnTo>
                  <a:lnTo>
                    <a:pt x="21089" y="31677"/>
                  </a:lnTo>
                  <a:lnTo>
                    <a:pt x="20401" y="33113"/>
                  </a:lnTo>
                  <a:lnTo>
                    <a:pt x="19638" y="36589"/>
                  </a:lnTo>
                  <a:lnTo>
                    <a:pt x="19299" y="40486"/>
                  </a:lnTo>
                  <a:lnTo>
                    <a:pt x="19914" y="41807"/>
                  </a:lnTo>
                  <a:lnTo>
                    <a:pt x="21030" y="42688"/>
                  </a:lnTo>
                  <a:lnTo>
                    <a:pt x="22481" y="43275"/>
                  </a:lnTo>
                  <a:lnTo>
                    <a:pt x="23447" y="44372"/>
                  </a:lnTo>
                  <a:lnTo>
                    <a:pt x="24092" y="45810"/>
                  </a:lnTo>
                  <a:lnTo>
                    <a:pt x="24522" y="47473"/>
                  </a:lnTo>
                  <a:lnTo>
                    <a:pt x="26882" y="51203"/>
                  </a:lnTo>
                  <a:lnTo>
                    <a:pt x="30284" y="55918"/>
                  </a:lnTo>
                  <a:lnTo>
                    <a:pt x="32180" y="59151"/>
                  </a:lnTo>
                  <a:lnTo>
                    <a:pt x="34150" y="62717"/>
                  </a:lnTo>
                  <a:lnTo>
                    <a:pt x="36169" y="65800"/>
                  </a:lnTo>
                  <a:lnTo>
                    <a:pt x="40295" y="71107"/>
                  </a:lnTo>
                  <a:lnTo>
                    <a:pt x="43090" y="73511"/>
                  </a:lnTo>
                  <a:lnTo>
                    <a:pt x="46365" y="75818"/>
                  </a:lnTo>
                  <a:lnTo>
                    <a:pt x="49960" y="78062"/>
                  </a:lnTo>
                  <a:lnTo>
                    <a:pt x="53769" y="80969"/>
                  </a:lnTo>
                  <a:lnTo>
                    <a:pt x="57720" y="84318"/>
                  </a:lnTo>
                  <a:lnTo>
                    <a:pt x="65170" y="91097"/>
                  </a:lnTo>
                  <a:lnTo>
                    <a:pt x="70834" y="96462"/>
                  </a:lnTo>
                  <a:lnTo>
                    <a:pt x="74039" y="98880"/>
                  </a:lnTo>
                  <a:lnTo>
                    <a:pt x="77588" y="101198"/>
                  </a:lnTo>
                  <a:lnTo>
                    <a:pt x="81365" y="103449"/>
                  </a:lnTo>
                  <a:lnTo>
                    <a:pt x="85296" y="105654"/>
                  </a:lnTo>
                  <a:lnTo>
                    <a:pt x="93428" y="109987"/>
                  </a:lnTo>
                  <a:lnTo>
                    <a:pt x="105945" y="116393"/>
                  </a:lnTo>
                  <a:lnTo>
                    <a:pt x="109448" y="118518"/>
                  </a:lnTo>
                  <a:lnTo>
                    <a:pt x="112489" y="120639"/>
                  </a:lnTo>
                  <a:lnTo>
                    <a:pt x="115223" y="122760"/>
                  </a:lnTo>
                  <a:lnTo>
                    <a:pt x="117752" y="124878"/>
                  </a:lnTo>
                  <a:lnTo>
                    <a:pt x="120143" y="126997"/>
                  </a:lnTo>
                  <a:lnTo>
                    <a:pt x="122444" y="129115"/>
                  </a:lnTo>
                  <a:lnTo>
                    <a:pt x="123977" y="131232"/>
                  </a:lnTo>
                  <a:lnTo>
                    <a:pt x="125681" y="135466"/>
                  </a:lnTo>
                  <a:lnTo>
                    <a:pt x="128321" y="139700"/>
                  </a:lnTo>
                  <a:lnTo>
                    <a:pt x="130014" y="141816"/>
                  </a:lnTo>
                  <a:lnTo>
                    <a:pt x="131142" y="143933"/>
                  </a:lnTo>
                  <a:lnTo>
                    <a:pt x="132396" y="148167"/>
                  </a:lnTo>
                  <a:lnTo>
                    <a:pt x="132953" y="152400"/>
                  </a:lnTo>
                  <a:lnTo>
                    <a:pt x="133101" y="154517"/>
                  </a:lnTo>
                  <a:lnTo>
                    <a:pt x="132494" y="156633"/>
                  </a:lnTo>
                  <a:lnTo>
                    <a:pt x="129937" y="160866"/>
                  </a:lnTo>
                  <a:lnTo>
                    <a:pt x="126447" y="165100"/>
                  </a:lnTo>
                  <a:lnTo>
                    <a:pt x="124528" y="167217"/>
                  </a:lnTo>
                  <a:lnTo>
                    <a:pt x="122543" y="168628"/>
                  </a:lnTo>
                  <a:lnTo>
                    <a:pt x="118454" y="170196"/>
                  </a:lnTo>
                  <a:lnTo>
                    <a:pt x="116376" y="171319"/>
                  </a:lnTo>
                  <a:lnTo>
                    <a:pt x="114284" y="172774"/>
                  </a:lnTo>
                  <a:lnTo>
                    <a:pt x="112184" y="174449"/>
                  </a:lnTo>
                  <a:lnTo>
                    <a:pt x="109371" y="175566"/>
                  </a:lnTo>
                  <a:lnTo>
                    <a:pt x="106085" y="176311"/>
                  </a:lnTo>
                  <a:lnTo>
                    <a:pt x="102481" y="176807"/>
                  </a:lnTo>
                  <a:lnTo>
                    <a:pt x="98667" y="177844"/>
                  </a:lnTo>
                  <a:lnTo>
                    <a:pt x="94712" y="179240"/>
                  </a:lnTo>
                  <a:lnTo>
                    <a:pt x="90664" y="180877"/>
                  </a:lnTo>
                  <a:lnTo>
                    <a:pt x="87259" y="181968"/>
                  </a:lnTo>
                  <a:lnTo>
                    <a:pt x="84283" y="182695"/>
                  </a:lnTo>
                  <a:lnTo>
                    <a:pt x="81593" y="183180"/>
                  </a:lnTo>
                  <a:lnTo>
                    <a:pt x="78387" y="183504"/>
                  </a:lnTo>
                  <a:lnTo>
                    <a:pt x="74839" y="183719"/>
                  </a:lnTo>
                  <a:lnTo>
                    <a:pt x="67130" y="183959"/>
                  </a:lnTo>
                  <a:lnTo>
                    <a:pt x="58997" y="184065"/>
                  </a:lnTo>
                  <a:lnTo>
                    <a:pt x="55558" y="183388"/>
                  </a:lnTo>
                  <a:lnTo>
                    <a:pt x="52559" y="182231"/>
                  </a:lnTo>
                  <a:lnTo>
                    <a:pt x="49854" y="180754"/>
                  </a:lnTo>
                  <a:lnTo>
                    <a:pt x="39300" y="175304"/>
                  </a:lnTo>
                  <a:lnTo>
                    <a:pt x="36072" y="174020"/>
                  </a:lnTo>
                  <a:lnTo>
                    <a:pt x="33215" y="173163"/>
                  </a:lnTo>
                  <a:lnTo>
                    <a:pt x="30603" y="172592"/>
                  </a:lnTo>
                  <a:lnTo>
                    <a:pt x="27451" y="171506"/>
                  </a:lnTo>
                  <a:lnTo>
                    <a:pt x="23937" y="170076"/>
                  </a:lnTo>
                  <a:lnTo>
                    <a:pt x="20182" y="168417"/>
                  </a:lnTo>
                  <a:lnTo>
                    <a:pt x="16973" y="166606"/>
                  </a:lnTo>
                  <a:lnTo>
                    <a:pt x="14128" y="164692"/>
                  </a:lnTo>
                  <a:lnTo>
                    <a:pt x="11525" y="162712"/>
                  </a:lnTo>
                  <a:lnTo>
                    <a:pt x="9084" y="161391"/>
                  </a:lnTo>
                  <a:lnTo>
                    <a:pt x="6750" y="160511"/>
                  </a:lnTo>
                  <a:lnTo>
                    <a:pt x="4489" y="159924"/>
                  </a:lnTo>
                  <a:lnTo>
                    <a:pt x="2981" y="158827"/>
                  </a:lnTo>
                  <a:lnTo>
                    <a:pt x="1976" y="157390"/>
                  </a:lnTo>
                  <a:lnTo>
                    <a:pt x="859" y="153912"/>
                  </a:lnTo>
                  <a:lnTo>
                    <a:pt x="362" y="150015"/>
                  </a:lnTo>
                  <a:lnTo>
                    <a:pt x="230" y="147282"/>
                  </a:lnTo>
                  <a:lnTo>
                    <a:pt x="83" y="140483"/>
                  </a:lnTo>
                  <a:lnTo>
                    <a:pt x="0" y="132092"/>
                  </a:lnTo>
                  <a:lnTo>
                    <a:pt x="695" y="129689"/>
                  </a:lnTo>
                  <a:lnTo>
                    <a:pt x="1863" y="127382"/>
                  </a:lnTo>
                  <a:lnTo>
                    <a:pt x="6319" y="12065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SMARTInkAnnotation1297"/>
            <p:cNvSpPr/>
            <p:nvPr/>
          </p:nvSpPr>
          <p:spPr>
            <a:xfrm>
              <a:off x="1700011" y="3949786"/>
              <a:ext cx="165204" cy="158665"/>
            </a:xfrm>
            <a:custGeom>
              <a:avLst/>
              <a:gdLst/>
              <a:ahLst/>
              <a:cxnLst/>
              <a:rect l="0" t="0" r="0" b="0"/>
              <a:pathLst>
                <a:path w="165204" h="158665">
                  <a:moveTo>
                    <a:pt x="0" y="57064"/>
                  </a:moveTo>
                  <a:lnTo>
                    <a:pt x="0" y="68804"/>
                  </a:lnTo>
                  <a:lnTo>
                    <a:pt x="706" y="69124"/>
                  </a:lnTo>
                  <a:lnTo>
                    <a:pt x="5766" y="69708"/>
                  </a:lnTo>
                  <a:lnTo>
                    <a:pt x="6093" y="69739"/>
                  </a:lnTo>
                  <a:lnTo>
                    <a:pt x="10669" y="74123"/>
                  </a:lnTo>
                  <a:lnTo>
                    <a:pt x="11802" y="75229"/>
                  </a:lnTo>
                  <a:lnTo>
                    <a:pt x="14188" y="75721"/>
                  </a:lnTo>
                  <a:lnTo>
                    <a:pt x="15813" y="75852"/>
                  </a:lnTo>
                  <a:lnTo>
                    <a:pt x="17602" y="76645"/>
                  </a:lnTo>
                  <a:lnTo>
                    <a:pt x="21472" y="79407"/>
                  </a:lnTo>
                  <a:lnTo>
                    <a:pt x="23493" y="80426"/>
                  </a:lnTo>
                  <a:lnTo>
                    <a:pt x="27621" y="81558"/>
                  </a:lnTo>
                  <a:lnTo>
                    <a:pt x="31809" y="82062"/>
                  </a:lnTo>
                  <a:lnTo>
                    <a:pt x="36729" y="82285"/>
                  </a:lnTo>
                  <a:lnTo>
                    <a:pt x="52069" y="82440"/>
                  </a:lnTo>
                  <a:lnTo>
                    <a:pt x="65581" y="82462"/>
                  </a:lnTo>
                  <a:lnTo>
                    <a:pt x="68430" y="81757"/>
                  </a:lnTo>
                  <a:lnTo>
                    <a:pt x="71742" y="80582"/>
                  </a:lnTo>
                  <a:lnTo>
                    <a:pt x="75362" y="79093"/>
                  </a:lnTo>
                  <a:lnTo>
                    <a:pt x="79187" y="78100"/>
                  </a:lnTo>
                  <a:lnTo>
                    <a:pt x="83150" y="77438"/>
                  </a:lnTo>
                  <a:lnTo>
                    <a:pt x="87203" y="76997"/>
                  </a:lnTo>
                  <a:lnTo>
                    <a:pt x="90611" y="75997"/>
                  </a:lnTo>
                  <a:lnTo>
                    <a:pt x="93589" y="74625"/>
                  </a:lnTo>
                  <a:lnTo>
                    <a:pt x="96281" y="73004"/>
                  </a:lnTo>
                  <a:lnTo>
                    <a:pt x="101154" y="71204"/>
                  </a:lnTo>
                  <a:lnTo>
                    <a:pt x="103442" y="70724"/>
                  </a:lnTo>
                  <a:lnTo>
                    <a:pt x="106379" y="69699"/>
                  </a:lnTo>
                  <a:lnTo>
                    <a:pt x="109749" y="68309"/>
                  </a:lnTo>
                  <a:lnTo>
                    <a:pt x="113408" y="66677"/>
                  </a:lnTo>
                  <a:lnTo>
                    <a:pt x="121239" y="62983"/>
                  </a:lnTo>
                  <a:lnTo>
                    <a:pt x="125303" y="61010"/>
                  </a:lnTo>
                  <a:lnTo>
                    <a:pt x="128720" y="58989"/>
                  </a:lnTo>
                  <a:lnTo>
                    <a:pt x="131703" y="56936"/>
                  </a:lnTo>
                  <a:lnTo>
                    <a:pt x="134398" y="54862"/>
                  </a:lnTo>
                  <a:lnTo>
                    <a:pt x="139275" y="50676"/>
                  </a:lnTo>
                  <a:lnTo>
                    <a:pt x="141564" y="48572"/>
                  </a:lnTo>
                  <a:lnTo>
                    <a:pt x="143795" y="47169"/>
                  </a:lnTo>
                  <a:lnTo>
                    <a:pt x="148158" y="45611"/>
                  </a:lnTo>
                  <a:lnTo>
                    <a:pt x="152450" y="43037"/>
                  </a:lnTo>
                  <a:lnTo>
                    <a:pt x="157585" y="39006"/>
                  </a:lnTo>
                  <a:lnTo>
                    <a:pt x="158007" y="37970"/>
                  </a:lnTo>
                  <a:lnTo>
                    <a:pt x="158600" y="33141"/>
                  </a:lnTo>
                  <a:lnTo>
                    <a:pt x="158738" y="29263"/>
                  </a:lnTo>
                  <a:lnTo>
                    <a:pt x="158816" y="23113"/>
                  </a:lnTo>
                  <a:lnTo>
                    <a:pt x="158121" y="21730"/>
                  </a:lnTo>
                  <a:lnTo>
                    <a:pt x="156952" y="20808"/>
                  </a:lnTo>
                  <a:lnTo>
                    <a:pt x="155466" y="20193"/>
                  </a:lnTo>
                  <a:lnTo>
                    <a:pt x="154476" y="19078"/>
                  </a:lnTo>
                  <a:lnTo>
                    <a:pt x="153816" y="17629"/>
                  </a:lnTo>
                  <a:lnTo>
                    <a:pt x="153375" y="15957"/>
                  </a:lnTo>
                  <a:lnTo>
                    <a:pt x="151004" y="12219"/>
                  </a:lnTo>
                  <a:lnTo>
                    <a:pt x="149383" y="10234"/>
                  </a:lnTo>
                  <a:lnTo>
                    <a:pt x="147597" y="8910"/>
                  </a:lnTo>
                  <a:lnTo>
                    <a:pt x="143729" y="7440"/>
                  </a:lnTo>
                  <a:lnTo>
                    <a:pt x="141003" y="6343"/>
                  </a:lnTo>
                  <a:lnTo>
                    <a:pt x="137774" y="4905"/>
                  </a:lnTo>
                  <a:lnTo>
                    <a:pt x="134209" y="3241"/>
                  </a:lnTo>
                  <a:lnTo>
                    <a:pt x="131127" y="2132"/>
                  </a:lnTo>
                  <a:lnTo>
                    <a:pt x="128365" y="1393"/>
                  </a:lnTo>
                  <a:lnTo>
                    <a:pt x="123415" y="571"/>
                  </a:lnTo>
                  <a:lnTo>
                    <a:pt x="118862" y="206"/>
                  </a:lnTo>
                  <a:lnTo>
                    <a:pt x="114484" y="44"/>
                  </a:lnTo>
                  <a:lnTo>
                    <a:pt x="112329" y="0"/>
                  </a:lnTo>
                  <a:lnTo>
                    <a:pt x="109480" y="677"/>
                  </a:lnTo>
                  <a:lnTo>
                    <a:pt x="106168" y="1834"/>
                  </a:lnTo>
                  <a:lnTo>
                    <a:pt x="102549" y="3311"/>
                  </a:lnTo>
                  <a:lnTo>
                    <a:pt x="99430" y="4295"/>
                  </a:lnTo>
                  <a:lnTo>
                    <a:pt x="96645" y="4951"/>
                  </a:lnTo>
                  <a:lnTo>
                    <a:pt x="94082" y="5389"/>
                  </a:lnTo>
                  <a:lnTo>
                    <a:pt x="90961" y="6386"/>
                  </a:lnTo>
                  <a:lnTo>
                    <a:pt x="87468" y="7757"/>
                  </a:lnTo>
                  <a:lnTo>
                    <a:pt x="83728" y="9375"/>
                  </a:lnTo>
                  <a:lnTo>
                    <a:pt x="80529" y="11161"/>
                  </a:lnTo>
                  <a:lnTo>
                    <a:pt x="77690" y="13056"/>
                  </a:lnTo>
                  <a:lnTo>
                    <a:pt x="75091" y="15025"/>
                  </a:lnTo>
                  <a:lnTo>
                    <a:pt x="70321" y="17214"/>
                  </a:lnTo>
                  <a:lnTo>
                    <a:pt x="68061" y="17797"/>
                  </a:lnTo>
                  <a:lnTo>
                    <a:pt x="63666" y="20327"/>
                  </a:lnTo>
                  <a:lnTo>
                    <a:pt x="61506" y="21989"/>
                  </a:lnTo>
                  <a:lnTo>
                    <a:pt x="60066" y="24509"/>
                  </a:lnTo>
                  <a:lnTo>
                    <a:pt x="59106" y="27599"/>
                  </a:lnTo>
                  <a:lnTo>
                    <a:pt x="58466" y="31071"/>
                  </a:lnTo>
                  <a:lnTo>
                    <a:pt x="58039" y="34091"/>
                  </a:lnTo>
                  <a:lnTo>
                    <a:pt x="57755" y="36809"/>
                  </a:lnTo>
                  <a:lnTo>
                    <a:pt x="57565" y="39328"/>
                  </a:lnTo>
                  <a:lnTo>
                    <a:pt x="56733" y="41712"/>
                  </a:lnTo>
                  <a:lnTo>
                    <a:pt x="53925" y="46243"/>
                  </a:lnTo>
                  <a:lnTo>
                    <a:pt x="52894" y="49144"/>
                  </a:lnTo>
                  <a:lnTo>
                    <a:pt x="52207" y="52489"/>
                  </a:lnTo>
                  <a:lnTo>
                    <a:pt x="51749" y="56131"/>
                  </a:lnTo>
                  <a:lnTo>
                    <a:pt x="51443" y="59264"/>
                  </a:lnTo>
                  <a:lnTo>
                    <a:pt x="51240" y="62059"/>
                  </a:lnTo>
                  <a:lnTo>
                    <a:pt x="51103" y="64627"/>
                  </a:lnTo>
                  <a:lnTo>
                    <a:pt x="51719" y="67045"/>
                  </a:lnTo>
                  <a:lnTo>
                    <a:pt x="54286" y="71613"/>
                  </a:lnTo>
                  <a:lnTo>
                    <a:pt x="55252" y="74524"/>
                  </a:lnTo>
                  <a:lnTo>
                    <a:pt x="55897" y="77877"/>
                  </a:lnTo>
                  <a:lnTo>
                    <a:pt x="56327" y="81522"/>
                  </a:lnTo>
                  <a:lnTo>
                    <a:pt x="56613" y="84658"/>
                  </a:lnTo>
                  <a:lnTo>
                    <a:pt x="56804" y="87455"/>
                  </a:lnTo>
                  <a:lnTo>
                    <a:pt x="56931" y="90025"/>
                  </a:lnTo>
                  <a:lnTo>
                    <a:pt x="57722" y="93149"/>
                  </a:lnTo>
                  <a:lnTo>
                    <a:pt x="58956" y="96643"/>
                  </a:lnTo>
                  <a:lnTo>
                    <a:pt x="60484" y="100383"/>
                  </a:lnTo>
                  <a:lnTo>
                    <a:pt x="62209" y="103582"/>
                  </a:lnTo>
                  <a:lnTo>
                    <a:pt x="64064" y="106421"/>
                  </a:lnTo>
                  <a:lnTo>
                    <a:pt x="66008" y="109018"/>
                  </a:lnTo>
                  <a:lnTo>
                    <a:pt x="70049" y="113787"/>
                  </a:lnTo>
                  <a:lnTo>
                    <a:pt x="74199" y="118257"/>
                  </a:lnTo>
                  <a:lnTo>
                    <a:pt x="78397" y="122596"/>
                  </a:lnTo>
                  <a:lnTo>
                    <a:pt x="81210" y="124741"/>
                  </a:lnTo>
                  <a:lnTo>
                    <a:pt x="84498" y="126876"/>
                  </a:lnTo>
                  <a:lnTo>
                    <a:pt x="88102" y="129006"/>
                  </a:lnTo>
                  <a:lnTo>
                    <a:pt x="91210" y="131131"/>
                  </a:lnTo>
                  <a:lnTo>
                    <a:pt x="93989" y="133253"/>
                  </a:lnTo>
                  <a:lnTo>
                    <a:pt x="98959" y="137492"/>
                  </a:lnTo>
                  <a:lnTo>
                    <a:pt x="103521" y="141729"/>
                  </a:lnTo>
                  <a:lnTo>
                    <a:pt x="105726" y="143141"/>
                  </a:lnTo>
                  <a:lnTo>
                    <a:pt x="110058" y="144709"/>
                  </a:lnTo>
                  <a:lnTo>
                    <a:pt x="114337" y="147288"/>
                  </a:lnTo>
                  <a:lnTo>
                    <a:pt x="118592" y="150785"/>
                  </a:lnTo>
                  <a:lnTo>
                    <a:pt x="122837" y="154692"/>
                  </a:lnTo>
                  <a:lnTo>
                    <a:pt x="125663" y="156016"/>
                  </a:lnTo>
                  <a:lnTo>
                    <a:pt x="128959" y="156899"/>
                  </a:lnTo>
                  <a:lnTo>
                    <a:pt x="132568" y="157487"/>
                  </a:lnTo>
                  <a:lnTo>
                    <a:pt x="135681" y="157880"/>
                  </a:lnTo>
                  <a:lnTo>
                    <a:pt x="138461" y="158141"/>
                  </a:lnTo>
                  <a:lnTo>
                    <a:pt x="143434" y="158431"/>
                  </a:lnTo>
                  <a:lnTo>
                    <a:pt x="147997" y="158561"/>
                  </a:lnTo>
                  <a:lnTo>
                    <a:pt x="165203" y="158664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SMARTInkAnnotation1298"/>
            <p:cNvSpPr/>
            <p:nvPr/>
          </p:nvSpPr>
          <p:spPr>
            <a:xfrm>
              <a:off x="1954195" y="4025900"/>
              <a:ext cx="146116" cy="63415"/>
            </a:xfrm>
            <a:custGeom>
              <a:avLst/>
              <a:gdLst/>
              <a:ahLst/>
              <a:cxnLst/>
              <a:rect l="0" t="0" r="0" b="0"/>
              <a:pathLst>
                <a:path w="146116" h="63415">
                  <a:moveTo>
                    <a:pt x="12683" y="0"/>
                  </a:moveTo>
                  <a:lnTo>
                    <a:pt x="9310" y="0"/>
                  </a:lnTo>
                  <a:lnTo>
                    <a:pt x="8316" y="705"/>
                  </a:lnTo>
                  <a:lnTo>
                    <a:pt x="7653" y="1881"/>
                  </a:lnTo>
                  <a:lnTo>
                    <a:pt x="7212" y="3371"/>
                  </a:lnTo>
                  <a:lnTo>
                    <a:pt x="6212" y="4364"/>
                  </a:lnTo>
                  <a:lnTo>
                    <a:pt x="4838" y="5026"/>
                  </a:lnTo>
                  <a:lnTo>
                    <a:pt x="3217" y="5467"/>
                  </a:lnTo>
                  <a:lnTo>
                    <a:pt x="2136" y="6467"/>
                  </a:lnTo>
                  <a:lnTo>
                    <a:pt x="1416" y="7839"/>
                  </a:lnTo>
                  <a:lnTo>
                    <a:pt x="935" y="9460"/>
                  </a:lnTo>
                  <a:lnTo>
                    <a:pt x="615" y="11245"/>
                  </a:lnTo>
                  <a:lnTo>
                    <a:pt x="402" y="13141"/>
                  </a:lnTo>
                  <a:lnTo>
                    <a:pt x="259" y="15111"/>
                  </a:lnTo>
                  <a:lnTo>
                    <a:pt x="164" y="17130"/>
                  </a:lnTo>
                  <a:lnTo>
                    <a:pt x="0" y="24171"/>
                  </a:lnTo>
                  <a:lnTo>
                    <a:pt x="697" y="25286"/>
                  </a:lnTo>
                  <a:lnTo>
                    <a:pt x="1869" y="26735"/>
                  </a:lnTo>
                  <a:lnTo>
                    <a:pt x="3355" y="28407"/>
                  </a:lnTo>
                  <a:lnTo>
                    <a:pt x="6890" y="32145"/>
                  </a:lnTo>
                  <a:lnTo>
                    <a:pt x="14911" y="40294"/>
                  </a:lnTo>
                  <a:lnTo>
                    <a:pt x="16992" y="41680"/>
                  </a:lnTo>
                  <a:lnTo>
                    <a:pt x="21187" y="43219"/>
                  </a:lnTo>
                  <a:lnTo>
                    <a:pt x="24000" y="44335"/>
                  </a:lnTo>
                  <a:lnTo>
                    <a:pt x="27288" y="45784"/>
                  </a:lnTo>
                  <a:lnTo>
                    <a:pt x="30891" y="47456"/>
                  </a:lnTo>
                  <a:lnTo>
                    <a:pt x="33999" y="49276"/>
                  </a:lnTo>
                  <a:lnTo>
                    <a:pt x="36778" y="51195"/>
                  </a:lnTo>
                  <a:lnTo>
                    <a:pt x="39336" y="53180"/>
                  </a:lnTo>
                  <a:lnTo>
                    <a:pt x="42453" y="54504"/>
                  </a:lnTo>
                  <a:lnTo>
                    <a:pt x="45943" y="55386"/>
                  </a:lnTo>
                  <a:lnTo>
                    <a:pt x="49682" y="55974"/>
                  </a:lnTo>
                  <a:lnTo>
                    <a:pt x="53587" y="57071"/>
                  </a:lnTo>
                  <a:lnTo>
                    <a:pt x="57602" y="58509"/>
                  </a:lnTo>
                  <a:lnTo>
                    <a:pt x="61690" y="60172"/>
                  </a:lnTo>
                  <a:lnTo>
                    <a:pt x="65829" y="61282"/>
                  </a:lnTo>
                  <a:lnTo>
                    <a:pt x="69999" y="62021"/>
                  </a:lnTo>
                  <a:lnTo>
                    <a:pt x="74191" y="62514"/>
                  </a:lnTo>
                  <a:lnTo>
                    <a:pt x="78398" y="62843"/>
                  </a:lnTo>
                  <a:lnTo>
                    <a:pt x="82615" y="63062"/>
                  </a:lnTo>
                  <a:lnTo>
                    <a:pt x="91065" y="63305"/>
                  </a:lnTo>
                  <a:lnTo>
                    <a:pt x="99527" y="63414"/>
                  </a:lnTo>
                  <a:lnTo>
                    <a:pt x="103761" y="62737"/>
                  </a:lnTo>
                  <a:lnTo>
                    <a:pt x="107995" y="61580"/>
                  </a:lnTo>
                  <a:lnTo>
                    <a:pt x="112230" y="60103"/>
                  </a:lnTo>
                  <a:lnTo>
                    <a:pt x="116465" y="59118"/>
                  </a:lnTo>
                  <a:lnTo>
                    <a:pt x="120701" y="58463"/>
                  </a:lnTo>
                  <a:lnTo>
                    <a:pt x="124936" y="58025"/>
                  </a:lnTo>
                  <a:lnTo>
                    <a:pt x="129172" y="57733"/>
                  </a:lnTo>
                  <a:lnTo>
                    <a:pt x="133408" y="57539"/>
                  </a:lnTo>
                  <a:lnTo>
                    <a:pt x="146115" y="5715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SMARTInkAnnotation1299"/>
            <p:cNvSpPr/>
            <p:nvPr/>
          </p:nvSpPr>
          <p:spPr>
            <a:xfrm>
              <a:off x="1966878" y="3962400"/>
              <a:ext cx="120725" cy="171451"/>
            </a:xfrm>
            <a:custGeom>
              <a:avLst/>
              <a:gdLst/>
              <a:ahLst/>
              <a:cxnLst/>
              <a:rect l="0" t="0" r="0" b="0"/>
              <a:pathLst>
                <a:path w="120725" h="171451">
                  <a:moveTo>
                    <a:pt x="120724" y="0"/>
                  </a:moveTo>
                  <a:lnTo>
                    <a:pt x="113978" y="3371"/>
                  </a:lnTo>
                  <a:lnTo>
                    <a:pt x="111285" y="5069"/>
                  </a:lnTo>
                  <a:lnTo>
                    <a:pt x="108784" y="6907"/>
                  </a:lnTo>
                  <a:lnTo>
                    <a:pt x="106410" y="8838"/>
                  </a:lnTo>
                  <a:lnTo>
                    <a:pt x="103415" y="10831"/>
                  </a:lnTo>
                  <a:lnTo>
                    <a:pt x="100007" y="12865"/>
                  </a:lnTo>
                  <a:lnTo>
                    <a:pt x="96323" y="14927"/>
                  </a:lnTo>
                  <a:lnTo>
                    <a:pt x="93161" y="17712"/>
                  </a:lnTo>
                  <a:lnTo>
                    <a:pt x="90347" y="20980"/>
                  </a:lnTo>
                  <a:lnTo>
                    <a:pt x="87765" y="24570"/>
                  </a:lnTo>
                  <a:lnTo>
                    <a:pt x="85338" y="27669"/>
                  </a:lnTo>
                  <a:lnTo>
                    <a:pt x="83013" y="30440"/>
                  </a:lnTo>
                  <a:lnTo>
                    <a:pt x="80758" y="32994"/>
                  </a:lnTo>
                  <a:lnTo>
                    <a:pt x="78548" y="36107"/>
                  </a:lnTo>
                  <a:lnTo>
                    <a:pt x="76370" y="39593"/>
                  </a:lnTo>
                  <a:lnTo>
                    <a:pt x="74210" y="43329"/>
                  </a:lnTo>
                  <a:lnTo>
                    <a:pt x="72065" y="46525"/>
                  </a:lnTo>
                  <a:lnTo>
                    <a:pt x="69929" y="49361"/>
                  </a:lnTo>
                  <a:lnTo>
                    <a:pt x="67799" y="51957"/>
                  </a:lnTo>
                  <a:lnTo>
                    <a:pt x="65673" y="54394"/>
                  </a:lnTo>
                  <a:lnTo>
                    <a:pt x="63550" y="56724"/>
                  </a:lnTo>
                  <a:lnTo>
                    <a:pt x="61428" y="58982"/>
                  </a:lnTo>
                  <a:lnTo>
                    <a:pt x="51696" y="68904"/>
                  </a:lnTo>
                  <a:lnTo>
                    <a:pt x="48584" y="72747"/>
                  </a:lnTo>
                  <a:lnTo>
                    <a:pt x="45803" y="76720"/>
                  </a:lnTo>
                  <a:lnTo>
                    <a:pt x="43243" y="80780"/>
                  </a:lnTo>
                  <a:lnTo>
                    <a:pt x="40830" y="84192"/>
                  </a:lnTo>
                  <a:lnTo>
                    <a:pt x="38516" y="87173"/>
                  </a:lnTo>
                  <a:lnTo>
                    <a:pt x="36267" y="89865"/>
                  </a:lnTo>
                  <a:lnTo>
                    <a:pt x="34768" y="93071"/>
                  </a:lnTo>
                  <a:lnTo>
                    <a:pt x="33768" y="96620"/>
                  </a:lnTo>
                  <a:lnTo>
                    <a:pt x="33102" y="100397"/>
                  </a:lnTo>
                  <a:lnTo>
                    <a:pt x="31952" y="103620"/>
                  </a:lnTo>
                  <a:lnTo>
                    <a:pt x="30479" y="106475"/>
                  </a:lnTo>
                  <a:lnTo>
                    <a:pt x="28791" y="109083"/>
                  </a:lnTo>
                  <a:lnTo>
                    <a:pt x="26960" y="112233"/>
                  </a:lnTo>
                  <a:lnTo>
                    <a:pt x="25033" y="115744"/>
                  </a:lnTo>
                  <a:lnTo>
                    <a:pt x="18948" y="127428"/>
                  </a:lnTo>
                  <a:lnTo>
                    <a:pt x="10567" y="144018"/>
                  </a:lnTo>
                  <a:lnTo>
                    <a:pt x="9162" y="148223"/>
                  </a:lnTo>
                  <a:lnTo>
                    <a:pt x="8226" y="152437"/>
                  </a:lnTo>
                  <a:lnTo>
                    <a:pt x="7602" y="156658"/>
                  </a:lnTo>
                  <a:lnTo>
                    <a:pt x="6480" y="160178"/>
                  </a:lnTo>
                  <a:lnTo>
                    <a:pt x="5026" y="163230"/>
                  </a:lnTo>
                  <a:lnTo>
                    <a:pt x="0" y="17145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SMARTInkAnnotation1300"/>
            <p:cNvSpPr/>
            <p:nvPr/>
          </p:nvSpPr>
          <p:spPr>
            <a:xfrm>
              <a:off x="5722073" y="1397000"/>
              <a:ext cx="158843" cy="165054"/>
            </a:xfrm>
            <a:custGeom>
              <a:avLst/>
              <a:gdLst/>
              <a:ahLst/>
              <a:cxnLst/>
              <a:rect l="0" t="0" r="0" b="0"/>
              <a:pathLst>
                <a:path w="158843" h="165054">
                  <a:moveTo>
                    <a:pt x="12701" y="133350"/>
                  </a:moveTo>
                  <a:lnTo>
                    <a:pt x="9328" y="140092"/>
                  </a:lnTo>
                  <a:lnTo>
                    <a:pt x="8334" y="142783"/>
                  </a:lnTo>
                  <a:lnTo>
                    <a:pt x="7230" y="147656"/>
                  </a:lnTo>
                  <a:lnTo>
                    <a:pt x="6230" y="149237"/>
                  </a:lnTo>
                  <a:lnTo>
                    <a:pt x="4857" y="150291"/>
                  </a:lnTo>
                  <a:lnTo>
                    <a:pt x="954" y="151983"/>
                  </a:lnTo>
                  <a:lnTo>
                    <a:pt x="420" y="155978"/>
                  </a:lnTo>
                  <a:lnTo>
                    <a:pt x="0" y="164942"/>
                  </a:lnTo>
                  <a:lnTo>
                    <a:pt x="3368" y="165053"/>
                  </a:lnTo>
                  <a:lnTo>
                    <a:pt x="4362" y="164363"/>
                  </a:lnTo>
                  <a:lnTo>
                    <a:pt x="5023" y="163197"/>
                  </a:lnTo>
                  <a:lnTo>
                    <a:pt x="5464" y="161715"/>
                  </a:lnTo>
                  <a:lnTo>
                    <a:pt x="7838" y="158186"/>
                  </a:lnTo>
                  <a:lnTo>
                    <a:pt x="9459" y="156258"/>
                  </a:lnTo>
                  <a:lnTo>
                    <a:pt x="11245" y="154972"/>
                  </a:lnTo>
                  <a:lnTo>
                    <a:pt x="15114" y="153543"/>
                  </a:lnTo>
                  <a:lnTo>
                    <a:pt x="16427" y="151751"/>
                  </a:lnTo>
                  <a:lnTo>
                    <a:pt x="17303" y="149145"/>
                  </a:lnTo>
                  <a:lnTo>
                    <a:pt x="17887" y="145997"/>
                  </a:lnTo>
                  <a:lnTo>
                    <a:pt x="18982" y="143192"/>
                  </a:lnTo>
                  <a:lnTo>
                    <a:pt x="22082" y="138195"/>
                  </a:lnTo>
                  <a:lnTo>
                    <a:pt x="23897" y="135169"/>
                  </a:lnTo>
                  <a:lnTo>
                    <a:pt x="25813" y="131740"/>
                  </a:lnTo>
                  <a:lnTo>
                    <a:pt x="27797" y="128043"/>
                  </a:lnTo>
                  <a:lnTo>
                    <a:pt x="29824" y="124873"/>
                  </a:lnTo>
                  <a:lnTo>
                    <a:pt x="31883" y="122054"/>
                  </a:lnTo>
                  <a:lnTo>
                    <a:pt x="33961" y="119470"/>
                  </a:lnTo>
                  <a:lnTo>
                    <a:pt x="36052" y="116335"/>
                  </a:lnTo>
                  <a:lnTo>
                    <a:pt x="38153" y="112834"/>
                  </a:lnTo>
                  <a:lnTo>
                    <a:pt x="40258" y="109090"/>
                  </a:lnTo>
                  <a:lnTo>
                    <a:pt x="44480" y="101166"/>
                  </a:lnTo>
                  <a:lnTo>
                    <a:pt x="52945" y="84581"/>
                  </a:lnTo>
                  <a:lnTo>
                    <a:pt x="55062" y="81082"/>
                  </a:lnTo>
                  <a:lnTo>
                    <a:pt x="57179" y="78043"/>
                  </a:lnTo>
                  <a:lnTo>
                    <a:pt x="59297" y="75312"/>
                  </a:lnTo>
                  <a:lnTo>
                    <a:pt x="61650" y="70396"/>
                  </a:lnTo>
                  <a:lnTo>
                    <a:pt x="62277" y="68097"/>
                  </a:lnTo>
                  <a:lnTo>
                    <a:pt x="63403" y="65154"/>
                  </a:lnTo>
                  <a:lnTo>
                    <a:pt x="64857" y="61780"/>
                  </a:lnTo>
                  <a:lnTo>
                    <a:pt x="68893" y="52969"/>
                  </a:lnTo>
                  <a:lnTo>
                    <a:pt x="72965" y="48071"/>
                  </a:lnTo>
                  <a:lnTo>
                    <a:pt x="76215" y="44478"/>
                  </a:lnTo>
                  <a:lnTo>
                    <a:pt x="76241" y="100399"/>
                  </a:lnTo>
                  <a:lnTo>
                    <a:pt x="76946" y="104327"/>
                  </a:lnTo>
                  <a:lnTo>
                    <a:pt x="78123" y="108357"/>
                  </a:lnTo>
                  <a:lnTo>
                    <a:pt x="79614" y="112455"/>
                  </a:lnTo>
                  <a:lnTo>
                    <a:pt x="80607" y="115892"/>
                  </a:lnTo>
                  <a:lnTo>
                    <a:pt x="81270" y="118889"/>
                  </a:lnTo>
                  <a:lnTo>
                    <a:pt x="81712" y="121593"/>
                  </a:lnTo>
                  <a:lnTo>
                    <a:pt x="84084" y="126478"/>
                  </a:lnTo>
                  <a:lnTo>
                    <a:pt x="87987" y="131993"/>
                  </a:lnTo>
                  <a:lnTo>
                    <a:pt x="88522" y="134628"/>
                  </a:lnTo>
                  <a:lnTo>
                    <a:pt x="88664" y="136319"/>
                  </a:lnTo>
                  <a:lnTo>
                    <a:pt x="89465" y="137446"/>
                  </a:lnTo>
                  <a:lnTo>
                    <a:pt x="90704" y="138197"/>
                  </a:lnTo>
                  <a:lnTo>
                    <a:pt x="93965" y="139032"/>
                  </a:lnTo>
                  <a:lnTo>
                    <a:pt x="97767" y="139403"/>
                  </a:lnTo>
                  <a:lnTo>
                    <a:pt x="101811" y="139568"/>
                  </a:lnTo>
                  <a:lnTo>
                    <a:pt x="103876" y="139612"/>
                  </a:lnTo>
                  <a:lnTo>
                    <a:pt x="105961" y="138936"/>
                  </a:lnTo>
                  <a:lnTo>
                    <a:pt x="110159" y="136303"/>
                  </a:lnTo>
                  <a:lnTo>
                    <a:pt x="114378" y="134662"/>
                  </a:lnTo>
                  <a:lnTo>
                    <a:pt x="116491" y="134225"/>
                  </a:lnTo>
                  <a:lnTo>
                    <a:pt x="117900" y="133228"/>
                  </a:lnTo>
                  <a:lnTo>
                    <a:pt x="118839" y="131857"/>
                  </a:lnTo>
                  <a:lnTo>
                    <a:pt x="119465" y="130238"/>
                  </a:lnTo>
                  <a:lnTo>
                    <a:pt x="122044" y="126558"/>
                  </a:lnTo>
                  <a:lnTo>
                    <a:pt x="125543" y="122570"/>
                  </a:lnTo>
                  <a:lnTo>
                    <a:pt x="129451" y="118446"/>
                  </a:lnTo>
                  <a:lnTo>
                    <a:pt x="130776" y="116358"/>
                  </a:lnTo>
                  <a:lnTo>
                    <a:pt x="132249" y="112157"/>
                  </a:lnTo>
                  <a:lnTo>
                    <a:pt x="132641" y="109344"/>
                  </a:lnTo>
                  <a:lnTo>
                    <a:pt x="132902" y="106057"/>
                  </a:lnTo>
                  <a:lnTo>
                    <a:pt x="133077" y="102455"/>
                  </a:lnTo>
                  <a:lnTo>
                    <a:pt x="133899" y="99348"/>
                  </a:lnTo>
                  <a:lnTo>
                    <a:pt x="135154" y="96571"/>
                  </a:lnTo>
                  <a:lnTo>
                    <a:pt x="137724" y="91604"/>
                  </a:lnTo>
                  <a:lnTo>
                    <a:pt x="138866" y="87044"/>
                  </a:lnTo>
                  <a:lnTo>
                    <a:pt x="139877" y="84135"/>
                  </a:lnTo>
                  <a:lnTo>
                    <a:pt x="141257" y="80785"/>
                  </a:lnTo>
                  <a:lnTo>
                    <a:pt x="142883" y="77140"/>
                  </a:lnTo>
                  <a:lnTo>
                    <a:pt x="143966" y="74004"/>
                  </a:lnTo>
                  <a:lnTo>
                    <a:pt x="144689" y="71208"/>
                  </a:lnTo>
                  <a:lnTo>
                    <a:pt x="145171" y="68639"/>
                  </a:lnTo>
                  <a:lnTo>
                    <a:pt x="145491" y="65515"/>
                  </a:lnTo>
                  <a:lnTo>
                    <a:pt x="145706" y="62021"/>
                  </a:lnTo>
                  <a:lnTo>
                    <a:pt x="145944" y="55081"/>
                  </a:lnTo>
                  <a:lnTo>
                    <a:pt x="146077" y="46502"/>
                  </a:lnTo>
                  <a:lnTo>
                    <a:pt x="146132" y="29037"/>
                  </a:lnTo>
                  <a:lnTo>
                    <a:pt x="146838" y="27119"/>
                  </a:lnTo>
                  <a:lnTo>
                    <a:pt x="149506" y="23107"/>
                  </a:lnTo>
                  <a:lnTo>
                    <a:pt x="150500" y="20343"/>
                  </a:lnTo>
                  <a:lnTo>
                    <a:pt x="151163" y="17090"/>
                  </a:lnTo>
                  <a:lnTo>
                    <a:pt x="151604" y="13510"/>
                  </a:lnTo>
                  <a:lnTo>
                    <a:pt x="152605" y="10418"/>
                  </a:lnTo>
                  <a:lnTo>
                    <a:pt x="153978" y="7651"/>
                  </a:lnTo>
                  <a:lnTo>
                    <a:pt x="158842" y="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SMARTInkAnnotation1301"/>
            <p:cNvSpPr/>
            <p:nvPr/>
          </p:nvSpPr>
          <p:spPr>
            <a:xfrm>
              <a:off x="6033490" y="1397000"/>
              <a:ext cx="69814" cy="195594"/>
            </a:xfrm>
            <a:custGeom>
              <a:avLst/>
              <a:gdLst/>
              <a:ahLst/>
              <a:cxnLst/>
              <a:rect l="0" t="0" r="0" b="0"/>
              <a:pathLst>
                <a:path w="69814" h="195594">
                  <a:moveTo>
                    <a:pt x="69813" y="0"/>
                  </a:moveTo>
                  <a:lnTo>
                    <a:pt x="69813" y="3371"/>
                  </a:lnTo>
                  <a:lnTo>
                    <a:pt x="69108" y="5070"/>
                  </a:lnTo>
                  <a:lnTo>
                    <a:pt x="67931" y="6907"/>
                  </a:lnTo>
                  <a:lnTo>
                    <a:pt x="66440" y="8838"/>
                  </a:lnTo>
                  <a:lnTo>
                    <a:pt x="65447" y="10831"/>
                  </a:lnTo>
                  <a:lnTo>
                    <a:pt x="64342" y="14927"/>
                  </a:lnTo>
                  <a:lnTo>
                    <a:pt x="63852" y="19099"/>
                  </a:lnTo>
                  <a:lnTo>
                    <a:pt x="63721" y="21199"/>
                  </a:lnTo>
                  <a:lnTo>
                    <a:pt x="62929" y="23305"/>
                  </a:lnTo>
                  <a:lnTo>
                    <a:pt x="61693" y="25414"/>
                  </a:lnTo>
                  <a:lnTo>
                    <a:pt x="60164" y="27526"/>
                  </a:lnTo>
                  <a:lnTo>
                    <a:pt x="58439" y="30345"/>
                  </a:lnTo>
                  <a:lnTo>
                    <a:pt x="56582" y="33636"/>
                  </a:lnTo>
                  <a:lnTo>
                    <a:pt x="54639" y="37240"/>
                  </a:lnTo>
                  <a:lnTo>
                    <a:pt x="52480" y="43127"/>
                  </a:lnTo>
                  <a:lnTo>
                    <a:pt x="50814" y="48801"/>
                  </a:lnTo>
                  <a:lnTo>
                    <a:pt x="49381" y="52289"/>
                  </a:lnTo>
                  <a:lnTo>
                    <a:pt x="47720" y="56026"/>
                  </a:lnTo>
                  <a:lnTo>
                    <a:pt x="43991" y="63941"/>
                  </a:lnTo>
                  <a:lnTo>
                    <a:pt x="29548" y="93159"/>
                  </a:lnTo>
                  <a:lnTo>
                    <a:pt x="28143" y="97384"/>
                  </a:lnTo>
                  <a:lnTo>
                    <a:pt x="27207" y="101611"/>
                  </a:lnTo>
                  <a:lnTo>
                    <a:pt x="26584" y="105841"/>
                  </a:lnTo>
                  <a:lnTo>
                    <a:pt x="25461" y="110072"/>
                  </a:lnTo>
                  <a:lnTo>
                    <a:pt x="24008" y="114303"/>
                  </a:lnTo>
                  <a:lnTo>
                    <a:pt x="22332" y="118535"/>
                  </a:lnTo>
                  <a:lnTo>
                    <a:pt x="20510" y="122768"/>
                  </a:lnTo>
                  <a:lnTo>
                    <a:pt x="16602" y="131234"/>
                  </a:lnTo>
                  <a:lnTo>
                    <a:pt x="15277" y="135467"/>
                  </a:lnTo>
                  <a:lnTo>
                    <a:pt x="14393" y="139700"/>
                  </a:lnTo>
                  <a:lnTo>
                    <a:pt x="13805" y="143933"/>
                  </a:lnTo>
                  <a:lnTo>
                    <a:pt x="12707" y="148167"/>
                  </a:lnTo>
                  <a:lnTo>
                    <a:pt x="11268" y="152400"/>
                  </a:lnTo>
                  <a:lnTo>
                    <a:pt x="9604" y="156633"/>
                  </a:lnTo>
                  <a:lnTo>
                    <a:pt x="8494" y="160161"/>
                  </a:lnTo>
                  <a:lnTo>
                    <a:pt x="7260" y="165962"/>
                  </a:lnTo>
                  <a:lnTo>
                    <a:pt x="6712" y="170892"/>
                  </a:lnTo>
                  <a:lnTo>
                    <a:pt x="6566" y="173195"/>
                  </a:lnTo>
                  <a:lnTo>
                    <a:pt x="5763" y="175435"/>
                  </a:lnTo>
                  <a:lnTo>
                    <a:pt x="4521" y="177635"/>
                  </a:lnTo>
                  <a:lnTo>
                    <a:pt x="2987" y="179806"/>
                  </a:lnTo>
                  <a:lnTo>
                    <a:pt x="1283" y="184101"/>
                  </a:lnTo>
                  <a:lnTo>
                    <a:pt x="525" y="188361"/>
                  </a:lnTo>
                  <a:lnTo>
                    <a:pt x="100" y="194021"/>
                  </a:lnTo>
                  <a:lnTo>
                    <a:pt x="0" y="195593"/>
                  </a:lnTo>
                  <a:lnTo>
                    <a:pt x="679" y="195306"/>
                  </a:lnTo>
                  <a:lnTo>
                    <a:pt x="1838" y="194409"/>
                  </a:lnTo>
                  <a:lnTo>
                    <a:pt x="3317" y="193106"/>
                  </a:lnTo>
                  <a:lnTo>
                    <a:pt x="4302" y="191532"/>
                  </a:lnTo>
                  <a:lnTo>
                    <a:pt x="6396" y="185945"/>
                  </a:lnTo>
                  <a:lnTo>
                    <a:pt x="7767" y="183935"/>
                  </a:lnTo>
                  <a:lnTo>
                    <a:pt x="12628" y="17780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SMARTInkAnnotation1302"/>
            <p:cNvSpPr/>
            <p:nvPr/>
          </p:nvSpPr>
          <p:spPr>
            <a:xfrm>
              <a:off x="6096950" y="1390650"/>
              <a:ext cx="114371" cy="19051"/>
            </a:xfrm>
            <a:custGeom>
              <a:avLst/>
              <a:gdLst/>
              <a:ahLst/>
              <a:cxnLst/>
              <a:rect l="0" t="0" r="0" b="0"/>
              <a:pathLst>
                <a:path w="114371" h="19051">
                  <a:moveTo>
                    <a:pt x="0" y="12700"/>
                  </a:moveTo>
                  <a:lnTo>
                    <a:pt x="0" y="18972"/>
                  </a:lnTo>
                  <a:lnTo>
                    <a:pt x="3764" y="19015"/>
                  </a:lnTo>
                  <a:lnTo>
                    <a:pt x="8026" y="19035"/>
                  </a:lnTo>
                  <a:lnTo>
                    <a:pt x="8174" y="19040"/>
                  </a:lnTo>
                  <a:lnTo>
                    <a:pt x="6713" y="19048"/>
                  </a:lnTo>
                  <a:lnTo>
                    <a:pt x="43363" y="19050"/>
                  </a:lnTo>
                  <a:lnTo>
                    <a:pt x="47264" y="18344"/>
                  </a:lnTo>
                  <a:lnTo>
                    <a:pt x="51277" y="17168"/>
                  </a:lnTo>
                  <a:lnTo>
                    <a:pt x="55364" y="15679"/>
                  </a:lnTo>
                  <a:lnTo>
                    <a:pt x="59501" y="13980"/>
                  </a:lnTo>
                  <a:lnTo>
                    <a:pt x="63671" y="12142"/>
                  </a:lnTo>
                  <a:lnTo>
                    <a:pt x="67863" y="10212"/>
                  </a:lnTo>
                  <a:lnTo>
                    <a:pt x="72070" y="8924"/>
                  </a:lnTo>
                  <a:lnTo>
                    <a:pt x="76286" y="8066"/>
                  </a:lnTo>
                  <a:lnTo>
                    <a:pt x="80509" y="7494"/>
                  </a:lnTo>
                  <a:lnTo>
                    <a:pt x="84736" y="6407"/>
                  </a:lnTo>
                  <a:lnTo>
                    <a:pt x="88966" y="4977"/>
                  </a:lnTo>
                  <a:lnTo>
                    <a:pt x="93198" y="3318"/>
                  </a:lnTo>
                  <a:lnTo>
                    <a:pt x="97432" y="2212"/>
                  </a:lnTo>
                  <a:lnTo>
                    <a:pt x="101665" y="1475"/>
                  </a:lnTo>
                  <a:lnTo>
                    <a:pt x="114370" y="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SMARTInkAnnotation1303"/>
            <p:cNvSpPr/>
            <p:nvPr/>
          </p:nvSpPr>
          <p:spPr>
            <a:xfrm>
              <a:off x="6096981" y="1492250"/>
              <a:ext cx="63509" cy="18964"/>
            </a:xfrm>
            <a:custGeom>
              <a:avLst/>
              <a:gdLst/>
              <a:ahLst/>
              <a:cxnLst/>
              <a:rect l="0" t="0" r="0" b="0"/>
              <a:pathLst>
                <a:path w="63509" h="18964">
                  <a:moveTo>
                    <a:pt x="19030" y="0"/>
                  </a:moveTo>
                  <a:lnTo>
                    <a:pt x="10187" y="8838"/>
                  </a:lnTo>
                  <a:lnTo>
                    <a:pt x="8192" y="10126"/>
                  </a:lnTo>
                  <a:lnTo>
                    <a:pt x="6157" y="10984"/>
                  </a:lnTo>
                  <a:lnTo>
                    <a:pt x="4094" y="11556"/>
                  </a:lnTo>
                  <a:lnTo>
                    <a:pt x="2719" y="12643"/>
                  </a:lnTo>
                  <a:lnTo>
                    <a:pt x="1802" y="14073"/>
                  </a:lnTo>
                  <a:lnTo>
                    <a:pt x="0" y="18963"/>
                  </a:lnTo>
                  <a:lnTo>
                    <a:pt x="3351" y="15653"/>
                  </a:lnTo>
                  <a:lnTo>
                    <a:pt x="5047" y="14669"/>
                  </a:lnTo>
                  <a:lnTo>
                    <a:pt x="6884" y="14013"/>
                  </a:lnTo>
                  <a:lnTo>
                    <a:pt x="8815" y="13575"/>
                  </a:lnTo>
                  <a:lnTo>
                    <a:pt x="10808" y="13989"/>
                  </a:lnTo>
                  <a:lnTo>
                    <a:pt x="12843" y="14970"/>
                  </a:lnTo>
                  <a:lnTo>
                    <a:pt x="14905" y="16330"/>
                  </a:lnTo>
                  <a:lnTo>
                    <a:pt x="16987" y="17237"/>
                  </a:lnTo>
                  <a:lnTo>
                    <a:pt x="19079" y="17841"/>
                  </a:lnTo>
                  <a:lnTo>
                    <a:pt x="21181" y="18244"/>
                  </a:lnTo>
                  <a:lnTo>
                    <a:pt x="23994" y="17807"/>
                  </a:lnTo>
                  <a:lnTo>
                    <a:pt x="27282" y="16810"/>
                  </a:lnTo>
                  <a:lnTo>
                    <a:pt x="30885" y="15440"/>
                  </a:lnTo>
                  <a:lnTo>
                    <a:pt x="34700" y="14527"/>
                  </a:lnTo>
                  <a:lnTo>
                    <a:pt x="38653" y="13918"/>
                  </a:lnTo>
                  <a:lnTo>
                    <a:pt x="42703" y="13512"/>
                  </a:lnTo>
                  <a:lnTo>
                    <a:pt x="46815" y="12536"/>
                  </a:lnTo>
                  <a:lnTo>
                    <a:pt x="50966" y="11179"/>
                  </a:lnTo>
                  <a:lnTo>
                    <a:pt x="63508" y="635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SMARTInkAnnotation1304"/>
            <p:cNvSpPr/>
            <p:nvPr/>
          </p:nvSpPr>
          <p:spPr>
            <a:xfrm>
              <a:off x="6281486" y="1447800"/>
              <a:ext cx="94744" cy="88891"/>
            </a:xfrm>
            <a:custGeom>
              <a:avLst/>
              <a:gdLst/>
              <a:ahLst/>
              <a:cxnLst/>
              <a:rect l="0" t="0" r="0" b="0"/>
              <a:pathLst>
                <a:path w="94744" h="88891">
                  <a:moveTo>
                    <a:pt x="50560" y="0"/>
                  </a:moveTo>
                  <a:lnTo>
                    <a:pt x="50560" y="8838"/>
                  </a:lnTo>
                  <a:lnTo>
                    <a:pt x="49854" y="10831"/>
                  </a:lnTo>
                  <a:lnTo>
                    <a:pt x="48676" y="12865"/>
                  </a:lnTo>
                  <a:lnTo>
                    <a:pt x="47187" y="14927"/>
                  </a:lnTo>
                  <a:lnTo>
                    <a:pt x="45487" y="17712"/>
                  </a:lnTo>
                  <a:lnTo>
                    <a:pt x="43648" y="20981"/>
                  </a:lnTo>
                  <a:lnTo>
                    <a:pt x="41716" y="24570"/>
                  </a:lnTo>
                  <a:lnTo>
                    <a:pt x="39722" y="27669"/>
                  </a:lnTo>
                  <a:lnTo>
                    <a:pt x="37686" y="30440"/>
                  </a:lnTo>
                  <a:lnTo>
                    <a:pt x="35623" y="32994"/>
                  </a:lnTo>
                  <a:lnTo>
                    <a:pt x="33542" y="35401"/>
                  </a:lnTo>
                  <a:lnTo>
                    <a:pt x="31449" y="37712"/>
                  </a:lnTo>
                  <a:lnTo>
                    <a:pt x="27241" y="42161"/>
                  </a:lnTo>
                  <a:lnTo>
                    <a:pt x="10317" y="59260"/>
                  </a:lnTo>
                  <a:lnTo>
                    <a:pt x="8905" y="61379"/>
                  </a:lnTo>
                  <a:lnTo>
                    <a:pt x="7965" y="63497"/>
                  </a:lnTo>
                  <a:lnTo>
                    <a:pt x="7337" y="65615"/>
                  </a:lnTo>
                  <a:lnTo>
                    <a:pt x="6919" y="67732"/>
                  </a:lnTo>
                  <a:lnTo>
                    <a:pt x="6639" y="69849"/>
                  </a:lnTo>
                  <a:lnTo>
                    <a:pt x="6454" y="71966"/>
                  </a:lnTo>
                  <a:lnTo>
                    <a:pt x="5624" y="74083"/>
                  </a:lnTo>
                  <a:lnTo>
                    <a:pt x="4365" y="76200"/>
                  </a:lnTo>
                  <a:lnTo>
                    <a:pt x="2819" y="78316"/>
                  </a:lnTo>
                  <a:lnTo>
                    <a:pt x="1789" y="80433"/>
                  </a:lnTo>
                  <a:lnTo>
                    <a:pt x="1103" y="82550"/>
                  </a:lnTo>
                  <a:lnTo>
                    <a:pt x="0" y="87646"/>
                  </a:lnTo>
                  <a:lnTo>
                    <a:pt x="616" y="88064"/>
                  </a:lnTo>
                  <a:lnTo>
                    <a:pt x="3182" y="88528"/>
                  </a:lnTo>
                  <a:lnTo>
                    <a:pt x="4854" y="88652"/>
                  </a:lnTo>
                  <a:lnTo>
                    <a:pt x="6676" y="88735"/>
                  </a:lnTo>
                  <a:lnTo>
                    <a:pt x="10582" y="88827"/>
                  </a:lnTo>
                  <a:lnTo>
                    <a:pt x="24316" y="88890"/>
                  </a:lnTo>
                  <a:lnTo>
                    <a:pt x="27416" y="88188"/>
                  </a:lnTo>
                  <a:lnTo>
                    <a:pt x="30188" y="87014"/>
                  </a:lnTo>
                  <a:lnTo>
                    <a:pt x="32743" y="85526"/>
                  </a:lnTo>
                  <a:lnTo>
                    <a:pt x="35858" y="83829"/>
                  </a:lnTo>
                  <a:lnTo>
                    <a:pt x="43085" y="80061"/>
                  </a:lnTo>
                  <a:lnTo>
                    <a:pt x="46282" y="78068"/>
                  </a:lnTo>
                  <a:lnTo>
                    <a:pt x="49120" y="76034"/>
                  </a:lnTo>
                  <a:lnTo>
                    <a:pt x="51718" y="73973"/>
                  </a:lnTo>
                  <a:lnTo>
                    <a:pt x="54862" y="72599"/>
                  </a:lnTo>
                  <a:lnTo>
                    <a:pt x="58370" y="71682"/>
                  </a:lnTo>
                  <a:lnTo>
                    <a:pt x="62121" y="71072"/>
                  </a:lnTo>
                  <a:lnTo>
                    <a:pt x="65327" y="69253"/>
                  </a:lnTo>
                  <a:lnTo>
                    <a:pt x="68171" y="66630"/>
                  </a:lnTo>
                  <a:lnTo>
                    <a:pt x="70772" y="63470"/>
                  </a:lnTo>
                  <a:lnTo>
                    <a:pt x="73213" y="60658"/>
                  </a:lnTo>
                  <a:lnTo>
                    <a:pt x="75545" y="58077"/>
                  </a:lnTo>
                  <a:lnTo>
                    <a:pt x="80021" y="53329"/>
                  </a:lnTo>
                  <a:lnTo>
                    <a:pt x="84362" y="48866"/>
                  </a:lnTo>
                  <a:lnTo>
                    <a:pt x="85802" y="46689"/>
                  </a:lnTo>
                  <a:lnTo>
                    <a:pt x="86762" y="44531"/>
                  </a:lnTo>
                  <a:lnTo>
                    <a:pt x="87404" y="42388"/>
                  </a:lnTo>
                  <a:lnTo>
                    <a:pt x="88536" y="40253"/>
                  </a:lnTo>
                  <a:lnTo>
                    <a:pt x="89996" y="38124"/>
                  </a:lnTo>
                  <a:lnTo>
                    <a:pt x="91677" y="35999"/>
                  </a:lnTo>
                  <a:lnTo>
                    <a:pt x="92797" y="33877"/>
                  </a:lnTo>
                  <a:lnTo>
                    <a:pt x="93544" y="31757"/>
                  </a:lnTo>
                  <a:lnTo>
                    <a:pt x="94042" y="29638"/>
                  </a:lnTo>
                  <a:lnTo>
                    <a:pt x="94373" y="27520"/>
                  </a:lnTo>
                  <a:lnTo>
                    <a:pt x="94595" y="25402"/>
                  </a:lnTo>
                  <a:lnTo>
                    <a:pt x="94743" y="23285"/>
                  </a:lnTo>
                  <a:lnTo>
                    <a:pt x="94135" y="21168"/>
                  </a:lnTo>
                  <a:lnTo>
                    <a:pt x="93024" y="19051"/>
                  </a:lnTo>
                  <a:lnTo>
                    <a:pt x="89540" y="13954"/>
                  </a:lnTo>
                  <a:lnTo>
                    <a:pt x="87181" y="11376"/>
                  </a:lnTo>
                  <a:lnTo>
                    <a:pt x="85565" y="9701"/>
                  </a:lnTo>
                  <a:lnTo>
                    <a:pt x="83780" y="8584"/>
                  </a:lnTo>
                  <a:lnTo>
                    <a:pt x="81885" y="7839"/>
                  </a:lnTo>
                  <a:lnTo>
                    <a:pt x="75976" y="635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SMARTInkAnnotation1305"/>
            <p:cNvSpPr/>
            <p:nvPr/>
          </p:nvSpPr>
          <p:spPr>
            <a:xfrm>
              <a:off x="6414670" y="1412409"/>
              <a:ext cx="146119" cy="156042"/>
            </a:xfrm>
            <a:custGeom>
              <a:avLst/>
              <a:gdLst/>
              <a:ahLst/>
              <a:cxnLst/>
              <a:rect l="0" t="0" r="0" b="0"/>
              <a:pathLst>
                <a:path w="146119" h="156042">
                  <a:moveTo>
                    <a:pt x="44456" y="111591"/>
                  </a:moveTo>
                  <a:lnTo>
                    <a:pt x="44456" y="114962"/>
                  </a:lnTo>
                  <a:lnTo>
                    <a:pt x="43749" y="116660"/>
                  </a:lnTo>
                  <a:lnTo>
                    <a:pt x="41082" y="120429"/>
                  </a:lnTo>
                  <a:lnTo>
                    <a:pt x="40089" y="122422"/>
                  </a:lnTo>
                  <a:lnTo>
                    <a:pt x="38984" y="126518"/>
                  </a:lnTo>
                  <a:lnTo>
                    <a:pt x="38362" y="129419"/>
                  </a:lnTo>
                  <a:lnTo>
                    <a:pt x="34805" y="133650"/>
                  </a:lnTo>
                  <a:lnTo>
                    <a:pt x="31827" y="136904"/>
                  </a:lnTo>
                  <a:lnTo>
                    <a:pt x="27397" y="136974"/>
                  </a:lnTo>
                  <a:lnTo>
                    <a:pt x="20001" y="136990"/>
                  </a:lnTo>
                  <a:lnTo>
                    <a:pt x="15950" y="133620"/>
                  </a:lnTo>
                  <a:lnTo>
                    <a:pt x="14862" y="131921"/>
                  </a:lnTo>
                  <a:lnTo>
                    <a:pt x="13652" y="128152"/>
                  </a:lnTo>
                  <a:lnTo>
                    <a:pt x="13116" y="124126"/>
                  </a:lnTo>
                  <a:lnTo>
                    <a:pt x="12972" y="122064"/>
                  </a:lnTo>
                  <a:lnTo>
                    <a:pt x="12170" y="119984"/>
                  </a:lnTo>
                  <a:lnTo>
                    <a:pt x="9397" y="115792"/>
                  </a:lnTo>
                  <a:lnTo>
                    <a:pt x="8375" y="112980"/>
                  </a:lnTo>
                  <a:lnTo>
                    <a:pt x="7693" y="109695"/>
                  </a:lnTo>
                  <a:lnTo>
                    <a:pt x="7240" y="106094"/>
                  </a:lnTo>
                  <a:lnTo>
                    <a:pt x="6937" y="102987"/>
                  </a:lnTo>
                  <a:lnTo>
                    <a:pt x="6734" y="100211"/>
                  </a:lnTo>
                  <a:lnTo>
                    <a:pt x="6600" y="97654"/>
                  </a:lnTo>
                  <a:lnTo>
                    <a:pt x="5804" y="94539"/>
                  </a:lnTo>
                  <a:lnTo>
                    <a:pt x="4568" y="91050"/>
                  </a:lnTo>
                  <a:lnTo>
                    <a:pt x="3038" y="87314"/>
                  </a:lnTo>
                  <a:lnTo>
                    <a:pt x="2018" y="84117"/>
                  </a:lnTo>
                  <a:lnTo>
                    <a:pt x="1338" y="81281"/>
                  </a:lnTo>
                  <a:lnTo>
                    <a:pt x="884" y="78684"/>
                  </a:lnTo>
                  <a:lnTo>
                    <a:pt x="381" y="73918"/>
                  </a:lnTo>
                  <a:lnTo>
                    <a:pt x="246" y="71659"/>
                  </a:lnTo>
                  <a:lnTo>
                    <a:pt x="97" y="65386"/>
                  </a:lnTo>
                  <a:lnTo>
                    <a:pt x="0" y="53232"/>
                  </a:lnTo>
                  <a:lnTo>
                    <a:pt x="698" y="50107"/>
                  </a:lnTo>
                  <a:lnTo>
                    <a:pt x="1871" y="46613"/>
                  </a:lnTo>
                  <a:lnTo>
                    <a:pt x="3358" y="42872"/>
                  </a:lnTo>
                  <a:lnTo>
                    <a:pt x="4349" y="39673"/>
                  </a:lnTo>
                  <a:lnTo>
                    <a:pt x="5009" y="36834"/>
                  </a:lnTo>
                  <a:lnTo>
                    <a:pt x="5450" y="34237"/>
                  </a:lnTo>
                  <a:lnTo>
                    <a:pt x="7823" y="29468"/>
                  </a:lnTo>
                  <a:lnTo>
                    <a:pt x="11230" y="24998"/>
                  </a:lnTo>
                  <a:lnTo>
                    <a:pt x="15098" y="20659"/>
                  </a:lnTo>
                  <a:lnTo>
                    <a:pt x="19170" y="16379"/>
                  </a:lnTo>
                  <a:lnTo>
                    <a:pt x="21244" y="14249"/>
                  </a:lnTo>
                  <a:lnTo>
                    <a:pt x="23333" y="12830"/>
                  </a:lnTo>
                  <a:lnTo>
                    <a:pt x="27537" y="11253"/>
                  </a:lnTo>
                  <a:lnTo>
                    <a:pt x="30352" y="10127"/>
                  </a:lnTo>
                  <a:lnTo>
                    <a:pt x="33641" y="8670"/>
                  </a:lnTo>
                  <a:lnTo>
                    <a:pt x="37245" y="6994"/>
                  </a:lnTo>
                  <a:lnTo>
                    <a:pt x="41061" y="5876"/>
                  </a:lnTo>
                  <a:lnTo>
                    <a:pt x="45017" y="5131"/>
                  </a:lnTo>
                  <a:lnTo>
                    <a:pt x="49065" y="4634"/>
                  </a:lnTo>
                  <a:lnTo>
                    <a:pt x="52470" y="4303"/>
                  </a:lnTo>
                  <a:lnTo>
                    <a:pt x="55447" y="4082"/>
                  </a:lnTo>
                  <a:lnTo>
                    <a:pt x="58137" y="3935"/>
                  </a:lnTo>
                  <a:lnTo>
                    <a:pt x="64891" y="3772"/>
                  </a:lnTo>
                  <a:lnTo>
                    <a:pt x="68669" y="3728"/>
                  </a:lnTo>
                  <a:lnTo>
                    <a:pt x="72600" y="2993"/>
                  </a:lnTo>
                  <a:lnTo>
                    <a:pt x="76631" y="1798"/>
                  </a:lnTo>
                  <a:lnTo>
                    <a:pt x="80732" y="296"/>
                  </a:lnTo>
                  <a:lnTo>
                    <a:pt x="84878" y="0"/>
                  </a:lnTo>
                  <a:lnTo>
                    <a:pt x="89054" y="508"/>
                  </a:lnTo>
                  <a:lnTo>
                    <a:pt x="93250" y="1552"/>
                  </a:lnTo>
                  <a:lnTo>
                    <a:pt x="96753" y="2249"/>
                  </a:lnTo>
                  <a:lnTo>
                    <a:pt x="99794" y="2713"/>
                  </a:lnTo>
                  <a:lnTo>
                    <a:pt x="106375" y="3458"/>
                  </a:lnTo>
                  <a:lnTo>
                    <a:pt x="110888" y="3587"/>
                  </a:lnTo>
                  <a:lnTo>
                    <a:pt x="112748" y="4310"/>
                  </a:lnTo>
                  <a:lnTo>
                    <a:pt x="116696" y="6996"/>
                  </a:lnTo>
                  <a:lnTo>
                    <a:pt x="119515" y="9103"/>
                  </a:lnTo>
                  <a:lnTo>
                    <a:pt x="119911" y="10105"/>
                  </a:lnTo>
                  <a:lnTo>
                    <a:pt x="120468" y="14885"/>
                  </a:lnTo>
                  <a:lnTo>
                    <a:pt x="120598" y="18751"/>
                  </a:lnTo>
                  <a:lnTo>
                    <a:pt x="120671" y="24895"/>
                  </a:lnTo>
                  <a:lnTo>
                    <a:pt x="119270" y="26982"/>
                  </a:lnTo>
                  <a:lnTo>
                    <a:pt x="116924" y="29080"/>
                  </a:lnTo>
                  <a:lnTo>
                    <a:pt x="113948" y="31183"/>
                  </a:lnTo>
                  <a:lnTo>
                    <a:pt x="111962" y="33291"/>
                  </a:lnTo>
                  <a:lnTo>
                    <a:pt x="110640" y="35402"/>
                  </a:lnTo>
                  <a:lnTo>
                    <a:pt x="109758" y="37515"/>
                  </a:lnTo>
                  <a:lnTo>
                    <a:pt x="106895" y="41744"/>
                  </a:lnTo>
                  <a:lnTo>
                    <a:pt x="105144" y="43860"/>
                  </a:lnTo>
                  <a:lnTo>
                    <a:pt x="103270" y="45270"/>
                  </a:lnTo>
                  <a:lnTo>
                    <a:pt x="99306" y="46837"/>
                  </a:lnTo>
                  <a:lnTo>
                    <a:pt x="96554" y="47961"/>
                  </a:lnTo>
                  <a:lnTo>
                    <a:pt x="93307" y="49415"/>
                  </a:lnTo>
                  <a:lnTo>
                    <a:pt x="89731" y="51090"/>
                  </a:lnTo>
                  <a:lnTo>
                    <a:pt x="86641" y="52913"/>
                  </a:lnTo>
                  <a:lnTo>
                    <a:pt x="83874" y="54833"/>
                  </a:lnTo>
                  <a:lnTo>
                    <a:pt x="81325" y="56819"/>
                  </a:lnTo>
                  <a:lnTo>
                    <a:pt x="78918" y="58849"/>
                  </a:lnTo>
                  <a:lnTo>
                    <a:pt x="74363" y="62985"/>
                  </a:lnTo>
                  <a:lnTo>
                    <a:pt x="72159" y="64370"/>
                  </a:lnTo>
                  <a:lnTo>
                    <a:pt x="67828" y="65910"/>
                  </a:lnTo>
                  <a:lnTo>
                    <a:pt x="63551" y="66594"/>
                  </a:lnTo>
                  <a:lnTo>
                    <a:pt x="61421" y="66776"/>
                  </a:lnTo>
                  <a:lnTo>
                    <a:pt x="59296" y="67603"/>
                  </a:lnTo>
                  <a:lnTo>
                    <a:pt x="55051" y="70404"/>
                  </a:lnTo>
                  <a:lnTo>
                    <a:pt x="52067" y="72576"/>
                  </a:lnTo>
                  <a:lnTo>
                    <a:pt x="51646" y="73587"/>
                  </a:lnTo>
                  <a:lnTo>
                    <a:pt x="51181" y="76591"/>
                  </a:lnTo>
                  <a:lnTo>
                    <a:pt x="50352" y="78380"/>
                  </a:lnTo>
                  <a:lnTo>
                    <a:pt x="47545" y="82249"/>
                  </a:lnTo>
                  <a:lnTo>
                    <a:pt x="47222" y="84268"/>
                  </a:lnTo>
                  <a:lnTo>
                    <a:pt x="47711" y="86320"/>
                  </a:lnTo>
                  <a:lnTo>
                    <a:pt x="50197" y="91312"/>
                  </a:lnTo>
                  <a:lnTo>
                    <a:pt x="50628" y="95548"/>
                  </a:lnTo>
                  <a:lnTo>
                    <a:pt x="51395" y="98073"/>
                  </a:lnTo>
                  <a:lnTo>
                    <a:pt x="52611" y="101168"/>
                  </a:lnTo>
                  <a:lnTo>
                    <a:pt x="54129" y="104642"/>
                  </a:lnTo>
                  <a:lnTo>
                    <a:pt x="55846" y="107664"/>
                  </a:lnTo>
                  <a:lnTo>
                    <a:pt x="57698" y="110384"/>
                  </a:lnTo>
                  <a:lnTo>
                    <a:pt x="59637" y="112903"/>
                  </a:lnTo>
                  <a:lnTo>
                    <a:pt x="61792" y="117583"/>
                  </a:lnTo>
                  <a:lnTo>
                    <a:pt x="62367" y="119819"/>
                  </a:lnTo>
                  <a:lnTo>
                    <a:pt x="64890" y="124185"/>
                  </a:lnTo>
                  <a:lnTo>
                    <a:pt x="68363" y="128477"/>
                  </a:lnTo>
                  <a:lnTo>
                    <a:pt x="72260" y="132737"/>
                  </a:lnTo>
                  <a:lnTo>
                    <a:pt x="74287" y="134155"/>
                  </a:lnTo>
                  <a:lnTo>
                    <a:pt x="78423" y="135730"/>
                  </a:lnTo>
                  <a:lnTo>
                    <a:pt x="81220" y="136856"/>
                  </a:lnTo>
                  <a:lnTo>
                    <a:pt x="84497" y="138312"/>
                  </a:lnTo>
                  <a:lnTo>
                    <a:pt x="88094" y="139988"/>
                  </a:lnTo>
                  <a:lnTo>
                    <a:pt x="91197" y="141811"/>
                  </a:lnTo>
                  <a:lnTo>
                    <a:pt x="93972" y="143732"/>
                  </a:lnTo>
                  <a:lnTo>
                    <a:pt x="96528" y="145719"/>
                  </a:lnTo>
                  <a:lnTo>
                    <a:pt x="98938" y="147043"/>
                  </a:lnTo>
                  <a:lnTo>
                    <a:pt x="103499" y="148514"/>
                  </a:lnTo>
                  <a:lnTo>
                    <a:pt x="107880" y="149168"/>
                  </a:lnTo>
                  <a:lnTo>
                    <a:pt x="110036" y="149342"/>
                  </a:lnTo>
                  <a:lnTo>
                    <a:pt x="112885" y="150164"/>
                  </a:lnTo>
                  <a:lnTo>
                    <a:pt x="116196" y="151417"/>
                  </a:lnTo>
                  <a:lnTo>
                    <a:pt x="119816" y="152959"/>
                  </a:lnTo>
                  <a:lnTo>
                    <a:pt x="122936" y="153986"/>
                  </a:lnTo>
                  <a:lnTo>
                    <a:pt x="125721" y="154671"/>
                  </a:lnTo>
                  <a:lnTo>
                    <a:pt x="128284" y="155128"/>
                  </a:lnTo>
                  <a:lnTo>
                    <a:pt x="131405" y="155432"/>
                  </a:lnTo>
                  <a:lnTo>
                    <a:pt x="134898" y="155635"/>
                  </a:lnTo>
                  <a:lnTo>
                    <a:pt x="146118" y="156041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SMARTInkAnnotation1306"/>
            <p:cNvSpPr/>
            <p:nvPr/>
          </p:nvSpPr>
          <p:spPr>
            <a:xfrm>
              <a:off x="6598912" y="1467843"/>
              <a:ext cx="165204" cy="132358"/>
            </a:xfrm>
            <a:custGeom>
              <a:avLst/>
              <a:gdLst/>
              <a:ahLst/>
              <a:cxnLst/>
              <a:rect l="0" t="0" r="0" b="0"/>
              <a:pathLst>
                <a:path w="165204" h="132358">
                  <a:moveTo>
                    <a:pt x="0" y="132357"/>
                  </a:moveTo>
                  <a:lnTo>
                    <a:pt x="0" y="105690"/>
                  </a:lnTo>
                  <a:lnTo>
                    <a:pt x="706" y="103290"/>
                  </a:lnTo>
                  <a:lnTo>
                    <a:pt x="1883" y="100985"/>
                  </a:lnTo>
                  <a:lnTo>
                    <a:pt x="3373" y="98742"/>
                  </a:lnTo>
                  <a:lnTo>
                    <a:pt x="5072" y="95836"/>
                  </a:lnTo>
                  <a:lnTo>
                    <a:pt x="6912" y="92487"/>
                  </a:lnTo>
                  <a:lnTo>
                    <a:pt x="12873" y="81033"/>
                  </a:lnTo>
                  <a:lnTo>
                    <a:pt x="14936" y="76974"/>
                  </a:lnTo>
                  <a:lnTo>
                    <a:pt x="16311" y="72857"/>
                  </a:lnTo>
                  <a:lnTo>
                    <a:pt x="17228" y="68702"/>
                  </a:lnTo>
                  <a:lnTo>
                    <a:pt x="17839" y="64520"/>
                  </a:lnTo>
                  <a:lnTo>
                    <a:pt x="18952" y="61027"/>
                  </a:lnTo>
                  <a:lnTo>
                    <a:pt x="20401" y="57992"/>
                  </a:lnTo>
                  <a:lnTo>
                    <a:pt x="22072" y="55264"/>
                  </a:lnTo>
                  <a:lnTo>
                    <a:pt x="23893" y="52034"/>
                  </a:lnTo>
                  <a:lnTo>
                    <a:pt x="27798" y="44682"/>
                  </a:lnTo>
                  <a:lnTo>
                    <a:pt x="29828" y="41451"/>
                  </a:lnTo>
                  <a:lnTo>
                    <a:pt x="31888" y="38592"/>
                  </a:lnTo>
                  <a:lnTo>
                    <a:pt x="33966" y="35980"/>
                  </a:lnTo>
                  <a:lnTo>
                    <a:pt x="36058" y="33534"/>
                  </a:lnTo>
                  <a:lnTo>
                    <a:pt x="38158" y="31197"/>
                  </a:lnTo>
                  <a:lnTo>
                    <a:pt x="40264" y="28934"/>
                  </a:lnTo>
                  <a:lnTo>
                    <a:pt x="41669" y="26719"/>
                  </a:lnTo>
                  <a:lnTo>
                    <a:pt x="42605" y="24537"/>
                  </a:lnTo>
                  <a:lnTo>
                    <a:pt x="43229" y="22377"/>
                  </a:lnTo>
                  <a:lnTo>
                    <a:pt x="44351" y="20231"/>
                  </a:lnTo>
                  <a:lnTo>
                    <a:pt x="45805" y="18095"/>
                  </a:lnTo>
                  <a:lnTo>
                    <a:pt x="50743" y="11818"/>
                  </a:lnTo>
                  <a:lnTo>
                    <a:pt x="54179" y="11740"/>
                  </a:lnTo>
                  <a:lnTo>
                    <a:pt x="54475" y="12434"/>
                  </a:lnTo>
                  <a:lnTo>
                    <a:pt x="53966" y="13603"/>
                  </a:lnTo>
                  <a:lnTo>
                    <a:pt x="52922" y="15088"/>
                  </a:lnTo>
                  <a:lnTo>
                    <a:pt x="51760" y="18619"/>
                  </a:lnTo>
                  <a:lnTo>
                    <a:pt x="51450" y="20548"/>
                  </a:lnTo>
                  <a:lnTo>
                    <a:pt x="51244" y="23245"/>
                  </a:lnTo>
                  <a:lnTo>
                    <a:pt x="51106" y="26455"/>
                  </a:lnTo>
                  <a:lnTo>
                    <a:pt x="51015" y="30005"/>
                  </a:lnTo>
                  <a:lnTo>
                    <a:pt x="50248" y="33078"/>
                  </a:lnTo>
                  <a:lnTo>
                    <a:pt x="49030" y="35832"/>
                  </a:lnTo>
                  <a:lnTo>
                    <a:pt x="47513" y="38374"/>
                  </a:lnTo>
                  <a:lnTo>
                    <a:pt x="46501" y="40774"/>
                  </a:lnTo>
                  <a:lnTo>
                    <a:pt x="45827" y="43079"/>
                  </a:lnTo>
                  <a:lnTo>
                    <a:pt x="45377" y="45322"/>
                  </a:lnTo>
                  <a:lnTo>
                    <a:pt x="44372" y="47522"/>
                  </a:lnTo>
                  <a:lnTo>
                    <a:pt x="42994" y="49695"/>
                  </a:lnTo>
                  <a:lnTo>
                    <a:pt x="41371" y="51849"/>
                  </a:lnTo>
                  <a:lnTo>
                    <a:pt x="39582" y="54696"/>
                  </a:lnTo>
                  <a:lnTo>
                    <a:pt x="37684" y="58005"/>
                  </a:lnTo>
                  <a:lnTo>
                    <a:pt x="35713" y="61622"/>
                  </a:lnTo>
                  <a:lnTo>
                    <a:pt x="34398" y="64740"/>
                  </a:lnTo>
                  <a:lnTo>
                    <a:pt x="33523" y="67523"/>
                  </a:lnTo>
                  <a:lnTo>
                    <a:pt x="32115" y="73689"/>
                  </a:lnTo>
                  <a:lnTo>
                    <a:pt x="31924" y="76414"/>
                  </a:lnTo>
                  <a:lnTo>
                    <a:pt x="31800" y="80541"/>
                  </a:lnTo>
                  <a:lnTo>
                    <a:pt x="32496" y="80880"/>
                  </a:lnTo>
                  <a:lnTo>
                    <a:pt x="35151" y="81256"/>
                  </a:lnTo>
                  <a:lnTo>
                    <a:pt x="36848" y="80651"/>
                  </a:lnTo>
                  <a:lnTo>
                    <a:pt x="40616" y="78097"/>
                  </a:lnTo>
                  <a:lnTo>
                    <a:pt x="43316" y="77133"/>
                  </a:lnTo>
                  <a:lnTo>
                    <a:pt x="46527" y="76491"/>
                  </a:lnTo>
                  <a:lnTo>
                    <a:pt x="50080" y="76063"/>
                  </a:lnTo>
                  <a:lnTo>
                    <a:pt x="53154" y="75072"/>
                  </a:lnTo>
                  <a:lnTo>
                    <a:pt x="55910" y="73706"/>
                  </a:lnTo>
                  <a:lnTo>
                    <a:pt x="60854" y="70307"/>
                  </a:lnTo>
                  <a:lnTo>
                    <a:pt x="65405" y="66444"/>
                  </a:lnTo>
                  <a:lnTo>
                    <a:pt x="68314" y="64426"/>
                  </a:lnTo>
                  <a:lnTo>
                    <a:pt x="71665" y="62375"/>
                  </a:lnTo>
                  <a:lnTo>
                    <a:pt x="75309" y="60302"/>
                  </a:lnTo>
                  <a:lnTo>
                    <a:pt x="78446" y="58215"/>
                  </a:lnTo>
                  <a:lnTo>
                    <a:pt x="81243" y="56118"/>
                  </a:lnTo>
                  <a:lnTo>
                    <a:pt x="83813" y="54014"/>
                  </a:lnTo>
                  <a:lnTo>
                    <a:pt x="86940" y="51201"/>
                  </a:lnTo>
                  <a:lnTo>
                    <a:pt x="94179" y="44312"/>
                  </a:lnTo>
                  <a:lnTo>
                    <a:pt x="116404" y="22367"/>
                  </a:lnTo>
                  <a:lnTo>
                    <a:pt x="119257" y="20225"/>
                  </a:lnTo>
                  <a:lnTo>
                    <a:pt x="122570" y="18091"/>
                  </a:lnTo>
                  <a:lnTo>
                    <a:pt x="126191" y="15963"/>
                  </a:lnTo>
                  <a:lnTo>
                    <a:pt x="128604" y="13839"/>
                  </a:lnTo>
                  <a:lnTo>
                    <a:pt x="130215" y="11717"/>
                  </a:lnTo>
                  <a:lnTo>
                    <a:pt x="131288" y="9597"/>
                  </a:lnTo>
                  <a:lnTo>
                    <a:pt x="132709" y="8184"/>
                  </a:lnTo>
                  <a:lnTo>
                    <a:pt x="134362" y="7241"/>
                  </a:lnTo>
                  <a:lnTo>
                    <a:pt x="136170" y="6613"/>
                  </a:lnTo>
                  <a:lnTo>
                    <a:pt x="140062" y="4034"/>
                  </a:lnTo>
                  <a:lnTo>
                    <a:pt x="144940" y="0"/>
                  </a:lnTo>
                  <a:lnTo>
                    <a:pt x="146047" y="374"/>
                  </a:lnTo>
                  <a:lnTo>
                    <a:pt x="151012" y="4164"/>
                  </a:lnTo>
                  <a:lnTo>
                    <a:pt x="151506" y="4561"/>
                  </a:lnTo>
                  <a:lnTo>
                    <a:pt x="151836" y="5532"/>
                  </a:lnTo>
                  <a:lnTo>
                    <a:pt x="152203" y="8492"/>
                  </a:lnTo>
                  <a:lnTo>
                    <a:pt x="152364" y="12160"/>
                  </a:lnTo>
                  <a:lnTo>
                    <a:pt x="152408" y="14125"/>
                  </a:lnTo>
                  <a:lnTo>
                    <a:pt x="153144" y="16142"/>
                  </a:lnTo>
                  <a:lnTo>
                    <a:pt x="155842" y="20263"/>
                  </a:lnTo>
                  <a:lnTo>
                    <a:pt x="156845" y="23055"/>
                  </a:lnTo>
                  <a:lnTo>
                    <a:pt x="157513" y="26328"/>
                  </a:lnTo>
                  <a:lnTo>
                    <a:pt x="157959" y="29921"/>
                  </a:lnTo>
                  <a:lnTo>
                    <a:pt x="158255" y="33727"/>
                  </a:lnTo>
                  <a:lnTo>
                    <a:pt x="158454" y="37676"/>
                  </a:lnTo>
                  <a:lnTo>
                    <a:pt x="158732" y="48094"/>
                  </a:lnTo>
                  <a:lnTo>
                    <a:pt x="158826" y="61306"/>
                  </a:lnTo>
                  <a:lnTo>
                    <a:pt x="159540" y="65234"/>
                  </a:lnTo>
                  <a:lnTo>
                    <a:pt x="160721" y="69264"/>
                  </a:lnTo>
                  <a:lnTo>
                    <a:pt x="162216" y="73362"/>
                  </a:lnTo>
                  <a:lnTo>
                    <a:pt x="163212" y="77505"/>
                  </a:lnTo>
                  <a:lnTo>
                    <a:pt x="163875" y="81678"/>
                  </a:lnTo>
                  <a:lnTo>
                    <a:pt x="165203" y="94257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SMARTInkAnnotation1307"/>
            <p:cNvSpPr/>
            <p:nvPr/>
          </p:nvSpPr>
          <p:spPr>
            <a:xfrm>
              <a:off x="6846717" y="1511300"/>
              <a:ext cx="63541" cy="25401"/>
            </a:xfrm>
            <a:custGeom>
              <a:avLst/>
              <a:gdLst/>
              <a:ahLst/>
              <a:cxnLst/>
              <a:rect l="0" t="0" r="0" b="0"/>
              <a:pathLst>
                <a:path w="63541" h="25401">
                  <a:moveTo>
                    <a:pt x="0" y="25400"/>
                  </a:moveTo>
                  <a:lnTo>
                    <a:pt x="0" y="22029"/>
                  </a:lnTo>
                  <a:lnTo>
                    <a:pt x="706" y="21036"/>
                  </a:lnTo>
                  <a:lnTo>
                    <a:pt x="1883" y="20374"/>
                  </a:lnTo>
                  <a:lnTo>
                    <a:pt x="5471" y="19312"/>
                  </a:lnTo>
                  <a:lnTo>
                    <a:pt x="6471" y="19224"/>
                  </a:lnTo>
                  <a:lnTo>
                    <a:pt x="7844" y="19166"/>
                  </a:lnTo>
                  <a:lnTo>
                    <a:pt x="9465" y="19128"/>
                  </a:lnTo>
                  <a:lnTo>
                    <a:pt x="11251" y="18396"/>
                  </a:lnTo>
                  <a:lnTo>
                    <a:pt x="13149" y="17203"/>
                  </a:lnTo>
                  <a:lnTo>
                    <a:pt x="15120" y="15702"/>
                  </a:lnTo>
                  <a:lnTo>
                    <a:pt x="17845" y="14701"/>
                  </a:lnTo>
                  <a:lnTo>
                    <a:pt x="21075" y="14034"/>
                  </a:lnTo>
                  <a:lnTo>
                    <a:pt x="24640" y="13589"/>
                  </a:lnTo>
                  <a:lnTo>
                    <a:pt x="27722" y="12587"/>
                  </a:lnTo>
                  <a:lnTo>
                    <a:pt x="30483" y="11214"/>
                  </a:lnTo>
                  <a:lnTo>
                    <a:pt x="33030" y="9592"/>
                  </a:lnTo>
                  <a:lnTo>
                    <a:pt x="36140" y="8512"/>
                  </a:lnTo>
                  <a:lnTo>
                    <a:pt x="39625" y="7791"/>
                  </a:lnTo>
                  <a:lnTo>
                    <a:pt x="43361" y="7311"/>
                  </a:lnTo>
                  <a:lnTo>
                    <a:pt x="47262" y="6285"/>
                  </a:lnTo>
                  <a:lnTo>
                    <a:pt x="51275" y="4895"/>
                  </a:lnTo>
                  <a:lnTo>
                    <a:pt x="63540" y="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SMARTInkAnnotation1308"/>
            <p:cNvSpPr/>
            <p:nvPr/>
          </p:nvSpPr>
          <p:spPr>
            <a:xfrm>
              <a:off x="6999212" y="1447800"/>
              <a:ext cx="127080" cy="25399"/>
            </a:xfrm>
            <a:custGeom>
              <a:avLst/>
              <a:gdLst/>
              <a:ahLst/>
              <a:cxnLst/>
              <a:rect l="0" t="0" r="0" b="0"/>
              <a:pathLst>
                <a:path w="127080" h="25399">
                  <a:moveTo>
                    <a:pt x="0" y="19050"/>
                  </a:moveTo>
                  <a:lnTo>
                    <a:pt x="0" y="25393"/>
                  </a:lnTo>
                  <a:lnTo>
                    <a:pt x="3374" y="25398"/>
                  </a:lnTo>
                  <a:lnTo>
                    <a:pt x="5778" y="24693"/>
                  </a:lnTo>
                  <a:lnTo>
                    <a:pt x="8795" y="23517"/>
                  </a:lnTo>
                  <a:lnTo>
                    <a:pt x="12217" y="22028"/>
                  </a:lnTo>
                  <a:lnTo>
                    <a:pt x="15911" y="21036"/>
                  </a:lnTo>
                  <a:lnTo>
                    <a:pt x="19785" y="20374"/>
                  </a:lnTo>
                  <a:lnTo>
                    <a:pt x="23780" y="19933"/>
                  </a:lnTo>
                  <a:lnTo>
                    <a:pt x="27855" y="19638"/>
                  </a:lnTo>
                  <a:lnTo>
                    <a:pt x="31984" y="19442"/>
                  </a:lnTo>
                  <a:lnTo>
                    <a:pt x="40337" y="19224"/>
                  </a:lnTo>
                  <a:lnTo>
                    <a:pt x="48756" y="19128"/>
                  </a:lnTo>
                  <a:lnTo>
                    <a:pt x="53683" y="18396"/>
                  </a:lnTo>
                  <a:lnTo>
                    <a:pt x="59087" y="17203"/>
                  </a:lnTo>
                  <a:lnTo>
                    <a:pt x="64807" y="15702"/>
                  </a:lnTo>
                  <a:lnTo>
                    <a:pt x="70739" y="13996"/>
                  </a:lnTo>
                  <a:lnTo>
                    <a:pt x="82977" y="10218"/>
                  </a:lnTo>
                  <a:lnTo>
                    <a:pt x="88500" y="8929"/>
                  </a:lnTo>
                  <a:lnTo>
                    <a:pt x="93594" y="8069"/>
                  </a:lnTo>
                  <a:lnTo>
                    <a:pt x="98401" y="7496"/>
                  </a:lnTo>
                  <a:lnTo>
                    <a:pt x="103725" y="6408"/>
                  </a:lnTo>
                  <a:lnTo>
                    <a:pt x="109392" y="4978"/>
                  </a:lnTo>
                  <a:lnTo>
                    <a:pt x="127079" y="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SMARTInkAnnotation1309"/>
            <p:cNvSpPr/>
            <p:nvPr/>
          </p:nvSpPr>
          <p:spPr>
            <a:xfrm>
              <a:off x="7329617" y="1422432"/>
              <a:ext cx="285929" cy="157749"/>
            </a:xfrm>
            <a:custGeom>
              <a:avLst/>
              <a:gdLst/>
              <a:ahLst/>
              <a:cxnLst/>
              <a:rect l="0" t="0" r="0" b="0"/>
              <a:pathLst>
                <a:path w="285929" h="157749">
                  <a:moveTo>
                    <a:pt x="0" y="25368"/>
                  </a:moveTo>
                  <a:lnTo>
                    <a:pt x="3373" y="25368"/>
                  </a:lnTo>
                  <a:lnTo>
                    <a:pt x="4366" y="26073"/>
                  </a:lnTo>
                  <a:lnTo>
                    <a:pt x="5029" y="27249"/>
                  </a:lnTo>
                  <a:lnTo>
                    <a:pt x="5765" y="30437"/>
                  </a:lnTo>
                  <a:lnTo>
                    <a:pt x="6092" y="34206"/>
                  </a:lnTo>
                  <a:lnTo>
                    <a:pt x="6885" y="36199"/>
                  </a:lnTo>
                  <a:lnTo>
                    <a:pt x="9649" y="40295"/>
                  </a:lnTo>
                  <a:lnTo>
                    <a:pt x="11347" y="44467"/>
                  </a:lnTo>
                  <a:lnTo>
                    <a:pt x="12104" y="48673"/>
                  </a:lnTo>
                  <a:lnTo>
                    <a:pt x="12440" y="52894"/>
                  </a:lnTo>
                  <a:lnTo>
                    <a:pt x="12588" y="59004"/>
                  </a:lnTo>
                  <a:lnTo>
                    <a:pt x="12684" y="74424"/>
                  </a:lnTo>
                  <a:lnTo>
                    <a:pt x="11986" y="77827"/>
                  </a:lnTo>
                  <a:lnTo>
                    <a:pt x="10814" y="80802"/>
                  </a:lnTo>
                  <a:lnTo>
                    <a:pt x="9328" y="83491"/>
                  </a:lnTo>
                  <a:lnTo>
                    <a:pt x="8336" y="86694"/>
                  </a:lnTo>
                  <a:lnTo>
                    <a:pt x="7675" y="90241"/>
                  </a:lnTo>
                  <a:lnTo>
                    <a:pt x="7235" y="94017"/>
                  </a:lnTo>
                  <a:lnTo>
                    <a:pt x="6941" y="97945"/>
                  </a:lnTo>
                  <a:lnTo>
                    <a:pt x="6744" y="101975"/>
                  </a:lnTo>
                  <a:lnTo>
                    <a:pt x="6469" y="112507"/>
                  </a:lnTo>
                  <a:lnTo>
                    <a:pt x="6354" y="157748"/>
                  </a:lnTo>
                  <a:lnTo>
                    <a:pt x="7060" y="157365"/>
                  </a:lnTo>
                  <a:lnTo>
                    <a:pt x="11825" y="153165"/>
                  </a:lnTo>
                  <a:lnTo>
                    <a:pt x="27620" y="137462"/>
                  </a:lnTo>
                  <a:lnTo>
                    <a:pt x="29710" y="134669"/>
                  </a:lnTo>
                  <a:lnTo>
                    <a:pt x="31809" y="131397"/>
                  </a:lnTo>
                  <a:lnTo>
                    <a:pt x="33913" y="127804"/>
                  </a:lnTo>
                  <a:lnTo>
                    <a:pt x="36022" y="124703"/>
                  </a:lnTo>
                  <a:lnTo>
                    <a:pt x="38136" y="121930"/>
                  </a:lnTo>
                  <a:lnTo>
                    <a:pt x="40249" y="119376"/>
                  </a:lnTo>
                  <a:lnTo>
                    <a:pt x="42365" y="116262"/>
                  </a:lnTo>
                  <a:lnTo>
                    <a:pt x="44480" y="112775"/>
                  </a:lnTo>
                  <a:lnTo>
                    <a:pt x="46598" y="109040"/>
                  </a:lnTo>
                  <a:lnTo>
                    <a:pt x="50832" y="101126"/>
                  </a:lnTo>
                  <a:lnTo>
                    <a:pt x="52949" y="97040"/>
                  </a:lnTo>
                  <a:lnTo>
                    <a:pt x="55067" y="93610"/>
                  </a:lnTo>
                  <a:lnTo>
                    <a:pt x="57185" y="90618"/>
                  </a:lnTo>
                  <a:lnTo>
                    <a:pt x="59304" y="87918"/>
                  </a:lnTo>
                  <a:lnTo>
                    <a:pt x="61422" y="84707"/>
                  </a:lnTo>
                  <a:lnTo>
                    <a:pt x="63539" y="81155"/>
                  </a:lnTo>
                  <a:lnTo>
                    <a:pt x="65658" y="77376"/>
                  </a:lnTo>
                  <a:lnTo>
                    <a:pt x="69893" y="69414"/>
                  </a:lnTo>
                  <a:lnTo>
                    <a:pt x="72012" y="65315"/>
                  </a:lnTo>
                  <a:lnTo>
                    <a:pt x="73423" y="61877"/>
                  </a:lnTo>
                  <a:lnTo>
                    <a:pt x="74364" y="58880"/>
                  </a:lnTo>
                  <a:lnTo>
                    <a:pt x="74992" y="56176"/>
                  </a:lnTo>
                  <a:lnTo>
                    <a:pt x="77572" y="51290"/>
                  </a:lnTo>
                  <a:lnTo>
                    <a:pt x="81072" y="46767"/>
                  </a:lnTo>
                  <a:lnTo>
                    <a:pt x="84981" y="42404"/>
                  </a:lnTo>
                  <a:lnTo>
                    <a:pt x="86306" y="40253"/>
                  </a:lnTo>
                  <a:lnTo>
                    <a:pt x="87778" y="35982"/>
                  </a:lnTo>
                  <a:lnTo>
                    <a:pt x="90315" y="31731"/>
                  </a:lnTo>
                  <a:lnTo>
                    <a:pt x="91980" y="29610"/>
                  </a:lnTo>
                  <a:lnTo>
                    <a:pt x="93829" y="25372"/>
                  </a:lnTo>
                  <a:lnTo>
                    <a:pt x="95301" y="19051"/>
                  </a:lnTo>
                  <a:lnTo>
                    <a:pt x="95308" y="19022"/>
                  </a:lnTo>
                  <a:lnTo>
                    <a:pt x="95308" y="19021"/>
                  </a:lnTo>
                  <a:lnTo>
                    <a:pt x="95310" y="19020"/>
                  </a:lnTo>
                  <a:lnTo>
                    <a:pt x="95310" y="19019"/>
                  </a:lnTo>
                  <a:lnTo>
                    <a:pt x="95310" y="40217"/>
                  </a:lnTo>
                  <a:lnTo>
                    <a:pt x="96014" y="42323"/>
                  </a:lnTo>
                  <a:lnTo>
                    <a:pt x="98682" y="46544"/>
                  </a:lnTo>
                  <a:lnTo>
                    <a:pt x="99676" y="49363"/>
                  </a:lnTo>
                  <a:lnTo>
                    <a:pt x="100339" y="52654"/>
                  </a:lnTo>
                  <a:lnTo>
                    <a:pt x="100780" y="56258"/>
                  </a:lnTo>
                  <a:lnTo>
                    <a:pt x="101074" y="59367"/>
                  </a:lnTo>
                  <a:lnTo>
                    <a:pt x="101271" y="62145"/>
                  </a:lnTo>
                  <a:lnTo>
                    <a:pt x="101402" y="64703"/>
                  </a:lnTo>
                  <a:lnTo>
                    <a:pt x="102194" y="67113"/>
                  </a:lnTo>
                  <a:lnTo>
                    <a:pt x="104959" y="71673"/>
                  </a:lnTo>
                  <a:lnTo>
                    <a:pt x="107390" y="73171"/>
                  </a:lnTo>
                  <a:lnTo>
                    <a:pt x="113857" y="74836"/>
                  </a:lnTo>
                  <a:lnTo>
                    <a:pt x="119555" y="77458"/>
                  </a:lnTo>
                  <a:lnTo>
                    <a:pt x="122063" y="79144"/>
                  </a:lnTo>
                  <a:lnTo>
                    <a:pt x="126733" y="81019"/>
                  </a:lnTo>
                  <a:lnTo>
                    <a:pt x="131867" y="82557"/>
                  </a:lnTo>
                  <a:lnTo>
                    <a:pt x="138855" y="85593"/>
                  </a:lnTo>
                  <a:lnTo>
                    <a:pt x="144785" y="87412"/>
                  </a:lnTo>
                  <a:lnTo>
                    <a:pt x="152093" y="88437"/>
                  </a:lnTo>
                  <a:lnTo>
                    <a:pt x="154345" y="88580"/>
                  </a:lnTo>
                  <a:lnTo>
                    <a:pt x="160613" y="86859"/>
                  </a:lnTo>
                  <a:lnTo>
                    <a:pt x="168104" y="84447"/>
                  </a:lnTo>
                  <a:lnTo>
                    <a:pt x="176142" y="83375"/>
                  </a:lnTo>
                  <a:lnTo>
                    <a:pt x="182537" y="82899"/>
                  </a:lnTo>
                  <a:lnTo>
                    <a:pt x="185231" y="82772"/>
                  </a:lnTo>
                  <a:lnTo>
                    <a:pt x="187733" y="81982"/>
                  </a:lnTo>
                  <a:lnTo>
                    <a:pt x="195332" y="77498"/>
                  </a:lnTo>
                  <a:lnTo>
                    <a:pt x="202362" y="73702"/>
                  </a:lnTo>
                  <a:lnTo>
                    <a:pt x="208310" y="71544"/>
                  </a:lnTo>
                  <a:lnTo>
                    <a:pt x="210886" y="70969"/>
                  </a:lnTo>
                  <a:lnTo>
                    <a:pt x="215628" y="68448"/>
                  </a:lnTo>
                  <a:lnTo>
                    <a:pt x="220090" y="64976"/>
                  </a:lnTo>
                  <a:lnTo>
                    <a:pt x="224426" y="61081"/>
                  </a:lnTo>
                  <a:lnTo>
                    <a:pt x="228707" y="56998"/>
                  </a:lnTo>
                  <a:lnTo>
                    <a:pt x="230836" y="54921"/>
                  </a:lnTo>
                  <a:lnTo>
                    <a:pt x="232257" y="52831"/>
                  </a:lnTo>
                  <a:lnTo>
                    <a:pt x="233835" y="48627"/>
                  </a:lnTo>
                  <a:lnTo>
                    <a:pt x="234534" y="44407"/>
                  </a:lnTo>
                  <a:lnTo>
                    <a:pt x="234846" y="40180"/>
                  </a:lnTo>
                  <a:lnTo>
                    <a:pt x="234985" y="35949"/>
                  </a:lnTo>
                  <a:lnTo>
                    <a:pt x="235063" y="29601"/>
                  </a:lnTo>
                  <a:lnTo>
                    <a:pt x="234369" y="27484"/>
                  </a:lnTo>
                  <a:lnTo>
                    <a:pt x="231714" y="23251"/>
                  </a:lnTo>
                  <a:lnTo>
                    <a:pt x="230062" y="19018"/>
                  </a:lnTo>
                  <a:lnTo>
                    <a:pt x="229623" y="16901"/>
                  </a:lnTo>
                  <a:lnTo>
                    <a:pt x="227250" y="12668"/>
                  </a:lnTo>
                  <a:lnTo>
                    <a:pt x="223844" y="8435"/>
                  </a:lnTo>
                  <a:lnTo>
                    <a:pt x="219976" y="4201"/>
                  </a:lnTo>
                  <a:lnTo>
                    <a:pt x="217956" y="2790"/>
                  </a:lnTo>
                  <a:lnTo>
                    <a:pt x="213829" y="1222"/>
                  </a:lnTo>
                  <a:lnTo>
                    <a:pt x="205427" y="216"/>
                  </a:lnTo>
                  <a:lnTo>
                    <a:pt x="196969" y="17"/>
                  </a:lnTo>
                  <a:lnTo>
                    <a:pt x="194852" y="0"/>
                  </a:lnTo>
                  <a:lnTo>
                    <a:pt x="192735" y="695"/>
                  </a:lnTo>
                  <a:lnTo>
                    <a:pt x="188501" y="3349"/>
                  </a:lnTo>
                  <a:lnTo>
                    <a:pt x="184264" y="6880"/>
                  </a:lnTo>
                  <a:lnTo>
                    <a:pt x="182146" y="8809"/>
                  </a:lnTo>
                  <a:lnTo>
                    <a:pt x="180735" y="10801"/>
                  </a:lnTo>
                  <a:lnTo>
                    <a:pt x="179166" y="14895"/>
                  </a:lnTo>
                  <a:lnTo>
                    <a:pt x="176586" y="19067"/>
                  </a:lnTo>
                  <a:lnTo>
                    <a:pt x="174910" y="21167"/>
                  </a:lnTo>
                  <a:lnTo>
                    <a:pt x="173792" y="23273"/>
                  </a:lnTo>
                  <a:lnTo>
                    <a:pt x="172550" y="27494"/>
                  </a:lnTo>
                  <a:lnTo>
                    <a:pt x="171998" y="31722"/>
                  </a:lnTo>
                  <a:lnTo>
                    <a:pt x="171850" y="33837"/>
                  </a:lnTo>
                  <a:lnTo>
                    <a:pt x="172458" y="36659"/>
                  </a:lnTo>
                  <a:lnTo>
                    <a:pt x="173571" y="39951"/>
                  </a:lnTo>
                  <a:lnTo>
                    <a:pt x="175016" y="43556"/>
                  </a:lnTo>
                  <a:lnTo>
                    <a:pt x="176688" y="46666"/>
                  </a:lnTo>
                  <a:lnTo>
                    <a:pt x="178507" y="49444"/>
                  </a:lnTo>
                  <a:lnTo>
                    <a:pt x="180426" y="52002"/>
                  </a:lnTo>
                  <a:lnTo>
                    <a:pt x="184441" y="56726"/>
                  </a:lnTo>
                  <a:lnTo>
                    <a:pt x="188578" y="61177"/>
                  </a:lnTo>
                  <a:lnTo>
                    <a:pt x="192771" y="65507"/>
                  </a:lnTo>
                  <a:lnTo>
                    <a:pt x="198871" y="69783"/>
                  </a:lnTo>
                  <a:lnTo>
                    <a:pt x="202474" y="71912"/>
                  </a:lnTo>
                  <a:lnTo>
                    <a:pt x="206994" y="73330"/>
                  </a:lnTo>
                  <a:lnTo>
                    <a:pt x="212126" y="74276"/>
                  </a:lnTo>
                  <a:lnTo>
                    <a:pt x="217664" y="74907"/>
                  </a:lnTo>
                  <a:lnTo>
                    <a:pt x="222769" y="76033"/>
                  </a:lnTo>
                  <a:lnTo>
                    <a:pt x="227585" y="77489"/>
                  </a:lnTo>
                  <a:lnTo>
                    <a:pt x="232206" y="79165"/>
                  </a:lnTo>
                  <a:lnTo>
                    <a:pt x="241106" y="81028"/>
                  </a:lnTo>
                  <a:lnTo>
                    <a:pt x="245458" y="81525"/>
                  </a:lnTo>
                  <a:lnTo>
                    <a:pt x="250475" y="81856"/>
                  </a:lnTo>
                  <a:lnTo>
                    <a:pt x="255939" y="82076"/>
                  </a:lnTo>
                  <a:lnTo>
                    <a:pt x="261700" y="82224"/>
                  </a:lnTo>
                  <a:lnTo>
                    <a:pt x="266951" y="83027"/>
                  </a:lnTo>
                  <a:lnTo>
                    <a:pt x="271865" y="84269"/>
                  </a:lnTo>
                  <a:lnTo>
                    <a:pt x="285928" y="88868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SMARTInkAnnotation1310"/>
            <p:cNvSpPr/>
            <p:nvPr/>
          </p:nvSpPr>
          <p:spPr>
            <a:xfrm>
              <a:off x="5264637" y="1968500"/>
              <a:ext cx="120670" cy="139623"/>
            </a:xfrm>
            <a:custGeom>
              <a:avLst/>
              <a:gdLst/>
              <a:ahLst/>
              <a:cxnLst/>
              <a:rect l="0" t="0" r="0" b="0"/>
              <a:pathLst>
                <a:path w="120670" h="139623">
                  <a:moveTo>
                    <a:pt x="120669" y="0"/>
                  </a:moveTo>
                  <a:lnTo>
                    <a:pt x="117296" y="0"/>
                  </a:lnTo>
                  <a:lnTo>
                    <a:pt x="116302" y="705"/>
                  </a:lnTo>
                  <a:lnTo>
                    <a:pt x="115640" y="1881"/>
                  </a:lnTo>
                  <a:lnTo>
                    <a:pt x="115198" y="3371"/>
                  </a:lnTo>
                  <a:lnTo>
                    <a:pt x="114198" y="4364"/>
                  </a:lnTo>
                  <a:lnTo>
                    <a:pt x="112825" y="5026"/>
                  </a:lnTo>
                  <a:lnTo>
                    <a:pt x="111204" y="5467"/>
                  </a:lnTo>
                  <a:lnTo>
                    <a:pt x="109417" y="5056"/>
                  </a:lnTo>
                  <a:lnTo>
                    <a:pt x="107520" y="4076"/>
                  </a:lnTo>
                  <a:lnTo>
                    <a:pt x="105549" y="2717"/>
                  </a:lnTo>
                  <a:lnTo>
                    <a:pt x="103530" y="1812"/>
                  </a:lnTo>
                  <a:lnTo>
                    <a:pt x="101476" y="1208"/>
                  </a:lnTo>
                  <a:lnTo>
                    <a:pt x="99402" y="805"/>
                  </a:lnTo>
                  <a:lnTo>
                    <a:pt x="97314" y="537"/>
                  </a:lnTo>
                  <a:lnTo>
                    <a:pt x="95215" y="358"/>
                  </a:lnTo>
                  <a:lnTo>
                    <a:pt x="93110" y="239"/>
                  </a:lnTo>
                  <a:lnTo>
                    <a:pt x="88888" y="106"/>
                  </a:lnTo>
                  <a:lnTo>
                    <a:pt x="86773" y="71"/>
                  </a:lnTo>
                  <a:lnTo>
                    <a:pt x="84658" y="753"/>
                  </a:lnTo>
                  <a:lnTo>
                    <a:pt x="82542" y="1913"/>
                  </a:lnTo>
                  <a:lnTo>
                    <a:pt x="80425" y="3392"/>
                  </a:lnTo>
                  <a:lnTo>
                    <a:pt x="78308" y="4378"/>
                  </a:lnTo>
                  <a:lnTo>
                    <a:pt x="76190" y="5035"/>
                  </a:lnTo>
                  <a:lnTo>
                    <a:pt x="74073" y="5473"/>
                  </a:lnTo>
                  <a:lnTo>
                    <a:pt x="71955" y="5766"/>
                  </a:lnTo>
                  <a:lnTo>
                    <a:pt x="69838" y="5960"/>
                  </a:lnTo>
                  <a:lnTo>
                    <a:pt x="67719" y="6090"/>
                  </a:lnTo>
                  <a:lnTo>
                    <a:pt x="65602" y="6883"/>
                  </a:lnTo>
                  <a:lnTo>
                    <a:pt x="63484" y="8116"/>
                  </a:lnTo>
                  <a:lnTo>
                    <a:pt x="61365" y="9644"/>
                  </a:lnTo>
                  <a:lnTo>
                    <a:pt x="58542" y="11368"/>
                  </a:lnTo>
                  <a:lnTo>
                    <a:pt x="55246" y="13223"/>
                  </a:lnTo>
                  <a:lnTo>
                    <a:pt x="51638" y="15166"/>
                  </a:lnTo>
                  <a:lnTo>
                    <a:pt x="48527" y="16460"/>
                  </a:lnTo>
                  <a:lnTo>
                    <a:pt x="45746" y="17324"/>
                  </a:lnTo>
                  <a:lnTo>
                    <a:pt x="43187" y="17899"/>
                  </a:lnTo>
                  <a:lnTo>
                    <a:pt x="40775" y="18988"/>
                  </a:lnTo>
                  <a:lnTo>
                    <a:pt x="38460" y="20420"/>
                  </a:lnTo>
                  <a:lnTo>
                    <a:pt x="36212" y="22080"/>
                  </a:lnTo>
                  <a:lnTo>
                    <a:pt x="33300" y="23892"/>
                  </a:lnTo>
                  <a:lnTo>
                    <a:pt x="29948" y="25806"/>
                  </a:lnTo>
                  <a:lnTo>
                    <a:pt x="21167" y="30576"/>
                  </a:lnTo>
                  <a:lnTo>
                    <a:pt x="18085" y="33110"/>
                  </a:lnTo>
                  <a:lnTo>
                    <a:pt x="16274" y="34773"/>
                  </a:lnTo>
                  <a:lnTo>
                    <a:pt x="14360" y="35882"/>
                  </a:lnTo>
                  <a:lnTo>
                    <a:pt x="12379" y="36621"/>
                  </a:lnTo>
                  <a:lnTo>
                    <a:pt x="10352" y="37114"/>
                  </a:lnTo>
                  <a:lnTo>
                    <a:pt x="9000" y="38148"/>
                  </a:lnTo>
                  <a:lnTo>
                    <a:pt x="8100" y="39543"/>
                  </a:lnTo>
                  <a:lnTo>
                    <a:pt x="7098" y="42975"/>
                  </a:lnTo>
                  <a:lnTo>
                    <a:pt x="6654" y="46852"/>
                  </a:lnTo>
                  <a:lnTo>
                    <a:pt x="6456" y="50927"/>
                  </a:lnTo>
                  <a:lnTo>
                    <a:pt x="6404" y="53001"/>
                  </a:lnTo>
                  <a:lnTo>
                    <a:pt x="7074" y="54384"/>
                  </a:lnTo>
                  <a:lnTo>
                    <a:pt x="8228" y="55306"/>
                  </a:lnTo>
                  <a:lnTo>
                    <a:pt x="9702" y="55921"/>
                  </a:lnTo>
                  <a:lnTo>
                    <a:pt x="13223" y="58485"/>
                  </a:lnTo>
                  <a:lnTo>
                    <a:pt x="15151" y="60157"/>
                  </a:lnTo>
                  <a:lnTo>
                    <a:pt x="16436" y="61977"/>
                  </a:lnTo>
                  <a:lnTo>
                    <a:pt x="17863" y="65880"/>
                  </a:lnTo>
                  <a:lnTo>
                    <a:pt x="19657" y="67204"/>
                  </a:lnTo>
                  <a:lnTo>
                    <a:pt x="22264" y="68086"/>
                  </a:lnTo>
                  <a:lnTo>
                    <a:pt x="25413" y="68674"/>
                  </a:lnTo>
                  <a:lnTo>
                    <a:pt x="28220" y="69772"/>
                  </a:lnTo>
                  <a:lnTo>
                    <a:pt x="30796" y="71209"/>
                  </a:lnTo>
                  <a:lnTo>
                    <a:pt x="33220" y="72872"/>
                  </a:lnTo>
                  <a:lnTo>
                    <a:pt x="36248" y="74687"/>
                  </a:lnTo>
                  <a:lnTo>
                    <a:pt x="39678" y="76602"/>
                  </a:lnTo>
                  <a:lnTo>
                    <a:pt x="47256" y="80612"/>
                  </a:lnTo>
                  <a:lnTo>
                    <a:pt x="55329" y="84746"/>
                  </a:lnTo>
                  <a:lnTo>
                    <a:pt x="58754" y="86131"/>
                  </a:lnTo>
                  <a:lnTo>
                    <a:pt x="61743" y="87054"/>
                  </a:lnTo>
                  <a:lnTo>
                    <a:pt x="64441" y="87669"/>
                  </a:lnTo>
                  <a:lnTo>
                    <a:pt x="67651" y="88785"/>
                  </a:lnTo>
                  <a:lnTo>
                    <a:pt x="71204" y="90234"/>
                  </a:lnTo>
                  <a:lnTo>
                    <a:pt x="74985" y="91906"/>
                  </a:lnTo>
                  <a:lnTo>
                    <a:pt x="78210" y="93021"/>
                  </a:lnTo>
                  <a:lnTo>
                    <a:pt x="81068" y="93764"/>
                  </a:lnTo>
                  <a:lnTo>
                    <a:pt x="83679" y="94259"/>
                  </a:lnTo>
                  <a:lnTo>
                    <a:pt x="86831" y="94590"/>
                  </a:lnTo>
                  <a:lnTo>
                    <a:pt x="90345" y="94810"/>
                  </a:lnTo>
                  <a:lnTo>
                    <a:pt x="94099" y="94956"/>
                  </a:lnTo>
                  <a:lnTo>
                    <a:pt x="96601" y="95760"/>
                  </a:lnTo>
                  <a:lnTo>
                    <a:pt x="98271" y="97001"/>
                  </a:lnTo>
                  <a:lnTo>
                    <a:pt x="99383" y="98534"/>
                  </a:lnTo>
                  <a:lnTo>
                    <a:pt x="100830" y="99556"/>
                  </a:lnTo>
                  <a:lnTo>
                    <a:pt x="104321" y="100692"/>
                  </a:lnTo>
                  <a:lnTo>
                    <a:pt x="105535" y="101700"/>
                  </a:lnTo>
                  <a:lnTo>
                    <a:pt x="106344" y="103078"/>
                  </a:lnTo>
                  <a:lnTo>
                    <a:pt x="106883" y="104702"/>
                  </a:lnTo>
                  <a:lnTo>
                    <a:pt x="106536" y="105785"/>
                  </a:lnTo>
                  <a:lnTo>
                    <a:pt x="105600" y="106506"/>
                  </a:lnTo>
                  <a:lnTo>
                    <a:pt x="104269" y="106987"/>
                  </a:lnTo>
                  <a:lnTo>
                    <a:pt x="103381" y="108014"/>
                  </a:lnTo>
                  <a:lnTo>
                    <a:pt x="102790" y="109404"/>
                  </a:lnTo>
                  <a:lnTo>
                    <a:pt x="101840" y="113333"/>
                  </a:lnTo>
                  <a:lnTo>
                    <a:pt x="98303" y="117384"/>
                  </a:lnTo>
                  <a:lnTo>
                    <a:pt x="96580" y="118473"/>
                  </a:lnTo>
                  <a:lnTo>
                    <a:pt x="94727" y="119199"/>
                  </a:lnTo>
                  <a:lnTo>
                    <a:pt x="92785" y="119682"/>
                  </a:lnTo>
                  <a:lnTo>
                    <a:pt x="90783" y="120710"/>
                  </a:lnTo>
                  <a:lnTo>
                    <a:pt x="88743" y="122101"/>
                  </a:lnTo>
                  <a:lnTo>
                    <a:pt x="86677" y="123734"/>
                  </a:lnTo>
                  <a:lnTo>
                    <a:pt x="83888" y="125528"/>
                  </a:lnTo>
                  <a:lnTo>
                    <a:pt x="80616" y="127430"/>
                  </a:lnTo>
                  <a:lnTo>
                    <a:pt x="77024" y="129403"/>
                  </a:lnTo>
                  <a:lnTo>
                    <a:pt x="73922" y="130719"/>
                  </a:lnTo>
                  <a:lnTo>
                    <a:pt x="71149" y="131596"/>
                  </a:lnTo>
                  <a:lnTo>
                    <a:pt x="68594" y="132181"/>
                  </a:lnTo>
                  <a:lnTo>
                    <a:pt x="66185" y="132571"/>
                  </a:lnTo>
                  <a:lnTo>
                    <a:pt x="63872" y="132830"/>
                  </a:lnTo>
                  <a:lnTo>
                    <a:pt x="61625" y="133004"/>
                  </a:lnTo>
                  <a:lnTo>
                    <a:pt x="58714" y="133119"/>
                  </a:lnTo>
                  <a:lnTo>
                    <a:pt x="51715" y="133247"/>
                  </a:lnTo>
                  <a:lnTo>
                    <a:pt x="47872" y="133987"/>
                  </a:lnTo>
                  <a:lnTo>
                    <a:pt x="43897" y="135186"/>
                  </a:lnTo>
                  <a:lnTo>
                    <a:pt x="39836" y="136691"/>
                  </a:lnTo>
                  <a:lnTo>
                    <a:pt x="36423" y="137694"/>
                  </a:lnTo>
                  <a:lnTo>
                    <a:pt x="33441" y="138363"/>
                  </a:lnTo>
                  <a:lnTo>
                    <a:pt x="30747" y="138808"/>
                  </a:lnTo>
                  <a:lnTo>
                    <a:pt x="28245" y="139105"/>
                  </a:lnTo>
                  <a:lnTo>
                    <a:pt x="25872" y="139304"/>
                  </a:lnTo>
                  <a:lnTo>
                    <a:pt x="23583" y="139436"/>
                  </a:lnTo>
                  <a:lnTo>
                    <a:pt x="19158" y="139583"/>
                  </a:lnTo>
                  <a:lnTo>
                    <a:pt x="16989" y="139622"/>
                  </a:lnTo>
                  <a:lnTo>
                    <a:pt x="14131" y="138942"/>
                  </a:lnTo>
                  <a:lnTo>
                    <a:pt x="10815" y="137784"/>
                  </a:lnTo>
                  <a:lnTo>
                    <a:pt x="2092" y="134226"/>
                  </a:lnTo>
                  <a:lnTo>
                    <a:pt x="1376" y="133228"/>
                  </a:lnTo>
                  <a:lnTo>
                    <a:pt x="580" y="130239"/>
                  </a:lnTo>
                  <a:lnTo>
                    <a:pt x="226" y="126558"/>
                  </a:lnTo>
                  <a:lnTo>
                    <a:pt x="0" y="121817"/>
                  </a:lnTo>
                  <a:lnTo>
                    <a:pt x="1852" y="119287"/>
                  </a:lnTo>
                  <a:lnTo>
                    <a:pt x="6298" y="11430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SMARTInkAnnotation1311"/>
            <p:cNvSpPr/>
            <p:nvPr/>
          </p:nvSpPr>
          <p:spPr>
            <a:xfrm>
              <a:off x="5457949" y="1949450"/>
              <a:ext cx="35369" cy="202900"/>
            </a:xfrm>
            <a:custGeom>
              <a:avLst/>
              <a:gdLst/>
              <a:ahLst/>
              <a:cxnLst/>
              <a:rect l="0" t="0" r="0" b="0"/>
              <a:pathLst>
                <a:path w="35369" h="202900">
                  <a:moveTo>
                    <a:pt x="22667" y="0"/>
                  </a:moveTo>
                  <a:lnTo>
                    <a:pt x="26040" y="3371"/>
                  </a:lnTo>
                  <a:lnTo>
                    <a:pt x="27034" y="5069"/>
                  </a:lnTo>
                  <a:lnTo>
                    <a:pt x="28138" y="8838"/>
                  </a:lnTo>
                  <a:lnTo>
                    <a:pt x="28759" y="14927"/>
                  </a:lnTo>
                  <a:lnTo>
                    <a:pt x="29552" y="16301"/>
                  </a:lnTo>
                  <a:lnTo>
                    <a:pt x="30787" y="17217"/>
                  </a:lnTo>
                  <a:lnTo>
                    <a:pt x="32316" y="17828"/>
                  </a:lnTo>
                  <a:lnTo>
                    <a:pt x="33336" y="20352"/>
                  </a:lnTo>
                  <a:lnTo>
                    <a:pt x="34015" y="24151"/>
                  </a:lnTo>
                  <a:lnTo>
                    <a:pt x="34468" y="28801"/>
                  </a:lnTo>
                  <a:lnTo>
                    <a:pt x="34770" y="32606"/>
                  </a:lnTo>
                  <a:lnTo>
                    <a:pt x="35106" y="38716"/>
                  </a:lnTo>
                  <a:lnTo>
                    <a:pt x="35255" y="43783"/>
                  </a:lnTo>
                  <a:lnTo>
                    <a:pt x="35351" y="52785"/>
                  </a:lnTo>
                  <a:lnTo>
                    <a:pt x="35368" y="62599"/>
                  </a:lnTo>
                  <a:lnTo>
                    <a:pt x="34664" y="66427"/>
                  </a:lnTo>
                  <a:lnTo>
                    <a:pt x="33489" y="70390"/>
                  </a:lnTo>
                  <a:lnTo>
                    <a:pt x="32000" y="74443"/>
                  </a:lnTo>
                  <a:lnTo>
                    <a:pt x="31006" y="77851"/>
                  </a:lnTo>
                  <a:lnTo>
                    <a:pt x="29904" y="83519"/>
                  </a:lnTo>
                  <a:lnTo>
                    <a:pt x="28903" y="86724"/>
                  </a:lnTo>
                  <a:lnTo>
                    <a:pt x="27530" y="90271"/>
                  </a:lnTo>
                  <a:lnTo>
                    <a:pt x="25909" y="94048"/>
                  </a:lnTo>
                  <a:lnTo>
                    <a:pt x="24828" y="97976"/>
                  </a:lnTo>
                  <a:lnTo>
                    <a:pt x="24108" y="102006"/>
                  </a:lnTo>
                  <a:lnTo>
                    <a:pt x="23628" y="106104"/>
                  </a:lnTo>
                  <a:lnTo>
                    <a:pt x="22601" y="110247"/>
                  </a:lnTo>
                  <a:lnTo>
                    <a:pt x="21212" y="114420"/>
                  </a:lnTo>
                  <a:lnTo>
                    <a:pt x="19578" y="118614"/>
                  </a:lnTo>
                  <a:lnTo>
                    <a:pt x="18490" y="122820"/>
                  </a:lnTo>
                  <a:lnTo>
                    <a:pt x="17764" y="127036"/>
                  </a:lnTo>
                  <a:lnTo>
                    <a:pt x="17280" y="131257"/>
                  </a:lnTo>
                  <a:lnTo>
                    <a:pt x="16958" y="135482"/>
                  </a:lnTo>
                  <a:lnTo>
                    <a:pt x="16743" y="139710"/>
                  </a:lnTo>
                  <a:lnTo>
                    <a:pt x="16600" y="143940"/>
                  </a:lnTo>
                  <a:lnTo>
                    <a:pt x="15798" y="148171"/>
                  </a:lnTo>
                  <a:lnTo>
                    <a:pt x="14558" y="152403"/>
                  </a:lnTo>
                  <a:lnTo>
                    <a:pt x="13025" y="156635"/>
                  </a:lnTo>
                  <a:lnTo>
                    <a:pt x="12002" y="160163"/>
                  </a:lnTo>
                  <a:lnTo>
                    <a:pt x="11321" y="163219"/>
                  </a:lnTo>
                  <a:lnTo>
                    <a:pt x="10867" y="165963"/>
                  </a:lnTo>
                  <a:lnTo>
                    <a:pt x="9858" y="168497"/>
                  </a:lnTo>
                  <a:lnTo>
                    <a:pt x="8479" y="170893"/>
                  </a:lnTo>
                  <a:lnTo>
                    <a:pt x="6855" y="173195"/>
                  </a:lnTo>
                  <a:lnTo>
                    <a:pt x="5771" y="176141"/>
                  </a:lnTo>
                  <a:lnTo>
                    <a:pt x="5049" y="179516"/>
                  </a:lnTo>
                  <a:lnTo>
                    <a:pt x="4568" y="183178"/>
                  </a:lnTo>
                  <a:lnTo>
                    <a:pt x="4033" y="189127"/>
                  </a:lnTo>
                  <a:lnTo>
                    <a:pt x="3890" y="191701"/>
                  </a:lnTo>
                  <a:lnTo>
                    <a:pt x="3089" y="193418"/>
                  </a:lnTo>
                  <a:lnTo>
                    <a:pt x="1849" y="194562"/>
                  </a:lnTo>
                  <a:lnTo>
                    <a:pt x="316" y="195325"/>
                  </a:lnTo>
                  <a:lnTo>
                    <a:pt x="0" y="196539"/>
                  </a:lnTo>
                  <a:lnTo>
                    <a:pt x="496" y="198054"/>
                  </a:lnTo>
                  <a:lnTo>
                    <a:pt x="2991" y="202183"/>
                  </a:lnTo>
                  <a:lnTo>
                    <a:pt x="3901" y="202522"/>
                  </a:lnTo>
                  <a:lnTo>
                    <a:pt x="5215" y="202748"/>
                  </a:lnTo>
                  <a:lnTo>
                    <a:pt x="6796" y="202899"/>
                  </a:lnTo>
                  <a:lnTo>
                    <a:pt x="7850" y="202294"/>
                  </a:lnTo>
                  <a:lnTo>
                    <a:pt x="8553" y="201185"/>
                  </a:lnTo>
                  <a:lnTo>
                    <a:pt x="9959" y="19685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SMARTInkAnnotation1312"/>
            <p:cNvSpPr/>
            <p:nvPr/>
          </p:nvSpPr>
          <p:spPr>
            <a:xfrm>
              <a:off x="5531447" y="2026556"/>
              <a:ext cx="12709" cy="174175"/>
            </a:xfrm>
            <a:custGeom>
              <a:avLst/>
              <a:gdLst/>
              <a:ahLst/>
              <a:cxnLst/>
              <a:rect l="0" t="0" r="0" b="0"/>
              <a:pathLst>
                <a:path w="12709" h="174175">
                  <a:moveTo>
                    <a:pt x="6354" y="11794"/>
                  </a:moveTo>
                  <a:lnTo>
                    <a:pt x="12447" y="5705"/>
                  </a:lnTo>
                  <a:lnTo>
                    <a:pt x="12674" y="452"/>
                  </a:lnTo>
                  <a:lnTo>
                    <a:pt x="12685" y="0"/>
                  </a:lnTo>
                  <a:lnTo>
                    <a:pt x="12707" y="4641"/>
                  </a:lnTo>
                  <a:lnTo>
                    <a:pt x="12708" y="104673"/>
                  </a:lnTo>
                  <a:lnTo>
                    <a:pt x="12003" y="109697"/>
                  </a:lnTo>
                  <a:lnTo>
                    <a:pt x="10825" y="115162"/>
                  </a:lnTo>
                  <a:lnTo>
                    <a:pt x="9335" y="120923"/>
                  </a:lnTo>
                  <a:lnTo>
                    <a:pt x="8342" y="125469"/>
                  </a:lnTo>
                  <a:lnTo>
                    <a:pt x="7679" y="129205"/>
                  </a:lnTo>
                  <a:lnTo>
                    <a:pt x="7237" y="132401"/>
                  </a:lnTo>
                  <a:lnTo>
                    <a:pt x="6943" y="135943"/>
                  </a:lnTo>
                  <a:lnTo>
                    <a:pt x="6747" y="139715"/>
                  </a:lnTo>
                  <a:lnTo>
                    <a:pt x="6529" y="147670"/>
                  </a:lnTo>
                  <a:lnTo>
                    <a:pt x="6356" y="170067"/>
                  </a:lnTo>
                  <a:lnTo>
                    <a:pt x="6354" y="173873"/>
                  </a:lnTo>
                  <a:lnTo>
                    <a:pt x="5649" y="174174"/>
                  </a:lnTo>
                  <a:lnTo>
                    <a:pt x="4471" y="173670"/>
                  </a:lnTo>
                  <a:lnTo>
                    <a:pt x="0" y="170544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SMARTInkAnnotation1313"/>
            <p:cNvSpPr/>
            <p:nvPr/>
          </p:nvSpPr>
          <p:spPr>
            <a:xfrm>
              <a:off x="5487254" y="2070100"/>
              <a:ext cx="82318" cy="63501"/>
            </a:xfrm>
            <a:custGeom>
              <a:avLst/>
              <a:gdLst/>
              <a:ahLst/>
              <a:cxnLst/>
              <a:rect l="0" t="0" r="0" b="0"/>
              <a:pathLst>
                <a:path w="82318" h="63501">
                  <a:moveTo>
                    <a:pt x="12423" y="63500"/>
                  </a:moveTo>
                  <a:lnTo>
                    <a:pt x="9050" y="60129"/>
                  </a:lnTo>
                  <a:lnTo>
                    <a:pt x="8057" y="58430"/>
                  </a:lnTo>
                  <a:lnTo>
                    <a:pt x="7394" y="56592"/>
                  </a:lnTo>
                  <a:lnTo>
                    <a:pt x="6952" y="54662"/>
                  </a:lnTo>
                  <a:lnTo>
                    <a:pt x="5953" y="52669"/>
                  </a:lnTo>
                  <a:lnTo>
                    <a:pt x="4579" y="50635"/>
                  </a:lnTo>
                  <a:lnTo>
                    <a:pt x="0" y="44812"/>
                  </a:lnTo>
                  <a:lnTo>
                    <a:pt x="611" y="43985"/>
                  </a:lnTo>
                  <a:lnTo>
                    <a:pt x="1725" y="42729"/>
                  </a:lnTo>
                  <a:lnTo>
                    <a:pt x="5815" y="38371"/>
                  </a:lnTo>
                  <a:lnTo>
                    <a:pt x="5901" y="37575"/>
                  </a:lnTo>
                  <a:lnTo>
                    <a:pt x="5956" y="36339"/>
                  </a:lnTo>
                  <a:lnTo>
                    <a:pt x="5994" y="34809"/>
                  </a:lnTo>
                  <a:lnTo>
                    <a:pt x="6725" y="33789"/>
                  </a:lnTo>
                  <a:lnTo>
                    <a:pt x="7918" y="33110"/>
                  </a:lnTo>
                  <a:lnTo>
                    <a:pt x="11534" y="32019"/>
                  </a:lnTo>
                  <a:lnTo>
                    <a:pt x="12536" y="31223"/>
                  </a:lnTo>
                  <a:lnTo>
                    <a:pt x="13911" y="29988"/>
                  </a:lnTo>
                  <a:lnTo>
                    <a:pt x="15533" y="28459"/>
                  </a:lnTo>
                  <a:lnTo>
                    <a:pt x="17320" y="27439"/>
                  </a:lnTo>
                  <a:lnTo>
                    <a:pt x="19218" y="26759"/>
                  </a:lnTo>
                  <a:lnTo>
                    <a:pt x="21189" y="26306"/>
                  </a:lnTo>
                  <a:lnTo>
                    <a:pt x="23210" y="25299"/>
                  </a:lnTo>
                  <a:lnTo>
                    <a:pt x="25261" y="23921"/>
                  </a:lnTo>
                  <a:lnTo>
                    <a:pt x="27337" y="22298"/>
                  </a:lnTo>
                  <a:lnTo>
                    <a:pt x="29426" y="20509"/>
                  </a:lnTo>
                  <a:lnTo>
                    <a:pt x="31524" y="18612"/>
                  </a:lnTo>
                  <a:lnTo>
                    <a:pt x="33630" y="16641"/>
                  </a:lnTo>
                  <a:lnTo>
                    <a:pt x="36445" y="15328"/>
                  </a:lnTo>
                  <a:lnTo>
                    <a:pt x="39733" y="14451"/>
                  </a:lnTo>
                  <a:lnTo>
                    <a:pt x="43338" y="13868"/>
                  </a:lnTo>
                  <a:lnTo>
                    <a:pt x="46447" y="12773"/>
                  </a:lnTo>
                  <a:lnTo>
                    <a:pt x="49226" y="11337"/>
                  </a:lnTo>
                  <a:lnTo>
                    <a:pt x="51785" y="9675"/>
                  </a:lnTo>
                  <a:lnTo>
                    <a:pt x="54902" y="7861"/>
                  </a:lnTo>
                  <a:lnTo>
                    <a:pt x="58393" y="5946"/>
                  </a:lnTo>
                  <a:lnTo>
                    <a:pt x="62131" y="3964"/>
                  </a:lnTo>
                  <a:lnTo>
                    <a:pt x="66036" y="2643"/>
                  </a:lnTo>
                  <a:lnTo>
                    <a:pt x="70051" y="1762"/>
                  </a:lnTo>
                  <a:lnTo>
                    <a:pt x="82317" y="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SMARTInkAnnotation1314"/>
            <p:cNvSpPr/>
            <p:nvPr/>
          </p:nvSpPr>
          <p:spPr>
            <a:xfrm>
              <a:off x="5633110" y="2039233"/>
              <a:ext cx="31771" cy="100718"/>
            </a:xfrm>
            <a:custGeom>
              <a:avLst/>
              <a:gdLst/>
              <a:ahLst/>
              <a:cxnLst/>
              <a:rect l="0" t="0" r="0" b="0"/>
              <a:pathLst>
                <a:path w="31771" h="100718">
                  <a:moveTo>
                    <a:pt x="31770" y="5467"/>
                  </a:moveTo>
                  <a:lnTo>
                    <a:pt x="26299" y="5467"/>
                  </a:lnTo>
                  <a:lnTo>
                    <a:pt x="26005" y="4761"/>
                  </a:lnTo>
                  <a:lnTo>
                    <a:pt x="25678" y="2096"/>
                  </a:lnTo>
                  <a:lnTo>
                    <a:pt x="25494" y="0"/>
                  </a:lnTo>
                  <a:lnTo>
                    <a:pt x="24763" y="411"/>
                  </a:lnTo>
                  <a:lnTo>
                    <a:pt x="23568" y="1391"/>
                  </a:lnTo>
                  <a:lnTo>
                    <a:pt x="19141" y="5396"/>
                  </a:lnTo>
                  <a:lnTo>
                    <a:pt x="19097" y="7317"/>
                  </a:lnTo>
                  <a:lnTo>
                    <a:pt x="19063" y="21198"/>
                  </a:lnTo>
                  <a:lnTo>
                    <a:pt x="18357" y="23716"/>
                  </a:lnTo>
                  <a:lnTo>
                    <a:pt x="17180" y="26805"/>
                  </a:lnTo>
                  <a:lnTo>
                    <a:pt x="15690" y="30276"/>
                  </a:lnTo>
                  <a:lnTo>
                    <a:pt x="14696" y="33295"/>
                  </a:lnTo>
                  <a:lnTo>
                    <a:pt x="14034" y="36013"/>
                  </a:lnTo>
                  <a:lnTo>
                    <a:pt x="13592" y="38531"/>
                  </a:lnTo>
                  <a:lnTo>
                    <a:pt x="13297" y="40915"/>
                  </a:lnTo>
                  <a:lnTo>
                    <a:pt x="13101" y="43210"/>
                  </a:lnTo>
                  <a:lnTo>
                    <a:pt x="12970" y="45446"/>
                  </a:lnTo>
                  <a:lnTo>
                    <a:pt x="12177" y="48347"/>
                  </a:lnTo>
                  <a:lnTo>
                    <a:pt x="10943" y="51693"/>
                  </a:lnTo>
                  <a:lnTo>
                    <a:pt x="9413" y="55334"/>
                  </a:lnTo>
                  <a:lnTo>
                    <a:pt x="8394" y="59173"/>
                  </a:lnTo>
                  <a:lnTo>
                    <a:pt x="7714" y="63143"/>
                  </a:lnTo>
                  <a:lnTo>
                    <a:pt x="7261" y="67201"/>
                  </a:lnTo>
                  <a:lnTo>
                    <a:pt x="6253" y="70612"/>
                  </a:lnTo>
                  <a:lnTo>
                    <a:pt x="4875" y="73591"/>
                  </a:lnTo>
                  <a:lnTo>
                    <a:pt x="3251" y="76283"/>
                  </a:lnTo>
                  <a:lnTo>
                    <a:pt x="2167" y="78783"/>
                  </a:lnTo>
                  <a:lnTo>
                    <a:pt x="1445" y="81156"/>
                  </a:lnTo>
                  <a:lnTo>
                    <a:pt x="963" y="83443"/>
                  </a:lnTo>
                  <a:lnTo>
                    <a:pt x="643" y="85673"/>
                  </a:lnTo>
                  <a:lnTo>
                    <a:pt x="429" y="87865"/>
                  </a:lnTo>
                  <a:lnTo>
                    <a:pt x="286" y="90033"/>
                  </a:lnTo>
                  <a:lnTo>
                    <a:pt x="190" y="92183"/>
                  </a:lnTo>
                  <a:lnTo>
                    <a:pt x="0" y="100717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SMARTInkAnnotation1315"/>
            <p:cNvSpPr/>
            <p:nvPr/>
          </p:nvSpPr>
          <p:spPr>
            <a:xfrm>
              <a:off x="5747481" y="1987574"/>
              <a:ext cx="114373" cy="145940"/>
            </a:xfrm>
            <a:custGeom>
              <a:avLst/>
              <a:gdLst/>
              <a:ahLst/>
              <a:cxnLst/>
              <a:rect l="0" t="0" r="0" b="0"/>
              <a:pathLst>
                <a:path w="114373" h="145940">
                  <a:moveTo>
                    <a:pt x="12708" y="63476"/>
                  </a:moveTo>
                  <a:lnTo>
                    <a:pt x="16082" y="66847"/>
                  </a:lnTo>
                  <a:lnTo>
                    <a:pt x="17075" y="68545"/>
                  </a:lnTo>
                  <a:lnTo>
                    <a:pt x="18179" y="72314"/>
                  </a:lnTo>
                  <a:lnTo>
                    <a:pt x="18474" y="75013"/>
                  </a:lnTo>
                  <a:lnTo>
                    <a:pt x="18670" y="78223"/>
                  </a:lnTo>
                  <a:lnTo>
                    <a:pt x="18888" y="84847"/>
                  </a:lnTo>
                  <a:lnTo>
                    <a:pt x="18985" y="90143"/>
                  </a:lnTo>
                  <a:lnTo>
                    <a:pt x="18305" y="92543"/>
                  </a:lnTo>
                  <a:lnTo>
                    <a:pt x="15666" y="97091"/>
                  </a:lnTo>
                  <a:lnTo>
                    <a:pt x="16093" y="99291"/>
                  </a:lnTo>
                  <a:lnTo>
                    <a:pt x="17788" y="101464"/>
                  </a:lnTo>
                  <a:lnTo>
                    <a:pt x="20331" y="103618"/>
                  </a:lnTo>
                  <a:lnTo>
                    <a:pt x="21320" y="105760"/>
                  </a:lnTo>
                  <a:lnTo>
                    <a:pt x="21274" y="107893"/>
                  </a:lnTo>
                  <a:lnTo>
                    <a:pt x="20045" y="112144"/>
                  </a:lnTo>
                  <a:lnTo>
                    <a:pt x="19499" y="116386"/>
                  </a:lnTo>
                  <a:lnTo>
                    <a:pt x="19256" y="120623"/>
                  </a:lnTo>
                  <a:lnTo>
                    <a:pt x="19192" y="122741"/>
                  </a:lnTo>
                  <a:lnTo>
                    <a:pt x="18443" y="124858"/>
                  </a:lnTo>
                  <a:lnTo>
                    <a:pt x="15728" y="129092"/>
                  </a:lnTo>
                  <a:lnTo>
                    <a:pt x="14050" y="133326"/>
                  </a:lnTo>
                  <a:lnTo>
                    <a:pt x="12974" y="138422"/>
                  </a:lnTo>
                  <a:lnTo>
                    <a:pt x="9414" y="142675"/>
                  </a:lnTo>
                  <a:lnTo>
                    <a:pt x="6434" y="145939"/>
                  </a:lnTo>
                  <a:lnTo>
                    <a:pt x="3006" y="142629"/>
                  </a:lnTo>
                  <a:lnTo>
                    <a:pt x="891" y="140551"/>
                  </a:lnTo>
                  <a:lnTo>
                    <a:pt x="396" y="138183"/>
                  </a:lnTo>
                  <a:lnTo>
                    <a:pt x="177" y="134779"/>
                  </a:lnTo>
                  <a:lnTo>
                    <a:pt x="79" y="130915"/>
                  </a:lnTo>
                  <a:lnTo>
                    <a:pt x="0" y="62344"/>
                  </a:lnTo>
                  <a:lnTo>
                    <a:pt x="706" y="59899"/>
                  </a:lnTo>
                  <a:lnTo>
                    <a:pt x="1884" y="57564"/>
                  </a:lnTo>
                  <a:lnTo>
                    <a:pt x="3374" y="55301"/>
                  </a:lnTo>
                  <a:lnTo>
                    <a:pt x="4367" y="52382"/>
                  </a:lnTo>
                  <a:lnTo>
                    <a:pt x="5030" y="49024"/>
                  </a:lnTo>
                  <a:lnTo>
                    <a:pt x="5472" y="45375"/>
                  </a:lnTo>
                  <a:lnTo>
                    <a:pt x="6471" y="42236"/>
                  </a:lnTo>
                  <a:lnTo>
                    <a:pt x="7844" y="39438"/>
                  </a:lnTo>
                  <a:lnTo>
                    <a:pt x="9465" y="36868"/>
                  </a:lnTo>
                  <a:lnTo>
                    <a:pt x="10547" y="34448"/>
                  </a:lnTo>
                  <a:lnTo>
                    <a:pt x="11267" y="32130"/>
                  </a:lnTo>
                  <a:lnTo>
                    <a:pt x="11747" y="29878"/>
                  </a:lnTo>
                  <a:lnTo>
                    <a:pt x="13480" y="27672"/>
                  </a:lnTo>
                  <a:lnTo>
                    <a:pt x="16047" y="25496"/>
                  </a:lnTo>
                  <a:lnTo>
                    <a:pt x="19170" y="23339"/>
                  </a:lnTo>
                  <a:lnTo>
                    <a:pt x="21958" y="21196"/>
                  </a:lnTo>
                  <a:lnTo>
                    <a:pt x="24523" y="19061"/>
                  </a:lnTo>
                  <a:lnTo>
                    <a:pt x="26939" y="16933"/>
                  </a:lnTo>
                  <a:lnTo>
                    <a:pt x="29255" y="15514"/>
                  </a:lnTo>
                  <a:lnTo>
                    <a:pt x="31506" y="14568"/>
                  </a:lnTo>
                  <a:lnTo>
                    <a:pt x="33712" y="13937"/>
                  </a:lnTo>
                  <a:lnTo>
                    <a:pt x="36595" y="12811"/>
                  </a:lnTo>
                  <a:lnTo>
                    <a:pt x="39929" y="11355"/>
                  </a:lnTo>
                  <a:lnTo>
                    <a:pt x="43563" y="9679"/>
                  </a:lnTo>
                  <a:lnTo>
                    <a:pt x="46692" y="8561"/>
                  </a:lnTo>
                  <a:lnTo>
                    <a:pt x="49484" y="7816"/>
                  </a:lnTo>
                  <a:lnTo>
                    <a:pt x="52051" y="7320"/>
                  </a:lnTo>
                  <a:lnTo>
                    <a:pt x="54469" y="6988"/>
                  </a:lnTo>
                  <a:lnTo>
                    <a:pt x="56787" y="6767"/>
                  </a:lnTo>
                  <a:lnTo>
                    <a:pt x="59039" y="6620"/>
                  </a:lnTo>
                  <a:lnTo>
                    <a:pt x="61245" y="5817"/>
                  </a:lnTo>
                  <a:lnTo>
                    <a:pt x="63422" y="4575"/>
                  </a:lnTo>
                  <a:lnTo>
                    <a:pt x="65580" y="3042"/>
                  </a:lnTo>
                  <a:lnTo>
                    <a:pt x="67723" y="2020"/>
                  </a:lnTo>
                  <a:lnTo>
                    <a:pt x="69859" y="1339"/>
                  </a:lnTo>
                  <a:lnTo>
                    <a:pt x="71988" y="884"/>
                  </a:lnTo>
                  <a:lnTo>
                    <a:pt x="74114" y="582"/>
                  </a:lnTo>
                  <a:lnTo>
                    <a:pt x="76238" y="380"/>
                  </a:lnTo>
                  <a:lnTo>
                    <a:pt x="78360" y="245"/>
                  </a:lnTo>
                  <a:lnTo>
                    <a:pt x="80479" y="155"/>
                  </a:lnTo>
                  <a:lnTo>
                    <a:pt x="87700" y="0"/>
                  </a:lnTo>
                  <a:lnTo>
                    <a:pt x="88119" y="697"/>
                  </a:lnTo>
                  <a:lnTo>
                    <a:pt x="88791" y="5005"/>
                  </a:lnTo>
                  <a:lnTo>
                    <a:pt x="88924" y="9436"/>
                  </a:lnTo>
                  <a:lnTo>
                    <a:pt x="88947" y="15087"/>
                  </a:lnTo>
                  <a:lnTo>
                    <a:pt x="88243" y="17106"/>
                  </a:lnTo>
                  <a:lnTo>
                    <a:pt x="85580" y="21230"/>
                  </a:lnTo>
                  <a:lnTo>
                    <a:pt x="82043" y="25415"/>
                  </a:lnTo>
                  <a:lnTo>
                    <a:pt x="80112" y="27519"/>
                  </a:lnTo>
                  <a:lnTo>
                    <a:pt x="78823" y="29627"/>
                  </a:lnTo>
                  <a:lnTo>
                    <a:pt x="77393" y="33850"/>
                  </a:lnTo>
                  <a:lnTo>
                    <a:pt x="74874" y="38079"/>
                  </a:lnTo>
                  <a:lnTo>
                    <a:pt x="71401" y="42311"/>
                  </a:lnTo>
                  <a:lnTo>
                    <a:pt x="69487" y="44427"/>
                  </a:lnTo>
                  <a:lnTo>
                    <a:pt x="67505" y="46543"/>
                  </a:lnTo>
                  <a:lnTo>
                    <a:pt x="66183" y="48660"/>
                  </a:lnTo>
                  <a:lnTo>
                    <a:pt x="64715" y="52893"/>
                  </a:lnTo>
                  <a:lnTo>
                    <a:pt x="62180" y="57126"/>
                  </a:lnTo>
                  <a:lnTo>
                    <a:pt x="58699" y="61359"/>
                  </a:lnTo>
                  <a:lnTo>
                    <a:pt x="56783" y="63476"/>
                  </a:lnTo>
                  <a:lnTo>
                    <a:pt x="54800" y="65593"/>
                  </a:lnTo>
                  <a:lnTo>
                    <a:pt x="53477" y="67709"/>
                  </a:lnTo>
                  <a:lnTo>
                    <a:pt x="52008" y="71943"/>
                  </a:lnTo>
                  <a:lnTo>
                    <a:pt x="49472" y="76176"/>
                  </a:lnTo>
                  <a:lnTo>
                    <a:pt x="47807" y="78293"/>
                  </a:lnTo>
                  <a:lnTo>
                    <a:pt x="45958" y="82526"/>
                  </a:lnTo>
                  <a:lnTo>
                    <a:pt x="45136" y="86759"/>
                  </a:lnTo>
                  <a:lnTo>
                    <a:pt x="44770" y="90993"/>
                  </a:lnTo>
                  <a:lnTo>
                    <a:pt x="44608" y="95226"/>
                  </a:lnTo>
                  <a:lnTo>
                    <a:pt x="44564" y="97343"/>
                  </a:lnTo>
                  <a:lnTo>
                    <a:pt x="45241" y="99459"/>
                  </a:lnTo>
                  <a:lnTo>
                    <a:pt x="47877" y="103693"/>
                  </a:lnTo>
                  <a:lnTo>
                    <a:pt x="49519" y="107926"/>
                  </a:lnTo>
                  <a:lnTo>
                    <a:pt x="49957" y="110043"/>
                  </a:lnTo>
                  <a:lnTo>
                    <a:pt x="52325" y="114276"/>
                  </a:lnTo>
                  <a:lnTo>
                    <a:pt x="55732" y="118509"/>
                  </a:lnTo>
                  <a:lnTo>
                    <a:pt x="57629" y="120626"/>
                  </a:lnTo>
                  <a:lnTo>
                    <a:pt x="62373" y="125722"/>
                  </a:lnTo>
                  <a:lnTo>
                    <a:pt x="64174" y="126140"/>
                  </a:lnTo>
                  <a:lnTo>
                    <a:pt x="66787" y="126418"/>
                  </a:lnTo>
                  <a:lnTo>
                    <a:pt x="69941" y="126604"/>
                  </a:lnTo>
                  <a:lnTo>
                    <a:pt x="72749" y="127434"/>
                  </a:lnTo>
                  <a:lnTo>
                    <a:pt x="75328" y="128692"/>
                  </a:lnTo>
                  <a:lnTo>
                    <a:pt x="77753" y="130237"/>
                  </a:lnTo>
                  <a:lnTo>
                    <a:pt x="80075" y="130561"/>
                  </a:lnTo>
                  <a:lnTo>
                    <a:pt x="82329" y="130072"/>
                  </a:lnTo>
                  <a:lnTo>
                    <a:pt x="84538" y="129039"/>
                  </a:lnTo>
                  <a:lnTo>
                    <a:pt x="86717" y="128352"/>
                  </a:lnTo>
                  <a:lnTo>
                    <a:pt x="88876" y="127893"/>
                  </a:lnTo>
                  <a:lnTo>
                    <a:pt x="91020" y="127587"/>
                  </a:lnTo>
                  <a:lnTo>
                    <a:pt x="93862" y="127384"/>
                  </a:lnTo>
                  <a:lnTo>
                    <a:pt x="97168" y="127248"/>
                  </a:lnTo>
                  <a:lnTo>
                    <a:pt x="100786" y="127157"/>
                  </a:lnTo>
                  <a:lnTo>
                    <a:pt x="103903" y="126391"/>
                  </a:lnTo>
                  <a:lnTo>
                    <a:pt x="106686" y="125175"/>
                  </a:lnTo>
                  <a:lnTo>
                    <a:pt x="114372" y="120626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SMARTInkAnnotation1316"/>
            <p:cNvSpPr/>
            <p:nvPr/>
          </p:nvSpPr>
          <p:spPr>
            <a:xfrm>
              <a:off x="5982579" y="2000511"/>
              <a:ext cx="12708" cy="158490"/>
            </a:xfrm>
            <a:custGeom>
              <a:avLst/>
              <a:gdLst/>
              <a:ahLst/>
              <a:cxnLst/>
              <a:rect l="0" t="0" r="0" b="0"/>
              <a:pathLst>
                <a:path w="12708" h="158490">
                  <a:moveTo>
                    <a:pt x="0" y="6089"/>
                  </a:moveTo>
                  <a:lnTo>
                    <a:pt x="0" y="0"/>
                  </a:lnTo>
                  <a:lnTo>
                    <a:pt x="0" y="8600"/>
                  </a:lnTo>
                  <a:lnTo>
                    <a:pt x="705" y="9880"/>
                  </a:lnTo>
                  <a:lnTo>
                    <a:pt x="1882" y="10733"/>
                  </a:lnTo>
                  <a:lnTo>
                    <a:pt x="3373" y="11301"/>
                  </a:lnTo>
                  <a:lnTo>
                    <a:pt x="4366" y="12386"/>
                  </a:lnTo>
                  <a:lnTo>
                    <a:pt x="5029" y="13815"/>
                  </a:lnTo>
                  <a:lnTo>
                    <a:pt x="5471" y="15473"/>
                  </a:lnTo>
                  <a:lnTo>
                    <a:pt x="5765" y="17284"/>
                  </a:lnTo>
                  <a:lnTo>
                    <a:pt x="6092" y="21177"/>
                  </a:lnTo>
                  <a:lnTo>
                    <a:pt x="6237" y="25260"/>
                  </a:lnTo>
                  <a:lnTo>
                    <a:pt x="6319" y="33406"/>
                  </a:lnTo>
                  <a:lnTo>
                    <a:pt x="6352" y="57863"/>
                  </a:lnTo>
                  <a:lnTo>
                    <a:pt x="7058" y="61066"/>
                  </a:lnTo>
                  <a:lnTo>
                    <a:pt x="8235" y="64613"/>
                  </a:lnTo>
                  <a:lnTo>
                    <a:pt x="9726" y="68388"/>
                  </a:lnTo>
                  <a:lnTo>
                    <a:pt x="10719" y="72316"/>
                  </a:lnTo>
                  <a:lnTo>
                    <a:pt x="11382" y="76346"/>
                  </a:lnTo>
                  <a:lnTo>
                    <a:pt x="11823" y="80444"/>
                  </a:lnTo>
                  <a:lnTo>
                    <a:pt x="12118" y="83881"/>
                  </a:lnTo>
                  <a:lnTo>
                    <a:pt x="12315" y="86878"/>
                  </a:lnTo>
                  <a:lnTo>
                    <a:pt x="12446" y="89582"/>
                  </a:lnTo>
                  <a:lnTo>
                    <a:pt x="12591" y="96349"/>
                  </a:lnTo>
                  <a:lnTo>
                    <a:pt x="12707" y="158489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SMARTInkAnnotation1317"/>
            <p:cNvSpPr/>
            <p:nvPr/>
          </p:nvSpPr>
          <p:spPr>
            <a:xfrm>
              <a:off x="5907484" y="2006600"/>
              <a:ext cx="94157" cy="38101"/>
            </a:xfrm>
            <a:custGeom>
              <a:avLst/>
              <a:gdLst/>
              <a:ahLst/>
              <a:cxnLst/>
              <a:rect l="0" t="0" r="0" b="0"/>
              <a:pathLst>
                <a:path w="94157" h="38101">
                  <a:moveTo>
                    <a:pt x="24262" y="38100"/>
                  </a:moveTo>
                  <a:lnTo>
                    <a:pt x="20889" y="38100"/>
                  </a:lnTo>
                  <a:lnTo>
                    <a:pt x="19190" y="37394"/>
                  </a:lnTo>
                  <a:lnTo>
                    <a:pt x="17351" y="36219"/>
                  </a:lnTo>
                  <a:lnTo>
                    <a:pt x="11893" y="32011"/>
                  </a:lnTo>
                  <a:lnTo>
                    <a:pt x="8282" y="28456"/>
                  </a:lnTo>
                  <a:lnTo>
                    <a:pt x="6549" y="27437"/>
                  </a:lnTo>
                  <a:lnTo>
                    <a:pt x="4688" y="26758"/>
                  </a:lnTo>
                  <a:lnTo>
                    <a:pt x="0" y="25668"/>
                  </a:lnTo>
                  <a:lnTo>
                    <a:pt x="322" y="25579"/>
                  </a:lnTo>
                  <a:lnTo>
                    <a:pt x="2561" y="25479"/>
                  </a:lnTo>
                  <a:lnTo>
                    <a:pt x="9752" y="25416"/>
                  </a:lnTo>
                  <a:lnTo>
                    <a:pt x="13812" y="25407"/>
                  </a:lnTo>
                  <a:lnTo>
                    <a:pt x="15884" y="24699"/>
                  </a:lnTo>
                  <a:lnTo>
                    <a:pt x="17971" y="23521"/>
                  </a:lnTo>
                  <a:lnTo>
                    <a:pt x="20068" y="22031"/>
                  </a:lnTo>
                  <a:lnTo>
                    <a:pt x="22172" y="21037"/>
                  </a:lnTo>
                  <a:lnTo>
                    <a:pt x="24281" y="20375"/>
                  </a:lnTo>
                  <a:lnTo>
                    <a:pt x="26393" y="19933"/>
                  </a:lnTo>
                  <a:lnTo>
                    <a:pt x="29213" y="19639"/>
                  </a:lnTo>
                  <a:lnTo>
                    <a:pt x="32505" y="19443"/>
                  </a:lnTo>
                  <a:lnTo>
                    <a:pt x="36111" y="19312"/>
                  </a:lnTo>
                  <a:lnTo>
                    <a:pt x="39222" y="18519"/>
                  </a:lnTo>
                  <a:lnTo>
                    <a:pt x="42001" y="17285"/>
                  </a:lnTo>
                  <a:lnTo>
                    <a:pt x="44560" y="15757"/>
                  </a:lnTo>
                  <a:lnTo>
                    <a:pt x="46972" y="14032"/>
                  </a:lnTo>
                  <a:lnTo>
                    <a:pt x="49286" y="12177"/>
                  </a:lnTo>
                  <a:lnTo>
                    <a:pt x="51534" y="10234"/>
                  </a:lnTo>
                  <a:lnTo>
                    <a:pt x="54446" y="8940"/>
                  </a:lnTo>
                  <a:lnTo>
                    <a:pt x="57798" y="8076"/>
                  </a:lnTo>
                  <a:lnTo>
                    <a:pt x="61447" y="7501"/>
                  </a:lnTo>
                  <a:lnTo>
                    <a:pt x="65995" y="7117"/>
                  </a:lnTo>
                  <a:lnTo>
                    <a:pt x="71146" y="6861"/>
                  </a:lnTo>
                  <a:lnTo>
                    <a:pt x="76698" y="6691"/>
                  </a:lnTo>
                  <a:lnTo>
                    <a:pt x="81106" y="5872"/>
                  </a:lnTo>
                  <a:lnTo>
                    <a:pt x="84750" y="4620"/>
                  </a:lnTo>
                  <a:lnTo>
                    <a:pt x="94156" y="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SMARTInkAnnotation1318"/>
            <p:cNvSpPr/>
            <p:nvPr/>
          </p:nvSpPr>
          <p:spPr>
            <a:xfrm>
              <a:off x="6325781" y="1993900"/>
              <a:ext cx="88867" cy="143110"/>
            </a:xfrm>
            <a:custGeom>
              <a:avLst/>
              <a:gdLst/>
              <a:ahLst/>
              <a:cxnLst/>
              <a:rect l="0" t="0" r="0" b="0"/>
              <a:pathLst>
                <a:path w="88867" h="143110">
                  <a:moveTo>
                    <a:pt x="63450" y="0"/>
                  </a:moveTo>
                  <a:lnTo>
                    <a:pt x="63450" y="5467"/>
                  </a:lnTo>
                  <a:lnTo>
                    <a:pt x="62745" y="5762"/>
                  </a:lnTo>
                  <a:lnTo>
                    <a:pt x="60077" y="6089"/>
                  </a:lnTo>
                  <a:lnTo>
                    <a:pt x="57979" y="6272"/>
                  </a:lnTo>
                  <a:lnTo>
                    <a:pt x="55606" y="6315"/>
                  </a:lnTo>
                  <a:lnTo>
                    <a:pt x="51703" y="6343"/>
                  </a:lnTo>
                  <a:lnTo>
                    <a:pt x="49288" y="8228"/>
                  </a:lnTo>
                  <a:lnTo>
                    <a:pt x="47654" y="9719"/>
                  </a:lnTo>
                  <a:lnTo>
                    <a:pt x="45860" y="10713"/>
                  </a:lnTo>
                  <a:lnTo>
                    <a:pt x="43957" y="11375"/>
                  </a:lnTo>
                  <a:lnTo>
                    <a:pt x="41983" y="11817"/>
                  </a:lnTo>
                  <a:lnTo>
                    <a:pt x="39961" y="12817"/>
                  </a:lnTo>
                  <a:lnTo>
                    <a:pt x="37907" y="14189"/>
                  </a:lnTo>
                  <a:lnTo>
                    <a:pt x="35832" y="15809"/>
                  </a:lnTo>
                  <a:lnTo>
                    <a:pt x="33742" y="18301"/>
                  </a:lnTo>
                  <a:lnTo>
                    <a:pt x="31643" y="21373"/>
                  </a:lnTo>
                  <a:lnTo>
                    <a:pt x="29537" y="24832"/>
                  </a:lnTo>
                  <a:lnTo>
                    <a:pt x="26722" y="27843"/>
                  </a:lnTo>
                  <a:lnTo>
                    <a:pt x="23433" y="30557"/>
                  </a:lnTo>
                  <a:lnTo>
                    <a:pt x="19829" y="33071"/>
                  </a:lnTo>
                  <a:lnTo>
                    <a:pt x="16719" y="36159"/>
                  </a:lnTo>
                  <a:lnTo>
                    <a:pt x="13940" y="39628"/>
                  </a:lnTo>
                  <a:lnTo>
                    <a:pt x="11382" y="43352"/>
                  </a:lnTo>
                  <a:lnTo>
                    <a:pt x="9676" y="47246"/>
                  </a:lnTo>
                  <a:lnTo>
                    <a:pt x="8539" y="51252"/>
                  </a:lnTo>
                  <a:lnTo>
                    <a:pt x="7781" y="55335"/>
                  </a:lnTo>
                  <a:lnTo>
                    <a:pt x="6569" y="58762"/>
                  </a:lnTo>
                  <a:lnTo>
                    <a:pt x="5056" y="61752"/>
                  </a:lnTo>
                  <a:lnTo>
                    <a:pt x="3341" y="64452"/>
                  </a:lnTo>
                  <a:lnTo>
                    <a:pt x="2197" y="67662"/>
                  </a:lnTo>
                  <a:lnTo>
                    <a:pt x="1435" y="71213"/>
                  </a:lnTo>
                  <a:lnTo>
                    <a:pt x="927" y="74992"/>
                  </a:lnTo>
                  <a:lnTo>
                    <a:pt x="588" y="78923"/>
                  </a:lnTo>
                  <a:lnTo>
                    <a:pt x="362" y="82954"/>
                  </a:lnTo>
                  <a:lnTo>
                    <a:pt x="112" y="90491"/>
                  </a:lnTo>
                  <a:lnTo>
                    <a:pt x="0" y="96192"/>
                  </a:lnTo>
                  <a:lnTo>
                    <a:pt x="677" y="99406"/>
                  </a:lnTo>
                  <a:lnTo>
                    <a:pt x="1833" y="102959"/>
                  </a:lnTo>
                  <a:lnTo>
                    <a:pt x="3311" y="106739"/>
                  </a:lnTo>
                  <a:lnTo>
                    <a:pt x="5001" y="109965"/>
                  </a:lnTo>
                  <a:lnTo>
                    <a:pt x="6834" y="112821"/>
                  </a:lnTo>
                  <a:lnTo>
                    <a:pt x="8762" y="115431"/>
                  </a:lnTo>
                  <a:lnTo>
                    <a:pt x="10754" y="117876"/>
                  </a:lnTo>
                  <a:lnTo>
                    <a:pt x="12788" y="120212"/>
                  </a:lnTo>
                  <a:lnTo>
                    <a:pt x="14849" y="122475"/>
                  </a:lnTo>
                  <a:lnTo>
                    <a:pt x="17636" y="124689"/>
                  </a:lnTo>
                  <a:lnTo>
                    <a:pt x="20906" y="126870"/>
                  </a:lnTo>
                  <a:lnTo>
                    <a:pt x="24497" y="129030"/>
                  </a:lnTo>
                  <a:lnTo>
                    <a:pt x="28303" y="131176"/>
                  </a:lnTo>
                  <a:lnTo>
                    <a:pt x="36299" y="135441"/>
                  </a:lnTo>
                  <a:lnTo>
                    <a:pt x="40408" y="136860"/>
                  </a:lnTo>
                  <a:lnTo>
                    <a:pt x="44558" y="137807"/>
                  </a:lnTo>
                  <a:lnTo>
                    <a:pt x="48737" y="138438"/>
                  </a:lnTo>
                  <a:lnTo>
                    <a:pt x="52936" y="139564"/>
                  </a:lnTo>
                  <a:lnTo>
                    <a:pt x="57147" y="141020"/>
                  </a:lnTo>
                  <a:lnTo>
                    <a:pt x="61366" y="142697"/>
                  </a:lnTo>
                  <a:lnTo>
                    <a:pt x="66297" y="143109"/>
                  </a:lnTo>
                  <a:lnTo>
                    <a:pt x="71701" y="142678"/>
                  </a:lnTo>
                  <a:lnTo>
                    <a:pt x="88866" y="13970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SMARTInkAnnotation1319"/>
            <p:cNvSpPr/>
            <p:nvPr/>
          </p:nvSpPr>
          <p:spPr>
            <a:xfrm>
              <a:off x="6474826" y="2025650"/>
              <a:ext cx="83196" cy="88893"/>
            </a:xfrm>
            <a:custGeom>
              <a:avLst/>
              <a:gdLst/>
              <a:ahLst/>
              <a:cxnLst/>
              <a:rect l="0" t="0" r="0" b="0"/>
              <a:pathLst>
                <a:path w="83196" h="88893">
                  <a:moveTo>
                    <a:pt x="73255" y="6350"/>
                  </a:moveTo>
                  <a:lnTo>
                    <a:pt x="57443" y="6350"/>
                  </a:lnTo>
                  <a:lnTo>
                    <a:pt x="55654" y="7056"/>
                  </a:lnTo>
                  <a:lnTo>
                    <a:pt x="53755" y="8231"/>
                  </a:lnTo>
                  <a:lnTo>
                    <a:pt x="51783" y="9721"/>
                  </a:lnTo>
                  <a:lnTo>
                    <a:pt x="50468" y="11420"/>
                  </a:lnTo>
                  <a:lnTo>
                    <a:pt x="49591" y="13257"/>
                  </a:lnTo>
                  <a:lnTo>
                    <a:pt x="49008" y="15188"/>
                  </a:lnTo>
                  <a:lnTo>
                    <a:pt x="47206" y="16475"/>
                  </a:lnTo>
                  <a:lnTo>
                    <a:pt x="44592" y="17334"/>
                  </a:lnTo>
                  <a:lnTo>
                    <a:pt x="41439" y="17906"/>
                  </a:lnTo>
                  <a:lnTo>
                    <a:pt x="38631" y="19698"/>
                  </a:lnTo>
                  <a:lnTo>
                    <a:pt x="36052" y="22304"/>
                  </a:lnTo>
                  <a:lnTo>
                    <a:pt x="33626" y="25453"/>
                  </a:lnTo>
                  <a:lnTo>
                    <a:pt x="31303" y="28258"/>
                  </a:lnTo>
                  <a:lnTo>
                    <a:pt x="29050" y="30833"/>
                  </a:lnTo>
                  <a:lnTo>
                    <a:pt x="26841" y="33255"/>
                  </a:lnTo>
                  <a:lnTo>
                    <a:pt x="23956" y="35576"/>
                  </a:lnTo>
                  <a:lnTo>
                    <a:pt x="20621" y="37828"/>
                  </a:lnTo>
                  <a:lnTo>
                    <a:pt x="16985" y="40036"/>
                  </a:lnTo>
                  <a:lnTo>
                    <a:pt x="13856" y="42918"/>
                  </a:lnTo>
                  <a:lnTo>
                    <a:pt x="11063" y="46251"/>
                  </a:lnTo>
                  <a:lnTo>
                    <a:pt x="8495" y="49884"/>
                  </a:lnTo>
                  <a:lnTo>
                    <a:pt x="6784" y="53011"/>
                  </a:lnTo>
                  <a:lnTo>
                    <a:pt x="5642" y="55802"/>
                  </a:lnTo>
                  <a:lnTo>
                    <a:pt x="4882" y="58368"/>
                  </a:lnTo>
                  <a:lnTo>
                    <a:pt x="3668" y="60784"/>
                  </a:lnTo>
                  <a:lnTo>
                    <a:pt x="2153" y="63101"/>
                  </a:lnTo>
                  <a:lnTo>
                    <a:pt x="438" y="65350"/>
                  </a:lnTo>
                  <a:lnTo>
                    <a:pt x="0" y="67556"/>
                  </a:lnTo>
                  <a:lnTo>
                    <a:pt x="414" y="69732"/>
                  </a:lnTo>
                  <a:lnTo>
                    <a:pt x="1396" y="71888"/>
                  </a:lnTo>
                  <a:lnTo>
                    <a:pt x="2052" y="74031"/>
                  </a:lnTo>
                  <a:lnTo>
                    <a:pt x="2488" y="76165"/>
                  </a:lnTo>
                  <a:lnTo>
                    <a:pt x="3188" y="81289"/>
                  </a:lnTo>
                  <a:lnTo>
                    <a:pt x="5167" y="83871"/>
                  </a:lnTo>
                  <a:lnTo>
                    <a:pt x="6682" y="85547"/>
                  </a:lnTo>
                  <a:lnTo>
                    <a:pt x="8399" y="86665"/>
                  </a:lnTo>
                  <a:lnTo>
                    <a:pt x="10250" y="87410"/>
                  </a:lnTo>
                  <a:lnTo>
                    <a:pt x="12190" y="87906"/>
                  </a:lnTo>
                  <a:lnTo>
                    <a:pt x="14189" y="88237"/>
                  </a:lnTo>
                  <a:lnTo>
                    <a:pt x="16227" y="88459"/>
                  </a:lnTo>
                  <a:lnTo>
                    <a:pt x="18293" y="88605"/>
                  </a:lnTo>
                  <a:lnTo>
                    <a:pt x="21081" y="88704"/>
                  </a:lnTo>
                  <a:lnTo>
                    <a:pt x="33819" y="88861"/>
                  </a:lnTo>
                  <a:lnTo>
                    <a:pt x="43344" y="88892"/>
                  </a:lnTo>
                  <a:lnTo>
                    <a:pt x="46254" y="88189"/>
                  </a:lnTo>
                  <a:lnTo>
                    <a:pt x="49606" y="87015"/>
                  </a:lnTo>
                  <a:lnTo>
                    <a:pt x="53253" y="85527"/>
                  </a:lnTo>
                  <a:lnTo>
                    <a:pt x="56390" y="83829"/>
                  </a:lnTo>
                  <a:lnTo>
                    <a:pt x="59188" y="81991"/>
                  </a:lnTo>
                  <a:lnTo>
                    <a:pt x="61760" y="80061"/>
                  </a:lnTo>
                  <a:lnTo>
                    <a:pt x="64180" y="78774"/>
                  </a:lnTo>
                  <a:lnTo>
                    <a:pt x="66499" y="77916"/>
                  </a:lnTo>
                  <a:lnTo>
                    <a:pt x="68751" y="77344"/>
                  </a:lnTo>
                  <a:lnTo>
                    <a:pt x="70958" y="76257"/>
                  </a:lnTo>
                  <a:lnTo>
                    <a:pt x="73136" y="74827"/>
                  </a:lnTo>
                  <a:lnTo>
                    <a:pt x="75294" y="73168"/>
                  </a:lnTo>
                  <a:lnTo>
                    <a:pt x="76732" y="71356"/>
                  </a:lnTo>
                  <a:lnTo>
                    <a:pt x="77691" y="69443"/>
                  </a:lnTo>
                  <a:lnTo>
                    <a:pt x="78331" y="67462"/>
                  </a:lnTo>
                  <a:lnTo>
                    <a:pt x="78757" y="65436"/>
                  </a:lnTo>
                  <a:lnTo>
                    <a:pt x="79041" y="63379"/>
                  </a:lnTo>
                  <a:lnTo>
                    <a:pt x="79231" y="61303"/>
                  </a:lnTo>
                  <a:lnTo>
                    <a:pt x="80063" y="59918"/>
                  </a:lnTo>
                  <a:lnTo>
                    <a:pt x="81324" y="58996"/>
                  </a:lnTo>
                  <a:lnTo>
                    <a:pt x="82869" y="58381"/>
                  </a:lnTo>
                  <a:lnTo>
                    <a:pt x="83195" y="56559"/>
                  </a:lnTo>
                  <a:lnTo>
                    <a:pt x="82706" y="53934"/>
                  </a:lnTo>
                  <a:lnTo>
                    <a:pt x="81674" y="50772"/>
                  </a:lnTo>
                  <a:lnTo>
                    <a:pt x="80985" y="47959"/>
                  </a:lnTo>
                  <a:lnTo>
                    <a:pt x="80527" y="45379"/>
                  </a:lnTo>
                  <a:lnTo>
                    <a:pt x="80220" y="42952"/>
                  </a:lnTo>
                  <a:lnTo>
                    <a:pt x="79311" y="41335"/>
                  </a:lnTo>
                  <a:lnTo>
                    <a:pt x="77999" y="40257"/>
                  </a:lnTo>
                  <a:lnTo>
                    <a:pt x="76417" y="39538"/>
                  </a:lnTo>
                  <a:lnTo>
                    <a:pt x="75363" y="38353"/>
                  </a:lnTo>
                  <a:lnTo>
                    <a:pt x="74660" y="36857"/>
                  </a:lnTo>
                  <a:lnTo>
                    <a:pt x="74192" y="35155"/>
                  </a:lnTo>
                  <a:lnTo>
                    <a:pt x="73174" y="33314"/>
                  </a:lnTo>
                  <a:lnTo>
                    <a:pt x="71788" y="31382"/>
                  </a:lnTo>
                  <a:lnTo>
                    <a:pt x="70159" y="29388"/>
                  </a:lnTo>
                  <a:lnTo>
                    <a:pt x="68367" y="27353"/>
                  </a:lnTo>
                  <a:lnTo>
                    <a:pt x="66466" y="25291"/>
                  </a:lnTo>
                  <a:lnTo>
                    <a:pt x="64493" y="23210"/>
                  </a:lnTo>
                  <a:lnTo>
                    <a:pt x="63178" y="21118"/>
                  </a:lnTo>
                  <a:lnTo>
                    <a:pt x="62301" y="19017"/>
                  </a:lnTo>
                  <a:lnTo>
                    <a:pt x="60894" y="13948"/>
                  </a:lnTo>
                  <a:lnTo>
                    <a:pt x="60701" y="11373"/>
                  </a:lnTo>
                  <a:lnTo>
                    <a:pt x="60615" y="7877"/>
                  </a:lnTo>
                  <a:lnTo>
                    <a:pt x="60547" y="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SMARTInkAnnotation1320"/>
            <p:cNvSpPr/>
            <p:nvPr/>
          </p:nvSpPr>
          <p:spPr>
            <a:xfrm>
              <a:off x="6611646" y="1987550"/>
              <a:ext cx="101638" cy="114300"/>
            </a:xfrm>
            <a:custGeom>
              <a:avLst/>
              <a:gdLst/>
              <a:ahLst/>
              <a:cxnLst/>
              <a:rect l="0" t="0" r="0" b="0"/>
              <a:pathLst>
                <a:path w="101638" h="114300">
                  <a:moveTo>
                    <a:pt x="38098" y="0"/>
                  </a:moveTo>
                  <a:lnTo>
                    <a:pt x="38098" y="15786"/>
                  </a:lnTo>
                  <a:lnTo>
                    <a:pt x="38804" y="17580"/>
                  </a:lnTo>
                  <a:lnTo>
                    <a:pt x="39981" y="19481"/>
                  </a:lnTo>
                  <a:lnTo>
                    <a:pt x="43569" y="24231"/>
                  </a:lnTo>
                  <a:lnTo>
                    <a:pt x="43862" y="26032"/>
                  </a:lnTo>
                  <a:lnTo>
                    <a:pt x="44060" y="28643"/>
                  </a:lnTo>
                  <a:lnTo>
                    <a:pt x="44278" y="34603"/>
                  </a:lnTo>
                  <a:lnTo>
                    <a:pt x="44374" y="39603"/>
                  </a:lnTo>
                  <a:lnTo>
                    <a:pt x="43694" y="41924"/>
                  </a:lnTo>
                  <a:lnTo>
                    <a:pt x="42535" y="44177"/>
                  </a:lnTo>
                  <a:lnTo>
                    <a:pt x="41056" y="46385"/>
                  </a:lnTo>
                  <a:lnTo>
                    <a:pt x="40070" y="48562"/>
                  </a:lnTo>
                  <a:lnTo>
                    <a:pt x="39412" y="50719"/>
                  </a:lnTo>
                  <a:lnTo>
                    <a:pt x="38974" y="52863"/>
                  </a:lnTo>
                  <a:lnTo>
                    <a:pt x="37976" y="55703"/>
                  </a:lnTo>
                  <a:lnTo>
                    <a:pt x="36606" y="59007"/>
                  </a:lnTo>
                  <a:lnTo>
                    <a:pt x="34984" y="62622"/>
                  </a:lnTo>
                  <a:lnTo>
                    <a:pt x="33198" y="65736"/>
                  </a:lnTo>
                  <a:lnTo>
                    <a:pt x="31300" y="68519"/>
                  </a:lnTo>
                  <a:lnTo>
                    <a:pt x="29331" y="71079"/>
                  </a:lnTo>
                  <a:lnTo>
                    <a:pt x="27312" y="73492"/>
                  </a:lnTo>
                  <a:lnTo>
                    <a:pt x="25258" y="75805"/>
                  </a:lnTo>
                  <a:lnTo>
                    <a:pt x="21096" y="80258"/>
                  </a:lnTo>
                  <a:lnTo>
                    <a:pt x="16892" y="84589"/>
                  </a:lnTo>
                  <a:lnTo>
                    <a:pt x="15489" y="86731"/>
                  </a:lnTo>
                  <a:lnTo>
                    <a:pt x="14553" y="88865"/>
                  </a:lnTo>
                  <a:lnTo>
                    <a:pt x="13929" y="90994"/>
                  </a:lnTo>
                  <a:lnTo>
                    <a:pt x="12808" y="93118"/>
                  </a:lnTo>
                  <a:lnTo>
                    <a:pt x="11354" y="95240"/>
                  </a:lnTo>
                  <a:lnTo>
                    <a:pt x="7321" y="100344"/>
                  </a:lnTo>
                  <a:lnTo>
                    <a:pt x="4886" y="102923"/>
                  </a:lnTo>
                  <a:lnTo>
                    <a:pt x="59" y="107863"/>
                  </a:lnTo>
                  <a:lnTo>
                    <a:pt x="0" y="111295"/>
                  </a:lnTo>
                  <a:lnTo>
                    <a:pt x="697" y="112297"/>
                  </a:lnTo>
                  <a:lnTo>
                    <a:pt x="1868" y="112964"/>
                  </a:lnTo>
                  <a:lnTo>
                    <a:pt x="5447" y="114036"/>
                  </a:lnTo>
                  <a:lnTo>
                    <a:pt x="7820" y="114183"/>
                  </a:lnTo>
                  <a:lnTo>
                    <a:pt x="11226" y="114248"/>
                  </a:lnTo>
                  <a:lnTo>
                    <a:pt x="45433" y="114299"/>
                  </a:lnTo>
                  <a:lnTo>
                    <a:pt x="48635" y="113594"/>
                  </a:lnTo>
                  <a:lnTo>
                    <a:pt x="52183" y="112418"/>
                  </a:lnTo>
                  <a:lnTo>
                    <a:pt x="55959" y="110929"/>
                  </a:lnTo>
                  <a:lnTo>
                    <a:pt x="59184" y="109936"/>
                  </a:lnTo>
                  <a:lnTo>
                    <a:pt x="62039" y="109274"/>
                  </a:lnTo>
                  <a:lnTo>
                    <a:pt x="64648" y="108833"/>
                  </a:lnTo>
                  <a:lnTo>
                    <a:pt x="67801" y="108538"/>
                  </a:lnTo>
                  <a:lnTo>
                    <a:pt x="71313" y="108342"/>
                  </a:lnTo>
                  <a:lnTo>
                    <a:pt x="75068" y="108211"/>
                  </a:lnTo>
                  <a:lnTo>
                    <a:pt x="78983" y="107419"/>
                  </a:lnTo>
                  <a:lnTo>
                    <a:pt x="83004" y="106185"/>
                  </a:lnTo>
                  <a:lnTo>
                    <a:pt x="87096" y="104656"/>
                  </a:lnTo>
                  <a:lnTo>
                    <a:pt x="90532" y="103637"/>
                  </a:lnTo>
                  <a:lnTo>
                    <a:pt x="93528" y="102958"/>
                  </a:lnTo>
                  <a:lnTo>
                    <a:pt x="101637" y="10160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SMARTInkAnnotation1321"/>
            <p:cNvSpPr/>
            <p:nvPr/>
          </p:nvSpPr>
          <p:spPr>
            <a:xfrm>
              <a:off x="6719955" y="2000250"/>
              <a:ext cx="143051" cy="107925"/>
            </a:xfrm>
            <a:custGeom>
              <a:avLst/>
              <a:gdLst/>
              <a:ahLst/>
              <a:cxnLst/>
              <a:rect l="0" t="0" r="0" b="0"/>
              <a:pathLst>
                <a:path w="143051" h="107925">
                  <a:moveTo>
                    <a:pt x="88637" y="6350"/>
                  </a:moveTo>
                  <a:lnTo>
                    <a:pt x="85264" y="6350"/>
                  </a:lnTo>
                  <a:lnTo>
                    <a:pt x="83565" y="7056"/>
                  </a:lnTo>
                  <a:lnTo>
                    <a:pt x="79794" y="9721"/>
                  </a:lnTo>
                  <a:lnTo>
                    <a:pt x="77800" y="10714"/>
                  </a:lnTo>
                  <a:lnTo>
                    <a:pt x="73701" y="11817"/>
                  </a:lnTo>
                  <a:lnTo>
                    <a:pt x="69526" y="14189"/>
                  </a:lnTo>
                  <a:lnTo>
                    <a:pt x="67424" y="15809"/>
                  </a:lnTo>
                  <a:lnTo>
                    <a:pt x="65318" y="18301"/>
                  </a:lnTo>
                  <a:lnTo>
                    <a:pt x="63206" y="21373"/>
                  </a:lnTo>
                  <a:lnTo>
                    <a:pt x="61094" y="24832"/>
                  </a:lnTo>
                  <a:lnTo>
                    <a:pt x="58979" y="27843"/>
                  </a:lnTo>
                  <a:lnTo>
                    <a:pt x="56864" y="30557"/>
                  </a:lnTo>
                  <a:lnTo>
                    <a:pt x="54747" y="33071"/>
                  </a:lnTo>
                  <a:lnTo>
                    <a:pt x="52629" y="35453"/>
                  </a:lnTo>
                  <a:lnTo>
                    <a:pt x="48394" y="39981"/>
                  </a:lnTo>
                  <a:lnTo>
                    <a:pt x="45572" y="42176"/>
                  </a:lnTo>
                  <a:lnTo>
                    <a:pt x="42276" y="44345"/>
                  </a:lnTo>
                  <a:lnTo>
                    <a:pt x="38667" y="46497"/>
                  </a:lnTo>
                  <a:lnTo>
                    <a:pt x="35557" y="49342"/>
                  </a:lnTo>
                  <a:lnTo>
                    <a:pt x="32777" y="52650"/>
                  </a:lnTo>
                  <a:lnTo>
                    <a:pt x="30217" y="56267"/>
                  </a:lnTo>
                  <a:lnTo>
                    <a:pt x="27805" y="59384"/>
                  </a:lnTo>
                  <a:lnTo>
                    <a:pt x="25490" y="62167"/>
                  </a:lnTo>
                  <a:lnTo>
                    <a:pt x="23242" y="64728"/>
                  </a:lnTo>
                  <a:lnTo>
                    <a:pt x="20330" y="67141"/>
                  </a:lnTo>
                  <a:lnTo>
                    <a:pt x="16978" y="69455"/>
                  </a:lnTo>
                  <a:lnTo>
                    <a:pt x="13329" y="71703"/>
                  </a:lnTo>
                  <a:lnTo>
                    <a:pt x="10899" y="73908"/>
                  </a:lnTo>
                  <a:lnTo>
                    <a:pt x="9278" y="76083"/>
                  </a:lnTo>
                  <a:lnTo>
                    <a:pt x="8197" y="78239"/>
                  </a:lnTo>
                  <a:lnTo>
                    <a:pt x="6770" y="80381"/>
                  </a:lnTo>
                  <a:lnTo>
                    <a:pt x="5114" y="82515"/>
                  </a:lnTo>
                  <a:lnTo>
                    <a:pt x="3304" y="84643"/>
                  </a:lnTo>
                  <a:lnTo>
                    <a:pt x="2097" y="86768"/>
                  </a:lnTo>
                  <a:lnTo>
                    <a:pt x="1292" y="88890"/>
                  </a:lnTo>
                  <a:lnTo>
                    <a:pt x="755" y="91010"/>
                  </a:lnTo>
                  <a:lnTo>
                    <a:pt x="397" y="93129"/>
                  </a:lnTo>
                  <a:lnTo>
                    <a:pt x="158" y="95247"/>
                  </a:lnTo>
                  <a:lnTo>
                    <a:pt x="0" y="97365"/>
                  </a:lnTo>
                  <a:lnTo>
                    <a:pt x="600" y="98776"/>
                  </a:lnTo>
                  <a:lnTo>
                    <a:pt x="1706" y="99718"/>
                  </a:lnTo>
                  <a:lnTo>
                    <a:pt x="5524" y="101469"/>
                  </a:lnTo>
                  <a:lnTo>
                    <a:pt x="11926" y="104599"/>
                  </a:lnTo>
                  <a:lnTo>
                    <a:pt x="14904" y="105716"/>
                  </a:lnTo>
                  <a:lnTo>
                    <a:pt x="17597" y="106461"/>
                  </a:lnTo>
                  <a:lnTo>
                    <a:pt x="20096" y="106957"/>
                  </a:lnTo>
                  <a:lnTo>
                    <a:pt x="23175" y="107288"/>
                  </a:lnTo>
                  <a:lnTo>
                    <a:pt x="26641" y="107509"/>
                  </a:lnTo>
                  <a:lnTo>
                    <a:pt x="30362" y="107656"/>
                  </a:lnTo>
                  <a:lnTo>
                    <a:pt x="38263" y="107819"/>
                  </a:lnTo>
                  <a:lnTo>
                    <a:pt x="54839" y="107924"/>
                  </a:lnTo>
                  <a:lnTo>
                    <a:pt x="59045" y="107227"/>
                  </a:lnTo>
                  <a:lnTo>
                    <a:pt x="63262" y="106057"/>
                  </a:lnTo>
                  <a:lnTo>
                    <a:pt x="67485" y="104571"/>
                  </a:lnTo>
                  <a:lnTo>
                    <a:pt x="71712" y="102875"/>
                  </a:lnTo>
                  <a:lnTo>
                    <a:pt x="75941" y="101039"/>
                  </a:lnTo>
                  <a:lnTo>
                    <a:pt x="84406" y="97117"/>
                  </a:lnTo>
                  <a:lnTo>
                    <a:pt x="109817" y="84645"/>
                  </a:lnTo>
                  <a:lnTo>
                    <a:pt x="118289" y="80424"/>
                  </a:lnTo>
                  <a:lnTo>
                    <a:pt x="121819" y="78310"/>
                  </a:lnTo>
                  <a:lnTo>
                    <a:pt x="124878" y="76196"/>
                  </a:lnTo>
                  <a:lnTo>
                    <a:pt x="127623" y="74081"/>
                  </a:lnTo>
                  <a:lnTo>
                    <a:pt x="130159" y="71965"/>
                  </a:lnTo>
                  <a:lnTo>
                    <a:pt x="132558" y="69849"/>
                  </a:lnTo>
                  <a:lnTo>
                    <a:pt x="134861" y="67732"/>
                  </a:lnTo>
                  <a:lnTo>
                    <a:pt x="136398" y="65616"/>
                  </a:lnTo>
                  <a:lnTo>
                    <a:pt x="137421" y="63499"/>
                  </a:lnTo>
                  <a:lnTo>
                    <a:pt x="139065" y="58404"/>
                  </a:lnTo>
                  <a:lnTo>
                    <a:pt x="139906" y="56575"/>
                  </a:lnTo>
                  <a:lnTo>
                    <a:pt x="142721" y="50780"/>
                  </a:lnTo>
                  <a:lnTo>
                    <a:pt x="143050" y="48670"/>
                  </a:lnTo>
                  <a:lnTo>
                    <a:pt x="142562" y="47263"/>
                  </a:lnTo>
                  <a:lnTo>
                    <a:pt x="141531" y="46325"/>
                  </a:lnTo>
                  <a:lnTo>
                    <a:pt x="140843" y="44995"/>
                  </a:lnTo>
                  <a:lnTo>
                    <a:pt x="140080" y="41635"/>
                  </a:lnTo>
                  <a:lnTo>
                    <a:pt x="139877" y="39751"/>
                  </a:lnTo>
                  <a:lnTo>
                    <a:pt x="139740" y="37789"/>
                  </a:lnTo>
                  <a:lnTo>
                    <a:pt x="139650" y="35776"/>
                  </a:lnTo>
                  <a:lnTo>
                    <a:pt x="138884" y="33729"/>
                  </a:lnTo>
                  <a:lnTo>
                    <a:pt x="137666" y="31658"/>
                  </a:lnTo>
                  <a:lnTo>
                    <a:pt x="136149" y="29572"/>
                  </a:lnTo>
                  <a:lnTo>
                    <a:pt x="134432" y="27476"/>
                  </a:lnTo>
                  <a:lnTo>
                    <a:pt x="132580" y="25373"/>
                  </a:lnTo>
                  <a:lnTo>
                    <a:pt x="130640" y="23265"/>
                  </a:lnTo>
                  <a:lnTo>
                    <a:pt x="126603" y="19042"/>
                  </a:lnTo>
                  <a:lnTo>
                    <a:pt x="107700" y="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SMARTInkAnnotation1322"/>
            <p:cNvSpPr/>
            <p:nvPr/>
          </p:nvSpPr>
          <p:spPr>
            <a:xfrm>
              <a:off x="6903902" y="1977559"/>
              <a:ext cx="184266" cy="149692"/>
            </a:xfrm>
            <a:custGeom>
              <a:avLst/>
              <a:gdLst/>
              <a:ahLst/>
              <a:cxnLst/>
              <a:rect l="0" t="0" r="0" b="0"/>
              <a:pathLst>
                <a:path w="184266" h="149692">
                  <a:moveTo>
                    <a:pt x="38123" y="73491"/>
                  </a:moveTo>
                  <a:lnTo>
                    <a:pt x="29280" y="91168"/>
                  </a:lnTo>
                  <a:lnTo>
                    <a:pt x="27286" y="94448"/>
                  </a:lnTo>
                  <a:lnTo>
                    <a:pt x="25250" y="97340"/>
                  </a:lnTo>
                  <a:lnTo>
                    <a:pt x="23187" y="99973"/>
                  </a:lnTo>
                  <a:lnTo>
                    <a:pt x="21107" y="102435"/>
                  </a:lnTo>
                  <a:lnTo>
                    <a:pt x="16911" y="107051"/>
                  </a:lnTo>
                  <a:lnTo>
                    <a:pt x="15511" y="109270"/>
                  </a:lnTo>
                  <a:lnTo>
                    <a:pt x="13954" y="113617"/>
                  </a:lnTo>
                  <a:lnTo>
                    <a:pt x="11378" y="117900"/>
                  </a:lnTo>
                  <a:lnTo>
                    <a:pt x="9704" y="120031"/>
                  </a:lnTo>
                  <a:lnTo>
                    <a:pt x="7843" y="124279"/>
                  </a:lnTo>
                  <a:lnTo>
                    <a:pt x="7346" y="126400"/>
                  </a:lnTo>
                  <a:lnTo>
                    <a:pt x="4913" y="130638"/>
                  </a:lnTo>
                  <a:lnTo>
                    <a:pt x="970" y="135736"/>
                  </a:lnTo>
                  <a:lnTo>
                    <a:pt x="431" y="138315"/>
                  </a:lnTo>
                  <a:lnTo>
                    <a:pt x="3" y="143302"/>
                  </a:lnTo>
                  <a:lnTo>
                    <a:pt x="2" y="143315"/>
                  </a:lnTo>
                  <a:lnTo>
                    <a:pt x="0" y="137871"/>
                  </a:lnTo>
                  <a:lnTo>
                    <a:pt x="3374" y="133881"/>
                  </a:lnTo>
                  <a:lnTo>
                    <a:pt x="4367" y="132095"/>
                  </a:lnTo>
                  <a:lnTo>
                    <a:pt x="5472" y="128230"/>
                  </a:lnTo>
                  <a:lnTo>
                    <a:pt x="5962" y="124160"/>
                  </a:lnTo>
                  <a:lnTo>
                    <a:pt x="6093" y="122087"/>
                  </a:lnTo>
                  <a:lnTo>
                    <a:pt x="6885" y="119999"/>
                  </a:lnTo>
                  <a:lnTo>
                    <a:pt x="9650" y="115798"/>
                  </a:lnTo>
                  <a:lnTo>
                    <a:pt x="11348" y="111579"/>
                  </a:lnTo>
                  <a:lnTo>
                    <a:pt x="11801" y="109467"/>
                  </a:lnTo>
                  <a:lnTo>
                    <a:pt x="12809" y="106647"/>
                  </a:lnTo>
                  <a:lnTo>
                    <a:pt x="14187" y="103356"/>
                  </a:lnTo>
                  <a:lnTo>
                    <a:pt x="15812" y="99751"/>
                  </a:lnTo>
                  <a:lnTo>
                    <a:pt x="16896" y="96642"/>
                  </a:lnTo>
                  <a:lnTo>
                    <a:pt x="17617" y="93864"/>
                  </a:lnTo>
                  <a:lnTo>
                    <a:pt x="18100" y="91306"/>
                  </a:lnTo>
                  <a:lnTo>
                    <a:pt x="19126" y="88190"/>
                  </a:lnTo>
                  <a:lnTo>
                    <a:pt x="20517" y="84702"/>
                  </a:lnTo>
                  <a:lnTo>
                    <a:pt x="22150" y="80965"/>
                  </a:lnTo>
                  <a:lnTo>
                    <a:pt x="23240" y="77062"/>
                  </a:lnTo>
                  <a:lnTo>
                    <a:pt x="23964" y="73050"/>
                  </a:lnTo>
                  <a:lnTo>
                    <a:pt x="24448" y="68963"/>
                  </a:lnTo>
                  <a:lnTo>
                    <a:pt x="24770" y="65534"/>
                  </a:lnTo>
                  <a:lnTo>
                    <a:pt x="24985" y="62542"/>
                  </a:lnTo>
                  <a:lnTo>
                    <a:pt x="25129" y="59841"/>
                  </a:lnTo>
                  <a:lnTo>
                    <a:pt x="25931" y="57336"/>
                  </a:lnTo>
                  <a:lnTo>
                    <a:pt x="28704" y="52670"/>
                  </a:lnTo>
                  <a:lnTo>
                    <a:pt x="29726" y="49733"/>
                  </a:lnTo>
                  <a:lnTo>
                    <a:pt x="30408" y="46363"/>
                  </a:lnTo>
                  <a:lnTo>
                    <a:pt x="30862" y="42706"/>
                  </a:lnTo>
                  <a:lnTo>
                    <a:pt x="31165" y="39562"/>
                  </a:lnTo>
                  <a:lnTo>
                    <a:pt x="31367" y="36761"/>
                  </a:lnTo>
                  <a:lnTo>
                    <a:pt x="31500" y="34187"/>
                  </a:lnTo>
                  <a:lnTo>
                    <a:pt x="31651" y="29447"/>
                  </a:lnTo>
                  <a:lnTo>
                    <a:pt x="31755" y="18511"/>
                  </a:lnTo>
                  <a:lnTo>
                    <a:pt x="31768" y="11252"/>
                  </a:lnTo>
                  <a:lnTo>
                    <a:pt x="33651" y="8670"/>
                  </a:lnTo>
                  <a:lnTo>
                    <a:pt x="37863" y="3935"/>
                  </a:lnTo>
                  <a:lnTo>
                    <a:pt x="41420" y="3728"/>
                  </a:lnTo>
                  <a:lnTo>
                    <a:pt x="42439" y="2994"/>
                  </a:lnTo>
                  <a:lnTo>
                    <a:pt x="43118" y="1798"/>
                  </a:lnTo>
                  <a:lnTo>
                    <a:pt x="43571" y="296"/>
                  </a:lnTo>
                  <a:lnTo>
                    <a:pt x="44580" y="0"/>
                  </a:lnTo>
                  <a:lnTo>
                    <a:pt x="45958" y="508"/>
                  </a:lnTo>
                  <a:lnTo>
                    <a:pt x="47582" y="1552"/>
                  </a:lnTo>
                  <a:lnTo>
                    <a:pt x="51270" y="2713"/>
                  </a:lnTo>
                  <a:lnTo>
                    <a:pt x="55263" y="3228"/>
                  </a:lnTo>
                  <a:lnTo>
                    <a:pt x="59390" y="3458"/>
                  </a:lnTo>
                  <a:lnTo>
                    <a:pt x="63578" y="3560"/>
                  </a:lnTo>
                  <a:lnTo>
                    <a:pt x="65683" y="3587"/>
                  </a:lnTo>
                  <a:lnTo>
                    <a:pt x="67793" y="4310"/>
                  </a:lnTo>
                  <a:lnTo>
                    <a:pt x="72019" y="6996"/>
                  </a:lnTo>
                  <a:lnTo>
                    <a:pt x="76251" y="10541"/>
                  </a:lnTo>
                  <a:lnTo>
                    <a:pt x="78369" y="12475"/>
                  </a:lnTo>
                  <a:lnTo>
                    <a:pt x="80485" y="13763"/>
                  </a:lnTo>
                  <a:lnTo>
                    <a:pt x="84719" y="15195"/>
                  </a:lnTo>
                  <a:lnTo>
                    <a:pt x="88956" y="17713"/>
                  </a:lnTo>
                  <a:lnTo>
                    <a:pt x="93191" y="21184"/>
                  </a:lnTo>
                  <a:lnTo>
                    <a:pt x="97427" y="25079"/>
                  </a:lnTo>
                  <a:lnTo>
                    <a:pt x="99545" y="26399"/>
                  </a:lnTo>
                  <a:lnTo>
                    <a:pt x="103782" y="27867"/>
                  </a:lnTo>
                  <a:lnTo>
                    <a:pt x="105193" y="28964"/>
                  </a:lnTo>
                  <a:lnTo>
                    <a:pt x="106134" y="30401"/>
                  </a:lnTo>
                  <a:lnTo>
                    <a:pt x="106762" y="32064"/>
                  </a:lnTo>
                  <a:lnTo>
                    <a:pt x="107886" y="33173"/>
                  </a:lnTo>
                  <a:lnTo>
                    <a:pt x="109342" y="33912"/>
                  </a:lnTo>
                  <a:lnTo>
                    <a:pt x="111018" y="34405"/>
                  </a:lnTo>
                  <a:lnTo>
                    <a:pt x="112136" y="35439"/>
                  </a:lnTo>
                  <a:lnTo>
                    <a:pt x="112881" y="36834"/>
                  </a:lnTo>
                  <a:lnTo>
                    <a:pt x="113708" y="40266"/>
                  </a:lnTo>
                  <a:lnTo>
                    <a:pt x="114077" y="44143"/>
                  </a:lnTo>
                  <a:lnTo>
                    <a:pt x="113469" y="46164"/>
                  </a:lnTo>
                  <a:lnTo>
                    <a:pt x="110911" y="50292"/>
                  </a:lnTo>
                  <a:lnTo>
                    <a:pt x="109303" y="54479"/>
                  </a:lnTo>
                  <a:lnTo>
                    <a:pt x="108875" y="56583"/>
                  </a:lnTo>
                  <a:lnTo>
                    <a:pt x="107883" y="57986"/>
                  </a:lnTo>
                  <a:lnTo>
                    <a:pt x="106516" y="58921"/>
                  </a:lnTo>
                  <a:lnTo>
                    <a:pt x="104899" y="59544"/>
                  </a:lnTo>
                  <a:lnTo>
                    <a:pt x="99249" y="63793"/>
                  </a:lnTo>
                  <a:lnTo>
                    <a:pt x="95178" y="67534"/>
                  </a:lnTo>
                  <a:lnTo>
                    <a:pt x="88916" y="73607"/>
                  </a:lnTo>
                  <a:lnTo>
                    <a:pt x="86811" y="75685"/>
                  </a:lnTo>
                  <a:lnTo>
                    <a:pt x="83995" y="77071"/>
                  </a:lnTo>
                  <a:lnTo>
                    <a:pt x="80707" y="77994"/>
                  </a:lnTo>
                  <a:lnTo>
                    <a:pt x="72030" y="79476"/>
                  </a:lnTo>
                  <a:lnTo>
                    <a:pt x="68960" y="81560"/>
                  </a:lnTo>
                  <a:lnTo>
                    <a:pt x="67153" y="83104"/>
                  </a:lnTo>
                  <a:lnTo>
                    <a:pt x="65243" y="84133"/>
                  </a:lnTo>
                  <a:lnTo>
                    <a:pt x="59886" y="85581"/>
                  </a:lnTo>
                  <a:lnTo>
                    <a:pt x="57189" y="86190"/>
                  </a:lnTo>
                  <a:lnTo>
                    <a:pt x="60559" y="86191"/>
                  </a:lnTo>
                  <a:lnTo>
                    <a:pt x="62259" y="86896"/>
                  </a:lnTo>
                  <a:lnTo>
                    <a:pt x="66030" y="89562"/>
                  </a:lnTo>
                  <a:lnTo>
                    <a:pt x="68024" y="90555"/>
                  </a:lnTo>
                  <a:lnTo>
                    <a:pt x="72122" y="91658"/>
                  </a:lnTo>
                  <a:lnTo>
                    <a:pt x="76297" y="92149"/>
                  </a:lnTo>
                  <a:lnTo>
                    <a:pt x="78399" y="92279"/>
                  </a:lnTo>
                  <a:lnTo>
                    <a:pt x="80505" y="93072"/>
                  </a:lnTo>
                  <a:lnTo>
                    <a:pt x="84729" y="95834"/>
                  </a:lnTo>
                  <a:lnTo>
                    <a:pt x="88959" y="97533"/>
                  </a:lnTo>
                  <a:lnTo>
                    <a:pt x="93900" y="98993"/>
                  </a:lnTo>
                  <a:lnTo>
                    <a:pt x="97193" y="100370"/>
                  </a:lnTo>
                  <a:lnTo>
                    <a:pt x="100801" y="101994"/>
                  </a:lnTo>
                  <a:lnTo>
                    <a:pt x="103913" y="103076"/>
                  </a:lnTo>
                  <a:lnTo>
                    <a:pt x="109252" y="104279"/>
                  </a:lnTo>
                  <a:lnTo>
                    <a:pt x="112371" y="105305"/>
                  </a:lnTo>
                  <a:lnTo>
                    <a:pt x="115861" y="106695"/>
                  </a:lnTo>
                  <a:lnTo>
                    <a:pt x="119600" y="108327"/>
                  </a:lnTo>
                  <a:lnTo>
                    <a:pt x="122799" y="109415"/>
                  </a:lnTo>
                  <a:lnTo>
                    <a:pt x="128236" y="110624"/>
                  </a:lnTo>
                  <a:lnTo>
                    <a:pt x="131380" y="111652"/>
                  </a:lnTo>
                  <a:lnTo>
                    <a:pt x="134889" y="113043"/>
                  </a:lnTo>
                  <a:lnTo>
                    <a:pt x="138639" y="114675"/>
                  </a:lnTo>
                  <a:lnTo>
                    <a:pt x="141845" y="115764"/>
                  </a:lnTo>
                  <a:lnTo>
                    <a:pt x="147291" y="116973"/>
                  </a:lnTo>
                  <a:lnTo>
                    <a:pt x="152064" y="119392"/>
                  </a:lnTo>
                  <a:lnTo>
                    <a:pt x="154326" y="121025"/>
                  </a:lnTo>
                  <a:lnTo>
                    <a:pt x="158721" y="122840"/>
                  </a:lnTo>
                  <a:lnTo>
                    <a:pt x="160882" y="123323"/>
                  </a:lnTo>
                  <a:lnTo>
                    <a:pt x="165165" y="125742"/>
                  </a:lnTo>
                  <a:lnTo>
                    <a:pt x="170294" y="129673"/>
                  </a:lnTo>
                  <a:lnTo>
                    <a:pt x="174556" y="133725"/>
                  </a:lnTo>
                  <a:lnTo>
                    <a:pt x="176381" y="134814"/>
                  </a:lnTo>
                  <a:lnTo>
                    <a:pt x="180289" y="136023"/>
                  </a:lnTo>
                  <a:lnTo>
                    <a:pt x="181615" y="137051"/>
                  </a:lnTo>
                  <a:lnTo>
                    <a:pt x="182499" y="138442"/>
                  </a:lnTo>
                  <a:lnTo>
                    <a:pt x="183480" y="141869"/>
                  </a:lnTo>
                  <a:lnTo>
                    <a:pt x="183915" y="145744"/>
                  </a:lnTo>
                  <a:lnTo>
                    <a:pt x="184265" y="149691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SMARTInkAnnotation1323"/>
            <p:cNvSpPr/>
            <p:nvPr/>
          </p:nvSpPr>
          <p:spPr>
            <a:xfrm>
              <a:off x="5392035" y="3022609"/>
              <a:ext cx="133059" cy="126992"/>
            </a:xfrm>
            <a:custGeom>
              <a:avLst/>
              <a:gdLst/>
              <a:ahLst/>
              <a:cxnLst/>
              <a:rect l="0" t="0" r="0" b="0"/>
              <a:pathLst>
                <a:path w="133059" h="126992">
                  <a:moveTo>
                    <a:pt x="44103" y="44441"/>
                  </a:moveTo>
                  <a:lnTo>
                    <a:pt x="44103" y="53901"/>
                  </a:lnTo>
                  <a:lnTo>
                    <a:pt x="44809" y="54981"/>
                  </a:lnTo>
                  <a:lnTo>
                    <a:pt x="45987" y="55701"/>
                  </a:lnTo>
                  <a:lnTo>
                    <a:pt x="47476" y="56181"/>
                  </a:lnTo>
                  <a:lnTo>
                    <a:pt x="48470" y="57206"/>
                  </a:lnTo>
                  <a:lnTo>
                    <a:pt x="49132" y="58596"/>
                  </a:lnTo>
                  <a:lnTo>
                    <a:pt x="49574" y="60228"/>
                  </a:lnTo>
                  <a:lnTo>
                    <a:pt x="50574" y="61315"/>
                  </a:lnTo>
                  <a:lnTo>
                    <a:pt x="51947" y="62041"/>
                  </a:lnTo>
                  <a:lnTo>
                    <a:pt x="55355" y="62846"/>
                  </a:lnTo>
                  <a:lnTo>
                    <a:pt x="59223" y="63205"/>
                  </a:lnTo>
                  <a:lnTo>
                    <a:pt x="63296" y="63364"/>
                  </a:lnTo>
                  <a:lnTo>
                    <a:pt x="65370" y="63406"/>
                  </a:lnTo>
                  <a:lnTo>
                    <a:pt x="67459" y="62729"/>
                  </a:lnTo>
                  <a:lnTo>
                    <a:pt x="69558" y="61572"/>
                  </a:lnTo>
                  <a:lnTo>
                    <a:pt x="71663" y="60095"/>
                  </a:lnTo>
                  <a:lnTo>
                    <a:pt x="73772" y="59110"/>
                  </a:lnTo>
                  <a:lnTo>
                    <a:pt x="75884" y="58454"/>
                  </a:lnTo>
                  <a:lnTo>
                    <a:pt x="77999" y="58016"/>
                  </a:lnTo>
                  <a:lnTo>
                    <a:pt x="80114" y="57019"/>
                  </a:lnTo>
                  <a:lnTo>
                    <a:pt x="82230" y="55648"/>
                  </a:lnTo>
                  <a:lnTo>
                    <a:pt x="84347" y="54029"/>
                  </a:lnTo>
                  <a:lnTo>
                    <a:pt x="86464" y="52244"/>
                  </a:lnTo>
                  <a:lnTo>
                    <a:pt x="88581" y="50349"/>
                  </a:lnTo>
                  <a:lnTo>
                    <a:pt x="90699" y="48379"/>
                  </a:lnTo>
                  <a:lnTo>
                    <a:pt x="92817" y="47067"/>
                  </a:lnTo>
                  <a:lnTo>
                    <a:pt x="94934" y="46191"/>
                  </a:lnTo>
                  <a:lnTo>
                    <a:pt x="97052" y="45608"/>
                  </a:lnTo>
                  <a:lnTo>
                    <a:pt x="99170" y="44513"/>
                  </a:lnTo>
                  <a:lnTo>
                    <a:pt x="101289" y="43078"/>
                  </a:lnTo>
                  <a:lnTo>
                    <a:pt x="103407" y="41416"/>
                  </a:lnTo>
                  <a:lnTo>
                    <a:pt x="105524" y="39602"/>
                  </a:lnTo>
                  <a:lnTo>
                    <a:pt x="107642" y="37687"/>
                  </a:lnTo>
                  <a:lnTo>
                    <a:pt x="111878" y="33678"/>
                  </a:lnTo>
                  <a:lnTo>
                    <a:pt x="116115" y="29545"/>
                  </a:lnTo>
                  <a:lnTo>
                    <a:pt x="117526" y="27454"/>
                  </a:lnTo>
                  <a:lnTo>
                    <a:pt x="118467" y="25356"/>
                  </a:lnTo>
                  <a:lnTo>
                    <a:pt x="119095" y="23251"/>
                  </a:lnTo>
                  <a:lnTo>
                    <a:pt x="119513" y="21142"/>
                  </a:lnTo>
                  <a:lnTo>
                    <a:pt x="119793" y="19030"/>
                  </a:lnTo>
                  <a:lnTo>
                    <a:pt x="120240" y="13943"/>
                  </a:lnTo>
                  <a:lnTo>
                    <a:pt x="120301" y="11366"/>
                  </a:lnTo>
                  <a:lnTo>
                    <a:pt x="120318" y="9691"/>
                  </a:lnTo>
                  <a:lnTo>
                    <a:pt x="119623" y="7869"/>
                  </a:lnTo>
                  <a:lnTo>
                    <a:pt x="116967" y="3962"/>
                  </a:lnTo>
                  <a:lnTo>
                    <a:pt x="115271" y="2639"/>
                  </a:lnTo>
                  <a:lnTo>
                    <a:pt x="113435" y="1756"/>
                  </a:lnTo>
                  <a:lnTo>
                    <a:pt x="109511" y="776"/>
                  </a:lnTo>
                  <a:lnTo>
                    <a:pt x="105414" y="339"/>
                  </a:lnTo>
                  <a:lnTo>
                    <a:pt x="103332" y="223"/>
                  </a:lnTo>
                  <a:lnTo>
                    <a:pt x="99138" y="94"/>
                  </a:lnTo>
                  <a:lnTo>
                    <a:pt x="77616" y="0"/>
                  </a:lnTo>
                  <a:lnTo>
                    <a:pt x="73505" y="703"/>
                  </a:lnTo>
                  <a:lnTo>
                    <a:pt x="69353" y="1877"/>
                  </a:lnTo>
                  <a:lnTo>
                    <a:pt x="65172" y="3365"/>
                  </a:lnTo>
                  <a:lnTo>
                    <a:pt x="61679" y="5062"/>
                  </a:lnTo>
                  <a:lnTo>
                    <a:pt x="58644" y="6900"/>
                  </a:lnTo>
                  <a:lnTo>
                    <a:pt x="55915" y="8830"/>
                  </a:lnTo>
                  <a:lnTo>
                    <a:pt x="52684" y="10823"/>
                  </a:lnTo>
                  <a:lnTo>
                    <a:pt x="49118" y="12857"/>
                  </a:lnTo>
                  <a:lnTo>
                    <a:pt x="41390" y="16998"/>
                  </a:lnTo>
                  <a:lnTo>
                    <a:pt x="33248" y="21190"/>
                  </a:lnTo>
                  <a:lnTo>
                    <a:pt x="29807" y="23296"/>
                  </a:lnTo>
                  <a:lnTo>
                    <a:pt x="26806" y="25406"/>
                  </a:lnTo>
                  <a:lnTo>
                    <a:pt x="24100" y="27517"/>
                  </a:lnTo>
                  <a:lnTo>
                    <a:pt x="21590" y="30336"/>
                  </a:lnTo>
                  <a:lnTo>
                    <a:pt x="19211" y="33627"/>
                  </a:lnTo>
                  <a:lnTo>
                    <a:pt x="16918" y="37232"/>
                  </a:lnTo>
                  <a:lnTo>
                    <a:pt x="14685" y="40340"/>
                  </a:lnTo>
                  <a:lnTo>
                    <a:pt x="12489" y="43118"/>
                  </a:lnTo>
                  <a:lnTo>
                    <a:pt x="10319" y="45676"/>
                  </a:lnTo>
                  <a:lnTo>
                    <a:pt x="8167" y="48792"/>
                  </a:lnTo>
                  <a:lnTo>
                    <a:pt x="6026" y="52281"/>
                  </a:lnTo>
                  <a:lnTo>
                    <a:pt x="3892" y="56017"/>
                  </a:lnTo>
                  <a:lnTo>
                    <a:pt x="2470" y="59920"/>
                  </a:lnTo>
                  <a:lnTo>
                    <a:pt x="1522" y="63932"/>
                  </a:lnTo>
                  <a:lnTo>
                    <a:pt x="890" y="68018"/>
                  </a:lnTo>
                  <a:lnTo>
                    <a:pt x="468" y="71448"/>
                  </a:lnTo>
                  <a:lnTo>
                    <a:pt x="187" y="74440"/>
                  </a:lnTo>
                  <a:lnTo>
                    <a:pt x="0" y="77140"/>
                  </a:lnTo>
                  <a:lnTo>
                    <a:pt x="581" y="79646"/>
                  </a:lnTo>
                  <a:lnTo>
                    <a:pt x="1675" y="82022"/>
                  </a:lnTo>
                  <a:lnTo>
                    <a:pt x="3110" y="84312"/>
                  </a:lnTo>
                  <a:lnTo>
                    <a:pt x="4772" y="87249"/>
                  </a:lnTo>
                  <a:lnTo>
                    <a:pt x="8503" y="94276"/>
                  </a:lnTo>
                  <a:lnTo>
                    <a:pt x="10485" y="97420"/>
                  </a:lnTo>
                  <a:lnTo>
                    <a:pt x="12513" y="100222"/>
                  </a:lnTo>
                  <a:lnTo>
                    <a:pt x="14571" y="102795"/>
                  </a:lnTo>
                  <a:lnTo>
                    <a:pt x="16649" y="105216"/>
                  </a:lnTo>
                  <a:lnTo>
                    <a:pt x="18740" y="107535"/>
                  </a:lnTo>
                  <a:lnTo>
                    <a:pt x="20840" y="109787"/>
                  </a:lnTo>
                  <a:lnTo>
                    <a:pt x="23653" y="111994"/>
                  </a:lnTo>
                  <a:lnTo>
                    <a:pt x="26939" y="114171"/>
                  </a:lnTo>
                  <a:lnTo>
                    <a:pt x="30543" y="116327"/>
                  </a:lnTo>
                  <a:lnTo>
                    <a:pt x="34357" y="117765"/>
                  </a:lnTo>
                  <a:lnTo>
                    <a:pt x="38311" y="118724"/>
                  </a:lnTo>
                  <a:lnTo>
                    <a:pt x="42360" y="119363"/>
                  </a:lnTo>
                  <a:lnTo>
                    <a:pt x="46471" y="120494"/>
                  </a:lnTo>
                  <a:lnTo>
                    <a:pt x="50624" y="121954"/>
                  </a:lnTo>
                  <a:lnTo>
                    <a:pt x="54805" y="123633"/>
                  </a:lnTo>
                  <a:lnTo>
                    <a:pt x="59003" y="124752"/>
                  </a:lnTo>
                  <a:lnTo>
                    <a:pt x="63215" y="125499"/>
                  </a:lnTo>
                  <a:lnTo>
                    <a:pt x="67434" y="125996"/>
                  </a:lnTo>
                  <a:lnTo>
                    <a:pt x="71659" y="126328"/>
                  </a:lnTo>
                  <a:lnTo>
                    <a:pt x="75887" y="126549"/>
                  </a:lnTo>
                  <a:lnTo>
                    <a:pt x="80119" y="126696"/>
                  </a:lnTo>
                  <a:lnTo>
                    <a:pt x="96192" y="126904"/>
                  </a:lnTo>
                  <a:lnTo>
                    <a:pt x="133058" y="126991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SMARTInkAnnotation1324"/>
            <p:cNvSpPr/>
            <p:nvPr/>
          </p:nvSpPr>
          <p:spPr>
            <a:xfrm>
              <a:off x="5591328" y="3041650"/>
              <a:ext cx="98969" cy="165074"/>
            </a:xfrm>
            <a:custGeom>
              <a:avLst/>
              <a:gdLst/>
              <a:ahLst/>
              <a:cxnLst/>
              <a:rect l="0" t="0" r="0" b="0"/>
              <a:pathLst>
                <a:path w="98969" h="165074">
                  <a:moveTo>
                    <a:pt x="22721" y="146050"/>
                  </a:moveTo>
                  <a:lnTo>
                    <a:pt x="22721" y="152792"/>
                  </a:lnTo>
                  <a:lnTo>
                    <a:pt x="22015" y="154778"/>
                  </a:lnTo>
                  <a:lnTo>
                    <a:pt x="20838" y="156102"/>
                  </a:lnTo>
                  <a:lnTo>
                    <a:pt x="19348" y="156985"/>
                  </a:lnTo>
                  <a:lnTo>
                    <a:pt x="18354" y="158279"/>
                  </a:lnTo>
                  <a:lnTo>
                    <a:pt x="17692" y="159847"/>
                  </a:lnTo>
                  <a:lnTo>
                    <a:pt x="16628" y="164062"/>
                  </a:lnTo>
                  <a:lnTo>
                    <a:pt x="15836" y="164408"/>
                  </a:lnTo>
                  <a:lnTo>
                    <a:pt x="13071" y="164792"/>
                  </a:lnTo>
                  <a:lnTo>
                    <a:pt x="11346" y="164895"/>
                  </a:lnTo>
                  <a:lnTo>
                    <a:pt x="4811" y="165073"/>
                  </a:lnTo>
                  <a:lnTo>
                    <a:pt x="4427" y="164376"/>
                  </a:lnTo>
                  <a:lnTo>
                    <a:pt x="4000" y="161721"/>
                  </a:lnTo>
                  <a:lnTo>
                    <a:pt x="3811" y="158189"/>
                  </a:lnTo>
                  <a:lnTo>
                    <a:pt x="3727" y="154267"/>
                  </a:lnTo>
                  <a:lnTo>
                    <a:pt x="3668" y="143900"/>
                  </a:lnTo>
                  <a:lnTo>
                    <a:pt x="2959" y="141089"/>
                  </a:lnTo>
                  <a:lnTo>
                    <a:pt x="1781" y="137804"/>
                  </a:lnTo>
                  <a:lnTo>
                    <a:pt x="289" y="134202"/>
                  </a:lnTo>
                  <a:lnTo>
                    <a:pt x="0" y="131096"/>
                  </a:lnTo>
                  <a:lnTo>
                    <a:pt x="514" y="128320"/>
                  </a:lnTo>
                  <a:lnTo>
                    <a:pt x="1562" y="125763"/>
                  </a:lnTo>
                  <a:lnTo>
                    <a:pt x="2262" y="122648"/>
                  </a:lnTo>
                  <a:lnTo>
                    <a:pt x="2727" y="119160"/>
                  </a:lnTo>
                  <a:lnTo>
                    <a:pt x="3038" y="115423"/>
                  </a:lnTo>
                  <a:lnTo>
                    <a:pt x="3244" y="111521"/>
                  </a:lnTo>
                  <a:lnTo>
                    <a:pt x="3474" y="103422"/>
                  </a:lnTo>
                  <a:lnTo>
                    <a:pt x="3622" y="91089"/>
                  </a:lnTo>
                  <a:lnTo>
                    <a:pt x="3643" y="83758"/>
                  </a:lnTo>
                  <a:lnTo>
                    <a:pt x="4354" y="80533"/>
                  </a:lnTo>
                  <a:lnTo>
                    <a:pt x="5534" y="77677"/>
                  </a:lnTo>
                  <a:lnTo>
                    <a:pt x="8022" y="72623"/>
                  </a:lnTo>
                  <a:lnTo>
                    <a:pt x="9128" y="68025"/>
                  </a:lnTo>
                  <a:lnTo>
                    <a:pt x="11502" y="63630"/>
                  </a:lnTo>
                  <a:lnTo>
                    <a:pt x="13124" y="61470"/>
                  </a:lnTo>
                  <a:lnTo>
                    <a:pt x="14925" y="57189"/>
                  </a:lnTo>
                  <a:lnTo>
                    <a:pt x="16082" y="52062"/>
                  </a:lnTo>
                  <a:lnTo>
                    <a:pt x="18123" y="49480"/>
                  </a:lnTo>
                  <a:lnTo>
                    <a:pt x="22452" y="44744"/>
                  </a:lnTo>
                  <a:lnTo>
                    <a:pt x="22686" y="49515"/>
                  </a:lnTo>
                  <a:lnTo>
                    <a:pt x="22698" y="49943"/>
                  </a:lnTo>
                  <a:lnTo>
                    <a:pt x="24593" y="52300"/>
                  </a:lnTo>
                  <a:lnTo>
                    <a:pt x="26087" y="53917"/>
                  </a:lnTo>
                  <a:lnTo>
                    <a:pt x="27083" y="55700"/>
                  </a:lnTo>
                  <a:lnTo>
                    <a:pt x="28190" y="59563"/>
                  </a:lnTo>
                  <a:lnTo>
                    <a:pt x="28681" y="63632"/>
                  </a:lnTo>
                  <a:lnTo>
                    <a:pt x="28899" y="68497"/>
                  </a:lnTo>
                  <a:lnTo>
                    <a:pt x="29051" y="83792"/>
                  </a:lnTo>
                  <a:lnTo>
                    <a:pt x="29068" y="90757"/>
                  </a:lnTo>
                  <a:lnTo>
                    <a:pt x="29776" y="92960"/>
                  </a:lnTo>
                  <a:lnTo>
                    <a:pt x="32445" y="97290"/>
                  </a:lnTo>
                  <a:lnTo>
                    <a:pt x="34103" y="101566"/>
                  </a:lnTo>
                  <a:lnTo>
                    <a:pt x="34544" y="103694"/>
                  </a:lnTo>
                  <a:lnTo>
                    <a:pt x="36919" y="107940"/>
                  </a:lnTo>
                  <a:lnTo>
                    <a:pt x="38540" y="110060"/>
                  </a:lnTo>
                  <a:lnTo>
                    <a:pt x="40327" y="111473"/>
                  </a:lnTo>
                  <a:lnTo>
                    <a:pt x="42224" y="112415"/>
                  </a:lnTo>
                  <a:lnTo>
                    <a:pt x="44195" y="113043"/>
                  </a:lnTo>
                  <a:lnTo>
                    <a:pt x="46215" y="113462"/>
                  </a:lnTo>
                  <a:lnTo>
                    <a:pt x="48268" y="113742"/>
                  </a:lnTo>
                  <a:lnTo>
                    <a:pt x="50342" y="113928"/>
                  </a:lnTo>
                  <a:lnTo>
                    <a:pt x="52430" y="114052"/>
                  </a:lnTo>
                  <a:lnTo>
                    <a:pt x="59597" y="114267"/>
                  </a:lnTo>
                  <a:lnTo>
                    <a:pt x="62173" y="112404"/>
                  </a:lnTo>
                  <a:lnTo>
                    <a:pt x="63849" y="110919"/>
                  </a:lnTo>
                  <a:lnTo>
                    <a:pt x="67592" y="107388"/>
                  </a:lnTo>
                  <a:lnTo>
                    <a:pt x="69579" y="105458"/>
                  </a:lnTo>
                  <a:lnTo>
                    <a:pt x="70904" y="103467"/>
                  </a:lnTo>
                  <a:lnTo>
                    <a:pt x="72375" y="99372"/>
                  </a:lnTo>
                  <a:lnTo>
                    <a:pt x="74912" y="95201"/>
                  </a:lnTo>
                  <a:lnTo>
                    <a:pt x="76576" y="93101"/>
                  </a:lnTo>
                  <a:lnTo>
                    <a:pt x="78392" y="90995"/>
                  </a:lnTo>
                  <a:lnTo>
                    <a:pt x="80309" y="88885"/>
                  </a:lnTo>
                  <a:lnTo>
                    <a:pt x="82293" y="86774"/>
                  </a:lnTo>
                  <a:lnTo>
                    <a:pt x="84321" y="83955"/>
                  </a:lnTo>
                  <a:lnTo>
                    <a:pt x="86379" y="80664"/>
                  </a:lnTo>
                  <a:lnTo>
                    <a:pt x="88457" y="77059"/>
                  </a:lnTo>
                  <a:lnTo>
                    <a:pt x="89843" y="73951"/>
                  </a:lnTo>
                  <a:lnTo>
                    <a:pt x="90767" y="71173"/>
                  </a:lnTo>
                  <a:lnTo>
                    <a:pt x="91382" y="68615"/>
                  </a:lnTo>
                  <a:lnTo>
                    <a:pt x="91794" y="65499"/>
                  </a:lnTo>
                  <a:lnTo>
                    <a:pt x="92066" y="62010"/>
                  </a:lnTo>
                  <a:lnTo>
                    <a:pt x="92249" y="58274"/>
                  </a:lnTo>
                  <a:lnTo>
                    <a:pt x="93077" y="55077"/>
                  </a:lnTo>
                  <a:lnTo>
                    <a:pt x="94334" y="52240"/>
                  </a:lnTo>
                  <a:lnTo>
                    <a:pt x="96909" y="47207"/>
                  </a:lnTo>
                  <a:lnTo>
                    <a:pt x="98053" y="42618"/>
                  </a:lnTo>
                  <a:lnTo>
                    <a:pt x="98562" y="38226"/>
                  </a:lnTo>
                  <a:lnTo>
                    <a:pt x="98787" y="33923"/>
                  </a:lnTo>
                  <a:lnTo>
                    <a:pt x="98887" y="29658"/>
                  </a:lnTo>
                  <a:lnTo>
                    <a:pt x="98968" y="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" name="SMARTInkAnnotation1325"/>
            <p:cNvSpPr/>
            <p:nvPr/>
          </p:nvSpPr>
          <p:spPr>
            <a:xfrm>
              <a:off x="5754125" y="3048007"/>
              <a:ext cx="126681" cy="139684"/>
            </a:xfrm>
            <a:custGeom>
              <a:avLst/>
              <a:gdLst/>
              <a:ahLst/>
              <a:cxnLst/>
              <a:rect l="0" t="0" r="0" b="0"/>
              <a:pathLst>
                <a:path w="126681" h="139684">
                  <a:moveTo>
                    <a:pt x="95020" y="6343"/>
                  </a:moveTo>
                  <a:lnTo>
                    <a:pt x="91647" y="6343"/>
                  </a:lnTo>
                  <a:lnTo>
                    <a:pt x="90654" y="5637"/>
                  </a:lnTo>
                  <a:lnTo>
                    <a:pt x="89991" y="4462"/>
                  </a:lnTo>
                  <a:lnTo>
                    <a:pt x="89549" y="2972"/>
                  </a:lnTo>
                  <a:lnTo>
                    <a:pt x="88549" y="1979"/>
                  </a:lnTo>
                  <a:lnTo>
                    <a:pt x="87177" y="1317"/>
                  </a:lnTo>
                  <a:lnTo>
                    <a:pt x="83768" y="581"/>
                  </a:lnTo>
                  <a:lnTo>
                    <a:pt x="79900" y="255"/>
                  </a:lnTo>
                  <a:lnTo>
                    <a:pt x="77880" y="167"/>
                  </a:lnTo>
                  <a:lnTo>
                    <a:pt x="73753" y="70"/>
                  </a:lnTo>
                  <a:lnTo>
                    <a:pt x="64498" y="0"/>
                  </a:lnTo>
                  <a:lnTo>
                    <a:pt x="61922" y="1877"/>
                  </a:lnTo>
                  <a:lnTo>
                    <a:pt x="60246" y="3366"/>
                  </a:lnTo>
                  <a:lnTo>
                    <a:pt x="58424" y="4358"/>
                  </a:lnTo>
                  <a:lnTo>
                    <a:pt x="54516" y="5461"/>
                  </a:lnTo>
                  <a:lnTo>
                    <a:pt x="52485" y="6460"/>
                  </a:lnTo>
                  <a:lnTo>
                    <a:pt x="50426" y="7832"/>
                  </a:lnTo>
                  <a:lnTo>
                    <a:pt x="48347" y="9452"/>
                  </a:lnTo>
                  <a:lnTo>
                    <a:pt x="46255" y="11238"/>
                  </a:lnTo>
                  <a:lnTo>
                    <a:pt x="44154" y="13134"/>
                  </a:lnTo>
                  <a:lnTo>
                    <a:pt x="39938" y="17122"/>
                  </a:lnTo>
                  <a:lnTo>
                    <a:pt x="35710" y="21247"/>
                  </a:lnTo>
                  <a:lnTo>
                    <a:pt x="33594" y="24040"/>
                  </a:lnTo>
                  <a:lnTo>
                    <a:pt x="31478" y="27313"/>
                  </a:lnTo>
                  <a:lnTo>
                    <a:pt x="29361" y="30907"/>
                  </a:lnTo>
                  <a:lnTo>
                    <a:pt x="26538" y="34008"/>
                  </a:lnTo>
                  <a:lnTo>
                    <a:pt x="23243" y="36780"/>
                  </a:lnTo>
                  <a:lnTo>
                    <a:pt x="19635" y="39335"/>
                  </a:lnTo>
                  <a:lnTo>
                    <a:pt x="17229" y="42449"/>
                  </a:lnTo>
                  <a:lnTo>
                    <a:pt x="15626" y="45935"/>
                  </a:lnTo>
                  <a:lnTo>
                    <a:pt x="14557" y="49671"/>
                  </a:lnTo>
                  <a:lnTo>
                    <a:pt x="13138" y="53573"/>
                  </a:lnTo>
                  <a:lnTo>
                    <a:pt x="11487" y="57585"/>
                  </a:lnTo>
                  <a:lnTo>
                    <a:pt x="9679" y="61671"/>
                  </a:lnTo>
                  <a:lnTo>
                    <a:pt x="8474" y="65806"/>
                  </a:lnTo>
                  <a:lnTo>
                    <a:pt x="7671" y="69974"/>
                  </a:lnTo>
                  <a:lnTo>
                    <a:pt x="7136" y="74163"/>
                  </a:lnTo>
                  <a:lnTo>
                    <a:pt x="6073" y="78368"/>
                  </a:lnTo>
                  <a:lnTo>
                    <a:pt x="4658" y="82582"/>
                  </a:lnTo>
                  <a:lnTo>
                    <a:pt x="3008" y="86802"/>
                  </a:lnTo>
                  <a:lnTo>
                    <a:pt x="1910" y="91027"/>
                  </a:lnTo>
                  <a:lnTo>
                    <a:pt x="1177" y="95254"/>
                  </a:lnTo>
                  <a:lnTo>
                    <a:pt x="688" y="99484"/>
                  </a:lnTo>
                  <a:lnTo>
                    <a:pt x="362" y="103009"/>
                  </a:lnTo>
                  <a:lnTo>
                    <a:pt x="145" y="106065"/>
                  </a:lnTo>
                  <a:lnTo>
                    <a:pt x="0" y="108807"/>
                  </a:lnTo>
                  <a:lnTo>
                    <a:pt x="610" y="112047"/>
                  </a:lnTo>
                  <a:lnTo>
                    <a:pt x="1722" y="115618"/>
                  </a:lnTo>
                  <a:lnTo>
                    <a:pt x="3169" y="119410"/>
                  </a:lnTo>
                  <a:lnTo>
                    <a:pt x="4841" y="122643"/>
                  </a:lnTo>
                  <a:lnTo>
                    <a:pt x="6660" y="125504"/>
                  </a:lnTo>
                  <a:lnTo>
                    <a:pt x="8580" y="128117"/>
                  </a:lnTo>
                  <a:lnTo>
                    <a:pt x="10565" y="130564"/>
                  </a:lnTo>
                  <a:lnTo>
                    <a:pt x="12595" y="132902"/>
                  </a:lnTo>
                  <a:lnTo>
                    <a:pt x="14654" y="135165"/>
                  </a:lnTo>
                  <a:lnTo>
                    <a:pt x="17439" y="136674"/>
                  </a:lnTo>
                  <a:lnTo>
                    <a:pt x="20708" y="137681"/>
                  </a:lnTo>
                  <a:lnTo>
                    <a:pt x="24299" y="138351"/>
                  </a:lnTo>
                  <a:lnTo>
                    <a:pt x="28105" y="138798"/>
                  </a:lnTo>
                  <a:lnTo>
                    <a:pt x="32055" y="139097"/>
                  </a:lnTo>
                  <a:lnTo>
                    <a:pt x="36099" y="139295"/>
                  </a:lnTo>
                  <a:lnTo>
                    <a:pt x="44359" y="139516"/>
                  </a:lnTo>
                  <a:lnTo>
                    <a:pt x="71753" y="139683"/>
                  </a:lnTo>
                  <a:lnTo>
                    <a:pt x="76684" y="138980"/>
                  </a:lnTo>
                  <a:lnTo>
                    <a:pt x="81385" y="137807"/>
                  </a:lnTo>
                  <a:lnTo>
                    <a:pt x="85930" y="136319"/>
                  </a:lnTo>
                  <a:lnTo>
                    <a:pt x="89666" y="134621"/>
                  </a:lnTo>
                  <a:lnTo>
                    <a:pt x="92863" y="132784"/>
                  </a:lnTo>
                  <a:lnTo>
                    <a:pt x="95700" y="130854"/>
                  </a:lnTo>
                  <a:lnTo>
                    <a:pt x="98298" y="129567"/>
                  </a:lnTo>
                  <a:lnTo>
                    <a:pt x="100735" y="128709"/>
                  </a:lnTo>
                  <a:lnTo>
                    <a:pt x="103066" y="128137"/>
                  </a:lnTo>
                  <a:lnTo>
                    <a:pt x="105326" y="127050"/>
                  </a:lnTo>
                  <a:lnTo>
                    <a:pt x="107539" y="125620"/>
                  </a:lnTo>
                  <a:lnTo>
                    <a:pt x="109720" y="123961"/>
                  </a:lnTo>
                  <a:lnTo>
                    <a:pt x="111881" y="122855"/>
                  </a:lnTo>
                  <a:lnTo>
                    <a:pt x="114026" y="122118"/>
                  </a:lnTo>
                  <a:lnTo>
                    <a:pt x="116163" y="121626"/>
                  </a:lnTo>
                  <a:lnTo>
                    <a:pt x="118293" y="120593"/>
                  </a:lnTo>
                  <a:lnTo>
                    <a:pt x="120420" y="119198"/>
                  </a:lnTo>
                  <a:lnTo>
                    <a:pt x="125532" y="115262"/>
                  </a:lnTo>
                  <a:lnTo>
                    <a:pt x="125951" y="114234"/>
                  </a:lnTo>
                  <a:lnTo>
                    <a:pt x="126542" y="110120"/>
                  </a:lnTo>
                  <a:lnTo>
                    <a:pt x="126680" y="108911"/>
                  </a:lnTo>
                  <a:lnTo>
                    <a:pt x="126011" y="108588"/>
                  </a:lnTo>
                  <a:lnTo>
                    <a:pt x="123385" y="108230"/>
                  </a:lnTo>
                  <a:lnTo>
                    <a:pt x="121696" y="107428"/>
                  </a:lnTo>
                  <a:lnTo>
                    <a:pt x="117937" y="104657"/>
                  </a:lnTo>
                  <a:lnTo>
                    <a:pt x="115240" y="103636"/>
                  </a:lnTo>
                  <a:lnTo>
                    <a:pt x="112030" y="102955"/>
                  </a:lnTo>
                  <a:lnTo>
                    <a:pt x="108478" y="102501"/>
                  </a:lnTo>
                  <a:lnTo>
                    <a:pt x="105404" y="102198"/>
                  </a:lnTo>
                  <a:lnTo>
                    <a:pt x="102649" y="101996"/>
                  </a:lnTo>
                  <a:lnTo>
                    <a:pt x="100106" y="101862"/>
                  </a:lnTo>
                  <a:lnTo>
                    <a:pt x="95398" y="101713"/>
                  </a:lnTo>
                  <a:lnTo>
                    <a:pt x="86896" y="101628"/>
                  </a:lnTo>
                  <a:lnTo>
                    <a:pt x="31481" y="101593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SMARTInkAnnotation1326"/>
            <p:cNvSpPr/>
            <p:nvPr/>
          </p:nvSpPr>
          <p:spPr>
            <a:xfrm>
              <a:off x="5957424" y="3054351"/>
              <a:ext cx="12441" cy="165100"/>
            </a:xfrm>
            <a:custGeom>
              <a:avLst/>
              <a:gdLst/>
              <a:ahLst/>
              <a:cxnLst/>
              <a:rect l="0" t="0" r="0" b="0"/>
              <a:pathLst>
                <a:path w="12441" h="165100">
                  <a:moveTo>
                    <a:pt x="6092" y="12699"/>
                  </a:moveTo>
                  <a:lnTo>
                    <a:pt x="6092" y="83"/>
                  </a:lnTo>
                  <a:lnTo>
                    <a:pt x="6798" y="55"/>
                  </a:lnTo>
                  <a:lnTo>
                    <a:pt x="12369" y="0"/>
                  </a:lnTo>
                  <a:lnTo>
                    <a:pt x="12431" y="5069"/>
                  </a:lnTo>
                  <a:lnTo>
                    <a:pt x="12440" y="8837"/>
                  </a:lnTo>
                  <a:lnTo>
                    <a:pt x="11736" y="10830"/>
                  </a:lnTo>
                  <a:lnTo>
                    <a:pt x="10561" y="12864"/>
                  </a:lnTo>
                  <a:lnTo>
                    <a:pt x="9072" y="14926"/>
                  </a:lnTo>
                  <a:lnTo>
                    <a:pt x="8078" y="17006"/>
                  </a:lnTo>
                  <a:lnTo>
                    <a:pt x="7417" y="19098"/>
                  </a:lnTo>
                  <a:lnTo>
                    <a:pt x="6976" y="21198"/>
                  </a:lnTo>
                  <a:lnTo>
                    <a:pt x="6681" y="24010"/>
                  </a:lnTo>
                  <a:lnTo>
                    <a:pt x="6485" y="27295"/>
                  </a:lnTo>
                  <a:lnTo>
                    <a:pt x="6267" y="34708"/>
                  </a:lnTo>
                  <a:lnTo>
                    <a:pt x="6100" y="67765"/>
                  </a:lnTo>
                  <a:lnTo>
                    <a:pt x="6092" y="150145"/>
                  </a:lnTo>
                  <a:lnTo>
                    <a:pt x="5386" y="151602"/>
                  </a:lnTo>
                  <a:lnTo>
                    <a:pt x="4209" y="153279"/>
                  </a:lnTo>
                  <a:lnTo>
                    <a:pt x="2719" y="155102"/>
                  </a:lnTo>
                  <a:lnTo>
                    <a:pt x="1726" y="157023"/>
                  </a:lnTo>
                  <a:lnTo>
                    <a:pt x="1063" y="159010"/>
                  </a:lnTo>
                  <a:lnTo>
                    <a:pt x="0" y="163896"/>
                  </a:lnTo>
                  <a:lnTo>
                    <a:pt x="619" y="164297"/>
                  </a:lnTo>
                  <a:lnTo>
                    <a:pt x="1737" y="164565"/>
                  </a:lnTo>
                  <a:lnTo>
                    <a:pt x="6092" y="165099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" name="SMARTInkAnnotation1327"/>
            <p:cNvSpPr/>
            <p:nvPr/>
          </p:nvSpPr>
          <p:spPr>
            <a:xfrm>
              <a:off x="6052472" y="3041650"/>
              <a:ext cx="12685" cy="184151"/>
            </a:xfrm>
            <a:custGeom>
              <a:avLst/>
              <a:gdLst/>
              <a:ahLst/>
              <a:cxnLst/>
              <a:rect l="0" t="0" r="0" b="0"/>
              <a:pathLst>
                <a:path w="12685" h="184151">
                  <a:moveTo>
                    <a:pt x="6354" y="0"/>
                  </a:moveTo>
                  <a:lnTo>
                    <a:pt x="9727" y="0"/>
                  </a:lnTo>
                  <a:lnTo>
                    <a:pt x="10720" y="706"/>
                  </a:lnTo>
                  <a:lnTo>
                    <a:pt x="11383" y="1881"/>
                  </a:lnTo>
                  <a:lnTo>
                    <a:pt x="12446" y="5467"/>
                  </a:lnTo>
                  <a:lnTo>
                    <a:pt x="12630" y="9460"/>
                  </a:lnTo>
                  <a:lnTo>
                    <a:pt x="12684" y="15111"/>
                  </a:lnTo>
                  <a:lnTo>
                    <a:pt x="11986" y="17835"/>
                  </a:lnTo>
                  <a:lnTo>
                    <a:pt x="10815" y="21062"/>
                  </a:lnTo>
                  <a:lnTo>
                    <a:pt x="9328" y="24625"/>
                  </a:lnTo>
                  <a:lnTo>
                    <a:pt x="7631" y="27705"/>
                  </a:lnTo>
                  <a:lnTo>
                    <a:pt x="5793" y="30465"/>
                  </a:lnTo>
                  <a:lnTo>
                    <a:pt x="3863" y="33010"/>
                  </a:lnTo>
                  <a:lnTo>
                    <a:pt x="2575" y="36118"/>
                  </a:lnTo>
                  <a:lnTo>
                    <a:pt x="1717" y="39601"/>
                  </a:lnTo>
                  <a:lnTo>
                    <a:pt x="1145" y="43334"/>
                  </a:lnTo>
                  <a:lnTo>
                    <a:pt x="763" y="47234"/>
                  </a:lnTo>
                  <a:lnTo>
                    <a:pt x="509" y="51245"/>
                  </a:lnTo>
                  <a:lnTo>
                    <a:pt x="339" y="55330"/>
                  </a:lnTo>
                  <a:lnTo>
                    <a:pt x="151" y="65513"/>
                  </a:lnTo>
                  <a:lnTo>
                    <a:pt x="101" y="71192"/>
                  </a:lnTo>
                  <a:lnTo>
                    <a:pt x="774" y="76389"/>
                  </a:lnTo>
                  <a:lnTo>
                    <a:pt x="1927" y="81265"/>
                  </a:lnTo>
                  <a:lnTo>
                    <a:pt x="3403" y="85927"/>
                  </a:lnTo>
                  <a:lnTo>
                    <a:pt x="4387" y="90445"/>
                  </a:lnTo>
                  <a:lnTo>
                    <a:pt x="5042" y="94869"/>
                  </a:lnTo>
                  <a:lnTo>
                    <a:pt x="5480" y="99230"/>
                  </a:lnTo>
                  <a:lnTo>
                    <a:pt x="5065" y="103548"/>
                  </a:lnTo>
                  <a:lnTo>
                    <a:pt x="4083" y="107837"/>
                  </a:lnTo>
                  <a:lnTo>
                    <a:pt x="2722" y="112108"/>
                  </a:lnTo>
                  <a:lnTo>
                    <a:pt x="1815" y="116366"/>
                  </a:lnTo>
                  <a:lnTo>
                    <a:pt x="1210" y="120616"/>
                  </a:lnTo>
                  <a:lnTo>
                    <a:pt x="807" y="124861"/>
                  </a:lnTo>
                  <a:lnTo>
                    <a:pt x="537" y="129102"/>
                  </a:lnTo>
                  <a:lnTo>
                    <a:pt x="239" y="137576"/>
                  </a:lnTo>
                  <a:lnTo>
                    <a:pt x="71" y="146910"/>
                  </a:lnTo>
                  <a:lnTo>
                    <a:pt x="0" y="18415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" name="SMARTInkAnnotation1328"/>
            <p:cNvSpPr/>
            <p:nvPr/>
          </p:nvSpPr>
          <p:spPr>
            <a:xfrm>
              <a:off x="5881200" y="3067050"/>
              <a:ext cx="114087" cy="25401"/>
            </a:xfrm>
            <a:custGeom>
              <a:avLst/>
              <a:gdLst/>
              <a:ahLst/>
              <a:cxnLst/>
              <a:rect l="0" t="0" r="0" b="0"/>
              <a:pathLst>
                <a:path w="114087" h="25401">
                  <a:moveTo>
                    <a:pt x="12423" y="25400"/>
                  </a:moveTo>
                  <a:lnTo>
                    <a:pt x="2958" y="25400"/>
                  </a:lnTo>
                  <a:lnTo>
                    <a:pt x="1877" y="24694"/>
                  </a:lnTo>
                  <a:lnTo>
                    <a:pt x="1156" y="23519"/>
                  </a:lnTo>
                  <a:lnTo>
                    <a:pt x="0" y="19933"/>
                  </a:lnTo>
                  <a:lnTo>
                    <a:pt x="611" y="19638"/>
                  </a:lnTo>
                  <a:lnTo>
                    <a:pt x="3172" y="19312"/>
                  </a:lnTo>
                  <a:lnTo>
                    <a:pt x="6664" y="19166"/>
                  </a:lnTo>
                  <a:lnTo>
                    <a:pt x="12600" y="19084"/>
                  </a:lnTo>
                  <a:lnTo>
                    <a:pt x="20930" y="19057"/>
                  </a:lnTo>
                  <a:lnTo>
                    <a:pt x="23036" y="18349"/>
                  </a:lnTo>
                  <a:lnTo>
                    <a:pt x="25146" y="17172"/>
                  </a:lnTo>
                  <a:lnTo>
                    <a:pt x="27259" y="15681"/>
                  </a:lnTo>
                  <a:lnTo>
                    <a:pt x="30080" y="14687"/>
                  </a:lnTo>
                  <a:lnTo>
                    <a:pt x="33372" y="14025"/>
                  </a:lnTo>
                  <a:lnTo>
                    <a:pt x="36978" y="13583"/>
                  </a:lnTo>
                  <a:lnTo>
                    <a:pt x="40796" y="13289"/>
                  </a:lnTo>
                  <a:lnTo>
                    <a:pt x="44752" y="13093"/>
                  </a:lnTo>
                  <a:lnTo>
                    <a:pt x="48801" y="12962"/>
                  </a:lnTo>
                  <a:lnTo>
                    <a:pt x="52207" y="12169"/>
                  </a:lnTo>
                  <a:lnTo>
                    <a:pt x="55184" y="10935"/>
                  </a:lnTo>
                  <a:lnTo>
                    <a:pt x="57874" y="9406"/>
                  </a:lnTo>
                  <a:lnTo>
                    <a:pt x="61080" y="8388"/>
                  </a:lnTo>
                  <a:lnTo>
                    <a:pt x="64629" y="7708"/>
                  </a:lnTo>
                  <a:lnTo>
                    <a:pt x="68406" y="7256"/>
                  </a:lnTo>
                  <a:lnTo>
                    <a:pt x="72337" y="6954"/>
                  </a:lnTo>
                  <a:lnTo>
                    <a:pt x="76370" y="6752"/>
                  </a:lnTo>
                  <a:lnTo>
                    <a:pt x="80470" y="6618"/>
                  </a:lnTo>
                  <a:lnTo>
                    <a:pt x="84615" y="5823"/>
                  </a:lnTo>
                  <a:lnTo>
                    <a:pt x="88791" y="4588"/>
                  </a:lnTo>
                  <a:lnTo>
                    <a:pt x="92987" y="3059"/>
                  </a:lnTo>
                  <a:lnTo>
                    <a:pt x="97196" y="2039"/>
                  </a:lnTo>
                  <a:lnTo>
                    <a:pt x="101414" y="1359"/>
                  </a:lnTo>
                  <a:lnTo>
                    <a:pt x="114086" y="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" name="SMARTInkAnnotation1329"/>
            <p:cNvSpPr/>
            <p:nvPr/>
          </p:nvSpPr>
          <p:spPr>
            <a:xfrm>
              <a:off x="6103303" y="3054379"/>
              <a:ext cx="50833" cy="152372"/>
            </a:xfrm>
            <a:custGeom>
              <a:avLst/>
              <a:gdLst/>
              <a:ahLst/>
              <a:cxnLst/>
              <a:rect l="0" t="0" r="0" b="0"/>
              <a:pathLst>
                <a:path w="50833" h="152372">
                  <a:moveTo>
                    <a:pt x="0" y="12671"/>
                  </a:moveTo>
                  <a:lnTo>
                    <a:pt x="0" y="9300"/>
                  </a:lnTo>
                  <a:lnTo>
                    <a:pt x="706" y="7601"/>
                  </a:lnTo>
                  <a:lnTo>
                    <a:pt x="1884" y="5763"/>
                  </a:lnTo>
                  <a:lnTo>
                    <a:pt x="6093" y="310"/>
                  </a:lnTo>
                  <a:lnTo>
                    <a:pt x="7592" y="197"/>
                  </a:lnTo>
                  <a:lnTo>
                    <a:pt x="10004" y="121"/>
                  </a:lnTo>
                  <a:lnTo>
                    <a:pt x="17273" y="0"/>
                  </a:lnTo>
                  <a:lnTo>
                    <a:pt x="17869" y="696"/>
                  </a:lnTo>
                  <a:lnTo>
                    <a:pt x="18267" y="1866"/>
                  </a:lnTo>
                  <a:lnTo>
                    <a:pt x="18533" y="3351"/>
                  </a:lnTo>
                  <a:lnTo>
                    <a:pt x="19415" y="5046"/>
                  </a:lnTo>
                  <a:lnTo>
                    <a:pt x="20710" y="6883"/>
                  </a:lnTo>
                  <a:lnTo>
                    <a:pt x="22278" y="8812"/>
                  </a:lnTo>
                  <a:lnTo>
                    <a:pt x="23324" y="10804"/>
                  </a:lnTo>
                  <a:lnTo>
                    <a:pt x="24486" y="14898"/>
                  </a:lnTo>
                  <a:lnTo>
                    <a:pt x="25502" y="16978"/>
                  </a:lnTo>
                  <a:lnTo>
                    <a:pt x="26885" y="19070"/>
                  </a:lnTo>
                  <a:lnTo>
                    <a:pt x="28513" y="21170"/>
                  </a:lnTo>
                  <a:lnTo>
                    <a:pt x="29599" y="23276"/>
                  </a:lnTo>
                  <a:lnTo>
                    <a:pt x="30805" y="27497"/>
                  </a:lnTo>
                  <a:lnTo>
                    <a:pt x="31127" y="30316"/>
                  </a:lnTo>
                  <a:lnTo>
                    <a:pt x="31341" y="33607"/>
                  </a:lnTo>
                  <a:lnTo>
                    <a:pt x="31484" y="37211"/>
                  </a:lnTo>
                  <a:lnTo>
                    <a:pt x="32285" y="41026"/>
                  </a:lnTo>
                  <a:lnTo>
                    <a:pt x="33526" y="44980"/>
                  </a:lnTo>
                  <a:lnTo>
                    <a:pt x="35058" y="49027"/>
                  </a:lnTo>
                  <a:lnTo>
                    <a:pt x="36080" y="53136"/>
                  </a:lnTo>
                  <a:lnTo>
                    <a:pt x="36762" y="57286"/>
                  </a:lnTo>
                  <a:lnTo>
                    <a:pt x="37216" y="61465"/>
                  </a:lnTo>
                  <a:lnTo>
                    <a:pt x="37518" y="64956"/>
                  </a:lnTo>
                  <a:lnTo>
                    <a:pt x="37721" y="67988"/>
                  </a:lnTo>
                  <a:lnTo>
                    <a:pt x="37855" y="70716"/>
                  </a:lnTo>
                  <a:lnTo>
                    <a:pt x="38651" y="73945"/>
                  </a:lnTo>
                  <a:lnTo>
                    <a:pt x="39887" y="77509"/>
                  </a:lnTo>
                  <a:lnTo>
                    <a:pt x="41417" y="81296"/>
                  </a:lnTo>
                  <a:lnTo>
                    <a:pt x="42437" y="85232"/>
                  </a:lnTo>
                  <a:lnTo>
                    <a:pt x="43118" y="89267"/>
                  </a:lnTo>
                  <a:lnTo>
                    <a:pt x="43571" y="93368"/>
                  </a:lnTo>
                  <a:lnTo>
                    <a:pt x="44579" y="97514"/>
                  </a:lnTo>
                  <a:lnTo>
                    <a:pt x="45958" y="101688"/>
                  </a:lnTo>
                  <a:lnTo>
                    <a:pt x="47582" y="105883"/>
                  </a:lnTo>
                  <a:lnTo>
                    <a:pt x="48666" y="110090"/>
                  </a:lnTo>
                  <a:lnTo>
                    <a:pt x="49388" y="114306"/>
                  </a:lnTo>
                  <a:lnTo>
                    <a:pt x="49869" y="118527"/>
                  </a:lnTo>
                  <a:lnTo>
                    <a:pt x="50190" y="122047"/>
                  </a:lnTo>
                  <a:lnTo>
                    <a:pt x="50404" y="125100"/>
                  </a:lnTo>
                  <a:lnTo>
                    <a:pt x="50547" y="127840"/>
                  </a:lnTo>
                  <a:lnTo>
                    <a:pt x="50705" y="134648"/>
                  </a:lnTo>
                  <a:lnTo>
                    <a:pt x="50832" y="152371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0" name="SMARTInkAnnotation1330"/>
            <p:cNvSpPr/>
            <p:nvPr/>
          </p:nvSpPr>
          <p:spPr>
            <a:xfrm>
              <a:off x="6028042" y="3130550"/>
              <a:ext cx="113386" cy="22709"/>
            </a:xfrm>
            <a:custGeom>
              <a:avLst/>
              <a:gdLst/>
              <a:ahLst/>
              <a:cxnLst/>
              <a:rect l="0" t="0" r="0" b="0"/>
              <a:pathLst>
                <a:path w="113386" h="22709">
                  <a:moveTo>
                    <a:pt x="24430" y="19050"/>
                  </a:moveTo>
                  <a:lnTo>
                    <a:pt x="9310" y="19050"/>
                  </a:lnTo>
                  <a:lnTo>
                    <a:pt x="7996" y="19756"/>
                  </a:lnTo>
                  <a:lnTo>
                    <a:pt x="7120" y="20931"/>
                  </a:lnTo>
                  <a:lnTo>
                    <a:pt x="6536" y="22421"/>
                  </a:lnTo>
                  <a:lnTo>
                    <a:pt x="5441" y="22708"/>
                  </a:lnTo>
                  <a:lnTo>
                    <a:pt x="4005" y="22195"/>
                  </a:lnTo>
                  <a:lnTo>
                    <a:pt x="0" y="19671"/>
                  </a:lnTo>
                  <a:lnTo>
                    <a:pt x="377" y="19464"/>
                  </a:lnTo>
                  <a:lnTo>
                    <a:pt x="2679" y="19234"/>
                  </a:lnTo>
                  <a:lnTo>
                    <a:pt x="6055" y="19132"/>
                  </a:lnTo>
                  <a:lnTo>
                    <a:pt x="7943" y="19104"/>
                  </a:lnTo>
                  <a:lnTo>
                    <a:pt x="10615" y="18381"/>
                  </a:lnTo>
                  <a:lnTo>
                    <a:pt x="13808" y="17193"/>
                  </a:lnTo>
                  <a:lnTo>
                    <a:pt x="17349" y="15695"/>
                  </a:lnTo>
                  <a:lnTo>
                    <a:pt x="21121" y="14697"/>
                  </a:lnTo>
                  <a:lnTo>
                    <a:pt x="25048" y="14031"/>
                  </a:lnTo>
                  <a:lnTo>
                    <a:pt x="29078" y="13588"/>
                  </a:lnTo>
                  <a:lnTo>
                    <a:pt x="33883" y="13291"/>
                  </a:lnTo>
                  <a:lnTo>
                    <a:pt x="44868" y="12963"/>
                  </a:lnTo>
                  <a:lnTo>
                    <a:pt x="50058" y="12170"/>
                  </a:lnTo>
                  <a:lnTo>
                    <a:pt x="54929" y="10935"/>
                  </a:lnTo>
                  <a:lnTo>
                    <a:pt x="59588" y="9407"/>
                  </a:lnTo>
                  <a:lnTo>
                    <a:pt x="65519" y="7682"/>
                  </a:lnTo>
                  <a:lnTo>
                    <a:pt x="79638" y="3885"/>
                  </a:lnTo>
                  <a:lnTo>
                    <a:pt x="86651" y="2590"/>
                  </a:lnTo>
                  <a:lnTo>
                    <a:pt x="93445" y="1727"/>
                  </a:lnTo>
                  <a:lnTo>
                    <a:pt x="113385" y="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1" name="SMARTInkAnnotation1331"/>
            <p:cNvSpPr/>
            <p:nvPr/>
          </p:nvSpPr>
          <p:spPr>
            <a:xfrm>
              <a:off x="6789531" y="2971800"/>
              <a:ext cx="120727" cy="50801"/>
            </a:xfrm>
            <a:custGeom>
              <a:avLst/>
              <a:gdLst/>
              <a:ahLst/>
              <a:cxnLst/>
              <a:rect l="0" t="0" r="0" b="0"/>
              <a:pathLst>
                <a:path w="120727" h="50801">
                  <a:moveTo>
                    <a:pt x="0" y="50800"/>
                  </a:moveTo>
                  <a:lnTo>
                    <a:pt x="0" y="47429"/>
                  </a:lnTo>
                  <a:lnTo>
                    <a:pt x="706" y="46436"/>
                  </a:lnTo>
                  <a:lnTo>
                    <a:pt x="1883" y="45774"/>
                  </a:lnTo>
                  <a:lnTo>
                    <a:pt x="5472" y="44712"/>
                  </a:lnTo>
                  <a:lnTo>
                    <a:pt x="7844" y="44566"/>
                  </a:lnTo>
                  <a:lnTo>
                    <a:pt x="9465" y="44527"/>
                  </a:lnTo>
                  <a:lnTo>
                    <a:pt x="11252" y="43796"/>
                  </a:lnTo>
                  <a:lnTo>
                    <a:pt x="13150" y="42603"/>
                  </a:lnTo>
                  <a:lnTo>
                    <a:pt x="15120" y="41102"/>
                  </a:lnTo>
                  <a:lnTo>
                    <a:pt x="15022" y="40101"/>
                  </a:lnTo>
                  <a:lnTo>
                    <a:pt x="13545" y="39434"/>
                  </a:lnTo>
                  <a:lnTo>
                    <a:pt x="11148" y="38989"/>
                  </a:lnTo>
                  <a:lnTo>
                    <a:pt x="10257" y="37987"/>
                  </a:lnTo>
                  <a:lnTo>
                    <a:pt x="10367" y="36614"/>
                  </a:lnTo>
                  <a:lnTo>
                    <a:pt x="11148" y="34992"/>
                  </a:lnTo>
                  <a:lnTo>
                    <a:pt x="12373" y="33206"/>
                  </a:lnTo>
                  <a:lnTo>
                    <a:pt x="13897" y="31310"/>
                  </a:lnTo>
                  <a:lnTo>
                    <a:pt x="15619" y="29340"/>
                  </a:lnTo>
                  <a:lnTo>
                    <a:pt x="18179" y="27321"/>
                  </a:lnTo>
                  <a:lnTo>
                    <a:pt x="21298" y="25269"/>
                  </a:lnTo>
                  <a:lnTo>
                    <a:pt x="24789" y="23196"/>
                  </a:lnTo>
                  <a:lnTo>
                    <a:pt x="28527" y="21109"/>
                  </a:lnTo>
                  <a:lnTo>
                    <a:pt x="36448" y="16908"/>
                  </a:lnTo>
                  <a:lnTo>
                    <a:pt x="40537" y="15505"/>
                  </a:lnTo>
                  <a:lnTo>
                    <a:pt x="44674" y="14570"/>
                  </a:lnTo>
                  <a:lnTo>
                    <a:pt x="48845" y="13947"/>
                  </a:lnTo>
                  <a:lnTo>
                    <a:pt x="53037" y="12826"/>
                  </a:lnTo>
                  <a:lnTo>
                    <a:pt x="57244" y="11373"/>
                  </a:lnTo>
                  <a:lnTo>
                    <a:pt x="61461" y="9698"/>
                  </a:lnTo>
                  <a:lnTo>
                    <a:pt x="64977" y="7877"/>
                  </a:lnTo>
                  <a:lnTo>
                    <a:pt x="68029" y="5957"/>
                  </a:lnTo>
                  <a:lnTo>
                    <a:pt x="70768" y="3971"/>
                  </a:lnTo>
                  <a:lnTo>
                    <a:pt x="74007" y="2647"/>
                  </a:lnTo>
                  <a:lnTo>
                    <a:pt x="77578" y="1765"/>
                  </a:lnTo>
                  <a:lnTo>
                    <a:pt x="81370" y="1177"/>
                  </a:lnTo>
                  <a:lnTo>
                    <a:pt x="84604" y="784"/>
                  </a:lnTo>
                  <a:lnTo>
                    <a:pt x="87467" y="523"/>
                  </a:lnTo>
                  <a:lnTo>
                    <a:pt x="90081" y="349"/>
                  </a:lnTo>
                  <a:lnTo>
                    <a:pt x="93236" y="232"/>
                  </a:lnTo>
                  <a:lnTo>
                    <a:pt x="106562" y="46"/>
                  </a:lnTo>
                  <a:lnTo>
                    <a:pt x="120726" y="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2" name="SMARTInkAnnotation1332"/>
            <p:cNvSpPr/>
            <p:nvPr/>
          </p:nvSpPr>
          <p:spPr>
            <a:xfrm>
              <a:off x="6821377" y="3054350"/>
              <a:ext cx="82526" cy="17263"/>
            </a:xfrm>
            <a:custGeom>
              <a:avLst/>
              <a:gdLst/>
              <a:ahLst/>
              <a:cxnLst/>
              <a:rect l="0" t="0" r="0" b="0"/>
              <a:pathLst>
                <a:path w="82526" h="17263">
                  <a:moveTo>
                    <a:pt x="6278" y="0"/>
                  </a:moveTo>
                  <a:lnTo>
                    <a:pt x="2904" y="0"/>
                  </a:lnTo>
                  <a:lnTo>
                    <a:pt x="1910" y="706"/>
                  </a:lnTo>
                  <a:lnTo>
                    <a:pt x="1248" y="1881"/>
                  </a:lnTo>
                  <a:lnTo>
                    <a:pt x="0" y="6088"/>
                  </a:lnTo>
                  <a:lnTo>
                    <a:pt x="681" y="7587"/>
                  </a:lnTo>
                  <a:lnTo>
                    <a:pt x="3320" y="13014"/>
                  </a:lnTo>
                  <a:lnTo>
                    <a:pt x="5011" y="15026"/>
                  </a:lnTo>
                  <a:lnTo>
                    <a:pt x="6845" y="16367"/>
                  </a:lnTo>
                  <a:lnTo>
                    <a:pt x="8774" y="17262"/>
                  </a:lnTo>
                  <a:lnTo>
                    <a:pt x="10765" y="17152"/>
                  </a:lnTo>
                  <a:lnTo>
                    <a:pt x="12800" y="16374"/>
                  </a:lnTo>
                  <a:lnTo>
                    <a:pt x="14861" y="15149"/>
                  </a:lnTo>
                  <a:lnTo>
                    <a:pt x="17648" y="14333"/>
                  </a:lnTo>
                  <a:lnTo>
                    <a:pt x="20918" y="13789"/>
                  </a:lnTo>
                  <a:lnTo>
                    <a:pt x="24509" y="13426"/>
                  </a:lnTo>
                  <a:lnTo>
                    <a:pt x="28316" y="13184"/>
                  </a:lnTo>
                  <a:lnTo>
                    <a:pt x="32267" y="13022"/>
                  </a:lnTo>
                  <a:lnTo>
                    <a:pt x="40420" y="12843"/>
                  </a:lnTo>
                  <a:lnTo>
                    <a:pt x="48750" y="12764"/>
                  </a:lnTo>
                  <a:lnTo>
                    <a:pt x="52948" y="12037"/>
                  </a:lnTo>
                  <a:lnTo>
                    <a:pt x="57160" y="10847"/>
                  </a:lnTo>
                  <a:lnTo>
                    <a:pt x="61379" y="9348"/>
                  </a:lnTo>
                  <a:lnTo>
                    <a:pt x="65603" y="8348"/>
                  </a:lnTo>
                  <a:lnTo>
                    <a:pt x="69833" y="7682"/>
                  </a:lnTo>
                  <a:lnTo>
                    <a:pt x="82525" y="635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3" name="SMARTInkAnnotation1333"/>
            <p:cNvSpPr/>
            <p:nvPr/>
          </p:nvSpPr>
          <p:spPr>
            <a:xfrm>
              <a:off x="6961088" y="3022600"/>
              <a:ext cx="76249" cy="101601"/>
            </a:xfrm>
            <a:custGeom>
              <a:avLst/>
              <a:gdLst/>
              <a:ahLst/>
              <a:cxnLst/>
              <a:rect l="0" t="0" r="0" b="0"/>
              <a:pathLst>
                <a:path w="76249" h="101601">
                  <a:moveTo>
                    <a:pt x="76248" y="0"/>
                  </a:moveTo>
                  <a:lnTo>
                    <a:pt x="72875" y="3371"/>
                  </a:lnTo>
                  <a:lnTo>
                    <a:pt x="71880" y="5775"/>
                  </a:lnTo>
                  <a:lnTo>
                    <a:pt x="71218" y="8789"/>
                  </a:lnTo>
                  <a:lnTo>
                    <a:pt x="70776" y="12209"/>
                  </a:lnTo>
                  <a:lnTo>
                    <a:pt x="69777" y="15195"/>
                  </a:lnTo>
                  <a:lnTo>
                    <a:pt x="68404" y="17891"/>
                  </a:lnTo>
                  <a:lnTo>
                    <a:pt x="66782" y="20394"/>
                  </a:lnTo>
                  <a:lnTo>
                    <a:pt x="64996" y="22768"/>
                  </a:lnTo>
                  <a:lnTo>
                    <a:pt x="63098" y="25057"/>
                  </a:lnTo>
                  <a:lnTo>
                    <a:pt x="61128" y="27288"/>
                  </a:lnTo>
                  <a:lnTo>
                    <a:pt x="59108" y="30186"/>
                  </a:lnTo>
                  <a:lnTo>
                    <a:pt x="57055" y="33530"/>
                  </a:lnTo>
                  <a:lnTo>
                    <a:pt x="54980" y="37170"/>
                  </a:lnTo>
                  <a:lnTo>
                    <a:pt x="52892" y="40302"/>
                  </a:lnTo>
                  <a:lnTo>
                    <a:pt x="50793" y="43096"/>
                  </a:lnTo>
                  <a:lnTo>
                    <a:pt x="48687" y="45664"/>
                  </a:lnTo>
                  <a:lnTo>
                    <a:pt x="46579" y="48081"/>
                  </a:lnTo>
                  <a:lnTo>
                    <a:pt x="44466" y="50399"/>
                  </a:lnTo>
                  <a:lnTo>
                    <a:pt x="42351" y="52649"/>
                  </a:lnTo>
                  <a:lnTo>
                    <a:pt x="40237" y="55561"/>
                  </a:lnTo>
                  <a:lnTo>
                    <a:pt x="38120" y="58912"/>
                  </a:lnTo>
                  <a:lnTo>
                    <a:pt x="36003" y="62558"/>
                  </a:lnTo>
                  <a:lnTo>
                    <a:pt x="33887" y="65694"/>
                  </a:lnTo>
                  <a:lnTo>
                    <a:pt x="31769" y="68491"/>
                  </a:lnTo>
                  <a:lnTo>
                    <a:pt x="29651" y="71060"/>
                  </a:lnTo>
                  <a:lnTo>
                    <a:pt x="27533" y="73479"/>
                  </a:lnTo>
                  <a:lnTo>
                    <a:pt x="25416" y="75797"/>
                  </a:lnTo>
                  <a:lnTo>
                    <a:pt x="21180" y="80254"/>
                  </a:lnTo>
                  <a:lnTo>
                    <a:pt x="0" y="10160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4" name="SMARTInkAnnotation1334"/>
            <p:cNvSpPr/>
            <p:nvPr/>
          </p:nvSpPr>
          <p:spPr>
            <a:xfrm>
              <a:off x="7030983" y="3009900"/>
              <a:ext cx="114370" cy="133241"/>
            </a:xfrm>
            <a:custGeom>
              <a:avLst/>
              <a:gdLst/>
              <a:ahLst/>
              <a:cxnLst/>
              <a:rect l="0" t="0" r="0" b="0"/>
              <a:pathLst>
                <a:path w="114370" h="133241">
                  <a:moveTo>
                    <a:pt x="19060" y="95250"/>
                  </a:moveTo>
                  <a:lnTo>
                    <a:pt x="19060" y="101992"/>
                  </a:lnTo>
                  <a:lnTo>
                    <a:pt x="18354" y="104684"/>
                  </a:lnTo>
                  <a:lnTo>
                    <a:pt x="17176" y="107183"/>
                  </a:lnTo>
                  <a:lnTo>
                    <a:pt x="15687" y="109556"/>
                  </a:lnTo>
                  <a:lnTo>
                    <a:pt x="13987" y="111843"/>
                  </a:lnTo>
                  <a:lnTo>
                    <a:pt x="12148" y="114073"/>
                  </a:lnTo>
                  <a:lnTo>
                    <a:pt x="10216" y="116266"/>
                  </a:lnTo>
                  <a:lnTo>
                    <a:pt x="8928" y="118432"/>
                  </a:lnTo>
                  <a:lnTo>
                    <a:pt x="8070" y="120583"/>
                  </a:lnTo>
                  <a:lnTo>
                    <a:pt x="7497" y="122722"/>
                  </a:lnTo>
                  <a:lnTo>
                    <a:pt x="6410" y="124853"/>
                  </a:lnTo>
                  <a:lnTo>
                    <a:pt x="4977" y="126980"/>
                  </a:lnTo>
                  <a:lnTo>
                    <a:pt x="84" y="133240"/>
                  </a:lnTo>
                  <a:lnTo>
                    <a:pt x="23" y="129947"/>
                  </a:lnTo>
                  <a:lnTo>
                    <a:pt x="0" y="118420"/>
                  </a:lnTo>
                  <a:lnTo>
                    <a:pt x="706" y="116341"/>
                  </a:lnTo>
                  <a:lnTo>
                    <a:pt x="1881" y="114250"/>
                  </a:lnTo>
                  <a:lnTo>
                    <a:pt x="3372" y="112150"/>
                  </a:lnTo>
                  <a:lnTo>
                    <a:pt x="5071" y="110044"/>
                  </a:lnTo>
                  <a:lnTo>
                    <a:pt x="6909" y="107935"/>
                  </a:lnTo>
                  <a:lnTo>
                    <a:pt x="8842" y="105823"/>
                  </a:lnTo>
                  <a:lnTo>
                    <a:pt x="10130" y="103005"/>
                  </a:lnTo>
                  <a:lnTo>
                    <a:pt x="10988" y="99714"/>
                  </a:lnTo>
                  <a:lnTo>
                    <a:pt x="11561" y="96109"/>
                  </a:lnTo>
                  <a:lnTo>
                    <a:pt x="12649" y="93001"/>
                  </a:lnTo>
                  <a:lnTo>
                    <a:pt x="14080" y="90223"/>
                  </a:lnTo>
                  <a:lnTo>
                    <a:pt x="15740" y="87665"/>
                  </a:lnTo>
                  <a:lnTo>
                    <a:pt x="17553" y="84549"/>
                  </a:lnTo>
                  <a:lnTo>
                    <a:pt x="21449" y="77324"/>
                  </a:lnTo>
                  <a:lnTo>
                    <a:pt x="22771" y="73421"/>
                  </a:lnTo>
                  <a:lnTo>
                    <a:pt x="23652" y="69409"/>
                  </a:lnTo>
                  <a:lnTo>
                    <a:pt x="24239" y="65322"/>
                  </a:lnTo>
                  <a:lnTo>
                    <a:pt x="25336" y="61893"/>
                  </a:lnTo>
                  <a:lnTo>
                    <a:pt x="26775" y="58901"/>
                  </a:lnTo>
                  <a:lnTo>
                    <a:pt x="28439" y="56200"/>
                  </a:lnTo>
                  <a:lnTo>
                    <a:pt x="30255" y="53695"/>
                  </a:lnTo>
                  <a:lnTo>
                    <a:pt x="32171" y="51319"/>
                  </a:lnTo>
                  <a:lnTo>
                    <a:pt x="34154" y="49029"/>
                  </a:lnTo>
                  <a:lnTo>
                    <a:pt x="36183" y="46797"/>
                  </a:lnTo>
                  <a:lnTo>
                    <a:pt x="43243" y="39385"/>
                  </a:lnTo>
                  <a:lnTo>
                    <a:pt x="44361" y="38956"/>
                  </a:lnTo>
                  <a:lnTo>
                    <a:pt x="47484" y="38480"/>
                  </a:lnTo>
                  <a:lnTo>
                    <a:pt x="48600" y="39059"/>
                  </a:lnTo>
                  <a:lnTo>
                    <a:pt x="49343" y="40150"/>
                  </a:lnTo>
                  <a:lnTo>
                    <a:pt x="50535" y="43601"/>
                  </a:lnTo>
                  <a:lnTo>
                    <a:pt x="52582" y="47835"/>
                  </a:lnTo>
                  <a:lnTo>
                    <a:pt x="54116" y="50940"/>
                  </a:lnTo>
                  <a:lnTo>
                    <a:pt x="55138" y="53716"/>
                  </a:lnTo>
                  <a:lnTo>
                    <a:pt x="55820" y="56272"/>
                  </a:lnTo>
                  <a:lnTo>
                    <a:pt x="56274" y="58681"/>
                  </a:lnTo>
                  <a:lnTo>
                    <a:pt x="56577" y="61698"/>
                  </a:lnTo>
                  <a:lnTo>
                    <a:pt x="56780" y="65121"/>
                  </a:lnTo>
                  <a:lnTo>
                    <a:pt x="57003" y="72687"/>
                  </a:lnTo>
                  <a:lnTo>
                    <a:pt x="57160" y="89857"/>
                  </a:lnTo>
                  <a:lnTo>
                    <a:pt x="57874" y="92360"/>
                  </a:lnTo>
                  <a:lnTo>
                    <a:pt x="59055" y="94735"/>
                  </a:lnTo>
                  <a:lnTo>
                    <a:pt x="60550" y="97023"/>
                  </a:lnTo>
                  <a:lnTo>
                    <a:pt x="61545" y="99960"/>
                  </a:lnTo>
                  <a:lnTo>
                    <a:pt x="62210" y="103329"/>
                  </a:lnTo>
                  <a:lnTo>
                    <a:pt x="63275" y="112133"/>
                  </a:lnTo>
                  <a:lnTo>
                    <a:pt x="65302" y="115218"/>
                  </a:lnTo>
                  <a:lnTo>
                    <a:pt x="68985" y="119577"/>
                  </a:lnTo>
                  <a:lnTo>
                    <a:pt x="69993" y="119935"/>
                  </a:lnTo>
                  <a:lnTo>
                    <a:pt x="72995" y="120332"/>
                  </a:lnTo>
                  <a:lnTo>
                    <a:pt x="74786" y="120438"/>
                  </a:lnTo>
                  <a:lnTo>
                    <a:pt x="78656" y="120556"/>
                  </a:lnTo>
                  <a:lnTo>
                    <a:pt x="80676" y="119882"/>
                  </a:lnTo>
                  <a:lnTo>
                    <a:pt x="82729" y="118727"/>
                  </a:lnTo>
                  <a:lnTo>
                    <a:pt x="84804" y="117251"/>
                  </a:lnTo>
                  <a:lnTo>
                    <a:pt x="86893" y="115562"/>
                  </a:lnTo>
                  <a:lnTo>
                    <a:pt x="88992" y="113730"/>
                  </a:lnTo>
                  <a:lnTo>
                    <a:pt x="91096" y="111803"/>
                  </a:lnTo>
                  <a:lnTo>
                    <a:pt x="95318" y="107781"/>
                  </a:lnTo>
                  <a:lnTo>
                    <a:pt x="103782" y="99450"/>
                  </a:lnTo>
                  <a:lnTo>
                    <a:pt x="105192" y="97344"/>
                  </a:lnTo>
                  <a:lnTo>
                    <a:pt x="106133" y="95235"/>
                  </a:lnTo>
                  <a:lnTo>
                    <a:pt x="106761" y="93123"/>
                  </a:lnTo>
                  <a:lnTo>
                    <a:pt x="107884" y="90305"/>
                  </a:lnTo>
                  <a:lnTo>
                    <a:pt x="109340" y="87014"/>
                  </a:lnTo>
                  <a:lnTo>
                    <a:pt x="111017" y="83409"/>
                  </a:lnTo>
                  <a:lnTo>
                    <a:pt x="112134" y="80301"/>
                  </a:lnTo>
                  <a:lnTo>
                    <a:pt x="112879" y="77522"/>
                  </a:lnTo>
                  <a:lnTo>
                    <a:pt x="113376" y="74965"/>
                  </a:lnTo>
                  <a:lnTo>
                    <a:pt x="113706" y="72554"/>
                  </a:lnTo>
                  <a:lnTo>
                    <a:pt x="113928" y="70242"/>
                  </a:lnTo>
                  <a:lnTo>
                    <a:pt x="114075" y="67994"/>
                  </a:lnTo>
                  <a:lnTo>
                    <a:pt x="114237" y="61735"/>
                  </a:lnTo>
                  <a:lnTo>
                    <a:pt x="114369" y="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SMARTInkAnnotation1335"/>
            <p:cNvSpPr/>
            <p:nvPr/>
          </p:nvSpPr>
          <p:spPr>
            <a:xfrm>
              <a:off x="7196301" y="3016518"/>
              <a:ext cx="107878" cy="139258"/>
            </a:xfrm>
            <a:custGeom>
              <a:avLst/>
              <a:gdLst/>
              <a:ahLst/>
              <a:cxnLst/>
              <a:rect l="0" t="0" r="0" b="0"/>
              <a:pathLst>
                <a:path w="107878" h="139258">
                  <a:moveTo>
                    <a:pt x="101547" y="18782"/>
                  </a:moveTo>
                  <a:lnTo>
                    <a:pt x="107638" y="12694"/>
                  </a:lnTo>
                  <a:lnTo>
                    <a:pt x="107823" y="9139"/>
                  </a:lnTo>
                  <a:lnTo>
                    <a:pt x="107877" y="6988"/>
                  </a:lnTo>
                  <a:lnTo>
                    <a:pt x="107180" y="6686"/>
                  </a:lnTo>
                  <a:lnTo>
                    <a:pt x="104521" y="6350"/>
                  </a:lnTo>
                  <a:lnTo>
                    <a:pt x="103529" y="5555"/>
                  </a:lnTo>
                  <a:lnTo>
                    <a:pt x="102868" y="4320"/>
                  </a:lnTo>
                  <a:lnTo>
                    <a:pt x="102428" y="2791"/>
                  </a:lnTo>
                  <a:lnTo>
                    <a:pt x="101427" y="1771"/>
                  </a:lnTo>
                  <a:lnTo>
                    <a:pt x="100054" y="1091"/>
                  </a:lnTo>
                  <a:lnTo>
                    <a:pt x="98434" y="638"/>
                  </a:lnTo>
                  <a:lnTo>
                    <a:pt x="96648" y="336"/>
                  </a:lnTo>
                  <a:lnTo>
                    <a:pt x="94750" y="135"/>
                  </a:lnTo>
                  <a:lnTo>
                    <a:pt x="92780" y="0"/>
                  </a:lnTo>
                  <a:lnTo>
                    <a:pt x="90760" y="616"/>
                  </a:lnTo>
                  <a:lnTo>
                    <a:pt x="88708" y="1733"/>
                  </a:lnTo>
                  <a:lnTo>
                    <a:pt x="86633" y="3183"/>
                  </a:lnTo>
                  <a:lnTo>
                    <a:pt x="83838" y="4149"/>
                  </a:lnTo>
                  <a:lnTo>
                    <a:pt x="80563" y="4794"/>
                  </a:lnTo>
                  <a:lnTo>
                    <a:pt x="76967" y="5223"/>
                  </a:lnTo>
                  <a:lnTo>
                    <a:pt x="73158" y="6215"/>
                  </a:lnTo>
                  <a:lnTo>
                    <a:pt x="69207" y="7582"/>
                  </a:lnTo>
                  <a:lnTo>
                    <a:pt x="65161" y="9198"/>
                  </a:lnTo>
                  <a:lnTo>
                    <a:pt x="61757" y="10982"/>
                  </a:lnTo>
                  <a:lnTo>
                    <a:pt x="58783" y="12876"/>
                  </a:lnTo>
                  <a:lnTo>
                    <a:pt x="56094" y="14845"/>
                  </a:lnTo>
                  <a:lnTo>
                    <a:pt x="53594" y="17568"/>
                  </a:lnTo>
                  <a:lnTo>
                    <a:pt x="51223" y="20795"/>
                  </a:lnTo>
                  <a:lnTo>
                    <a:pt x="48935" y="24357"/>
                  </a:lnTo>
                  <a:lnTo>
                    <a:pt x="45999" y="27438"/>
                  </a:lnTo>
                  <a:lnTo>
                    <a:pt x="42628" y="30197"/>
                  </a:lnTo>
                  <a:lnTo>
                    <a:pt x="38970" y="32742"/>
                  </a:lnTo>
                  <a:lnTo>
                    <a:pt x="35824" y="35850"/>
                  </a:lnTo>
                  <a:lnTo>
                    <a:pt x="33021" y="39333"/>
                  </a:lnTo>
                  <a:lnTo>
                    <a:pt x="30447" y="43066"/>
                  </a:lnTo>
                  <a:lnTo>
                    <a:pt x="27319" y="46965"/>
                  </a:lnTo>
                  <a:lnTo>
                    <a:pt x="23822" y="50977"/>
                  </a:lnTo>
                  <a:lnTo>
                    <a:pt x="20078" y="55062"/>
                  </a:lnTo>
                  <a:lnTo>
                    <a:pt x="16876" y="59902"/>
                  </a:lnTo>
                  <a:lnTo>
                    <a:pt x="14036" y="65245"/>
                  </a:lnTo>
                  <a:lnTo>
                    <a:pt x="11436" y="70924"/>
                  </a:lnTo>
                  <a:lnTo>
                    <a:pt x="8997" y="75416"/>
                  </a:lnTo>
                  <a:lnTo>
                    <a:pt x="6664" y="79116"/>
                  </a:lnTo>
                  <a:lnTo>
                    <a:pt x="4404" y="82288"/>
                  </a:lnTo>
                  <a:lnTo>
                    <a:pt x="2896" y="85814"/>
                  </a:lnTo>
                  <a:lnTo>
                    <a:pt x="1891" y="89575"/>
                  </a:lnTo>
                  <a:lnTo>
                    <a:pt x="1222" y="93494"/>
                  </a:lnTo>
                  <a:lnTo>
                    <a:pt x="777" y="97518"/>
                  </a:lnTo>
                  <a:lnTo>
                    <a:pt x="478" y="101611"/>
                  </a:lnTo>
                  <a:lnTo>
                    <a:pt x="280" y="105751"/>
                  </a:lnTo>
                  <a:lnTo>
                    <a:pt x="60" y="114115"/>
                  </a:lnTo>
                  <a:lnTo>
                    <a:pt x="0" y="118320"/>
                  </a:lnTo>
                  <a:lnTo>
                    <a:pt x="667" y="121124"/>
                  </a:lnTo>
                  <a:lnTo>
                    <a:pt x="1818" y="122993"/>
                  </a:lnTo>
                  <a:lnTo>
                    <a:pt x="3291" y="124239"/>
                  </a:lnTo>
                  <a:lnTo>
                    <a:pt x="5685" y="126481"/>
                  </a:lnTo>
                  <a:lnTo>
                    <a:pt x="12109" y="132735"/>
                  </a:lnTo>
                  <a:lnTo>
                    <a:pt x="15094" y="134967"/>
                  </a:lnTo>
                  <a:lnTo>
                    <a:pt x="17790" y="136456"/>
                  </a:lnTo>
                  <a:lnTo>
                    <a:pt x="20293" y="137448"/>
                  </a:lnTo>
                  <a:lnTo>
                    <a:pt x="23373" y="138109"/>
                  </a:lnTo>
                  <a:lnTo>
                    <a:pt x="26839" y="138550"/>
                  </a:lnTo>
                  <a:lnTo>
                    <a:pt x="30562" y="138844"/>
                  </a:lnTo>
                  <a:lnTo>
                    <a:pt x="34455" y="139040"/>
                  </a:lnTo>
                  <a:lnTo>
                    <a:pt x="42547" y="139257"/>
                  </a:lnTo>
                  <a:lnTo>
                    <a:pt x="45976" y="138610"/>
                  </a:lnTo>
                  <a:lnTo>
                    <a:pt x="48967" y="137473"/>
                  </a:lnTo>
                  <a:lnTo>
                    <a:pt x="51667" y="136009"/>
                  </a:lnTo>
                  <a:lnTo>
                    <a:pt x="62215" y="130578"/>
                  </a:lnTo>
                  <a:lnTo>
                    <a:pt x="66147" y="129296"/>
                  </a:lnTo>
                  <a:lnTo>
                    <a:pt x="70181" y="128441"/>
                  </a:lnTo>
                  <a:lnTo>
                    <a:pt x="74282" y="127872"/>
                  </a:lnTo>
                  <a:lnTo>
                    <a:pt x="77722" y="126786"/>
                  </a:lnTo>
                  <a:lnTo>
                    <a:pt x="80721" y="125357"/>
                  </a:lnTo>
                  <a:lnTo>
                    <a:pt x="83428" y="123699"/>
                  </a:lnTo>
                  <a:lnTo>
                    <a:pt x="85937" y="121888"/>
                  </a:lnTo>
                  <a:lnTo>
                    <a:pt x="88316" y="119974"/>
                  </a:lnTo>
                  <a:lnTo>
                    <a:pt x="90608" y="117994"/>
                  </a:lnTo>
                  <a:lnTo>
                    <a:pt x="92842" y="115967"/>
                  </a:lnTo>
                  <a:lnTo>
                    <a:pt x="97207" y="111834"/>
                  </a:lnTo>
                  <a:lnTo>
                    <a:pt x="98654" y="109745"/>
                  </a:lnTo>
                  <a:lnTo>
                    <a:pt x="100261" y="105541"/>
                  </a:lnTo>
                  <a:lnTo>
                    <a:pt x="100975" y="101321"/>
                  </a:lnTo>
                  <a:lnTo>
                    <a:pt x="101433" y="96234"/>
                  </a:lnTo>
                  <a:lnTo>
                    <a:pt x="101513" y="91982"/>
                  </a:lnTo>
                  <a:lnTo>
                    <a:pt x="100818" y="90865"/>
                  </a:lnTo>
                  <a:lnTo>
                    <a:pt x="99649" y="90121"/>
                  </a:lnTo>
                  <a:lnTo>
                    <a:pt x="98165" y="89625"/>
                  </a:lnTo>
                  <a:lnTo>
                    <a:pt x="96467" y="88588"/>
                  </a:lnTo>
                  <a:lnTo>
                    <a:pt x="94631" y="87192"/>
                  </a:lnTo>
                  <a:lnTo>
                    <a:pt x="89983" y="83252"/>
                  </a:lnTo>
                  <a:lnTo>
                    <a:pt x="87464" y="82713"/>
                  </a:lnTo>
                  <a:lnTo>
                    <a:pt x="85805" y="82569"/>
                  </a:lnTo>
                  <a:lnTo>
                    <a:pt x="83286" y="81768"/>
                  </a:lnTo>
                  <a:lnTo>
                    <a:pt x="80194" y="80528"/>
                  </a:lnTo>
                  <a:lnTo>
                    <a:pt x="76723" y="78996"/>
                  </a:lnTo>
                  <a:lnTo>
                    <a:pt x="73702" y="78680"/>
                  </a:lnTo>
                  <a:lnTo>
                    <a:pt x="70981" y="79175"/>
                  </a:lnTo>
                  <a:lnTo>
                    <a:pt x="68462" y="80211"/>
                  </a:lnTo>
                  <a:lnTo>
                    <a:pt x="66782" y="80195"/>
                  </a:lnTo>
                  <a:lnTo>
                    <a:pt x="65662" y="79480"/>
                  </a:lnTo>
                  <a:lnTo>
                    <a:pt x="64915" y="78297"/>
                  </a:lnTo>
                  <a:lnTo>
                    <a:pt x="63712" y="78214"/>
                  </a:lnTo>
                  <a:lnTo>
                    <a:pt x="62203" y="78865"/>
                  </a:lnTo>
                  <a:lnTo>
                    <a:pt x="57068" y="82282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SMARTInkAnnotation1336"/>
            <p:cNvSpPr/>
            <p:nvPr/>
          </p:nvSpPr>
          <p:spPr>
            <a:xfrm>
              <a:off x="7342352" y="3028976"/>
              <a:ext cx="88923" cy="113924"/>
            </a:xfrm>
            <a:custGeom>
              <a:avLst/>
              <a:gdLst/>
              <a:ahLst/>
              <a:cxnLst/>
              <a:rect l="0" t="0" r="0" b="0"/>
              <a:pathLst>
                <a:path w="88923" h="113924">
                  <a:moveTo>
                    <a:pt x="38097" y="63474"/>
                  </a:moveTo>
                  <a:lnTo>
                    <a:pt x="38097" y="68941"/>
                  </a:lnTo>
                  <a:lnTo>
                    <a:pt x="38804" y="69236"/>
                  </a:lnTo>
                  <a:lnTo>
                    <a:pt x="41471" y="69562"/>
                  </a:lnTo>
                  <a:lnTo>
                    <a:pt x="43170" y="69650"/>
                  </a:lnTo>
                  <a:lnTo>
                    <a:pt x="49661" y="69801"/>
                  </a:lnTo>
                  <a:lnTo>
                    <a:pt x="52180" y="67932"/>
                  </a:lnTo>
                  <a:lnTo>
                    <a:pt x="53840" y="66446"/>
                  </a:lnTo>
                  <a:lnTo>
                    <a:pt x="55651" y="65455"/>
                  </a:lnTo>
                  <a:lnTo>
                    <a:pt x="57566" y="64795"/>
                  </a:lnTo>
                  <a:lnTo>
                    <a:pt x="59549" y="64355"/>
                  </a:lnTo>
                  <a:lnTo>
                    <a:pt x="61576" y="63355"/>
                  </a:lnTo>
                  <a:lnTo>
                    <a:pt x="63634" y="61984"/>
                  </a:lnTo>
                  <a:lnTo>
                    <a:pt x="65711" y="60364"/>
                  </a:lnTo>
                  <a:lnTo>
                    <a:pt x="67802" y="59284"/>
                  </a:lnTo>
                  <a:lnTo>
                    <a:pt x="69903" y="58564"/>
                  </a:lnTo>
                  <a:lnTo>
                    <a:pt x="72009" y="58084"/>
                  </a:lnTo>
                  <a:lnTo>
                    <a:pt x="74119" y="57059"/>
                  </a:lnTo>
                  <a:lnTo>
                    <a:pt x="76231" y="55669"/>
                  </a:lnTo>
                  <a:lnTo>
                    <a:pt x="78346" y="54037"/>
                  </a:lnTo>
                  <a:lnTo>
                    <a:pt x="79755" y="52244"/>
                  </a:lnTo>
                  <a:lnTo>
                    <a:pt x="80696" y="50343"/>
                  </a:lnTo>
                  <a:lnTo>
                    <a:pt x="81323" y="48370"/>
                  </a:lnTo>
                  <a:lnTo>
                    <a:pt x="82445" y="47055"/>
                  </a:lnTo>
                  <a:lnTo>
                    <a:pt x="83900" y="46178"/>
                  </a:lnTo>
                  <a:lnTo>
                    <a:pt x="85577" y="45593"/>
                  </a:lnTo>
                  <a:lnTo>
                    <a:pt x="86694" y="44498"/>
                  </a:lnTo>
                  <a:lnTo>
                    <a:pt x="87439" y="43062"/>
                  </a:lnTo>
                  <a:lnTo>
                    <a:pt x="88266" y="39585"/>
                  </a:lnTo>
                  <a:lnTo>
                    <a:pt x="88487" y="37671"/>
                  </a:lnTo>
                  <a:lnTo>
                    <a:pt x="88636" y="35688"/>
                  </a:lnTo>
                  <a:lnTo>
                    <a:pt x="88732" y="33661"/>
                  </a:lnTo>
                  <a:lnTo>
                    <a:pt x="88904" y="26605"/>
                  </a:lnTo>
                  <a:lnTo>
                    <a:pt x="88922" y="22368"/>
                  </a:lnTo>
                  <a:lnTo>
                    <a:pt x="88218" y="20548"/>
                  </a:lnTo>
                  <a:lnTo>
                    <a:pt x="87043" y="18628"/>
                  </a:lnTo>
                  <a:lnTo>
                    <a:pt x="85554" y="16644"/>
                  </a:lnTo>
                  <a:lnTo>
                    <a:pt x="84561" y="14615"/>
                  </a:lnTo>
                  <a:lnTo>
                    <a:pt x="83899" y="12557"/>
                  </a:lnTo>
                  <a:lnTo>
                    <a:pt x="83458" y="10479"/>
                  </a:lnTo>
                  <a:lnTo>
                    <a:pt x="82458" y="9094"/>
                  </a:lnTo>
                  <a:lnTo>
                    <a:pt x="81084" y="8171"/>
                  </a:lnTo>
                  <a:lnTo>
                    <a:pt x="79464" y="7555"/>
                  </a:lnTo>
                  <a:lnTo>
                    <a:pt x="77676" y="6439"/>
                  </a:lnTo>
                  <a:lnTo>
                    <a:pt x="75779" y="4990"/>
                  </a:lnTo>
                  <a:lnTo>
                    <a:pt x="73809" y="3318"/>
                  </a:lnTo>
                  <a:lnTo>
                    <a:pt x="71788" y="2203"/>
                  </a:lnTo>
                  <a:lnTo>
                    <a:pt x="69736" y="1460"/>
                  </a:lnTo>
                  <a:lnTo>
                    <a:pt x="67662" y="965"/>
                  </a:lnTo>
                  <a:lnTo>
                    <a:pt x="64866" y="635"/>
                  </a:lnTo>
                  <a:lnTo>
                    <a:pt x="61591" y="414"/>
                  </a:lnTo>
                  <a:lnTo>
                    <a:pt x="54893" y="170"/>
                  </a:lnTo>
                  <a:lnTo>
                    <a:pt x="47153" y="32"/>
                  </a:lnTo>
                  <a:lnTo>
                    <a:pt x="42593" y="0"/>
                  </a:lnTo>
                  <a:lnTo>
                    <a:pt x="40388" y="697"/>
                  </a:lnTo>
                  <a:lnTo>
                    <a:pt x="38211" y="1867"/>
                  </a:lnTo>
                  <a:lnTo>
                    <a:pt x="36056" y="3352"/>
                  </a:lnTo>
                  <a:lnTo>
                    <a:pt x="33912" y="5049"/>
                  </a:lnTo>
                  <a:lnTo>
                    <a:pt x="31778" y="6885"/>
                  </a:lnTo>
                  <a:lnTo>
                    <a:pt x="29647" y="8814"/>
                  </a:lnTo>
                  <a:lnTo>
                    <a:pt x="26816" y="10807"/>
                  </a:lnTo>
                  <a:lnTo>
                    <a:pt x="23516" y="12840"/>
                  </a:lnTo>
                  <a:lnTo>
                    <a:pt x="19905" y="14901"/>
                  </a:lnTo>
                  <a:lnTo>
                    <a:pt x="16791" y="16981"/>
                  </a:lnTo>
                  <a:lnTo>
                    <a:pt x="14009" y="19073"/>
                  </a:lnTo>
                  <a:lnTo>
                    <a:pt x="11449" y="21173"/>
                  </a:lnTo>
                  <a:lnTo>
                    <a:pt x="9742" y="23985"/>
                  </a:lnTo>
                  <a:lnTo>
                    <a:pt x="8603" y="27270"/>
                  </a:lnTo>
                  <a:lnTo>
                    <a:pt x="7844" y="30872"/>
                  </a:lnTo>
                  <a:lnTo>
                    <a:pt x="6634" y="34683"/>
                  </a:lnTo>
                  <a:lnTo>
                    <a:pt x="5119" y="38636"/>
                  </a:lnTo>
                  <a:lnTo>
                    <a:pt x="3403" y="42682"/>
                  </a:lnTo>
                  <a:lnTo>
                    <a:pt x="2260" y="46790"/>
                  </a:lnTo>
                  <a:lnTo>
                    <a:pt x="1498" y="50940"/>
                  </a:lnTo>
                  <a:lnTo>
                    <a:pt x="990" y="55118"/>
                  </a:lnTo>
                  <a:lnTo>
                    <a:pt x="651" y="59315"/>
                  </a:lnTo>
                  <a:lnTo>
                    <a:pt x="425" y="63523"/>
                  </a:lnTo>
                  <a:lnTo>
                    <a:pt x="108" y="74307"/>
                  </a:lnTo>
                  <a:lnTo>
                    <a:pt x="0" y="87643"/>
                  </a:lnTo>
                  <a:lnTo>
                    <a:pt x="697" y="90875"/>
                  </a:lnTo>
                  <a:lnTo>
                    <a:pt x="1868" y="93736"/>
                  </a:lnTo>
                  <a:lnTo>
                    <a:pt x="3355" y="96349"/>
                  </a:lnTo>
                  <a:lnTo>
                    <a:pt x="5757" y="98090"/>
                  </a:lnTo>
                  <a:lnTo>
                    <a:pt x="8771" y="99252"/>
                  </a:lnTo>
                  <a:lnTo>
                    <a:pt x="12193" y="100026"/>
                  </a:lnTo>
                  <a:lnTo>
                    <a:pt x="15180" y="101247"/>
                  </a:lnTo>
                  <a:lnTo>
                    <a:pt x="17877" y="102767"/>
                  </a:lnTo>
                  <a:lnTo>
                    <a:pt x="20381" y="104486"/>
                  </a:lnTo>
                  <a:lnTo>
                    <a:pt x="23462" y="106337"/>
                  </a:lnTo>
                  <a:lnTo>
                    <a:pt x="26928" y="108277"/>
                  </a:lnTo>
                  <a:lnTo>
                    <a:pt x="30651" y="110276"/>
                  </a:lnTo>
                  <a:lnTo>
                    <a:pt x="33840" y="111609"/>
                  </a:lnTo>
                  <a:lnTo>
                    <a:pt x="36671" y="112497"/>
                  </a:lnTo>
                  <a:lnTo>
                    <a:pt x="39264" y="113090"/>
                  </a:lnTo>
                  <a:lnTo>
                    <a:pt x="42406" y="113484"/>
                  </a:lnTo>
                  <a:lnTo>
                    <a:pt x="45912" y="113748"/>
                  </a:lnTo>
                  <a:lnTo>
                    <a:pt x="49661" y="113923"/>
                  </a:lnTo>
                  <a:lnTo>
                    <a:pt x="53572" y="113335"/>
                  </a:lnTo>
                  <a:lnTo>
                    <a:pt x="57592" y="112237"/>
                  </a:lnTo>
                  <a:lnTo>
                    <a:pt x="61684" y="110799"/>
                  </a:lnTo>
                  <a:lnTo>
                    <a:pt x="65824" y="109841"/>
                  </a:lnTo>
                  <a:lnTo>
                    <a:pt x="69995" y="109202"/>
                  </a:lnTo>
                  <a:lnTo>
                    <a:pt x="82575" y="107924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SMARTInkAnnotation1337"/>
            <p:cNvSpPr/>
            <p:nvPr/>
          </p:nvSpPr>
          <p:spPr>
            <a:xfrm>
              <a:off x="7513917" y="3035303"/>
              <a:ext cx="101629" cy="120571"/>
            </a:xfrm>
            <a:custGeom>
              <a:avLst/>
              <a:gdLst/>
              <a:ahLst/>
              <a:cxnLst/>
              <a:rect l="0" t="0" r="0" b="0"/>
              <a:pathLst>
                <a:path w="101629" h="120571">
                  <a:moveTo>
                    <a:pt x="19026" y="114297"/>
                  </a:moveTo>
                  <a:lnTo>
                    <a:pt x="12751" y="120570"/>
                  </a:lnTo>
                  <a:lnTo>
                    <a:pt x="10824" y="118731"/>
                  </a:lnTo>
                  <a:lnTo>
                    <a:pt x="9322" y="117253"/>
                  </a:lnTo>
                  <a:lnTo>
                    <a:pt x="8321" y="115562"/>
                  </a:lnTo>
                  <a:lnTo>
                    <a:pt x="7208" y="111802"/>
                  </a:lnTo>
                  <a:lnTo>
                    <a:pt x="6912" y="109811"/>
                  </a:lnTo>
                  <a:lnTo>
                    <a:pt x="6715" y="107779"/>
                  </a:lnTo>
                  <a:lnTo>
                    <a:pt x="6582" y="105718"/>
                  </a:lnTo>
                  <a:lnTo>
                    <a:pt x="6436" y="101547"/>
                  </a:lnTo>
                  <a:lnTo>
                    <a:pt x="6342" y="93120"/>
                  </a:lnTo>
                  <a:lnTo>
                    <a:pt x="6326" y="86777"/>
                  </a:lnTo>
                  <a:lnTo>
                    <a:pt x="5617" y="83956"/>
                  </a:lnTo>
                  <a:lnTo>
                    <a:pt x="4440" y="80664"/>
                  </a:lnTo>
                  <a:lnTo>
                    <a:pt x="2947" y="77059"/>
                  </a:lnTo>
                  <a:lnTo>
                    <a:pt x="1954" y="73949"/>
                  </a:lnTo>
                  <a:lnTo>
                    <a:pt x="1290" y="71171"/>
                  </a:lnTo>
                  <a:lnTo>
                    <a:pt x="849" y="68613"/>
                  </a:lnTo>
                  <a:lnTo>
                    <a:pt x="1260" y="66202"/>
                  </a:lnTo>
                  <a:lnTo>
                    <a:pt x="2239" y="63889"/>
                  </a:lnTo>
                  <a:lnTo>
                    <a:pt x="3599" y="61642"/>
                  </a:lnTo>
                  <a:lnTo>
                    <a:pt x="4506" y="58732"/>
                  </a:lnTo>
                  <a:lnTo>
                    <a:pt x="5110" y="55382"/>
                  </a:lnTo>
                  <a:lnTo>
                    <a:pt x="5513" y="51737"/>
                  </a:lnTo>
                  <a:lnTo>
                    <a:pt x="5781" y="48601"/>
                  </a:lnTo>
                  <a:lnTo>
                    <a:pt x="5961" y="45805"/>
                  </a:lnTo>
                  <a:lnTo>
                    <a:pt x="6160" y="40817"/>
                  </a:lnTo>
                  <a:lnTo>
                    <a:pt x="6248" y="36249"/>
                  </a:lnTo>
                  <a:lnTo>
                    <a:pt x="6977" y="34043"/>
                  </a:lnTo>
                  <a:lnTo>
                    <a:pt x="8170" y="31866"/>
                  </a:lnTo>
                  <a:lnTo>
                    <a:pt x="9671" y="29710"/>
                  </a:lnTo>
                  <a:lnTo>
                    <a:pt x="10672" y="27567"/>
                  </a:lnTo>
                  <a:lnTo>
                    <a:pt x="11338" y="25432"/>
                  </a:lnTo>
                  <a:lnTo>
                    <a:pt x="11783" y="23304"/>
                  </a:lnTo>
                  <a:lnTo>
                    <a:pt x="12786" y="21179"/>
                  </a:lnTo>
                  <a:lnTo>
                    <a:pt x="14160" y="19057"/>
                  </a:lnTo>
                  <a:lnTo>
                    <a:pt x="15782" y="16937"/>
                  </a:lnTo>
                  <a:lnTo>
                    <a:pt x="17569" y="14818"/>
                  </a:lnTo>
                  <a:lnTo>
                    <a:pt x="19467" y="12700"/>
                  </a:lnTo>
                  <a:lnTo>
                    <a:pt x="23459" y="8465"/>
                  </a:lnTo>
                  <a:lnTo>
                    <a:pt x="27585" y="4231"/>
                  </a:lnTo>
                  <a:lnTo>
                    <a:pt x="29674" y="2820"/>
                  </a:lnTo>
                  <a:lnTo>
                    <a:pt x="31773" y="1878"/>
                  </a:lnTo>
                  <a:lnTo>
                    <a:pt x="33878" y="1251"/>
                  </a:lnTo>
                  <a:lnTo>
                    <a:pt x="36693" y="833"/>
                  </a:lnTo>
                  <a:lnTo>
                    <a:pt x="39983" y="554"/>
                  </a:lnTo>
                  <a:lnTo>
                    <a:pt x="46697" y="245"/>
                  </a:lnTo>
                  <a:lnTo>
                    <a:pt x="52034" y="107"/>
                  </a:lnTo>
                  <a:lnTo>
                    <a:pt x="78046" y="0"/>
                  </a:lnTo>
                  <a:lnTo>
                    <a:pt x="80258" y="704"/>
                  </a:lnTo>
                  <a:lnTo>
                    <a:pt x="82439" y="1880"/>
                  </a:lnTo>
                  <a:lnTo>
                    <a:pt x="87640" y="5464"/>
                  </a:lnTo>
                  <a:lnTo>
                    <a:pt x="90234" y="7836"/>
                  </a:lnTo>
                  <a:lnTo>
                    <a:pt x="91914" y="9457"/>
                  </a:lnTo>
                  <a:lnTo>
                    <a:pt x="92327" y="10536"/>
                  </a:lnTo>
                  <a:lnTo>
                    <a:pt x="91898" y="11257"/>
                  </a:lnTo>
                  <a:lnTo>
                    <a:pt x="90905" y="11737"/>
                  </a:lnTo>
                  <a:lnTo>
                    <a:pt x="87920" y="14152"/>
                  </a:lnTo>
                  <a:lnTo>
                    <a:pt x="83624" y="18080"/>
                  </a:lnTo>
                  <a:lnTo>
                    <a:pt x="81860" y="19108"/>
                  </a:lnTo>
                  <a:lnTo>
                    <a:pt x="76134" y="22131"/>
                  </a:lnTo>
                  <a:lnTo>
                    <a:pt x="73335" y="23926"/>
                  </a:lnTo>
                  <a:lnTo>
                    <a:pt x="70764" y="25827"/>
                  </a:lnTo>
                  <a:lnTo>
                    <a:pt x="68344" y="27800"/>
                  </a:lnTo>
                  <a:lnTo>
                    <a:pt x="66025" y="29821"/>
                  </a:lnTo>
                  <a:lnTo>
                    <a:pt x="63772" y="31874"/>
                  </a:lnTo>
                  <a:lnTo>
                    <a:pt x="61566" y="33949"/>
                  </a:lnTo>
                  <a:lnTo>
                    <a:pt x="58681" y="36037"/>
                  </a:lnTo>
                  <a:lnTo>
                    <a:pt x="55348" y="38135"/>
                  </a:lnTo>
                  <a:lnTo>
                    <a:pt x="51713" y="40239"/>
                  </a:lnTo>
                  <a:lnTo>
                    <a:pt x="43909" y="44458"/>
                  </a:lnTo>
                  <a:lnTo>
                    <a:pt x="39849" y="46571"/>
                  </a:lnTo>
                  <a:lnTo>
                    <a:pt x="36438" y="48685"/>
                  </a:lnTo>
                  <a:lnTo>
                    <a:pt x="33459" y="50800"/>
                  </a:lnTo>
                  <a:lnTo>
                    <a:pt x="30765" y="52916"/>
                  </a:lnTo>
                  <a:lnTo>
                    <a:pt x="27558" y="55032"/>
                  </a:lnTo>
                  <a:lnTo>
                    <a:pt x="24008" y="57148"/>
                  </a:lnTo>
                  <a:lnTo>
                    <a:pt x="20229" y="59264"/>
                  </a:lnTo>
                  <a:lnTo>
                    <a:pt x="17005" y="60675"/>
                  </a:lnTo>
                  <a:lnTo>
                    <a:pt x="14148" y="61616"/>
                  </a:lnTo>
                  <a:lnTo>
                    <a:pt x="11538" y="62243"/>
                  </a:lnTo>
                  <a:lnTo>
                    <a:pt x="9092" y="63367"/>
                  </a:lnTo>
                  <a:lnTo>
                    <a:pt x="6757" y="64821"/>
                  </a:lnTo>
                  <a:lnTo>
                    <a:pt x="1306" y="68854"/>
                  </a:lnTo>
                  <a:lnTo>
                    <a:pt x="859" y="69891"/>
                  </a:lnTo>
                  <a:lnTo>
                    <a:pt x="362" y="72924"/>
                  </a:lnTo>
                  <a:lnTo>
                    <a:pt x="141" y="76624"/>
                  </a:lnTo>
                  <a:lnTo>
                    <a:pt x="44" y="80620"/>
                  </a:lnTo>
                  <a:lnTo>
                    <a:pt x="0" y="84748"/>
                  </a:lnTo>
                  <a:lnTo>
                    <a:pt x="693" y="86131"/>
                  </a:lnTo>
                  <a:lnTo>
                    <a:pt x="1863" y="87053"/>
                  </a:lnTo>
                  <a:lnTo>
                    <a:pt x="3348" y="87668"/>
                  </a:lnTo>
                  <a:lnTo>
                    <a:pt x="5044" y="88783"/>
                  </a:lnTo>
                  <a:lnTo>
                    <a:pt x="6881" y="90232"/>
                  </a:lnTo>
                  <a:lnTo>
                    <a:pt x="8811" y="91903"/>
                  </a:lnTo>
                  <a:lnTo>
                    <a:pt x="11511" y="93724"/>
                  </a:lnTo>
                  <a:lnTo>
                    <a:pt x="14722" y="95643"/>
                  </a:lnTo>
                  <a:lnTo>
                    <a:pt x="18275" y="97627"/>
                  </a:lnTo>
                  <a:lnTo>
                    <a:pt x="22056" y="98951"/>
                  </a:lnTo>
                  <a:lnTo>
                    <a:pt x="25987" y="99833"/>
                  </a:lnTo>
                  <a:lnTo>
                    <a:pt x="30022" y="100421"/>
                  </a:lnTo>
                  <a:lnTo>
                    <a:pt x="33416" y="101519"/>
                  </a:lnTo>
                  <a:lnTo>
                    <a:pt x="36385" y="102956"/>
                  </a:lnTo>
                  <a:lnTo>
                    <a:pt x="39071" y="104620"/>
                  </a:lnTo>
                  <a:lnTo>
                    <a:pt x="42274" y="105729"/>
                  </a:lnTo>
                  <a:lnTo>
                    <a:pt x="45821" y="106468"/>
                  </a:lnTo>
                  <a:lnTo>
                    <a:pt x="49597" y="106961"/>
                  </a:lnTo>
                  <a:lnTo>
                    <a:pt x="53527" y="107290"/>
                  </a:lnTo>
                  <a:lnTo>
                    <a:pt x="57559" y="107509"/>
                  </a:lnTo>
                  <a:lnTo>
                    <a:pt x="61659" y="107655"/>
                  </a:lnTo>
                  <a:lnTo>
                    <a:pt x="65804" y="107047"/>
                  </a:lnTo>
                  <a:lnTo>
                    <a:pt x="69979" y="105936"/>
                  </a:lnTo>
                  <a:lnTo>
                    <a:pt x="74174" y="104489"/>
                  </a:lnTo>
                  <a:lnTo>
                    <a:pt x="79090" y="103525"/>
                  </a:lnTo>
                  <a:lnTo>
                    <a:pt x="84485" y="102883"/>
                  </a:lnTo>
                  <a:lnTo>
                    <a:pt x="101628" y="101597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SMARTInkAnnotation1338"/>
            <p:cNvSpPr/>
            <p:nvPr/>
          </p:nvSpPr>
          <p:spPr>
            <a:xfrm>
              <a:off x="7647322" y="2965450"/>
              <a:ext cx="139781" cy="221368"/>
            </a:xfrm>
            <a:custGeom>
              <a:avLst/>
              <a:gdLst/>
              <a:ahLst/>
              <a:cxnLst/>
              <a:rect l="0" t="0" r="0" b="0"/>
              <a:pathLst>
                <a:path w="139781" h="221368">
                  <a:moveTo>
                    <a:pt x="12700" y="215900"/>
                  </a:moveTo>
                  <a:lnTo>
                    <a:pt x="7229" y="215900"/>
                  </a:lnTo>
                  <a:lnTo>
                    <a:pt x="3236" y="219271"/>
                  </a:lnTo>
                  <a:lnTo>
                    <a:pt x="954" y="221367"/>
                  </a:lnTo>
                  <a:lnTo>
                    <a:pt x="633" y="220956"/>
                  </a:lnTo>
                  <a:lnTo>
                    <a:pt x="76" y="216705"/>
                  </a:lnTo>
                  <a:lnTo>
                    <a:pt x="0" y="210503"/>
                  </a:lnTo>
                  <a:lnTo>
                    <a:pt x="3367" y="206462"/>
                  </a:lnTo>
                  <a:lnTo>
                    <a:pt x="4361" y="203963"/>
                  </a:lnTo>
                  <a:lnTo>
                    <a:pt x="5464" y="197424"/>
                  </a:lnTo>
                  <a:lnTo>
                    <a:pt x="6464" y="194411"/>
                  </a:lnTo>
                  <a:lnTo>
                    <a:pt x="9458" y="189181"/>
                  </a:lnTo>
                  <a:lnTo>
                    <a:pt x="13143" y="182623"/>
                  </a:lnTo>
                  <a:lnTo>
                    <a:pt x="16426" y="175710"/>
                  </a:lnTo>
                  <a:lnTo>
                    <a:pt x="17886" y="170286"/>
                  </a:lnTo>
                  <a:lnTo>
                    <a:pt x="18981" y="166441"/>
                  </a:lnTo>
                  <a:lnTo>
                    <a:pt x="22082" y="156523"/>
                  </a:lnTo>
                  <a:lnTo>
                    <a:pt x="23897" y="151621"/>
                  </a:lnTo>
                  <a:lnTo>
                    <a:pt x="25812" y="146942"/>
                  </a:lnTo>
                  <a:lnTo>
                    <a:pt x="27796" y="142411"/>
                  </a:lnTo>
                  <a:lnTo>
                    <a:pt x="31882" y="135495"/>
                  </a:lnTo>
                  <a:lnTo>
                    <a:pt x="33960" y="132664"/>
                  </a:lnTo>
                  <a:lnTo>
                    <a:pt x="36052" y="128659"/>
                  </a:lnTo>
                  <a:lnTo>
                    <a:pt x="38152" y="123873"/>
                  </a:lnTo>
                  <a:lnTo>
                    <a:pt x="40258" y="118565"/>
                  </a:lnTo>
                  <a:lnTo>
                    <a:pt x="42368" y="113616"/>
                  </a:lnTo>
                  <a:lnTo>
                    <a:pt x="46595" y="104353"/>
                  </a:lnTo>
                  <a:lnTo>
                    <a:pt x="48005" y="99908"/>
                  </a:lnTo>
                  <a:lnTo>
                    <a:pt x="48945" y="95533"/>
                  </a:lnTo>
                  <a:lnTo>
                    <a:pt x="49572" y="91205"/>
                  </a:lnTo>
                  <a:lnTo>
                    <a:pt x="50695" y="86909"/>
                  </a:lnTo>
                  <a:lnTo>
                    <a:pt x="52151" y="82634"/>
                  </a:lnTo>
                  <a:lnTo>
                    <a:pt x="53826" y="78373"/>
                  </a:lnTo>
                  <a:lnTo>
                    <a:pt x="55688" y="71756"/>
                  </a:lnTo>
                  <a:lnTo>
                    <a:pt x="56185" y="69004"/>
                  </a:lnTo>
                  <a:lnTo>
                    <a:pt x="58619" y="64065"/>
                  </a:lnTo>
                  <a:lnTo>
                    <a:pt x="60257" y="61760"/>
                  </a:lnTo>
                  <a:lnTo>
                    <a:pt x="62077" y="57317"/>
                  </a:lnTo>
                  <a:lnTo>
                    <a:pt x="62562" y="55145"/>
                  </a:lnTo>
                  <a:lnTo>
                    <a:pt x="64984" y="50849"/>
                  </a:lnTo>
                  <a:lnTo>
                    <a:pt x="69802" y="44561"/>
                  </a:lnTo>
                  <a:lnTo>
                    <a:pt x="69860" y="47854"/>
                  </a:lnTo>
                  <a:lnTo>
                    <a:pt x="69164" y="49541"/>
                  </a:lnTo>
                  <a:lnTo>
                    <a:pt x="66506" y="53298"/>
                  </a:lnTo>
                  <a:lnTo>
                    <a:pt x="65515" y="55993"/>
                  </a:lnTo>
                  <a:lnTo>
                    <a:pt x="64413" y="62751"/>
                  </a:lnTo>
                  <a:lnTo>
                    <a:pt x="64120" y="66528"/>
                  </a:lnTo>
                  <a:lnTo>
                    <a:pt x="63924" y="70458"/>
                  </a:lnTo>
                  <a:lnTo>
                    <a:pt x="63793" y="74488"/>
                  </a:lnTo>
                  <a:lnTo>
                    <a:pt x="63000" y="78587"/>
                  </a:lnTo>
                  <a:lnTo>
                    <a:pt x="61766" y="82730"/>
                  </a:lnTo>
                  <a:lnTo>
                    <a:pt x="60236" y="86903"/>
                  </a:lnTo>
                  <a:lnTo>
                    <a:pt x="59217" y="91097"/>
                  </a:lnTo>
                  <a:lnTo>
                    <a:pt x="58538" y="95303"/>
                  </a:lnTo>
                  <a:lnTo>
                    <a:pt x="58085" y="99519"/>
                  </a:lnTo>
                  <a:lnTo>
                    <a:pt x="57783" y="103740"/>
                  </a:lnTo>
                  <a:lnTo>
                    <a:pt x="57581" y="107966"/>
                  </a:lnTo>
                  <a:lnTo>
                    <a:pt x="57358" y="116424"/>
                  </a:lnTo>
                  <a:lnTo>
                    <a:pt x="57258" y="124887"/>
                  </a:lnTo>
                  <a:lnTo>
                    <a:pt x="56526" y="129119"/>
                  </a:lnTo>
                  <a:lnTo>
                    <a:pt x="55331" y="133351"/>
                  </a:lnTo>
                  <a:lnTo>
                    <a:pt x="53829" y="137584"/>
                  </a:lnTo>
                  <a:lnTo>
                    <a:pt x="53534" y="141112"/>
                  </a:lnTo>
                  <a:lnTo>
                    <a:pt x="54043" y="144169"/>
                  </a:lnTo>
                  <a:lnTo>
                    <a:pt x="55785" y="149447"/>
                  </a:lnTo>
                  <a:lnTo>
                    <a:pt x="56559" y="154145"/>
                  </a:lnTo>
                  <a:lnTo>
                    <a:pt x="57472" y="156386"/>
                  </a:lnTo>
                  <a:lnTo>
                    <a:pt x="60368" y="160757"/>
                  </a:lnTo>
                  <a:lnTo>
                    <a:pt x="62128" y="162204"/>
                  </a:lnTo>
                  <a:lnTo>
                    <a:pt x="64008" y="163170"/>
                  </a:lnTo>
                  <a:lnTo>
                    <a:pt x="65968" y="163813"/>
                  </a:lnTo>
                  <a:lnTo>
                    <a:pt x="67274" y="164948"/>
                  </a:lnTo>
                  <a:lnTo>
                    <a:pt x="68145" y="166409"/>
                  </a:lnTo>
                  <a:lnTo>
                    <a:pt x="68726" y="168090"/>
                  </a:lnTo>
                  <a:lnTo>
                    <a:pt x="69818" y="168504"/>
                  </a:lnTo>
                  <a:lnTo>
                    <a:pt x="71253" y="168075"/>
                  </a:lnTo>
                  <a:lnTo>
                    <a:pt x="72915" y="167083"/>
                  </a:lnTo>
                  <a:lnTo>
                    <a:pt x="76645" y="165982"/>
                  </a:lnTo>
                  <a:lnTo>
                    <a:pt x="78629" y="165688"/>
                  </a:lnTo>
                  <a:lnTo>
                    <a:pt x="81362" y="164786"/>
                  </a:lnTo>
                  <a:lnTo>
                    <a:pt x="84597" y="163480"/>
                  </a:lnTo>
                  <a:lnTo>
                    <a:pt x="88166" y="161903"/>
                  </a:lnTo>
                  <a:lnTo>
                    <a:pt x="95895" y="158270"/>
                  </a:lnTo>
                  <a:lnTo>
                    <a:pt x="99935" y="156313"/>
                  </a:lnTo>
                  <a:lnTo>
                    <a:pt x="103333" y="154303"/>
                  </a:lnTo>
                  <a:lnTo>
                    <a:pt x="106303" y="152258"/>
                  </a:lnTo>
                  <a:lnTo>
                    <a:pt x="108990" y="150189"/>
                  </a:lnTo>
                  <a:lnTo>
                    <a:pt x="110782" y="148103"/>
                  </a:lnTo>
                  <a:lnTo>
                    <a:pt x="111976" y="146008"/>
                  </a:lnTo>
                  <a:lnTo>
                    <a:pt x="112773" y="143905"/>
                  </a:lnTo>
                  <a:lnTo>
                    <a:pt x="114715" y="141798"/>
                  </a:lnTo>
                  <a:lnTo>
                    <a:pt x="117422" y="139688"/>
                  </a:lnTo>
                  <a:lnTo>
                    <a:pt x="120639" y="137575"/>
                  </a:lnTo>
                  <a:lnTo>
                    <a:pt x="123490" y="134756"/>
                  </a:lnTo>
                  <a:lnTo>
                    <a:pt x="126095" y="131465"/>
                  </a:lnTo>
                  <a:lnTo>
                    <a:pt x="130168" y="124751"/>
                  </a:lnTo>
                  <a:lnTo>
                    <a:pt x="133167" y="116299"/>
                  </a:lnTo>
                  <a:lnTo>
                    <a:pt x="134664" y="112810"/>
                  </a:lnTo>
                  <a:lnTo>
                    <a:pt x="136370" y="109074"/>
                  </a:lnTo>
                  <a:lnTo>
                    <a:pt x="137507" y="105171"/>
                  </a:lnTo>
                  <a:lnTo>
                    <a:pt x="138265" y="101159"/>
                  </a:lnTo>
                  <a:lnTo>
                    <a:pt x="138769" y="97072"/>
                  </a:lnTo>
                  <a:lnTo>
                    <a:pt x="139107" y="92937"/>
                  </a:lnTo>
                  <a:lnTo>
                    <a:pt x="139332" y="88769"/>
                  </a:lnTo>
                  <a:lnTo>
                    <a:pt x="139647" y="78043"/>
                  </a:lnTo>
                  <a:lnTo>
                    <a:pt x="139755" y="61355"/>
                  </a:lnTo>
                  <a:lnTo>
                    <a:pt x="139779" y="39517"/>
                  </a:lnTo>
                  <a:lnTo>
                    <a:pt x="139073" y="35517"/>
                  </a:lnTo>
                  <a:lnTo>
                    <a:pt x="137897" y="31439"/>
                  </a:lnTo>
                  <a:lnTo>
                    <a:pt x="136407" y="27309"/>
                  </a:lnTo>
                  <a:lnTo>
                    <a:pt x="136120" y="23851"/>
                  </a:lnTo>
                  <a:lnTo>
                    <a:pt x="136634" y="20839"/>
                  </a:lnTo>
                  <a:lnTo>
                    <a:pt x="138382" y="15612"/>
                  </a:lnTo>
                  <a:lnTo>
                    <a:pt x="139366" y="8702"/>
                  </a:lnTo>
                  <a:lnTo>
                    <a:pt x="139504" y="6507"/>
                  </a:lnTo>
                  <a:lnTo>
                    <a:pt x="139780" y="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SMARTInkAnnotation1339"/>
            <p:cNvSpPr/>
            <p:nvPr/>
          </p:nvSpPr>
          <p:spPr>
            <a:xfrm>
              <a:off x="7857257" y="2959133"/>
              <a:ext cx="94787" cy="228568"/>
            </a:xfrm>
            <a:custGeom>
              <a:avLst/>
              <a:gdLst/>
              <a:ahLst/>
              <a:cxnLst/>
              <a:rect l="0" t="0" r="0" b="0"/>
              <a:pathLst>
                <a:path w="94787" h="228568">
                  <a:moveTo>
                    <a:pt x="6092" y="196817"/>
                  </a:moveTo>
                  <a:lnTo>
                    <a:pt x="6092" y="193446"/>
                  </a:lnTo>
                  <a:lnTo>
                    <a:pt x="5387" y="191748"/>
                  </a:lnTo>
                  <a:lnTo>
                    <a:pt x="2719" y="187979"/>
                  </a:lnTo>
                  <a:lnTo>
                    <a:pt x="1725" y="185986"/>
                  </a:lnTo>
                  <a:lnTo>
                    <a:pt x="622" y="181891"/>
                  </a:lnTo>
                  <a:lnTo>
                    <a:pt x="0" y="175618"/>
                  </a:lnTo>
                  <a:lnTo>
                    <a:pt x="618" y="173512"/>
                  </a:lnTo>
                  <a:lnTo>
                    <a:pt x="3189" y="169291"/>
                  </a:lnTo>
                  <a:lnTo>
                    <a:pt x="4802" y="163181"/>
                  </a:lnTo>
                  <a:lnTo>
                    <a:pt x="5232" y="159577"/>
                  </a:lnTo>
                  <a:lnTo>
                    <a:pt x="6226" y="155762"/>
                  </a:lnTo>
                  <a:lnTo>
                    <a:pt x="7592" y="151808"/>
                  </a:lnTo>
                  <a:lnTo>
                    <a:pt x="9210" y="147761"/>
                  </a:lnTo>
                  <a:lnTo>
                    <a:pt x="10995" y="143652"/>
                  </a:lnTo>
                  <a:lnTo>
                    <a:pt x="14861" y="135323"/>
                  </a:lnTo>
                  <a:lnTo>
                    <a:pt x="21006" y="122701"/>
                  </a:lnTo>
                  <a:lnTo>
                    <a:pt x="23095" y="117773"/>
                  </a:lnTo>
                  <a:lnTo>
                    <a:pt x="25194" y="112371"/>
                  </a:lnTo>
                  <a:lnTo>
                    <a:pt x="27298" y="106653"/>
                  </a:lnTo>
                  <a:lnTo>
                    <a:pt x="30114" y="101430"/>
                  </a:lnTo>
                  <a:lnTo>
                    <a:pt x="33402" y="96537"/>
                  </a:lnTo>
                  <a:lnTo>
                    <a:pt x="37008" y="91864"/>
                  </a:lnTo>
                  <a:lnTo>
                    <a:pt x="40117" y="87337"/>
                  </a:lnTo>
                  <a:lnTo>
                    <a:pt x="42896" y="82908"/>
                  </a:lnTo>
                  <a:lnTo>
                    <a:pt x="45454" y="78544"/>
                  </a:lnTo>
                  <a:lnTo>
                    <a:pt x="47864" y="73518"/>
                  </a:lnTo>
                  <a:lnTo>
                    <a:pt x="50178" y="68051"/>
                  </a:lnTo>
                  <a:lnTo>
                    <a:pt x="52428" y="62290"/>
                  </a:lnTo>
                  <a:lnTo>
                    <a:pt x="54633" y="57038"/>
                  </a:lnTo>
                  <a:lnTo>
                    <a:pt x="56809" y="52125"/>
                  </a:lnTo>
                  <a:lnTo>
                    <a:pt x="61109" y="42904"/>
                  </a:lnTo>
                  <a:lnTo>
                    <a:pt x="65373" y="34102"/>
                  </a:lnTo>
                  <a:lnTo>
                    <a:pt x="67500" y="30485"/>
                  </a:lnTo>
                  <a:lnTo>
                    <a:pt x="69622" y="27368"/>
                  </a:lnTo>
                  <a:lnTo>
                    <a:pt x="71743" y="24584"/>
                  </a:lnTo>
                  <a:lnTo>
                    <a:pt x="73864" y="22023"/>
                  </a:lnTo>
                  <a:lnTo>
                    <a:pt x="75984" y="19610"/>
                  </a:lnTo>
                  <a:lnTo>
                    <a:pt x="78102" y="17296"/>
                  </a:lnTo>
                  <a:lnTo>
                    <a:pt x="82340" y="12843"/>
                  </a:lnTo>
                  <a:lnTo>
                    <a:pt x="84457" y="10668"/>
                  </a:lnTo>
                  <a:lnTo>
                    <a:pt x="85870" y="8512"/>
                  </a:lnTo>
                  <a:lnTo>
                    <a:pt x="88136" y="1864"/>
                  </a:lnTo>
                  <a:lnTo>
                    <a:pt x="88661" y="78"/>
                  </a:lnTo>
                  <a:lnTo>
                    <a:pt x="90563" y="16"/>
                  </a:lnTo>
                  <a:lnTo>
                    <a:pt x="92058" y="0"/>
                  </a:lnTo>
                  <a:lnTo>
                    <a:pt x="93054" y="694"/>
                  </a:lnTo>
                  <a:lnTo>
                    <a:pt x="93719" y="1863"/>
                  </a:lnTo>
                  <a:lnTo>
                    <a:pt x="94458" y="5043"/>
                  </a:lnTo>
                  <a:lnTo>
                    <a:pt x="94786" y="8808"/>
                  </a:lnTo>
                  <a:lnTo>
                    <a:pt x="94167" y="10800"/>
                  </a:lnTo>
                  <a:lnTo>
                    <a:pt x="91597" y="14894"/>
                  </a:lnTo>
                  <a:lnTo>
                    <a:pt x="89984" y="20948"/>
                  </a:lnTo>
                  <a:lnTo>
                    <a:pt x="89554" y="24537"/>
                  </a:lnTo>
                  <a:lnTo>
                    <a:pt x="89267" y="29047"/>
                  </a:lnTo>
                  <a:lnTo>
                    <a:pt x="89076" y="34170"/>
                  </a:lnTo>
                  <a:lnTo>
                    <a:pt x="88808" y="49612"/>
                  </a:lnTo>
                  <a:lnTo>
                    <a:pt x="88694" y="175279"/>
                  </a:lnTo>
                  <a:lnTo>
                    <a:pt x="87988" y="179636"/>
                  </a:lnTo>
                  <a:lnTo>
                    <a:pt x="86811" y="183952"/>
                  </a:lnTo>
                  <a:lnTo>
                    <a:pt x="85321" y="188240"/>
                  </a:lnTo>
                  <a:lnTo>
                    <a:pt x="83664" y="194887"/>
                  </a:lnTo>
                  <a:lnTo>
                    <a:pt x="82929" y="200898"/>
                  </a:lnTo>
                  <a:lnTo>
                    <a:pt x="82733" y="204476"/>
                  </a:lnTo>
                  <a:lnTo>
                    <a:pt x="82515" y="211510"/>
                  </a:lnTo>
                  <a:lnTo>
                    <a:pt x="82374" y="221775"/>
                  </a:lnTo>
                  <a:lnTo>
                    <a:pt x="82340" y="228567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SMARTInkAnnotation1340"/>
            <p:cNvSpPr/>
            <p:nvPr/>
          </p:nvSpPr>
          <p:spPr>
            <a:xfrm>
              <a:off x="7907827" y="3067050"/>
              <a:ext cx="25417" cy="57151"/>
            </a:xfrm>
            <a:custGeom>
              <a:avLst/>
              <a:gdLst/>
              <a:ahLst/>
              <a:cxnLst/>
              <a:rect l="0" t="0" r="0" b="0"/>
              <a:pathLst>
                <a:path w="25417" h="57151">
                  <a:moveTo>
                    <a:pt x="0" y="57150"/>
                  </a:moveTo>
                  <a:lnTo>
                    <a:pt x="0" y="7343"/>
                  </a:lnTo>
                  <a:lnTo>
                    <a:pt x="707" y="7012"/>
                  </a:lnTo>
                  <a:lnTo>
                    <a:pt x="1883" y="6791"/>
                  </a:lnTo>
                  <a:lnTo>
                    <a:pt x="3373" y="6644"/>
                  </a:lnTo>
                  <a:lnTo>
                    <a:pt x="5072" y="5841"/>
                  </a:lnTo>
                  <a:lnTo>
                    <a:pt x="6912" y="4599"/>
                  </a:lnTo>
                  <a:lnTo>
                    <a:pt x="8843" y="3066"/>
                  </a:lnTo>
                  <a:lnTo>
                    <a:pt x="11545" y="2044"/>
                  </a:lnTo>
                  <a:lnTo>
                    <a:pt x="14755" y="1363"/>
                  </a:lnTo>
                  <a:lnTo>
                    <a:pt x="25416" y="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1" name="SMARTInkAnnotation1341"/>
            <p:cNvSpPr/>
            <p:nvPr/>
          </p:nvSpPr>
          <p:spPr>
            <a:xfrm>
              <a:off x="8034906" y="3035300"/>
              <a:ext cx="12709" cy="101601"/>
            </a:xfrm>
            <a:custGeom>
              <a:avLst/>
              <a:gdLst/>
              <a:ahLst/>
              <a:cxnLst/>
              <a:rect l="0" t="0" r="0" b="0"/>
              <a:pathLst>
                <a:path w="12709" h="101601">
                  <a:moveTo>
                    <a:pt x="12708" y="0"/>
                  </a:moveTo>
                  <a:lnTo>
                    <a:pt x="12708" y="15111"/>
                  </a:lnTo>
                  <a:lnTo>
                    <a:pt x="12002" y="17129"/>
                  </a:lnTo>
                  <a:lnTo>
                    <a:pt x="10825" y="19181"/>
                  </a:lnTo>
                  <a:lnTo>
                    <a:pt x="9335" y="21254"/>
                  </a:lnTo>
                  <a:lnTo>
                    <a:pt x="9048" y="23342"/>
                  </a:lnTo>
                  <a:lnTo>
                    <a:pt x="9561" y="25439"/>
                  </a:lnTo>
                  <a:lnTo>
                    <a:pt x="10611" y="27543"/>
                  </a:lnTo>
                  <a:lnTo>
                    <a:pt x="10604" y="30356"/>
                  </a:lnTo>
                  <a:lnTo>
                    <a:pt x="9894" y="33643"/>
                  </a:lnTo>
                  <a:lnTo>
                    <a:pt x="8714" y="37245"/>
                  </a:lnTo>
                  <a:lnTo>
                    <a:pt x="7928" y="40352"/>
                  </a:lnTo>
                  <a:lnTo>
                    <a:pt x="7403" y="43130"/>
                  </a:lnTo>
                  <a:lnTo>
                    <a:pt x="7054" y="45686"/>
                  </a:lnTo>
                  <a:lnTo>
                    <a:pt x="6821" y="48802"/>
                  </a:lnTo>
                  <a:lnTo>
                    <a:pt x="6665" y="52290"/>
                  </a:lnTo>
                  <a:lnTo>
                    <a:pt x="6562" y="56027"/>
                  </a:lnTo>
                  <a:lnTo>
                    <a:pt x="5787" y="59224"/>
                  </a:lnTo>
                  <a:lnTo>
                    <a:pt x="4565" y="62060"/>
                  </a:lnTo>
                  <a:lnTo>
                    <a:pt x="3042" y="64657"/>
                  </a:lnTo>
                  <a:lnTo>
                    <a:pt x="2028" y="67799"/>
                  </a:lnTo>
                  <a:lnTo>
                    <a:pt x="1352" y="71305"/>
                  </a:lnTo>
                  <a:lnTo>
                    <a:pt x="902" y="75053"/>
                  </a:lnTo>
                  <a:lnTo>
                    <a:pt x="1307" y="78258"/>
                  </a:lnTo>
                  <a:lnTo>
                    <a:pt x="2284" y="81100"/>
                  </a:lnTo>
                  <a:lnTo>
                    <a:pt x="3640" y="83700"/>
                  </a:lnTo>
                  <a:lnTo>
                    <a:pt x="3840" y="86139"/>
                  </a:lnTo>
                  <a:lnTo>
                    <a:pt x="3265" y="88470"/>
                  </a:lnTo>
                  <a:lnTo>
                    <a:pt x="2178" y="90730"/>
                  </a:lnTo>
                  <a:lnTo>
                    <a:pt x="1452" y="92943"/>
                  </a:lnTo>
                  <a:lnTo>
                    <a:pt x="968" y="95123"/>
                  </a:lnTo>
                  <a:lnTo>
                    <a:pt x="0" y="10160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2" name="SMARTInkAnnotation1342"/>
            <p:cNvSpPr/>
            <p:nvPr/>
          </p:nvSpPr>
          <p:spPr>
            <a:xfrm>
              <a:off x="8086918" y="3016250"/>
              <a:ext cx="144962" cy="177801"/>
            </a:xfrm>
            <a:custGeom>
              <a:avLst/>
              <a:gdLst/>
              <a:ahLst/>
              <a:cxnLst/>
              <a:rect l="0" t="0" r="0" b="0"/>
              <a:pathLst>
                <a:path w="144962" h="177801">
                  <a:moveTo>
                    <a:pt x="62359" y="0"/>
                  </a:moveTo>
                  <a:lnTo>
                    <a:pt x="62359" y="11556"/>
                  </a:lnTo>
                  <a:lnTo>
                    <a:pt x="60476" y="14073"/>
                  </a:lnTo>
                  <a:lnTo>
                    <a:pt x="58987" y="15732"/>
                  </a:lnTo>
                  <a:lnTo>
                    <a:pt x="57993" y="17544"/>
                  </a:lnTo>
                  <a:lnTo>
                    <a:pt x="56888" y="21438"/>
                  </a:lnTo>
                  <a:lnTo>
                    <a:pt x="54515" y="25521"/>
                  </a:lnTo>
                  <a:lnTo>
                    <a:pt x="51108" y="30393"/>
                  </a:lnTo>
                  <a:lnTo>
                    <a:pt x="49210" y="33667"/>
                  </a:lnTo>
                  <a:lnTo>
                    <a:pt x="47240" y="37261"/>
                  </a:lnTo>
                  <a:lnTo>
                    <a:pt x="45220" y="40363"/>
                  </a:lnTo>
                  <a:lnTo>
                    <a:pt x="41093" y="45691"/>
                  </a:lnTo>
                  <a:lnTo>
                    <a:pt x="38297" y="48805"/>
                  </a:lnTo>
                  <a:lnTo>
                    <a:pt x="31427" y="56028"/>
                  </a:lnTo>
                  <a:lnTo>
                    <a:pt x="28325" y="59930"/>
                  </a:lnTo>
                  <a:lnTo>
                    <a:pt x="25550" y="63942"/>
                  </a:lnTo>
                  <a:lnTo>
                    <a:pt x="22994" y="68028"/>
                  </a:lnTo>
                  <a:lnTo>
                    <a:pt x="20584" y="71458"/>
                  </a:lnTo>
                  <a:lnTo>
                    <a:pt x="18270" y="74449"/>
                  </a:lnTo>
                  <a:lnTo>
                    <a:pt x="16023" y="77150"/>
                  </a:lnTo>
                  <a:lnTo>
                    <a:pt x="14525" y="80361"/>
                  </a:lnTo>
                  <a:lnTo>
                    <a:pt x="13526" y="83913"/>
                  </a:lnTo>
                  <a:lnTo>
                    <a:pt x="12860" y="87692"/>
                  </a:lnTo>
                  <a:lnTo>
                    <a:pt x="11710" y="91622"/>
                  </a:lnTo>
                  <a:lnTo>
                    <a:pt x="10237" y="95654"/>
                  </a:lnTo>
                  <a:lnTo>
                    <a:pt x="8550" y="99752"/>
                  </a:lnTo>
                  <a:lnTo>
                    <a:pt x="6718" y="103191"/>
                  </a:lnTo>
                  <a:lnTo>
                    <a:pt x="4791" y="106188"/>
                  </a:lnTo>
                  <a:lnTo>
                    <a:pt x="2801" y="108892"/>
                  </a:lnTo>
                  <a:lnTo>
                    <a:pt x="589" y="113778"/>
                  </a:lnTo>
                  <a:lnTo>
                    <a:pt x="0" y="116068"/>
                  </a:lnTo>
                  <a:lnTo>
                    <a:pt x="312" y="119007"/>
                  </a:lnTo>
                  <a:lnTo>
                    <a:pt x="1226" y="122376"/>
                  </a:lnTo>
                  <a:lnTo>
                    <a:pt x="2542" y="126034"/>
                  </a:lnTo>
                  <a:lnTo>
                    <a:pt x="3419" y="129179"/>
                  </a:lnTo>
                  <a:lnTo>
                    <a:pt x="4394" y="134553"/>
                  </a:lnTo>
                  <a:lnTo>
                    <a:pt x="5359" y="136975"/>
                  </a:lnTo>
                  <a:lnTo>
                    <a:pt x="8316" y="141546"/>
                  </a:lnTo>
                  <a:lnTo>
                    <a:pt x="10100" y="145930"/>
                  </a:lnTo>
                  <a:lnTo>
                    <a:pt x="10577" y="148087"/>
                  </a:lnTo>
                  <a:lnTo>
                    <a:pt x="12305" y="149524"/>
                  </a:lnTo>
                  <a:lnTo>
                    <a:pt x="14870" y="150483"/>
                  </a:lnTo>
                  <a:lnTo>
                    <a:pt x="17992" y="151122"/>
                  </a:lnTo>
                  <a:lnTo>
                    <a:pt x="20780" y="152253"/>
                  </a:lnTo>
                  <a:lnTo>
                    <a:pt x="23344" y="153713"/>
                  </a:lnTo>
                  <a:lnTo>
                    <a:pt x="25759" y="155392"/>
                  </a:lnTo>
                  <a:lnTo>
                    <a:pt x="29487" y="157217"/>
                  </a:lnTo>
                  <a:lnTo>
                    <a:pt x="34091" y="159139"/>
                  </a:lnTo>
                  <a:lnTo>
                    <a:pt x="39277" y="161126"/>
                  </a:lnTo>
                  <a:lnTo>
                    <a:pt x="43442" y="162450"/>
                  </a:lnTo>
                  <a:lnTo>
                    <a:pt x="46924" y="163334"/>
                  </a:lnTo>
                  <a:lnTo>
                    <a:pt x="49950" y="163922"/>
                  </a:lnTo>
                  <a:lnTo>
                    <a:pt x="54088" y="165020"/>
                  </a:lnTo>
                  <a:lnTo>
                    <a:pt x="64331" y="168122"/>
                  </a:lnTo>
                  <a:lnTo>
                    <a:pt x="69321" y="169231"/>
                  </a:lnTo>
                  <a:lnTo>
                    <a:pt x="74061" y="169971"/>
                  </a:lnTo>
                  <a:lnTo>
                    <a:pt x="78632" y="170464"/>
                  </a:lnTo>
                  <a:lnTo>
                    <a:pt x="83798" y="170792"/>
                  </a:lnTo>
                  <a:lnTo>
                    <a:pt x="89360" y="171012"/>
                  </a:lnTo>
                  <a:lnTo>
                    <a:pt x="95186" y="171158"/>
                  </a:lnTo>
                  <a:lnTo>
                    <a:pt x="99775" y="171961"/>
                  </a:lnTo>
                  <a:lnTo>
                    <a:pt x="103541" y="173201"/>
                  </a:lnTo>
                  <a:lnTo>
                    <a:pt x="106759" y="174734"/>
                  </a:lnTo>
                  <a:lnTo>
                    <a:pt x="110315" y="175756"/>
                  </a:lnTo>
                  <a:lnTo>
                    <a:pt x="114098" y="176437"/>
                  </a:lnTo>
                  <a:lnTo>
                    <a:pt x="118032" y="176892"/>
                  </a:lnTo>
                  <a:lnTo>
                    <a:pt x="121360" y="177194"/>
                  </a:lnTo>
                  <a:lnTo>
                    <a:pt x="124285" y="177396"/>
                  </a:lnTo>
                  <a:lnTo>
                    <a:pt x="126941" y="177531"/>
                  </a:lnTo>
                  <a:lnTo>
                    <a:pt x="131774" y="177680"/>
                  </a:lnTo>
                  <a:lnTo>
                    <a:pt x="144961" y="17780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3" name="SMARTInkAnnotation1343"/>
            <p:cNvSpPr/>
            <p:nvPr/>
          </p:nvSpPr>
          <p:spPr>
            <a:xfrm>
              <a:off x="5270961" y="2946400"/>
              <a:ext cx="139762" cy="202906"/>
            </a:xfrm>
            <a:custGeom>
              <a:avLst/>
              <a:gdLst/>
              <a:ahLst/>
              <a:cxnLst/>
              <a:rect l="0" t="0" r="0" b="0"/>
              <a:pathLst>
                <a:path w="139762" h="202906">
                  <a:moveTo>
                    <a:pt x="57160" y="0"/>
                  </a:moveTo>
                  <a:lnTo>
                    <a:pt x="63436" y="0"/>
                  </a:lnTo>
                  <a:lnTo>
                    <a:pt x="63512" y="6088"/>
                  </a:lnTo>
                  <a:lnTo>
                    <a:pt x="63514" y="15165"/>
                  </a:lnTo>
                  <a:lnTo>
                    <a:pt x="62808" y="17166"/>
                  </a:lnTo>
                  <a:lnTo>
                    <a:pt x="59147" y="23352"/>
                  </a:lnTo>
                  <a:lnTo>
                    <a:pt x="58043" y="27547"/>
                  </a:lnTo>
                  <a:lnTo>
                    <a:pt x="57421" y="33876"/>
                  </a:lnTo>
                  <a:lnTo>
                    <a:pt x="55393" y="39985"/>
                  </a:lnTo>
                  <a:lnTo>
                    <a:pt x="53864" y="43590"/>
                  </a:lnTo>
                  <a:lnTo>
                    <a:pt x="52139" y="47405"/>
                  </a:lnTo>
                  <a:lnTo>
                    <a:pt x="48340" y="55406"/>
                  </a:lnTo>
                  <a:lnTo>
                    <a:pt x="47043" y="58809"/>
                  </a:lnTo>
                  <a:lnTo>
                    <a:pt x="45604" y="64473"/>
                  </a:lnTo>
                  <a:lnTo>
                    <a:pt x="44514" y="67676"/>
                  </a:lnTo>
                  <a:lnTo>
                    <a:pt x="43081" y="71223"/>
                  </a:lnTo>
                  <a:lnTo>
                    <a:pt x="41420" y="74999"/>
                  </a:lnTo>
                  <a:lnTo>
                    <a:pt x="39606" y="79632"/>
                  </a:lnTo>
                  <a:lnTo>
                    <a:pt x="35709" y="90425"/>
                  </a:lnTo>
                  <a:lnTo>
                    <a:pt x="33681" y="95561"/>
                  </a:lnTo>
                  <a:lnTo>
                    <a:pt x="31623" y="100397"/>
                  </a:lnTo>
                  <a:lnTo>
                    <a:pt x="27455" y="109532"/>
                  </a:lnTo>
                  <a:lnTo>
                    <a:pt x="19026" y="126894"/>
                  </a:lnTo>
                  <a:lnTo>
                    <a:pt x="10562" y="143912"/>
                  </a:lnTo>
                  <a:lnTo>
                    <a:pt x="9150" y="148153"/>
                  </a:lnTo>
                  <a:lnTo>
                    <a:pt x="8209" y="152391"/>
                  </a:lnTo>
                  <a:lnTo>
                    <a:pt x="7582" y="156627"/>
                  </a:lnTo>
                  <a:lnTo>
                    <a:pt x="6459" y="160862"/>
                  </a:lnTo>
                  <a:lnTo>
                    <a:pt x="5003" y="165097"/>
                  </a:lnTo>
                  <a:lnTo>
                    <a:pt x="3326" y="169331"/>
                  </a:lnTo>
                  <a:lnTo>
                    <a:pt x="2210" y="172860"/>
                  </a:lnTo>
                  <a:lnTo>
                    <a:pt x="968" y="178662"/>
                  </a:lnTo>
                  <a:lnTo>
                    <a:pt x="415" y="183592"/>
                  </a:lnTo>
                  <a:lnTo>
                    <a:pt x="170" y="188135"/>
                  </a:lnTo>
                  <a:lnTo>
                    <a:pt x="0" y="195563"/>
                  </a:lnTo>
                  <a:lnTo>
                    <a:pt x="1868" y="198159"/>
                  </a:lnTo>
                  <a:lnTo>
                    <a:pt x="3355" y="199840"/>
                  </a:lnTo>
                  <a:lnTo>
                    <a:pt x="5052" y="200960"/>
                  </a:lnTo>
                  <a:lnTo>
                    <a:pt x="8820" y="202204"/>
                  </a:lnTo>
                  <a:lnTo>
                    <a:pt x="12848" y="202757"/>
                  </a:lnTo>
                  <a:lnTo>
                    <a:pt x="14911" y="202905"/>
                  </a:lnTo>
                  <a:lnTo>
                    <a:pt x="17698" y="202298"/>
                  </a:lnTo>
                  <a:lnTo>
                    <a:pt x="20968" y="201187"/>
                  </a:lnTo>
                  <a:lnTo>
                    <a:pt x="24560" y="199741"/>
                  </a:lnTo>
                  <a:lnTo>
                    <a:pt x="28367" y="198778"/>
                  </a:lnTo>
                  <a:lnTo>
                    <a:pt x="32316" y="198135"/>
                  </a:lnTo>
                  <a:lnTo>
                    <a:pt x="36361" y="197707"/>
                  </a:lnTo>
                  <a:lnTo>
                    <a:pt x="40471" y="196715"/>
                  </a:lnTo>
                  <a:lnTo>
                    <a:pt x="44622" y="195349"/>
                  </a:lnTo>
                  <a:lnTo>
                    <a:pt x="48801" y="193733"/>
                  </a:lnTo>
                  <a:lnTo>
                    <a:pt x="52999" y="191950"/>
                  </a:lnTo>
                  <a:lnTo>
                    <a:pt x="61429" y="188087"/>
                  </a:lnTo>
                  <a:lnTo>
                    <a:pt x="65654" y="186774"/>
                  </a:lnTo>
                  <a:lnTo>
                    <a:pt x="69883" y="185900"/>
                  </a:lnTo>
                  <a:lnTo>
                    <a:pt x="74114" y="185317"/>
                  </a:lnTo>
                  <a:lnTo>
                    <a:pt x="78346" y="184222"/>
                  </a:lnTo>
                  <a:lnTo>
                    <a:pt x="82580" y="182787"/>
                  </a:lnTo>
                  <a:lnTo>
                    <a:pt x="86814" y="181125"/>
                  </a:lnTo>
                  <a:lnTo>
                    <a:pt x="91049" y="180017"/>
                  </a:lnTo>
                  <a:lnTo>
                    <a:pt x="95285" y="179278"/>
                  </a:lnTo>
                  <a:lnTo>
                    <a:pt x="99521" y="178785"/>
                  </a:lnTo>
                  <a:lnTo>
                    <a:pt x="103050" y="177751"/>
                  </a:lnTo>
                  <a:lnTo>
                    <a:pt x="106109" y="176356"/>
                  </a:lnTo>
                  <a:lnTo>
                    <a:pt x="108855" y="174721"/>
                  </a:lnTo>
                  <a:lnTo>
                    <a:pt x="111391" y="173630"/>
                  </a:lnTo>
                  <a:lnTo>
                    <a:pt x="113788" y="172904"/>
                  </a:lnTo>
                  <a:lnTo>
                    <a:pt x="116091" y="172419"/>
                  </a:lnTo>
                  <a:lnTo>
                    <a:pt x="118334" y="171390"/>
                  </a:lnTo>
                  <a:lnTo>
                    <a:pt x="120534" y="169999"/>
                  </a:lnTo>
                  <a:lnTo>
                    <a:pt x="122707" y="168366"/>
                  </a:lnTo>
                  <a:lnTo>
                    <a:pt x="127004" y="166552"/>
                  </a:lnTo>
                  <a:lnTo>
                    <a:pt x="129139" y="166068"/>
                  </a:lnTo>
                  <a:lnTo>
                    <a:pt x="133392" y="163648"/>
                  </a:lnTo>
                  <a:lnTo>
                    <a:pt x="139761" y="15875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4" name="SMARTInkAnnotation1344"/>
            <p:cNvSpPr/>
            <p:nvPr/>
          </p:nvSpPr>
          <p:spPr>
            <a:xfrm>
              <a:off x="6389341" y="2936467"/>
              <a:ext cx="215631" cy="206751"/>
            </a:xfrm>
            <a:custGeom>
              <a:avLst/>
              <a:gdLst/>
              <a:ahLst/>
              <a:cxnLst/>
              <a:rect l="0" t="0" r="0" b="0"/>
              <a:pathLst>
                <a:path w="215631" h="206751">
                  <a:moveTo>
                    <a:pt x="50722" y="149633"/>
                  </a:moveTo>
                  <a:lnTo>
                    <a:pt x="50722" y="130608"/>
                  </a:lnTo>
                  <a:lnTo>
                    <a:pt x="45251" y="136053"/>
                  </a:lnTo>
                  <a:lnTo>
                    <a:pt x="42878" y="136542"/>
                  </a:lnTo>
                  <a:lnTo>
                    <a:pt x="41257" y="136672"/>
                  </a:lnTo>
                  <a:lnTo>
                    <a:pt x="40175" y="137465"/>
                  </a:lnTo>
                  <a:lnTo>
                    <a:pt x="39455" y="138699"/>
                  </a:lnTo>
                  <a:lnTo>
                    <a:pt x="38975" y="140227"/>
                  </a:lnTo>
                  <a:lnTo>
                    <a:pt x="37948" y="141246"/>
                  </a:lnTo>
                  <a:lnTo>
                    <a:pt x="36559" y="141925"/>
                  </a:lnTo>
                  <a:lnTo>
                    <a:pt x="34925" y="142377"/>
                  </a:lnTo>
                  <a:lnTo>
                    <a:pt x="31229" y="144762"/>
                  </a:lnTo>
                  <a:lnTo>
                    <a:pt x="25179" y="150071"/>
                  </a:lnTo>
                  <a:lnTo>
                    <a:pt x="18914" y="156113"/>
                  </a:lnTo>
                  <a:lnTo>
                    <a:pt x="14699" y="160979"/>
                  </a:lnTo>
                  <a:lnTo>
                    <a:pt x="8357" y="170947"/>
                  </a:lnTo>
                  <a:lnTo>
                    <a:pt x="2713" y="178683"/>
                  </a:lnTo>
                  <a:lnTo>
                    <a:pt x="1144" y="183240"/>
                  </a:lnTo>
                  <a:lnTo>
                    <a:pt x="139" y="191915"/>
                  </a:lnTo>
                  <a:lnTo>
                    <a:pt x="0" y="196177"/>
                  </a:lnTo>
                  <a:lnTo>
                    <a:pt x="670" y="198301"/>
                  </a:lnTo>
                  <a:lnTo>
                    <a:pt x="5371" y="205527"/>
                  </a:lnTo>
                  <a:lnTo>
                    <a:pt x="6369" y="205945"/>
                  </a:lnTo>
                  <a:lnTo>
                    <a:pt x="9358" y="206411"/>
                  </a:lnTo>
                  <a:lnTo>
                    <a:pt x="14924" y="206618"/>
                  </a:lnTo>
                  <a:lnTo>
                    <a:pt x="26629" y="206750"/>
                  </a:lnTo>
                  <a:lnTo>
                    <a:pt x="29011" y="206056"/>
                  </a:lnTo>
                  <a:lnTo>
                    <a:pt x="33543" y="203402"/>
                  </a:lnTo>
                  <a:lnTo>
                    <a:pt x="39792" y="201753"/>
                  </a:lnTo>
                  <a:lnTo>
                    <a:pt x="43436" y="201313"/>
                  </a:lnTo>
                  <a:lnTo>
                    <a:pt x="46570" y="200314"/>
                  </a:lnTo>
                  <a:lnTo>
                    <a:pt x="51936" y="197323"/>
                  </a:lnTo>
                  <a:lnTo>
                    <a:pt x="56674" y="193641"/>
                  </a:lnTo>
                  <a:lnTo>
                    <a:pt x="63310" y="187602"/>
                  </a:lnTo>
                  <a:lnTo>
                    <a:pt x="71878" y="179240"/>
                  </a:lnTo>
                  <a:lnTo>
                    <a:pt x="73298" y="177132"/>
                  </a:lnTo>
                  <a:lnTo>
                    <a:pt x="74876" y="172909"/>
                  </a:lnTo>
                  <a:lnTo>
                    <a:pt x="75888" y="164448"/>
                  </a:lnTo>
                  <a:lnTo>
                    <a:pt x="76090" y="155983"/>
                  </a:lnTo>
                  <a:lnTo>
                    <a:pt x="76105" y="153866"/>
                  </a:lnTo>
                  <a:lnTo>
                    <a:pt x="75411" y="151749"/>
                  </a:lnTo>
                  <a:lnTo>
                    <a:pt x="71764" y="145400"/>
                  </a:lnTo>
                  <a:lnTo>
                    <a:pt x="70664" y="141166"/>
                  </a:lnTo>
                  <a:lnTo>
                    <a:pt x="69664" y="139755"/>
                  </a:lnTo>
                  <a:lnTo>
                    <a:pt x="68293" y="138814"/>
                  </a:lnTo>
                  <a:lnTo>
                    <a:pt x="64884" y="137769"/>
                  </a:lnTo>
                  <a:lnTo>
                    <a:pt x="61017" y="137305"/>
                  </a:lnTo>
                  <a:lnTo>
                    <a:pt x="58997" y="136475"/>
                  </a:lnTo>
                  <a:lnTo>
                    <a:pt x="52565" y="131956"/>
                  </a:lnTo>
                  <a:lnTo>
                    <a:pt x="51951" y="131498"/>
                  </a:lnTo>
                  <a:lnTo>
                    <a:pt x="49385" y="130990"/>
                  </a:lnTo>
                  <a:lnTo>
                    <a:pt x="45359" y="130663"/>
                  </a:lnTo>
                  <a:lnTo>
                    <a:pt x="45029" y="131342"/>
                  </a:lnTo>
                  <a:lnTo>
                    <a:pt x="44662" y="133978"/>
                  </a:lnTo>
                  <a:lnTo>
                    <a:pt x="45270" y="134963"/>
                  </a:lnTo>
                  <a:lnTo>
                    <a:pt x="46382" y="135620"/>
                  </a:lnTo>
                  <a:lnTo>
                    <a:pt x="49865" y="136674"/>
                  </a:lnTo>
                  <a:lnTo>
                    <a:pt x="54107" y="136817"/>
                  </a:lnTo>
                  <a:lnTo>
                    <a:pt x="64962" y="136910"/>
                  </a:lnTo>
                  <a:lnTo>
                    <a:pt x="71407" y="135041"/>
                  </a:lnTo>
                  <a:lnTo>
                    <a:pt x="75102" y="133555"/>
                  </a:lnTo>
                  <a:lnTo>
                    <a:pt x="81090" y="131904"/>
                  </a:lnTo>
                  <a:lnTo>
                    <a:pt x="86810" y="130464"/>
                  </a:lnTo>
                  <a:lnTo>
                    <a:pt x="90313" y="129093"/>
                  </a:lnTo>
                  <a:lnTo>
                    <a:pt x="94059" y="127473"/>
                  </a:lnTo>
                  <a:lnTo>
                    <a:pt x="101989" y="123792"/>
                  </a:lnTo>
                  <a:lnTo>
                    <a:pt x="106080" y="121822"/>
                  </a:lnTo>
                  <a:lnTo>
                    <a:pt x="110219" y="119098"/>
                  </a:lnTo>
                  <a:lnTo>
                    <a:pt x="114390" y="115871"/>
                  </a:lnTo>
                  <a:lnTo>
                    <a:pt x="118583" y="112308"/>
                  </a:lnTo>
                  <a:lnTo>
                    <a:pt x="122791" y="109227"/>
                  </a:lnTo>
                  <a:lnTo>
                    <a:pt x="127008" y="106468"/>
                  </a:lnTo>
                  <a:lnTo>
                    <a:pt x="131232" y="103923"/>
                  </a:lnTo>
                  <a:lnTo>
                    <a:pt x="135458" y="100815"/>
                  </a:lnTo>
                  <a:lnTo>
                    <a:pt x="139688" y="97332"/>
                  </a:lnTo>
                  <a:lnTo>
                    <a:pt x="143921" y="93599"/>
                  </a:lnTo>
                  <a:lnTo>
                    <a:pt x="148860" y="89699"/>
                  </a:lnTo>
                  <a:lnTo>
                    <a:pt x="154271" y="85688"/>
                  </a:lnTo>
                  <a:lnTo>
                    <a:pt x="159997" y="81603"/>
                  </a:lnTo>
                  <a:lnTo>
                    <a:pt x="164519" y="77468"/>
                  </a:lnTo>
                  <a:lnTo>
                    <a:pt x="168240" y="73301"/>
                  </a:lnTo>
                  <a:lnTo>
                    <a:pt x="174964" y="64908"/>
                  </a:lnTo>
                  <a:lnTo>
                    <a:pt x="178734" y="60694"/>
                  </a:lnTo>
                  <a:lnTo>
                    <a:pt x="182659" y="56474"/>
                  </a:lnTo>
                  <a:lnTo>
                    <a:pt x="188903" y="48022"/>
                  </a:lnTo>
                  <a:lnTo>
                    <a:pt x="194032" y="39561"/>
                  </a:lnTo>
                  <a:lnTo>
                    <a:pt x="198664" y="31097"/>
                  </a:lnTo>
                  <a:lnTo>
                    <a:pt x="205241" y="21770"/>
                  </a:lnTo>
                  <a:lnTo>
                    <a:pt x="207647" y="16840"/>
                  </a:lnTo>
                  <a:lnTo>
                    <a:pt x="208289" y="14538"/>
                  </a:lnTo>
                  <a:lnTo>
                    <a:pt x="210884" y="10098"/>
                  </a:lnTo>
                  <a:lnTo>
                    <a:pt x="215630" y="3964"/>
                  </a:lnTo>
                  <a:lnTo>
                    <a:pt x="212465" y="325"/>
                  </a:lnTo>
                  <a:lnTo>
                    <a:pt x="210794" y="0"/>
                  </a:lnTo>
                  <a:lnTo>
                    <a:pt x="208975" y="489"/>
                  </a:lnTo>
                  <a:lnTo>
                    <a:pt x="205070" y="2913"/>
                  </a:lnTo>
                  <a:lnTo>
                    <a:pt x="200982" y="6343"/>
                  </a:lnTo>
                  <a:lnTo>
                    <a:pt x="194711" y="15611"/>
                  </a:lnTo>
                  <a:lnTo>
                    <a:pt x="190494" y="23275"/>
                  </a:lnTo>
                  <a:lnTo>
                    <a:pt x="186267" y="32090"/>
                  </a:lnTo>
                  <a:lnTo>
                    <a:pt x="184150" y="37405"/>
                  </a:lnTo>
                  <a:lnTo>
                    <a:pt x="179917" y="48954"/>
                  </a:lnTo>
                  <a:lnTo>
                    <a:pt x="175682" y="61142"/>
                  </a:lnTo>
                  <a:lnTo>
                    <a:pt x="172858" y="68061"/>
                  </a:lnTo>
                  <a:lnTo>
                    <a:pt x="169564" y="75496"/>
                  </a:lnTo>
                  <a:lnTo>
                    <a:pt x="165956" y="83275"/>
                  </a:lnTo>
                  <a:lnTo>
                    <a:pt x="162138" y="90578"/>
                  </a:lnTo>
                  <a:lnTo>
                    <a:pt x="158182" y="97563"/>
                  </a:lnTo>
                  <a:lnTo>
                    <a:pt x="154132" y="104336"/>
                  </a:lnTo>
                  <a:lnTo>
                    <a:pt x="150726" y="112380"/>
                  </a:lnTo>
                  <a:lnTo>
                    <a:pt x="147749" y="121269"/>
                  </a:lnTo>
                  <a:lnTo>
                    <a:pt x="142560" y="139849"/>
                  </a:lnTo>
                  <a:lnTo>
                    <a:pt x="131370" y="183402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5" name="SMARTInkAnnotation1345"/>
            <p:cNvSpPr/>
            <p:nvPr/>
          </p:nvSpPr>
          <p:spPr>
            <a:xfrm>
              <a:off x="6548375" y="3092450"/>
              <a:ext cx="13014" cy="18049"/>
            </a:xfrm>
            <a:custGeom>
              <a:avLst/>
              <a:gdLst/>
              <a:ahLst/>
              <a:cxnLst/>
              <a:rect l="0" t="0" r="0" b="0"/>
              <a:pathLst>
                <a:path w="13014" h="18049">
                  <a:moveTo>
                    <a:pt x="13013" y="18048"/>
                  </a:moveTo>
                  <a:lnTo>
                    <a:pt x="7942" y="14193"/>
                  </a:lnTo>
                  <a:lnTo>
                    <a:pt x="1941" y="8532"/>
                  </a:lnTo>
                  <a:lnTo>
                    <a:pt x="0" y="6637"/>
                  </a:lnTo>
                  <a:lnTo>
                    <a:pt x="6059" y="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6" name="SMARTInkAnnotation1346"/>
            <p:cNvSpPr/>
            <p:nvPr/>
          </p:nvSpPr>
          <p:spPr>
            <a:xfrm>
              <a:off x="6770469" y="3016257"/>
              <a:ext cx="44478" cy="170450"/>
            </a:xfrm>
            <a:custGeom>
              <a:avLst/>
              <a:gdLst/>
              <a:ahLst/>
              <a:cxnLst/>
              <a:rect l="0" t="0" r="0" b="0"/>
              <a:pathLst>
                <a:path w="44478" h="170450">
                  <a:moveTo>
                    <a:pt x="44477" y="6343"/>
                  </a:moveTo>
                  <a:lnTo>
                    <a:pt x="41104" y="6343"/>
                  </a:lnTo>
                  <a:lnTo>
                    <a:pt x="40111" y="5637"/>
                  </a:lnTo>
                  <a:lnTo>
                    <a:pt x="39448" y="4462"/>
                  </a:lnTo>
                  <a:lnTo>
                    <a:pt x="38131" y="16"/>
                  </a:lnTo>
                  <a:lnTo>
                    <a:pt x="34753" y="0"/>
                  </a:lnTo>
                  <a:lnTo>
                    <a:pt x="33758" y="703"/>
                  </a:lnTo>
                  <a:lnTo>
                    <a:pt x="33095" y="1877"/>
                  </a:lnTo>
                  <a:lnTo>
                    <a:pt x="32032" y="5461"/>
                  </a:lnTo>
                  <a:lnTo>
                    <a:pt x="31238" y="6460"/>
                  </a:lnTo>
                  <a:lnTo>
                    <a:pt x="30004" y="7832"/>
                  </a:lnTo>
                  <a:lnTo>
                    <a:pt x="28474" y="9453"/>
                  </a:lnTo>
                  <a:lnTo>
                    <a:pt x="27455" y="11238"/>
                  </a:lnTo>
                  <a:lnTo>
                    <a:pt x="26323" y="15104"/>
                  </a:lnTo>
                  <a:lnTo>
                    <a:pt x="25818" y="19174"/>
                  </a:lnTo>
                  <a:lnTo>
                    <a:pt x="25684" y="21247"/>
                  </a:lnTo>
                  <a:lnTo>
                    <a:pt x="24888" y="24040"/>
                  </a:lnTo>
                  <a:lnTo>
                    <a:pt x="23652" y="27313"/>
                  </a:lnTo>
                  <a:lnTo>
                    <a:pt x="22122" y="30907"/>
                  </a:lnTo>
                  <a:lnTo>
                    <a:pt x="21102" y="34713"/>
                  </a:lnTo>
                  <a:lnTo>
                    <a:pt x="20423" y="38662"/>
                  </a:lnTo>
                  <a:lnTo>
                    <a:pt x="19968" y="42706"/>
                  </a:lnTo>
                  <a:lnTo>
                    <a:pt x="19666" y="46107"/>
                  </a:lnTo>
                  <a:lnTo>
                    <a:pt x="19465" y="49080"/>
                  </a:lnTo>
                  <a:lnTo>
                    <a:pt x="19331" y="51768"/>
                  </a:lnTo>
                  <a:lnTo>
                    <a:pt x="18535" y="55676"/>
                  </a:lnTo>
                  <a:lnTo>
                    <a:pt x="17299" y="60398"/>
                  </a:lnTo>
                  <a:lnTo>
                    <a:pt x="15769" y="65663"/>
                  </a:lnTo>
                  <a:lnTo>
                    <a:pt x="14749" y="70584"/>
                  </a:lnTo>
                  <a:lnTo>
                    <a:pt x="14069" y="75276"/>
                  </a:lnTo>
                  <a:lnTo>
                    <a:pt x="13615" y="79815"/>
                  </a:lnTo>
                  <a:lnTo>
                    <a:pt x="13312" y="84252"/>
                  </a:lnTo>
                  <a:lnTo>
                    <a:pt x="13111" y="88621"/>
                  </a:lnTo>
                  <a:lnTo>
                    <a:pt x="12887" y="97239"/>
                  </a:lnTo>
                  <a:lnTo>
                    <a:pt x="12731" y="118511"/>
                  </a:lnTo>
                  <a:lnTo>
                    <a:pt x="12018" y="122749"/>
                  </a:lnTo>
                  <a:lnTo>
                    <a:pt x="10836" y="126986"/>
                  </a:lnTo>
                  <a:lnTo>
                    <a:pt x="9342" y="131222"/>
                  </a:lnTo>
                  <a:lnTo>
                    <a:pt x="8345" y="134751"/>
                  </a:lnTo>
                  <a:lnTo>
                    <a:pt x="7682" y="137810"/>
                  </a:lnTo>
                  <a:lnTo>
                    <a:pt x="6944" y="143089"/>
                  </a:lnTo>
                  <a:lnTo>
                    <a:pt x="6616" y="147788"/>
                  </a:lnTo>
                  <a:lnTo>
                    <a:pt x="6470" y="152228"/>
                  </a:lnTo>
                  <a:lnTo>
                    <a:pt x="6431" y="154400"/>
                  </a:lnTo>
                  <a:lnTo>
                    <a:pt x="5700" y="156553"/>
                  </a:lnTo>
                  <a:lnTo>
                    <a:pt x="4506" y="158694"/>
                  </a:lnTo>
                  <a:lnTo>
                    <a:pt x="890" y="163829"/>
                  </a:lnTo>
                  <a:lnTo>
                    <a:pt x="395" y="166413"/>
                  </a:lnTo>
                  <a:lnTo>
                    <a:pt x="78" y="170449"/>
                  </a:lnTo>
                  <a:lnTo>
                    <a:pt x="35" y="169120"/>
                  </a:lnTo>
                  <a:lnTo>
                    <a:pt x="0" y="165093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7" name="SMARTInkAnnotation1347"/>
            <p:cNvSpPr/>
            <p:nvPr/>
          </p:nvSpPr>
          <p:spPr>
            <a:xfrm>
              <a:off x="5677588" y="1428750"/>
              <a:ext cx="38125" cy="95251"/>
            </a:xfrm>
            <a:custGeom>
              <a:avLst/>
              <a:gdLst/>
              <a:ahLst/>
              <a:cxnLst/>
              <a:rect l="0" t="0" r="0" b="0"/>
              <a:pathLst>
                <a:path w="38125" h="95251">
                  <a:moveTo>
                    <a:pt x="38124" y="0"/>
                  </a:moveTo>
                  <a:lnTo>
                    <a:pt x="28125" y="0"/>
                  </a:lnTo>
                  <a:lnTo>
                    <a:pt x="31587" y="0"/>
                  </a:lnTo>
                  <a:lnTo>
                    <a:pt x="31688" y="1881"/>
                  </a:lnTo>
                  <a:lnTo>
                    <a:pt x="31715" y="3371"/>
                  </a:lnTo>
                  <a:lnTo>
                    <a:pt x="31028" y="4364"/>
                  </a:lnTo>
                  <a:lnTo>
                    <a:pt x="29863" y="5026"/>
                  </a:lnTo>
                  <a:lnTo>
                    <a:pt x="28380" y="5467"/>
                  </a:lnTo>
                  <a:lnTo>
                    <a:pt x="27392" y="6467"/>
                  </a:lnTo>
                  <a:lnTo>
                    <a:pt x="26734" y="7839"/>
                  </a:lnTo>
                  <a:lnTo>
                    <a:pt x="26294" y="9459"/>
                  </a:lnTo>
                  <a:lnTo>
                    <a:pt x="26002" y="11245"/>
                  </a:lnTo>
                  <a:lnTo>
                    <a:pt x="25807" y="13141"/>
                  </a:lnTo>
                  <a:lnTo>
                    <a:pt x="25676" y="15111"/>
                  </a:lnTo>
                  <a:lnTo>
                    <a:pt x="25590" y="17129"/>
                  </a:lnTo>
                  <a:lnTo>
                    <a:pt x="25494" y="21254"/>
                  </a:lnTo>
                  <a:lnTo>
                    <a:pt x="24762" y="24047"/>
                  </a:lnTo>
                  <a:lnTo>
                    <a:pt x="23567" y="27320"/>
                  </a:lnTo>
                  <a:lnTo>
                    <a:pt x="22066" y="30914"/>
                  </a:lnTo>
                  <a:lnTo>
                    <a:pt x="21065" y="34014"/>
                  </a:lnTo>
                  <a:lnTo>
                    <a:pt x="20397" y="36787"/>
                  </a:lnTo>
                  <a:lnTo>
                    <a:pt x="19952" y="39341"/>
                  </a:lnTo>
                  <a:lnTo>
                    <a:pt x="19656" y="42455"/>
                  </a:lnTo>
                  <a:lnTo>
                    <a:pt x="19458" y="45942"/>
                  </a:lnTo>
                  <a:lnTo>
                    <a:pt x="19326" y="49678"/>
                  </a:lnTo>
                  <a:lnTo>
                    <a:pt x="18533" y="52874"/>
                  </a:lnTo>
                  <a:lnTo>
                    <a:pt x="17297" y="55711"/>
                  </a:lnTo>
                  <a:lnTo>
                    <a:pt x="15767" y="58307"/>
                  </a:lnTo>
                  <a:lnTo>
                    <a:pt x="14747" y="60744"/>
                  </a:lnTo>
                  <a:lnTo>
                    <a:pt x="14068" y="63073"/>
                  </a:lnTo>
                  <a:lnTo>
                    <a:pt x="13615" y="65332"/>
                  </a:lnTo>
                  <a:lnTo>
                    <a:pt x="13313" y="67544"/>
                  </a:lnTo>
                  <a:lnTo>
                    <a:pt x="13111" y="69724"/>
                  </a:lnTo>
                  <a:lnTo>
                    <a:pt x="12977" y="71882"/>
                  </a:lnTo>
                  <a:lnTo>
                    <a:pt x="12181" y="74027"/>
                  </a:lnTo>
                  <a:lnTo>
                    <a:pt x="10945" y="76163"/>
                  </a:lnTo>
                  <a:lnTo>
                    <a:pt x="9414" y="78292"/>
                  </a:lnTo>
                  <a:lnTo>
                    <a:pt x="8394" y="80417"/>
                  </a:lnTo>
                  <a:lnTo>
                    <a:pt x="7715" y="82539"/>
                  </a:lnTo>
                  <a:lnTo>
                    <a:pt x="7261" y="84659"/>
                  </a:lnTo>
                  <a:lnTo>
                    <a:pt x="6253" y="86073"/>
                  </a:lnTo>
                  <a:lnTo>
                    <a:pt x="4874" y="87015"/>
                  </a:lnTo>
                  <a:lnTo>
                    <a:pt x="3251" y="87643"/>
                  </a:lnTo>
                  <a:lnTo>
                    <a:pt x="2166" y="88768"/>
                  </a:lnTo>
                  <a:lnTo>
                    <a:pt x="1445" y="90223"/>
                  </a:lnTo>
                  <a:lnTo>
                    <a:pt x="0" y="9525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8" name="SMARTInkAnnotation1348"/>
            <p:cNvSpPr/>
            <p:nvPr/>
          </p:nvSpPr>
          <p:spPr>
            <a:xfrm>
              <a:off x="6853071" y="1454244"/>
              <a:ext cx="69887" cy="139607"/>
            </a:xfrm>
            <a:custGeom>
              <a:avLst/>
              <a:gdLst/>
              <a:ahLst/>
              <a:cxnLst/>
              <a:rect l="0" t="0" r="0" b="0"/>
              <a:pathLst>
                <a:path w="69887" h="139607">
                  <a:moveTo>
                    <a:pt x="0" y="114206"/>
                  </a:moveTo>
                  <a:lnTo>
                    <a:pt x="0" y="71439"/>
                  </a:lnTo>
                  <a:lnTo>
                    <a:pt x="706" y="67350"/>
                  </a:lnTo>
                  <a:lnTo>
                    <a:pt x="1883" y="63213"/>
                  </a:lnTo>
                  <a:lnTo>
                    <a:pt x="3373" y="59044"/>
                  </a:lnTo>
                  <a:lnTo>
                    <a:pt x="4366" y="55559"/>
                  </a:lnTo>
                  <a:lnTo>
                    <a:pt x="5029" y="52530"/>
                  </a:lnTo>
                  <a:lnTo>
                    <a:pt x="5471" y="49806"/>
                  </a:lnTo>
                  <a:lnTo>
                    <a:pt x="5765" y="46578"/>
                  </a:lnTo>
                  <a:lnTo>
                    <a:pt x="5961" y="43015"/>
                  </a:lnTo>
                  <a:lnTo>
                    <a:pt x="6179" y="35999"/>
                  </a:lnTo>
                  <a:lnTo>
                    <a:pt x="6276" y="30529"/>
                  </a:lnTo>
                  <a:lnTo>
                    <a:pt x="7008" y="28082"/>
                  </a:lnTo>
                  <a:lnTo>
                    <a:pt x="8202" y="25746"/>
                  </a:lnTo>
                  <a:lnTo>
                    <a:pt x="9703" y="23482"/>
                  </a:lnTo>
                  <a:lnTo>
                    <a:pt x="10705" y="20562"/>
                  </a:lnTo>
                  <a:lnTo>
                    <a:pt x="11373" y="17205"/>
                  </a:lnTo>
                  <a:lnTo>
                    <a:pt x="11818" y="13555"/>
                  </a:lnTo>
                  <a:lnTo>
                    <a:pt x="12821" y="11122"/>
                  </a:lnTo>
                  <a:lnTo>
                    <a:pt x="14194" y="9500"/>
                  </a:lnTo>
                  <a:lnTo>
                    <a:pt x="15817" y="8419"/>
                  </a:lnTo>
                  <a:lnTo>
                    <a:pt x="16898" y="6992"/>
                  </a:lnTo>
                  <a:lnTo>
                    <a:pt x="17619" y="5336"/>
                  </a:lnTo>
                  <a:lnTo>
                    <a:pt x="18977" y="224"/>
                  </a:lnTo>
                  <a:lnTo>
                    <a:pt x="20906" y="47"/>
                  </a:lnTo>
                  <a:lnTo>
                    <a:pt x="22409" y="0"/>
                  </a:lnTo>
                  <a:lnTo>
                    <a:pt x="23411" y="674"/>
                  </a:lnTo>
                  <a:lnTo>
                    <a:pt x="24078" y="1829"/>
                  </a:lnTo>
                  <a:lnTo>
                    <a:pt x="24525" y="3305"/>
                  </a:lnTo>
                  <a:lnTo>
                    <a:pt x="25528" y="4288"/>
                  </a:lnTo>
                  <a:lnTo>
                    <a:pt x="26901" y="4944"/>
                  </a:lnTo>
                  <a:lnTo>
                    <a:pt x="28524" y="5382"/>
                  </a:lnTo>
                  <a:lnTo>
                    <a:pt x="29607" y="7084"/>
                  </a:lnTo>
                  <a:lnTo>
                    <a:pt x="30326" y="9630"/>
                  </a:lnTo>
                  <a:lnTo>
                    <a:pt x="30807" y="12739"/>
                  </a:lnTo>
                  <a:lnTo>
                    <a:pt x="31834" y="15517"/>
                  </a:lnTo>
                  <a:lnTo>
                    <a:pt x="33224" y="18074"/>
                  </a:lnTo>
                  <a:lnTo>
                    <a:pt x="34858" y="20485"/>
                  </a:lnTo>
                  <a:lnTo>
                    <a:pt x="36652" y="22797"/>
                  </a:lnTo>
                  <a:lnTo>
                    <a:pt x="38555" y="25045"/>
                  </a:lnTo>
                  <a:lnTo>
                    <a:pt x="40528" y="27248"/>
                  </a:lnTo>
                  <a:lnTo>
                    <a:pt x="42550" y="30129"/>
                  </a:lnTo>
                  <a:lnTo>
                    <a:pt x="44604" y="33460"/>
                  </a:lnTo>
                  <a:lnTo>
                    <a:pt x="46680" y="37092"/>
                  </a:lnTo>
                  <a:lnTo>
                    <a:pt x="48064" y="40924"/>
                  </a:lnTo>
                  <a:lnTo>
                    <a:pt x="48986" y="44890"/>
                  </a:lnTo>
                  <a:lnTo>
                    <a:pt x="49601" y="48946"/>
                  </a:lnTo>
                  <a:lnTo>
                    <a:pt x="50718" y="53060"/>
                  </a:lnTo>
                  <a:lnTo>
                    <a:pt x="52167" y="57214"/>
                  </a:lnTo>
                  <a:lnTo>
                    <a:pt x="53840" y="61395"/>
                  </a:lnTo>
                  <a:lnTo>
                    <a:pt x="54955" y="64887"/>
                  </a:lnTo>
                  <a:lnTo>
                    <a:pt x="55699" y="67922"/>
                  </a:lnTo>
                  <a:lnTo>
                    <a:pt x="56194" y="70650"/>
                  </a:lnTo>
                  <a:lnTo>
                    <a:pt x="57230" y="73879"/>
                  </a:lnTo>
                  <a:lnTo>
                    <a:pt x="58628" y="77444"/>
                  </a:lnTo>
                  <a:lnTo>
                    <a:pt x="60264" y="81231"/>
                  </a:lnTo>
                  <a:lnTo>
                    <a:pt x="61357" y="84462"/>
                  </a:lnTo>
                  <a:lnTo>
                    <a:pt x="62084" y="87321"/>
                  </a:lnTo>
                  <a:lnTo>
                    <a:pt x="62569" y="89933"/>
                  </a:lnTo>
                  <a:lnTo>
                    <a:pt x="63598" y="93085"/>
                  </a:lnTo>
                  <a:lnTo>
                    <a:pt x="64990" y="96597"/>
                  </a:lnTo>
                  <a:lnTo>
                    <a:pt x="66625" y="100350"/>
                  </a:lnTo>
                  <a:lnTo>
                    <a:pt x="67714" y="103558"/>
                  </a:lnTo>
                  <a:lnTo>
                    <a:pt x="68440" y="106402"/>
                  </a:lnTo>
                  <a:lnTo>
                    <a:pt x="68924" y="109003"/>
                  </a:lnTo>
                  <a:lnTo>
                    <a:pt x="69248" y="111443"/>
                  </a:lnTo>
                  <a:lnTo>
                    <a:pt x="69462" y="113775"/>
                  </a:lnTo>
                  <a:lnTo>
                    <a:pt x="69606" y="116035"/>
                  </a:lnTo>
                  <a:lnTo>
                    <a:pt x="69766" y="120428"/>
                  </a:lnTo>
                  <a:lnTo>
                    <a:pt x="69867" y="128997"/>
                  </a:lnTo>
                  <a:lnTo>
                    <a:pt x="69886" y="135365"/>
                  </a:lnTo>
                  <a:lnTo>
                    <a:pt x="69182" y="136779"/>
                  </a:lnTo>
                  <a:lnTo>
                    <a:pt x="68007" y="137721"/>
                  </a:lnTo>
                  <a:lnTo>
                    <a:pt x="63539" y="139606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9" name="SMARTInkAnnotation1349"/>
            <p:cNvSpPr/>
            <p:nvPr/>
          </p:nvSpPr>
          <p:spPr>
            <a:xfrm>
              <a:off x="7062751" y="1485900"/>
              <a:ext cx="5473" cy="53497"/>
            </a:xfrm>
            <a:custGeom>
              <a:avLst/>
              <a:gdLst/>
              <a:ahLst/>
              <a:cxnLst/>
              <a:rect l="0" t="0" r="0" b="0"/>
              <a:pathLst>
                <a:path w="5473" h="53497">
                  <a:moveTo>
                    <a:pt x="0" y="0"/>
                  </a:moveTo>
                  <a:lnTo>
                    <a:pt x="0" y="20394"/>
                  </a:lnTo>
                  <a:lnTo>
                    <a:pt x="707" y="22768"/>
                  </a:lnTo>
                  <a:lnTo>
                    <a:pt x="1884" y="25057"/>
                  </a:lnTo>
                  <a:lnTo>
                    <a:pt x="5472" y="30428"/>
                  </a:lnTo>
                  <a:lnTo>
                    <a:pt x="5060" y="31574"/>
                  </a:lnTo>
                  <a:lnTo>
                    <a:pt x="4080" y="33044"/>
                  </a:lnTo>
                  <a:lnTo>
                    <a:pt x="2720" y="34729"/>
                  </a:lnTo>
                  <a:lnTo>
                    <a:pt x="1813" y="37264"/>
                  </a:lnTo>
                  <a:lnTo>
                    <a:pt x="1209" y="40365"/>
                  </a:lnTo>
                  <a:lnTo>
                    <a:pt x="807" y="43843"/>
                  </a:lnTo>
                  <a:lnTo>
                    <a:pt x="538" y="47573"/>
                  </a:lnTo>
                  <a:lnTo>
                    <a:pt x="358" y="51471"/>
                  </a:lnTo>
                  <a:lnTo>
                    <a:pt x="309" y="53496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0" name="SMARTInkAnnotation1350"/>
            <p:cNvSpPr/>
            <p:nvPr/>
          </p:nvSpPr>
          <p:spPr>
            <a:xfrm>
              <a:off x="7202751" y="1454150"/>
              <a:ext cx="37912" cy="113460"/>
            </a:xfrm>
            <a:custGeom>
              <a:avLst/>
              <a:gdLst/>
              <a:ahLst/>
              <a:cxnLst/>
              <a:rect l="0" t="0" r="0" b="0"/>
              <a:pathLst>
                <a:path w="37912" h="113460">
                  <a:moveTo>
                    <a:pt x="37911" y="0"/>
                  </a:moveTo>
                  <a:lnTo>
                    <a:pt x="34537" y="3371"/>
                  </a:lnTo>
                  <a:lnTo>
                    <a:pt x="33544" y="5069"/>
                  </a:lnTo>
                  <a:lnTo>
                    <a:pt x="32882" y="6907"/>
                  </a:lnTo>
                  <a:lnTo>
                    <a:pt x="31819" y="11556"/>
                  </a:lnTo>
                  <a:lnTo>
                    <a:pt x="31026" y="12643"/>
                  </a:lnTo>
                  <a:lnTo>
                    <a:pt x="29790" y="14073"/>
                  </a:lnTo>
                  <a:lnTo>
                    <a:pt x="26109" y="18067"/>
                  </a:lnTo>
                  <a:lnTo>
                    <a:pt x="25605" y="20494"/>
                  </a:lnTo>
                  <a:lnTo>
                    <a:pt x="25382" y="23925"/>
                  </a:lnTo>
                  <a:lnTo>
                    <a:pt x="25283" y="27802"/>
                  </a:lnTo>
                  <a:lnTo>
                    <a:pt x="25226" y="33951"/>
                  </a:lnTo>
                  <a:lnTo>
                    <a:pt x="24513" y="36040"/>
                  </a:lnTo>
                  <a:lnTo>
                    <a:pt x="23330" y="38137"/>
                  </a:lnTo>
                  <a:lnTo>
                    <a:pt x="21837" y="40242"/>
                  </a:lnTo>
                  <a:lnTo>
                    <a:pt x="20840" y="43056"/>
                  </a:lnTo>
                  <a:lnTo>
                    <a:pt x="20176" y="46342"/>
                  </a:lnTo>
                  <a:lnTo>
                    <a:pt x="19733" y="49945"/>
                  </a:lnTo>
                  <a:lnTo>
                    <a:pt x="19439" y="53052"/>
                  </a:lnTo>
                  <a:lnTo>
                    <a:pt x="19243" y="55829"/>
                  </a:lnTo>
                  <a:lnTo>
                    <a:pt x="19111" y="58386"/>
                  </a:lnTo>
                  <a:lnTo>
                    <a:pt x="18318" y="61502"/>
                  </a:lnTo>
                  <a:lnTo>
                    <a:pt x="17084" y="64990"/>
                  </a:lnTo>
                  <a:lnTo>
                    <a:pt x="15553" y="68727"/>
                  </a:lnTo>
                  <a:lnTo>
                    <a:pt x="14534" y="72629"/>
                  </a:lnTo>
                  <a:lnTo>
                    <a:pt x="13854" y="76641"/>
                  </a:lnTo>
                  <a:lnTo>
                    <a:pt x="13402" y="80728"/>
                  </a:lnTo>
                  <a:lnTo>
                    <a:pt x="12393" y="84863"/>
                  </a:lnTo>
                  <a:lnTo>
                    <a:pt x="11014" y="89031"/>
                  </a:lnTo>
                  <a:lnTo>
                    <a:pt x="9390" y="93220"/>
                  </a:lnTo>
                  <a:lnTo>
                    <a:pt x="7601" y="96719"/>
                  </a:lnTo>
                  <a:lnTo>
                    <a:pt x="5703" y="99757"/>
                  </a:lnTo>
                  <a:lnTo>
                    <a:pt x="3730" y="102488"/>
                  </a:lnTo>
                  <a:lnTo>
                    <a:pt x="2416" y="105014"/>
                  </a:lnTo>
                  <a:lnTo>
                    <a:pt x="1539" y="107404"/>
                  </a:lnTo>
                  <a:lnTo>
                    <a:pt x="0" y="113459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1" name="SMARTInkAnnotation1351"/>
            <p:cNvSpPr/>
            <p:nvPr/>
          </p:nvSpPr>
          <p:spPr>
            <a:xfrm>
              <a:off x="5500009" y="1638300"/>
              <a:ext cx="1388682" cy="50103"/>
            </a:xfrm>
            <a:custGeom>
              <a:avLst/>
              <a:gdLst/>
              <a:ahLst/>
              <a:cxnLst/>
              <a:rect l="0" t="0" r="0" b="0"/>
              <a:pathLst>
                <a:path w="1388682" h="50103">
                  <a:moveTo>
                    <a:pt x="0" y="6569"/>
                  </a:moveTo>
                  <a:lnTo>
                    <a:pt x="11089" y="6385"/>
                  </a:lnTo>
                  <a:lnTo>
                    <a:pt x="28748" y="5660"/>
                  </a:lnTo>
                  <a:lnTo>
                    <a:pt x="37410" y="4479"/>
                  </a:lnTo>
                  <a:lnTo>
                    <a:pt x="46010" y="2986"/>
                  </a:lnTo>
                  <a:lnTo>
                    <a:pt x="64978" y="1327"/>
                  </a:lnTo>
                  <a:lnTo>
                    <a:pt x="152601" y="34"/>
                  </a:lnTo>
                  <a:lnTo>
                    <a:pt x="320981" y="0"/>
                  </a:lnTo>
                  <a:lnTo>
                    <a:pt x="331778" y="705"/>
                  </a:lnTo>
                  <a:lnTo>
                    <a:pt x="342506" y="1881"/>
                  </a:lnTo>
                  <a:lnTo>
                    <a:pt x="353188" y="3371"/>
                  </a:lnTo>
                  <a:lnTo>
                    <a:pt x="374470" y="5026"/>
                  </a:lnTo>
                  <a:lnTo>
                    <a:pt x="395695" y="6467"/>
                  </a:lnTo>
                  <a:lnTo>
                    <a:pt x="406298" y="7839"/>
                  </a:lnTo>
                  <a:lnTo>
                    <a:pt x="416896" y="9460"/>
                  </a:lnTo>
                  <a:lnTo>
                    <a:pt x="426785" y="10540"/>
                  </a:lnTo>
                  <a:lnTo>
                    <a:pt x="445303" y="11740"/>
                  </a:lnTo>
                  <a:lnTo>
                    <a:pt x="455607" y="12765"/>
                  </a:lnTo>
                  <a:lnTo>
                    <a:pt x="466712" y="14155"/>
                  </a:lnTo>
                  <a:lnTo>
                    <a:pt x="478352" y="15786"/>
                  </a:lnTo>
                  <a:lnTo>
                    <a:pt x="489641" y="16874"/>
                  </a:lnTo>
                  <a:lnTo>
                    <a:pt x="533124" y="18620"/>
                  </a:lnTo>
                  <a:lnTo>
                    <a:pt x="554457" y="19565"/>
                  </a:lnTo>
                  <a:lnTo>
                    <a:pt x="565088" y="20804"/>
                  </a:lnTo>
                  <a:lnTo>
                    <a:pt x="575706" y="22336"/>
                  </a:lnTo>
                  <a:lnTo>
                    <a:pt x="596917" y="24038"/>
                  </a:lnTo>
                  <a:lnTo>
                    <a:pt x="639295" y="25131"/>
                  </a:lnTo>
                  <a:lnTo>
                    <a:pt x="650593" y="25926"/>
                  </a:lnTo>
                  <a:lnTo>
                    <a:pt x="662361" y="27162"/>
                  </a:lnTo>
                  <a:lnTo>
                    <a:pt x="674442" y="28691"/>
                  </a:lnTo>
                  <a:lnTo>
                    <a:pt x="697279" y="30391"/>
                  </a:lnTo>
                  <a:lnTo>
                    <a:pt x="778126" y="31670"/>
                  </a:lnTo>
                  <a:lnTo>
                    <a:pt x="858233" y="32451"/>
                  </a:lnTo>
                  <a:lnTo>
                    <a:pt x="870681" y="33628"/>
                  </a:lnTo>
                  <a:lnTo>
                    <a:pt x="883215" y="35119"/>
                  </a:lnTo>
                  <a:lnTo>
                    <a:pt x="908438" y="36775"/>
                  </a:lnTo>
                  <a:lnTo>
                    <a:pt x="991778" y="38022"/>
                  </a:lnTo>
                  <a:lnTo>
                    <a:pt x="1041893" y="38790"/>
                  </a:lnTo>
                  <a:lnTo>
                    <a:pt x="1054542" y="39971"/>
                  </a:lnTo>
                  <a:lnTo>
                    <a:pt x="1067212" y="41464"/>
                  </a:lnTo>
                  <a:lnTo>
                    <a:pt x="1090701" y="43123"/>
                  </a:lnTo>
                  <a:lnTo>
                    <a:pt x="1175414" y="44372"/>
                  </a:lnTo>
                  <a:lnTo>
                    <a:pt x="1284058" y="44448"/>
                  </a:lnTo>
                  <a:lnTo>
                    <a:pt x="1296468" y="45154"/>
                  </a:lnTo>
                  <a:lnTo>
                    <a:pt x="1308978" y="46331"/>
                  </a:lnTo>
                  <a:lnTo>
                    <a:pt x="1321555" y="47821"/>
                  </a:lnTo>
                  <a:lnTo>
                    <a:pt x="1346824" y="49475"/>
                  </a:lnTo>
                  <a:lnTo>
                    <a:pt x="1388681" y="50102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2" name="SMARTInkAnnotation1352"/>
            <p:cNvSpPr/>
            <p:nvPr/>
          </p:nvSpPr>
          <p:spPr>
            <a:xfrm>
              <a:off x="7299336" y="1663700"/>
              <a:ext cx="691093" cy="31751"/>
            </a:xfrm>
            <a:custGeom>
              <a:avLst/>
              <a:gdLst/>
              <a:ahLst/>
              <a:cxnLst/>
              <a:rect l="0" t="0" r="0" b="0"/>
              <a:pathLst>
                <a:path w="691093" h="31751">
                  <a:moveTo>
                    <a:pt x="0" y="31692"/>
                  </a:moveTo>
                  <a:lnTo>
                    <a:pt x="361603" y="31750"/>
                  </a:lnTo>
                  <a:lnTo>
                    <a:pt x="371182" y="31044"/>
                  </a:lnTo>
                  <a:lnTo>
                    <a:pt x="381098" y="29868"/>
                  </a:lnTo>
                  <a:lnTo>
                    <a:pt x="391238" y="28379"/>
                  </a:lnTo>
                  <a:lnTo>
                    <a:pt x="410035" y="26724"/>
                  </a:lnTo>
                  <a:lnTo>
                    <a:pt x="470735" y="25478"/>
                  </a:lnTo>
                  <a:lnTo>
                    <a:pt x="479235" y="24746"/>
                  </a:lnTo>
                  <a:lnTo>
                    <a:pt x="487727" y="23553"/>
                  </a:lnTo>
                  <a:lnTo>
                    <a:pt x="496211" y="22052"/>
                  </a:lnTo>
                  <a:lnTo>
                    <a:pt x="513170" y="20384"/>
                  </a:lnTo>
                  <a:lnTo>
                    <a:pt x="595734" y="19060"/>
                  </a:lnTo>
                  <a:lnTo>
                    <a:pt x="617816" y="19052"/>
                  </a:lnTo>
                  <a:lnTo>
                    <a:pt x="622473" y="18346"/>
                  </a:lnTo>
                  <a:lnTo>
                    <a:pt x="626991" y="17169"/>
                  </a:lnTo>
                  <a:lnTo>
                    <a:pt x="631413" y="15680"/>
                  </a:lnTo>
                  <a:lnTo>
                    <a:pt x="640095" y="14024"/>
                  </a:lnTo>
                  <a:lnTo>
                    <a:pt x="666529" y="12778"/>
                  </a:lnTo>
                  <a:lnTo>
                    <a:pt x="669068" y="12046"/>
                  </a:lnTo>
                  <a:lnTo>
                    <a:pt x="671469" y="10853"/>
                  </a:lnTo>
                  <a:lnTo>
                    <a:pt x="673774" y="9352"/>
                  </a:lnTo>
                  <a:lnTo>
                    <a:pt x="678218" y="7684"/>
                  </a:lnTo>
                  <a:lnTo>
                    <a:pt x="684584" y="6526"/>
                  </a:lnTo>
                  <a:lnTo>
                    <a:pt x="687730" y="6428"/>
                  </a:lnTo>
                  <a:lnTo>
                    <a:pt x="688850" y="5697"/>
                  </a:lnTo>
                  <a:lnTo>
                    <a:pt x="689597" y="4503"/>
                  </a:lnTo>
                  <a:lnTo>
                    <a:pt x="691092" y="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3" name="SMARTInkAnnotation1353"/>
            <p:cNvSpPr/>
            <p:nvPr/>
          </p:nvSpPr>
          <p:spPr>
            <a:xfrm>
              <a:off x="1306073" y="4394201"/>
              <a:ext cx="184259" cy="203200"/>
            </a:xfrm>
            <a:custGeom>
              <a:avLst/>
              <a:gdLst/>
              <a:ahLst/>
              <a:cxnLst/>
              <a:rect l="0" t="0" r="0" b="0"/>
              <a:pathLst>
                <a:path w="184259" h="203200">
                  <a:moveTo>
                    <a:pt x="44471" y="6349"/>
                  </a:moveTo>
                  <a:lnTo>
                    <a:pt x="44471" y="76"/>
                  </a:lnTo>
                  <a:lnTo>
                    <a:pt x="49941" y="6"/>
                  </a:lnTo>
                  <a:lnTo>
                    <a:pt x="54120" y="0"/>
                  </a:lnTo>
                  <a:lnTo>
                    <a:pt x="54434" y="705"/>
                  </a:lnTo>
                  <a:lnTo>
                    <a:pt x="53937" y="1880"/>
                  </a:lnTo>
                  <a:lnTo>
                    <a:pt x="50529" y="6466"/>
                  </a:lnTo>
                  <a:lnTo>
                    <a:pt x="47634" y="9459"/>
                  </a:lnTo>
                  <a:lnTo>
                    <a:pt x="46580" y="11244"/>
                  </a:lnTo>
                  <a:lnTo>
                    <a:pt x="44390" y="17129"/>
                  </a:lnTo>
                  <a:lnTo>
                    <a:pt x="41376" y="21253"/>
                  </a:lnTo>
                  <a:lnTo>
                    <a:pt x="40289" y="24046"/>
                  </a:lnTo>
                  <a:lnTo>
                    <a:pt x="39565" y="27319"/>
                  </a:lnTo>
                  <a:lnTo>
                    <a:pt x="39082" y="30912"/>
                  </a:lnTo>
                  <a:lnTo>
                    <a:pt x="38055" y="34719"/>
                  </a:lnTo>
                  <a:lnTo>
                    <a:pt x="36664" y="38668"/>
                  </a:lnTo>
                  <a:lnTo>
                    <a:pt x="35030" y="42712"/>
                  </a:lnTo>
                  <a:lnTo>
                    <a:pt x="33941" y="46113"/>
                  </a:lnTo>
                  <a:lnTo>
                    <a:pt x="32731" y="51774"/>
                  </a:lnTo>
                  <a:lnTo>
                    <a:pt x="31702" y="54976"/>
                  </a:lnTo>
                  <a:lnTo>
                    <a:pt x="30311" y="58523"/>
                  </a:lnTo>
                  <a:lnTo>
                    <a:pt x="28677" y="62298"/>
                  </a:lnTo>
                  <a:lnTo>
                    <a:pt x="27587" y="66226"/>
                  </a:lnTo>
                  <a:lnTo>
                    <a:pt x="26861" y="70256"/>
                  </a:lnTo>
                  <a:lnTo>
                    <a:pt x="26377" y="74353"/>
                  </a:lnTo>
                  <a:lnTo>
                    <a:pt x="26055" y="78497"/>
                  </a:lnTo>
                  <a:lnTo>
                    <a:pt x="25839" y="82669"/>
                  </a:lnTo>
                  <a:lnTo>
                    <a:pt x="25696" y="86862"/>
                  </a:lnTo>
                  <a:lnTo>
                    <a:pt x="24894" y="91069"/>
                  </a:lnTo>
                  <a:lnTo>
                    <a:pt x="23654" y="95284"/>
                  </a:lnTo>
                  <a:lnTo>
                    <a:pt x="22121" y="99506"/>
                  </a:lnTo>
                  <a:lnTo>
                    <a:pt x="21099" y="103731"/>
                  </a:lnTo>
                  <a:lnTo>
                    <a:pt x="20418" y="107959"/>
                  </a:lnTo>
                  <a:lnTo>
                    <a:pt x="19963" y="112189"/>
                  </a:lnTo>
                  <a:lnTo>
                    <a:pt x="18955" y="116420"/>
                  </a:lnTo>
                  <a:lnTo>
                    <a:pt x="17576" y="120652"/>
                  </a:lnTo>
                  <a:lnTo>
                    <a:pt x="15951" y="124884"/>
                  </a:lnTo>
                  <a:lnTo>
                    <a:pt x="14868" y="129117"/>
                  </a:lnTo>
                  <a:lnTo>
                    <a:pt x="14146" y="133350"/>
                  </a:lnTo>
                  <a:lnTo>
                    <a:pt x="13664" y="137582"/>
                  </a:lnTo>
                  <a:lnTo>
                    <a:pt x="12637" y="141110"/>
                  </a:lnTo>
                  <a:lnTo>
                    <a:pt x="9613" y="146911"/>
                  </a:lnTo>
                  <a:lnTo>
                    <a:pt x="7799" y="151841"/>
                  </a:lnTo>
                  <a:lnTo>
                    <a:pt x="6992" y="156384"/>
                  </a:lnTo>
                  <a:lnTo>
                    <a:pt x="6634" y="160755"/>
                  </a:lnTo>
                  <a:lnTo>
                    <a:pt x="5832" y="162909"/>
                  </a:lnTo>
                  <a:lnTo>
                    <a:pt x="3059" y="167183"/>
                  </a:lnTo>
                  <a:lnTo>
                    <a:pt x="1356" y="171435"/>
                  </a:lnTo>
                  <a:lnTo>
                    <a:pt x="0" y="177766"/>
                  </a:lnTo>
                  <a:lnTo>
                    <a:pt x="5464" y="177796"/>
                  </a:lnTo>
                  <a:lnTo>
                    <a:pt x="9459" y="181169"/>
                  </a:lnTo>
                  <a:lnTo>
                    <a:pt x="11245" y="182162"/>
                  </a:lnTo>
                  <a:lnTo>
                    <a:pt x="15114" y="183266"/>
                  </a:lnTo>
                  <a:lnTo>
                    <a:pt x="19186" y="183756"/>
                  </a:lnTo>
                  <a:lnTo>
                    <a:pt x="21260" y="183887"/>
                  </a:lnTo>
                  <a:lnTo>
                    <a:pt x="23349" y="184680"/>
                  </a:lnTo>
                  <a:lnTo>
                    <a:pt x="27553" y="187442"/>
                  </a:lnTo>
                  <a:lnTo>
                    <a:pt x="30368" y="188461"/>
                  </a:lnTo>
                  <a:lnTo>
                    <a:pt x="33657" y="189140"/>
                  </a:lnTo>
                  <a:lnTo>
                    <a:pt x="37261" y="189593"/>
                  </a:lnTo>
                  <a:lnTo>
                    <a:pt x="40371" y="189895"/>
                  </a:lnTo>
                  <a:lnTo>
                    <a:pt x="45708" y="190230"/>
                  </a:lnTo>
                  <a:lnTo>
                    <a:pt x="48826" y="191025"/>
                  </a:lnTo>
                  <a:lnTo>
                    <a:pt x="52316" y="192261"/>
                  </a:lnTo>
                  <a:lnTo>
                    <a:pt x="56055" y="193790"/>
                  </a:lnTo>
                  <a:lnTo>
                    <a:pt x="59253" y="194810"/>
                  </a:lnTo>
                  <a:lnTo>
                    <a:pt x="64690" y="195942"/>
                  </a:lnTo>
                  <a:lnTo>
                    <a:pt x="67835" y="196244"/>
                  </a:lnTo>
                  <a:lnTo>
                    <a:pt x="71342" y="196446"/>
                  </a:lnTo>
                  <a:lnTo>
                    <a:pt x="79005" y="196670"/>
                  </a:lnTo>
                  <a:lnTo>
                    <a:pt x="87118" y="196769"/>
                  </a:lnTo>
                  <a:lnTo>
                    <a:pt x="90552" y="197501"/>
                  </a:lnTo>
                  <a:lnTo>
                    <a:pt x="96250" y="200196"/>
                  </a:lnTo>
                  <a:lnTo>
                    <a:pt x="99464" y="201197"/>
                  </a:lnTo>
                  <a:lnTo>
                    <a:pt x="103019" y="201864"/>
                  </a:lnTo>
                  <a:lnTo>
                    <a:pt x="106801" y="202310"/>
                  </a:lnTo>
                  <a:lnTo>
                    <a:pt x="110734" y="202605"/>
                  </a:lnTo>
                  <a:lnTo>
                    <a:pt x="114768" y="202804"/>
                  </a:lnTo>
                  <a:lnTo>
                    <a:pt x="125309" y="203081"/>
                  </a:lnTo>
                  <a:lnTo>
                    <a:pt x="154314" y="203197"/>
                  </a:lnTo>
                  <a:lnTo>
                    <a:pt x="184258" y="203199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4" name="SMARTInkAnnotation1354"/>
            <p:cNvSpPr/>
            <p:nvPr/>
          </p:nvSpPr>
          <p:spPr>
            <a:xfrm>
              <a:off x="1528540" y="4489450"/>
              <a:ext cx="120615" cy="114277"/>
            </a:xfrm>
            <a:custGeom>
              <a:avLst/>
              <a:gdLst/>
              <a:ahLst/>
              <a:cxnLst/>
              <a:rect l="0" t="0" r="0" b="0"/>
              <a:pathLst>
                <a:path w="120615" h="114277">
                  <a:moveTo>
                    <a:pt x="38038" y="31750"/>
                  </a:moveTo>
                  <a:lnTo>
                    <a:pt x="38038" y="37217"/>
                  </a:lnTo>
                  <a:lnTo>
                    <a:pt x="37332" y="37512"/>
                  </a:lnTo>
                  <a:lnTo>
                    <a:pt x="34665" y="37838"/>
                  </a:lnTo>
                  <a:lnTo>
                    <a:pt x="31127" y="37984"/>
                  </a:lnTo>
                  <a:lnTo>
                    <a:pt x="29195" y="38022"/>
                  </a:lnTo>
                  <a:lnTo>
                    <a:pt x="29318" y="38048"/>
                  </a:lnTo>
                  <a:lnTo>
                    <a:pt x="38001" y="38100"/>
                  </a:lnTo>
                  <a:lnTo>
                    <a:pt x="38027" y="38100"/>
                  </a:lnTo>
                  <a:lnTo>
                    <a:pt x="38037" y="43567"/>
                  </a:lnTo>
                  <a:lnTo>
                    <a:pt x="38744" y="43862"/>
                  </a:lnTo>
                  <a:lnTo>
                    <a:pt x="42405" y="44276"/>
                  </a:lnTo>
                  <a:lnTo>
                    <a:pt x="43509" y="44372"/>
                  </a:lnTo>
                  <a:lnTo>
                    <a:pt x="45882" y="46296"/>
                  </a:lnTo>
                  <a:lnTo>
                    <a:pt x="47504" y="47798"/>
                  </a:lnTo>
                  <a:lnTo>
                    <a:pt x="49290" y="48799"/>
                  </a:lnTo>
                  <a:lnTo>
                    <a:pt x="51188" y="49465"/>
                  </a:lnTo>
                  <a:lnTo>
                    <a:pt x="53159" y="49911"/>
                  </a:lnTo>
                  <a:lnTo>
                    <a:pt x="55884" y="50207"/>
                  </a:lnTo>
                  <a:lnTo>
                    <a:pt x="59114" y="50405"/>
                  </a:lnTo>
                  <a:lnTo>
                    <a:pt x="65761" y="50624"/>
                  </a:lnTo>
                  <a:lnTo>
                    <a:pt x="75781" y="50765"/>
                  </a:lnTo>
                  <a:lnTo>
                    <a:pt x="90966" y="50798"/>
                  </a:lnTo>
                  <a:lnTo>
                    <a:pt x="93091" y="50093"/>
                  </a:lnTo>
                  <a:lnTo>
                    <a:pt x="95214" y="48918"/>
                  </a:lnTo>
                  <a:lnTo>
                    <a:pt x="97335" y="47429"/>
                  </a:lnTo>
                  <a:lnTo>
                    <a:pt x="99455" y="46436"/>
                  </a:lnTo>
                  <a:lnTo>
                    <a:pt x="101575" y="45774"/>
                  </a:lnTo>
                  <a:lnTo>
                    <a:pt x="103694" y="45333"/>
                  </a:lnTo>
                  <a:lnTo>
                    <a:pt x="105812" y="45038"/>
                  </a:lnTo>
                  <a:lnTo>
                    <a:pt x="107931" y="44842"/>
                  </a:lnTo>
                  <a:lnTo>
                    <a:pt x="110049" y="44711"/>
                  </a:lnTo>
                  <a:lnTo>
                    <a:pt x="111461" y="43919"/>
                  </a:lnTo>
                  <a:lnTo>
                    <a:pt x="112403" y="42685"/>
                  </a:lnTo>
                  <a:lnTo>
                    <a:pt x="113030" y="41156"/>
                  </a:lnTo>
                  <a:lnTo>
                    <a:pt x="114155" y="39432"/>
                  </a:lnTo>
                  <a:lnTo>
                    <a:pt x="115610" y="37577"/>
                  </a:lnTo>
                  <a:lnTo>
                    <a:pt x="119646" y="32901"/>
                  </a:lnTo>
                  <a:lnTo>
                    <a:pt x="120198" y="30381"/>
                  </a:lnTo>
                  <a:lnTo>
                    <a:pt x="120443" y="26908"/>
                  </a:lnTo>
                  <a:lnTo>
                    <a:pt x="120614" y="20224"/>
                  </a:lnTo>
                  <a:lnTo>
                    <a:pt x="118745" y="17690"/>
                  </a:lnTo>
                  <a:lnTo>
                    <a:pt x="115167" y="13686"/>
                  </a:lnTo>
                  <a:lnTo>
                    <a:pt x="111173" y="9621"/>
                  </a:lnTo>
                  <a:lnTo>
                    <a:pt x="108681" y="7825"/>
                  </a:lnTo>
                  <a:lnTo>
                    <a:pt x="105607" y="5923"/>
                  </a:lnTo>
                  <a:lnTo>
                    <a:pt x="102146" y="3948"/>
                  </a:lnTo>
                  <a:lnTo>
                    <a:pt x="99133" y="2632"/>
                  </a:lnTo>
                  <a:lnTo>
                    <a:pt x="96417" y="1755"/>
                  </a:lnTo>
                  <a:lnTo>
                    <a:pt x="90361" y="346"/>
                  </a:lnTo>
                  <a:lnTo>
                    <a:pt x="88452" y="231"/>
                  </a:lnTo>
                  <a:lnTo>
                    <a:pt x="82565" y="103"/>
                  </a:lnTo>
                  <a:lnTo>
                    <a:pt x="42541" y="0"/>
                  </a:lnTo>
                  <a:lnTo>
                    <a:pt x="41040" y="706"/>
                  </a:lnTo>
                  <a:lnTo>
                    <a:pt x="40039" y="1882"/>
                  </a:lnTo>
                  <a:lnTo>
                    <a:pt x="39373" y="3371"/>
                  </a:lnTo>
                  <a:lnTo>
                    <a:pt x="36749" y="6907"/>
                  </a:lnTo>
                  <a:lnTo>
                    <a:pt x="35061" y="8838"/>
                  </a:lnTo>
                  <a:lnTo>
                    <a:pt x="33229" y="10832"/>
                  </a:lnTo>
                  <a:lnTo>
                    <a:pt x="29312" y="14927"/>
                  </a:lnTo>
                  <a:lnTo>
                    <a:pt x="27279" y="16301"/>
                  </a:lnTo>
                  <a:lnTo>
                    <a:pt x="25217" y="17218"/>
                  </a:lnTo>
                  <a:lnTo>
                    <a:pt x="23137" y="17828"/>
                  </a:lnTo>
                  <a:lnTo>
                    <a:pt x="21044" y="18941"/>
                  </a:lnTo>
                  <a:lnTo>
                    <a:pt x="18943" y="20388"/>
                  </a:lnTo>
                  <a:lnTo>
                    <a:pt x="16836" y="22059"/>
                  </a:lnTo>
                  <a:lnTo>
                    <a:pt x="15432" y="24584"/>
                  </a:lnTo>
                  <a:lnTo>
                    <a:pt x="14496" y="27678"/>
                  </a:lnTo>
                  <a:lnTo>
                    <a:pt x="13871" y="31152"/>
                  </a:lnTo>
                  <a:lnTo>
                    <a:pt x="12749" y="34173"/>
                  </a:lnTo>
                  <a:lnTo>
                    <a:pt x="11295" y="36893"/>
                  </a:lnTo>
                  <a:lnTo>
                    <a:pt x="9619" y="39412"/>
                  </a:lnTo>
                  <a:lnTo>
                    <a:pt x="8503" y="41797"/>
                  </a:lnTo>
                  <a:lnTo>
                    <a:pt x="7758" y="44092"/>
                  </a:lnTo>
                  <a:lnTo>
                    <a:pt x="7261" y="46328"/>
                  </a:lnTo>
                  <a:lnTo>
                    <a:pt x="6224" y="49230"/>
                  </a:lnTo>
                  <a:lnTo>
                    <a:pt x="4827" y="52575"/>
                  </a:lnTo>
                  <a:lnTo>
                    <a:pt x="3190" y="56217"/>
                  </a:lnTo>
                  <a:lnTo>
                    <a:pt x="2098" y="59350"/>
                  </a:lnTo>
                  <a:lnTo>
                    <a:pt x="1370" y="62145"/>
                  </a:lnTo>
                  <a:lnTo>
                    <a:pt x="885" y="64713"/>
                  </a:lnTo>
                  <a:lnTo>
                    <a:pt x="562" y="67131"/>
                  </a:lnTo>
                  <a:lnTo>
                    <a:pt x="346" y="69448"/>
                  </a:lnTo>
                  <a:lnTo>
                    <a:pt x="202" y="71698"/>
                  </a:lnTo>
                  <a:lnTo>
                    <a:pt x="106" y="73904"/>
                  </a:lnTo>
                  <a:lnTo>
                    <a:pt x="0" y="78237"/>
                  </a:lnTo>
                  <a:lnTo>
                    <a:pt x="678" y="80380"/>
                  </a:lnTo>
                  <a:lnTo>
                    <a:pt x="1835" y="82515"/>
                  </a:lnTo>
                  <a:lnTo>
                    <a:pt x="3313" y="84643"/>
                  </a:lnTo>
                  <a:lnTo>
                    <a:pt x="4298" y="86767"/>
                  </a:lnTo>
                  <a:lnTo>
                    <a:pt x="4955" y="88890"/>
                  </a:lnTo>
                  <a:lnTo>
                    <a:pt x="5393" y="91010"/>
                  </a:lnTo>
                  <a:lnTo>
                    <a:pt x="6391" y="93129"/>
                  </a:lnTo>
                  <a:lnTo>
                    <a:pt x="7762" y="95247"/>
                  </a:lnTo>
                  <a:lnTo>
                    <a:pt x="9382" y="97364"/>
                  </a:lnTo>
                  <a:lnTo>
                    <a:pt x="11168" y="99482"/>
                  </a:lnTo>
                  <a:lnTo>
                    <a:pt x="13065" y="101598"/>
                  </a:lnTo>
                  <a:lnTo>
                    <a:pt x="17809" y="106695"/>
                  </a:lnTo>
                  <a:lnTo>
                    <a:pt x="18904" y="107114"/>
                  </a:lnTo>
                  <a:lnTo>
                    <a:pt x="22004" y="107578"/>
                  </a:lnTo>
                  <a:lnTo>
                    <a:pt x="23819" y="108407"/>
                  </a:lnTo>
                  <a:lnTo>
                    <a:pt x="25735" y="109666"/>
                  </a:lnTo>
                  <a:lnTo>
                    <a:pt x="27718" y="111211"/>
                  </a:lnTo>
                  <a:lnTo>
                    <a:pt x="29746" y="112240"/>
                  </a:lnTo>
                  <a:lnTo>
                    <a:pt x="31804" y="112927"/>
                  </a:lnTo>
                  <a:lnTo>
                    <a:pt x="33882" y="113385"/>
                  </a:lnTo>
                  <a:lnTo>
                    <a:pt x="36679" y="113690"/>
                  </a:lnTo>
                  <a:lnTo>
                    <a:pt x="39956" y="113893"/>
                  </a:lnTo>
                  <a:lnTo>
                    <a:pt x="46657" y="114119"/>
                  </a:lnTo>
                  <a:lnTo>
                    <a:pt x="51988" y="114219"/>
                  </a:lnTo>
                  <a:lnTo>
                    <a:pt x="65705" y="114276"/>
                  </a:lnTo>
                  <a:lnTo>
                    <a:pt x="69896" y="113578"/>
                  </a:lnTo>
                  <a:lnTo>
                    <a:pt x="73397" y="112407"/>
                  </a:lnTo>
                  <a:lnTo>
                    <a:pt x="76436" y="110922"/>
                  </a:lnTo>
                  <a:lnTo>
                    <a:pt x="79875" y="109931"/>
                  </a:lnTo>
                  <a:lnTo>
                    <a:pt x="83579" y="109270"/>
                  </a:lnTo>
                  <a:lnTo>
                    <a:pt x="87461" y="108831"/>
                  </a:lnTo>
                  <a:lnTo>
                    <a:pt x="91460" y="107831"/>
                  </a:lnTo>
                  <a:lnTo>
                    <a:pt x="95539" y="106460"/>
                  </a:lnTo>
                  <a:lnTo>
                    <a:pt x="107932" y="10160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5" name="SMARTInkAnnotation1355"/>
            <p:cNvSpPr/>
            <p:nvPr/>
          </p:nvSpPr>
          <p:spPr>
            <a:xfrm>
              <a:off x="1706365" y="4464050"/>
              <a:ext cx="133146" cy="177801"/>
            </a:xfrm>
            <a:custGeom>
              <a:avLst/>
              <a:gdLst/>
              <a:ahLst/>
              <a:cxnLst/>
              <a:rect l="0" t="0" r="0" b="0"/>
              <a:pathLst>
                <a:path w="133146" h="177801">
                  <a:moveTo>
                    <a:pt x="0" y="177800"/>
                  </a:moveTo>
                  <a:lnTo>
                    <a:pt x="5471" y="172332"/>
                  </a:lnTo>
                  <a:lnTo>
                    <a:pt x="5962" y="169961"/>
                  </a:lnTo>
                  <a:lnTo>
                    <a:pt x="6093" y="168340"/>
                  </a:lnTo>
                  <a:lnTo>
                    <a:pt x="6886" y="167260"/>
                  </a:lnTo>
                  <a:lnTo>
                    <a:pt x="8121" y="166540"/>
                  </a:lnTo>
                  <a:lnTo>
                    <a:pt x="9650" y="166060"/>
                  </a:lnTo>
                  <a:lnTo>
                    <a:pt x="13232" y="163645"/>
                  </a:lnTo>
                  <a:lnTo>
                    <a:pt x="15175" y="162013"/>
                  </a:lnTo>
                  <a:lnTo>
                    <a:pt x="16471" y="160220"/>
                  </a:lnTo>
                  <a:lnTo>
                    <a:pt x="17910" y="156346"/>
                  </a:lnTo>
                  <a:lnTo>
                    <a:pt x="19001" y="153620"/>
                  </a:lnTo>
                  <a:lnTo>
                    <a:pt x="20433" y="150391"/>
                  </a:lnTo>
                  <a:lnTo>
                    <a:pt x="22094" y="146827"/>
                  </a:lnTo>
                  <a:lnTo>
                    <a:pt x="23907" y="143746"/>
                  </a:lnTo>
                  <a:lnTo>
                    <a:pt x="27805" y="138441"/>
                  </a:lnTo>
                  <a:lnTo>
                    <a:pt x="29833" y="135332"/>
                  </a:lnTo>
                  <a:lnTo>
                    <a:pt x="31890" y="131849"/>
                  </a:lnTo>
                  <a:lnTo>
                    <a:pt x="33969" y="128117"/>
                  </a:lnTo>
                  <a:lnTo>
                    <a:pt x="35353" y="124922"/>
                  </a:lnTo>
                  <a:lnTo>
                    <a:pt x="36893" y="119491"/>
                  </a:lnTo>
                  <a:lnTo>
                    <a:pt x="37303" y="116350"/>
                  </a:lnTo>
                  <a:lnTo>
                    <a:pt x="37577" y="112844"/>
                  </a:lnTo>
                  <a:lnTo>
                    <a:pt x="37759" y="109096"/>
                  </a:lnTo>
                  <a:lnTo>
                    <a:pt x="38587" y="105892"/>
                  </a:lnTo>
                  <a:lnTo>
                    <a:pt x="41389" y="100450"/>
                  </a:lnTo>
                  <a:lnTo>
                    <a:pt x="43125" y="97306"/>
                  </a:lnTo>
                  <a:lnTo>
                    <a:pt x="46936" y="90049"/>
                  </a:lnTo>
                  <a:lnTo>
                    <a:pt x="48235" y="86138"/>
                  </a:lnTo>
                  <a:lnTo>
                    <a:pt x="49100" y="82120"/>
                  </a:lnTo>
                  <a:lnTo>
                    <a:pt x="49678" y="78030"/>
                  </a:lnTo>
                  <a:lnTo>
                    <a:pt x="50063" y="74598"/>
                  </a:lnTo>
                  <a:lnTo>
                    <a:pt x="50319" y="71604"/>
                  </a:lnTo>
                  <a:lnTo>
                    <a:pt x="50490" y="68903"/>
                  </a:lnTo>
                  <a:lnTo>
                    <a:pt x="51310" y="66396"/>
                  </a:lnTo>
                  <a:lnTo>
                    <a:pt x="54104" y="61730"/>
                  </a:lnTo>
                  <a:lnTo>
                    <a:pt x="55816" y="57304"/>
                  </a:lnTo>
                  <a:lnTo>
                    <a:pt x="56273" y="55136"/>
                  </a:lnTo>
                  <a:lnTo>
                    <a:pt x="57283" y="53690"/>
                  </a:lnTo>
                  <a:lnTo>
                    <a:pt x="58663" y="52727"/>
                  </a:lnTo>
                  <a:lnTo>
                    <a:pt x="60289" y="52085"/>
                  </a:lnTo>
                  <a:lnTo>
                    <a:pt x="61372" y="50951"/>
                  </a:lnTo>
                  <a:lnTo>
                    <a:pt x="62095" y="49490"/>
                  </a:lnTo>
                  <a:lnTo>
                    <a:pt x="63515" y="44537"/>
                  </a:lnTo>
                  <a:lnTo>
                    <a:pt x="60160" y="47847"/>
                  </a:lnTo>
                  <a:lnTo>
                    <a:pt x="59168" y="49537"/>
                  </a:lnTo>
                  <a:lnTo>
                    <a:pt x="58067" y="53296"/>
                  </a:lnTo>
                  <a:lnTo>
                    <a:pt x="55695" y="57319"/>
                  </a:lnTo>
                  <a:lnTo>
                    <a:pt x="54074" y="59379"/>
                  </a:lnTo>
                  <a:lnTo>
                    <a:pt x="52993" y="62164"/>
                  </a:lnTo>
                  <a:lnTo>
                    <a:pt x="52273" y="65431"/>
                  </a:lnTo>
                  <a:lnTo>
                    <a:pt x="51793" y="69021"/>
                  </a:lnTo>
                  <a:lnTo>
                    <a:pt x="50767" y="72120"/>
                  </a:lnTo>
                  <a:lnTo>
                    <a:pt x="47743" y="77443"/>
                  </a:lnTo>
                  <a:lnTo>
                    <a:pt x="46655" y="81262"/>
                  </a:lnTo>
                  <a:lnTo>
                    <a:pt x="45929" y="85925"/>
                  </a:lnTo>
                  <a:lnTo>
                    <a:pt x="45446" y="91150"/>
                  </a:lnTo>
                  <a:lnTo>
                    <a:pt x="45123" y="95339"/>
                  </a:lnTo>
                  <a:lnTo>
                    <a:pt x="44908" y="98837"/>
                  </a:lnTo>
                  <a:lnTo>
                    <a:pt x="44765" y="101875"/>
                  </a:lnTo>
                  <a:lnTo>
                    <a:pt x="44605" y="109013"/>
                  </a:lnTo>
                  <a:lnTo>
                    <a:pt x="44563" y="112892"/>
                  </a:lnTo>
                  <a:lnTo>
                    <a:pt x="43829" y="116889"/>
                  </a:lnTo>
                  <a:lnTo>
                    <a:pt x="42633" y="120965"/>
                  </a:lnTo>
                  <a:lnTo>
                    <a:pt x="41130" y="125093"/>
                  </a:lnTo>
                  <a:lnTo>
                    <a:pt x="40834" y="129256"/>
                  </a:lnTo>
                  <a:lnTo>
                    <a:pt x="41343" y="133443"/>
                  </a:lnTo>
                  <a:lnTo>
                    <a:pt x="42388" y="137645"/>
                  </a:lnTo>
                  <a:lnTo>
                    <a:pt x="43085" y="141858"/>
                  </a:lnTo>
                  <a:lnTo>
                    <a:pt x="43549" y="146078"/>
                  </a:lnTo>
                  <a:lnTo>
                    <a:pt x="43859" y="150302"/>
                  </a:lnTo>
                  <a:lnTo>
                    <a:pt x="44203" y="156876"/>
                  </a:lnTo>
                  <a:lnTo>
                    <a:pt x="44295" y="159618"/>
                  </a:lnTo>
                  <a:lnTo>
                    <a:pt x="45062" y="161445"/>
                  </a:lnTo>
                  <a:lnTo>
                    <a:pt x="46279" y="162663"/>
                  </a:lnTo>
                  <a:lnTo>
                    <a:pt x="47797" y="163476"/>
                  </a:lnTo>
                  <a:lnTo>
                    <a:pt x="48808" y="164722"/>
                  </a:lnTo>
                  <a:lnTo>
                    <a:pt x="49483" y="166260"/>
                  </a:lnTo>
                  <a:lnTo>
                    <a:pt x="49933" y="167989"/>
                  </a:lnTo>
                  <a:lnTo>
                    <a:pt x="50939" y="169143"/>
                  </a:lnTo>
                  <a:lnTo>
                    <a:pt x="52315" y="169912"/>
                  </a:lnTo>
                  <a:lnTo>
                    <a:pt x="53939" y="170425"/>
                  </a:lnTo>
                  <a:lnTo>
                    <a:pt x="55727" y="170061"/>
                  </a:lnTo>
                  <a:lnTo>
                    <a:pt x="59597" y="167775"/>
                  </a:lnTo>
                  <a:lnTo>
                    <a:pt x="62323" y="166883"/>
                  </a:lnTo>
                  <a:lnTo>
                    <a:pt x="65553" y="166289"/>
                  </a:lnTo>
                  <a:lnTo>
                    <a:pt x="69118" y="165893"/>
                  </a:lnTo>
                  <a:lnTo>
                    <a:pt x="72201" y="164217"/>
                  </a:lnTo>
                  <a:lnTo>
                    <a:pt x="74962" y="161689"/>
                  </a:lnTo>
                  <a:lnTo>
                    <a:pt x="77508" y="158593"/>
                  </a:lnTo>
                  <a:lnTo>
                    <a:pt x="79912" y="155823"/>
                  </a:lnTo>
                  <a:lnTo>
                    <a:pt x="82221" y="153271"/>
                  </a:lnTo>
                  <a:lnTo>
                    <a:pt x="84466" y="150864"/>
                  </a:lnTo>
                  <a:lnTo>
                    <a:pt x="87375" y="148553"/>
                  </a:lnTo>
                  <a:lnTo>
                    <a:pt x="90726" y="146308"/>
                  </a:lnTo>
                  <a:lnTo>
                    <a:pt x="94372" y="144106"/>
                  </a:lnTo>
                  <a:lnTo>
                    <a:pt x="96802" y="141226"/>
                  </a:lnTo>
                  <a:lnTo>
                    <a:pt x="98423" y="137895"/>
                  </a:lnTo>
                  <a:lnTo>
                    <a:pt x="99503" y="134264"/>
                  </a:lnTo>
                  <a:lnTo>
                    <a:pt x="101635" y="130431"/>
                  </a:lnTo>
                  <a:lnTo>
                    <a:pt x="104469" y="126465"/>
                  </a:lnTo>
                  <a:lnTo>
                    <a:pt x="107770" y="122410"/>
                  </a:lnTo>
                  <a:lnTo>
                    <a:pt x="110677" y="119001"/>
                  </a:lnTo>
                  <a:lnTo>
                    <a:pt x="113320" y="116023"/>
                  </a:lnTo>
                  <a:lnTo>
                    <a:pt x="115789" y="113332"/>
                  </a:lnTo>
                  <a:lnTo>
                    <a:pt x="117434" y="110127"/>
                  </a:lnTo>
                  <a:lnTo>
                    <a:pt x="118531" y="106579"/>
                  </a:lnTo>
                  <a:lnTo>
                    <a:pt x="119263" y="102803"/>
                  </a:lnTo>
                  <a:lnTo>
                    <a:pt x="120456" y="98874"/>
                  </a:lnTo>
                  <a:lnTo>
                    <a:pt x="121958" y="94844"/>
                  </a:lnTo>
                  <a:lnTo>
                    <a:pt x="123665" y="90746"/>
                  </a:lnTo>
                  <a:lnTo>
                    <a:pt x="124803" y="86603"/>
                  </a:lnTo>
                  <a:lnTo>
                    <a:pt x="125562" y="82430"/>
                  </a:lnTo>
                  <a:lnTo>
                    <a:pt x="126068" y="78237"/>
                  </a:lnTo>
                  <a:lnTo>
                    <a:pt x="127111" y="74735"/>
                  </a:lnTo>
                  <a:lnTo>
                    <a:pt x="128513" y="71696"/>
                  </a:lnTo>
                  <a:lnTo>
                    <a:pt x="130153" y="68964"/>
                  </a:lnTo>
                  <a:lnTo>
                    <a:pt x="131246" y="65732"/>
                  </a:lnTo>
                  <a:lnTo>
                    <a:pt x="131976" y="62165"/>
                  </a:lnTo>
                  <a:lnTo>
                    <a:pt x="132461" y="58377"/>
                  </a:lnTo>
                  <a:lnTo>
                    <a:pt x="132786" y="55146"/>
                  </a:lnTo>
                  <a:lnTo>
                    <a:pt x="133145" y="49674"/>
                  </a:lnTo>
                  <a:lnTo>
                    <a:pt x="132536" y="47227"/>
                  </a:lnTo>
                  <a:lnTo>
                    <a:pt x="129975" y="42627"/>
                  </a:lnTo>
                  <a:lnTo>
                    <a:pt x="128366" y="38231"/>
                  </a:lnTo>
                  <a:lnTo>
                    <a:pt x="127938" y="36070"/>
                  </a:lnTo>
                  <a:lnTo>
                    <a:pt x="125578" y="31789"/>
                  </a:lnTo>
                  <a:lnTo>
                    <a:pt x="123961" y="29659"/>
                  </a:lnTo>
                  <a:lnTo>
                    <a:pt x="122164" y="25412"/>
                  </a:lnTo>
                  <a:lnTo>
                    <a:pt x="121684" y="23291"/>
                  </a:lnTo>
                  <a:lnTo>
                    <a:pt x="119269" y="19053"/>
                  </a:lnTo>
                  <a:lnTo>
                    <a:pt x="117636" y="16936"/>
                  </a:lnTo>
                  <a:lnTo>
                    <a:pt x="115822" y="12702"/>
                  </a:lnTo>
                  <a:lnTo>
                    <a:pt x="114658" y="7605"/>
                  </a:lnTo>
                  <a:lnTo>
                    <a:pt x="113856" y="7186"/>
                  </a:lnTo>
                  <a:lnTo>
                    <a:pt x="110061" y="6598"/>
                  </a:lnTo>
                  <a:lnTo>
                    <a:pt x="108927" y="6460"/>
                  </a:lnTo>
                  <a:lnTo>
                    <a:pt x="109329" y="5718"/>
                  </a:lnTo>
                  <a:lnTo>
                    <a:pt x="110304" y="4518"/>
                  </a:lnTo>
                  <a:lnTo>
                    <a:pt x="114372" y="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6" name="SMARTInkAnnotation1356"/>
            <p:cNvSpPr/>
            <p:nvPr/>
          </p:nvSpPr>
          <p:spPr>
            <a:xfrm>
              <a:off x="1865324" y="4476752"/>
              <a:ext cx="114145" cy="151403"/>
            </a:xfrm>
            <a:custGeom>
              <a:avLst/>
              <a:gdLst/>
              <a:ahLst/>
              <a:cxnLst/>
              <a:rect l="0" t="0" r="0" b="0"/>
              <a:pathLst>
                <a:path w="114145" h="151403">
                  <a:moveTo>
                    <a:pt x="101554" y="25398"/>
                  </a:moveTo>
                  <a:lnTo>
                    <a:pt x="101554" y="12982"/>
                  </a:lnTo>
                  <a:lnTo>
                    <a:pt x="98181" y="9411"/>
                  </a:lnTo>
                  <a:lnTo>
                    <a:pt x="92088" y="3246"/>
                  </a:lnTo>
                  <a:lnTo>
                    <a:pt x="90301" y="2163"/>
                  </a:lnTo>
                  <a:lnTo>
                    <a:pt x="88404" y="1441"/>
                  </a:lnTo>
                  <a:lnTo>
                    <a:pt x="86433" y="960"/>
                  </a:lnTo>
                  <a:lnTo>
                    <a:pt x="84413" y="639"/>
                  </a:lnTo>
                  <a:lnTo>
                    <a:pt x="82360" y="425"/>
                  </a:lnTo>
                  <a:lnTo>
                    <a:pt x="80286" y="283"/>
                  </a:lnTo>
                  <a:lnTo>
                    <a:pt x="78197" y="188"/>
                  </a:lnTo>
                  <a:lnTo>
                    <a:pt x="73994" y="82"/>
                  </a:lnTo>
                  <a:lnTo>
                    <a:pt x="51584" y="0"/>
                  </a:lnTo>
                  <a:lnTo>
                    <a:pt x="48473" y="705"/>
                  </a:lnTo>
                  <a:lnTo>
                    <a:pt x="45692" y="1880"/>
                  </a:lnTo>
                  <a:lnTo>
                    <a:pt x="43133" y="3369"/>
                  </a:lnTo>
                  <a:lnTo>
                    <a:pt x="40721" y="5068"/>
                  </a:lnTo>
                  <a:lnTo>
                    <a:pt x="38406" y="6906"/>
                  </a:lnTo>
                  <a:lnTo>
                    <a:pt x="36157" y="8837"/>
                  </a:lnTo>
                  <a:lnTo>
                    <a:pt x="33952" y="10829"/>
                  </a:lnTo>
                  <a:lnTo>
                    <a:pt x="29619" y="14925"/>
                  </a:lnTo>
                  <a:lnTo>
                    <a:pt x="16841" y="27524"/>
                  </a:lnTo>
                  <a:lnTo>
                    <a:pt x="14721" y="30343"/>
                  </a:lnTo>
                  <a:lnTo>
                    <a:pt x="12601" y="33634"/>
                  </a:lnTo>
                  <a:lnTo>
                    <a:pt x="10482" y="37239"/>
                  </a:lnTo>
                  <a:lnTo>
                    <a:pt x="8364" y="41053"/>
                  </a:lnTo>
                  <a:lnTo>
                    <a:pt x="4127" y="49054"/>
                  </a:lnTo>
                  <a:lnTo>
                    <a:pt x="2715" y="53163"/>
                  </a:lnTo>
                  <a:lnTo>
                    <a:pt x="1773" y="57314"/>
                  </a:lnTo>
                  <a:lnTo>
                    <a:pt x="1145" y="61492"/>
                  </a:lnTo>
                  <a:lnTo>
                    <a:pt x="727" y="65688"/>
                  </a:lnTo>
                  <a:lnTo>
                    <a:pt x="448" y="69897"/>
                  </a:lnTo>
                  <a:lnTo>
                    <a:pt x="262" y="74114"/>
                  </a:lnTo>
                  <a:lnTo>
                    <a:pt x="55" y="82562"/>
                  </a:lnTo>
                  <a:lnTo>
                    <a:pt x="0" y="86791"/>
                  </a:lnTo>
                  <a:lnTo>
                    <a:pt x="670" y="90315"/>
                  </a:lnTo>
                  <a:lnTo>
                    <a:pt x="1821" y="93371"/>
                  </a:lnTo>
                  <a:lnTo>
                    <a:pt x="4984" y="99352"/>
                  </a:lnTo>
                  <a:lnTo>
                    <a:pt x="14829" y="118793"/>
                  </a:lnTo>
                  <a:lnTo>
                    <a:pt x="16909" y="122233"/>
                  </a:lnTo>
                  <a:lnTo>
                    <a:pt x="19002" y="125232"/>
                  </a:lnTo>
                  <a:lnTo>
                    <a:pt x="21104" y="127937"/>
                  </a:lnTo>
                  <a:lnTo>
                    <a:pt x="23210" y="130447"/>
                  </a:lnTo>
                  <a:lnTo>
                    <a:pt x="25321" y="132825"/>
                  </a:lnTo>
                  <a:lnTo>
                    <a:pt x="29549" y="137349"/>
                  </a:lnTo>
                  <a:lnTo>
                    <a:pt x="33781" y="141711"/>
                  </a:lnTo>
                  <a:lnTo>
                    <a:pt x="36604" y="143157"/>
                  </a:lnTo>
                  <a:lnTo>
                    <a:pt x="39898" y="144120"/>
                  </a:lnTo>
                  <a:lnTo>
                    <a:pt x="43506" y="144762"/>
                  </a:lnTo>
                  <a:lnTo>
                    <a:pt x="47323" y="145897"/>
                  </a:lnTo>
                  <a:lnTo>
                    <a:pt x="51280" y="147358"/>
                  </a:lnTo>
                  <a:lnTo>
                    <a:pt x="55330" y="149039"/>
                  </a:lnTo>
                  <a:lnTo>
                    <a:pt x="59442" y="150158"/>
                  </a:lnTo>
                  <a:lnTo>
                    <a:pt x="63595" y="150905"/>
                  </a:lnTo>
                  <a:lnTo>
                    <a:pt x="67776" y="151402"/>
                  </a:lnTo>
                  <a:lnTo>
                    <a:pt x="71270" y="151028"/>
                  </a:lnTo>
                  <a:lnTo>
                    <a:pt x="74304" y="150074"/>
                  </a:lnTo>
                  <a:lnTo>
                    <a:pt x="77033" y="148732"/>
                  </a:lnTo>
                  <a:lnTo>
                    <a:pt x="79558" y="147837"/>
                  </a:lnTo>
                  <a:lnTo>
                    <a:pt x="81948" y="147241"/>
                  </a:lnTo>
                  <a:lnTo>
                    <a:pt x="84247" y="146843"/>
                  </a:lnTo>
                  <a:lnTo>
                    <a:pt x="87192" y="145873"/>
                  </a:lnTo>
                  <a:lnTo>
                    <a:pt x="90567" y="144520"/>
                  </a:lnTo>
                  <a:lnTo>
                    <a:pt x="94229" y="142913"/>
                  </a:lnTo>
                  <a:lnTo>
                    <a:pt x="97377" y="141841"/>
                  </a:lnTo>
                  <a:lnTo>
                    <a:pt x="100181" y="141126"/>
                  </a:lnTo>
                  <a:lnTo>
                    <a:pt x="102757" y="140650"/>
                  </a:lnTo>
                  <a:lnTo>
                    <a:pt x="105180" y="139627"/>
                  </a:lnTo>
                  <a:lnTo>
                    <a:pt x="107501" y="138240"/>
                  </a:lnTo>
                  <a:lnTo>
                    <a:pt x="112926" y="134314"/>
                  </a:lnTo>
                  <a:lnTo>
                    <a:pt x="113371" y="133286"/>
                  </a:lnTo>
                  <a:lnTo>
                    <a:pt x="113998" y="129175"/>
                  </a:lnTo>
                  <a:lnTo>
                    <a:pt x="114144" y="127965"/>
                  </a:lnTo>
                  <a:lnTo>
                    <a:pt x="112327" y="125547"/>
                  </a:lnTo>
                  <a:lnTo>
                    <a:pt x="108781" y="121616"/>
                  </a:lnTo>
                  <a:lnTo>
                    <a:pt x="107078" y="121293"/>
                  </a:lnTo>
                  <a:lnTo>
                    <a:pt x="104530" y="121078"/>
                  </a:lnTo>
                  <a:lnTo>
                    <a:pt x="101420" y="120935"/>
                  </a:lnTo>
                  <a:lnTo>
                    <a:pt x="98641" y="120134"/>
                  </a:lnTo>
                  <a:lnTo>
                    <a:pt x="96082" y="118893"/>
                  </a:lnTo>
                  <a:lnTo>
                    <a:pt x="93670" y="117361"/>
                  </a:lnTo>
                  <a:lnTo>
                    <a:pt x="91356" y="116341"/>
                  </a:lnTo>
                  <a:lnTo>
                    <a:pt x="89107" y="115660"/>
                  </a:lnTo>
                  <a:lnTo>
                    <a:pt x="86902" y="115206"/>
                  </a:lnTo>
                  <a:lnTo>
                    <a:pt x="84726" y="114903"/>
                  </a:lnTo>
                  <a:lnTo>
                    <a:pt x="82569" y="114701"/>
                  </a:lnTo>
                  <a:lnTo>
                    <a:pt x="80425" y="114567"/>
                  </a:lnTo>
                  <a:lnTo>
                    <a:pt x="74278" y="114417"/>
                  </a:lnTo>
                  <a:lnTo>
                    <a:pt x="55221" y="114305"/>
                  </a:lnTo>
                  <a:lnTo>
                    <a:pt x="53015" y="113597"/>
                  </a:lnTo>
                  <a:lnTo>
                    <a:pt x="50838" y="112420"/>
                  </a:lnTo>
                  <a:lnTo>
                    <a:pt x="44747" y="108210"/>
                  </a:lnTo>
                  <a:lnTo>
                    <a:pt x="44480" y="104654"/>
                  </a:lnTo>
                  <a:lnTo>
                    <a:pt x="45149" y="102930"/>
                  </a:lnTo>
                  <a:lnTo>
                    <a:pt x="46300" y="101075"/>
                  </a:lnTo>
                  <a:lnTo>
                    <a:pt x="50722" y="95248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7" name="SMARTInkAnnotation1357"/>
            <p:cNvSpPr/>
            <p:nvPr/>
          </p:nvSpPr>
          <p:spPr>
            <a:xfrm>
              <a:off x="2081249" y="4451634"/>
              <a:ext cx="12708" cy="183867"/>
            </a:xfrm>
            <a:custGeom>
              <a:avLst/>
              <a:gdLst/>
              <a:ahLst/>
              <a:cxnLst/>
              <a:rect l="0" t="0" r="0" b="0"/>
              <a:pathLst>
                <a:path w="12708" h="183867">
                  <a:moveTo>
                    <a:pt x="12707" y="12416"/>
                  </a:moveTo>
                  <a:lnTo>
                    <a:pt x="12707" y="9046"/>
                  </a:lnTo>
                  <a:lnTo>
                    <a:pt x="12002" y="8052"/>
                  </a:lnTo>
                  <a:lnTo>
                    <a:pt x="10825" y="7390"/>
                  </a:lnTo>
                  <a:lnTo>
                    <a:pt x="9335" y="6949"/>
                  </a:lnTo>
                  <a:lnTo>
                    <a:pt x="8341" y="5949"/>
                  </a:lnTo>
                  <a:lnTo>
                    <a:pt x="7678" y="4577"/>
                  </a:lnTo>
                  <a:lnTo>
                    <a:pt x="6616" y="676"/>
                  </a:lnTo>
                  <a:lnTo>
                    <a:pt x="7234" y="356"/>
                  </a:lnTo>
                  <a:lnTo>
                    <a:pt x="8353" y="143"/>
                  </a:lnTo>
                  <a:lnTo>
                    <a:pt x="9804" y="0"/>
                  </a:lnTo>
                  <a:lnTo>
                    <a:pt x="10066" y="611"/>
                  </a:lnTo>
                  <a:lnTo>
                    <a:pt x="9535" y="1724"/>
                  </a:lnTo>
                  <a:lnTo>
                    <a:pt x="6982" y="5209"/>
                  </a:lnTo>
                  <a:lnTo>
                    <a:pt x="6633" y="7566"/>
                  </a:lnTo>
                  <a:lnTo>
                    <a:pt x="6436" y="12861"/>
                  </a:lnTo>
                  <a:lnTo>
                    <a:pt x="6358" y="30630"/>
                  </a:lnTo>
                  <a:lnTo>
                    <a:pt x="5651" y="33731"/>
                  </a:lnTo>
                  <a:lnTo>
                    <a:pt x="4473" y="36504"/>
                  </a:lnTo>
                  <a:lnTo>
                    <a:pt x="2982" y="39058"/>
                  </a:lnTo>
                  <a:lnTo>
                    <a:pt x="1988" y="42172"/>
                  </a:lnTo>
                  <a:lnTo>
                    <a:pt x="1325" y="45659"/>
                  </a:lnTo>
                  <a:lnTo>
                    <a:pt x="883" y="49394"/>
                  </a:lnTo>
                  <a:lnTo>
                    <a:pt x="589" y="53296"/>
                  </a:lnTo>
                  <a:lnTo>
                    <a:pt x="392" y="57308"/>
                  </a:lnTo>
                  <a:lnTo>
                    <a:pt x="175" y="65530"/>
                  </a:lnTo>
                  <a:lnTo>
                    <a:pt x="77" y="73887"/>
                  </a:lnTo>
                  <a:lnTo>
                    <a:pt x="758" y="77386"/>
                  </a:lnTo>
                  <a:lnTo>
                    <a:pt x="1917" y="80423"/>
                  </a:lnTo>
                  <a:lnTo>
                    <a:pt x="3396" y="83154"/>
                  </a:lnTo>
                  <a:lnTo>
                    <a:pt x="4382" y="86386"/>
                  </a:lnTo>
                  <a:lnTo>
                    <a:pt x="5039" y="89951"/>
                  </a:lnTo>
                  <a:lnTo>
                    <a:pt x="5477" y="93740"/>
                  </a:lnTo>
                  <a:lnTo>
                    <a:pt x="5769" y="97676"/>
                  </a:lnTo>
                  <a:lnTo>
                    <a:pt x="5964" y="101712"/>
                  </a:lnTo>
                  <a:lnTo>
                    <a:pt x="6181" y="109958"/>
                  </a:lnTo>
                  <a:lnTo>
                    <a:pt x="6353" y="153939"/>
                  </a:lnTo>
                  <a:lnTo>
                    <a:pt x="5647" y="156154"/>
                  </a:lnTo>
                  <a:lnTo>
                    <a:pt x="4471" y="158335"/>
                  </a:lnTo>
                  <a:lnTo>
                    <a:pt x="2981" y="160496"/>
                  </a:lnTo>
                  <a:lnTo>
                    <a:pt x="1987" y="163347"/>
                  </a:lnTo>
                  <a:lnTo>
                    <a:pt x="1325" y="166659"/>
                  </a:lnTo>
                  <a:lnTo>
                    <a:pt x="262" y="175372"/>
                  </a:lnTo>
                  <a:lnTo>
                    <a:pt x="116" y="178445"/>
                  </a:lnTo>
                  <a:lnTo>
                    <a:pt x="0" y="183866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8" name="SMARTInkAnnotation1358"/>
            <p:cNvSpPr/>
            <p:nvPr/>
          </p:nvSpPr>
          <p:spPr>
            <a:xfrm>
              <a:off x="1998647" y="4445000"/>
              <a:ext cx="146142" cy="44451"/>
            </a:xfrm>
            <a:custGeom>
              <a:avLst/>
              <a:gdLst/>
              <a:ahLst/>
              <a:cxnLst/>
              <a:rect l="0" t="0" r="0" b="0"/>
              <a:pathLst>
                <a:path w="146142" h="44451">
                  <a:moveTo>
                    <a:pt x="0" y="44450"/>
                  </a:moveTo>
                  <a:lnTo>
                    <a:pt x="8844" y="44450"/>
                  </a:lnTo>
                  <a:lnTo>
                    <a:pt x="10838" y="43745"/>
                  </a:lnTo>
                  <a:lnTo>
                    <a:pt x="12873" y="42569"/>
                  </a:lnTo>
                  <a:lnTo>
                    <a:pt x="14936" y="41080"/>
                  </a:lnTo>
                  <a:lnTo>
                    <a:pt x="17018" y="40086"/>
                  </a:lnTo>
                  <a:lnTo>
                    <a:pt x="21212" y="38983"/>
                  </a:lnTo>
                  <a:lnTo>
                    <a:pt x="24026" y="38688"/>
                  </a:lnTo>
                  <a:lnTo>
                    <a:pt x="27313" y="38493"/>
                  </a:lnTo>
                  <a:lnTo>
                    <a:pt x="30917" y="38362"/>
                  </a:lnTo>
                  <a:lnTo>
                    <a:pt x="34025" y="37569"/>
                  </a:lnTo>
                  <a:lnTo>
                    <a:pt x="36804" y="36335"/>
                  </a:lnTo>
                  <a:lnTo>
                    <a:pt x="39362" y="34806"/>
                  </a:lnTo>
                  <a:lnTo>
                    <a:pt x="42479" y="33787"/>
                  </a:lnTo>
                  <a:lnTo>
                    <a:pt x="45969" y="33108"/>
                  </a:lnTo>
                  <a:lnTo>
                    <a:pt x="49708" y="32656"/>
                  </a:lnTo>
                  <a:lnTo>
                    <a:pt x="53613" y="31648"/>
                  </a:lnTo>
                  <a:lnTo>
                    <a:pt x="57628" y="30271"/>
                  </a:lnTo>
                  <a:lnTo>
                    <a:pt x="61716" y="28647"/>
                  </a:lnTo>
                  <a:lnTo>
                    <a:pt x="65855" y="26859"/>
                  </a:lnTo>
                  <a:lnTo>
                    <a:pt x="74217" y="22992"/>
                  </a:lnTo>
                  <a:lnTo>
                    <a:pt x="78424" y="21677"/>
                  </a:lnTo>
                  <a:lnTo>
                    <a:pt x="82640" y="20801"/>
                  </a:lnTo>
                  <a:lnTo>
                    <a:pt x="86864" y="20218"/>
                  </a:lnTo>
                  <a:lnTo>
                    <a:pt x="90385" y="19122"/>
                  </a:lnTo>
                  <a:lnTo>
                    <a:pt x="93438" y="17687"/>
                  </a:lnTo>
                  <a:lnTo>
                    <a:pt x="96180" y="16025"/>
                  </a:lnTo>
                  <a:lnTo>
                    <a:pt x="99420" y="14917"/>
                  </a:lnTo>
                  <a:lnTo>
                    <a:pt x="102992" y="14177"/>
                  </a:lnTo>
                  <a:lnTo>
                    <a:pt x="106785" y="13685"/>
                  </a:lnTo>
                  <a:lnTo>
                    <a:pt x="110726" y="12651"/>
                  </a:lnTo>
                  <a:lnTo>
                    <a:pt x="114765" y="11256"/>
                  </a:lnTo>
                  <a:lnTo>
                    <a:pt x="118870" y="9620"/>
                  </a:lnTo>
                  <a:lnTo>
                    <a:pt x="122312" y="8530"/>
                  </a:lnTo>
                  <a:lnTo>
                    <a:pt x="125313" y="7804"/>
                  </a:lnTo>
                  <a:lnTo>
                    <a:pt x="128020" y="7319"/>
                  </a:lnTo>
                  <a:lnTo>
                    <a:pt x="131236" y="6290"/>
                  </a:lnTo>
                  <a:lnTo>
                    <a:pt x="134792" y="4899"/>
                  </a:lnTo>
                  <a:lnTo>
                    <a:pt x="146141" y="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9" name="SMARTInkAnnotation1359"/>
            <p:cNvSpPr/>
            <p:nvPr/>
          </p:nvSpPr>
          <p:spPr>
            <a:xfrm>
              <a:off x="2189266" y="4432300"/>
              <a:ext cx="38124" cy="209551"/>
            </a:xfrm>
            <a:custGeom>
              <a:avLst/>
              <a:gdLst/>
              <a:ahLst/>
              <a:cxnLst/>
              <a:rect l="0" t="0" r="0" b="0"/>
              <a:pathLst>
                <a:path w="38124" h="209551">
                  <a:moveTo>
                    <a:pt x="38123" y="0"/>
                  </a:moveTo>
                  <a:lnTo>
                    <a:pt x="38123" y="21199"/>
                  </a:lnTo>
                  <a:lnTo>
                    <a:pt x="37418" y="24011"/>
                  </a:lnTo>
                  <a:lnTo>
                    <a:pt x="36241" y="27296"/>
                  </a:lnTo>
                  <a:lnTo>
                    <a:pt x="34751" y="30897"/>
                  </a:lnTo>
                  <a:lnTo>
                    <a:pt x="33757" y="34710"/>
                  </a:lnTo>
                  <a:lnTo>
                    <a:pt x="33094" y="38662"/>
                  </a:lnTo>
                  <a:lnTo>
                    <a:pt x="32653" y="42708"/>
                  </a:lnTo>
                  <a:lnTo>
                    <a:pt x="32358" y="46817"/>
                  </a:lnTo>
                  <a:lnTo>
                    <a:pt x="32162" y="50966"/>
                  </a:lnTo>
                  <a:lnTo>
                    <a:pt x="32031" y="55144"/>
                  </a:lnTo>
                  <a:lnTo>
                    <a:pt x="31238" y="59341"/>
                  </a:lnTo>
                  <a:lnTo>
                    <a:pt x="30003" y="63549"/>
                  </a:lnTo>
                  <a:lnTo>
                    <a:pt x="28474" y="67766"/>
                  </a:lnTo>
                  <a:lnTo>
                    <a:pt x="26749" y="71989"/>
                  </a:lnTo>
                  <a:lnTo>
                    <a:pt x="24893" y="76214"/>
                  </a:lnTo>
                  <a:lnTo>
                    <a:pt x="22949" y="80443"/>
                  </a:lnTo>
                  <a:lnTo>
                    <a:pt x="21653" y="84673"/>
                  </a:lnTo>
                  <a:lnTo>
                    <a:pt x="20789" y="88904"/>
                  </a:lnTo>
                  <a:lnTo>
                    <a:pt x="20213" y="93136"/>
                  </a:lnTo>
                  <a:lnTo>
                    <a:pt x="19124" y="98074"/>
                  </a:lnTo>
                  <a:lnTo>
                    <a:pt x="17692" y="103483"/>
                  </a:lnTo>
                  <a:lnTo>
                    <a:pt x="16030" y="109205"/>
                  </a:lnTo>
                  <a:lnTo>
                    <a:pt x="14923" y="114431"/>
                  </a:lnTo>
                  <a:lnTo>
                    <a:pt x="14184" y="119326"/>
                  </a:lnTo>
                  <a:lnTo>
                    <a:pt x="13692" y="124001"/>
                  </a:lnTo>
                  <a:lnTo>
                    <a:pt x="12658" y="128529"/>
                  </a:lnTo>
                  <a:lnTo>
                    <a:pt x="11263" y="132958"/>
                  </a:lnTo>
                  <a:lnTo>
                    <a:pt x="9627" y="137322"/>
                  </a:lnTo>
                  <a:lnTo>
                    <a:pt x="7830" y="141643"/>
                  </a:lnTo>
                  <a:lnTo>
                    <a:pt x="5926" y="145934"/>
                  </a:lnTo>
                  <a:lnTo>
                    <a:pt x="3951" y="150206"/>
                  </a:lnTo>
                  <a:lnTo>
                    <a:pt x="2634" y="154465"/>
                  </a:lnTo>
                  <a:lnTo>
                    <a:pt x="1756" y="158716"/>
                  </a:lnTo>
                  <a:lnTo>
                    <a:pt x="1171" y="162960"/>
                  </a:lnTo>
                  <a:lnTo>
                    <a:pt x="781" y="166496"/>
                  </a:lnTo>
                  <a:lnTo>
                    <a:pt x="347" y="172305"/>
                  </a:lnTo>
                  <a:lnTo>
                    <a:pt x="154" y="179121"/>
                  </a:lnTo>
                  <a:lnTo>
                    <a:pt x="0" y="20955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0" name="SMARTInkAnnotation1360"/>
            <p:cNvSpPr/>
            <p:nvPr/>
          </p:nvSpPr>
          <p:spPr>
            <a:xfrm>
              <a:off x="2278221" y="4400889"/>
              <a:ext cx="38111" cy="215562"/>
            </a:xfrm>
            <a:custGeom>
              <a:avLst/>
              <a:gdLst/>
              <a:ahLst/>
              <a:cxnLst/>
              <a:rect l="0" t="0" r="0" b="0"/>
              <a:pathLst>
                <a:path w="38111" h="215562">
                  <a:moveTo>
                    <a:pt x="6354" y="12361"/>
                  </a:moveTo>
                  <a:lnTo>
                    <a:pt x="15198" y="3523"/>
                  </a:lnTo>
                  <a:lnTo>
                    <a:pt x="17192" y="2236"/>
                  </a:lnTo>
                  <a:lnTo>
                    <a:pt x="19227" y="1377"/>
                  </a:lnTo>
                  <a:lnTo>
                    <a:pt x="24194" y="0"/>
                  </a:lnTo>
                  <a:lnTo>
                    <a:pt x="24601" y="593"/>
                  </a:lnTo>
                  <a:lnTo>
                    <a:pt x="25054" y="3132"/>
                  </a:lnTo>
                  <a:lnTo>
                    <a:pt x="26587" y="4797"/>
                  </a:lnTo>
                  <a:lnTo>
                    <a:pt x="29020" y="6613"/>
                  </a:lnTo>
                  <a:lnTo>
                    <a:pt x="32055" y="8529"/>
                  </a:lnTo>
                  <a:lnTo>
                    <a:pt x="34078" y="10512"/>
                  </a:lnTo>
                  <a:lnTo>
                    <a:pt x="35427" y="12539"/>
                  </a:lnTo>
                  <a:lnTo>
                    <a:pt x="36326" y="14597"/>
                  </a:lnTo>
                  <a:lnTo>
                    <a:pt x="37325" y="20645"/>
                  </a:lnTo>
                  <a:lnTo>
                    <a:pt x="37591" y="24234"/>
                  </a:lnTo>
                  <a:lnTo>
                    <a:pt x="37769" y="28038"/>
                  </a:lnTo>
                  <a:lnTo>
                    <a:pt x="37966" y="36027"/>
                  </a:lnTo>
                  <a:lnTo>
                    <a:pt x="38110" y="55611"/>
                  </a:lnTo>
                  <a:lnTo>
                    <a:pt x="37409" y="60244"/>
                  </a:lnTo>
                  <a:lnTo>
                    <a:pt x="36236" y="65450"/>
                  </a:lnTo>
                  <a:lnTo>
                    <a:pt x="34747" y="71037"/>
                  </a:lnTo>
                  <a:lnTo>
                    <a:pt x="33755" y="76173"/>
                  </a:lnTo>
                  <a:lnTo>
                    <a:pt x="33093" y="81007"/>
                  </a:lnTo>
                  <a:lnTo>
                    <a:pt x="32652" y="85642"/>
                  </a:lnTo>
                  <a:lnTo>
                    <a:pt x="32358" y="90143"/>
                  </a:lnTo>
                  <a:lnTo>
                    <a:pt x="32162" y="94554"/>
                  </a:lnTo>
                  <a:lnTo>
                    <a:pt x="32031" y="98906"/>
                  </a:lnTo>
                  <a:lnTo>
                    <a:pt x="31239" y="103219"/>
                  </a:lnTo>
                  <a:lnTo>
                    <a:pt x="30003" y="107505"/>
                  </a:lnTo>
                  <a:lnTo>
                    <a:pt x="28475" y="111774"/>
                  </a:lnTo>
                  <a:lnTo>
                    <a:pt x="26749" y="116030"/>
                  </a:lnTo>
                  <a:lnTo>
                    <a:pt x="24893" y="120280"/>
                  </a:lnTo>
                  <a:lnTo>
                    <a:pt x="22949" y="124524"/>
                  </a:lnTo>
                  <a:lnTo>
                    <a:pt x="21654" y="128763"/>
                  </a:lnTo>
                  <a:lnTo>
                    <a:pt x="20790" y="133002"/>
                  </a:lnTo>
                  <a:lnTo>
                    <a:pt x="20214" y="137238"/>
                  </a:lnTo>
                  <a:lnTo>
                    <a:pt x="19124" y="141474"/>
                  </a:lnTo>
                  <a:lnTo>
                    <a:pt x="17692" y="145708"/>
                  </a:lnTo>
                  <a:lnTo>
                    <a:pt x="16031" y="149943"/>
                  </a:lnTo>
                  <a:lnTo>
                    <a:pt x="14923" y="154176"/>
                  </a:lnTo>
                  <a:lnTo>
                    <a:pt x="14185" y="158410"/>
                  </a:lnTo>
                  <a:lnTo>
                    <a:pt x="13693" y="162644"/>
                  </a:lnTo>
                  <a:lnTo>
                    <a:pt x="13365" y="166878"/>
                  </a:lnTo>
                  <a:lnTo>
                    <a:pt x="13146" y="171111"/>
                  </a:lnTo>
                  <a:lnTo>
                    <a:pt x="13000" y="175344"/>
                  </a:lnTo>
                  <a:lnTo>
                    <a:pt x="12197" y="179578"/>
                  </a:lnTo>
                  <a:lnTo>
                    <a:pt x="10955" y="183811"/>
                  </a:lnTo>
                  <a:lnTo>
                    <a:pt x="9421" y="188044"/>
                  </a:lnTo>
                  <a:lnTo>
                    <a:pt x="8399" y="191572"/>
                  </a:lnTo>
                  <a:lnTo>
                    <a:pt x="7264" y="197373"/>
                  </a:lnTo>
                  <a:lnTo>
                    <a:pt x="6759" y="202304"/>
                  </a:lnTo>
                  <a:lnTo>
                    <a:pt x="6624" y="204606"/>
                  </a:lnTo>
                  <a:lnTo>
                    <a:pt x="5828" y="206846"/>
                  </a:lnTo>
                  <a:lnTo>
                    <a:pt x="4591" y="209046"/>
                  </a:lnTo>
                  <a:lnTo>
                    <a:pt x="0" y="215561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1" name="SMARTInkAnnotation1361"/>
            <p:cNvSpPr/>
            <p:nvPr/>
          </p:nvSpPr>
          <p:spPr>
            <a:xfrm>
              <a:off x="2201981" y="4508500"/>
              <a:ext cx="57180" cy="38101"/>
            </a:xfrm>
            <a:custGeom>
              <a:avLst/>
              <a:gdLst/>
              <a:ahLst/>
              <a:cxnLst/>
              <a:rect l="0" t="0" r="0" b="0"/>
              <a:pathLst>
                <a:path w="57180" h="38101">
                  <a:moveTo>
                    <a:pt x="12701" y="38100"/>
                  </a:moveTo>
                  <a:lnTo>
                    <a:pt x="0" y="25407"/>
                  </a:lnTo>
                  <a:lnTo>
                    <a:pt x="5464" y="25401"/>
                  </a:lnTo>
                  <a:lnTo>
                    <a:pt x="6465" y="24695"/>
                  </a:lnTo>
                  <a:lnTo>
                    <a:pt x="7838" y="23519"/>
                  </a:lnTo>
                  <a:lnTo>
                    <a:pt x="9459" y="22029"/>
                  </a:lnTo>
                  <a:lnTo>
                    <a:pt x="13143" y="18492"/>
                  </a:lnTo>
                  <a:lnTo>
                    <a:pt x="15113" y="16561"/>
                  </a:lnTo>
                  <a:lnTo>
                    <a:pt x="17133" y="15275"/>
                  </a:lnTo>
                  <a:lnTo>
                    <a:pt x="19186" y="14416"/>
                  </a:lnTo>
                  <a:lnTo>
                    <a:pt x="21261" y="13844"/>
                  </a:lnTo>
                  <a:lnTo>
                    <a:pt x="23349" y="12757"/>
                  </a:lnTo>
                  <a:lnTo>
                    <a:pt x="25448" y="11327"/>
                  </a:lnTo>
                  <a:lnTo>
                    <a:pt x="27553" y="9668"/>
                  </a:lnTo>
                  <a:lnTo>
                    <a:pt x="30368" y="7856"/>
                  </a:lnTo>
                  <a:lnTo>
                    <a:pt x="33657" y="5943"/>
                  </a:lnTo>
                  <a:lnTo>
                    <a:pt x="37262" y="3962"/>
                  </a:lnTo>
                  <a:lnTo>
                    <a:pt x="41077" y="2641"/>
                  </a:lnTo>
                  <a:lnTo>
                    <a:pt x="45032" y="1761"/>
                  </a:lnTo>
                  <a:lnTo>
                    <a:pt x="57179" y="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2" name="SMARTInkAnnotation1362"/>
            <p:cNvSpPr/>
            <p:nvPr/>
          </p:nvSpPr>
          <p:spPr>
            <a:xfrm>
              <a:off x="2475194" y="4369181"/>
              <a:ext cx="146134" cy="290353"/>
            </a:xfrm>
            <a:custGeom>
              <a:avLst/>
              <a:gdLst/>
              <a:ahLst/>
              <a:cxnLst/>
              <a:rect l="0" t="0" r="0" b="0"/>
              <a:pathLst>
                <a:path w="146134" h="290353">
                  <a:moveTo>
                    <a:pt x="50832" y="132969"/>
                  </a:moveTo>
                  <a:lnTo>
                    <a:pt x="39030" y="121175"/>
                  </a:lnTo>
                  <a:lnTo>
                    <a:pt x="36644" y="120671"/>
                  </a:lnTo>
                  <a:lnTo>
                    <a:pt x="32733" y="120348"/>
                  </a:lnTo>
                  <a:lnTo>
                    <a:pt x="28682" y="116922"/>
                  </a:lnTo>
                  <a:lnTo>
                    <a:pt x="26887" y="116626"/>
                  </a:lnTo>
                  <a:lnTo>
                    <a:pt x="24985" y="117135"/>
                  </a:lnTo>
                  <a:lnTo>
                    <a:pt x="20232" y="119650"/>
                  </a:lnTo>
                  <a:lnTo>
                    <a:pt x="16035" y="120086"/>
                  </a:lnTo>
                  <a:lnTo>
                    <a:pt x="14926" y="121558"/>
                  </a:lnTo>
                  <a:lnTo>
                    <a:pt x="12659" y="129666"/>
                  </a:lnTo>
                  <a:lnTo>
                    <a:pt x="9627" y="134558"/>
                  </a:lnTo>
                  <a:lnTo>
                    <a:pt x="5926" y="139085"/>
                  </a:lnTo>
                  <a:lnTo>
                    <a:pt x="3951" y="141279"/>
                  </a:lnTo>
                  <a:lnTo>
                    <a:pt x="2634" y="143448"/>
                  </a:lnTo>
                  <a:lnTo>
                    <a:pt x="1171" y="147739"/>
                  </a:lnTo>
                  <a:lnTo>
                    <a:pt x="520" y="153880"/>
                  </a:lnTo>
                  <a:lnTo>
                    <a:pt x="231" y="160607"/>
                  </a:lnTo>
                  <a:lnTo>
                    <a:pt x="69" y="168361"/>
                  </a:lnTo>
                  <a:lnTo>
                    <a:pt x="0" y="195213"/>
                  </a:lnTo>
                  <a:lnTo>
                    <a:pt x="1883" y="197792"/>
                  </a:lnTo>
                  <a:lnTo>
                    <a:pt x="3373" y="199468"/>
                  </a:lnTo>
                  <a:lnTo>
                    <a:pt x="5072" y="200585"/>
                  </a:lnTo>
                  <a:lnTo>
                    <a:pt x="8844" y="201826"/>
                  </a:lnTo>
                  <a:lnTo>
                    <a:pt x="10132" y="201452"/>
                  </a:lnTo>
                  <a:lnTo>
                    <a:pt x="10991" y="200497"/>
                  </a:lnTo>
                  <a:lnTo>
                    <a:pt x="11563" y="199154"/>
                  </a:lnTo>
                  <a:lnTo>
                    <a:pt x="12651" y="198259"/>
                  </a:lnTo>
                  <a:lnTo>
                    <a:pt x="14082" y="197662"/>
                  </a:lnTo>
                  <a:lnTo>
                    <a:pt x="15742" y="197265"/>
                  </a:lnTo>
                  <a:lnTo>
                    <a:pt x="19469" y="194941"/>
                  </a:lnTo>
                  <a:lnTo>
                    <a:pt x="23479" y="191557"/>
                  </a:lnTo>
                  <a:lnTo>
                    <a:pt x="27615" y="187701"/>
                  </a:lnTo>
                  <a:lnTo>
                    <a:pt x="29000" y="185685"/>
                  </a:lnTo>
                  <a:lnTo>
                    <a:pt x="30539" y="181563"/>
                  </a:lnTo>
                  <a:lnTo>
                    <a:pt x="31655" y="180182"/>
                  </a:lnTo>
                  <a:lnTo>
                    <a:pt x="33106" y="179261"/>
                  </a:lnTo>
                  <a:lnTo>
                    <a:pt x="34778" y="178647"/>
                  </a:lnTo>
                  <a:lnTo>
                    <a:pt x="35893" y="177532"/>
                  </a:lnTo>
                  <a:lnTo>
                    <a:pt x="36637" y="176083"/>
                  </a:lnTo>
                  <a:lnTo>
                    <a:pt x="37463" y="172593"/>
                  </a:lnTo>
                  <a:lnTo>
                    <a:pt x="37830" y="168689"/>
                  </a:lnTo>
                  <a:lnTo>
                    <a:pt x="38635" y="166660"/>
                  </a:lnTo>
                  <a:lnTo>
                    <a:pt x="42433" y="160434"/>
                  </a:lnTo>
                  <a:lnTo>
                    <a:pt x="44471" y="152052"/>
                  </a:lnTo>
                  <a:lnTo>
                    <a:pt x="41103" y="155399"/>
                  </a:lnTo>
                  <a:lnTo>
                    <a:pt x="40109" y="157095"/>
                  </a:lnTo>
                  <a:lnTo>
                    <a:pt x="39006" y="160860"/>
                  </a:lnTo>
                  <a:lnTo>
                    <a:pt x="39418" y="162852"/>
                  </a:lnTo>
                  <a:lnTo>
                    <a:pt x="43672" y="169848"/>
                  </a:lnTo>
                  <a:lnTo>
                    <a:pt x="44119" y="172408"/>
                  </a:lnTo>
                  <a:lnTo>
                    <a:pt x="44407" y="176429"/>
                  </a:lnTo>
                  <a:lnTo>
                    <a:pt x="45137" y="176759"/>
                  </a:lnTo>
                  <a:lnTo>
                    <a:pt x="49536" y="177224"/>
                  </a:lnTo>
                  <a:lnTo>
                    <a:pt x="53315" y="177332"/>
                  </a:lnTo>
                  <a:lnTo>
                    <a:pt x="59412" y="177393"/>
                  </a:lnTo>
                  <a:lnTo>
                    <a:pt x="62200" y="176697"/>
                  </a:lnTo>
                  <a:lnTo>
                    <a:pt x="65470" y="175526"/>
                  </a:lnTo>
                  <a:lnTo>
                    <a:pt x="69063" y="174040"/>
                  </a:lnTo>
                  <a:lnTo>
                    <a:pt x="72164" y="172345"/>
                  </a:lnTo>
                  <a:lnTo>
                    <a:pt x="74937" y="170509"/>
                  </a:lnTo>
                  <a:lnTo>
                    <a:pt x="77492" y="168579"/>
                  </a:lnTo>
                  <a:lnTo>
                    <a:pt x="80607" y="165881"/>
                  </a:lnTo>
                  <a:lnTo>
                    <a:pt x="84096" y="162671"/>
                  </a:lnTo>
                  <a:lnTo>
                    <a:pt x="87834" y="159121"/>
                  </a:lnTo>
                  <a:lnTo>
                    <a:pt x="91032" y="155342"/>
                  </a:lnTo>
                  <a:lnTo>
                    <a:pt x="93870" y="151412"/>
                  </a:lnTo>
                  <a:lnTo>
                    <a:pt x="96468" y="147381"/>
                  </a:lnTo>
                  <a:lnTo>
                    <a:pt x="98905" y="143282"/>
                  </a:lnTo>
                  <a:lnTo>
                    <a:pt x="101237" y="139139"/>
                  </a:lnTo>
                  <a:lnTo>
                    <a:pt x="103497" y="134966"/>
                  </a:lnTo>
                  <a:lnTo>
                    <a:pt x="106416" y="130772"/>
                  </a:lnTo>
                  <a:lnTo>
                    <a:pt x="109774" y="126566"/>
                  </a:lnTo>
                  <a:lnTo>
                    <a:pt x="113424" y="122350"/>
                  </a:lnTo>
                  <a:lnTo>
                    <a:pt x="116564" y="118129"/>
                  </a:lnTo>
                  <a:lnTo>
                    <a:pt x="119363" y="113903"/>
                  </a:lnTo>
                  <a:lnTo>
                    <a:pt x="121935" y="109675"/>
                  </a:lnTo>
                  <a:lnTo>
                    <a:pt x="124356" y="104740"/>
                  </a:lnTo>
                  <a:lnTo>
                    <a:pt x="126675" y="99333"/>
                  </a:lnTo>
                  <a:lnTo>
                    <a:pt x="128928" y="93612"/>
                  </a:lnTo>
                  <a:lnTo>
                    <a:pt x="131136" y="88386"/>
                  </a:lnTo>
                  <a:lnTo>
                    <a:pt x="135471" y="78817"/>
                  </a:lnTo>
                  <a:lnTo>
                    <a:pt x="137869" y="69861"/>
                  </a:lnTo>
                  <a:lnTo>
                    <a:pt x="139641" y="61176"/>
                  </a:lnTo>
                  <a:lnTo>
                    <a:pt x="142782" y="52613"/>
                  </a:lnTo>
                  <a:lnTo>
                    <a:pt x="144648" y="44103"/>
                  </a:lnTo>
                  <a:lnTo>
                    <a:pt x="145478" y="35618"/>
                  </a:lnTo>
                  <a:lnTo>
                    <a:pt x="145846" y="27142"/>
                  </a:lnTo>
                  <a:lnTo>
                    <a:pt x="146054" y="17808"/>
                  </a:lnTo>
                  <a:lnTo>
                    <a:pt x="146133" y="3963"/>
                  </a:lnTo>
                  <a:lnTo>
                    <a:pt x="145430" y="2514"/>
                  </a:lnTo>
                  <a:lnTo>
                    <a:pt x="144255" y="1550"/>
                  </a:lnTo>
                  <a:lnTo>
                    <a:pt x="140670" y="0"/>
                  </a:lnTo>
                  <a:lnTo>
                    <a:pt x="139670" y="578"/>
                  </a:lnTo>
                  <a:lnTo>
                    <a:pt x="136675" y="3103"/>
                  </a:lnTo>
                  <a:lnTo>
                    <a:pt x="132991" y="6577"/>
                  </a:lnTo>
                  <a:lnTo>
                    <a:pt x="131021" y="8491"/>
                  </a:lnTo>
                  <a:lnTo>
                    <a:pt x="126948" y="14381"/>
                  </a:lnTo>
                  <a:lnTo>
                    <a:pt x="122785" y="21702"/>
                  </a:lnTo>
                  <a:lnTo>
                    <a:pt x="118581" y="29659"/>
                  </a:lnTo>
                  <a:lnTo>
                    <a:pt x="116472" y="34462"/>
                  </a:lnTo>
                  <a:lnTo>
                    <a:pt x="114360" y="39781"/>
                  </a:lnTo>
                  <a:lnTo>
                    <a:pt x="110130" y="51335"/>
                  </a:lnTo>
                  <a:lnTo>
                    <a:pt x="105897" y="63526"/>
                  </a:lnTo>
                  <a:lnTo>
                    <a:pt x="103780" y="70446"/>
                  </a:lnTo>
                  <a:lnTo>
                    <a:pt x="99545" y="85660"/>
                  </a:lnTo>
                  <a:lnTo>
                    <a:pt x="93191" y="110093"/>
                  </a:lnTo>
                  <a:lnTo>
                    <a:pt x="91779" y="118424"/>
                  </a:lnTo>
                  <a:lnTo>
                    <a:pt x="90838" y="126800"/>
                  </a:lnTo>
                  <a:lnTo>
                    <a:pt x="90211" y="135206"/>
                  </a:lnTo>
                  <a:lnTo>
                    <a:pt x="89086" y="143633"/>
                  </a:lnTo>
                  <a:lnTo>
                    <a:pt x="87631" y="152072"/>
                  </a:lnTo>
                  <a:lnTo>
                    <a:pt x="85954" y="160522"/>
                  </a:lnTo>
                  <a:lnTo>
                    <a:pt x="84837" y="168976"/>
                  </a:lnTo>
                  <a:lnTo>
                    <a:pt x="84092" y="177435"/>
                  </a:lnTo>
                  <a:lnTo>
                    <a:pt x="83595" y="185896"/>
                  </a:lnTo>
                  <a:lnTo>
                    <a:pt x="83043" y="200942"/>
                  </a:lnTo>
                  <a:lnTo>
                    <a:pt x="82733" y="221313"/>
                  </a:lnTo>
                  <a:lnTo>
                    <a:pt x="82689" y="227848"/>
                  </a:lnTo>
                  <a:lnTo>
                    <a:pt x="83366" y="233616"/>
                  </a:lnTo>
                  <a:lnTo>
                    <a:pt x="84523" y="238873"/>
                  </a:lnTo>
                  <a:lnTo>
                    <a:pt x="86000" y="243789"/>
                  </a:lnTo>
                  <a:lnTo>
                    <a:pt x="87691" y="248476"/>
                  </a:lnTo>
                  <a:lnTo>
                    <a:pt x="91453" y="257448"/>
                  </a:lnTo>
                  <a:lnTo>
                    <a:pt x="93595" y="266140"/>
                  </a:lnTo>
                  <a:lnTo>
                    <a:pt x="94167" y="270433"/>
                  </a:lnTo>
                  <a:lnTo>
                    <a:pt x="96684" y="277085"/>
                  </a:lnTo>
                  <a:lnTo>
                    <a:pt x="100157" y="282392"/>
                  </a:lnTo>
                  <a:lnTo>
                    <a:pt x="104053" y="287104"/>
                  </a:lnTo>
                  <a:lnTo>
                    <a:pt x="106786" y="288642"/>
                  </a:lnTo>
                  <a:lnTo>
                    <a:pt x="110021" y="289668"/>
                  </a:lnTo>
                  <a:lnTo>
                    <a:pt x="113589" y="290352"/>
                  </a:lnTo>
                  <a:lnTo>
                    <a:pt x="116674" y="290102"/>
                  </a:lnTo>
                  <a:lnTo>
                    <a:pt x="119436" y="289230"/>
                  </a:lnTo>
                  <a:lnTo>
                    <a:pt x="121984" y="287943"/>
                  </a:lnTo>
                  <a:lnTo>
                    <a:pt x="124389" y="286380"/>
                  </a:lnTo>
                  <a:lnTo>
                    <a:pt x="128943" y="282761"/>
                  </a:lnTo>
                  <a:lnTo>
                    <a:pt x="133320" y="278800"/>
                  </a:lnTo>
                  <a:lnTo>
                    <a:pt x="135476" y="276757"/>
                  </a:lnTo>
                  <a:lnTo>
                    <a:pt x="136913" y="274689"/>
                  </a:lnTo>
                  <a:lnTo>
                    <a:pt x="139642" y="268407"/>
                  </a:lnTo>
                  <a:lnTo>
                    <a:pt x="142782" y="264189"/>
                  </a:lnTo>
                  <a:lnTo>
                    <a:pt x="143902" y="261372"/>
                  </a:lnTo>
                  <a:lnTo>
                    <a:pt x="145145" y="254477"/>
                  </a:lnTo>
                  <a:lnTo>
                    <a:pt x="145699" y="246710"/>
                  </a:lnTo>
                  <a:lnTo>
                    <a:pt x="145945" y="239260"/>
                  </a:lnTo>
                  <a:lnTo>
                    <a:pt x="146083" y="230393"/>
                  </a:lnTo>
                  <a:lnTo>
                    <a:pt x="146115" y="223070"/>
                  </a:lnTo>
                  <a:lnTo>
                    <a:pt x="145418" y="219847"/>
                  </a:lnTo>
                  <a:lnTo>
                    <a:pt x="142760" y="214385"/>
                  </a:lnTo>
                  <a:lnTo>
                    <a:pt x="139226" y="209606"/>
                  </a:lnTo>
                  <a:lnTo>
                    <a:pt x="135302" y="205130"/>
                  </a:lnTo>
                  <a:lnTo>
                    <a:pt x="131204" y="200789"/>
                  </a:lnTo>
                  <a:lnTo>
                    <a:pt x="128417" y="198643"/>
                  </a:lnTo>
                  <a:lnTo>
                    <a:pt x="125148" y="196507"/>
                  </a:lnTo>
                  <a:lnTo>
                    <a:pt x="121555" y="194378"/>
                  </a:lnTo>
                  <a:lnTo>
                    <a:pt x="118454" y="191547"/>
                  </a:lnTo>
                  <a:lnTo>
                    <a:pt x="115682" y="188249"/>
                  </a:lnTo>
                  <a:lnTo>
                    <a:pt x="113127" y="184639"/>
                  </a:lnTo>
                  <a:lnTo>
                    <a:pt x="110718" y="182232"/>
                  </a:lnTo>
                  <a:lnTo>
                    <a:pt x="108405" y="180628"/>
                  </a:lnTo>
                  <a:lnTo>
                    <a:pt x="106159" y="179558"/>
                  </a:lnTo>
                  <a:lnTo>
                    <a:pt x="104660" y="178140"/>
                  </a:lnTo>
                  <a:lnTo>
                    <a:pt x="103661" y="176488"/>
                  </a:lnTo>
                  <a:lnTo>
                    <a:pt x="102995" y="174682"/>
                  </a:lnTo>
                  <a:lnTo>
                    <a:pt x="100373" y="170793"/>
                  </a:lnTo>
                  <a:lnTo>
                    <a:pt x="98685" y="168768"/>
                  </a:lnTo>
                  <a:lnTo>
                    <a:pt x="97560" y="166713"/>
                  </a:lnTo>
                  <a:lnTo>
                    <a:pt x="96310" y="162548"/>
                  </a:lnTo>
                  <a:lnTo>
                    <a:pt x="95754" y="158345"/>
                  </a:lnTo>
                  <a:lnTo>
                    <a:pt x="95309" y="152019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3" name="SMARTInkAnnotation1363"/>
            <p:cNvSpPr/>
            <p:nvPr/>
          </p:nvSpPr>
          <p:spPr>
            <a:xfrm>
              <a:off x="2723005" y="4381500"/>
              <a:ext cx="31764" cy="171411"/>
            </a:xfrm>
            <a:custGeom>
              <a:avLst/>
              <a:gdLst/>
              <a:ahLst/>
              <a:cxnLst/>
              <a:rect l="0" t="0" r="0" b="0"/>
              <a:pathLst>
                <a:path w="31764" h="171411">
                  <a:moveTo>
                    <a:pt x="31763" y="0"/>
                  </a:moveTo>
                  <a:lnTo>
                    <a:pt x="28390" y="0"/>
                  </a:lnTo>
                  <a:lnTo>
                    <a:pt x="27396" y="705"/>
                  </a:lnTo>
                  <a:lnTo>
                    <a:pt x="26734" y="1881"/>
                  </a:lnTo>
                  <a:lnTo>
                    <a:pt x="26292" y="3370"/>
                  </a:lnTo>
                  <a:lnTo>
                    <a:pt x="25292" y="4364"/>
                  </a:lnTo>
                  <a:lnTo>
                    <a:pt x="23919" y="5026"/>
                  </a:lnTo>
                  <a:lnTo>
                    <a:pt x="22297" y="5467"/>
                  </a:lnTo>
                  <a:lnTo>
                    <a:pt x="21217" y="6467"/>
                  </a:lnTo>
                  <a:lnTo>
                    <a:pt x="20496" y="7839"/>
                  </a:lnTo>
                  <a:lnTo>
                    <a:pt x="20016" y="9460"/>
                  </a:lnTo>
                  <a:lnTo>
                    <a:pt x="19695" y="11950"/>
                  </a:lnTo>
                  <a:lnTo>
                    <a:pt x="19482" y="15023"/>
                  </a:lnTo>
                  <a:lnTo>
                    <a:pt x="19340" y="18481"/>
                  </a:lnTo>
                  <a:lnTo>
                    <a:pt x="18539" y="21493"/>
                  </a:lnTo>
                  <a:lnTo>
                    <a:pt x="17299" y="24207"/>
                  </a:lnTo>
                  <a:lnTo>
                    <a:pt x="15767" y="26721"/>
                  </a:lnTo>
                  <a:lnTo>
                    <a:pt x="14745" y="29809"/>
                  </a:lnTo>
                  <a:lnTo>
                    <a:pt x="14064" y="33278"/>
                  </a:lnTo>
                  <a:lnTo>
                    <a:pt x="13609" y="37002"/>
                  </a:lnTo>
                  <a:lnTo>
                    <a:pt x="13307" y="40896"/>
                  </a:lnTo>
                  <a:lnTo>
                    <a:pt x="13105" y="44903"/>
                  </a:lnTo>
                  <a:lnTo>
                    <a:pt x="12881" y="53118"/>
                  </a:lnTo>
                  <a:lnTo>
                    <a:pt x="12781" y="61473"/>
                  </a:lnTo>
                  <a:lnTo>
                    <a:pt x="12049" y="66381"/>
                  </a:lnTo>
                  <a:lnTo>
                    <a:pt x="10854" y="71771"/>
                  </a:lnTo>
                  <a:lnTo>
                    <a:pt x="9351" y="77481"/>
                  </a:lnTo>
                  <a:lnTo>
                    <a:pt x="9056" y="82698"/>
                  </a:lnTo>
                  <a:lnTo>
                    <a:pt x="9565" y="87588"/>
                  </a:lnTo>
                  <a:lnTo>
                    <a:pt x="10611" y="92258"/>
                  </a:lnTo>
                  <a:lnTo>
                    <a:pt x="11308" y="96783"/>
                  </a:lnTo>
                  <a:lnTo>
                    <a:pt x="11772" y="101210"/>
                  </a:lnTo>
                  <a:lnTo>
                    <a:pt x="12082" y="105574"/>
                  </a:lnTo>
                  <a:lnTo>
                    <a:pt x="11582" y="109893"/>
                  </a:lnTo>
                  <a:lnTo>
                    <a:pt x="10543" y="114185"/>
                  </a:lnTo>
                  <a:lnTo>
                    <a:pt x="9144" y="118456"/>
                  </a:lnTo>
                  <a:lnTo>
                    <a:pt x="8212" y="122715"/>
                  </a:lnTo>
                  <a:lnTo>
                    <a:pt x="7591" y="126966"/>
                  </a:lnTo>
                  <a:lnTo>
                    <a:pt x="7176" y="131211"/>
                  </a:lnTo>
                  <a:lnTo>
                    <a:pt x="6900" y="134746"/>
                  </a:lnTo>
                  <a:lnTo>
                    <a:pt x="6716" y="137808"/>
                  </a:lnTo>
                  <a:lnTo>
                    <a:pt x="6511" y="143092"/>
                  </a:lnTo>
                  <a:lnTo>
                    <a:pt x="6420" y="147793"/>
                  </a:lnTo>
                  <a:lnTo>
                    <a:pt x="5690" y="150739"/>
                  </a:lnTo>
                  <a:lnTo>
                    <a:pt x="4497" y="154115"/>
                  </a:lnTo>
                  <a:lnTo>
                    <a:pt x="2996" y="157776"/>
                  </a:lnTo>
                  <a:lnTo>
                    <a:pt x="1995" y="160924"/>
                  </a:lnTo>
                  <a:lnTo>
                    <a:pt x="1328" y="163727"/>
                  </a:lnTo>
                  <a:lnTo>
                    <a:pt x="0" y="171410"/>
                  </a:lnTo>
                  <a:lnTo>
                    <a:pt x="6347" y="15875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4" name="SMARTInkAnnotation1364"/>
            <p:cNvSpPr/>
            <p:nvPr/>
          </p:nvSpPr>
          <p:spPr>
            <a:xfrm>
              <a:off x="2786538" y="4365142"/>
              <a:ext cx="31770" cy="219559"/>
            </a:xfrm>
            <a:custGeom>
              <a:avLst/>
              <a:gdLst/>
              <a:ahLst/>
              <a:cxnLst/>
              <a:rect l="0" t="0" r="0" b="0"/>
              <a:pathLst>
                <a:path w="31770" h="219559">
                  <a:moveTo>
                    <a:pt x="19062" y="3658"/>
                  </a:moveTo>
                  <a:lnTo>
                    <a:pt x="22435" y="3658"/>
                  </a:lnTo>
                  <a:lnTo>
                    <a:pt x="23428" y="2953"/>
                  </a:lnTo>
                  <a:lnTo>
                    <a:pt x="24091" y="1777"/>
                  </a:lnTo>
                  <a:lnTo>
                    <a:pt x="24533" y="288"/>
                  </a:lnTo>
                  <a:lnTo>
                    <a:pt x="25533" y="0"/>
                  </a:lnTo>
                  <a:lnTo>
                    <a:pt x="26906" y="514"/>
                  </a:lnTo>
                  <a:lnTo>
                    <a:pt x="30809" y="3037"/>
                  </a:lnTo>
                  <a:lnTo>
                    <a:pt x="31129" y="3949"/>
                  </a:lnTo>
                  <a:lnTo>
                    <a:pt x="31643" y="10484"/>
                  </a:lnTo>
                  <a:lnTo>
                    <a:pt x="31714" y="15158"/>
                  </a:lnTo>
                  <a:lnTo>
                    <a:pt x="31769" y="68501"/>
                  </a:lnTo>
                  <a:lnTo>
                    <a:pt x="31064" y="73698"/>
                  </a:lnTo>
                  <a:lnTo>
                    <a:pt x="29887" y="78573"/>
                  </a:lnTo>
                  <a:lnTo>
                    <a:pt x="28397" y="83235"/>
                  </a:lnTo>
                  <a:lnTo>
                    <a:pt x="27403" y="88459"/>
                  </a:lnTo>
                  <a:lnTo>
                    <a:pt x="26741" y="94059"/>
                  </a:lnTo>
                  <a:lnTo>
                    <a:pt x="26299" y="99908"/>
                  </a:lnTo>
                  <a:lnTo>
                    <a:pt x="25299" y="105219"/>
                  </a:lnTo>
                  <a:lnTo>
                    <a:pt x="23926" y="110171"/>
                  </a:lnTo>
                  <a:lnTo>
                    <a:pt x="22305" y="114883"/>
                  </a:lnTo>
                  <a:lnTo>
                    <a:pt x="21224" y="120142"/>
                  </a:lnTo>
                  <a:lnTo>
                    <a:pt x="20503" y="125764"/>
                  </a:lnTo>
                  <a:lnTo>
                    <a:pt x="20022" y="131629"/>
                  </a:lnTo>
                  <a:lnTo>
                    <a:pt x="19702" y="136949"/>
                  </a:lnTo>
                  <a:lnTo>
                    <a:pt x="19347" y="146624"/>
                  </a:lnTo>
                  <a:lnTo>
                    <a:pt x="19099" y="171775"/>
                  </a:lnTo>
                  <a:lnTo>
                    <a:pt x="19087" y="175003"/>
                  </a:lnTo>
                  <a:lnTo>
                    <a:pt x="18373" y="178565"/>
                  </a:lnTo>
                  <a:lnTo>
                    <a:pt x="17190" y="182353"/>
                  </a:lnTo>
                  <a:lnTo>
                    <a:pt x="15696" y="186287"/>
                  </a:lnTo>
                  <a:lnTo>
                    <a:pt x="14700" y="190322"/>
                  </a:lnTo>
                  <a:lnTo>
                    <a:pt x="14036" y="194423"/>
                  </a:lnTo>
                  <a:lnTo>
                    <a:pt x="13593" y="198568"/>
                  </a:lnTo>
                  <a:lnTo>
                    <a:pt x="13102" y="205055"/>
                  </a:lnTo>
                  <a:lnTo>
                    <a:pt x="12971" y="207773"/>
                  </a:lnTo>
                  <a:lnTo>
                    <a:pt x="12177" y="210290"/>
                  </a:lnTo>
                  <a:lnTo>
                    <a:pt x="10942" y="212674"/>
                  </a:lnTo>
                  <a:lnTo>
                    <a:pt x="7260" y="218198"/>
                  </a:lnTo>
                  <a:lnTo>
                    <a:pt x="6252" y="218651"/>
                  </a:lnTo>
                  <a:lnTo>
                    <a:pt x="4874" y="218954"/>
                  </a:lnTo>
                  <a:lnTo>
                    <a:pt x="0" y="219558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5" name="SMARTInkAnnotation1365"/>
            <p:cNvSpPr/>
            <p:nvPr/>
          </p:nvSpPr>
          <p:spPr>
            <a:xfrm>
              <a:off x="2716668" y="4476750"/>
              <a:ext cx="69871" cy="25378"/>
            </a:xfrm>
            <a:custGeom>
              <a:avLst/>
              <a:gdLst/>
              <a:ahLst/>
              <a:cxnLst/>
              <a:rect l="0" t="0" r="0" b="0"/>
              <a:pathLst>
                <a:path w="69871" h="25378">
                  <a:moveTo>
                    <a:pt x="6331" y="19050"/>
                  </a:moveTo>
                  <a:lnTo>
                    <a:pt x="860" y="19050"/>
                  </a:lnTo>
                  <a:lnTo>
                    <a:pt x="565" y="19755"/>
                  </a:lnTo>
                  <a:lnTo>
                    <a:pt x="369" y="20931"/>
                  </a:lnTo>
                  <a:lnTo>
                    <a:pt x="0" y="25138"/>
                  </a:lnTo>
                  <a:lnTo>
                    <a:pt x="1869" y="25284"/>
                  </a:lnTo>
                  <a:lnTo>
                    <a:pt x="5450" y="25377"/>
                  </a:lnTo>
                  <a:lnTo>
                    <a:pt x="6449" y="24679"/>
                  </a:lnTo>
                  <a:lnTo>
                    <a:pt x="7821" y="23509"/>
                  </a:lnTo>
                  <a:lnTo>
                    <a:pt x="9442" y="22022"/>
                  </a:lnTo>
                  <a:lnTo>
                    <a:pt x="11229" y="21031"/>
                  </a:lnTo>
                  <a:lnTo>
                    <a:pt x="13126" y="20371"/>
                  </a:lnTo>
                  <a:lnTo>
                    <a:pt x="15096" y="19931"/>
                  </a:lnTo>
                  <a:lnTo>
                    <a:pt x="17117" y="18931"/>
                  </a:lnTo>
                  <a:lnTo>
                    <a:pt x="19170" y="17560"/>
                  </a:lnTo>
                  <a:lnTo>
                    <a:pt x="21244" y="15940"/>
                  </a:lnTo>
                  <a:lnTo>
                    <a:pt x="24039" y="14860"/>
                  </a:lnTo>
                  <a:lnTo>
                    <a:pt x="27314" y="14140"/>
                  </a:lnTo>
                  <a:lnTo>
                    <a:pt x="30910" y="13660"/>
                  </a:lnTo>
                  <a:lnTo>
                    <a:pt x="34013" y="13340"/>
                  </a:lnTo>
                  <a:lnTo>
                    <a:pt x="36787" y="13127"/>
                  </a:lnTo>
                  <a:lnTo>
                    <a:pt x="39343" y="12984"/>
                  </a:lnTo>
                  <a:lnTo>
                    <a:pt x="42459" y="12184"/>
                  </a:lnTo>
                  <a:lnTo>
                    <a:pt x="45948" y="10945"/>
                  </a:lnTo>
                  <a:lnTo>
                    <a:pt x="49686" y="9413"/>
                  </a:lnTo>
                  <a:lnTo>
                    <a:pt x="53590" y="7686"/>
                  </a:lnTo>
                  <a:lnTo>
                    <a:pt x="69870" y="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6" name="SMARTInkAnnotation1366"/>
            <p:cNvSpPr/>
            <p:nvPr/>
          </p:nvSpPr>
          <p:spPr>
            <a:xfrm>
              <a:off x="2856434" y="4375240"/>
              <a:ext cx="98968" cy="259882"/>
            </a:xfrm>
            <a:custGeom>
              <a:avLst/>
              <a:gdLst/>
              <a:ahLst/>
              <a:cxnLst/>
              <a:rect l="0" t="0" r="0" b="0"/>
              <a:pathLst>
                <a:path w="98968" h="259882">
                  <a:moveTo>
                    <a:pt x="63537" y="25310"/>
                  </a:moveTo>
                  <a:lnTo>
                    <a:pt x="69884" y="25310"/>
                  </a:lnTo>
                  <a:lnTo>
                    <a:pt x="64420" y="30777"/>
                  </a:lnTo>
                  <a:lnTo>
                    <a:pt x="63929" y="33149"/>
                  </a:lnTo>
                  <a:lnTo>
                    <a:pt x="63799" y="34770"/>
                  </a:lnTo>
                  <a:lnTo>
                    <a:pt x="63005" y="36555"/>
                  </a:lnTo>
                  <a:lnTo>
                    <a:pt x="60241" y="40421"/>
                  </a:lnTo>
                  <a:lnTo>
                    <a:pt x="59222" y="42440"/>
                  </a:lnTo>
                  <a:lnTo>
                    <a:pt x="57081" y="48652"/>
                  </a:lnTo>
                  <a:lnTo>
                    <a:pt x="54079" y="52853"/>
                  </a:lnTo>
                  <a:lnTo>
                    <a:pt x="52289" y="55666"/>
                  </a:lnTo>
                  <a:lnTo>
                    <a:pt x="50391" y="58953"/>
                  </a:lnTo>
                  <a:lnTo>
                    <a:pt x="48419" y="62555"/>
                  </a:lnTo>
                  <a:lnTo>
                    <a:pt x="46228" y="70321"/>
                  </a:lnTo>
                  <a:lnTo>
                    <a:pt x="45643" y="74367"/>
                  </a:lnTo>
                  <a:lnTo>
                    <a:pt x="44548" y="78476"/>
                  </a:lnTo>
                  <a:lnTo>
                    <a:pt x="43111" y="82626"/>
                  </a:lnTo>
                  <a:lnTo>
                    <a:pt x="41448" y="86804"/>
                  </a:lnTo>
                  <a:lnTo>
                    <a:pt x="39633" y="91001"/>
                  </a:lnTo>
                  <a:lnTo>
                    <a:pt x="35734" y="99426"/>
                  </a:lnTo>
                  <a:lnTo>
                    <a:pt x="29569" y="112103"/>
                  </a:lnTo>
                  <a:lnTo>
                    <a:pt x="28184" y="116333"/>
                  </a:lnTo>
                  <a:lnTo>
                    <a:pt x="27261" y="120564"/>
                  </a:lnTo>
                  <a:lnTo>
                    <a:pt x="26645" y="124797"/>
                  </a:lnTo>
                  <a:lnTo>
                    <a:pt x="25529" y="129028"/>
                  </a:lnTo>
                  <a:lnTo>
                    <a:pt x="24078" y="133261"/>
                  </a:lnTo>
                  <a:lnTo>
                    <a:pt x="22405" y="137494"/>
                  </a:lnTo>
                  <a:lnTo>
                    <a:pt x="20584" y="141727"/>
                  </a:lnTo>
                  <a:lnTo>
                    <a:pt x="16677" y="150194"/>
                  </a:lnTo>
                  <a:lnTo>
                    <a:pt x="10509" y="162893"/>
                  </a:lnTo>
                  <a:lnTo>
                    <a:pt x="8199" y="169479"/>
                  </a:lnTo>
                  <a:lnTo>
                    <a:pt x="7584" y="172223"/>
                  </a:lnTo>
                  <a:lnTo>
                    <a:pt x="5016" y="177153"/>
                  </a:lnTo>
                  <a:lnTo>
                    <a:pt x="3344" y="179455"/>
                  </a:lnTo>
                  <a:lnTo>
                    <a:pt x="1485" y="183895"/>
                  </a:lnTo>
                  <a:lnTo>
                    <a:pt x="438" y="190361"/>
                  </a:lnTo>
                  <a:lnTo>
                    <a:pt x="23" y="196386"/>
                  </a:lnTo>
                  <a:lnTo>
                    <a:pt x="2" y="190911"/>
                  </a:lnTo>
                  <a:lnTo>
                    <a:pt x="0" y="184518"/>
                  </a:lnTo>
                  <a:lnTo>
                    <a:pt x="705" y="181543"/>
                  </a:lnTo>
                  <a:lnTo>
                    <a:pt x="3371" y="176356"/>
                  </a:lnTo>
                  <a:lnTo>
                    <a:pt x="5027" y="169817"/>
                  </a:lnTo>
                  <a:lnTo>
                    <a:pt x="5763" y="162208"/>
                  </a:lnTo>
                  <a:lnTo>
                    <a:pt x="6090" y="154122"/>
                  </a:lnTo>
                  <a:lnTo>
                    <a:pt x="6883" y="149285"/>
                  </a:lnTo>
                  <a:lnTo>
                    <a:pt x="8118" y="143943"/>
                  </a:lnTo>
                  <a:lnTo>
                    <a:pt x="9647" y="138265"/>
                  </a:lnTo>
                  <a:lnTo>
                    <a:pt x="11373" y="133069"/>
                  </a:lnTo>
                  <a:lnTo>
                    <a:pt x="13228" y="128194"/>
                  </a:lnTo>
                  <a:lnTo>
                    <a:pt x="15172" y="123533"/>
                  </a:lnTo>
                  <a:lnTo>
                    <a:pt x="16468" y="118309"/>
                  </a:lnTo>
                  <a:lnTo>
                    <a:pt x="17332" y="112709"/>
                  </a:lnTo>
                  <a:lnTo>
                    <a:pt x="17908" y="106859"/>
                  </a:lnTo>
                  <a:lnTo>
                    <a:pt x="18291" y="100843"/>
                  </a:lnTo>
                  <a:lnTo>
                    <a:pt x="18548" y="94715"/>
                  </a:lnTo>
                  <a:lnTo>
                    <a:pt x="18718" y="88514"/>
                  </a:lnTo>
                  <a:lnTo>
                    <a:pt x="19538" y="82968"/>
                  </a:lnTo>
                  <a:lnTo>
                    <a:pt x="20790" y="77860"/>
                  </a:lnTo>
                  <a:lnTo>
                    <a:pt x="27873" y="56152"/>
                  </a:lnTo>
                  <a:lnTo>
                    <a:pt x="29171" y="50810"/>
                  </a:lnTo>
                  <a:lnTo>
                    <a:pt x="30037" y="45837"/>
                  </a:lnTo>
                  <a:lnTo>
                    <a:pt x="30614" y="41112"/>
                  </a:lnTo>
                  <a:lnTo>
                    <a:pt x="33137" y="33979"/>
                  </a:lnTo>
                  <a:lnTo>
                    <a:pt x="34798" y="31089"/>
                  </a:lnTo>
                  <a:lnTo>
                    <a:pt x="36644" y="24115"/>
                  </a:lnTo>
                  <a:lnTo>
                    <a:pt x="37465" y="17018"/>
                  </a:lnTo>
                  <a:lnTo>
                    <a:pt x="37829" y="11512"/>
                  </a:lnTo>
                  <a:lnTo>
                    <a:pt x="38633" y="9761"/>
                  </a:lnTo>
                  <a:lnTo>
                    <a:pt x="39874" y="8594"/>
                  </a:lnTo>
                  <a:lnTo>
                    <a:pt x="41408" y="7816"/>
                  </a:lnTo>
                  <a:lnTo>
                    <a:pt x="42430" y="6592"/>
                  </a:lnTo>
                  <a:lnTo>
                    <a:pt x="43111" y="5070"/>
                  </a:lnTo>
                  <a:lnTo>
                    <a:pt x="44452" y="0"/>
                  </a:lnTo>
                  <a:lnTo>
                    <a:pt x="46348" y="1831"/>
                  </a:lnTo>
                  <a:lnTo>
                    <a:pt x="47841" y="3307"/>
                  </a:lnTo>
                  <a:lnTo>
                    <a:pt x="48837" y="4997"/>
                  </a:lnTo>
                  <a:lnTo>
                    <a:pt x="50945" y="10746"/>
                  </a:lnTo>
                  <a:lnTo>
                    <a:pt x="53940" y="14839"/>
                  </a:lnTo>
                  <a:lnTo>
                    <a:pt x="55021" y="16918"/>
                  </a:lnTo>
                  <a:lnTo>
                    <a:pt x="57248" y="23921"/>
                  </a:lnTo>
                  <a:lnTo>
                    <a:pt x="60271" y="30807"/>
                  </a:lnTo>
                  <a:lnTo>
                    <a:pt x="65943" y="42618"/>
                  </a:lnTo>
                  <a:lnTo>
                    <a:pt x="67258" y="46727"/>
                  </a:lnTo>
                  <a:lnTo>
                    <a:pt x="68136" y="50876"/>
                  </a:lnTo>
                  <a:lnTo>
                    <a:pt x="68721" y="55054"/>
                  </a:lnTo>
                  <a:lnTo>
                    <a:pt x="69817" y="59956"/>
                  </a:lnTo>
                  <a:lnTo>
                    <a:pt x="71254" y="65341"/>
                  </a:lnTo>
                  <a:lnTo>
                    <a:pt x="72918" y="71047"/>
                  </a:lnTo>
                  <a:lnTo>
                    <a:pt x="74026" y="76968"/>
                  </a:lnTo>
                  <a:lnTo>
                    <a:pt x="74766" y="83032"/>
                  </a:lnTo>
                  <a:lnTo>
                    <a:pt x="75259" y="89191"/>
                  </a:lnTo>
                  <a:lnTo>
                    <a:pt x="76294" y="95414"/>
                  </a:lnTo>
                  <a:lnTo>
                    <a:pt x="77689" y="101679"/>
                  </a:lnTo>
                  <a:lnTo>
                    <a:pt x="79326" y="107973"/>
                  </a:lnTo>
                  <a:lnTo>
                    <a:pt x="80417" y="114285"/>
                  </a:lnTo>
                  <a:lnTo>
                    <a:pt x="81144" y="120610"/>
                  </a:lnTo>
                  <a:lnTo>
                    <a:pt x="81629" y="126944"/>
                  </a:lnTo>
                  <a:lnTo>
                    <a:pt x="82658" y="133283"/>
                  </a:lnTo>
                  <a:lnTo>
                    <a:pt x="84050" y="139625"/>
                  </a:lnTo>
                  <a:lnTo>
                    <a:pt x="85685" y="145970"/>
                  </a:lnTo>
                  <a:lnTo>
                    <a:pt x="87480" y="152317"/>
                  </a:lnTo>
                  <a:lnTo>
                    <a:pt x="91357" y="165013"/>
                  </a:lnTo>
                  <a:lnTo>
                    <a:pt x="92674" y="170657"/>
                  </a:lnTo>
                  <a:lnTo>
                    <a:pt x="93552" y="175830"/>
                  </a:lnTo>
                  <a:lnTo>
                    <a:pt x="94136" y="180690"/>
                  </a:lnTo>
                  <a:lnTo>
                    <a:pt x="94527" y="186047"/>
                  </a:lnTo>
                  <a:lnTo>
                    <a:pt x="94787" y="191734"/>
                  </a:lnTo>
                  <a:lnTo>
                    <a:pt x="95153" y="207971"/>
                  </a:lnTo>
                  <a:lnTo>
                    <a:pt x="95304" y="242308"/>
                  </a:lnTo>
                  <a:lnTo>
                    <a:pt x="96011" y="244764"/>
                  </a:lnTo>
                  <a:lnTo>
                    <a:pt x="98679" y="249375"/>
                  </a:lnTo>
                  <a:lnTo>
                    <a:pt x="98967" y="251593"/>
                  </a:lnTo>
                  <a:lnTo>
                    <a:pt x="98453" y="253776"/>
                  </a:lnTo>
                  <a:lnTo>
                    <a:pt x="95491" y="259881"/>
                  </a:lnTo>
                  <a:lnTo>
                    <a:pt x="93506" y="258210"/>
                  </a:lnTo>
                  <a:lnTo>
                    <a:pt x="88953" y="25391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7" name="SMARTInkAnnotation1367"/>
            <p:cNvSpPr/>
            <p:nvPr/>
          </p:nvSpPr>
          <p:spPr>
            <a:xfrm>
              <a:off x="2869217" y="4521200"/>
              <a:ext cx="63463" cy="6144"/>
            </a:xfrm>
            <a:custGeom>
              <a:avLst/>
              <a:gdLst/>
              <a:ahLst/>
              <a:cxnLst/>
              <a:rect l="0" t="0" r="0" b="0"/>
              <a:pathLst>
                <a:path w="63463" h="6144">
                  <a:moveTo>
                    <a:pt x="6276" y="0"/>
                  </a:moveTo>
                  <a:lnTo>
                    <a:pt x="0" y="0"/>
                  </a:lnTo>
                  <a:lnTo>
                    <a:pt x="5400" y="0"/>
                  </a:lnTo>
                  <a:lnTo>
                    <a:pt x="6398" y="705"/>
                  </a:lnTo>
                  <a:lnTo>
                    <a:pt x="7770" y="1881"/>
                  </a:lnTo>
                  <a:lnTo>
                    <a:pt x="9390" y="3370"/>
                  </a:lnTo>
                  <a:lnTo>
                    <a:pt x="11176" y="3658"/>
                  </a:lnTo>
                  <a:lnTo>
                    <a:pt x="13073" y="3144"/>
                  </a:lnTo>
                  <a:lnTo>
                    <a:pt x="15043" y="2096"/>
                  </a:lnTo>
                  <a:lnTo>
                    <a:pt x="17063" y="2103"/>
                  </a:lnTo>
                  <a:lnTo>
                    <a:pt x="19115" y="2813"/>
                  </a:lnTo>
                  <a:lnTo>
                    <a:pt x="21190" y="3992"/>
                  </a:lnTo>
                  <a:lnTo>
                    <a:pt x="23279" y="4778"/>
                  </a:lnTo>
                  <a:lnTo>
                    <a:pt x="25377" y="5302"/>
                  </a:lnTo>
                  <a:lnTo>
                    <a:pt x="27482" y="5651"/>
                  </a:lnTo>
                  <a:lnTo>
                    <a:pt x="29592" y="5884"/>
                  </a:lnTo>
                  <a:lnTo>
                    <a:pt x="31703" y="6040"/>
                  </a:lnTo>
                  <a:lnTo>
                    <a:pt x="33818" y="6143"/>
                  </a:lnTo>
                  <a:lnTo>
                    <a:pt x="36639" y="5507"/>
                  </a:lnTo>
                  <a:lnTo>
                    <a:pt x="39932" y="4376"/>
                  </a:lnTo>
                  <a:lnTo>
                    <a:pt x="43540" y="2918"/>
                  </a:lnTo>
                  <a:lnTo>
                    <a:pt x="47357" y="1945"/>
                  </a:lnTo>
                  <a:lnTo>
                    <a:pt x="51313" y="1297"/>
                  </a:lnTo>
                  <a:lnTo>
                    <a:pt x="63462" y="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8" name="SMARTInkAnnotation1368"/>
            <p:cNvSpPr/>
            <p:nvPr/>
          </p:nvSpPr>
          <p:spPr>
            <a:xfrm>
              <a:off x="3021635" y="4464050"/>
              <a:ext cx="12708" cy="120651"/>
            </a:xfrm>
            <a:custGeom>
              <a:avLst/>
              <a:gdLst/>
              <a:ahLst/>
              <a:cxnLst/>
              <a:rect l="0" t="0" r="0" b="0"/>
              <a:pathLst>
                <a:path w="12708" h="120651">
                  <a:moveTo>
                    <a:pt x="12707" y="0"/>
                  </a:moveTo>
                  <a:lnTo>
                    <a:pt x="12707" y="45614"/>
                  </a:lnTo>
                  <a:lnTo>
                    <a:pt x="12001" y="48754"/>
                  </a:lnTo>
                  <a:lnTo>
                    <a:pt x="10825" y="52258"/>
                  </a:lnTo>
                  <a:lnTo>
                    <a:pt x="9334" y="56006"/>
                  </a:lnTo>
                  <a:lnTo>
                    <a:pt x="8340" y="59915"/>
                  </a:lnTo>
                  <a:lnTo>
                    <a:pt x="7678" y="63932"/>
                  </a:lnTo>
                  <a:lnTo>
                    <a:pt x="7237" y="68021"/>
                  </a:lnTo>
                  <a:lnTo>
                    <a:pt x="6942" y="71453"/>
                  </a:lnTo>
                  <a:lnTo>
                    <a:pt x="6746" y="74447"/>
                  </a:lnTo>
                  <a:lnTo>
                    <a:pt x="6615" y="77148"/>
                  </a:lnTo>
                  <a:lnTo>
                    <a:pt x="5822" y="80359"/>
                  </a:lnTo>
                  <a:lnTo>
                    <a:pt x="4587" y="83912"/>
                  </a:lnTo>
                  <a:lnTo>
                    <a:pt x="3058" y="87691"/>
                  </a:lnTo>
                  <a:lnTo>
                    <a:pt x="2038" y="91622"/>
                  </a:lnTo>
                  <a:lnTo>
                    <a:pt x="1359" y="95653"/>
                  </a:lnTo>
                  <a:lnTo>
                    <a:pt x="906" y="99752"/>
                  </a:lnTo>
                  <a:lnTo>
                    <a:pt x="604" y="103191"/>
                  </a:lnTo>
                  <a:lnTo>
                    <a:pt x="402" y="106188"/>
                  </a:lnTo>
                  <a:lnTo>
                    <a:pt x="178" y="111400"/>
                  </a:lnTo>
                  <a:lnTo>
                    <a:pt x="0" y="12065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9" name="SMARTInkAnnotation1369"/>
            <p:cNvSpPr/>
            <p:nvPr/>
          </p:nvSpPr>
          <p:spPr>
            <a:xfrm>
              <a:off x="3116944" y="4414165"/>
              <a:ext cx="165204" cy="208548"/>
            </a:xfrm>
            <a:custGeom>
              <a:avLst/>
              <a:gdLst/>
              <a:ahLst/>
              <a:cxnLst/>
              <a:rect l="0" t="0" r="0" b="0"/>
              <a:pathLst>
                <a:path w="165204" h="208548">
                  <a:moveTo>
                    <a:pt x="0" y="138785"/>
                  </a:moveTo>
                  <a:lnTo>
                    <a:pt x="0" y="142156"/>
                  </a:lnTo>
                  <a:lnTo>
                    <a:pt x="1882" y="147574"/>
                  </a:lnTo>
                  <a:lnTo>
                    <a:pt x="3373" y="150995"/>
                  </a:lnTo>
                  <a:lnTo>
                    <a:pt x="6911" y="158558"/>
                  </a:lnTo>
                  <a:lnTo>
                    <a:pt x="8844" y="162549"/>
                  </a:lnTo>
                  <a:lnTo>
                    <a:pt x="10990" y="168868"/>
                  </a:lnTo>
                  <a:lnTo>
                    <a:pt x="11563" y="171540"/>
                  </a:lnTo>
                  <a:lnTo>
                    <a:pt x="11944" y="171910"/>
                  </a:lnTo>
                  <a:lnTo>
                    <a:pt x="12368" y="168560"/>
                  </a:lnTo>
                  <a:lnTo>
                    <a:pt x="12482" y="168512"/>
                  </a:lnTo>
                  <a:lnTo>
                    <a:pt x="12607" y="172223"/>
                  </a:lnTo>
                  <a:lnTo>
                    <a:pt x="14546" y="178576"/>
                  </a:lnTo>
                  <a:lnTo>
                    <a:pt x="16051" y="182246"/>
                  </a:lnTo>
                  <a:lnTo>
                    <a:pt x="17724" y="188204"/>
                  </a:lnTo>
                  <a:lnTo>
                    <a:pt x="18467" y="193205"/>
                  </a:lnTo>
                  <a:lnTo>
                    <a:pt x="18886" y="199281"/>
                  </a:lnTo>
                  <a:lnTo>
                    <a:pt x="18983" y="200950"/>
                  </a:lnTo>
                  <a:lnTo>
                    <a:pt x="17144" y="203574"/>
                  </a:lnTo>
                  <a:lnTo>
                    <a:pt x="12785" y="208547"/>
                  </a:lnTo>
                  <a:lnTo>
                    <a:pt x="16104" y="205238"/>
                  </a:lnTo>
                  <a:lnTo>
                    <a:pt x="17090" y="203548"/>
                  </a:lnTo>
                  <a:lnTo>
                    <a:pt x="18185" y="199789"/>
                  </a:lnTo>
                  <a:lnTo>
                    <a:pt x="18802" y="193706"/>
                  </a:lnTo>
                  <a:lnTo>
                    <a:pt x="18984" y="187435"/>
                  </a:lnTo>
                  <a:lnTo>
                    <a:pt x="17145" y="181339"/>
                  </a:lnTo>
                  <a:lnTo>
                    <a:pt x="15665" y="177738"/>
                  </a:lnTo>
                  <a:lnTo>
                    <a:pt x="14680" y="173926"/>
                  </a:lnTo>
                  <a:lnTo>
                    <a:pt x="14022" y="169973"/>
                  </a:lnTo>
                  <a:lnTo>
                    <a:pt x="13584" y="165928"/>
                  </a:lnTo>
                  <a:lnTo>
                    <a:pt x="13292" y="161819"/>
                  </a:lnTo>
                  <a:lnTo>
                    <a:pt x="13097" y="157669"/>
                  </a:lnTo>
                  <a:lnTo>
                    <a:pt x="12881" y="149294"/>
                  </a:lnTo>
                  <a:lnTo>
                    <a:pt x="12730" y="128192"/>
                  </a:lnTo>
                  <a:lnTo>
                    <a:pt x="12017" y="123962"/>
                  </a:lnTo>
                  <a:lnTo>
                    <a:pt x="10835" y="119731"/>
                  </a:lnTo>
                  <a:lnTo>
                    <a:pt x="9342" y="115499"/>
                  </a:lnTo>
                  <a:lnTo>
                    <a:pt x="8346" y="111267"/>
                  </a:lnTo>
                  <a:lnTo>
                    <a:pt x="7682" y="107033"/>
                  </a:lnTo>
                  <a:lnTo>
                    <a:pt x="7239" y="102801"/>
                  </a:lnTo>
                  <a:lnTo>
                    <a:pt x="6944" y="98568"/>
                  </a:lnTo>
                  <a:lnTo>
                    <a:pt x="6747" y="94335"/>
                  </a:lnTo>
                  <a:lnTo>
                    <a:pt x="6529" y="85868"/>
                  </a:lnTo>
                  <a:lnTo>
                    <a:pt x="6432" y="77402"/>
                  </a:lnTo>
                  <a:lnTo>
                    <a:pt x="7112" y="73168"/>
                  </a:lnTo>
                  <a:lnTo>
                    <a:pt x="8271" y="68935"/>
                  </a:lnTo>
                  <a:lnTo>
                    <a:pt x="9750" y="64702"/>
                  </a:lnTo>
                  <a:lnTo>
                    <a:pt x="10736" y="61174"/>
                  </a:lnTo>
                  <a:lnTo>
                    <a:pt x="11831" y="55373"/>
                  </a:lnTo>
                  <a:lnTo>
                    <a:pt x="12829" y="52132"/>
                  </a:lnTo>
                  <a:lnTo>
                    <a:pt x="14201" y="48561"/>
                  </a:lnTo>
                  <a:lnTo>
                    <a:pt x="15821" y="44769"/>
                  </a:lnTo>
                  <a:lnTo>
                    <a:pt x="19504" y="38675"/>
                  </a:lnTo>
                  <a:lnTo>
                    <a:pt x="23495" y="33614"/>
                  </a:lnTo>
                  <a:lnTo>
                    <a:pt x="27621" y="29013"/>
                  </a:lnTo>
                  <a:lnTo>
                    <a:pt x="31808" y="24616"/>
                  </a:lnTo>
                  <a:lnTo>
                    <a:pt x="36729" y="20310"/>
                  </a:lnTo>
                  <a:lnTo>
                    <a:pt x="40018" y="18174"/>
                  </a:lnTo>
                  <a:lnTo>
                    <a:pt x="43622" y="16044"/>
                  </a:lnTo>
                  <a:lnTo>
                    <a:pt x="46731" y="13919"/>
                  </a:lnTo>
                  <a:lnTo>
                    <a:pt x="49510" y="11797"/>
                  </a:lnTo>
                  <a:lnTo>
                    <a:pt x="52068" y="9676"/>
                  </a:lnTo>
                  <a:lnTo>
                    <a:pt x="55186" y="8262"/>
                  </a:lnTo>
                  <a:lnTo>
                    <a:pt x="58677" y="7320"/>
                  </a:lnTo>
                  <a:lnTo>
                    <a:pt x="62415" y="6692"/>
                  </a:lnTo>
                  <a:lnTo>
                    <a:pt x="65614" y="6273"/>
                  </a:lnTo>
                  <a:lnTo>
                    <a:pt x="68452" y="5994"/>
                  </a:lnTo>
                  <a:lnTo>
                    <a:pt x="71051" y="5808"/>
                  </a:lnTo>
                  <a:lnTo>
                    <a:pt x="73489" y="4978"/>
                  </a:lnTo>
                  <a:lnTo>
                    <a:pt x="78080" y="2174"/>
                  </a:lnTo>
                  <a:lnTo>
                    <a:pt x="82475" y="458"/>
                  </a:lnTo>
                  <a:lnTo>
                    <a:pt x="84635" y="0"/>
                  </a:lnTo>
                  <a:lnTo>
                    <a:pt x="87487" y="401"/>
                  </a:lnTo>
                  <a:lnTo>
                    <a:pt x="90801" y="1373"/>
                  </a:lnTo>
                  <a:lnTo>
                    <a:pt x="99517" y="4633"/>
                  </a:lnTo>
                  <a:lnTo>
                    <a:pt x="104400" y="5198"/>
                  </a:lnTo>
                  <a:lnTo>
                    <a:pt x="106312" y="5982"/>
                  </a:lnTo>
                  <a:lnTo>
                    <a:pt x="110319" y="8736"/>
                  </a:lnTo>
                  <a:lnTo>
                    <a:pt x="111669" y="10458"/>
                  </a:lnTo>
                  <a:lnTo>
                    <a:pt x="112570" y="12311"/>
                  </a:lnTo>
                  <a:lnTo>
                    <a:pt x="113171" y="14252"/>
                  </a:lnTo>
                  <a:lnTo>
                    <a:pt x="112864" y="16252"/>
                  </a:lnTo>
                  <a:lnTo>
                    <a:pt x="109767" y="22438"/>
                  </a:lnTo>
                  <a:lnTo>
                    <a:pt x="108795" y="26633"/>
                  </a:lnTo>
                  <a:lnTo>
                    <a:pt x="106480" y="32730"/>
                  </a:lnTo>
                  <a:lnTo>
                    <a:pt x="104875" y="36332"/>
                  </a:lnTo>
                  <a:lnTo>
                    <a:pt x="101208" y="42215"/>
                  </a:lnTo>
                  <a:lnTo>
                    <a:pt x="96519" y="47887"/>
                  </a:lnTo>
                  <a:lnTo>
                    <a:pt x="93292" y="51376"/>
                  </a:lnTo>
                  <a:lnTo>
                    <a:pt x="81340" y="63742"/>
                  </a:lnTo>
                  <a:lnTo>
                    <a:pt x="55973" y="89194"/>
                  </a:lnTo>
                  <a:lnTo>
                    <a:pt x="53553" y="90908"/>
                  </a:lnTo>
                  <a:lnTo>
                    <a:pt x="48982" y="92812"/>
                  </a:lnTo>
                  <a:lnTo>
                    <a:pt x="44597" y="95540"/>
                  </a:lnTo>
                  <a:lnTo>
                    <a:pt x="40294" y="99104"/>
                  </a:lnTo>
                  <a:lnTo>
                    <a:pt x="36029" y="103040"/>
                  </a:lnTo>
                  <a:lnTo>
                    <a:pt x="33032" y="105851"/>
                  </a:lnTo>
                  <a:lnTo>
                    <a:pt x="32611" y="106952"/>
                  </a:lnTo>
                  <a:lnTo>
                    <a:pt x="32019" y="111871"/>
                  </a:lnTo>
                  <a:lnTo>
                    <a:pt x="31881" y="115769"/>
                  </a:lnTo>
                  <a:lnTo>
                    <a:pt x="32549" y="117797"/>
                  </a:lnTo>
                  <a:lnTo>
                    <a:pt x="36158" y="124021"/>
                  </a:lnTo>
                  <a:lnTo>
                    <a:pt x="37250" y="128225"/>
                  </a:lnTo>
                  <a:lnTo>
                    <a:pt x="38953" y="129629"/>
                  </a:lnTo>
                  <a:lnTo>
                    <a:pt x="41500" y="130564"/>
                  </a:lnTo>
                  <a:lnTo>
                    <a:pt x="44611" y="131188"/>
                  </a:lnTo>
                  <a:lnTo>
                    <a:pt x="47390" y="132309"/>
                  </a:lnTo>
                  <a:lnTo>
                    <a:pt x="52362" y="135436"/>
                  </a:lnTo>
                  <a:lnTo>
                    <a:pt x="56924" y="139178"/>
                  </a:lnTo>
                  <a:lnTo>
                    <a:pt x="61305" y="143193"/>
                  </a:lnTo>
                  <a:lnTo>
                    <a:pt x="65606" y="147329"/>
                  </a:lnTo>
                  <a:lnTo>
                    <a:pt x="69153" y="149420"/>
                  </a:lnTo>
                  <a:lnTo>
                    <a:pt x="73636" y="151519"/>
                  </a:lnTo>
                  <a:lnTo>
                    <a:pt x="78742" y="153625"/>
                  </a:lnTo>
                  <a:lnTo>
                    <a:pt x="82852" y="155028"/>
                  </a:lnTo>
                  <a:lnTo>
                    <a:pt x="86299" y="155964"/>
                  </a:lnTo>
                  <a:lnTo>
                    <a:pt x="89302" y="156587"/>
                  </a:lnTo>
                  <a:lnTo>
                    <a:pt x="92717" y="157709"/>
                  </a:lnTo>
                  <a:lnTo>
                    <a:pt x="96405" y="159162"/>
                  </a:lnTo>
                  <a:lnTo>
                    <a:pt x="100276" y="160836"/>
                  </a:lnTo>
                  <a:lnTo>
                    <a:pt x="108342" y="164578"/>
                  </a:lnTo>
                  <a:lnTo>
                    <a:pt x="112470" y="166564"/>
                  </a:lnTo>
                  <a:lnTo>
                    <a:pt x="115927" y="167887"/>
                  </a:lnTo>
                  <a:lnTo>
                    <a:pt x="118939" y="168770"/>
                  </a:lnTo>
                  <a:lnTo>
                    <a:pt x="121652" y="169358"/>
                  </a:lnTo>
                  <a:lnTo>
                    <a:pt x="124873" y="170456"/>
                  </a:lnTo>
                  <a:lnTo>
                    <a:pt x="128432" y="171893"/>
                  </a:lnTo>
                  <a:lnTo>
                    <a:pt x="132217" y="173557"/>
                  </a:lnTo>
                  <a:lnTo>
                    <a:pt x="135446" y="175372"/>
                  </a:lnTo>
                  <a:lnTo>
                    <a:pt x="138306" y="177287"/>
                  </a:lnTo>
                  <a:lnTo>
                    <a:pt x="140917" y="179270"/>
                  </a:lnTo>
                  <a:lnTo>
                    <a:pt x="145702" y="181473"/>
                  </a:lnTo>
                  <a:lnTo>
                    <a:pt x="147966" y="182060"/>
                  </a:lnTo>
                  <a:lnTo>
                    <a:pt x="150888" y="182452"/>
                  </a:lnTo>
                  <a:lnTo>
                    <a:pt x="154247" y="182713"/>
                  </a:lnTo>
                  <a:lnTo>
                    <a:pt x="165203" y="183235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0" name="SMARTInkAnnotation1370"/>
            <p:cNvSpPr/>
            <p:nvPr/>
          </p:nvSpPr>
          <p:spPr>
            <a:xfrm>
              <a:off x="4692733" y="1397000"/>
              <a:ext cx="101656" cy="171451"/>
            </a:xfrm>
            <a:custGeom>
              <a:avLst/>
              <a:gdLst/>
              <a:ahLst/>
              <a:cxnLst/>
              <a:rect l="0" t="0" r="0" b="0"/>
              <a:pathLst>
                <a:path w="101656" h="171451">
                  <a:moveTo>
                    <a:pt x="50824" y="0"/>
                  </a:moveTo>
                  <a:lnTo>
                    <a:pt x="56294" y="5467"/>
                  </a:lnTo>
                  <a:lnTo>
                    <a:pt x="56785" y="7839"/>
                  </a:lnTo>
                  <a:lnTo>
                    <a:pt x="57170" y="12616"/>
                  </a:lnTo>
                  <a:lnTo>
                    <a:pt x="55292" y="14544"/>
                  </a:lnTo>
                  <a:lnTo>
                    <a:pt x="51085" y="18786"/>
                  </a:lnTo>
                  <a:lnTo>
                    <a:pt x="50901" y="22343"/>
                  </a:lnTo>
                  <a:lnTo>
                    <a:pt x="50169" y="24067"/>
                  </a:lnTo>
                  <a:lnTo>
                    <a:pt x="47473" y="27865"/>
                  </a:lnTo>
                  <a:lnTo>
                    <a:pt x="46472" y="29866"/>
                  </a:lnTo>
                  <a:lnTo>
                    <a:pt x="45360" y="33970"/>
                  </a:lnTo>
                  <a:lnTo>
                    <a:pt x="42982" y="38146"/>
                  </a:lnTo>
                  <a:lnTo>
                    <a:pt x="39077" y="43205"/>
                  </a:lnTo>
                  <a:lnTo>
                    <a:pt x="36660" y="45778"/>
                  </a:lnTo>
                  <a:lnTo>
                    <a:pt x="35027" y="47452"/>
                  </a:lnTo>
                  <a:lnTo>
                    <a:pt x="33939" y="49979"/>
                  </a:lnTo>
                  <a:lnTo>
                    <a:pt x="33213" y="53075"/>
                  </a:lnTo>
                  <a:lnTo>
                    <a:pt x="32729" y="56550"/>
                  </a:lnTo>
                  <a:lnTo>
                    <a:pt x="31701" y="59572"/>
                  </a:lnTo>
                  <a:lnTo>
                    <a:pt x="28675" y="64812"/>
                  </a:lnTo>
                  <a:lnTo>
                    <a:pt x="27586" y="67902"/>
                  </a:lnTo>
                  <a:lnTo>
                    <a:pt x="26860" y="71374"/>
                  </a:lnTo>
                  <a:lnTo>
                    <a:pt x="26375" y="75099"/>
                  </a:lnTo>
                  <a:lnTo>
                    <a:pt x="25347" y="78288"/>
                  </a:lnTo>
                  <a:lnTo>
                    <a:pt x="23955" y="81120"/>
                  </a:lnTo>
                  <a:lnTo>
                    <a:pt x="22321" y="83713"/>
                  </a:lnTo>
                  <a:lnTo>
                    <a:pt x="21232" y="86853"/>
                  </a:lnTo>
                  <a:lnTo>
                    <a:pt x="20506" y="90358"/>
                  </a:lnTo>
                  <a:lnTo>
                    <a:pt x="20022" y="94105"/>
                  </a:lnTo>
                  <a:lnTo>
                    <a:pt x="18993" y="97309"/>
                  </a:lnTo>
                  <a:lnTo>
                    <a:pt x="17601" y="100150"/>
                  </a:lnTo>
                  <a:lnTo>
                    <a:pt x="15967" y="102750"/>
                  </a:lnTo>
                  <a:lnTo>
                    <a:pt x="14172" y="105895"/>
                  </a:lnTo>
                  <a:lnTo>
                    <a:pt x="10295" y="113151"/>
                  </a:lnTo>
                  <a:lnTo>
                    <a:pt x="8979" y="116356"/>
                  </a:lnTo>
                  <a:lnTo>
                    <a:pt x="8101" y="119199"/>
                  </a:lnTo>
                  <a:lnTo>
                    <a:pt x="7516" y="121799"/>
                  </a:lnTo>
                  <a:lnTo>
                    <a:pt x="4983" y="126570"/>
                  </a:lnTo>
                  <a:lnTo>
                    <a:pt x="3320" y="128830"/>
                  </a:lnTo>
                  <a:lnTo>
                    <a:pt x="1470" y="133222"/>
                  </a:lnTo>
                  <a:lnTo>
                    <a:pt x="284" y="138420"/>
                  </a:lnTo>
                  <a:lnTo>
                    <a:pt x="78" y="142692"/>
                  </a:lnTo>
                  <a:lnTo>
                    <a:pt x="3" y="147489"/>
                  </a:lnTo>
                  <a:lnTo>
                    <a:pt x="0" y="149126"/>
                  </a:lnTo>
                  <a:lnTo>
                    <a:pt x="703" y="150217"/>
                  </a:lnTo>
                  <a:lnTo>
                    <a:pt x="1879" y="150945"/>
                  </a:lnTo>
                  <a:lnTo>
                    <a:pt x="3368" y="151430"/>
                  </a:lnTo>
                  <a:lnTo>
                    <a:pt x="5066" y="152459"/>
                  </a:lnTo>
                  <a:lnTo>
                    <a:pt x="6905" y="153850"/>
                  </a:lnTo>
                  <a:lnTo>
                    <a:pt x="8837" y="155484"/>
                  </a:lnTo>
                  <a:lnTo>
                    <a:pt x="10124" y="157278"/>
                  </a:lnTo>
                  <a:lnTo>
                    <a:pt x="11555" y="161153"/>
                  </a:lnTo>
                  <a:lnTo>
                    <a:pt x="12643" y="162469"/>
                  </a:lnTo>
                  <a:lnTo>
                    <a:pt x="14074" y="163346"/>
                  </a:lnTo>
                  <a:lnTo>
                    <a:pt x="15733" y="163930"/>
                  </a:lnTo>
                  <a:lnTo>
                    <a:pt x="18252" y="164320"/>
                  </a:lnTo>
                  <a:lnTo>
                    <a:pt x="21343" y="164580"/>
                  </a:lnTo>
                  <a:lnTo>
                    <a:pt x="24816" y="164753"/>
                  </a:lnTo>
                  <a:lnTo>
                    <a:pt x="27837" y="165574"/>
                  </a:lnTo>
                  <a:lnTo>
                    <a:pt x="30557" y="166827"/>
                  </a:lnTo>
                  <a:lnTo>
                    <a:pt x="33077" y="168368"/>
                  </a:lnTo>
                  <a:lnTo>
                    <a:pt x="36169" y="169395"/>
                  </a:lnTo>
                  <a:lnTo>
                    <a:pt x="39641" y="170080"/>
                  </a:lnTo>
                  <a:lnTo>
                    <a:pt x="43369" y="170537"/>
                  </a:lnTo>
                  <a:lnTo>
                    <a:pt x="47266" y="170841"/>
                  </a:lnTo>
                  <a:lnTo>
                    <a:pt x="51276" y="171044"/>
                  </a:lnTo>
                  <a:lnTo>
                    <a:pt x="61783" y="171330"/>
                  </a:lnTo>
                  <a:lnTo>
                    <a:pt x="82548" y="171447"/>
                  </a:lnTo>
                  <a:lnTo>
                    <a:pt x="101631" y="171450"/>
                  </a:lnTo>
                  <a:lnTo>
                    <a:pt x="96182" y="171450"/>
                  </a:lnTo>
                  <a:lnTo>
                    <a:pt x="95889" y="170744"/>
                  </a:lnTo>
                  <a:lnTo>
                    <a:pt x="95476" y="166380"/>
                  </a:lnTo>
                  <a:lnTo>
                    <a:pt x="95378" y="162612"/>
                  </a:lnTo>
                  <a:lnTo>
                    <a:pt x="96058" y="160619"/>
                  </a:lnTo>
                  <a:lnTo>
                    <a:pt x="97218" y="158585"/>
                  </a:lnTo>
                  <a:lnTo>
                    <a:pt x="101655" y="15240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1" name="SMARTInkAnnotation1371"/>
            <p:cNvSpPr/>
            <p:nvPr/>
          </p:nvSpPr>
          <p:spPr>
            <a:xfrm>
              <a:off x="4832512" y="1448706"/>
              <a:ext cx="88957" cy="107014"/>
            </a:xfrm>
            <a:custGeom>
              <a:avLst/>
              <a:gdLst/>
              <a:ahLst/>
              <a:cxnLst/>
              <a:rect l="0" t="0" r="0" b="0"/>
              <a:pathLst>
                <a:path w="88957" h="107014">
                  <a:moveTo>
                    <a:pt x="0" y="11794"/>
                  </a:moveTo>
                  <a:lnTo>
                    <a:pt x="5471" y="11794"/>
                  </a:lnTo>
                  <a:lnTo>
                    <a:pt x="5765" y="12500"/>
                  </a:lnTo>
                  <a:lnTo>
                    <a:pt x="6093" y="15165"/>
                  </a:lnTo>
                  <a:lnTo>
                    <a:pt x="6302" y="18261"/>
                  </a:lnTo>
                  <a:lnTo>
                    <a:pt x="6331" y="21253"/>
                  </a:lnTo>
                  <a:lnTo>
                    <a:pt x="7045" y="22334"/>
                  </a:lnTo>
                  <a:lnTo>
                    <a:pt x="8227" y="23054"/>
                  </a:lnTo>
                  <a:lnTo>
                    <a:pt x="9720" y="23534"/>
                  </a:lnTo>
                  <a:lnTo>
                    <a:pt x="11422" y="23854"/>
                  </a:lnTo>
                  <a:lnTo>
                    <a:pt x="13263" y="24067"/>
                  </a:lnTo>
                  <a:lnTo>
                    <a:pt x="15196" y="24209"/>
                  </a:lnTo>
                  <a:lnTo>
                    <a:pt x="16484" y="25010"/>
                  </a:lnTo>
                  <a:lnTo>
                    <a:pt x="17344" y="26249"/>
                  </a:lnTo>
                  <a:lnTo>
                    <a:pt x="17917" y="27781"/>
                  </a:lnTo>
                  <a:lnTo>
                    <a:pt x="19004" y="28802"/>
                  </a:lnTo>
                  <a:lnTo>
                    <a:pt x="20435" y="29482"/>
                  </a:lnTo>
                  <a:lnTo>
                    <a:pt x="22095" y="29936"/>
                  </a:lnTo>
                  <a:lnTo>
                    <a:pt x="23908" y="30239"/>
                  </a:lnTo>
                  <a:lnTo>
                    <a:pt x="25822" y="30440"/>
                  </a:lnTo>
                  <a:lnTo>
                    <a:pt x="27805" y="30575"/>
                  </a:lnTo>
                  <a:lnTo>
                    <a:pt x="29833" y="30665"/>
                  </a:lnTo>
                  <a:lnTo>
                    <a:pt x="33968" y="30764"/>
                  </a:lnTo>
                  <a:lnTo>
                    <a:pt x="72872" y="30844"/>
                  </a:lnTo>
                  <a:lnTo>
                    <a:pt x="74704" y="30138"/>
                  </a:lnTo>
                  <a:lnTo>
                    <a:pt x="76631" y="28962"/>
                  </a:lnTo>
                  <a:lnTo>
                    <a:pt x="82252" y="24756"/>
                  </a:lnTo>
                  <a:lnTo>
                    <a:pt x="82447" y="22729"/>
                  </a:lnTo>
                  <a:lnTo>
                    <a:pt x="82533" y="19476"/>
                  </a:lnTo>
                  <a:lnTo>
                    <a:pt x="82592" y="12945"/>
                  </a:lnTo>
                  <a:lnTo>
                    <a:pt x="81890" y="12561"/>
                  </a:lnTo>
                  <a:lnTo>
                    <a:pt x="79226" y="12135"/>
                  </a:lnTo>
                  <a:lnTo>
                    <a:pt x="77527" y="11316"/>
                  </a:lnTo>
                  <a:lnTo>
                    <a:pt x="75688" y="10064"/>
                  </a:lnTo>
                  <a:lnTo>
                    <a:pt x="71038" y="6357"/>
                  </a:lnTo>
                  <a:lnTo>
                    <a:pt x="69245" y="6052"/>
                  </a:lnTo>
                  <a:lnTo>
                    <a:pt x="66637" y="5850"/>
                  </a:lnTo>
                  <a:lnTo>
                    <a:pt x="63487" y="5714"/>
                  </a:lnTo>
                  <a:lnTo>
                    <a:pt x="60681" y="4919"/>
                  </a:lnTo>
                  <a:lnTo>
                    <a:pt x="58103" y="3683"/>
                  </a:lnTo>
                  <a:lnTo>
                    <a:pt x="55680" y="2153"/>
                  </a:lnTo>
                  <a:lnTo>
                    <a:pt x="53358" y="1133"/>
                  </a:lnTo>
                  <a:lnTo>
                    <a:pt x="51103" y="454"/>
                  </a:lnTo>
                  <a:lnTo>
                    <a:pt x="48895" y="0"/>
                  </a:lnTo>
                  <a:lnTo>
                    <a:pt x="46717" y="404"/>
                  </a:lnTo>
                  <a:lnTo>
                    <a:pt x="44559" y="1378"/>
                  </a:lnTo>
                  <a:lnTo>
                    <a:pt x="42413" y="2733"/>
                  </a:lnTo>
                  <a:lnTo>
                    <a:pt x="39572" y="3637"/>
                  </a:lnTo>
                  <a:lnTo>
                    <a:pt x="36265" y="4239"/>
                  </a:lnTo>
                  <a:lnTo>
                    <a:pt x="27560" y="5206"/>
                  </a:lnTo>
                  <a:lnTo>
                    <a:pt x="26139" y="5285"/>
                  </a:lnTo>
                  <a:lnTo>
                    <a:pt x="22678" y="5373"/>
                  </a:lnTo>
                  <a:lnTo>
                    <a:pt x="20766" y="6102"/>
                  </a:lnTo>
                  <a:lnTo>
                    <a:pt x="18786" y="7294"/>
                  </a:lnTo>
                  <a:lnTo>
                    <a:pt x="16760" y="8794"/>
                  </a:lnTo>
                  <a:lnTo>
                    <a:pt x="14703" y="9794"/>
                  </a:lnTo>
                  <a:lnTo>
                    <a:pt x="12626" y="10461"/>
                  </a:lnTo>
                  <a:lnTo>
                    <a:pt x="10536" y="10905"/>
                  </a:lnTo>
                  <a:lnTo>
                    <a:pt x="9141" y="11907"/>
                  </a:lnTo>
                  <a:lnTo>
                    <a:pt x="8212" y="13280"/>
                  </a:lnTo>
                  <a:lnTo>
                    <a:pt x="7593" y="14902"/>
                  </a:lnTo>
                  <a:lnTo>
                    <a:pt x="7180" y="16688"/>
                  </a:lnTo>
                  <a:lnTo>
                    <a:pt x="6905" y="18584"/>
                  </a:lnTo>
                  <a:lnTo>
                    <a:pt x="6463" y="23327"/>
                  </a:lnTo>
                  <a:lnTo>
                    <a:pt x="6402" y="25857"/>
                  </a:lnTo>
                  <a:lnTo>
                    <a:pt x="6355" y="45684"/>
                  </a:lnTo>
                  <a:lnTo>
                    <a:pt x="7061" y="48499"/>
                  </a:lnTo>
                  <a:lnTo>
                    <a:pt x="8237" y="51786"/>
                  </a:lnTo>
                  <a:lnTo>
                    <a:pt x="9727" y="55389"/>
                  </a:lnTo>
                  <a:lnTo>
                    <a:pt x="11426" y="58496"/>
                  </a:lnTo>
                  <a:lnTo>
                    <a:pt x="13266" y="61273"/>
                  </a:lnTo>
                  <a:lnTo>
                    <a:pt x="15198" y="63830"/>
                  </a:lnTo>
                  <a:lnTo>
                    <a:pt x="17192" y="66240"/>
                  </a:lnTo>
                  <a:lnTo>
                    <a:pt x="19228" y="68553"/>
                  </a:lnTo>
                  <a:lnTo>
                    <a:pt x="21291" y="70800"/>
                  </a:lnTo>
                  <a:lnTo>
                    <a:pt x="22665" y="73003"/>
                  </a:lnTo>
                  <a:lnTo>
                    <a:pt x="23582" y="75178"/>
                  </a:lnTo>
                  <a:lnTo>
                    <a:pt x="24193" y="77333"/>
                  </a:lnTo>
                  <a:lnTo>
                    <a:pt x="25307" y="79476"/>
                  </a:lnTo>
                  <a:lnTo>
                    <a:pt x="26756" y="81610"/>
                  </a:lnTo>
                  <a:lnTo>
                    <a:pt x="28427" y="83738"/>
                  </a:lnTo>
                  <a:lnTo>
                    <a:pt x="30247" y="85862"/>
                  </a:lnTo>
                  <a:lnTo>
                    <a:pt x="32167" y="87984"/>
                  </a:lnTo>
                  <a:lnTo>
                    <a:pt x="34153" y="90104"/>
                  </a:lnTo>
                  <a:lnTo>
                    <a:pt x="36182" y="91517"/>
                  </a:lnTo>
                  <a:lnTo>
                    <a:pt x="38242" y="92460"/>
                  </a:lnTo>
                  <a:lnTo>
                    <a:pt x="40320" y="93088"/>
                  </a:lnTo>
                  <a:lnTo>
                    <a:pt x="42413" y="94212"/>
                  </a:lnTo>
                  <a:lnTo>
                    <a:pt x="44513" y="95667"/>
                  </a:lnTo>
                  <a:lnTo>
                    <a:pt x="46620" y="97343"/>
                  </a:lnTo>
                  <a:lnTo>
                    <a:pt x="48729" y="99165"/>
                  </a:lnTo>
                  <a:lnTo>
                    <a:pt x="50842" y="101086"/>
                  </a:lnTo>
                  <a:lnTo>
                    <a:pt x="52957" y="103072"/>
                  </a:lnTo>
                  <a:lnTo>
                    <a:pt x="55073" y="104396"/>
                  </a:lnTo>
                  <a:lnTo>
                    <a:pt x="57189" y="105279"/>
                  </a:lnTo>
                  <a:lnTo>
                    <a:pt x="59306" y="105867"/>
                  </a:lnTo>
                  <a:lnTo>
                    <a:pt x="61423" y="106259"/>
                  </a:lnTo>
                  <a:lnTo>
                    <a:pt x="63541" y="106521"/>
                  </a:lnTo>
                  <a:lnTo>
                    <a:pt x="65658" y="106695"/>
                  </a:lnTo>
                  <a:lnTo>
                    <a:pt x="67776" y="106811"/>
                  </a:lnTo>
                  <a:lnTo>
                    <a:pt x="72012" y="106941"/>
                  </a:lnTo>
                  <a:lnTo>
                    <a:pt x="78366" y="107013"/>
                  </a:lnTo>
                  <a:lnTo>
                    <a:pt x="80484" y="106318"/>
                  </a:lnTo>
                  <a:lnTo>
                    <a:pt x="82602" y="105149"/>
                  </a:lnTo>
                  <a:lnTo>
                    <a:pt x="88956" y="100694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2" name="SMARTInkAnnotation1372"/>
            <p:cNvSpPr/>
            <p:nvPr/>
          </p:nvSpPr>
          <p:spPr>
            <a:xfrm>
              <a:off x="4972299" y="1397000"/>
              <a:ext cx="108018" cy="158725"/>
            </a:xfrm>
            <a:custGeom>
              <a:avLst/>
              <a:gdLst/>
              <a:ahLst/>
              <a:cxnLst/>
              <a:rect l="0" t="0" r="0" b="0"/>
              <a:pathLst>
                <a:path w="108018" h="158725">
                  <a:moveTo>
                    <a:pt x="108017" y="0"/>
                  </a:moveTo>
                  <a:lnTo>
                    <a:pt x="77494" y="0"/>
                  </a:lnTo>
                  <a:lnTo>
                    <a:pt x="74919" y="1881"/>
                  </a:lnTo>
                  <a:lnTo>
                    <a:pt x="73243" y="3371"/>
                  </a:lnTo>
                  <a:lnTo>
                    <a:pt x="70715" y="4364"/>
                  </a:lnTo>
                  <a:lnTo>
                    <a:pt x="67617" y="5026"/>
                  </a:lnTo>
                  <a:lnTo>
                    <a:pt x="64140" y="5467"/>
                  </a:lnTo>
                  <a:lnTo>
                    <a:pt x="61116" y="6467"/>
                  </a:lnTo>
                  <a:lnTo>
                    <a:pt x="58393" y="7839"/>
                  </a:lnTo>
                  <a:lnTo>
                    <a:pt x="55873" y="9459"/>
                  </a:lnTo>
                  <a:lnTo>
                    <a:pt x="53486" y="10540"/>
                  </a:lnTo>
                  <a:lnTo>
                    <a:pt x="51189" y="11260"/>
                  </a:lnTo>
                  <a:lnTo>
                    <a:pt x="45803" y="12416"/>
                  </a:lnTo>
                  <a:lnTo>
                    <a:pt x="43184" y="14455"/>
                  </a:lnTo>
                  <a:lnTo>
                    <a:pt x="41498" y="15987"/>
                  </a:lnTo>
                  <a:lnTo>
                    <a:pt x="39667" y="17008"/>
                  </a:lnTo>
                  <a:lnTo>
                    <a:pt x="37741" y="17688"/>
                  </a:lnTo>
                  <a:lnTo>
                    <a:pt x="35750" y="18142"/>
                  </a:lnTo>
                  <a:lnTo>
                    <a:pt x="34423" y="19150"/>
                  </a:lnTo>
                  <a:lnTo>
                    <a:pt x="33539" y="20528"/>
                  </a:lnTo>
                  <a:lnTo>
                    <a:pt x="32950" y="22152"/>
                  </a:lnTo>
                  <a:lnTo>
                    <a:pt x="31851" y="23235"/>
                  </a:lnTo>
                  <a:lnTo>
                    <a:pt x="30412" y="23956"/>
                  </a:lnTo>
                  <a:lnTo>
                    <a:pt x="28746" y="24438"/>
                  </a:lnTo>
                  <a:lnTo>
                    <a:pt x="27636" y="25464"/>
                  </a:lnTo>
                  <a:lnTo>
                    <a:pt x="26895" y="26854"/>
                  </a:lnTo>
                  <a:lnTo>
                    <a:pt x="26403" y="28486"/>
                  </a:lnTo>
                  <a:lnTo>
                    <a:pt x="26779" y="30279"/>
                  </a:lnTo>
                  <a:lnTo>
                    <a:pt x="29082" y="34154"/>
                  </a:lnTo>
                  <a:lnTo>
                    <a:pt x="30575" y="38228"/>
                  </a:lnTo>
                  <a:lnTo>
                    <a:pt x="31238" y="42390"/>
                  </a:lnTo>
                  <a:lnTo>
                    <a:pt x="31534" y="46592"/>
                  </a:lnTo>
                  <a:lnTo>
                    <a:pt x="32319" y="47994"/>
                  </a:lnTo>
                  <a:lnTo>
                    <a:pt x="33547" y="48930"/>
                  </a:lnTo>
                  <a:lnTo>
                    <a:pt x="35073" y="49553"/>
                  </a:lnTo>
                  <a:lnTo>
                    <a:pt x="36796" y="50674"/>
                  </a:lnTo>
                  <a:lnTo>
                    <a:pt x="38650" y="52127"/>
                  </a:lnTo>
                  <a:lnTo>
                    <a:pt x="40593" y="53801"/>
                  </a:lnTo>
                  <a:lnTo>
                    <a:pt x="42593" y="55623"/>
                  </a:lnTo>
                  <a:lnTo>
                    <a:pt x="46700" y="59529"/>
                  </a:lnTo>
                  <a:lnTo>
                    <a:pt x="59313" y="71990"/>
                  </a:lnTo>
                  <a:lnTo>
                    <a:pt x="61428" y="73393"/>
                  </a:lnTo>
                  <a:lnTo>
                    <a:pt x="63543" y="74329"/>
                  </a:lnTo>
                  <a:lnTo>
                    <a:pt x="65660" y="74952"/>
                  </a:lnTo>
                  <a:lnTo>
                    <a:pt x="67777" y="76074"/>
                  </a:lnTo>
                  <a:lnTo>
                    <a:pt x="69895" y="77527"/>
                  </a:lnTo>
                  <a:lnTo>
                    <a:pt x="72012" y="79201"/>
                  </a:lnTo>
                  <a:lnTo>
                    <a:pt x="73424" y="81023"/>
                  </a:lnTo>
                  <a:lnTo>
                    <a:pt x="74365" y="82943"/>
                  </a:lnTo>
                  <a:lnTo>
                    <a:pt x="75411" y="86958"/>
                  </a:lnTo>
                  <a:lnTo>
                    <a:pt x="75876" y="91094"/>
                  </a:lnTo>
                  <a:lnTo>
                    <a:pt x="76082" y="95284"/>
                  </a:lnTo>
                  <a:lnTo>
                    <a:pt x="76174" y="99499"/>
                  </a:lnTo>
                  <a:lnTo>
                    <a:pt x="76244" y="116417"/>
                  </a:lnTo>
                  <a:lnTo>
                    <a:pt x="75539" y="118534"/>
                  </a:lnTo>
                  <a:lnTo>
                    <a:pt x="72874" y="122767"/>
                  </a:lnTo>
                  <a:lnTo>
                    <a:pt x="71174" y="124883"/>
                  </a:lnTo>
                  <a:lnTo>
                    <a:pt x="69336" y="127000"/>
                  </a:lnTo>
                  <a:lnTo>
                    <a:pt x="67403" y="129117"/>
                  </a:lnTo>
                  <a:lnTo>
                    <a:pt x="63374" y="133350"/>
                  </a:lnTo>
                  <a:lnTo>
                    <a:pt x="61312" y="135467"/>
                  </a:lnTo>
                  <a:lnTo>
                    <a:pt x="58525" y="136878"/>
                  </a:lnTo>
                  <a:lnTo>
                    <a:pt x="55254" y="137818"/>
                  </a:lnTo>
                  <a:lnTo>
                    <a:pt x="51661" y="138446"/>
                  </a:lnTo>
                  <a:lnTo>
                    <a:pt x="48562" y="139569"/>
                  </a:lnTo>
                  <a:lnTo>
                    <a:pt x="45788" y="141024"/>
                  </a:lnTo>
                  <a:lnTo>
                    <a:pt x="43233" y="142699"/>
                  </a:lnTo>
                  <a:lnTo>
                    <a:pt x="40824" y="144522"/>
                  </a:lnTo>
                  <a:lnTo>
                    <a:pt x="38511" y="146442"/>
                  </a:lnTo>
                  <a:lnTo>
                    <a:pt x="36265" y="148428"/>
                  </a:lnTo>
                  <a:lnTo>
                    <a:pt x="34060" y="149752"/>
                  </a:lnTo>
                  <a:lnTo>
                    <a:pt x="31885" y="150635"/>
                  </a:lnTo>
                  <a:lnTo>
                    <a:pt x="29728" y="151223"/>
                  </a:lnTo>
                  <a:lnTo>
                    <a:pt x="27585" y="152321"/>
                  </a:lnTo>
                  <a:lnTo>
                    <a:pt x="25450" y="153758"/>
                  </a:lnTo>
                  <a:lnTo>
                    <a:pt x="23320" y="155422"/>
                  </a:lnTo>
                  <a:lnTo>
                    <a:pt x="21195" y="156532"/>
                  </a:lnTo>
                  <a:lnTo>
                    <a:pt x="19072" y="157271"/>
                  </a:lnTo>
                  <a:lnTo>
                    <a:pt x="16951" y="157764"/>
                  </a:lnTo>
                  <a:lnTo>
                    <a:pt x="14831" y="158093"/>
                  </a:lnTo>
                  <a:lnTo>
                    <a:pt x="12711" y="158312"/>
                  </a:lnTo>
                  <a:lnTo>
                    <a:pt x="10592" y="158458"/>
                  </a:lnTo>
                  <a:lnTo>
                    <a:pt x="8473" y="158555"/>
                  </a:lnTo>
                  <a:lnTo>
                    <a:pt x="1256" y="158724"/>
                  </a:lnTo>
                  <a:lnTo>
                    <a:pt x="837" y="158027"/>
                  </a:lnTo>
                  <a:lnTo>
                    <a:pt x="372" y="155371"/>
                  </a:lnTo>
                  <a:lnTo>
                    <a:pt x="165" y="151839"/>
                  </a:lnTo>
                  <a:lnTo>
                    <a:pt x="74" y="147917"/>
                  </a:lnTo>
                  <a:lnTo>
                    <a:pt x="0" y="13970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3" name="SMARTInkAnnotation1373"/>
            <p:cNvSpPr/>
            <p:nvPr/>
          </p:nvSpPr>
          <p:spPr>
            <a:xfrm>
              <a:off x="5035839" y="1377950"/>
              <a:ext cx="177911" cy="222251"/>
            </a:xfrm>
            <a:custGeom>
              <a:avLst/>
              <a:gdLst/>
              <a:ahLst/>
              <a:cxnLst/>
              <a:rect l="0" t="0" r="0" b="0"/>
              <a:pathLst>
                <a:path w="177911" h="222251">
                  <a:moveTo>
                    <a:pt x="177910" y="0"/>
                  </a:moveTo>
                  <a:lnTo>
                    <a:pt x="177910" y="3371"/>
                  </a:lnTo>
                  <a:lnTo>
                    <a:pt x="177204" y="4364"/>
                  </a:lnTo>
                  <a:lnTo>
                    <a:pt x="176027" y="5026"/>
                  </a:lnTo>
                  <a:lnTo>
                    <a:pt x="172439" y="6088"/>
                  </a:lnTo>
                  <a:lnTo>
                    <a:pt x="168445" y="9644"/>
                  </a:lnTo>
                  <a:lnTo>
                    <a:pt x="166658" y="10662"/>
                  </a:lnTo>
                  <a:lnTo>
                    <a:pt x="162790" y="11795"/>
                  </a:lnTo>
                  <a:lnTo>
                    <a:pt x="158718" y="12298"/>
                  </a:lnTo>
                  <a:lnTo>
                    <a:pt x="154555" y="12521"/>
                  </a:lnTo>
                  <a:lnTo>
                    <a:pt x="150351" y="12620"/>
                  </a:lnTo>
                  <a:lnTo>
                    <a:pt x="148242" y="13353"/>
                  </a:lnTo>
                  <a:lnTo>
                    <a:pt x="144014" y="16048"/>
                  </a:lnTo>
                  <a:lnTo>
                    <a:pt x="141193" y="17048"/>
                  </a:lnTo>
                  <a:lnTo>
                    <a:pt x="137900" y="17716"/>
                  </a:lnTo>
                  <a:lnTo>
                    <a:pt x="134293" y="18160"/>
                  </a:lnTo>
                  <a:lnTo>
                    <a:pt x="130476" y="19162"/>
                  </a:lnTo>
                  <a:lnTo>
                    <a:pt x="126520" y="20536"/>
                  </a:lnTo>
                  <a:lnTo>
                    <a:pt x="122470" y="22157"/>
                  </a:lnTo>
                  <a:lnTo>
                    <a:pt x="119064" y="23944"/>
                  </a:lnTo>
                  <a:lnTo>
                    <a:pt x="116087" y="25840"/>
                  </a:lnTo>
                  <a:lnTo>
                    <a:pt x="113397" y="27810"/>
                  </a:lnTo>
                  <a:lnTo>
                    <a:pt x="110191" y="29829"/>
                  </a:lnTo>
                  <a:lnTo>
                    <a:pt x="106642" y="31881"/>
                  </a:lnTo>
                  <a:lnTo>
                    <a:pt x="98934" y="36041"/>
                  </a:lnTo>
                  <a:lnTo>
                    <a:pt x="78284" y="46574"/>
                  </a:lnTo>
                  <a:lnTo>
                    <a:pt x="74781" y="48688"/>
                  </a:lnTo>
                  <a:lnTo>
                    <a:pt x="71740" y="50803"/>
                  </a:lnTo>
                  <a:lnTo>
                    <a:pt x="66478" y="55035"/>
                  </a:lnTo>
                  <a:lnTo>
                    <a:pt x="61786" y="59267"/>
                  </a:lnTo>
                  <a:lnTo>
                    <a:pt x="60253" y="61384"/>
                  </a:lnTo>
                  <a:lnTo>
                    <a:pt x="58548" y="65617"/>
                  </a:lnTo>
                  <a:lnTo>
                    <a:pt x="57589" y="71967"/>
                  </a:lnTo>
                  <a:lnTo>
                    <a:pt x="57305" y="78317"/>
                  </a:lnTo>
                  <a:lnTo>
                    <a:pt x="57221" y="84667"/>
                  </a:lnTo>
                  <a:lnTo>
                    <a:pt x="57915" y="86783"/>
                  </a:lnTo>
                  <a:lnTo>
                    <a:pt x="60569" y="91017"/>
                  </a:lnTo>
                  <a:lnTo>
                    <a:pt x="65984" y="95250"/>
                  </a:lnTo>
                  <a:lnTo>
                    <a:pt x="69405" y="97367"/>
                  </a:lnTo>
                  <a:lnTo>
                    <a:pt x="72391" y="99483"/>
                  </a:lnTo>
                  <a:lnTo>
                    <a:pt x="77593" y="103717"/>
                  </a:lnTo>
                  <a:lnTo>
                    <a:pt x="80675" y="105833"/>
                  </a:lnTo>
                  <a:lnTo>
                    <a:pt x="84141" y="107950"/>
                  </a:lnTo>
                  <a:lnTo>
                    <a:pt x="87864" y="110067"/>
                  </a:lnTo>
                  <a:lnTo>
                    <a:pt x="95765" y="114300"/>
                  </a:lnTo>
                  <a:lnTo>
                    <a:pt x="99849" y="116417"/>
                  </a:lnTo>
                  <a:lnTo>
                    <a:pt x="103278" y="117828"/>
                  </a:lnTo>
                  <a:lnTo>
                    <a:pt x="106269" y="118768"/>
                  </a:lnTo>
                  <a:lnTo>
                    <a:pt x="108969" y="119396"/>
                  </a:lnTo>
                  <a:lnTo>
                    <a:pt x="112182" y="120519"/>
                  </a:lnTo>
                  <a:lnTo>
                    <a:pt x="115736" y="121974"/>
                  </a:lnTo>
                  <a:lnTo>
                    <a:pt x="119517" y="123649"/>
                  </a:lnTo>
                  <a:lnTo>
                    <a:pt x="122744" y="125472"/>
                  </a:lnTo>
                  <a:lnTo>
                    <a:pt x="128211" y="129378"/>
                  </a:lnTo>
                  <a:lnTo>
                    <a:pt x="132995" y="133466"/>
                  </a:lnTo>
                  <a:lnTo>
                    <a:pt x="135259" y="135544"/>
                  </a:lnTo>
                  <a:lnTo>
                    <a:pt x="137474" y="136929"/>
                  </a:lnTo>
                  <a:lnTo>
                    <a:pt x="141818" y="138469"/>
                  </a:lnTo>
                  <a:lnTo>
                    <a:pt x="146102" y="141034"/>
                  </a:lnTo>
                  <a:lnTo>
                    <a:pt x="148233" y="142706"/>
                  </a:lnTo>
                  <a:lnTo>
                    <a:pt x="149653" y="145232"/>
                  </a:lnTo>
                  <a:lnTo>
                    <a:pt x="151232" y="151801"/>
                  </a:lnTo>
                  <a:lnTo>
                    <a:pt x="150947" y="154117"/>
                  </a:lnTo>
                  <a:lnTo>
                    <a:pt x="150050" y="155662"/>
                  </a:lnTo>
                  <a:lnTo>
                    <a:pt x="148747" y="156691"/>
                  </a:lnTo>
                  <a:lnTo>
                    <a:pt x="147878" y="158083"/>
                  </a:lnTo>
                  <a:lnTo>
                    <a:pt x="145949" y="163413"/>
                  </a:lnTo>
                  <a:lnTo>
                    <a:pt x="140514" y="170166"/>
                  </a:lnTo>
                  <a:lnTo>
                    <a:pt x="133992" y="176994"/>
                  </a:lnTo>
                  <a:lnTo>
                    <a:pt x="130275" y="180085"/>
                  </a:lnTo>
                  <a:lnTo>
                    <a:pt x="126386" y="182851"/>
                  </a:lnTo>
                  <a:lnTo>
                    <a:pt x="122381" y="185401"/>
                  </a:lnTo>
                  <a:lnTo>
                    <a:pt x="119005" y="187806"/>
                  </a:lnTo>
                  <a:lnTo>
                    <a:pt x="116048" y="190115"/>
                  </a:lnTo>
                  <a:lnTo>
                    <a:pt x="113371" y="192360"/>
                  </a:lnTo>
                  <a:lnTo>
                    <a:pt x="109468" y="193857"/>
                  </a:lnTo>
                  <a:lnTo>
                    <a:pt x="104749" y="194854"/>
                  </a:lnTo>
                  <a:lnTo>
                    <a:pt x="99484" y="195520"/>
                  </a:lnTo>
                  <a:lnTo>
                    <a:pt x="94563" y="196669"/>
                  </a:lnTo>
                  <a:lnTo>
                    <a:pt x="89869" y="198140"/>
                  </a:lnTo>
                  <a:lnTo>
                    <a:pt x="85328" y="199827"/>
                  </a:lnTo>
                  <a:lnTo>
                    <a:pt x="80183" y="202362"/>
                  </a:lnTo>
                  <a:lnTo>
                    <a:pt x="74635" y="205464"/>
                  </a:lnTo>
                  <a:lnTo>
                    <a:pt x="68819" y="208942"/>
                  </a:lnTo>
                  <a:lnTo>
                    <a:pt x="63529" y="211262"/>
                  </a:lnTo>
                  <a:lnTo>
                    <a:pt x="58591" y="212808"/>
                  </a:lnTo>
                  <a:lnTo>
                    <a:pt x="53886" y="213838"/>
                  </a:lnTo>
                  <a:lnTo>
                    <a:pt x="48632" y="214526"/>
                  </a:lnTo>
                  <a:lnTo>
                    <a:pt x="43011" y="214984"/>
                  </a:lnTo>
                  <a:lnTo>
                    <a:pt x="31824" y="215493"/>
                  </a:lnTo>
                  <a:lnTo>
                    <a:pt x="22145" y="215719"/>
                  </a:lnTo>
                  <a:lnTo>
                    <a:pt x="17587" y="216485"/>
                  </a:lnTo>
                  <a:lnTo>
                    <a:pt x="13137" y="217701"/>
                  </a:lnTo>
                  <a:lnTo>
                    <a:pt x="0" y="22225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4" name="SMARTInkAnnotation1374"/>
            <p:cNvSpPr/>
            <p:nvPr/>
          </p:nvSpPr>
          <p:spPr>
            <a:xfrm>
              <a:off x="4591085" y="1632835"/>
              <a:ext cx="1124628" cy="100716"/>
            </a:xfrm>
            <a:custGeom>
              <a:avLst/>
              <a:gdLst/>
              <a:ahLst/>
              <a:cxnLst/>
              <a:rect l="0" t="0" r="0" b="0"/>
              <a:pathLst>
                <a:path w="1124628" h="100716">
                  <a:moveTo>
                    <a:pt x="12685" y="24515"/>
                  </a:moveTo>
                  <a:lnTo>
                    <a:pt x="56" y="24515"/>
                  </a:lnTo>
                  <a:lnTo>
                    <a:pt x="12" y="22634"/>
                  </a:lnTo>
                  <a:lnTo>
                    <a:pt x="0" y="21144"/>
                  </a:lnTo>
                  <a:lnTo>
                    <a:pt x="698" y="20151"/>
                  </a:lnTo>
                  <a:lnTo>
                    <a:pt x="1870" y="19489"/>
                  </a:lnTo>
                  <a:lnTo>
                    <a:pt x="3357" y="19048"/>
                  </a:lnTo>
                  <a:lnTo>
                    <a:pt x="6892" y="16676"/>
                  </a:lnTo>
                  <a:lnTo>
                    <a:pt x="8823" y="15055"/>
                  </a:lnTo>
                  <a:lnTo>
                    <a:pt x="10816" y="13975"/>
                  </a:lnTo>
                  <a:lnTo>
                    <a:pt x="14913" y="12775"/>
                  </a:lnTo>
                  <a:lnTo>
                    <a:pt x="21189" y="12099"/>
                  </a:lnTo>
                  <a:lnTo>
                    <a:pt x="23297" y="11299"/>
                  </a:lnTo>
                  <a:lnTo>
                    <a:pt x="27520" y="8528"/>
                  </a:lnTo>
                  <a:lnTo>
                    <a:pt x="33633" y="6827"/>
                  </a:lnTo>
                  <a:lnTo>
                    <a:pt x="68668" y="5488"/>
                  </a:lnTo>
                  <a:lnTo>
                    <a:pt x="76632" y="3594"/>
                  </a:lnTo>
                  <a:lnTo>
                    <a:pt x="85583" y="1106"/>
                  </a:lnTo>
                  <a:lnTo>
                    <a:pt x="96622" y="0"/>
                  </a:lnTo>
                  <a:lnTo>
                    <a:pt x="106705" y="1390"/>
                  </a:lnTo>
                  <a:lnTo>
                    <a:pt x="116599" y="3654"/>
                  </a:lnTo>
                  <a:lnTo>
                    <a:pt x="149788" y="5226"/>
                  </a:lnTo>
                  <a:lnTo>
                    <a:pt x="259338" y="5464"/>
                  </a:lnTo>
                  <a:lnTo>
                    <a:pt x="276450" y="7346"/>
                  </a:lnTo>
                  <a:lnTo>
                    <a:pt x="302166" y="10491"/>
                  </a:lnTo>
                  <a:lnTo>
                    <a:pt x="336575" y="11553"/>
                  </a:lnTo>
                  <a:lnTo>
                    <a:pt x="363595" y="11737"/>
                  </a:lnTo>
                  <a:lnTo>
                    <a:pt x="380914" y="13662"/>
                  </a:lnTo>
                  <a:lnTo>
                    <a:pt x="398731" y="16164"/>
                  </a:lnTo>
                  <a:lnTo>
                    <a:pt x="427901" y="18277"/>
                  </a:lnTo>
                  <a:lnTo>
                    <a:pt x="445971" y="21272"/>
                  </a:lnTo>
                  <a:lnTo>
                    <a:pt x="484948" y="24580"/>
                  </a:lnTo>
                  <a:lnTo>
                    <a:pt x="503095" y="27601"/>
                  </a:lnTo>
                  <a:lnTo>
                    <a:pt x="532562" y="29898"/>
                  </a:lnTo>
                  <a:lnTo>
                    <a:pt x="553203" y="32317"/>
                  </a:lnTo>
                  <a:lnTo>
                    <a:pt x="573436" y="35038"/>
                  </a:lnTo>
                  <a:lnTo>
                    <a:pt x="601411" y="36570"/>
                  </a:lnTo>
                  <a:lnTo>
                    <a:pt x="631742" y="37730"/>
                  </a:lnTo>
                  <a:lnTo>
                    <a:pt x="652586" y="40501"/>
                  </a:lnTo>
                  <a:lnTo>
                    <a:pt x="662380" y="42228"/>
                  </a:lnTo>
                  <a:lnTo>
                    <a:pt x="671733" y="44085"/>
                  </a:lnTo>
                  <a:lnTo>
                    <a:pt x="680793" y="46028"/>
                  </a:lnTo>
                  <a:lnTo>
                    <a:pt x="710409" y="48763"/>
                  </a:lnTo>
                  <a:lnTo>
                    <a:pt x="731085" y="51285"/>
                  </a:lnTo>
                  <a:lnTo>
                    <a:pt x="752041" y="54052"/>
                  </a:lnTo>
                  <a:lnTo>
                    <a:pt x="783684" y="56314"/>
                  </a:lnTo>
                  <a:lnTo>
                    <a:pt x="804835" y="59344"/>
                  </a:lnTo>
                  <a:lnTo>
                    <a:pt x="814711" y="61140"/>
                  </a:lnTo>
                  <a:lnTo>
                    <a:pt x="824119" y="63043"/>
                  </a:lnTo>
                  <a:lnTo>
                    <a:pt x="833215" y="65017"/>
                  </a:lnTo>
                  <a:lnTo>
                    <a:pt x="862882" y="67795"/>
                  </a:lnTo>
                  <a:lnTo>
                    <a:pt x="883571" y="70327"/>
                  </a:lnTo>
                  <a:lnTo>
                    <a:pt x="894029" y="71989"/>
                  </a:lnTo>
                  <a:lnTo>
                    <a:pt x="903826" y="73803"/>
                  </a:lnTo>
                  <a:lnTo>
                    <a:pt x="922242" y="77701"/>
                  </a:lnTo>
                  <a:lnTo>
                    <a:pt x="951859" y="80490"/>
                  </a:lnTo>
                  <a:lnTo>
                    <a:pt x="979618" y="81317"/>
                  </a:lnTo>
                  <a:lnTo>
                    <a:pt x="998992" y="83392"/>
                  </a:lnTo>
                  <a:lnTo>
                    <a:pt x="1017958" y="85960"/>
                  </a:lnTo>
                  <a:lnTo>
                    <a:pt x="1041248" y="88112"/>
                  </a:lnTo>
                  <a:lnTo>
                    <a:pt x="1057448" y="91115"/>
                  </a:lnTo>
                  <a:lnTo>
                    <a:pt x="1094518" y="94429"/>
                  </a:lnTo>
                  <a:lnTo>
                    <a:pt x="1102436" y="95818"/>
                  </a:lnTo>
                  <a:lnTo>
                    <a:pt x="1124627" y="100715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968904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Uninformative traits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2857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Independence</a:t>
            </a:r>
            <a:endParaRPr lang="en-US" dirty="0"/>
          </a:p>
        </p:txBody>
      </p:sp>
      <p:grpSp>
        <p:nvGrpSpPr>
          <p:cNvPr id="93" name="Group 92"/>
          <p:cNvGrpSpPr/>
          <p:nvPr/>
        </p:nvGrpSpPr>
        <p:grpSpPr>
          <a:xfrm>
            <a:off x="816897" y="476250"/>
            <a:ext cx="5038568" cy="3758803"/>
            <a:chOff x="816897" y="476250"/>
            <a:chExt cx="5038568" cy="3758803"/>
          </a:xfrm>
        </p:grpSpPr>
        <p:sp>
          <p:nvSpPr>
            <p:cNvPr id="3" name="SMARTInkAnnotation1153"/>
            <p:cNvSpPr/>
            <p:nvPr/>
          </p:nvSpPr>
          <p:spPr>
            <a:xfrm>
              <a:off x="816897" y="701388"/>
              <a:ext cx="279186" cy="288942"/>
            </a:xfrm>
            <a:custGeom>
              <a:avLst/>
              <a:gdLst/>
              <a:ahLst/>
              <a:cxnLst/>
              <a:rect l="0" t="0" r="0" b="0"/>
              <a:pathLst>
                <a:path w="279186" h="288942">
                  <a:moveTo>
                    <a:pt x="63454" y="16162"/>
                  </a:moveTo>
                  <a:lnTo>
                    <a:pt x="68925" y="10695"/>
                  </a:lnTo>
                  <a:lnTo>
                    <a:pt x="71298" y="10204"/>
                  </a:lnTo>
                  <a:lnTo>
                    <a:pt x="76160" y="9812"/>
                  </a:lnTo>
                  <a:lnTo>
                    <a:pt x="81632" y="15279"/>
                  </a:lnTo>
                  <a:lnTo>
                    <a:pt x="82254" y="22642"/>
                  </a:lnTo>
                  <a:lnTo>
                    <a:pt x="82438" y="30390"/>
                  </a:lnTo>
                  <a:lnTo>
                    <a:pt x="82516" y="124202"/>
                  </a:lnTo>
                  <a:lnTo>
                    <a:pt x="83222" y="130522"/>
                  </a:lnTo>
                  <a:lnTo>
                    <a:pt x="84398" y="136852"/>
                  </a:lnTo>
                  <a:lnTo>
                    <a:pt x="85889" y="143188"/>
                  </a:lnTo>
                  <a:lnTo>
                    <a:pt x="86883" y="149530"/>
                  </a:lnTo>
                  <a:lnTo>
                    <a:pt x="87545" y="155874"/>
                  </a:lnTo>
                  <a:lnTo>
                    <a:pt x="87987" y="162220"/>
                  </a:lnTo>
                  <a:lnTo>
                    <a:pt x="88281" y="168567"/>
                  </a:lnTo>
                  <a:lnTo>
                    <a:pt x="88608" y="181264"/>
                  </a:lnTo>
                  <a:lnTo>
                    <a:pt x="89401" y="186908"/>
                  </a:lnTo>
                  <a:lnTo>
                    <a:pt x="90636" y="192081"/>
                  </a:lnTo>
                  <a:lnTo>
                    <a:pt x="92166" y="196942"/>
                  </a:lnTo>
                  <a:lnTo>
                    <a:pt x="93185" y="201593"/>
                  </a:lnTo>
                  <a:lnTo>
                    <a:pt x="94318" y="210524"/>
                  </a:lnTo>
                  <a:lnTo>
                    <a:pt x="94821" y="219197"/>
                  </a:lnTo>
                  <a:lnTo>
                    <a:pt x="95104" y="230131"/>
                  </a:lnTo>
                  <a:lnTo>
                    <a:pt x="95223" y="244458"/>
                  </a:lnTo>
                  <a:lnTo>
                    <a:pt x="91850" y="241301"/>
                  </a:lnTo>
                  <a:lnTo>
                    <a:pt x="90857" y="239632"/>
                  </a:lnTo>
                  <a:lnTo>
                    <a:pt x="88753" y="233913"/>
                  </a:lnTo>
                  <a:lnTo>
                    <a:pt x="84678" y="227750"/>
                  </a:lnTo>
                  <a:lnTo>
                    <a:pt x="82450" y="220750"/>
                  </a:lnTo>
                  <a:lnTo>
                    <a:pt x="79427" y="213864"/>
                  </a:lnTo>
                  <a:lnTo>
                    <a:pt x="73756" y="202054"/>
                  </a:lnTo>
                  <a:lnTo>
                    <a:pt x="71734" y="197240"/>
                  </a:lnTo>
                  <a:lnTo>
                    <a:pt x="69680" y="191914"/>
                  </a:lnTo>
                  <a:lnTo>
                    <a:pt x="67605" y="186247"/>
                  </a:lnTo>
                  <a:lnTo>
                    <a:pt x="64809" y="181057"/>
                  </a:lnTo>
                  <a:lnTo>
                    <a:pt x="61534" y="176187"/>
                  </a:lnTo>
                  <a:lnTo>
                    <a:pt x="57938" y="171528"/>
                  </a:lnTo>
                  <a:lnTo>
                    <a:pt x="54834" y="166306"/>
                  </a:lnTo>
                  <a:lnTo>
                    <a:pt x="52060" y="160708"/>
                  </a:lnTo>
                  <a:lnTo>
                    <a:pt x="49504" y="154859"/>
                  </a:lnTo>
                  <a:lnTo>
                    <a:pt x="47094" y="148844"/>
                  </a:lnTo>
                  <a:lnTo>
                    <a:pt x="42533" y="136515"/>
                  </a:lnTo>
                  <a:lnTo>
                    <a:pt x="40329" y="130969"/>
                  </a:lnTo>
                  <a:lnTo>
                    <a:pt x="38154" y="125861"/>
                  </a:lnTo>
                  <a:lnTo>
                    <a:pt x="35997" y="121045"/>
                  </a:lnTo>
                  <a:lnTo>
                    <a:pt x="33853" y="115717"/>
                  </a:lnTo>
                  <a:lnTo>
                    <a:pt x="29589" y="104153"/>
                  </a:lnTo>
                  <a:lnTo>
                    <a:pt x="27463" y="98812"/>
                  </a:lnTo>
                  <a:lnTo>
                    <a:pt x="25340" y="93840"/>
                  </a:lnTo>
                  <a:lnTo>
                    <a:pt x="21099" y="84552"/>
                  </a:lnTo>
                  <a:lnTo>
                    <a:pt x="16860" y="75720"/>
                  </a:lnTo>
                  <a:lnTo>
                    <a:pt x="14506" y="67092"/>
                  </a:lnTo>
                  <a:lnTo>
                    <a:pt x="12753" y="58553"/>
                  </a:lnTo>
                  <a:lnTo>
                    <a:pt x="9621" y="50054"/>
                  </a:lnTo>
                  <a:lnTo>
                    <a:pt x="7759" y="43455"/>
                  </a:lnTo>
                  <a:lnTo>
                    <a:pt x="7262" y="40707"/>
                  </a:lnTo>
                  <a:lnTo>
                    <a:pt x="4827" y="35773"/>
                  </a:lnTo>
                  <a:lnTo>
                    <a:pt x="3190" y="33469"/>
                  </a:lnTo>
                  <a:lnTo>
                    <a:pt x="1370" y="29028"/>
                  </a:lnTo>
                  <a:lnTo>
                    <a:pt x="346" y="22561"/>
                  </a:lnTo>
                  <a:lnTo>
                    <a:pt x="0" y="14055"/>
                  </a:lnTo>
                  <a:lnTo>
                    <a:pt x="677" y="12641"/>
                  </a:lnTo>
                  <a:lnTo>
                    <a:pt x="1835" y="11698"/>
                  </a:lnTo>
                  <a:lnTo>
                    <a:pt x="3313" y="11069"/>
                  </a:lnTo>
                  <a:lnTo>
                    <a:pt x="8766" y="6813"/>
                  </a:lnTo>
                  <a:lnTo>
                    <a:pt x="11463" y="5696"/>
                  </a:lnTo>
                  <a:lnTo>
                    <a:pt x="18226" y="4455"/>
                  </a:lnTo>
                  <a:lnTo>
                    <a:pt x="24056" y="2022"/>
                  </a:lnTo>
                  <a:lnTo>
                    <a:pt x="26599" y="385"/>
                  </a:lnTo>
                  <a:lnTo>
                    <a:pt x="29706" y="0"/>
                  </a:lnTo>
                  <a:lnTo>
                    <a:pt x="36923" y="1453"/>
                  </a:lnTo>
                  <a:lnTo>
                    <a:pt x="41531" y="2122"/>
                  </a:lnTo>
                  <a:lnTo>
                    <a:pt x="46721" y="2569"/>
                  </a:lnTo>
                  <a:lnTo>
                    <a:pt x="52298" y="2867"/>
                  </a:lnTo>
                  <a:lnTo>
                    <a:pt x="62261" y="3197"/>
                  </a:lnTo>
                  <a:lnTo>
                    <a:pt x="66895" y="3286"/>
                  </a:lnTo>
                  <a:lnTo>
                    <a:pt x="71396" y="4050"/>
                  </a:lnTo>
                  <a:lnTo>
                    <a:pt x="75809" y="5265"/>
                  </a:lnTo>
                  <a:lnTo>
                    <a:pt x="114637" y="18384"/>
                  </a:lnTo>
                  <a:lnTo>
                    <a:pt x="120168" y="21171"/>
                  </a:lnTo>
                  <a:lnTo>
                    <a:pt x="125267" y="24440"/>
                  </a:lnTo>
                  <a:lnTo>
                    <a:pt x="130078" y="28031"/>
                  </a:lnTo>
                  <a:lnTo>
                    <a:pt x="135404" y="31130"/>
                  </a:lnTo>
                  <a:lnTo>
                    <a:pt x="141073" y="33902"/>
                  </a:lnTo>
                  <a:lnTo>
                    <a:pt x="146969" y="36455"/>
                  </a:lnTo>
                  <a:lnTo>
                    <a:pt x="152313" y="39569"/>
                  </a:lnTo>
                  <a:lnTo>
                    <a:pt x="157287" y="43055"/>
                  </a:lnTo>
                  <a:lnTo>
                    <a:pt x="162015" y="46791"/>
                  </a:lnTo>
                  <a:lnTo>
                    <a:pt x="166579" y="50692"/>
                  </a:lnTo>
                  <a:lnTo>
                    <a:pt x="171034" y="54704"/>
                  </a:lnTo>
                  <a:lnTo>
                    <a:pt x="175415" y="58790"/>
                  </a:lnTo>
                  <a:lnTo>
                    <a:pt x="180455" y="62925"/>
                  </a:lnTo>
                  <a:lnTo>
                    <a:pt x="185932" y="67093"/>
                  </a:lnTo>
                  <a:lnTo>
                    <a:pt x="191702" y="71283"/>
                  </a:lnTo>
                  <a:lnTo>
                    <a:pt x="197666" y="76192"/>
                  </a:lnTo>
                  <a:lnTo>
                    <a:pt x="203760" y="81582"/>
                  </a:lnTo>
                  <a:lnTo>
                    <a:pt x="209941" y="87292"/>
                  </a:lnTo>
                  <a:lnTo>
                    <a:pt x="214768" y="92510"/>
                  </a:lnTo>
                  <a:lnTo>
                    <a:pt x="218691" y="97399"/>
                  </a:lnTo>
                  <a:lnTo>
                    <a:pt x="222013" y="102070"/>
                  </a:lnTo>
                  <a:lnTo>
                    <a:pt x="229469" y="111023"/>
                  </a:lnTo>
                  <a:lnTo>
                    <a:pt x="237490" y="119706"/>
                  </a:lnTo>
                  <a:lnTo>
                    <a:pt x="245761" y="128268"/>
                  </a:lnTo>
                  <a:lnTo>
                    <a:pt x="249944" y="133233"/>
                  </a:lnTo>
                  <a:lnTo>
                    <a:pt x="254144" y="138659"/>
                  </a:lnTo>
                  <a:lnTo>
                    <a:pt x="258356" y="144394"/>
                  </a:lnTo>
                  <a:lnTo>
                    <a:pt x="261870" y="149627"/>
                  </a:lnTo>
                  <a:lnTo>
                    <a:pt x="264919" y="154528"/>
                  </a:lnTo>
                  <a:lnTo>
                    <a:pt x="269483" y="163030"/>
                  </a:lnTo>
                  <a:lnTo>
                    <a:pt x="271512" y="169161"/>
                  </a:lnTo>
                  <a:lnTo>
                    <a:pt x="274296" y="178000"/>
                  </a:lnTo>
                  <a:lnTo>
                    <a:pt x="276027" y="183321"/>
                  </a:lnTo>
                  <a:lnTo>
                    <a:pt x="277950" y="191114"/>
                  </a:lnTo>
                  <a:lnTo>
                    <a:pt x="278805" y="197635"/>
                  </a:lnTo>
                  <a:lnTo>
                    <a:pt x="279185" y="205237"/>
                  </a:lnTo>
                  <a:lnTo>
                    <a:pt x="277471" y="213319"/>
                  </a:lnTo>
                  <a:lnTo>
                    <a:pt x="275062" y="220910"/>
                  </a:lnTo>
                  <a:lnTo>
                    <a:pt x="272999" y="229855"/>
                  </a:lnTo>
                  <a:lnTo>
                    <a:pt x="270015" y="237196"/>
                  </a:lnTo>
                  <a:lnTo>
                    <a:pt x="267525" y="240423"/>
                  </a:lnTo>
                  <a:lnTo>
                    <a:pt x="260993" y="245891"/>
                  </a:lnTo>
                  <a:lnTo>
                    <a:pt x="253383" y="250673"/>
                  </a:lnTo>
                  <a:lnTo>
                    <a:pt x="245294" y="255150"/>
                  </a:lnTo>
                  <a:lnTo>
                    <a:pt x="236993" y="259492"/>
                  </a:lnTo>
                  <a:lnTo>
                    <a:pt x="232096" y="261637"/>
                  </a:lnTo>
                  <a:lnTo>
                    <a:pt x="226714" y="263773"/>
                  </a:lnTo>
                  <a:lnTo>
                    <a:pt x="215085" y="268028"/>
                  </a:lnTo>
                  <a:lnTo>
                    <a:pt x="202857" y="272271"/>
                  </a:lnTo>
                  <a:lnTo>
                    <a:pt x="197337" y="274390"/>
                  </a:lnTo>
                  <a:lnTo>
                    <a:pt x="192245" y="276509"/>
                  </a:lnTo>
                  <a:lnTo>
                    <a:pt x="187438" y="278626"/>
                  </a:lnTo>
                  <a:lnTo>
                    <a:pt x="182116" y="280038"/>
                  </a:lnTo>
                  <a:lnTo>
                    <a:pt x="176450" y="280979"/>
                  </a:lnTo>
                  <a:lnTo>
                    <a:pt x="170554" y="281607"/>
                  </a:lnTo>
                  <a:lnTo>
                    <a:pt x="165212" y="282025"/>
                  </a:lnTo>
                  <a:lnTo>
                    <a:pt x="160238" y="282304"/>
                  </a:lnTo>
                  <a:lnTo>
                    <a:pt x="155511" y="282490"/>
                  </a:lnTo>
                  <a:lnTo>
                    <a:pt x="150947" y="283320"/>
                  </a:lnTo>
                  <a:lnTo>
                    <a:pt x="146492" y="284578"/>
                  </a:lnTo>
                  <a:lnTo>
                    <a:pt x="142111" y="286123"/>
                  </a:lnTo>
                  <a:lnTo>
                    <a:pt x="137072" y="287152"/>
                  </a:lnTo>
                  <a:lnTo>
                    <a:pt x="131594" y="287839"/>
                  </a:lnTo>
                  <a:lnTo>
                    <a:pt x="125825" y="288297"/>
                  </a:lnTo>
                  <a:lnTo>
                    <a:pt x="120567" y="288602"/>
                  </a:lnTo>
                  <a:lnTo>
                    <a:pt x="110958" y="288941"/>
                  </a:lnTo>
                  <a:lnTo>
                    <a:pt x="106420" y="288326"/>
                  </a:lnTo>
                  <a:lnTo>
                    <a:pt x="101982" y="287210"/>
                  </a:lnTo>
                  <a:lnTo>
                    <a:pt x="93991" y="284794"/>
                  </a:lnTo>
                  <a:lnTo>
                    <a:pt x="88087" y="283721"/>
                  </a:lnTo>
                  <a:lnTo>
                    <a:pt x="81226" y="281362"/>
                  </a:lnTo>
                  <a:lnTo>
                    <a:pt x="77420" y="279745"/>
                  </a:lnTo>
                  <a:lnTo>
                    <a:pt x="74883" y="277962"/>
                  </a:lnTo>
                  <a:lnTo>
                    <a:pt x="73191" y="276068"/>
                  </a:lnTo>
                  <a:lnTo>
                    <a:pt x="72064" y="274099"/>
                  </a:lnTo>
                  <a:lnTo>
                    <a:pt x="70810" y="270030"/>
                  </a:lnTo>
                  <a:lnTo>
                    <a:pt x="70105" y="263773"/>
                  </a:lnTo>
                  <a:lnTo>
                    <a:pt x="69808" y="257462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SMARTInkAnnotation1154"/>
            <p:cNvSpPr/>
            <p:nvPr/>
          </p:nvSpPr>
          <p:spPr>
            <a:xfrm>
              <a:off x="1166279" y="866349"/>
              <a:ext cx="127080" cy="146283"/>
            </a:xfrm>
            <a:custGeom>
              <a:avLst/>
              <a:gdLst/>
              <a:ahLst/>
              <a:cxnLst/>
              <a:rect l="0" t="0" r="0" b="0"/>
              <a:pathLst>
                <a:path w="127080" h="146283">
                  <a:moveTo>
                    <a:pt x="0" y="48051"/>
                  </a:moveTo>
                  <a:lnTo>
                    <a:pt x="14936" y="62978"/>
                  </a:lnTo>
                  <a:lnTo>
                    <a:pt x="16311" y="65058"/>
                  </a:lnTo>
                  <a:lnTo>
                    <a:pt x="17839" y="69250"/>
                  </a:lnTo>
                  <a:lnTo>
                    <a:pt x="18955" y="73082"/>
                  </a:lnTo>
                  <a:lnTo>
                    <a:pt x="22403" y="73342"/>
                  </a:lnTo>
                  <a:lnTo>
                    <a:pt x="23407" y="74084"/>
                  </a:lnTo>
                  <a:lnTo>
                    <a:pt x="24077" y="75284"/>
                  </a:lnTo>
                  <a:lnTo>
                    <a:pt x="24523" y="76789"/>
                  </a:lnTo>
                  <a:lnTo>
                    <a:pt x="25527" y="77793"/>
                  </a:lnTo>
                  <a:lnTo>
                    <a:pt x="26902" y="78462"/>
                  </a:lnTo>
                  <a:lnTo>
                    <a:pt x="30312" y="79206"/>
                  </a:lnTo>
                  <a:lnTo>
                    <a:pt x="34181" y="79537"/>
                  </a:lnTo>
                  <a:lnTo>
                    <a:pt x="38051" y="79749"/>
                  </a:lnTo>
                  <a:lnTo>
                    <a:pt x="46865" y="79794"/>
                  </a:lnTo>
                  <a:lnTo>
                    <a:pt x="48893" y="79091"/>
                  </a:lnTo>
                  <a:lnTo>
                    <a:pt x="50952" y="77916"/>
                  </a:lnTo>
                  <a:lnTo>
                    <a:pt x="53030" y="76428"/>
                  </a:lnTo>
                  <a:lnTo>
                    <a:pt x="55121" y="75436"/>
                  </a:lnTo>
                  <a:lnTo>
                    <a:pt x="57221" y="74774"/>
                  </a:lnTo>
                  <a:lnTo>
                    <a:pt x="59327" y="74333"/>
                  </a:lnTo>
                  <a:lnTo>
                    <a:pt x="61437" y="73333"/>
                  </a:lnTo>
                  <a:lnTo>
                    <a:pt x="63550" y="71961"/>
                  </a:lnTo>
                  <a:lnTo>
                    <a:pt x="65665" y="70341"/>
                  </a:lnTo>
                  <a:lnTo>
                    <a:pt x="67780" y="69261"/>
                  </a:lnTo>
                  <a:lnTo>
                    <a:pt x="69897" y="68541"/>
                  </a:lnTo>
                  <a:lnTo>
                    <a:pt x="72014" y="68061"/>
                  </a:lnTo>
                  <a:lnTo>
                    <a:pt x="74131" y="67035"/>
                  </a:lnTo>
                  <a:lnTo>
                    <a:pt x="76248" y="65646"/>
                  </a:lnTo>
                  <a:lnTo>
                    <a:pt x="78366" y="64014"/>
                  </a:lnTo>
                  <a:lnTo>
                    <a:pt x="80484" y="62221"/>
                  </a:lnTo>
                  <a:lnTo>
                    <a:pt x="82602" y="60320"/>
                  </a:lnTo>
                  <a:lnTo>
                    <a:pt x="84720" y="58347"/>
                  </a:lnTo>
                  <a:lnTo>
                    <a:pt x="86838" y="57031"/>
                  </a:lnTo>
                  <a:lnTo>
                    <a:pt x="88955" y="56155"/>
                  </a:lnTo>
                  <a:lnTo>
                    <a:pt x="91074" y="55570"/>
                  </a:lnTo>
                  <a:lnTo>
                    <a:pt x="92485" y="54475"/>
                  </a:lnTo>
                  <a:lnTo>
                    <a:pt x="93427" y="53039"/>
                  </a:lnTo>
                  <a:lnTo>
                    <a:pt x="94054" y="51376"/>
                  </a:lnTo>
                  <a:lnTo>
                    <a:pt x="96634" y="47647"/>
                  </a:lnTo>
                  <a:lnTo>
                    <a:pt x="100670" y="42875"/>
                  </a:lnTo>
                  <a:lnTo>
                    <a:pt x="101222" y="40341"/>
                  </a:lnTo>
                  <a:lnTo>
                    <a:pt x="101467" y="36863"/>
                  </a:lnTo>
                  <a:lnTo>
                    <a:pt x="101576" y="32965"/>
                  </a:lnTo>
                  <a:lnTo>
                    <a:pt x="100899" y="31644"/>
                  </a:lnTo>
                  <a:lnTo>
                    <a:pt x="99742" y="30763"/>
                  </a:lnTo>
                  <a:lnTo>
                    <a:pt x="98264" y="30175"/>
                  </a:lnTo>
                  <a:lnTo>
                    <a:pt x="97279" y="29078"/>
                  </a:lnTo>
                  <a:lnTo>
                    <a:pt x="96623" y="27641"/>
                  </a:lnTo>
                  <a:lnTo>
                    <a:pt x="96185" y="25978"/>
                  </a:lnTo>
                  <a:lnTo>
                    <a:pt x="93816" y="22248"/>
                  </a:lnTo>
                  <a:lnTo>
                    <a:pt x="92196" y="20266"/>
                  </a:lnTo>
                  <a:lnTo>
                    <a:pt x="91116" y="18238"/>
                  </a:lnTo>
                  <a:lnTo>
                    <a:pt x="89915" y="14105"/>
                  </a:lnTo>
                  <a:lnTo>
                    <a:pt x="88889" y="12720"/>
                  </a:lnTo>
                  <a:lnTo>
                    <a:pt x="87500" y="11797"/>
                  </a:lnTo>
                  <a:lnTo>
                    <a:pt x="85867" y="11181"/>
                  </a:lnTo>
                  <a:lnTo>
                    <a:pt x="84778" y="10066"/>
                  </a:lnTo>
                  <a:lnTo>
                    <a:pt x="84053" y="8616"/>
                  </a:lnTo>
                  <a:lnTo>
                    <a:pt x="83569" y="6944"/>
                  </a:lnTo>
                  <a:lnTo>
                    <a:pt x="82541" y="5830"/>
                  </a:lnTo>
                  <a:lnTo>
                    <a:pt x="81149" y="5087"/>
                  </a:lnTo>
                  <a:lnTo>
                    <a:pt x="77720" y="4261"/>
                  </a:lnTo>
                  <a:lnTo>
                    <a:pt x="73843" y="3894"/>
                  </a:lnTo>
                  <a:lnTo>
                    <a:pt x="71820" y="3091"/>
                  </a:lnTo>
                  <a:lnTo>
                    <a:pt x="69766" y="1850"/>
                  </a:lnTo>
                  <a:lnTo>
                    <a:pt x="67691" y="317"/>
                  </a:lnTo>
                  <a:lnTo>
                    <a:pt x="65601" y="0"/>
                  </a:lnTo>
                  <a:lnTo>
                    <a:pt x="63502" y="495"/>
                  </a:lnTo>
                  <a:lnTo>
                    <a:pt x="61397" y="1530"/>
                  </a:lnTo>
                  <a:lnTo>
                    <a:pt x="59287" y="2220"/>
                  </a:lnTo>
                  <a:lnTo>
                    <a:pt x="57174" y="2680"/>
                  </a:lnTo>
                  <a:lnTo>
                    <a:pt x="55060" y="2987"/>
                  </a:lnTo>
                  <a:lnTo>
                    <a:pt x="52239" y="3192"/>
                  </a:lnTo>
                  <a:lnTo>
                    <a:pt x="48946" y="3328"/>
                  </a:lnTo>
                  <a:lnTo>
                    <a:pt x="45338" y="3419"/>
                  </a:lnTo>
                  <a:lnTo>
                    <a:pt x="42227" y="4185"/>
                  </a:lnTo>
                  <a:lnTo>
                    <a:pt x="39448" y="5401"/>
                  </a:lnTo>
                  <a:lnTo>
                    <a:pt x="36888" y="6918"/>
                  </a:lnTo>
                  <a:lnTo>
                    <a:pt x="34476" y="9340"/>
                  </a:lnTo>
                  <a:lnTo>
                    <a:pt x="32162" y="12366"/>
                  </a:lnTo>
                  <a:lnTo>
                    <a:pt x="29913" y="15794"/>
                  </a:lnTo>
                  <a:lnTo>
                    <a:pt x="27708" y="18785"/>
                  </a:lnTo>
                  <a:lnTo>
                    <a:pt x="25532" y="21485"/>
                  </a:lnTo>
                  <a:lnTo>
                    <a:pt x="23375" y="23990"/>
                  </a:lnTo>
                  <a:lnTo>
                    <a:pt x="21231" y="26366"/>
                  </a:lnTo>
                  <a:lnTo>
                    <a:pt x="16967" y="30887"/>
                  </a:lnTo>
                  <a:lnTo>
                    <a:pt x="14841" y="33786"/>
                  </a:lnTo>
                  <a:lnTo>
                    <a:pt x="12718" y="37130"/>
                  </a:lnTo>
                  <a:lnTo>
                    <a:pt x="10597" y="40770"/>
                  </a:lnTo>
                  <a:lnTo>
                    <a:pt x="8476" y="44608"/>
                  </a:lnTo>
                  <a:lnTo>
                    <a:pt x="4238" y="52636"/>
                  </a:lnTo>
                  <a:lnTo>
                    <a:pt x="2825" y="56046"/>
                  </a:lnTo>
                  <a:lnTo>
                    <a:pt x="1884" y="59026"/>
                  </a:lnTo>
                  <a:lnTo>
                    <a:pt x="1256" y="61717"/>
                  </a:lnTo>
                  <a:lnTo>
                    <a:pt x="837" y="64923"/>
                  </a:lnTo>
                  <a:lnTo>
                    <a:pt x="558" y="68471"/>
                  </a:lnTo>
                  <a:lnTo>
                    <a:pt x="372" y="72248"/>
                  </a:lnTo>
                  <a:lnTo>
                    <a:pt x="165" y="80207"/>
                  </a:lnTo>
                  <a:lnTo>
                    <a:pt x="110" y="84305"/>
                  </a:lnTo>
                  <a:lnTo>
                    <a:pt x="780" y="88448"/>
                  </a:lnTo>
                  <a:lnTo>
                    <a:pt x="1932" y="92621"/>
                  </a:lnTo>
                  <a:lnTo>
                    <a:pt x="3406" y="96814"/>
                  </a:lnTo>
                  <a:lnTo>
                    <a:pt x="5094" y="100315"/>
                  </a:lnTo>
                  <a:lnTo>
                    <a:pt x="6926" y="103355"/>
                  </a:lnTo>
                  <a:lnTo>
                    <a:pt x="8854" y="106087"/>
                  </a:lnTo>
                  <a:lnTo>
                    <a:pt x="10844" y="108614"/>
                  </a:lnTo>
                  <a:lnTo>
                    <a:pt x="12878" y="111004"/>
                  </a:lnTo>
                  <a:lnTo>
                    <a:pt x="14939" y="113303"/>
                  </a:lnTo>
                  <a:lnTo>
                    <a:pt x="17019" y="116247"/>
                  </a:lnTo>
                  <a:lnTo>
                    <a:pt x="19112" y="119620"/>
                  </a:lnTo>
                  <a:lnTo>
                    <a:pt x="21213" y="123281"/>
                  </a:lnTo>
                  <a:lnTo>
                    <a:pt x="24026" y="126426"/>
                  </a:lnTo>
                  <a:lnTo>
                    <a:pt x="27313" y="129229"/>
                  </a:lnTo>
                  <a:lnTo>
                    <a:pt x="30917" y="131803"/>
                  </a:lnTo>
                  <a:lnTo>
                    <a:pt x="34025" y="133519"/>
                  </a:lnTo>
                  <a:lnTo>
                    <a:pt x="36803" y="134663"/>
                  </a:lnTo>
                  <a:lnTo>
                    <a:pt x="39362" y="135426"/>
                  </a:lnTo>
                  <a:lnTo>
                    <a:pt x="53081" y="139870"/>
                  </a:lnTo>
                  <a:lnTo>
                    <a:pt x="57273" y="141719"/>
                  </a:lnTo>
                  <a:lnTo>
                    <a:pt x="60774" y="143657"/>
                  </a:lnTo>
                  <a:lnTo>
                    <a:pt x="63814" y="145655"/>
                  </a:lnTo>
                  <a:lnTo>
                    <a:pt x="67252" y="146282"/>
                  </a:lnTo>
                  <a:lnTo>
                    <a:pt x="70957" y="145994"/>
                  </a:lnTo>
                  <a:lnTo>
                    <a:pt x="74838" y="145096"/>
                  </a:lnTo>
                  <a:lnTo>
                    <a:pt x="79544" y="144498"/>
                  </a:lnTo>
                  <a:lnTo>
                    <a:pt x="84799" y="144099"/>
                  </a:lnTo>
                  <a:lnTo>
                    <a:pt x="90421" y="143833"/>
                  </a:lnTo>
                  <a:lnTo>
                    <a:pt x="95580" y="142950"/>
                  </a:lnTo>
                  <a:lnTo>
                    <a:pt x="100432" y="141656"/>
                  </a:lnTo>
                  <a:lnTo>
                    <a:pt x="105078" y="140088"/>
                  </a:lnTo>
                  <a:lnTo>
                    <a:pt x="109588" y="138336"/>
                  </a:lnTo>
                  <a:lnTo>
                    <a:pt x="114006" y="136463"/>
                  </a:lnTo>
                  <a:lnTo>
                    <a:pt x="127079" y="130601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SMARTInkAnnotation1155"/>
            <p:cNvSpPr/>
            <p:nvPr/>
          </p:nvSpPr>
          <p:spPr>
            <a:xfrm>
              <a:off x="1395109" y="781058"/>
              <a:ext cx="190237" cy="247635"/>
            </a:xfrm>
            <a:custGeom>
              <a:avLst/>
              <a:gdLst/>
              <a:ahLst/>
              <a:cxnLst/>
              <a:rect l="0" t="0" r="0" b="0"/>
              <a:pathLst>
                <a:path w="190237" h="247635">
                  <a:moveTo>
                    <a:pt x="146053" y="50792"/>
                  </a:moveTo>
                  <a:lnTo>
                    <a:pt x="146053" y="77459"/>
                  </a:lnTo>
                  <a:lnTo>
                    <a:pt x="144171" y="84046"/>
                  </a:lnTo>
                  <a:lnTo>
                    <a:pt x="141687" y="91677"/>
                  </a:lnTo>
                  <a:lnTo>
                    <a:pt x="141024" y="95688"/>
                  </a:lnTo>
                  <a:lnTo>
                    <a:pt x="140288" y="103201"/>
                  </a:lnTo>
                  <a:lnTo>
                    <a:pt x="139961" y="108892"/>
                  </a:lnTo>
                  <a:lnTo>
                    <a:pt x="139168" y="112809"/>
                  </a:lnTo>
                  <a:lnTo>
                    <a:pt x="137933" y="117537"/>
                  </a:lnTo>
                  <a:lnTo>
                    <a:pt x="136404" y="122805"/>
                  </a:lnTo>
                  <a:lnTo>
                    <a:pt x="135384" y="127729"/>
                  </a:lnTo>
                  <a:lnTo>
                    <a:pt x="134705" y="132422"/>
                  </a:lnTo>
                  <a:lnTo>
                    <a:pt x="134252" y="136962"/>
                  </a:lnTo>
                  <a:lnTo>
                    <a:pt x="133244" y="142105"/>
                  </a:lnTo>
                  <a:lnTo>
                    <a:pt x="131866" y="147651"/>
                  </a:lnTo>
                  <a:lnTo>
                    <a:pt x="130241" y="153465"/>
                  </a:lnTo>
                  <a:lnTo>
                    <a:pt x="129158" y="158752"/>
                  </a:lnTo>
                  <a:lnTo>
                    <a:pt x="128436" y="163687"/>
                  </a:lnTo>
                  <a:lnTo>
                    <a:pt x="127954" y="168389"/>
                  </a:lnTo>
                  <a:lnTo>
                    <a:pt x="127633" y="172934"/>
                  </a:lnTo>
                  <a:lnTo>
                    <a:pt x="127419" y="177376"/>
                  </a:lnTo>
                  <a:lnTo>
                    <a:pt x="127277" y="181748"/>
                  </a:lnTo>
                  <a:lnTo>
                    <a:pt x="126476" y="186074"/>
                  </a:lnTo>
                  <a:lnTo>
                    <a:pt x="125235" y="190369"/>
                  </a:lnTo>
                  <a:lnTo>
                    <a:pt x="123703" y="194643"/>
                  </a:lnTo>
                  <a:lnTo>
                    <a:pt x="122681" y="198904"/>
                  </a:lnTo>
                  <a:lnTo>
                    <a:pt x="122000" y="203156"/>
                  </a:lnTo>
                  <a:lnTo>
                    <a:pt x="121546" y="207401"/>
                  </a:lnTo>
                  <a:lnTo>
                    <a:pt x="119159" y="214000"/>
                  </a:lnTo>
                  <a:lnTo>
                    <a:pt x="115744" y="219990"/>
                  </a:lnTo>
                  <a:lnTo>
                    <a:pt x="111874" y="227356"/>
                  </a:lnTo>
                  <a:lnTo>
                    <a:pt x="107800" y="233452"/>
                  </a:lnTo>
                  <a:lnTo>
                    <a:pt x="105725" y="236065"/>
                  </a:lnTo>
                  <a:lnTo>
                    <a:pt x="103636" y="237808"/>
                  </a:lnTo>
                  <a:lnTo>
                    <a:pt x="101537" y="238969"/>
                  </a:lnTo>
                  <a:lnTo>
                    <a:pt x="99432" y="239743"/>
                  </a:lnTo>
                  <a:lnTo>
                    <a:pt x="98029" y="240965"/>
                  </a:lnTo>
                  <a:lnTo>
                    <a:pt x="97093" y="242485"/>
                  </a:lnTo>
                  <a:lnTo>
                    <a:pt x="96469" y="244204"/>
                  </a:lnTo>
                  <a:lnTo>
                    <a:pt x="95347" y="245350"/>
                  </a:lnTo>
                  <a:lnTo>
                    <a:pt x="93893" y="246114"/>
                  </a:lnTo>
                  <a:lnTo>
                    <a:pt x="90395" y="246963"/>
                  </a:lnTo>
                  <a:lnTo>
                    <a:pt x="84457" y="247441"/>
                  </a:lnTo>
                  <a:lnTo>
                    <a:pt x="77392" y="247616"/>
                  </a:lnTo>
                  <a:lnTo>
                    <a:pt x="69779" y="247634"/>
                  </a:lnTo>
                  <a:lnTo>
                    <a:pt x="66964" y="246931"/>
                  </a:lnTo>
                  <a:lnTo>
                    <a:pt x="61954" y="244269"/>
                  </a:lnTo>
                  <a:lnTo>
                    <a:pt x="57373" y="238852"/>
                  </a:lnTo>
                  <a:lnTo>
                    <a:pt x="52984" y="231741"/>
                  </a:lnTo>
                  <a:lnTo>
                    <a:pt x="50826" y="227869"/>
                  </a:lnTo>
                  <a:lnTo>
                    <a:pt x="46544" y="220510"/>
                  </a:lnTo>
                  <a:lnTo>
                    <a:pt x="42288" y="214887"/>
                  </a:lnTo>
                  <a:lnTo>
                    <a:pt x="40871" y="210989"/>
                  </a:lnTo>
                  <a:lnTo>
                    <a:pt x="39926" y="206273"/>
                  </a:lnTo>
                  <a:lnTo>
                    <a:pt x="39296" y="201013"/>
                  </a:lnTo>
                  <a:lnTo>
                    <a:pt x="38170" y="196095"/>
                  </a:lnTo>
                  <a:lnTo>
                    <a:pt x="36714" y="191405"/>
                  </a:lnTo>
                  <a:lnTo>
                    <a:pt x="33212" y="181725"/>
                  </a:lnTo>
                  <a:lnTo>
                    <a:pt x="29303" y="170368"/>
                  </a:lnTo>
                  <a:lnTo>
                    <a:pt x="27272" y="165082"/>
                  </a:lnTo>
                  <a:lnTo>
                    <a:pt x="25212" y="160146"/>
                  </a:lnTo>
                  <a:lnTo>
                    <a:pt x="23133" y="155445"/>
                  </a:lnTo>
                  <a:lnTo>
                    <a:pt x="21041" y="150194"/>
                  </a:lnTo>
                  <a:lnTo>
                    <a:pt x="16833" y="138715"/>
                  </a:lnTo>
                  <a:lnTo>
                    <a:pt x="14723" y="133396"/>
                  </a:lnTo>
                  <a:lnTo>
                    <a:pt x="12610" y="128439"/>
                  </a:lnTo>
                  <a:lnTo>
                    <a:pt x="10496" y="123723"/>
                  </a:lnTo>
                  <a:lnTo>
                    <a:pt x="9086" y="119169"/>
                  </a:lnTo>
                  <a:lnTo>
                    <a:pt x="8146" y="114721"/>
                  </a:lnTo>
                  <a:lnTo>
                    <a:pt x="7520" y="110345"/>
                  </a:lnTo>
                  <a:lnTo>
                    <a:pt x="6396" y="106016"/>
                  </a:lnTo>
                  <a:lnTo>
                    <a:pt x="4941" y="101719"/>
                  </a:lnTo>
                  <a:lnTo>
                    <a:pt x="3265" y="97443"/>
                  </a:lnTo>
                  <a:lnTo>
                    <a:pt x="1403" y="90811"/>
                  </a:lnTo>
                  <a:lnTo>
                    <a:pt x="575" y="84806"/>
                  </a:lnTo>
                  <a:lnTo>
                    <a:pt x="207" y="77433"/>
                  </a:lnTo>
                  <a:lnTo>
                    <a:pt x="0" y="68720"/>
                  </a:lnTo>
                  <a:lnTo>
                    <a:pt x="1834" y="62053"/>
                  </a:lnTo>
                  <a:lnTo>
                    <a:pt x="4297" y="55091"/>
                  </a:lnTo>
                  <a:lnTo>
                    <a:pt x="5391" y="49645"/>
                  </a:lnTo>
                  <a:lnTo>
                    <a:pt x="7760" y="42992"/>
                  </a:lnTo>
                  <a:lnTo>
                    <a:pt x="9380" y="39242"/>
                  </a:lnTo>
                  <a:lnTo>
                    <a:pt x="11872" y="36036"/>
                  </a:lnTo>
                  <a:lnTo>
                    <a:pt x="14945" y="33194"/>
                  </a:lnTo>
                  <a:lnTo>
                    <a:pt x="18406" y="30593"/>
                  </a:lnTo>
                  <a:lnTo>
                    <a:pt x="22126" y="28154"/>
                  </a:lnTo>
                  <a:lnTo>
                    <a:pt x="26017" y="25822"/>
                  </a:lnTo>
                  <a:lnTo>
                    <a:pt x="30024" y="23562"/>
                  </a:lnTo>
                  <a:lnTo>
                    <a:pt x="38240" y="19169"/>
                  </a:lnTo>
                  <a:lnTo>
                    <a:pt x="55020" y="10601"/>
                  </a:lnTo>
                  <a:lnTo>
                    <a:pt x="59243" y="9181"/>
                  </a:lnTo>
                  <a:lnTo>
                    <a:pt x="63470" y="8235"/>
                  </a:lnTo>
                  <a:lnTo>
                    <a:pt x="67700" y="7604"/>
                  </a:lnTo>
                  <a:lnTo>
                    <a:pt x="72638" y="6478"/>
                  </a:lnTo>
                  <a:lnTo>
                    <a:pt x="78048" y="5021"/>
                  </a:lnTo>
                  <a:lnTo>
                    <a:pt x="83772" y="3345"/>
                  </a:lnTo>
                  <a:lnTo>
                    <a:pt x="89707" y="2227"/>
                  </a:lnTo>
                  <a:lnTo>
                    <a:pt x="95781" y="1482"/>
                  </a:lnTo>
                  <a:lnTo>
                    <a:pt x="101949" y="985"/>
                  </a:lnTo>
                  <a:lnTo>
                    <a:pt x="107472" y="654"/>
                  </a:lnTo>
                  <a:lnTo>
                    <a:pt x="117375" y="286"/>
                  </a:lnTo>
                  <a:lnTo>
                    <a:pt x="130888" y="79"/>
                  </a:lnTo>
                  <a:lnTo>
                    <a:pt x="156614" y="0"/>
                  </a:lnTo>
                  <a:lnTo>
                    <a:pt x="160154" y="703"/>
                  </a:lnTo>
                  <a:lnTo>
                    <a:pt x="168509" y="4358"/>
                  </a:lnTo>
                  <a:lnTo>
                    <a:pt x="173213" y="5460"/>
                  </a:lnTo>
                  <a:lnTo>
                    <a:pt x="177657" y="7831"/>
                  </a:lnTo>
                  <a:lnTo>
                    <a:pt x="179830" y="9452"/>
                  </a:lnTo>
                  <a:lnTo>
                    <a:pt x="181279" y="11237"/>
                  </a:lnTo>
                  <a:lnTo>
                    <a:pt x="182245" y="13133"/>
                  </a:lnTo>
                  <a:lnTo>
                    <a:pt x="182889" y="15103"/>
                  </a:lnTo>
                  <a:lnTo>
                    <a:pt x="185487" y="19173"/>
                  </a:lnTo>
                  <a:lnTo>
                    <a:pt x="187169" y="21246"/>
                  </a:lnTo>
                  <a:lnTo>
                    <a:pt x="188290" y="23333"/>
                  </a:lnTo>
                  <a:lnTo>
                    <a:pt x="189535" y="27535"/>
                  </a:lnTo>
                  <a:lnTo>
                    <a:pt x="190088" y="33635"/>
                  </a:lnTo>
                  <a:lnTo>
                    <a:pt x="190236" y="37237"/>
                  </a:lnTo>
                  <a:lnTo>
                    <a:pt x="189629" y="40344"/>
                  </a:lnTo>
                  <a:lnTo>
                    <a:pt x="187070" y="45678"/>
                  </a:lnTo>
                  <a:lnTo>
                    <a:pt x="183580" y="52282"/>
                  </a:lnTo>
                  <a:lnTo>
                    <a:pt x="179676" y="59215"/>
                  </a:lnTo>
                  <a:lnTo>
                    <a:pt x="175587" y="64649"/>
                  </a:lnTo>
                  <a:lnTo>
                    <a:pt x="171417" y="71297"/>
                  </a:lnTo>
                  <a:lnTo>
                    <a:pt x="169316" y="75045"/>
                  </a:lnTo>
                  <a:lnTo>
                    <a:pt x="166504" y="78250"/>
                  </a:lnTo>
                  <a:lnTo>
                    <a:pt x="163217" y="81092"/>
                  </a:lnTo>
                  <a:lnTo>
                    <a:pt x="159614" y="83692"/>
                  </a:lnTo>
                  <a:lnTo>
                    <a:pt x="153728" y="88462"/>
                  </a:lnTo>
                  <a:lnTo>
                    <a:pt x="151170" y="90722"/>
                  </a:lnTo>
                  <a:lnTo>
                    <a:pt x="148052" y="92229"/>
                  </a:lnTo>
                  <a:lnTo>
                    <a:pt x="144562" y="93233"/>
                  </a:lnTo>
                  <a:lnTo>
                    <a:pt x="140823" y="93903"/>
                  </a:lnTo>
                  <a:lnTo>
                    <a:pt x="137624" y="95055"/>
                  </a:lnTo>
                  <a:lnTo>
                    <a:pt x="132188" y="98216"/>
                  </a:lnTo>
                  <a:lnTo>
                    <a:pt x="129044" y="100047"/>
                  </a:lnTo>
                  <a:lnTo>
                    <a:pt x="125536" y="101973"/>
                  </a:lnTo>
                  <a:lnTo>
                    <a:pt x="121785" y="103963"/>
                  </a:lnTo>
                  <a:lnTo>
                    <a:pt x="118579" y="105289"/>
                  </a:lnTo>
                  <a:lnTo>
                    <a:pt x="113133" y="106763"/>
                  </a:lnTo>
                  <a:lnTo>
                    <a:pt x="109987" y="107156"/>
                  </a:lnTo>
                  <a:lnTo>
                    <a:pt x="106477" y="107418"/>
                  </a:lnTo>
                  <a:lnTo>
                    <a:pt x="97445" y="107839"/>
                  </a:lnTo>
                  <a:lnTo>
                    <a:pt x="95998" y="107168"/>
                  </a:lnTo>
                  <a:lnTo>
                    <a:pt x="90588" y="102852"/>
                  </a:lnTo>
                  <a:lnTo>
                    <a:pt x="86573" y="99095"/>
                  </a:lnTo>
                  <a:lnTo>
                    <a:pt x="85220" y="96399"/>
                  </a:lnTo>
                  <a:lnTo>
                    <a:pt x="84318" y="93191"/>
                  </a:lnTo>
                  <a:lnTo>
                    <a:pt x="82514" y="82542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SMARTInkAnnotation1156"/>
            <p:cNvSpPr/>
            <p:nvPr/>
          </p:nvSpPr>
          <p:spPr>
            <a:xfrm>
              <a:off x="1687304" y="844837"/>
              <a:ext cx="120726" cy="120354"/>
            </a:xfrm>
            <a:custGeom>
              <a:avLst/>
              <a:gdLst/>
              <a:ahLst/>
              <a:cxnLst/>
              <a:rect l="0" t="0" r="0" b="0"/>
              <a:pathLst>
                <a:path w="120726" h="120354">
                  <a:moveTo>
                    <a:pt x="0" y="31463"/>
                  </a:moveTo>
                  <a:lnTo>
                    <a:pt x="0" y="43019"/>
                  </a:lnTo>
                  <a:lnTo>
                    <a:pt x="1882" y="45536"/>
                  </a:lnTo>
                  <a:lnTo>
                    <a:pt x="5072" y="49006"/>
                  </a:lnTo>
                  <a:lnTo>
                    <a:pt x="8843" y="52901"/>
                  </a:lnTo>
                  <a:lnTo>
                    <a:pt x="10838" y="54221"/>
                  </a:lnTo>
                  <a:lnTo>
                    <a:pt x="12873" y="55102"/>
                  </a:lnTo>
                  <a:lnTo>
                    <a:pt x="14935" y="55689"/>
                  </a:lnTo>
                  <a:lnTo>
                    <a:pt x="17017" y="56080"/>
                  </a:lnTo>
                  <a:lnTo>
                    <a:pt x="19110" y="56341"/>
                  </a:lnTo>
                  <a:lnTo>
                    <a:pt x="21212" y="56515"/>
                  </a:lnTo>
                  <a:lnTo>
                    <a:pt x="23319" y="57336"/>
                  </a:lnTo>
                  <a:lnTo>
                    <a:pt x="25430" y="58590"/>
                  </a:lnTo>
                  <a:lnTo>
                    <a:pt x="27543" y="60131"/>
                  </a:lnTo>
                  <a:lnTo>
                    <a:pt x="29658" y="60453"/>
                  </a:lnTo>
                  <a:lnTo>
                    <a:pt x="31773" y="59961"/>
                  </a:lnTo>
                  <a:lnTo>
                    <a:pt x="33890" y="58929"/>
                  </a:lnTo>
                  <a:lnTo>
                    <a:pt x="36713" y="58240"/>
                  </a:lnTo>
                  <a:lnTo>
                    <a:pt x="40007" y="57781"/>
                  </a:lnTo>
                  <a:lnTo>
                    <a:pt x="43615" y="57475"/>
                  </a:lnTo>
                  <a:lnTo>
                    <a:pt x="47433" y="56565"/>
                  </a:lnTo>
                  <a:lnTo>
                    <a:pt x="51389" y="55253"/>
                  </a:lnTo>
                  <a:lnTo>
                    <a:pt x="55439" y="53673"/>
                  </a:lnTo>
                  <a:lnTo>
                    <a:pt x="58845" y="52620"/>
                  </a:lnTo>
                  <a:lnTo>
                    <a:pt x="61822" y="51917"/>
                  </a:lnTo>
                  <a:lnTo>
                    <a:pt x="64512" y="51449"/>
                  </a:lnTo>
                  <a:lnTo>
                    <a:pt x="67718" y="50432"/>
                  </a:lnTo>
                  <a:lnTo>
                    <a:pt x="71267" y="49047"/>
                  </a:lnTo>
                  <a:lnTo>
                    <a:pt x="75045" y="47419"/>
                  </a:lnTo>
                  <a:lnTo>
                    <a:pt x="78269" y="45628"/>
                  </a:lnTo>
                  <a:lnTo>
                    <a:pt x="81125" y="43729"/>
                  </a:lnTo>
                  <a:lnTo>
                    <a:pt x="83735" y="41757"/>
                  </a:lnTo>
                  <a:lnTo>
                    <a:pt x="86181" y="39737"/>
                  </a:lnTo>
                  <a:lnTo>
                    <a:pt x="88518" y="37684"/>
                  </a:lnTo>
                  <a:lnTo>
                    <a:pt x="90782" y="35610"/>
                  </a:lnTo>
                  <a:lnTo>
                    <a:pt x="95179" y="31425"/>
                  </a:lnTo>
                  <a:lnTo>
                    <a:pt x="100382" y="26360"/>
                  </a:lnTo>
                  <a:lnTo>
                    <a:pt x="100809" y="25238"/>
                  </a:lnTo>
                  <a:lnTo>
                    <a:pt x="101284" y="22111"/>
                  </a:lnTo>
                  <a:lnTo>
                    <a:pt x="101494" y="18369"/>
                  </a:lnTo>
                  <a:lnTo>
                    <a:pt x="101629" y="13589"/>
                  </a:lnTo>
                  <a:lnTo>
                    <a:pt x="99766" y="11054"/>
                  </a:lnTo>
                  <a:lnTo>
                    <a:pt x="98280" y="9390"/>
                  </a:lnTo>
                  <a:lnTo>
                    <a:pt x="96584" y="8281"/>
                  </a:lnTo>
                  <a:lnTo>
                    <a:pt x="92816" y="7049"/>
                  </a:lnTo>
                  <a:lnTo>
                    <a:pt x="90823" y="6015"/>
                  </a:lnTo>
                  <a:lnTo>
                    <a:pt x="88789" y="4620"/>
                  </a:lnTo>
                  <a:lnTo>
                    <a:pt x="86726" y="2984"/>
                  </a:lnTo>
                  <a:lnTo>
                    <a:pt x="84645" y="1894"/>
                  </a:lnTo>
                  <a:lnTo>
                    <a:pt x="82552" y="1167"/>
                  </a:lnTo>
                  <a:lnTo>
                    <a:pt x="80450" y="682"/>
                  </a:lnTo>
                  <a:lnTo>
                    <a:pt x="78343" y="359"/>
                  </a:lnTo>
                  <a:lnTo>
                    <a:pt x="76233" y="143"/>
                  </a:lnTo>
                  <a:lnTo>
                    <a:pt x="74119" y="0"/>
                  </a:lnTo>
                  <a:lnTo>
                    <a:pt x="71299" y="610"/>
                  </a:lnTo>
                  <a:lnTo>
                    <a:pt x="68006" y="1722"/>
                  </a:lnTo>
                  <a:lnTo>
                    <a:pt x="64399" y="3169"/>
                  </a:lnTo>
                  <a:lnTo>
                    <a:pt x="61289" y="4839"/>
                  </a:lnTo>
                  <a:lnTo>
                    <a:pt x="58508" y="6658"/>
                  </a:lnTo>
                  <a:lnTo>
                    <a:pt x="55950" y="8576"/>
                  </a:lnTo>
                  <a:lnTo>
                    <a:pt x="52831" y="9855"/>
                  </a:lnTo>
                  <a:lnTo>
                    <a:pt x="49340" y="10708"/>
                  </a:lnTo>
                  <a:lnTo>
                    <a:pt x="45601" y="11276"/>
                  </a:lnTo>
                  <a:lnTo>
                    <a:pt x="42403" y="13066"/>
                  </a:lnTo>
                  <a:lnTo>
                    <a:pt x="39564" y="15671"/>
                  </a:lnTo>
                  <a:lnTo>
                    <a:pt x="36966" y="18818"/>
                  </a:lnTo>
                  <a:lnTo>
                    <a:pt x="33822" y="21622"/>
                  </a:lnTo>
                  <a:lnTo>
                    <a:pt x="30313" y="24197"/>
                  </a:lnTo>
                  <a:lnTo>
                    <a:pt x="26563" y="26619"/>
                  </a:lnTo>
                  <a:lnTo>
                    <a:pt x="23357" y="29645"/>
                  </a:lnTo>
                  <a:lnTo>
                    <a:pt x="20512" y="33073"/>
                  </a:lnTo>
                  <a:lnTo>
                    <a:pt x="17911" y="36769"/>
                  </a:lnTo>
                  <a:lnTo>
                    <a:pt x="15471" y="40645"/>
                  </a:lnTo>
                  <a:lnTo>
                    <a:pt x="13137" y="44640"/>
                  </a:lnTo>
                  <a:lnTo>
                    <a:pt x="10876" y="48714"/>
                  </a:lnTo>
                  <a:lnTo>
                    <a:pt x="9369" y="52842"/>
                  </a:lnTo>
                  <a:lnTo>
                    <a:pt x="8364" y="57004"/>
                  </a:lnTo>
                  <a:lnTo>
                    <a:pt x="7694" y="61190"/>
                  </a:lnTo>
                  <a:lnTo>
                    <a:pt x="7247" y="64687"/>
                  </a:lnTo>
                  <a:lnTo>
                    <a:pt x="6949" y="67723"/>
                  </a:lnTo>
                  <a:lnTo>
                    <a:pt x="6751" y="70453"/>
                  </a:lnTo>
                  <a:lnTo>
                    <a:pt x="6618" y="73684"/>
                  </a:lnTo>
                  <a:lnTo>
                    <a:pt x="6471" y="81037"/>
                  </a:lnTo>
                  <a:lnTo>
                    <a:pt x="6364" y="102253"/>
                  </a:lnTo>
                  <a:lnTo>
                    <a:pt x="7066" y="104762"/>
                  </a:lnTo>
                  <a:lnTo>
                    <a:pt x="8241" y="107140"/>
                  </a:lnTo>
                  <a:lnTo>
                    <a:pt x="9730" y="109431"/>
                  </a:lnTo>
                  <a:lnTo>
                    <a:pt x="12134" y="111664"/>
                  </a:lnTo>
                  <a:lnTo>
                    <a:pt x="15149" y="113858"/>
                  </a:lnTo>
                  <a:lnTo>
                    <a:pt x="18571" y="116026"/>
                  </a:lnTo>
                  <a:lnTo>
                    <a:pt x="21559" y="117472"/>
                  </a:lnTo>
                  <a:lnTo>
                    <a:pt x="24256" y="118436"/>
                  </a:lnTo>
                  <a:lnTo>
                    <a:pt x="26761" y="119078"/>
                  </a:lnTo>
                  <a:lnTo>
                    <a:pt x="29136" y="119506"/>
                  </a:lnTo>
                  <a:lnTo>
                    <a:pt x="31426" y="119792"/>
                  </a:lnTo>
                  <a:lnTo>
                    <a:pt x="33658" y="119982"/>
                  </a:lnTo>
                  <a:lnTo>
                    <a:pt x="36559" y="120109"/>
                  </a:lnTo>
                  <a:lnTo>
                    <a:pt x="43547" y="120250"/>
                  </a:lnTo>
                  <a:lnTo>
                    <a:pt x="67880" y="120353"/>
                  </a:lnTo>
                  <a:lnTo>
                    <a:pt x="72081" y="119651"/>
                  </a:lnTo>
                  <a:lnTo>
                    <a:pt x="76294" y="118477"/>
                  </a:lnTo>
                  <a:lnTo>
                    <a:pt x="96573" y="111524"/>
                  </a:lnTo>
                  <a:lnTo>
                    <a:pt x="101800" y="110237"/>
                  </a:lnTo>
                  <a:lnTo>
                    <a:pt x="106696" y="109379"/>
                  </a:lnTo>
                  <a:lnTo>
                    <a:pt x="120725" y="107663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SMARTInkAnnotation1157"/>
            <p:cNvSpPr/>
            <p:nvPr/>
          </p:nvSpPr>
          <p:spPr>
            <a:xfrm>
              <a:off x="1903338" y="806450"/>
              <a:ext cx="139788" cy="177690"/>
            </a:xfrm>
            <a:custGeom>
              <a:avLst/>
              <a:gdLst/>
              <a:ahLst/>
              <a:cxnLst/>
              <a:rect l="0" t="0" r="0" b="0"/>
              <a:pathLst>
                <a:path w="139788" h="177690">
                  <a:moveTo>
                    <a:pt x="0" y="171450"/>
                  </a:moveTo>
                  <a:lnTo>
                    <a:pt x="0" y="177538"/>
                  </a:lnTo>
                  <a:lnTo>
                    <a:pt x="0" y="63533"/>
                  </a:lnTo>
                  <a:lnTo>
                    <a:pt x="0" y="83895"/>
                  </a:lnTo>
                  <a:lnTo>
                    <a:pt x="706" y="86974"/>
                  </a:lnTo>
                  <a:lnTo>
                    <a:pt x="1883" y="90438"/>
                  </a:lnTo>
                  <a:lnTo>
                    <a:pt x="3373" y="94159"/>
                  </a:lnTo>
                  <a:lnTo>
                    <a:pt x="5072" y="98050"/>
                  </a:lnTo>
                  <a:lnTo>
                    <a:pt x="8844" y="106137"/>
                  </a:lnTo>
                  <a:lnTo>
                    <a:pt x="14936" y="118623"/>
                  </a:lnTo>
                  <a:lnTo>
                    <a:pt x="16311" y="122827"/>
                  </a:lnTo>
                  <a:lnTo>
                    <a:pt x="17228" y="127040"/>
                  </a:lnTo>
                  <a:lnTo>
                    <a:pt x="17840" y="131260"/>
                  </a:lnTo>
                  <a:lnTo>
                    <a:pt x="18953" y="135484"/>
                  </a:lnTo>
                  <a:lnTo>
                    <a:pt x="20401" y="139712"/>
                  </a:lnTo>
                  <a:lnTo>
                    <a:pt x="22073" y="143941"/>
                  </a:lnTo>
                  <a:lnTo>
                    <a:pt x="24599" y="147466"/>
                  </a:lnTo>
                  <a:lnTo>
                    <a:pt x="27695" y="150522"/>
                  </a:lnTo>
                  <a:lnTo>
                    <a:pt x="31171" y="153265"/>
                  </a:lnTo>
                  <a:lnTo>
                    <a:pt x="34195" y="155799"/>
                  </a:lnTo>
                  <a:lnTo>
                    <a:pt x="36916" y="158194"/>
                  </a:lnTo>
                  <a:lnTo>
                    <a:pt x="41823" y="162736"/>
                  </a:lnTo>
                  <a:lnTo>
                    <a:pt x="46357" y="167107"/>
                  </a:lnTo>
                  <a:lnTo>
                    <a:pt x="49261" y="169260"/>
                  </a:lnTo>
                  <a:lnTo>
                    <a:pt x="52608" y="171401"/>
                  </a:lnTo>
                  <a:lnTo>
                    <a:pt x="56252" y="173534"/>
                  </a:lnTo>
                  <a:lnTo>
                    <a:pt x="60093" y="174956"/>
                  </a:lnTo>
                  <a:lnTo>
                    <a:pt x="64066" y="175904"/>
                  </a:lnTo>
                  <a:lnTo>
                    <a:pt x="68127" y="176536"/>
                  </a:lnTo>
                  <a:lnTo>
                    <a:pt x="71539" y="176957"/>
                  </a:lnTo>
                  <a:lnTo>
                    <a:pt x="74521" y="177238"/>
                  </a:lnTo>
                  <a:lnTo>
                    <a:pt x="77214" y="177425"/>
                  </a:lnTo>
                  <a:lnTo>
                    <a:pt x="79716" y="177550"/>
                  </a:lnTo>
                  <a:lnTo>
                    <a:pt x="84378" y="177689"/>
                  </a:lnTo>
                  <a:lnTo>
                    <a:pt x="86610" y="177020"/>
                  </a:lnTo>
                  <a:lnTo>
                    <a:pt x="90972" y="174396"/>
                  </a:lnTo>
                  <a:lnTo>
                    <a:pt x="93830" y="172708"/>
                  </a:lnTo>
                  <a:lnTo>
                    <a:pt x="97147" y="170878"/>
                  </a:lnTo>
                  <a:lnTo>
                    <a:pt x="100770" y="168952"/>
                  </a:lnTo>
                  <a:lnTo>
                    <a:pt x="103892" y="166962"/>
                  </a:lnTo>
                  <a:lnTo>
                    <a:pt x="106679" y="164930"/>
                  </a:lnTo>
                  <a:lnTo>
                    <a:pt x="109243" y="162870"/>
                  </a:lnTo>
                  <a:lnTo>
                    <a:pt x="111658" y="160791"/>
                  </a:lnTo>
                  <a:lnTo>
                    <a:pt x="113975" y="158700"/>
                  </a:lnTo>
                  <a:lnTo>
                    <a:pt x="116225" y="156600"/>
                  </a:lnTo>
                  <a:lnTo>
                    <a:pt x="117725" y="153789"/>
                  </a:lnTo>
                  <a:lnTo>
                    <a:pt x="118725" y="150504"/>
                  </a:lnTo>
                  <a:lnTo>
                    <a:pt x="119392" y="146902"/>
                  </a:lnTo>
                  <a:lnTo>
                    <a:pt x="120542" y="143090"/>
                  </a:lnTo>
                  <a:lnTo>
                    <a:pt x="122015" y="139138"/>
                  </a:lnTo>
                  <a:lnTo>
                    <a:pt x="123703" y="135092"/>
                  </a:lnTo>
                  <a:lnTo>
                    <a:pt x="124829" y="130983"/>
                  </a:lnTo>
                  <a:lnTo>
                    <a:pt x="125578" y="126833"/>
                  </a:lnTo>
                  <a:lnTo>
                    <a:pt x="126078" y="122656"/>
                  </a:lnTo>
                  <a:lnTo>
                    <a:pt x="127118" y="118459"/>
                  </a:lnTo>
                  <a:lnTo>
                    <a:pt x="128517" y="114251"/>
                  </a:lnTo>
                  <a:lnTo>
                    <a:pt x="130156" y="110034"/>
                  </a:lnTo>
                  <a:lnTo>
                    <a:pt x="131248" y="106517"/>
                  </a:lnTo>
                  <a:lnTo>
                    <a:pt x="131976" y="103467"/>
                  </a:lnTo>
                  <a:lnTo>
                    <a:pt x="132462" y="100728"/>
                  </a:lnTo>
                  <a:lnTo>
                    <a:pt x="132786" y="97491"/>
                  </a:lnTo>
                  <a:lnTo>
                    <a:pt x="133001" y="93922"/>
                  </a:lnTo>
                  <a:lnTo>
                    <a:pt x="133241" y="86193"/>
                  </a:lnTo>
                  <a:lnTo>
                    <a:pt x="133348" y="78054"/>
                  </a:lnTo>
                  <a:lnTo>
                    <a:pt x="132670" y="74614"/>
                  </a:lnTo>
                  <a:lnTo>
                    <a:pt x="131513" y="71615"/>
                  </a:lnTo>
                  <a:lnTo>
                    <a:pt x="130035" y="68910"/>
                  </a:lnTo>
                  <a:lnTo>
                    <a:pt x="129049" y="65695"/>
                  </a:lnTo>
                  <a:lnTo>
                    <a:pt x="128393" y="62141"/>
                  </a:lnTo>
                  <a:lnTo>
                    <a:pt x="127955" y="58361"/>
                  </a:lnTo>
                  <a:lnTo>
                    <a:pt x="127663" y="55135"/>
                  </a:lnTo>
                  <a:lnTo>
                    <a:pt x="127339" y="49669"/>
                  </a:lnTo>
                  <a:lnTo>
                    <a:pt x="127195" y="43007"/>
                  </a:lnTo>
                  <a:lnTo>
                    <a:pt x="127102" y="30603"/>
                  </a:lnTo>
                  <a:lnTo>
                    <a:pt x="127800" y="27457"/>
                  </a:lnTo>
                  <a:lnTo>
                    <a:pt x="128972" y="23949"/>
                  </a:lnTo>
                  <a:lnTo>
                    <a:pt x="130459" y="20200"/>
                  </a:lnTo>
                  <a:lnTo>
                    <a:pt x="131451" y="16994"/>
                  </a:lnTo>
                  <a:lnTo>
                    <a:pt x="132552" y="11551"/>
                  </a:lnTo>
                  <a:lnTo>
                    <a:pt x="134924" y="6780"/>
                  </a:lnTo>
                  <a:lnTo>
                    <a:pt x="139787" y="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SMARTInkAnnotation1158"/>
            <p:cNvSpPr/>
            <p:nvPr/>
          </p:nvSpPr>
          <p:spPr>
            <a:xfrm>
              <a:off x="2138442" y="781083"/>
              <a:ext cx="177522" cy="238133"/>
            </a:xfrm>
            <a:custGeom>
              <a:avLst/>
              <a:gdLst/>
              <a:ahLst/>
              <a:cxnLst/>
              <a:rect l="0" t="0" r="0" b="0"/>
              <a:pathLst>
                <a:path w="177522" h="238133">
                  <a:moveTo>
                    <a:pt x="76240" y="38067"/>
                  </a:moveTo>
                  <a:lnTo>
                    <a:pt x="72867" y="41438"/>
                  </a:lnTo>
                  <a:lnTo>
                    <a:pt x="71873" y="43137"/>
                  </a:lnTo>
                  <a:lnTo>
                    <a:pt x="70148" y="49623"/>
                  </a:lnTo>
                  <a:lnTo>
                    <a:pt x="69964" y="53799"/>
                  </a:lnTo>
                  <a:lnTo>
                    <a:pt x="67820" y="55610"/>
                  </a:lnTo>
                  <a:lnTo>
                    <a:pt x="64272" y="57524"/>
                  </a:lnTo>
                  <a:lnTo>
                    <a:pt x="59789" y="59505"/>
                  </a:lnTo>
                  <a:lnTo>
                    <a:pt x="56801" y="62237"/>
                  </a:lnTo>
                  <a:lnTo>
                    <a:pt x="54809" y="65469"/>
                  </a:lnTo>
                  <a:lnTo>
                    <a:pt x="52595" y="72118"/>
                  </a:lnTo>
                  <a:lnTo>
                    <a:pt x="51611" y="77425"/>
                  </a:lnTo>
                  <a:lnTo>
                    <a:pt x="49291" y="84017"/>
                  </a:lnTo>
                  <a:lnTo>
                    <a:pt x="47684" y="87750"/>
                  </a:lnTo>
                  <a:lnTo>
                    <a:pt x="46613" y="91650"/>
                  </a:lnTo>
                  <a:lnTo>
                    <a:pt x="45899" y="95661"/>
                  </a:lnTo>
                  <a:lnTo>
                    <a:pt x="45423" y="99747"/>
                  </a:lnTo>
                  <a:lnTo>
                    <a:pt x="45105" y="103881"/>
                  </a:lnTo>
                  <a:lnTo>
                    <a:pt x="44894" y="108049"/>
                  </a:lnTo>
                  <a:lnTo>
                    <a:pt x="44658" y="116442"/>
                  </a:lnTo>
                  <a:lnTo>
                    <a:pt x="44554" y="124876"/>
                  </a:lnTo>
                  <a:lnTo>
                    <a:pt x="43820" y="128395"/>
                  </a:lnTo>
                  <a:lnTo>
                    <a:pt x="41122" y="134187"/>
                  </a:lnTo>
                  <a:lnTo>
                    <a:pt x="39452" y="140994"/>
                  </a:lnTo>
                  <a:lnTo>
                    <a:pt x="38710" y="148018"/>
                  </a:lnTo>
                  <a:lnTo>
                    <a:pt x="38292" y="155233"/>
                  </a:lnTo>
                  <a:lnTo>
                    <a:pt x="38139" y="161629"/>
                  </a:lnTo>
                  <a:lnTo>
                    <a:pt x="38117" y="164978"/>
                  </a:lnTo>
                  <a:lnTo>
                    <a:pt x="34743" y="161670"/>
                  </a:lnTo>
                  <a:lnTo>
                    <a:pt x="33750" y="159980"/>
                  </a:lnTo>
                  <a:lnTo>
                    <a:pt x="32024" y="153509"/>
                  </a:lnTo>
                  <a:lnTo>
                    <a:pt x="29995" y="149112"/>
                  </a:lnTo>
                  <a:lnTo>
                    <a:pt x="27447" y="143159"/>
                  </a:lnTo>
                  <a:lnTo>
                    <a:pt x="26314" y="138162"/>
                  </a:lnTo>
                  <a:lnTo>
                    <a:pt x="23928" y="131707"/>
                  </a:lnTo>
                  <a:lnTo>
                    <a:pt x="20514" y="124840"/>
                  </a:lnTo>
                  <a:lnTo>
                    <a:pt x="16644" y="119437"/>
                  </a:lnTo>
                  <a:lnTo>
                    <a:pt x="12571" y="112801"/>
                  </a:lnTo>
                  <a:lnTo>
                    <a:pt x="10496" y="109057"/>
                  </a:lnTo>
                  <a:lnTo>
                    <a:pt x="9112" y="105149"/>
                  </a:lnTo>
                  <a:lnTo>
                    <a:pt x="8191" y="101133"/>
                  </a:lnTo>
                  <a:lnTo>
                    <a:pt x="7576" y="97044"/>
                  </a:lnTo>
                  <a:lnTo>
                    <a:pt x="6460" y="92907"/>
                  </a:lnTo>
                  <a:lnTo>
                    <a:pt x="5010" y="88738"/>
                  </a:lnTo>
                  <a:lnTo>
                    <a:pt x="3338" y="84548"/>
                  </a:lnTo>
                  <a:lnTo>
                    <a:pt x="2222" y="80343"/>
                  </a:lnTo>
                  <a:lnTo>
                    <a:pt x="1479" y="76129"/>
                  </a:lnTo>
                  <a:lnTo>
                    <a:pt x="984" y="71908"/>
                  </a:lnTo>
                  <a:lnTo>
                    <a:pt x="653" y="67683"/>
                  </a:lnTo>
                  <a:lnTo>
                    <a:pt x="433" y="63456"/>
                  </a:lnTo>
                  <a:lnTo>
                    <a:pt x="188" y="54995"/>
                  </a:lnTo>
                  <a:lnTo>
                    <a:pt x="4" y="30393"/>
                  </a:lnTo>
                  <a:lnTo>
                    <a:pt x="0" y="26601"/>
                  </a:lnTo>
                  <a:lnTo>
                    <a:pt x="1409" y="23367"/>
                  </a:lnTo>
                  <a:lnTo>
                    <a:pt x="3761" y="20506"/>
                  </a:lnTo>
                  <a:lnTo>
                    <a:pt x="6741" y="17893"/>
                  </a:lnTo>
                  <a:lnTo>
                    <a:pt x="11934" y="13108"/>
                  </a:lnTo>
                  <a:lnTo>
                    <a:pt x="18827" y="6448"/>
                  </a:lnTo>
                  <a:lnTo>
                    <a:pt x="21021" y="4287"/>
                  </a:lnTo>
                  <a:lnTo>
                    <a:pt x="23895" y="2847"/>
                  </a:lnTo>
                  <a:lnTo>
                    <a:pt x="27224" y="1887"/>
                  </a:lnTo>
                  <a:lnTo>
                    <a:pt x="30854" y="1247"/>
                  </a:lnTo>
                  <a:lnTo>
                    <a:pt x="34687" y="820"/>
                  </a:lnTo>
                  <a:lnTo>
                    <a:pt x="38654" y="536"/>
                  </a:lnTo>
                  <a:lnTo>
                    <a:pt x="42710" y="346"/>
                  </a:lnTo>
                  <a:lnTo>
                    <a:pt x="50983" y="135"/>
                  </a:lnTo>
                  <a:lnTo>
                    <a:pt x="67799" y="0"/>
                  </a:lnTo>
                  <a:lnTo>
                    <a:pt x="72024" y="695"/>
                  </a:lnTo>
                  <a:lnTo>
                    <a:pt x="76254" y="1863"/>
                  </a:lnTo>
                  <a:lnTo>
                    <a:pt x="80485" y="3348"/>
                  </a:lnTo>
                  <a:lnTo>
                    <a:pt x="84718" y="4337"/>
                  </a:lnTo>
                  <a:lnTo>
                    <a:pt x="88952" y="4997"/>
                  </a:lnTo>
                  <a:lnTo>
                    <a:pt x="93187" y="5437"/>
                  </a:lnTo>
                  <a:lnTo>
                    <a:pt x="98127" y="7142"/>
                  </a:lnTo>
                  <a:lnTo>
                    <a:pt x="103540" y="9689"/>
                  </a:lnTo>
                  <a:lnTo>
                    <a:pt x="114495" y="15577"/>
                  </a:lnTo>
                  <a:lnTo>
                    <a:pt x="124070" y="20545"/>
                  </a:lnTo>
                  <a:lnTo>
                    <a:pt x="128601" y="23564"/>
                  </a:lnTo>
                  <a:lnTo>
                    <a:pt x="133033" y="26987"/>
                  </a:lnTo>
                  <a:lnTo>
                    <a:pt x="137400" y="30680"/>
                  </a:lnTo>
                  <a:lnTo>
                    <a:pt x="141723" y="33848"/>
                  </a:lnTo>
                  <a:lnTo>
                    <a:pt x="146017" y="36665"/>
                  </a:lnTo>
                  <a:lnTo>
                    <a:pt x="150292" y="39249"/>
                  </a:lnTo>
                  <a:lnTo>
                    <a:pt x="153848" y="42383"/>
                  </a:lnTo>
                  <a:lnTo>
                    <a:pt x="156924" y="45883"/>
                  </a:lnTo>
                  <a:lnTo>
                    <a:pt x="159681" y="49628"/>
                  </a:lnTo>
                  <a:lnTo>
                    <a:pt x="162225" y="53535"/>
                  </a:lnTo>
                  <a:lnTo>
                    <a:pt x="164627" y="57551"/>
                  </a:lnTo>
                  <a:lnTo>
                    <a:pt x="166935" y="61640"/>
                  </a:lnTo>
                  <a:lnTo>
                    <a:pt x="171381" y="69946"/>
                  </a:lnTo>
                  <a:lnTo>
                    <a:pt x="173555" y="74136"/>
                  </a:lnTo>
                  <a:lnTo>
                    <a:pt x="175004" y="78341"/>
                  </a:lnTo>
                  <a:lnTo>
                    <a:pt x="175971" y="82555"/>
                  </a:lnTo>
                  <a:lnTo>
                    <a:pt x="176615" y="86776"/>
                  </a:lnTo>
                  <a:lnTo>
                    <a:pt x="177044" y="91001"/>
                  </a:lnTo>
                  <a:lnTo>
                    <a:pt x="177330" y="95228"/>
                  </a:lnTo>
                  <a:lnTo>
                    <a:pt x="177521" y="99458"/>
                  </a:lnTo>
                  <a:lnTo>
                    <a:pt x="176942" y="103689"/>
                  </a:lnTo>
                  <a:lnTo>
                    <a:pt x="175851" y="107920"/>
                  </a:lnTo>
                  <a:lnTo>
                    <a:pt x="169026" y="128222"/>
                  </a:lnTo>
                  <a:lnTo>
                    <a:pt x="166337" y="133448"/>
                  </a:lnTo>
                  <a:lnTo>
                    <a:pt x="163132" y="138343"/>
                  </a:lnTo>
                  <a:lnTo>
                    <a:pt x="159584" y="143018"/>
                  </a:lnTo>
                  <a:lnTo>
                    <a:pt x="155806" y="147545"/>
                  </a:lnTo>
                  <a:lnTo>
                    <a:pt x="151876" y="151975"/>
                  </a:lnTo>
                  <a:lnTo>
                    <a:pt x="143744" y="160659"/>
                  </a:lnTo>
                  <a:lnTo>
                    <a:pt x="122799" y="181977"/>
                  </a:lnTo>
                  <a:lnTo>
                    <a:pt x="117870" y="186218"/>
                  </a:lnTo>
                  <a:lnTo>
                    <a:pt x="112465" y="190457"/>
                  </a:lnTo>
                  <a:lnTo>
                    <a:pt x="106744" y="194693"/>
                  </a:lnTo>
                  <a:lnTo>
                    <a:pt x="101517" y="198929"/>
                  </a:lnTo>
                  <a:lnTo>
                    <a:pt x="96622" y="203164"/>
                  </a:lnTo>
                  <a:lnTo>
                    <a:pt x="91946" y="207398"/>
                  </a:lnTo>
                  <a:lnTo>
                    <a:pt x="86710" y="210927"/>
                  </a:lnTo>
                  <a:lnTo>
                    <a:pt x="81102" y="213985"/>
                  </a:lnTo>
                  <a:lnTo>
                    <a:pt x="75245" y="216729"/>
                  </a:lnTo>
                  <a:lnTo>
                    <a:pt x="69929" y="219969"/>
                  </a:lnTo>
                  <a:lnTo>
                    <a:pt x="64972" y="223541"/>
                  </a:lnTo>
                  <a:lnTo>
                    <a:pt x="60256" y="227333"/>
                  </a:lnTo>
                  <a:lnTo>
                    <a:pt x="55701" y="229861"/>
                  </a:lnTo>
                  <a:lnTo>
                    <a:pt x="51250" y="231546"/>
                  </a:lnTo>
                  <a:lnTo>
                    <a:pt x="46872" y="232670"/>
                  </a:lnTo>
                  <a:lnTo>
                    <a:pt x="42542" y="234124"/>
                  </a:lnTo>
                  <a:lnTo>
                    <a:pt x="38242" y="235800"/>
                  </a:lnTo>
                  <a:lnTo>
                    <a:pt x="33965" y="237622"/>
                  </a:lnTo>
                  <a:lnTo>
                    <a:pt x="29701" y="238132"/>
                  </a:lnTo>
                  <a:lnTo>
                    <a:pt x="25445" y="237766"/>
                  </a:lnTo>
                  <a:lnTo>
                    <a:pt x="12700" y="234917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SMARTInkAnnotation1159"/>
            <p:cNvSpPr/>
            <p:nvPr/>
          </p:nvSpPr>
          <p:spPr>
            <a:xfrm>
              <a:off x="2462487" y="476250"/>
              <a:ext cx="462956" cy="654051"/>
            </a:xfrm>
            <a:custGeom>
              <a:avLst/>
              <a:gdLst/>
              <a:ahLst/>
              <a:cxnLst/>
              <a:rect l="0" t="0" r="0" b="0"/>
              <a:pathLst>
                <a:path w="462956" h="654051">
                  <a:moveTo>
                    <a:pt x="457484" y="0"/>
                  </a:moveTo>
                  <a:lnTo>
                    <a:pt x="460857" y="3371"/>
                  </a:lnTo>
                  <a:lnTo>
                    <a:pt x="461851" y="5070"/>
                  </a:lnTo>
                  <a:lnTo>
                    <a:pt x="462955" y="8838"/>
                  </a:lnTo>
                  <a:lnTo>
                    <a:pt x="462543" y="10831"/>
                  </a:lnTo>
                  <a:lnTo>
                    <a:pt x="459297" y="17712"/>
                  </a:lnTo>
                  <a:lnTo>
                    <a:pt x="455960" y="34203"/>
                  </a:lnTo>
                  <a:lnTo>
                    <a:pt x="451865" y="45540"/>
                  </a:lnTo>
                  <a:lnTo>
                    <a:pt x="442327" y="64529"/>
                  </a:lnTo>
                  <a:lnTo>
                    <a:pt x="437098" y="79715"/>
                  </a:lnTo>
                  <a:lnTo>
                    <a:pt x="428656" y="95871"/>
                  </a:lnTo>
                  <a:lnTo>
                    <a:pt x="418550" y="112459"/>
                  </a:lnTo>
                  <a:lnTo>
                    <a:pt x="409351" y="129239"/>
                  </a:lnTo>
                  <a:lnTo>
                    <a:pt x="398674" y="146105"/>
                  </a:lnTo>
                  <a:lnTo>
                    <a:pt x="386869" y="163713"/>
                  </a:lnTo>
                  <a:lnTo>
                    <a:pt x="374562" y="183298"/>
                  </a:lnTo>
                  <a:lnTo>
                    <a:pt x="362032" y="201881"/>
                  </a:lnTo>
                  <a:lnTo>
                    <a:pt x="348697" y="220252"/>
                  </a:lnTo>
                  <a:lnTo>
                    <a:pt x="333358" y="240177"/>
                  </a:lnTo>
                  <a:lnTo>
                    <a:pt x="326020" y="250429"/>
                  </a:lnTo>
                  <a:lnTo>
                    <a:pt x="319009" y="260792"/>
                  </a:lnTo>
                  <a:lnTo>
                    <a:pt x="312218" y="271228"/>
                  </a:lnTo>
                  <a:lnTo>
                    <a:pt x="304161" y="281007"/>
                  </a:lnTo>
                  <a:lnTo>
                    <a:pt x="295259" y="290349"/>
                  </a:lnTo>
                  <a:lnTo>
                    <a:pt x="285794" y="299399"/>
                  </a:lnTo>
                  <a:lnTo>
                    <a:pt x="276661" y="308961"/>
                  </a:lnTo>
                  <a:lnTo>
                    <a:pt x="267748" y="318863"/>
                  </a:lnTo>
                  <a:lnTo>
                    <a:pt x="258982" y="328992"/>
                  </a:lnTo>
                  <a:lnTo>
                    <a:pt x="250314" y="338567"/>
                  </a:lnTo>
                  <a:lnTo>
                    <a:pt x="233152" y="356731"/>
                  </a:lnTo>
                  <a:lnTo>
                    <a:pt x="225328" y="366232"/>
                  </a:lnTo>
                  <a:lnTo>
                    <a:pt x="210987" y="386196"/>
                  </a:lnTo>
                  <a:lnTo>
                    <a:pt x="203491" y="395753"/>
                  </a:lnTo>
                  <a:lnTo>
                    <a:pt x="195670" y="404946"/>
                  </a:lnTo>
                  <a:lnTo>
                    <a:pt x="187632" y="413897"/>
                  </a:lnTo>
                  <a:lnTo>
                    <a:pt x="171170" y="433251"/>
                  </a:lnTo>
                  <a:lnTo>
                    <a:pt x="155147" y="452906"/>
                  </a:lnTo>
                  <a:lnTo>
                    <a:pt x="140965" y="471049"/>
                  </a:lnTo>
                  <a:lnTo>
                    <a:pt x="133512" y="479838"/>
                  </a:lnTo>
                  <a:lnTo>
                    <a:pt x="125720" y="488520"/>
                  </a:lnTo>
                  <a:lnTo>
                    <a:pt x="117701" y="497130"/>
                  </a:lnTo>
                  <a:lnTo>
                    <a:pt x="110237" y="505692"/>
                  </a:lnTo>
                  <a:lnTo>
                    <a:pt x="96296" y="522731"/>
                  </a:lnTo>
                  <a:lnTo>
                    <a:pt x="84922" y="537831"/>
                  </a:lnTo>
                  <a:lnTo>
                    <a:pt x="74455" y="551597"/>
                  </a:lnTo>
                  <a:lnTo>
                    <a:pt x="62742" y="564771"/>
                  </a:lnTo>
                  <a:lnTo>
                    <a:pt x="52360" y="577681"/>
                  </a:lnTo>
                  <a:lnTo>
                    <a:pt x="38576" y="594968"/>
                  </a:lnTo>
                  <a:lnTo>
                    <a:pt x="25549" y="610909"/>
                  </a:lnTo>
                  <a:lnTo>
                    <a:pt x="9326" y="632089"/>
                  </a:lnTo>
                  <a:lnTo>
                    <a:pt x="3076" y="643153"/>
                  </a:lnTo>
                  <a:lnTo>
                    <a:pt x="0" y="65405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SMARTInkAnnotation1160"/>
            <p:cNvSpPr/>
            <p:nvPr/>
          </p:nvSpPr>
          <p:spPr>
            <a:xfrm>
              <a:off x="2640421" y="1631950"/>
              <a:ext cx="171534" cy="177794"/>
            </a:xfrm>
            <a:custGeom>
              <a:avLst/>
              <a:gdLst/>
              <a:ahLst/>
              <a:cxnLst/>
              <a:rect l="0" t="0" r="0" b="0"/>
              <a:pathLst>
                <a:path w="171534" h="177794">
                  <a:moveTo>
                    <a:pt x="63515" y="12700"/>
                  </a:moveTo>
                  <a:lnTo>
                    <a:pt x="69847" y="12700"/>
                  </a:lnTo>
                  <a:lnTo>
                    <a:pt x="69869" y="0"/>
                  </a:lnTo>
                  <a:lnTo>
                    <a:pt x="69869" y="15165"/>
                  </a:lnTo>
                  <a:lnTo>
                    <a:pt x="69164" y="16460"/>
                  </a:lnTo>
                  <a:lnTo>
                    <a:pt x="67987" y="17324"/>
                  </a:lnTo>
                  <a:lnTo>
                    <a:pt x="66497" y="17899"/>
                  </a:lnTo>
                  <a:lnTo>
                    <a:pt x="65503" y="19694"/>
                  </a:lnTo>
                  <a:lnTo>
                    <a:pt x="64840" y="22302"/>
                  </a:lnTo>
                  <a:lnTo>
                    <a:pt x="64398" y="25451"/>
                  </a:lnTo>
                  <a:lnTo>
                    <a:pt x="63908" y="30832"/>
                  </a:lnTo>
                  <a:lnTo>
                    <a:pt x="63690" y="35575"/>
                  </a:lnTo>
                  <a:lnTo>
                    <a:pt x="63567" y="42213"/>
                  </a:lnTo>
                  <a:lnTo>
                    <a:pt x="63538" y="46513"/>
                  </a:lnTo>
                  <a:lnTo>
                    <a:pt x="62825" y="48647"/>
                  </a:lnTo>
                  <a:lnTo>
                    <a:pt x="60149" y="52901"/>
                  </a:lnTo>
                  <a:lnTo>
                    <a:pt x="59153" y="55728"/>
                  </a:lnTo>
                  <a:lnTo>
                    <a:pt x="58489" y="59024"/>
                  </a:lnTo>
                  <a:lnTo>
                    <a:pt x="58047" y="62633"/>
                  </a:lnTo>
                  <a:lnTo>
                    <a:pt x="57046" y="66450"/>
                  </a:lnTo>
                  <a:lnTo>
                    <a:pt x="55672" y="70405"/>
                  </a:lnTo>
                  <a:lnTo>
                    <a:pt x="54051" y="74453"/>
                  </a:lnTo>
                  <a:lnTo>
                    <a:pt x="52264" y="77858"/>
                  </a:lnTo>
                  <a:lnTo>
                    <a:pt x="50366" y="80833"/>
                  </a:lnTo>
                  <a:lnTo>
                    <a:pt x="48395" y="83522"/>
                  </a:lnTo>
                  <a:lnTo>
                    <a:pt x="47082" y="86726"/>
                  </a:lnTo>
                  <a:lnTo>
                    <a:pt x="46205" y="90273"/>
                  </a:lnTo>
                  <a:lnTo>
                    <a:pt x="45622" y="94049"/>
                  </a:lnTo>
                  <a:lnTo>
                    <a:pt x="44526" y="97271"/>
                  </a:lnTo>
                  <a:lnTo>
                    <a:pt x="41426" y="102733"/>
                  </a:lnTo>
                  <a:lnTo>
                    <a:pt x="39611" y="105883"/>
                  </a:lnTo>
                  <a:lnTo>
                    <a:pt x="35712" y="113146"/>
                  </a:lnTo>
                  <a:lnTo>
                    <a:pt x="33684" y="116353"/>
                  </a:lnTo>
                  <a:lnTo>
                    <a:pt x="29548" y="121797"/>
                  </a:lnTo>
                  <a:lnTo>
                    <a:pt x="25356" y="126569"/>
                  </a:lnTo>
                  <a:lnTo>
                    <a:pt x="21140" y="131747"/>
                  </a:lnTo>
                  <a:lnTo>
                    <a:pt x="19027" y="135104"/>
                  </a:lnTo>
                  <a:lnTo>
                    <a:pt x="16913" y="138753"/>
                  </a:lnTo>
                  <a:lnTo>
                    <a:pt x="14797" y="141185"/>
                  </a:lnTo>
                  <a:lnTo>
                    <a:pt x="12681" y="142807"/>
                  </a:lnTo>
                  <a:lnTo>
                    <a:pt x="10564" y="143888"/>
                  </a:lnTo>
                  <a:lnTo>
                    <a:pt x="9152" y="145314"/>
                  </a:lnTo>
                  <a:lnTo>
                    <a:pt x="8211" y="146970"/>
                  </a:lnTo>
                  <a:lnTo>
                    <a:pt x="6701" y="151328"/>
                  </a:lnTo>
                  <a:lnTo>
                    <a:pt x="2037" y="156552"/>
                  </a:lnTo>
                  <a:lnTo>
                    <a:pt x="0" y="158725"/>
                  </a:lnTo>
                  <a:lnTo>
                    <a:pt x="3356" y="162113"/>
                  </a:lnTo>
                  <a:lnTo>
                    <a:pt x="5053" y="163109"/>
                  </a:lnTo>
                  <a:lnTo>
                    <a:pt x="8822" y="164215"/>
                  </a:lnTo>
                  <a:lnTo>
                    <a:pt x="12850" y="164707"/>
                  </a:lnTo>
                  <a:lnTo>
                    <a:pt x="16993" y="164925"/>
                  </a:lnTo>
                  <a:lnTo>
                    <a:pt x="21189" y="165022"/>
                  </a:lnTo>
                  <a:lnTo>
                    <a:pt x="105932" y="165100"/>
                  </a:lnTo>
                  <a:lnTo>
                    <a:pt x="109444" y="165806"/>
                  </a:lnTo>
                  <a:lnTo>
                    <a:pt x="112490" y="166981"/>
                  </a:lnTo>
                  <a:lnTo>
                    <a:pt x="117758" y="169464"/>
                  </a:lnTo>
                  <a:lnTo>
                    <a:pt x="122452" y="170567"/>
                  </a:lnTo>
                  <a:lnTo>
                    <a:pt x="126892" y="171058"/>
                  </a:lnTo>
                  <a:lnTo>
                    <a:pt x="131219" y="171275"/>
                  </a:lnTo>
                  <a:lnTo>
                    <a:pt x="135495" y="171372"/>
                  </a:lnTo>
                  <a:lnTo>
                    <a:pt x="151215" y="171448"/>
                  </a:lnTo>
                  <a:lnTo>
                    <a:pt x="153795" y="173331"/>
                  </a:lnTo>
                  <a:lnTo>
                    <a:pt x="158799" y="177777"/>
                  </a:lnTo>
                  <a:lnTo>
                    <a:pt x="162190" y="177793"/>
                  </a:lnTo>
                  <a:lnTo>
                    <a:pt x="163187" y="177090"/>
                  </a:lnTo>
                  <a:lnTo>
                    <a:pt x="163851" y="175916"/>
                  </a:lnTo>
                  <a:lnTo>
                    <a:pt x="165710" y="170627"/>
                  </a:lnTo>
                  <a:lnTo>
                    <a:pt x="171533" y="15875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SMARTInkAnnotation1161"/>
            <p:cNvSpPr/>
            <p:nvPr/>
          </p:nvSpPr>
          <p:spPr>
            <a:xfrm>
              <a:off x="2989983" y="1676687"/>
              <a:ext cx="152378" cy="94938"/>
            </a:xfrm>
            <a:custGeom>
              <a:avLst/>
              <a:gdLst/>
              <a:ahLst/>
              <a:cxnLst/>
              <a:rect l="0" t="0" r="0" b="0"/>
              <a:pathLst>
                <a:path w="152378" h="94938">
                  <a:moveTo>
                    <a:pt x="12590" y="31463"/>
                  </a:moveTo>
                  <a:lnTo>
                    <a:pt x="18060" y="36930"/>
                  </a:lnTo>
                  <a:lnTo>
                    <a:pt x="18551" y="39302"/>
                  </a:lnTo>
                  <a:lnTo>
                    <a:pt x="18682" y="40923"/>
                  </a:lnTo>
                  <a:lnTo>
                    <a:pt x="19475" y="42003"/>
                  </a:lnTo>
                  <a:lnTo>
                    <a:pt x="20710" y="42723"/>
                  </a:lnTo>
                  <a:lnTo>
                    <a:pt x="22239" y="43203"/>
                  </a:lnTo>
                  <a:lnTo>
                    <a:pt x="21847" y="43523"/>
                  </a:lnTo>
                  <a:lnTo>
                    <a:pt x="17645" y="43879"/>
                  </a:lnTo>
                  <a:lnTo>
                    <a:pt x="14088" y="44079"/>
                  </a:lnTo>
                  <a:lnTo>
                    <a:pt x="16406" y="44138"/>
                  </a:lnTo>
                  <a:lnTo>
                    <a:pt x="17958" y="44852"/>
                  </a:lnTo>
                  <a:lnTo>
                    <a:pt x="21566" y="47527"/>
                  </a:lnTo>
                  <a:lnTo>
                    <a:pt x="23515" y="48522"/>
                  </a:lnTo>
                  <a:lnTo>
                    <a:pt x="27565" y="49628"/>
                  </a:lnTo>
                  <a:lnTo>
                    <a:pt x="31718" y="50120"/>
                  </a:lnTo>
                  <a:lnTo>
                    <a:pt x="33814" y="50251"/>
                  </a:lnTo>
                  <a:lnTo>
                    <a:pt x="36623" y="49633"/>
                  </a:lnTo>
                  <a:lnTo>
                    <a:pt x="39908" y="48515"/>
                  </a:lnTo>
                  <a:lnTo>
                    <a:pt x="43509" y="47064"/>
                  </a:lnTo>
                  <a:lnTo>
                    <a:pt x="46617" y="46097"/>
                  </a:lnTo>
                  <a:lnTo>
                    <a:pt x="49395" y="45452"/>
                  </a:lnTo>
                  <a:lnTo>
                    <a:pt x="51952" y="45023"/>
                  </a:lnTo>
                  <a:lnTo>
                    <a:pt x="56677" y="44545"/>
                  </a:lnTo>
                  <a:lnTo>
                    <a:pt x="58925" y="44418"/>
                  </a:lnTo>
                  <a:lnTo>
                    <a:pt x="61129" y="43627"/>
                  </a:lnTo>
                  <a:lnTo>
                    <a:pt x="65462" y="40867"/>
                  </a:lnTo>
                  <a:lnTo>
                    <a:pt x="68312" y="39849"/>
                  </a:lnTo>
                  <a:lnTo>
                    <a:pt x="71623" y="39170"/>
                  </a:lnTo>
                  <a:lnTo>
                    <a:pt x="75243" y="38718"/>
                  </a:lnTo>
                  <a:lnTo>
                    <a:pt x="78362" y="37711"/>
                  </a:lnTo>
                  <a:lnTo>
                    <a:pt x="81148" y="36334"/>
                  </a:lnTo>
                  <a:lnTo>
                    <a:pt x="83711" y="34710"/>
                  </a:lnTo>
                  <a:lnTo>
                    <a:pt x="86126" y="32922"/>
                  </a:lnTo>
                  <a:lnTo>
                    <a:pt x="88442" y="31025"/>
                  </a:lnTo>
                  <a:lnTo>
                    <a:pt x="90691" y="29054"/>
                  </a:lnTo>
                  <a:lnTo>
                    <a:pt x="92897" y="27740"/>
                  </a:lnTo>
                  <a:lnTo>
                    <a:pt x="97231" y="26281"/>
                  </a:lnTo>
                  <a:lnTo>
                    <a:pt x="101510" y="23750"/>
                  </a:lnTo>
                  <a:lnTo>
                    <a:pt x="103639" y="22088"/>
                  </a:lnTo>
                  <a:lnTo>
                    <a:pt x="107888" y="20241"/>
                  </a:lnTo>
                  <a:lnTo>
                    <a:pt x="110010" y="19748"/>
                  </a:lnTo>
                  <a:lnTo>
                    <a:pt x="114250" y="17319"/>
                  </a:lnTo>
                  <a:lnTo>
                    <a:pt x="119351" y="13382"/>
                  </a:lnTo>
                  <a:lnTo>
                    <a:pt x="119770" y="12353"/>
                  </a:lnTo>
                  <a:lnTo>
                    <a:pt x="120049" y="10962"/>
                  </a:lnTo>
                  <a:lnTo>
                    <a:pt x="120497" y="7031"/>
                  </a:lnTo>
                  <a:lnTo>
                    <a:pt x="118675" y="4612"/>
                  </a:lnTo>
                  <a:lnTo>
                    <a:pt x="117201" y="2979"/>
                  </a:lnTo>
                  <a:lnTo>
                    <a:pt x="115512" y="1890"/>
                  </a:lnTo>
                  <a:lnTo>
                    <a:pt x="111753" y="681"/>
                  </a:lnTo>
                  <a:lnTo>
                    <a:pt x="107730" y="143"/>
                  </a:lnTo>
                  <a:lnTo>
                    <a:pt x="105668" y="0"/>
                  </a:lnTo>
                  <a:lnTo>
                    <a:pt x="102882" y="610"/>
                  </a:lnTo>
                  <a:lnTo>
                    <a:pt x="99612" y="1722"/>
                  </a:lnTo>
                  <a:lnTo>
                    <a:pt x="96020" y="3169"/>
                  </a:lnTo>
                  <a:lnTo>
                    <a:pt x="92214" y="4134"/>
                  </a:lnTo>
                  <a:lnTo>
                    <a:pt x="88265" y="4777"/>
                  </a:lnTo>
                  <a:lnTo>
                    <a:pt x="84219" y="5205"/>
                  </a:lnTo>
                  <a:lnTo>
                    <a:pt x="80816" y="6197"/>
                  </a:lnTo>
                  <a:lnTo>
                    <a:pt x="77842" y="7563"/>
                  </a:lnTo>
                  <a:lnTo>
                    <a:pt x="75153" y="9180"/>
                  </a:lnTo>
                  <a:lnTo>
                    <a:pt x="71948" y="10963"/>
                  </a:lnTo>
                  <a:lnTo>
                    <a:pt x="64623" y="14826"/>
                  </a:lnTo>
                  <a:lnTo>
                    <a:pt x="60692" y="16138"/>
                  </a:lnTo>
                  <a:lnTo>
                    <a:pt x="56660" y="17013"/>
                  </a:lnTo>
                  <a:lnTo>
                    <a:pt x="52560" y="17596"/>
                  </a:lnTo>
                  <a:lnTo>
                    <a:pt x="48414" y="18691"/>
                  </a:lnTo>
                  <a:lnTo>
                    <a:pt x="44239" y="20126"/>
                  </a:lnTo>
                  <a:lnTo>
                    <a:pt x="40043" y="21788"/>
                  </a:lnTo>
                  <a:lnTo>
                    <a:pt x="36540" y="23602"/>
                  </a:lnTo>
                  <a:lnTo>
                    <a:pt x="33499" y="25517"/>
                  </a:lnTo>
                  <a:lnTo>
                    <a:pt x="30765" y="27499"/>
                  </a:lnTo>
                  <a:lnTo>
                    <a:pt x="27530" y="29526"/>
                  </a:lnTo>
                  <a:lnTo>
                    <a:pt x="23962" y="31583"/>
                  </a:lnTo>
                  <a:lnTo>
                    <a:pt x="20171" y="33660"/>
                  </a:lnTo>
                  <a:lnTo>
                    <a:pt x="16938" y="35750"/>
                  </a:lnTo>
                  <a:lnTo>
                    <a:pt x="14076" y="37848"/>
                  </a:lnTo>
                  <a:lnTo>
                    <a:pt x="11463" y="39953"/>
                  </a:lnTo>
                  <a:lnTo>
                    <a:pt x="9014" y="42062"/>
                  </a:lnTo>
                  <a:lnTo>
                    <a:pt x="6676" y="44173"/>
                  </a:lnTo>
                  <a:lnTo>
                    <a:pt x="4411" y="46287"/>
                  </a:lnTo>
                  <a:lnTo>
                    <a:pt x="2902" y="48401"/>
                  </a:lnTo>
                  <a:lnTo>
                    <a:pt x="1895" y="50516"/>
                  </a:lnTo>
                  <a:lnTo>
                    <a:pt x="1224" y="52632"/>
                  </a:lnTo>
                  <a:lnTo>
                    <a:pt x="776" y="54748"/>
                  </a:lnTo>
                  <a:lnTo>
                    <a:pt x="478" y="56864"/>
                  </a:lnTo>
                  <a:lnTo>
                    <a:pt x="279" y="58980"/>
                  </a:lnTo>
                  <a:lnTo>
                    <a:pt x="147" y="61097"/>
                  </a:lnTo>
                  <a:lnTo>
                    <a:pt x="0" y="65330"/>
                  </a:lnTo>
                  <a:lnTo>
                    <a:pt x="666" y="67446"/>
                  </a:lnTo>
                  <a:lnTo>
                    <a:pt x="1816" y="69563"/>
                  </a:lnTo>
                  <a:lnTo>
                    <a:pt x="5363" y="74659"/>
                  </a:lnTo>
                  <a:lnTo>
                    <a:pt x="9613" y="77237"/>
                  </a:lnTo>
                  <a:lnTo>
                    <a:pt x="12723" y="78912"/>
                  </a:lnTo>
                  <a:lnTo>
                    <a:pt x="15503" y="80735"/>
                  </a:lnTo>
                  <a:lnTo>
                    <a:pt x="18061" y="82655"/>
                  </a:lnTo>
                  <a:lnTo>
                    <a:pt x="20474" y="84641"/>
                  </a:lnTo>
                  <a:lnTo>
                    <a:pt x="23493" y="85965"/>
                  </a:lnTo>
                  <a:lnTo>
                    <a:pt x="26919" y="86848"/>
                  </a:lnTo>
                  <a:lnTo>
                    <a:pt x="30615" y="87436"/>
                  </a:lnTo>
                  <a:lnTo>
                    <a:pt x="34490" y="88534"/>
                  </a:lnTo>
                  <a:lnTo>
                    <a:pt x="38485" y="89971"/>
                  </a:lnTo>
                  <a:lnTo>
                    <a:pt x="42562" y="91635"/>
                  </a:lnTo>
                  <a:lnTo>
                    <a:pt x="45985" y="92745"/>
                  </a:lnTo>
                  <a:lnTo>
                    <a:pt x="48973" y="93484"/>
                  </a:lnTo>
                  <a:lnTo>
                    <a:pt x="51671" y="93977"/>
                  </a:lnTo>
                  <a:lnTo>
                    <a:pt x="54882" y="94306"/>
                  </a:lnTo>
                  <a:lnTo>
                    <a:pt x="58434" y="94525"/>
                  </a:lnTo>
                  <a:lnTo>
                    <a:pt x="62214" y="94671"/>
                  </a:lnTo>
                  <a:lnTo>
                    <a:pt x="77654" y="94876"/>
                  </a:lnTo>
                  <a:lnTo>
                    <a:pt x="88897" y="94937"/>
                  </a:lnTo>
                  <a:lnTo>
                    <a:pt x="92407" y="94240"/>
                  </a:lnTo>
                  <a:lnTo>
                    <a:pt x="96159" y="93070"/>
                  </a:lnTo>
                  <a:lnTo>
                    <a:pt x="100073" y="91584"/>
                  </a:lnTo>
                  <a:lnTo>
                    <a:pt x="103387" y="91299"/>
                  </a:lnTo>
                  <a:lnTo>
                    <a:pt x="106303" y="91815"/>
                  </a:lnTo>
                  <a:lnTo>
                    <a:pt x="108953" y="92864"/>
                  </a:lnTo>
                  <a:lnTo>
                    <a:pt x="112131" y="92858"/>
                  </a:lnTo>
                  <a:lnTo>
                    <a:pt x="115663" y="92149"/>
                  </a:lnTo>
                  <a:lnTo>
                    <a:pt x="119429" y="90970"/>
                  </a:lnTo>
                  <a:lnTo>
                    <a:pt x="122646" y="89479"/>
                  </a:lnTo>
                  <a:lnTo>
                    <a:pt x="125496" y="87779"/>
                  </a:lnTo>
                  <a:lnTo>
                    <a:pt x="128102" y="85940"/>
                  </a:lnTo>
                  <a:lnTo>
                    <a:pt x="131251" y="84715"/>
                  </a:lnTo>
                  <a:lnTo>
                    <a:pt x="134763" y="83897"/>
                  </a:lnTo>
                  <a:lnTo>
                    <a:pt x="138516" y="83353"/>
                  </a:lnTo>
                  <a:lnTo>
                    <a:pt x="141724" y="82284"/>
                  </a:lnTo>
                  <a:lnTo>
                    <a:pt x="144569" y="80866"/>
                  </a:lnTo>
                  <a:lnTo>
                    <a:pt x="152377" y="75913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SMARTInkAnnotation1162"/>
            <p:cNvSpPr/>
            <p:nvPr/>
          </p:nvSpPr>
          <p:spPr>
            <a:xfrm>
              <a:off x="3224986" y="1657359"/>
              <a:ext cx="279550" cy="222209"/>
            </a:xfrm>
            <a:custGeom>
              <a:avLst/>
              <a:gdLst/>
              <a:ahLst/>
              <a:cxnLst/>
              <a:rect l="0" t="0" r="0" b="0"/>
              <a:pathLst>
                <a:path w="279550" h="222209">
                  <a:moveTo>
                    <a:pt x="19037" y="12691"/>
                  </a:moveTo>
                  <a:lnTo>
                    <a:pt x="19037" y="22335"/>
                  </a:lnTo>
                  <a:lnTo>
                    <a:pt x="18331" y="24059"/>
                  </a:lnTo>
                  <a:lnTo>
                    <a:pt x="13566" y="30590"/>
                  </a:lnTo>
                  <a:lnTo>
                    <a:pt x="9571" y="34771"/>
                  </a:lnTo>
                  <a:lnTo>
                    <a:pt x="8491" y="36583"/>
                  </a:lnTo>
                  <a:lnTo>
                    <a:pt x="6263" y="42505"/>
                  </a:lnTo>
                  <a:lnTo>
                    <a:pt x="2152" y="48728"/>
                  </a:lnTo>
                  <a:lnTo>
                    <a:pt x="943" y="52931"/>
                  </a:lnTo>
                  <a:lnTo>
                    <a:pt x="262" y="59265"/>
                  </a:lnTo>
                  <a:lnTo>
                    <a:pt x="13" y="64816"/>
                  </a:lnTo>
                  <a:lnTo>
                    <a:pt x="0" y="66491"/>
                  </a:lnTo>
                  <a:lnTo>
                    <a:pt x="698" y="67608"/>
                  </a:lnTo>
                  <a:lnTo>
                    <a:pt x="1869" y="68352"/>
                  </a:lnTo>
                  <a:lnTo>
                    <a:pt x="5053" y="69179"/>
                  </a:lnTo>
                  <a:lnTo>
                    <a:pt x="13332" y="69783"/>
                  </a:lnTo>
                  <a:lnTo>
                    <a:pt x="26897" y="69833"/>
                  </a:lnTo>
                  <a:lnTo>
                    <a:pt x="29219" y="69130"/>
                  </a:lnTo>
                  <a:lnTo>
                    <a:pt x="33682" y="66468"/>
                  </a:lnTo>
                  <a:lnTo>
                    <a:pt x="39901" y="64814"/>
                  </a:lnTo>
                  <a:lnTo>
                    <a:pt x="43536" y="64373"/>
                  </a:lnTo>
                  <a:lnTo>
                    <a:pt x="46666" y="63373"/>
                  </a:lnTo>
                  <a:lnTo>
                    <a:pt x="52026" y="60381"/>
                  </a:lnTo>
                  <a:lnTo>
                    <a:pt x="59012" y="54730"/>
                  </a:lnTo>
                  <a:lnTo>
                    <a:pt x="65554" y="48587"/>
                  </a:lnTo>
                  <a:lnTo>
                    <a:pt x="67698" y="47205"/>
                  </a:lnTo>
                  <a:lnTo>
                    <a:pt x="71963" y="45670"/>
                  </a:lnTo>
                  <a:lnTo>
                    <a:pt x="73383" y="44554"/>
                  </a:lnTo>
                  <a:lnTo>
                    <a:pt x="74329" y="43105"/>
                  </a:lnTo>
                  <a:lnTo>
                    <a:pt x="74960" y="41434"/>
                  </a:lnTo>
                  <a:lnTo>
                    <a:pt x="76087" y="40320"/>
                  </a:lnTo>
                  <a:lnTo>
                    <a:pt x="77544" y="39577"/>
                  </a:lnTo>
                  <a:lnTo>
                    <a:pt x="82282" y="38178"/>
                  </a:lnTo>
                  <a:lnTo>
                    <a:pt x="88021" y="43566"/>
                  </a:lnTo>
                  <a:lnTo>
                    <a:pt x="90409" y="47815"/>
                  </a:lnTo>
                  <a:lnTo>
                    <a:pt x="93118" y="53702"/>
                  </a:lnTo>
                  <a:lnTo>
                    <a:pt x="94321" y="58670"/>
                  </a:lnTo>
                  <a:lnTo>
                    <a:pt x="94999" y="65434"/>
                  </a:lnTo>
                  <a:lnTo>
                    <a:pt x="95158" y="73527"/>
                  </a:lnTo>
                  <a:lnTo>
                    <a:pt x="95259" y="89227"/>
                  </a:lnTo>
                  <a:lnTo>
                    <a:pt x="95974" y="93348"/>
                  </a:lnTo>
                  <a:lnTo>
                    <a:pt x="97156" y="98213"/>
                  </a:lnTo>
                  <a:lnTo>
                    <a:pt x="98650" y="103572"/>
                  </a:lnTo>
                  <a:lnTo>
                    <a:pt x="99646" y="108556"/>
                  </a:lnTo>
                  <a:lnTo>
                    <a:pt x="100310" y="113290"/>
                  </a:lnTo>
                  <a:lnTo>
                    <a:pt x="100753" y="117857"/>
                  </a:lnTo>
                  <a:lnTo>
                    <a:pt x="101048" y="122313"/>
                  </a:lnTo>
                  <a:lnTo>
                    <a:pt x="101245" y="126694"/>
                  </a:lnTo>
                  <a:lnTo>
                    <a:pt x="101463" y="136031"/>
                  </a:lnTo>
                  <a:lnTo>
                    <a:pt x="101561" y="147237"/>
                  </a:lnTo>
                  <a:lnTo>
                    <a:pt x="100881" y="151777"/>
                  </a:lnTo>
                  <a:lnTo>
                    <a:pt x="98243" y="158703"/>
                  </a:lnTo>
                  <a:lnTo>
                    <a:pt x="97256" y="162949"/>
                  </a:lnTo>
                  <a:lnTo>
                    <a:pt x="96599" y="167896"/>
                  </a:lnTo>
                  <a:lnTo>
                    <a:pt x="96161" y="173311"/>
                  </a:lnTo>
                  <a:lnTo>
                    <a:pt x="95163" y="177627"/>
                  </a:lnTo>
                  <a:lnTo>
                    <a:pt x="92171" y="184303"/>
                  </a:lnTo>
                  <a:lnTo>
                    <a:pt x="86518" y="195400"/>
                  </a:lnTo>
                  <a:lnTo>
                    <a:pt x="84328" y="201610"/>
                  </a:lnTo>
                  <a:lnTo>
                    <a:pt x="83744" y="204254"/>
                  </a:lnTo>
                  <a:lnTo>
                    <a:pt x="81943" y="206721"/>
                  </a:lnTo>
                  <a:lnTo>
                    <a:pt x="73368" y="213566"/>
                  </a:lnTo>
                  <a:lnTo>
                    <a:pt x="68364" y="217915"/>
                  </a:lnTo>
                  <a:lnTo>
                    <a:pt x="66042" y="219357"/>
                  </a:lnTo>
                  <a:lnTo>
                    <a:pt x="58469" y="221861"/>
                  </a:lnTo>
                  <a:lnTo>
                    <a:pt x="50802" y="222128"/>
                  </a:lnTo>
                  <a:lnTo>
                    <a:pt x="42961" y="222208"/>
                  </a:lnTo>
                  <a:lnTo>
                    <a:pt x="40634" y="220808"/>
                  </a:lnTo>
                  <a:lnTo>
                    <a:pt x="36166" y="215489"/>
                  </a:lnTo>
                  <a:lnTo>
                    <a:pt x="31827" y="210303"/>
                  </a:lnTo>
                  <a:lnTo>
                    <a:pt x="29682" y="207933"/>
                  </a:lnTo>
                  <a:lnTo>
                    <a:pt x="28251" y="204941"/>
                  </a:lnTo>
                  <a:lnTo>
                    <a:pt x="27298" y="201535"/>
                  </a:lnTo>
                  <a:lnTo>
                    <a:pt x="26662" y="197854"/>
                  </a:lnTo>
                  <a:lnTo>
                    <a:pt x="24073" y="191882"/>
                  </a:lnTo>
                  <a:lnTo>
                    <a:pt x="22394" y="189302"/>
                  </a:lnTo>
                  <a:lnTo>
                    <a:pt x="20529" y="182672"/>
                  </a:lnTo>
                  <a:lnTo>
                    <a:pt x="20032" y="178928"/>
                  </a:lnTo>
                  <a:lnTo>
                    <a:pt x="19700" y="175021"/>
                  </a:lnTo>
                  <a:lnTo>
                    <a:pt x="19479" y="171006"/>
                  </a:lnTo>
                  <a:lnTo>
                    <a:pt x="19331" y="166917"/>
                  </a:lnTo>
                  <a:lnTo>
                    <a:pt x="19939" y="162781"/>
                  </a:lnTo>
                  <a:lnTo>
                    <a:pt x="21050" y="158612"/>
                  </a:lnTo>
                  <a:lnTo>
                    <a:pt x="22497" y="154422"/>
                  </a:lnTo>
                  <a:lnTo>
                    <a:pt x="23462" y="150217"/>
                  </a:lnTo>
                  <a:lnTo>
                    <a:pt x="24105" y="146003"/>
                  </a:lnTo>
                  <a:lnTo>
                    <a:pt x="24533" y="141782"/>
                  </a:lnTo>
                  <a:lnTo>
                    <a:pt x="26231" y="138263"/>
                  </a:lnTo>
                  <a:lnTo>
                    <a:pt x="28775" y="135211"/>
                  </a:lnTo>
                  <a:lnTo>
                    <a:pt x="34661" y="129233"/>
                  </a:lnTo>
                  <a:lnTo>
                    <a:pt x="37219" y="125664"/>
                  </a:lnTo>
                  <a:lnTo>
                    <a:pt x="39630" y="121873"/>
                  </a:lnTo>
                  <a:lnTo>
                    <a:pt x="44192" y="115779"/>
                  </a:lnTo>
                  <a:lnTo>
                    <a:pt x="49279" y="110014"/>
                  </a:lnTo>
                  <a:lnTo>
                    <a:pt x="56246" y="102747"/>
                  </a:lnTo>
                  <a:lnTo>
                    <a:pt x="64050" y="96696"/>
                  </a:lnTo>
                  <a:lnTo>
                    <a:pt x="71518" y="91654"/>
                  </a:lnTo>
                  <a:lnTo>
                    <a:pt x="77192" y="87062"/>
                  </a:lnTo>
                  <a:lnTo>
                    <a:pt x="83949" y="82669"/>
                  </a:lnTo>
                  <a:lnTo>
                    <a:pt x="91658" y="78364"/>
                  </a:lnTo>
                  <a:lnTo>
                    <a:pt x="103937" y="71975"/>
                  </a:lnTo>
                  <a:lnTo>
                    <a:pt x="124960" y="61377"/>
                  </a:lnTo>
                  <a:lnTo>
                    <a:pt x="131536" y="57142"/>
                  </a:lnTo>
                  <a:lnTo>
                    <a:pt x="137518" y="52908"/>
                  </a:lnTo>
                  <a:lnTo>
                    <a:pt x="144883" y="48675"/>
                  </a:lnTo>
                  <a:lnTo>
                    <a:pt x="152863" y="44441"/>
                  </a:lnTo>
                  <a:lnTo>
                    <a:pt x="160411" y="40208"/>
                  </a:lnTo>
                  <a:lnTo>
                    <a:pt x="166119" y="35974"/>
                  </a:lnTo>
                  <a:lnTo>
                    <a:pt x="172891" y="31741"/>
                  </a:lnTo>
                  <a:lnTo>
                    <a:pt x="180608" y="27508"/>
                  </a:lnTo>
                  <a:lnTo>
                    <a:pt x="188744" y="23274"/>
                  </a:lnTo>
                  <a:lnTo>
                    <a:pt x="195184" y="19041"/>
                  </a:lnTo>
                  <a:lnTo>
                    <a:pt x="197890" y="16924"/>
                  </a:lnTo>
                  <a:lnTo>
                    <a:pt x="202779" y="14572"/>
                  </a:lnTo>
                  <a:lnTo>
                    <a:pt x="205071" y="13945"/>
                  </a:lnTo>
                  <a:lnTo>
                    <a:pt x="209501" y="11367"/>
                  </a:lnTo>
                  <a:lnTo>
                    <a:pt x="215964" y="5949"/>
                  </a:lnTo>
                  <a:lnTo>
                    <a:pt x="218097" y="3963"/>
                  </a:lnTo>
                  <a:lnTo>
                    <a:pt x="220225" y="2639"/>
                  </a:lnTo>
                  <a:lnTo>
                    <a:pt x="228345" y="94"/>
                  </a:lnTo>
                  <a:lnTo>
                    <a:pt x="219841" y="0"/>
                  </a:lnTo>
                  <a:lnTo>
                    <a:pt x="217858" y="703"/>
                  </a:lnTo>
                  <a:lnTo>
                    <a:pt x="211693" y="4357"/>
                  </a:lnTo>
                  <a:lnTo>
                    <a:pt x="205396" y="6459"/>
                  </a:lnTo>
                  <a:lnTo>
                    <a:pt x="199059" y="11236"/>
                  </a:lnTo>
                  <a:lnTo>
                    <a:pt x="192709" y="17120"/>
                  </a:lnTo>
                  <a:lnTo>
                    <a:pt x="178748" y="30905"/>
                  </a:lnTo>
                  <a:lnTo>
                    <a:pt x="163322" y="46298"/>
                  </a:lnTo>
                  <a:lnTo>
                    <a:pt x="158940" y="52557"/>
                  </a:lnTo>
                  <a:lnTo>
                    <a:pt x="155346" y="59337"/>
                  </a:lnTo>
                  <a:lnTo>
                    <a:pt x="153748" y="64702"/>
                  </a:lnTo>
                  <a:lnTo>
                    <a:pt x="153038" y="69439"/>
                  </a:lnTo>
                  <a:lnTo>
                    <a:pt x="152638" y="76072"/>
                  </a:lnTo>
                  <a:lnTo>
                    <a:pt x="152582" y="78228"/>
                  </a:lnTo>
                  <a:lnTo>
                    <a:pt x="153251" y="80371"/>
                  </a:lnTo>
                  <a:lnTo>
                    <a:pt x="155876" y="84634"/>
                  </a:lnTo>
                  <a:lnTo>
                    <a:pt x="157565" y="86053"/>
                  </a:lnTo>
                  <a:lnTo>
                    <a:pt x="159396" y="86999"/>
                  </a:lnTo>
                  <a:lnTo>
                    <a:pt x="161324" y="87630"/>
                  </a:lnTo>
                  <a:lnTo>
                    <a:pt x="165347" y="90212"/>
                  </a:lnTo>
                  <a:lnTo>
                    <a:pt x="167409" y="91888"/>
                  </a:lnTo>
                  <a:lnTo>
                    <a:pt x="170195" y="93006"/>
                  </a:lnTo>
                  <a:lnTo>
                    <a:pt x="177056" y="94247"/>
                  </a:lnTo>
                  <a:lnTo>
                    <a:pt x="184812" y="94800"/>
                  </a:lnTo>
                  <a:lnTo>
                    <a:pt x="192260" y="95045"/>
                  </a:lnTo>
                  <a:lnTo>
                    <a:pt x="201129" y="95183"/>
                  </a:lnTo>
                  <a:lnTo>
                    <a:pt x="208455" y="95215"/>
                  </a:lnTo>
                  <a:lnTo>
                    <a:pt x="213091" y="94518"/>
                  </a:lnTo>
                  <a:lnTo>
                    <a:pt x="218299" y="93348"/>
                  </a:lnTo>
                  <a:lnTo>
                    <a:pt x="223890" y="91862"/>
                  </a:lnTo>
                  <a:lnTo>
                    <a:pt x="229029" y="90872"/>
                  </a:lnTo>
                  <a:lnTo>
                    <a:pt x="233867" y="90212"/>
                  </a:lnTo>
                  <a:lnTo>
                    <a:pt x="238505" y="89771"/>
                  </a:lnTo>
                  <a:lnTo>
                    <a:pt x="243008" y="88772"/>
                  </a:lnTo>
                  <a:lnTo>
                    <a:pt x="247423" y="87401"/>
                  </a:lnTo>
                  <a:lnTo>
                    <a:pt x="251777" y="85781"/>
                  </a:lnTo>
                  <a:lnTo>
                    <a:pt x="256799" y="83290"/>
                  </a:lnTo>
                  <a:lnTo>
                    <a:pt x="262264" y="80218"/>
                  </a:lnTo>
                  <a:lnTo>
                    <a:pt x="279549" y="69841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SMARTInkAnnotation1163"/>
            <p:cNvSpPr/>
            <p:nvPr/>
          </p:nvSpPr>
          <p:spPr>
            <a:xfrm>
              <a:off x="3657324" y="1625871"/>
              <a:ext cx="88663" cy="88527"/>
            </a:xfrm>
            <a:custGeom>
              <a:avLst/>
              <a:gdLst/>
              <a:ahLst/>
              <a:cxnLst/>
              <a:rect l="0" t="0" r="0" b="0"/>
              <a:pathLst>
                <a:path w="88663" h="88527">
                  <a:moveTo>
                    <a:pt x="56892" y="37829"/>
                  </a:moveTo>
                  <a:lnTo>
                    <a:pt x="56892" y="34458"/>
                  </a:lnTo>
                  <a:lnTo>
                    <a:pt x="57597" y="32054"/>
                  </a:lnTo>
                  <a:lnTo>
                    <a:pt x="58774" y="29040"/>
                  </a:lnTo>
                  <a:lnTo>
                    <a:pt x="62363" y="20806"/>
                  </a:lnTo>
                  <a:lnTo>
                    <a:pt x="62657" y="19425"/>
                  </a:lnTo>
                  <a:lnTo>
                    <a:pt x="62853" y="17798"/>
                  </a:lnTo>
                  <a:lnTo>
                    <a:pt x="62984" y="16009"/>
                  </a:lnTo>
                  <a:lnTo>
                    <a:pt x="63071" y="14110"/>
                  </a:lnTo>
                  <a:lnTo>
                    <a:pt x="63168" y="10119"/>
                  </a:lnTo>
                  <a:lnTo>
                    <a:pt x="62488" y="8772"/>
                  </a:lnTo>
                  <a:lnTo>
                    <a:pt x="61329" y="7874"/>
                  </a:lnTo>
                  <a:lnTo>
                    <a:pt x="57768" y="6434"/>
                  </a:lnTo>
                  <a:lnTo>
                    <a:pt x="55399" y="4355"/>
                  </a:lnTo>
                  <a:lnTo>
                    <a:pt x="51498" y="643"/>
                  </a:lnTo>
                  <a:lnTo>
                    <a:pt x="49082" y="135"/>
                  </a:lnTo>
                  <a:lnTo>
                    <a:pt x="47449" y="0"/>
                  </a:lnTo>
                  <a:lnTo>
                    <a:pt x="44949" y="615"/>
                  </a:lnTo>
                  <a:lnTo>
                    <a:pt x="41870" y="1731"/>
                  </a:lnTo>
                  <a:lnTo>
                    <a:pt x="38405" y="3180"/>
                  </a:lnTo>
                  <a:lnTo>
                    <a:pt x="35390" y="4146"/>
                  </a:lnTo>
                  <a:lnTo>
                    <a:pt x="32672" y="4791"/>
                  </a:lnTo>
                  <a:lnTo>
                    <a:pt x="30156" y="5220"/>
                  </a:lnTo>
                  <a:lnTo>
                    <a:pt x="27772" y="6212"/>
                  </a:lnTo>
                  <a:lnTo>
                    <a:pt x="25477" y="7579"/>
                  </a:lnTo>
                  <a:lnTo>
                    <a:pt x="23240" y="9195"/>
                  </a:lnTo>
                  <a:lnTo>
                    <a:pt x="21044" y="10979"/>
                  </a:lnTo>
                  <a:lnTo>
                    <a:pt x="18873" y="12873"/>
                  </a:lnTo>
                  <a:lnTo>
                    <a:pt x="16720" y="14842"/>
                  </a:lnTo>
                  <a:lnTo>
                    <a:pt x="12445" y="18911"/>
                  </a:lnTo>
                  <a:lnTo>
                    <a:pt x="10316" y="20983"/>
                  </a:lnTo>
                  <a:lnTo>
                    <a:pt x="8898" y="23776"/>
                  </a:lnTo>
                  <a:lnTo>
                    <a:pt x="7952" y="27049"/>
                  </a:lnTo>
                  <a:lnTo>
                    <a:pt x="7321" y="30643"/>
                  </a:lnTo>
                  <a:lnTo>
                    <a:pt x="6195" y="33744"/>
                  </a:lnTo>
                  <a:lnTo>
                    <a:pt x="4738" y="36517"/>
                  </a:lnTo>
                  <a:lnTo>
                    <a:pt x="3061" y="39071"/>
                  </a:lnTo>
                  <a:lnTo>
                    <a:pt x="1943" y="41479"/>
                  </a:lnTo>
                  <a:lnTo>
                    <a:pt x="1197" y="43790"/>
                  </a:lnTo>
                  <a:lnTo>
                    <a:pt x="700" y="46036"/>
                  </a:lnTo>
                  <a:lnTo>
                    <a:pt x="369" y="48945"/>
                  </a:lnTo>
                  <a:lnTo>
                    <a:pt x="148" y="52295"/>
                  </a:lnTo>
                  <a:lnTo>
                    <a:pt x="0" y="55940"/>
                  </a:lnTo>
                  <a:lnTo>
                    <a:pt x="609" y="59075"/>
                  </a:lnTo>
                  <a:lnTo>
                    <a:pt x="1720" y="61871"/>
                  </a:lnTo>
                  <a:lnTo>
                    <a:pt x="3167" y="64440"/>
                  </a:lnTo>
                  <a:lnTo>
                    <a:pt x="4131" y="66859"/>
                  </a:lnTo>
                  <a:lnTo>
                    <a:pt x="4774" y="69177"/>
                  </a:lnTo>
                  <a:lnTo>
                    <a:pt x="5203" y="71427"/>
                  </a:lnTo>
                  <a:lnTo>
                    <a:pt x="6194" y="72928"/>
                  </a:lnTo>
                  <a:lnTo>
                    <a:pt x="7562" y="73928"/>
                  </a:lnTo>
                  <a:lnTo>
                    <a:pt x="9179" y="74595"/>
                  </a:lnTo>
                  <a:lnTo>
                    <a:pt x="11669" y="75745"/>
                  </a:lnTo>
                  <a:lnTo>
                    <a:pt x="18202" y="78905"/>
                  </a:lnTo>
                  <a:lnTo>
                    <a:pt x="21214" y="80735"/>
                  </a:lnTo>
                  <a:lnTo>
                    <a:pt x="23929" y="82661"/>
                  </a:lnTo>
                  <a:lnTo>
                    <a:pt x="26444" y="84650"/>
                  </a:lnTo>
                  <a:lnTo>
                    <a:pt x="29534" y="85976"/>
                  </a:lnTo>
                  <a:lnTo>
                    <a:pt x="33005" y="86861"/>
                  </a:lnTo>
                  <a:lnTo>
                    <a:pt x="36731" y="87450"/>
                  </a:lnTo>
                  <a:lnTo>
                    <a:pt x="40627" y="87843"/>
                  </a:lnTo>
                  <a:lnTo>
                    <a:pt x="44637" y="88105"/>
                  </a:lnTo>
                  <a:lnTo>
                    <a:pt x="48721" y="88280"/>
                  </a:lnTo>
                  <a:lnTo>
                    <a:pt x="57026" y="88474"/>
                  </a:lnTo>
                  <a:lnTo>
                    <a:pt x="61217" y="88526"/>
                  </a:lnTo>
                  <a:lnTo>
                    <a:pt x="64717" y="87854"/>
                  </a:lnTo>
                  <a:lnTo>
                    <a:pt x="67756" y="86701"/>
                  </a:lnTo>
                  <a:lnTo>
                    <a:pt x="73723" y="83539"/>
                  </a:lnTo>
                  <a:lnTo>
                    <a:pt x="88662" y="75929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SMARTInkAnnotation1164"/>
            <p:cNvSpPr/>
            <p:nvPr/>
          </p:nvSpPr>
          <p:spPr>
            <a:xfrm>
              <a:off x="3803443" y="1644650"/>
              <a:ext cx="114065" cy="76191"/>
            </a:xfrm>
            <a:custGeom>
              <a:avLst/>
              <a:gdLst/>
              <a:ahLst/>
              <a:cxnLst/>
              <a:rect l="0" t="0" r="0" b="0"/>
              <a:pathLst>
                <a:path w="114065" h="76191">
                  <a:moveTo>
                    <a:pt x="44206" y="0"/>
                  </a:moveTo>
                  <a:lnTo>
                    <a:pt x="40833" y="0"/>
                  </a:lnTo>
                  <a:lnTo>
                    <a:pt x="39133" y="705"/>
                  </a:lnTo>
                  <a:lnTo>
                    <a:pt x="37294" y="1881"/>
                  </a:lnTo>
                  <a:lnTo>
                    <a:pt x="35362" y="3371"/>
                  </a:lnTo>
                  <a:lnTo>
                    <a:pt x="33368" y="5069"/>
                  </a:lnTo>
                  <a:lnTo>
                    <a:pt x="31333" y="6907"/>
                  </a:lnTo>
                  <a:lnTo>
                    <a:pt x="27188" y="10831"/>
                  </a:lnTo>
                  <a:lnTo>
                    <a:pt x="10316" y="27526"/>
                  </a:lnTo>
                  <a:lnTo>
                    <a:pt x="8905" y="29640"/>
                  </a:lnTo>
                  <a:lnTo>
                    <a:pt x="7964" y="31754"/>
                  </a:lnTo>
                  <a:lnTo>
                    <a:pt x="7336" y="33869"/>
                  </a:lnTo>
                  <a:lnTo>
                    <a:pt x="6918" y="36691"/>
                  </a:lnTo>
                  <a:lnTo>
                    <a:pt x="6640" y="39983"/>
                  </a:lnTo>
                  <a:lnTo>
                    <a:pt x="6454" y="43588"/>
                  </a:lnTo>
                  <a:lnTo>
                    <a:pt x="5624" y="46698"/>
                  </a:lnTo>
                  <a:lnTo>
                    <a:pt x="4365" y="49476"/>
                  </a:lnTo>
                  <a:lnTo>
                    <a:pt x="2819" y="52034"/>
                  </a:lnTo>
                  <a:lnTo>
                    <a:pt x="1789" y="54445"/>
                  </a:lnTo>
                  <a:lnTo>
                    <a:pt x="1102" y="56758"/>
                  </a:lnTo>
                  <a:lnTo>
                    <a:pt x="644" y="59005"/>
                  </a:lnTo>
                  <a:lnTo>
                    <a:pt x="339" y="61209"/>
                  </a:lnTo>
                  <a:lnTo>
                    <a:pt x="135" y="63384"/>
                  </a:lnTo>
                  <a:lnTo>
                    <a:pt x="0" y="65539"/>
                  </a:lnTo>
                  <a:lnTo>
                    <a:pt x="615" y="67682"/>
                  </a:lnTo>
                  <a:lnTo>
                    <a:pt x="1731" y="69816"/>
                  </a:lnTo>
                  <a:lnTo>
                    <a:pt x="3182" y="71944"/>
                  </a:lnTo>
                  <a:lnTo>
                    <a:pt x="4854" y="73362"/>
                  </a:lnTo>
                  <a:lnTo>
                    <a:pt x="6676" y="74308"/>
                  </a:lnTo>
                  <a:lnTo>
                    <a:pt x="8596" y="74939"/>
                  </a:lnTo>
                  <a:lnTo>
                    <a:pt x="10582" y="75359"/>
                  </a:lnTo>
                  <a:lnTo>
                    <a:pt x="12612" y="75640"/>
                  </a:lnTo>
                  <a:lnTo>
                    <a:pt x="14672" y="75826"/>
                  </a:lnTo>
                  <a:lnTo>
                    <a:pt x="17456" y="75951"/>
                  </a:lnTo>
                  <a:lnTo>
                    <a:pt x="24316" y="76089"/>
                  </a:lnTo>
                  <a:lnTo>
                    <a:pt x="48556" y="76190"/>
                  </a:lnTo>
                  <a:lnTo>
                    <a:pt x="52753" y="75488"/>
                  </a:lnTo>
                  <a:lnTo>
                    <a:pt x="56964" y="74314"/>
                  </a:lnTo>
                  <a:lnTo>
                    <a:pt x="61183" y="72826"/>
                  </a:lnTo>
                  <a:lnTo>
                    <a:pt x="64702" y="71129"/>
                  </a:lnTo>
                  <a:lnTo>
                    <a:pt x="67754" y="69291"/>
                  </a:lnTo>
                  <a:lnTo>
                    <a:pt x="70495" y="67361"/>
                  </a:lnTo>
                  <a:lnTo>
                    <a:pt x="73734" y="65368"/>
                  </a:lnTo>
                  <a:lnTo>
                    <a:pt x="77305" y="63335"/>
                  </a:lnTo>
                  <a:lnTo>
                    <a:pt x="85038" y="59193"/>
                  </a:lnTo>
                  <a:lnTo>
                    <a:pt x="93182" y="55001"/>
                  </a:lnTo>
                  <a:lnTo>
                    <a:pt x="96624" y="52895"/>
                  </a:lnTo>
                  <a:lnTo>
                    <a:pt x="99625" y="50785"/>
                  </a:lnTo>
                  <a:lnTo>
                    <a:pt x="102332" y="48674"/>
                  </a:lnTo>
                  <a:lnTo>
                    <a:pt x="104843" y="46560"/>
                  </a:lnTo>
                  <a:lnTo>
                    <a:pt x="107222" y="44446"/>
                  </a:lnTo>
                  <a:lnTo>
                    <a:pt x="109515" y="42331"/>
                  </a:lnTo>
                  <a:lnTo>
                    <a:pt x="111043" y="40215"/>
                  </a:lnTo>
                  <a:lnTo>
                    <a:pt x="112061" y="38099"/>
                  </a:lnTo>
                  <a:lnTo>
                    <a:pt x="112741" y="35982"/>
                  </a:lnTo>
                  <a:lnTo>
                    <a:pt x="113194" y="33866"/>
                  </a:lnTo>
                  <a:lnTo>
                    <a:pt x="113496" y="31749"/>
                  </a:lnTo>
                  <a:lnTo>
                    <a:pt x="113980" y="26654"/>
                  </a:lnTo>
                  <a:lnTo>
                    <a:pt x="114020" y="25530"/>
                  </a:lnTo>
                  <a:lnTo>
                    <a:pt x="114064" y="22401"/>
                  </a:lnTo>
                  <a:lnTo>
                    <a:pt x="113370" y="21284"/>
                  </a:lnTo>
                  <a:lnTo>
                    <a:pt x="112201" y="20539"/>
                  </a:lnTo>
                  <a:lnTo>
                    <a:pt x="109020" y="19712"/>
                  </a:lnTo>
                  <a:lnTo>
                    <a:pt x="107183" y="19491"/>
                  </a:lnTo>
                  <a:lnTo>
                    <a:pt x="102535" y="19137"/>
                  </a:lnTo>
                  <a:lnTo>
                    <a:pt x="89601" y="19062"/>
                  </a:lnTo>
                  <a:lnTo>
                    <a:pt x="80393" y="19052"/>
                  </a:lnTo>
                  <a:lnTo>
                    <a:pt x="78214" y="18346"/>
                  </a:lnTo>
                  <a:lnTo>
                    <a:pt x="76057" y="17169"/>
                  </a:lnTo>
                  <a:lnTo>
                    <a:pt x="69998" y="12962"/>
                  </a:lnTo>
                  <a:lnTo>
                    <a:pt x="67907" y="12816"/>
                  </a:lnTo>
                  <a:lnTo>
                    <a:pt x="66360" y="12777"/>
                  </a:lnTo>
                  <a:lnTo>
                    <a:pt x="66035" y="12046"/>
                  </a:lnTo>
                  <a:lnTo>
                    <a:pt x="66524" y="10853"/>
                  </a:lnTo>
                  <a:lnTo>
                    <a:pt x="69622" y="635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SMARTInkAnnotation1165"/>
            <p:cNvSpPr/>
            <p:nvPr/>
          </p:nvSpPr>
          <p:spPr>
            <a:xfrm>
              <a:off x="3949420" y="1600200"/>
              <a:ext cx="107910" cy="113952"/>
            </a:xfrm>
            <a:custGeom>
              <a:avLst/>
              <a:gdLst/>
              <a:ahLst/>
              <a:cxnLst/>
              <a:rect l="0" t="0" r="0" b="0"/>
              <a:pathLst>
                <a:path w="107910" h="113952">
                  <a:moveTo>
                    <a:pt x="50723" y="0"/>
                  </a:moveTo>
                  <a:lnTo>
                    <a:pt x="50723" y="11811"/>
                  </a:lnTo>
                  <a:lnTo>
                    <a:pt x="48841" y="14186"/>
                  </a:lnTo>
                  <a:lnTo>
                    <a:pt x="47351" y="15807"/>
                  </a:lnTo>
                  <a:lnTo>
                    <a:pt x="46357" y="17594"/>
                  </a:lnTo>
                  <a:lnTo>
                    <a:pt x="45694" y="19490"/>
                  </a:lnTo>
                  <a:lnTo>
                    <a:pt x="45252" y="21460"/>
                  </a:lnTo>
                  <a:lnTo>
                    <a:pt x="44958" y="23479"/>
                  </a:lnTo>
                  <a:lnTo>
                    <a:pt x="44762" y="25530"/>
                  </a:lnTo>
                  <a:lnTo>
                    <a:pt x="44632" y="27604"/>
                  </a:lnTo>
                  <a:lnTo>
                    <a:pt x="43839" y="29691"/>
                  </a:lnTo>
                  <a:lnTo>
                    <a:pt x="42603" y="31789"/>
                  </a:lnTo>
                  <a:lnTo>
                    <a:pt x="41074" y="33892"/>
                  </a:lnTo>
                  <a:lnTo>
                    <a:pt x="39349" y="36001"/>
                  </a:lnTo>
                  <a:lnTo>
                    <a:pt x="37493" y="38111"/>
                  </a:lnTo>
                  <a:lnTo>
                    <a:pt x="35549" y="40224"/>
                  </a:lnTo>
                  <a:lnTo>
                    <a:pt x="33547" y="43044"/>
                  </a:lnTo>
                  <a:lnTo>
                    <a:pt x="31506" y="46335"/>
                  </a:lnTo>
                  <a:lnTo>
                    <a:pt x="29441" y="49940"/>
                  </a:lnTo>
                  <a:lnTo>
                    <a:pt x="27357" y="53049"/>
                  </a:lnTo>
                  <a:lnTo>
                    <a:pt x="25262" y="55827"/>
                  </a:lnTo>
                  <a:lnTo>
                    <a:pt x="23160" y="58385"/>
                  </a:lnTo>
                  <a:lnTo>
                    <a:pt x="21757" y="60795"/>
                  </a:lnTo>
                  <a:lnTo>
                    <a:pt x="20823" y="63108"/>
                  </a:lnTo>
                  <a:lnTo>
                    <a:pt x="20200" y="65355"/>
                  </a:lnTo>
                  <a:lnTo>
                    <a:pt x="19079" y="67559"/>
                  </a:lnTo>
                  <a:lnTo>
                    <a:pt x="17625" y="69734"/>
                  </a:lnTo>
                  <a:lnTo>
                    <a:pt x="15950" y="71889"/>
                  </a:lnTo>
                  <a:lnTo>
                    <a:pt x="14127" y="74032"/>
                  </a:lnTo>
                  <a:lnTo>
                    <a:pt x="12206" y="76166"/>
                  </a:lnTo>
                  <a:lnTo>
                    <a:pt x="8189" y="80418"/>
                  </a:lnTo>
                  <a:lnTo>
                    <a:pt x="4050" y="84660"/>
                  </a:lnTo>
                  <a:lnTo>
                    <a:pt x="2664" y="86779"/>
                  </a:lnTo>
                  <a:lnTo>
                    <a:pt x="1740" y="88897"/>
                  </a:lnTo>
                  <a:lnTo>
                    <a:pt x="1124" y="91015"/>
                  </a:lnTo>
                  <a:lnTo>
                    <a:pt x="713" y="93132"/>
                  </a:lnTo>
                  <a:lnTo>
                    <a:pt x="439" y="95249"/>
                  </a:lnTo>
                  <a:lnTo>
                    <a:pt x="0" y="100346"/>
                  </a:lnTo>
                  <a:lnTo>
                    <a:pt x="1823" y="102924"/>
                  </a:lnTo>
                  <a:lnTo>
                    <a:pt x="4986" y="106422"/>
                  </a:lnTo>
                  <a:lnTo>
                    <a:pt x="8745" y="110328"/>
                  </a:lnTo>
                  <a:lnTo>
                    <a:pt x="11442" y="111652"/>
                  </a:lnTo>
                  <a:lnTo>
                    <a:pt x="14652" y="112535"/>
                  </a:lnTo>
                  <a:lnTo>
                    <a:pt x="18204" y="113123"/>
                  </a:lnTo>
                  <a:lnTo>
                    <a:pt x="21278" y="113515"/>
                  </a:lnTo>
                  <a:lnTo>
                    <a:pt x="24034" y="113777"/>
                  </a:lnTo>
                  <a:lnTo>
                    <a:pt x="26576" y="113951"/>
                  </a:lnTo>
                  <a:lnTo>
                    <a:pt x="29684" y="113362"/>
                  </a:lnTo>
                  <a:lnTo>
                    <a:pt x="33167" y="112264"/>
                  </a:lnTo>
                  <a:lnTo>
                    <a:pt x="36901" y="110826"/>
                  </a:lnTo>
                  <a:lnTo>
                    <a:pt x="40097" y="109867"/>
                  </a:lnTo>
                  <a:lnTo>
                    <a:pt x="42933" y="109228"/>
                  </a:lnTo>
                  <a:lnTo>
                    <a:pt x="45530" y="108802"/>
                  </a:lnTo>
                  <a:lnTo>
                    <a:pt x="48673" y="107812"/>
                  </a:lnTo>
                  <a:lnTo>
                    <a:pt x="52180" y="106447"/>
                  </a:lnTo>
                  <a:lnTo>
                    <a:pt x="55931" y="104832"/>
                  </a:lnTo>
                  <a:lnTo>
                    <a:pt x="59137" y="103049"/>
                  </a:lnTo>
                  <a:lnTo>
                    <a:pt x="61981" y="101155"/>
                  </a:lnTo>
                  <a:lnTo>
                    <a:pt x="64582" y="99186"/>
                  </a:lnTo>
                  <a:lnTo>
                    <a:pt x="67729" y="97169"/>
                  </a:lnTo>
                  <a:lnTo>
                    <a:pt x="71238" y="95118"/>
                  </a:lnTo>
                  <a:lnTo>
                    <a:pt x="74990" y="93045"/>
                  </a:lnTo>
                  <a:lnTo>
                    <a:pt x="78903" y="90252"/>
                  </a:lnTo>
                  <a:lnTo>
                    <a:pt x="82924" y="86979"/>
                  </a:lnTo>
                  <a:lnTo>
                    <a:pt x="90451" y="80285"/>
                  </a:lnTo>
                  <a:lnTo>
                    <a:pt x="96149" y="74958"/>
                  </a:lnTo>
                  <a:lnTo>
                    <a:pt x="107909" y="6350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SMARTInkAnnotation1166"/>
            <p:cNvSpPr/>
            <p:nvPr/>
          </p:nvSpPr>
          <p:spPr>
            <a:xfrm>
              <a:off x="4095454" y="1600200"/>
              <a:ext cx="50824" cy="69848"/>
            </a:xfrm>
            <a:custGeom>
              <a:avLst/>
              <a:gdLst/>
              <a:ahLst/>
              <a:cxnLst/>
              <a:rect l="0" t="0" r="0" b="0"/>
              <a:pathLst>
                <a:path w="50824" h="69848">
                  <a:moveTo>
                    <a:pt x="31768" y="0"/>
                  </a:moveTo>
                  <a:lnTo>
                    <a:pt x="26298" y="5467"/>
                  </a:lnTo>
                  <a:lnTo>
                    <a:pt x="26003" y="6467"/>
                  </a:lnTo>
                  <a:lnTo>
                    <a:pt x="25807" y="7839"/>
                  </a:lnTo>
                  <a:lnTo>
                    <a:pt x="25677" y="9459"/>
                  </a:lnTo>
                  <a:lnTo>
                    <a:pt x="24884" y="11245"/>
                  </a:lnTo>
                  <a:lnTo>
                    <a:pt x="23648" y="13141"/>
                  </a:lnTo>
                  <a:lnTo>
                    <a:pt x="22119" y="15111"/>
                  </a:lnTo>
                  <a:lnTo>
                    <a:pt x="20394" y="17129"/>
                  </a:lnTo>
                  <a:lnTo>
                    <a:pt x="18538" y="19181"/>
                  </a:lnTo>
                  <a:lnTo>
                    <a:pt x="14592" y="23341"/>
                  </a:lnTo>
                  <a:lnTo>
                    <a:pt x="10486" y="27543"/>
                  </a:lnTo>
                  <a:lnTo>
                    <a:pt x="9108" y="29651"/>
                  </a:lnTo>
                  <a:lnTo>
                    <a:pt x="8190" y="31762"/>
                  </a:lnTo>
                  <a:lnTo>
                    <a:pt x="7578" y="33874"/>
                  </a:lnTo>
                  <a:lnTo>
                    <a:pt x="6463" y="35989"/>
                  </a:lnTo>
                  <a:lnTo>
                    <a:pt x="5015" y="38103"/>
                  </a:lnTo>
                  <a:lnTo>
                    <a:pt x="990" y="43196"/>
                  </a:lnTo>
                  <a:lnTo>
                    <a:pt x="660" y="45025"/>
                  </a:lnTo>
                  <a:lnTo>
                    <a:pt x="439" y="47656"/>
                  </a:lnTo>
                  <a:lnTo>
                    <a:pt x="86" y="55275"/>
                  </a:lnTo>
                  <a:lnTo>
                    <a:pt x="38" y="58198"/>
                  </a:lnTo>
                  <a:lnTo>
                    <a:pt x="0" y="69496"/>
                  </a:lnTo>
                  <a:lnTo>
                    <a:pt x="706" y="69614"/>
                  </a:lnTo>
                  <a:lnTo>
                    <a:pt x="1882" y="69693"/>
                  </a:lnTo>
                  <a:lnTo>
                    <a:pt x="3373" y="69745"/>
                  </a:lnTo>
                  <a:lnTo>
                    <a:pt x="8843" y="69819"/>
                  </a:lnTo>
                  <a:lnTo>
                    <a:pt x="26683" y="69847"/>
                  </a:lnTo>
                  <a:lnTo>
                    <a:pt x="29084" y="69142"/>
                  </a:lnTo>
                  <a:lnTo>
                    <a:pt x="31391" y="67967"/>
                  </a:lnTo>
                  <a:lnTo>
                    <a:pt x="33635" y="66478"/>
                  </a:lnTo>
                  <a:lnTo>
                    <a:pt x="35836" y="65486"/>
                  </a:lnTo>
                  <a:lnTo>
                    <a:pt x="38011" y="64823"/>
                  </a:lnTo>
                  <a:lnTo>
                    <a:pt x="43199" y="63761"/>
                  </a:lnTo>
                  <a:lnTo>
                    <a:pt x="44331" y="62969"/>
                  </a:lnTo>
                  <a:lnTo>
                    <a:pt x="45792" y="61735"/>
                  </a:lnTo>
                  <a:lnTo>
                    <a:pt x="49835" y="58055"/>
                  </a:lnTo>
                  <a:lnTo>
                    <a:pt x="50167" y="57048"/>
                  </a:lnTo>
                  <a:lnTo>
                    <a:pt x="50389" y="55671"/>
                  </a:lnTo>
                  <a:lnTo>
                    <a:pt x="50536" y="54047"/>
                  </a:lnTo>
                  <a:lnTo>
                    <a:pt x="50634" y="52259"/>
                  </a:lnTo>
                  <a:lnTo>
                    <a:pt x="50805" y="45618"/>
                  </a:lnTo>
                  <a:lnTo>
                    <a:pt x="50823" y="41425"/>
                  </a:lnTo>
                  <a:lnTo>
                    <a:pt x="50120" y="39611"/>
                  </a:lnTo>
                  <a:lnTo>
                    <a:pt x="48945" y="37696"/>
                  </a:lnTo>
                  <a:lnTo>
                    <a:pt x="44738" y="32098"/>
                  </a:lnTo>
                  <a:lnTo>
                    <a:pt x="44593" y="30023"/>
                  </a:lnTo>
                  <a:lnTo>
                    <a:pt x="44555" y="28482"/>
                  </a:lnTo>
                  <a:lnTo>
                    <a:pt x="43823" y="27455"/>
                  </a:lnTo>
                  <a:lnTo>
                    <a:pt x="42629" y="26770"/>
                  </a:lnTo>
                  <a:lnTo>
                    <a:pt x="41127" y="26313"/>
                  </a:lnTo>
                  <a:lnTo>
                    <a:pt x="40126" y="25303"/>
                  </a:lnTo>
                  <a:lnTo>
                    <a:pt x="39458" y="23924"/>
                  </a:lnTo>
                  <a:lnTo>
                    <a:pt x="39013" y="22300"/>
                  </a:lnTo>
                  <a:lnTo>
                    <a:pt x="39423" y="21216"/>
                  </a:lnTo>
                  <a:lnTo>
                    <a:pt x="40401" y="20494"/>
                  </a:lnTo>
                  <a:lnTo>
                    <a:pt x="44477" y="1905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SMARTInkAnnotation1167"/>
            <p:cNvSpPr/>
            <p:nvPr/>
          </p:nvSpPr>
          <p:spPr>
            <a:xfrm>
              <a:off x="4279718" y="1657350"/>
              <a:ext cx="6354" cy="31751"/>
            </a:xfrm>
            <a:custGeom>
              <a:avLst/>
              <a:gdLst/>
              <a:ahLst/>
              <a:cxnLst/>
              <a:rect l="0" t="0" r="0" b="0"/>
              <a:pathLst>
                <a:path w="6354" h="31751">
                  <a:moveTo>
                    <a:pt x="6353" y="0"/>
                  </a:moveTo>
                  <a:lnTo>
                    <a:pt x="6353" y="22059"/>
                  </a:lnTo>
                  <a:lnTo>
                    <a:pt x="5648" y="23878"/>
                  </a:lnTo>
                  <a:lnTo>
                    <a:pt x="4471" y="25796"/>
                  </a:lnTo>
                  <a:lnTo>
                    <a:pt x="0" y="3175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SMARTInkAnnotation1168"/>
            <p:cNvSpPr/>
            <p:nvPr/>
          </p:nvSpPr>
          <p:spPr>
            <a:xfrm>
              <a:off x="4235240" y="1587587"/>
              <a:ext cx="165204" cy="120564"/>
            </a:xfrm>
            <a:custGeom>
              <a:avLst/>
              <a:gdLst/>
              <a:ahLst/>
              <a:cxnLst/>
              <a:rect l="0" t="0" r="0" b="0"/>
              <a:pathLst>
                <a:path w="165204" h="120564">
                  <a:moveTo>
                    <a:pt x="12708" y="120563"/>
                  </a:moveTo>
                  <a:lnTo>
                    <a:pt x="7237" y="115096"/>
                  </a:lnTo>
                  <a:lnTo>
                    <a:pt x="4863" y="114605"/>
                  </a:lnTo>
                  <a:lnTo>
                    <a:pt x="3243" y="114474"/>
                  </a:lnTo>
                  <a:lnTo>
                    <a:pt x="2161" y="113682"/>
                  </a:lnTo>
                  <a:lnTo>
                    <a:pt x="1441" y="112448"/>
                  </a:lnTo>
                  <a:lnTo>
                    <a:pt x="285" y="108769"/>
                  </a:lnTo>
                  <a:lnTo>
                    <a:pt x="126" y="106384"/>
                  </a:lnTo>
                  <a:lnTo>
                    <a:pt x="57" y="102972"/>
                  </a:lnTo>
                  <a:lnTo>
                    <a:pt x="0" y="45303"/>
                  </a:lnTo>
                  <a:lnTo>
                    <a:pt x="706" y="42167"/>
                  </a:lnTo>
                  <a:lnTo>
                    <a:pt x="1882" y="39371"/>
                  </a:lnTo>
                  <a:lnTo>
                    <a:pt x="3373" y="36802"/>
                  </a:lnTo>
                  <a:lnTo>
                    <a:pt x="4367" y="34383"/>
                  </a:lnTo>
                  <a:lnTo>
                    <a:pt x="5029" y="32065"/>
                  </a:lnTo>
                  <a:lnTo>
                    <a:pt x="5471" y="29815"/>
                  </a:lnTo>
                  <a:lnTo>
                    <a:pt x="6471" y="27608"/>
                  </a:lnTo>
                  <a:lnTo>
                    <a:pt x="7844" y="25432"/>
                  </a:lnTo>
                  <a:lnTo>
                    <a:pt x="9465" y="23276"/>
                  </a:lnTo>
                  <a:lnTo>
                    <a:pt x="11252" y="21132"/>
                  </a:lnTo>
                  <a:lnTo>
                    <a:pt x="13150" y="18998"/>
                  </a:lnTo>
                  <a:lnTo>
                    <a:pt x="17140" y="14745"/>
                  </a:lnTo>
                  <a:lnTo>
                    <a:pt x="21268" y="10503"/>
                  </a:lnTo>
                  <a:lnTo>
                    <a:pt x="23356" y="9090"/>
                  </a:lnTo>
                  <a:lnTo>
                    <a:pt x="27559" y="7519"/>
                  </a:lnTo>
                  <a:lnTo>
                    <a:pt x="31781" y="4940"/>
                  </a:lnTo>
                  <a:lnTo>
                    <a:pt x="33895" y="3264"/>
                  </a:lnTo>
                  <a:lnTo>
                    <a:pt x="36011" y="2147"/>
                  </a:lnTo>
                  <a:lnTo>
                    <a:pt x="40244" y="906"/>
                  </a:lnTo>
                  <a:lnTo>
                    <a:pt x="44479" y="354"/>
                  </a:lnTo>
                  <a:lnTo>
                    <a:pt x="48714" y="109"/>
                  </a:lnTo>
                  <a:lnTo>
                    <a:pt x="52950" y="0"/>
                  </a:lnTo>
                  <a:lnTo>
                    <a:pt x="55774" y="677"/>
                  </a:lnTo>
                  <a:lnTo>
                    <a:pt x="59068" y="1833"/>
                  </a:lnTo>
                  <a:lnTo>
                    <a:pt x="62677" y="3310"/>
                  </a:lnTo>
                  <a:lnTo>
                    <a:pt x="65789" y="4294"/>
                  </a:lnTo>
                  <a:lnTo>
                    <a:pt x="68569" y="4950"/>
                  </a:lnTo>
                  <a:lnTo>
                    <a:pt x="71129" y="5388"/>
                  </a:lnTo>
                  <a:lnTo>
                    <a:pt x="75855" y="7755"/>
                  </a:lnTo>
                  <a:lnTo>
                    <a:pt x="78104" y="9375"/>
                  </a:lnTo>
                  <a:lnTo>
                    <a:pt x="82485" y="11174"/>
                  </a:lnTo>
                  <a:lnTo>
                    <a:pt x="84642" y="11653"/>
                  </a:lnTo>
                  <a:lnTo>
                    <a:pt x="88921" y="14068"/>
                  </a:lnTo>
                  <a:lnTo>
                    <a:pt x="91051" y="15700"/>
                  </a:lnTo>
                  <a:lnTo>
                    <a:pt x="92470" y="17493"/>
                  </a:lnTo>
                  <a:lnTo>
                    <a:pt x="93417" y="19394"/>
                  </a:lnTo>
                  <a:lnTo>
                    <a:pt x="94048" y="21367"/>
                  </a:lnTo>
                  <a:lnTo>
                    <a:pt x="95174" y="23388"/>
                  </a:lnTo>
                  <a:lnTo>
                    <a:pt x="96631" y="25441"/>
                  </a:lnTo>
                  <a:lnTo>
                    <a:pt x="98309" y="27515"/>
                  </a:lnTo>
                  <a:lnTo>
                    <a:pt x="99427" y="29603"/>
                  </a:lnTo>
                  <a:lnTo>
                    <a:pt x="100172" y="31701"/>
                  </a:lnTo>
                  <a:lnTo>
                    <a:pt x="100669" y="33805"/>
                  </a:lnTo>
                  <a:lnTo>
                    <a:pt x="101706" y="35913"/>
                  </a:lnTo>
                  <a:lnTo>
                    <a:pt x="103104" y="38024"/>
                  </a:lnTo>
                  <a:lnTo>
                    <a:pt x="104742" y="40137"/>
                  </a:lnTo>
                  <a:lnTo>
                    <a:pt x="105128" y="41546"/>
                  </a:lnTo>
                  <a:lnTo>
                    <a:pt x="104679" y="42485"/>
                  </a:lnTo>
                  <a:lnTo>
                    <a:pt x="103673" y="43111"/>
                  </a:lnTo>
                  <a:lnTo>
                    <a:pt x="103004" y="44234"/>
                  </a:lnTo>
                  <a:lnTo>
                    <a:pt x="102259" y="47363"/>
                  </a:lnTo>
                  <a:lnTo>
                    <a:pt x="101928" y="51106"/>
                  </a:lnTo>
                  <a:lnTo>
                    <a:pt x="101840" y="53091"/>
                  </a:lnTo>
                  <a:lnTo>
                    <a:pt x="101075" y="55121"/>
                  </a:lnTo>
                  <a:lnTo>
                    <a:pt x="99859" y="57179"/>
                  </a:lnTo>
                  <a:lnTo>
                    <a:pt x="98342" y="59257"/>
                  </a:lnTo>
                  <a:lnTo>
                    <a:pt x="97332" y="61348"/>
                  </a:lnTo>
                  <a:lnTo>
                    <a:pt x="96658" y="63447"/>
                  </a:lnTo>
                  <a:lnTo>
                    <a:pt x="96208" y="65553"/>
                  </a:lnTo>
                  <a:lnTo>
                    <a:pt x="95202" y="66956"/>
                  </a:lnTo>
                  <a:lnTo>
                    <a:pt x="93826" y="67892"/>
                  </a:lnTo>
                  <a:lnTo>
                    <a:pt x="92203" y="68516"/>
                  </a:lnTo>
                  <a:lnTo>
                    <a:pt x="88517" y="71090"/>
                  </a:lnTo>
                  <a:lnTo>
                    <a:pt x="86545" y="72764"/>
                  </a:lnTo>
                  <a:lnTo>
                    <a:pt x="84524" y="73881"/>
                  </a:lnTo>
                  <a:lnTo>
                    <a:pt x="80397" y="75121"/>
                  </a:lnTo>
                  <a:lnTo>
                    <a:pt x="77477" y="75819"/>
                  </a:lnTo>
                  <a:lnTo>
                    <a:pt x="73238" y="79397"/>
                  </a:lnTo>
                  <a:lnTo>
                    <a:pt x="69901" y="82456"/>
                  </a:lnTo>
                  <a:lnTo>
                    <a:pt x="73269" y="82461"/>
                  </a:lnTo>
                  <a:lnTo>
                    <a:pt x="74968" y="83167"/>
                  </a:lnTo>
                  <a:lnTo>
                    <a:pt x="78738" y="85833"/>
                  </a:lnTo>
                  <a:lnTo>
                    <a:pt x="80732" y="86826"/>
                  </a:lnTo>
                  <a:lnTo>
                    <a:pt x="84830" y="87930"/>
                  </a:lnTo>
                  <a:lnTo>
                    <a:pt x="89004" y="88421"/>
                  </a:lnTo>
                  <a:lnTo>
                    <a:pt x="91106" y="88551"/>
                  </a:lnTo>
                  <a:lnTo>
                    <a:pt x="93213" y="89344"/>
                  </a:lnTo>
                  <a:lnTo>
                    <a:pt x="97437" y="92107"/>
                  </a:lnTo>
                  <a:lnTo>
                    <a:pt x="100258" y="93125"/>
                  </a:lnTo>
                  <a:lnTo>
                    <a:pt x="103551" y="93805"/>
                  </a:lnTo>
                  <a:lnTo>
                    <a:pt x="107157" y="94257"/>
                  </a:lnTo>
                  <a:lnTo>
                    <a:pt x="110268" y="94559"/>
                  </a:lnTo>
                  <a:lnTo>
                    <a:pt x="113048" y="94761"/>
                  </a:lnTo>
                  <a:lnTo>
                    <a:pt x="115607" y="94895"/>
                  </a:lnTo>
                  <a:lnTo>
                    <a:pt x="118725" y="94279"/>
                  </a:lnTo>
                  <a:lnTo>
                    <a:pt x="122216" y="93162"/>
                  </a:lnTo>
                  <a:lnTo>
                    <a:pt x="125955" y="91712"/>
                  </a:lnTo>
                  <a:lnTo>
                    <a:pt x="129153" y="90746"/>
                  </a:lnTo>
                  <a:lnTo>
                    <a:pt x="131992" y="90102"/>
                  </a:lnTo>
                  <a:lnTo>
                    <a:pt x="137028" y="89386"/>
                  </a:lnTo>
                  <a:lnTo>
                    <a:pt x="141621" y="89067"/>
                  </a:lnTo>
                  <a:lnTo>
                    <a:pt x="147897" y="88926"/>
                  </a:lnTo>
                  <a:lnTo>
                    <a:pt x="165203" y="88813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SMARTInkAnnotation1169"/>
            <p:cNvSpPr/>
            <p:nvPr/>
          </p:nvSpPr>
          <p:spPr>
            <a:xfrm>
              <a:off x="2672168" y="1993900"/>
              <a:ext cx="6354" cy="155933"/>
            </a:xfrm>
            <a:custGeom>
              <a:avLst/>
              <a:gdLst/>
              <a:ahLst/>
              <a:cxnLst/>
              <a:rect l="0" t="0" r="0" b="0"/>
              <a:pathLst>
                <a:path w="6354" h="155933">
                  <a:moveTo>
                    <a:pt x="6353" y="0"/>
                  </a:moveTo>
                  <a:lnTo>
                    <a:pt x="6353" y="47090"/>
                  </a:lnTo>
                  <a:lnTo>
                    <a:pt x="5647" y="50443"/>
                  </a:lnTo>
                  <a:lnTo>
                    <a:pt x="4470" y="54796"/>
                  </a:lnTo>
                  <a:lnTo>
                    <a:pt x="2980" y="59814"/>
                  </a:lnTo>
                  <a:lnTo>
                    <a:pt x="1986" y="64570"/>
                  </a:lnTo>
                  <a:lnTo>
                    <a:pt x="1323" y="69152"/>
                  </a:lnTo>
                  <a:lnTo>
                    <a:pt x="882" y="73618"/>
                  </a:lnTo>
                  <a:lnTo>
                    <a:pt x="587" y="78006"/>
                  </a:lnTo>
                  <a:lnTo>
                    <a:pt x="391" y="82343"/>
                  </a:lnTo>
                  <a:lnTo>
                    <a:pt x="173" y="90925"/>
                  </a:lnTo>
                  <a:lnTo>
                    <a:pt x="0" y="135172"/>
                  </a:lnTo>
                  <a:lnTo>
                    <a:pt x="705" y="138093"/>
                  </a:lnTo>
                  <a:lnTo>
                    <a:pt x="1882" y="141450"/>
                  </a:lnTo>
                  <a:lnTo>
                    <a:pt x="6091" y="151759"/>
                  </a:lnTo>
                  <a:lnTo>
                    <a:pt x="6275" y="155581"/>
                  </a:lnTo>
                  <a:lnTo>
                    <a:pt x="6301" y="155932"/>
                  </a:lnTo>
                  <a:lnTo>
                    <a:pt x="6353" y="15240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SMARTInkAnnotation1170"/>
            <p:cNvSpPr/>
            <p:nvPr/>
          </p:nvSpPr>
          <p:spPr>
            <a:xfrm>
              <a:off x="2640659" y="1981200"/>
              <a:ext cx="215774" cy="203201"/>
            </a:xfrm>
            <a:custGeom>
              <a:avLst/>
              <a:gdLst/>
              <a:ahLst/>
              <a:cxnLst/>
              <a:rect l="0" t="0" r="0" b="0"/>
              <a:pathLst>
                <a:path w="215774" h="203201">
                  <a:moveTo>
                    <a:pt x="6092" y="12700"/>
                  </a:moveTo>
                  <a:lnTo>
                    <a:pt x="621" y="12700"/>
                  </a:lnTo>
                  <a:lnTo>
                    <a:pt x="327" y="11994"/>
                  </a:lnTo>
                  <a:lnTo>
                    <a:pt x="0" y="9329"/>
                  </a:lnTo>
                  <a:lnTo>
                    <a:pt x="618" y="8336"/>
                  </a:lnTo>
                  <a:lnTo>
                    <a:pt x="1737" y="7674"/>
                  </a:lnTo>
                  <a:lnTo>
                    <a:pt x="4862" y="6938"/>
                  </a:lnTo>
                  <a:lnTo>
                    <a:pt x="8604" y="6611"/>
                  </a:lnTo>
                  <a:lnTo>
                    <a:pt x="10591" y="5819"/>
                  </a:lnTo>
                  <a:lnTo>
                    <a:pt x="16760" y="2038"/>
                  </a:lnTo>
                  <a:lnTo>
                    <a:pt x="20953" y="905"/>
                  </a:lnTo>
                  <a:lnTo>
                    <a:pt x="27052" y="402"/>
                  </a:lnTo>
                  <a:lnTo>
                    <a:pt x="33764" y="179"/>
                  </a:lnTo>
                  <a:lnTo>
                    <a:pt x="42217" y="53"/>
                  </a:lnTo>
                  <a:lnTo>
                    <a:pt x="83549" y="0"/>
                  </a:lnTo>
                  <a:lnTo>
                    <a:pt x="85970" y="706"/>
                  </a:lnTo>
                  <a:lnTo>
                    <a:pt x="90542" y="3371"/>
                  </a:lnTo>
                  <a:lnTo>
                    <a:pt x="97086" y="8838"/>
                  </a:lnTo>
                  <a:lnTo>
                    <a:pt x="99230" y="10126"/>
                  </a:lnTo>
                  <a:lnTo>
                    <a:pt x="103495" y="11556"/>
                  </a:lnTo>
                  <a:lnTo>
                    <a:pt x="104916" y="12643"/>
                  </a:lnTo>
                  <a:lnTo>
                    <a:pt x="105862" y="14073"/>
                  </a:lnTo>
                  <a:lnTo>
                    <a:pt x="106914" y="17544"/>
                  </a:lnTo>
                  <a:lnTo>
                    <a:pt x="107381" y="21438"/>
                  </a:lnTo>
                  <a:lnTo>
                    <a:pt x="107589" y="27402"/>
                  </a:lnTo>
                  <a:lnTo>
                    <a:pt x="107722" y="39358"/>
                  </a:lnTo>
                  <a:lnTo>
                    <a:pt x="107027" y="42466"/>
                  </a:lnTo>
                  <a:lnTo>
                    <a:pt x="105858" y="45950"/>
                  </a:lnTo>
                  <a:lnTo>
                    <a:pt x="104372" y="49683"/>
                  </a:lnTo>
                  <a:lnTo>
                    <a:pt x="100839" y="55713"/>
                  </a:lnTo>
                  <a:lnTo>
                    <a:pt x="96916" y="61450"/>
                  </a:lnTo>
                  <a:lnTo>
                    <a:pt x="94881" y="64956"/>
                  </a:lnTo>
                  <a:lnTo>
                    <a:pt x="92818" y="68704"/>
                  </a:lnTo>
                  <a:lnTo>
                    <a:pt x="88644" y="74750"/>
                  </a:lnTo>
                  <a:lnTo>
                    <a:pt x="86543" y="77350"/>
                  </a:lnTo>
                  <a:lnTo>
                    <a:pt x="80442" y="82120"/>
                  </a:lnTo>
                  <a:lnTo>
                    <a:pt x="76839" y="84380"/>
                  </a:lnTo>
                  <a:lnTo>
                    <a:pt x="74436" y="86592"/>
                  </a:lnTo>
                  <a:lnTo>
                    <a:pt x="72835" y="88773"/>
                  </a:lnTo>
                  <a:lnTo>
                    <a:pt x="70349" y="93077"/>
                  </a:lnTo>
                  <a:lnTo>
                    <a:pt x="66891" y="97342"/>
                  </a:lnTo>
                  <a:lnTo>
                    <a:pt x="63001" y="101589"/>
                  </a:lnTo>
                  <a:lnTo>
                    <a:pt x="58124" y="106694"/>
                  </a:lnTo>
                  <a:lnTo>
                    <a:pt x="57724" y="107818"/>
                  </a:lnTo>
                  <a:lnTo>
                    <a:pt x="57161" y="112771"/>
                  </a:lnTo>
                  <a:lnTo>
                    <a:pt x="56970" y="118885"/>
                  </a:lnTo>
                  <a:lnTo>
                    <a:pt x="56933" y="123672"/>
                  </a:lnTo>
                  <a:lnTo>
                    <a:pt x="57636" y="125487"/>
                  </a:lnTo>
                  <a:lnTo>
                    <a:pt x="61292" y="131413"/>
                  </a:lnTo>
                  <a:lnTo>
                    <a:pt x="63395" y="137636"/>
                  </a:lnTo>
                  <a:lnTo>
                    <a:pt x="68176" y="143949"/>
                  </a:lnTo>
                  <a:lnTo>
                    <a:pt x="72044" y="148174"/>
                  </a:lnTo>
                  <a:lnTo>
                    <a:pt x="74770" y="149583"/>
                  </a:lnTo>
                  <a:lnTo>
                    <a:pt x="77999" y="150522"/>
                  </a:lnTo>
                  <a:lnTo>
                    <a:pt x="81564" y="151148"/>
                  </a:lnTo>
                  <a:lnTo>
                    <a:pt x="85352" y="152976"/>
                  </a:lnTo>
                  <a:lnTo>
                    <a:pt x="89290" y="155606"/>
                  </a:lnTo>
                  <a:lnTo>
                    <a:pt x="93327" y="158771"/>
                  </a:lnTo>
                  <a:lnTo>
                    <a:pt x="97430" y="160881"/>
                  </a:lnTo>
                  <a:lnTo>
                    <a:pt x="101578" y="162287"/>
                  </a:lnTo>
                  <a:lnTo>
                    <a:pt x="105756" y="163225"/>
                  </a:lnTo>
                  <a:lnTo>
                    <a:pt x="112279" y="166148"/>
                  </a:lnTo>
                  <a:lnTo>
                    <a:pt x="118238" y="169799"/>
                  </a:lnTo>
                  <a:lnTo>
                    <a:pt x="121803" y="171761"/>
                  </a:lnTo>
                  <a:lnTo>
                    <a:pt x="125593" y="173774"/>
                  </a:lnTo>
                  <a:lnTo>
                    <a:pt x="129531" y="175116"/>
                  </a:lnTo>
                  <a:lnTo>
                    <a:pt x="133568" y="176011"/>
                  </a:lnTo>
                  <a:lnTo>
                    <a:pt x="137672" y="176607"/>
                  </a:lnTo>
                  <a:lnTo>
                    <a:pt x="141820" y="177710"/>
                  </a:lnTo>
                  <a:lnTo>
                    <a:pt x="145996" y="179151"/>
                  </a:lnTo>
                  <a:lnTo>
                    <a:pt x="150194" y="180818"/>
                  </a:lnTo>
                  <a:lnTo>
                    <a:pt x="156740" y="184550"/>
                  </a:lnTo>
                  <a:lnTo>
                    <a:pt x="162708" y="188561"/>
                  </a:lnTo>
                  <a:lnTo>
                    <a:pt x="166276" y="190619"/>
                  </a:lnTo>
                  <a:lnTo>
                    <a:pt x="170067" y="192696"/>
                  </a:lnTo>
                  <a:lnTo>
                    <a:pt x="174006" y="194081"/>
                  </a:lnTo>
                  <a:lnTo>
                    <a:pt x="178044" y="195004"/>
                  </a:lnTo>
                  <a:lnTo>
                    <a:pt x="182149" y="195619"/>
                  </a:lnTo>
                  <a:lnTo>
                    <a:pt x="186297" y="196735"/>
                  </a:lnTo>
                  <a:lnTo>
                    <a:pt x="190474" y="198184"/>
                  </a:lnTo>
                  <a:lnTo>
                    <a:pt x="194671" y="199856"/>
                  </a:lnTo>
                  <a:lnTo>
                    <a:pt x="198881" y="200971"/>
                  </a:lnTo>
                  <a:lnTo>
                    <a:pt x="203100" y="201714"/>
                  </a:lnTo>
                  <a:lnTo>
                    <a:pt x="215773" y="20320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SMARTInkAnnotation1171"/>
            <p:cNvSpPr/>
            <p:nvPr/>
          </p:nvSpPr>
          <p:spPr>
            <a:xfrm>
              <a:off x="3053594" y="2044987"/>
              <a:ext cx="145952" cy="126627"/>
            </a:xfrm>
            <a:custGeom>
              <a:avLst/>
              <a:gdLst/>
              <a:ahLst/>
              <a:cxnLst/>
              <a:rect l="0" t="0" r="0" b="0"/>
              <a:pathLst>
                <a:path w="145952" h="126627">
                  <a:moveTo>
                    <a:pt x="56996" y="69563"/>
                  </a:moveTo>
                  <a:lnTo>
                    <a:pt x="0" y="69563"/>
                  </a:lnTo>
                  <a:lnTo>
                    <a:pt x="24397" y="69563"/>
                  </a:lnTo>
                  <a:lnTo>
                    <a:pt x="27497" y="68857"/>
                  </a:lnTo>
                  <a:lnTo>
                    <a:pt x="30270" y="67682"/>
                  </a:lnTo>
                  <a:lnTo>
                    <a:pt x="32825" y="66192"/>
                  </a:lnTo>
                  <a:lnTo>
                    <a:pt x="35940" y="64493"/>
                  </a:lnTo>
                  <a:lnTo>
                    <a:pt x="43166" y="60725"/>
                  </a:lnTo>
                  <a:lnTo>
                    <a:pt x="47070" y="59437"/>
                  </a:lnTo>
                  <a:lnTo>
                    <a:pt x="51085" y="58579"/>
                  </a:lnTo>
                  <a:lnTo>
                    <a:pt x="55173" y="58007"/>
                  </a:lnTo>
                  <a:lnTo>
                    <a:pt x="59311" y="56920"/>
                  </a:lnTo>
                  <a:lnTo>
                    <a:pt x="63481" y="55490"/>
                  </a:lnTo>
                  <a:lnTo>
                    <a:pt x="67673" y="53831"/>
                  </a:lnTo>
                  <a:lnTo>
                    <a:pt x="71174" y="52019"/>
                  </a:lnTo>
                  <a:lnTo>
                    <a:pt x="74214" y="50106"/>
                  </a:lnTo>
                  <a:lnTo>
                    <a:pt x="76946" y="48125"/>
                  </a:lnTo>
                  <a:lnTo>
                    <a:pt x="79474" y="46805"/>
                  </a:lnTo>
                  <a:lnTo>
                    <a:pt x="81865" y="45924"/>
                  </a:lnTo>
                  <a:lnTo>
                    <a:pt x="84165" y="45337"/>
                  </a:lnTo>
                  <a:lnTo>
                    <a:pt x="87110" y="44240"/>
                  </a:lnTo>
                  <a:lnTo>
                    <a:pt x="90486" y="42803"/>
                  </a:lnTo>
                  <a:lnTo>
                    <a:pt x="94149" y="41140"/>
                  </a:lnTo>
                  <a:lnTo>
                    <a:pt x="97296" y="39325"/>
                  </a:lnTo>
                  <a:lnTo>
                    <a:pt x="100100" y="37410"/>
                  </a:lnTo>
                  <a:lnTo>
                    <a:pt x="102677" y="35428"/>
                  </a:lnTo>
                  <a:lnTo>
                    <a:pt x="105099" y="33401"/>
                  </a:lnTo>
                  <a:lnTo>
                    <a:pt x="107420" y="31344"/>
                  </a:lnTo>
                  <a:lnTo>
                    <a:pt x="109674" y="29267"/>
                  </a:lnTo>
                  <a:lnTo>
                    <a:pt x="111176" y="27177"/>
                  </a:lnTo>
                  <a:lnTo>
                    <a:pt x="112178" y="25078"/>
                  </a:lnTo>
                  <a:lnTo>
                    <a:pt x="113786" y="20010"/>
                  </a:lnTo>
                  <a:lnTo>
                    <a:pt x="114005" y="17436"/>
                  </a:lnTo>
                  <a:lnTo>
                    <a:pt x="114147" y="13405"/>
                  </a:lnTo>
                  <a:lnTo>
                    <a:pt x="114171" y="9336"/>
                  </a:lnTo>
                  <a:lnTo>
                    <a:pt x="113468" y="8245"/>
                  </a:lnTo>
                  <a:lnTo>
                    <a:pt x="112294" y="7518"/>
                  </a:lnTo>
                  <a:lnTo>
                    <a:pt x="110805" y="7033"/>
                  </a:lnTo>
                  <a:lnTo>
                    <a:pt x="107268" y="4613"/>
                  </a:lnTo>
                  <a:lnTo>
                    <a:pt x="105337" y="2979"/>
                  </a:lnTo>
                  <a:lnTo>
                    <a:pt x="103343" y="1891"/>
                  </a:lnTo>
                  <a:lnTo>
                    <a:pt x="99245" y="681"/>
                  </a:lnTo>
                  <a:lnTo>
                    <a:pt x="95070" y="143"/>
                  </a:lnTo>
                  <a:lnTo>
                    <a:pt x="92969" y="0"/>
                  </a:lnTo>
                  <a:lnTo>
                    <a:pt x="90156" y="610"/>
                  </a:lnTo>
                  <a:lnTo>
                    <a:pt x="86868" y="1722"/>
                  </a:lnTo>
                  <a:lnTo>
                    <a:pt x="83265" y="3169"/>
                  </a:lnTo>
                  <a:lnTo>
                    <a:pt x="79450" y="4134"/>
                  </a:lnTo>
                  <a:lnTo>
                    <a:pt x="75495" y="4777"/>
                  </a:lnTo>
                  <a:lnTo>
                    <a:pt x="71446" y="5205"/>
                  </a:lnTo>
                  <a:lnTo>
                    <a:pt x="68042" y="6197"/>
                  </a:lnTo>
                  <a:lnTo>
                    <a:pt x="65066" y="7563"/>
                  </a:lnTo>
                  <a:lnTo>
                    <a:pt x="62376" y="9180"/>
                  </a:lnTo>
                  <a:lnTo>
                    <a:pt x="59170" y="10963"/>
                  </a:lnTo>
                  <a:lnTo>
                    <a:pt x="51843" y="14826"/>
                  </a:lnTo>
                  <a:lnTo>
                    <a:pt x="48619" y="16844"/>
                  </a:lnTo>
                  <a:lnTo>
                    <a:pt x="45763" y="18895"/>
                  </a:lnTo>
                  <a:lnTo>
                    <a:pt x="43153" y="20968"/>
                  </a:lnTo>
                  <a:lnTo>
                    <a:pt x="40002" y="23055"/>
                  </a:lnTo>
                  <a:lnTo>
                    <a:pt x="36488" y="25152"/>
                  </a:lnTo>
                  <a:lnTo>
                    <a:pt x="32734" y="27256"/>
                  </a:lnTo>
                  <a:lnTo>
                    <a:pt x="29526" y="29364"/>
                  </a:lnTo>
                  <a:lnTo>
                    <a:pt x="26680" y="31475"/>
                  </a:lnTo>
                  <a:lnTo>
                    <a:pt x="24077" y="33587"/>
                  </a:lnTo>
                  <a:lnTo>
                    <a:pt x="22343" y="35701"/>
                  </a:lnTo>
                  <a:lnTo>
                    <a:pt x="21185" y="37816"/>
                  </a:lnTo>
                  <a:lnTo>
                    <a:pt x="20414" y="39932"/>
                  </a:lnTo>
                  <a:lnTo>
                    <a:pt x="19194" y="42753"/>
                  </a:lnTo>
                  <a:lnTo>
                    <a:pt x="15956" y="49651"/>
                  </a:lnTo>
                  <a:lnTo>
                    <a:pt x="15516" y="52761"/>
                  </a:lnTo>
                  <a:lnTo>
                    <a:pt x="15929" y="55539"/>
                  </a:lnTo>
                  <a:lnTo>
                    <a:pt x="16910" y="58097"/>
                  </a:lnTo>
                  <a:lnTo>
                    <a:pt x="17564" y="61214"/>
                  </a:lnTo>
                  <a:lnTo>
                    <a:pt x="18000" y="64702"/>
                  </a:lnTo>
                  <a:lnTo>
                    <a:pt x="18290" y="68439"/>
                  </a:lnTo>
                  <a:lnTo>
                    <a:pt x="18484" y="71636"/>
                  </a:lnTo>
                  <a:lnTo>
                    <a:pt x="18700" y="77070"/>
                  </a:lnTo>
                  <a:lnTo>
                    <a:pt x="19463" y="80212"/>
                  </a:lnTo>
                  <a:lnTo>
                    <a:pt x="20678" y="83718"/>
                  </a:lnTo>
                  <a:lnTo>
                    <a:pt x="22194" y="87466"/>
                  </a:lnTo>
                  <a:lnTo>
                    <a:pt x="23911" y="90671"/>
                  </a:lnTo>
                  <a:lnTo>
                    <a:pt x="25761" y="93513"/>
                  </a:lnTo>
                  <a:lnTo>
                    <a:pt x="27700" y="96113"/>
                  </a:lnTo>
                  <a:lnTo>
                    <a:pt x="29700" y="98552"/>
                  </a:lnTo>
                  <a:lnTo>
                    <a:pt x="31739" y="100883"/>
                  </a:lnTo>
                  <a:lnTo>
                    <a:pt x="33804" y="103143"/>
                  </a:lnTo>
                  <a:lnTo>
                    <a:pt x="36592" y="105355"/>
                  </a:lnTo>
                  <a:lnTo>
                    <a:pt x="39863" y="107536"/>
                  </a:lnTo>
                  <a:lnTo>
                    <a:pt x="43456" y="109695"/>
                  </a:lnTo>
                  <a:lnTo>
                    <a:pt x="46557" y="111840"/>
                  </a:lnTo>
                  <a:lnTo>
                    <a:pt x="49331" y="113975"/>
                  </a:lnTo>
                  <a:lnTo>
                    <a:pt x="51886" y="116105"/>
                  </a:lnTo>
                  <a:lnTo>
                    <a:pt x="55001" y="117524"/>
                  </a:lnTo>
                  <a:lnTo>
                    <a:pt x="58490" y="118470"/>
                  </a:lnTo>
                  <a:lnTo>
                    <a:pt x="62228" y="119101"/>
                  </a:lnTo>
                  <a:lnTo>
                    <a:pt x="66132" y="120227"/>
                  </a:lnTo>
                  <a:lnTo>
                    <a:pt x="70146" y="121684"/>
                  </a:lnTo>
                  <a:lnTo>
                    <a:pt x="74235" y="123360"/>
                  </a:lnTo>
                  <a:lnTo>
                    <a:pt x="77666" y="124478"/>
                  </a:lnTo>
                  <a:lnTo>
                    <a:pt x="80660" y="125223"/>
                  </a:lnTo>
                  <a:lnTo>
                    <a:pt x="83362" y="125720"/>
                  </a:lnTo>
                  <a:lnTo>
                    <a:pt x="86575" y="126051"/>
                  </a:lnTo>
                  <a:lnTo>
                    <a:pt x="90129" y="126272"/>
                  </a:lnTo>
                  <a:lnTo>
                    <a:pt x="97843" y="126517"/>
                  </a:lnTo>
                  <a:lnTo>
                    <a:pt x="105979" y="126626"/>
                  </a:lnTo>
                  <a:lnTo>
                    <a:pt x="109419" y="125949"/>
                  </a:lnTo>
                  <a:lnTo>
                    <a:pt x="112418" y="124793"/>
                  </a:lnTo>
                  <a:lnTo>
                    <a:pt x="115124" y="123316"/>
                  </a:lnTo>
                  <a:lnTo>
                    <a:pt x="117634" y="122332"/>
                  </a:lnTo>
                  <a:lnTo>
                    <a:pt x="120013" y="121676"/>
                  </a:lnTo>
                  <a:lnTo>
                    <a:pt x="122305" y="121238"/>
                  </a:lnTo>
                  <a:lnTo>
                    <a:pt x="126734" y="118870"/>
                  </a:lnTo>
                  <a:lnTo>
                    <a:pt x="128904" y="117251"/>
                  </a:lnTo>
                  <a:lnTo>
                    <a:pt x="131763" y="116172"/>
                  </a:lnTo>
                  <a:lnTo>
                    <a:pt x="135080" y="115452"/>
                  </a:lnTo>
                  <a:lnTo>
                    <a:pt x="145951" y="114013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SMARTInkAnnotation1172"/>
            <p:cNvSpPr/>
            <p:nvPr/>
          </p:nvSpPr>
          <p:spPr>
            <a:xfrm>
              <a:off x="3231348" y="2095500"/>
              <a:ext cx="241418" cy="221877"/>
            </a:xfrm>
            <a:custGeom>
              <a:avLst/>
              <a:gdLst/>
              <a:ahLst/>
              <a:cxnLst/>
              <a:rect l="0" t="0" r="0" b="0"/>
              <a:pathLst>
                <a:path w="241418" h="221877">
                  <a:moveTo>
                    <a:pt x="38091" y="0"/>
                  </a:moveTo>
                  <a:lnTo>
                    <a:pt x="38091" y="3371"/>
                  </a:lnTo>
                  <a:lnTo>
                    <a:pt x="37385" y="5070"/>
                  </a:lnTo>
                  <a:lnTo>
                    <a:pt x="33724" y="10831"/>
                  </a:lnTo>
                  <a:lnTo>
                    <a:pt x="31619" y="17007"/>
                  </a:lnTo>
                  <a:lnTo>
                    <a:pt x="27545" y="23305"/>
                  </a:lnTo>
                  <a:lnTo>
                    <a:pt x="25317" y="29640"/>
                  </a:lnTo>
                  <a:lnTo>
                    <a:pt x="21206" y="35985"/>
                  </a:lnTo>
                  <a:lnTo>
                    <a:pt x="19997" y="40218"/>
                  </a:lnTo>
                  <a:lnTo>
                    <a:pt x="19316" y="46567"/>
                  </a:lnTo>
                  <a:lnTo>
                    <a:pt x="19114" y="52917"/>
                  </a:lnTo>
                  <a:lnTo>
                    <a:pt x="19031" y="63128"/>
                  </a:lnTo>
                  <a:lnTo>
                    <a:pt x="22403" y="63390"/>
                  </a:lnTo>
                  <a:lnTo>
                    <a:pt x="29867" y="63478"/>
                  </a:lnTo>
                  <a:lnTo>
                    <a:pt x="33965" y="63490"/>
                  </a:lnTo>
                  <a:lnTo>
                    <a:pt x="36046" y="62788"/>
                  </a:lnTo>
                  <a:lnTo>
                    <a:pt x="42349" y="59134"/>
                  </a:lnTo>
                  <a:lnTo>
                    <a:pt x="48687" y="57032"/>
                  </a:lnTo>
                  <a:lnTo>
                    <a:pt x="55037" y="52255"/>
                  </a:lnTo>
                  <a:lnTo>
                    <a:pt x="62252" y="45617"/>
                  </a:lnTo>
                  <a:lnTo>
                    <a:pt x="63376" y="45228"/>
                  </a:lnTo>
                  <a:lnTo>
                    <a:pt x="69905" y="44518"/>
                  </a:lnTo>
                  <a:lnTo>
                    <a:pt x="72939" y="44480"/>
                  </a:lnTo>
                  <a:lnTo>
                    <a:pt x="74031" y="45176"/>
                  </a:lnTo>
                  <a:lnTo>
                    <a:pt x="74759" y="46345"/>
                  </a:lnTo>
                  <a:lnTo>
                    <a:pt x="75568" y="49525"/>
                  </a:lnTo>
                  <a:lnTo>
                    <a:pt x="75927" y="53291"/>
                  </a:lnTo>
                  <a:lnTo>
                    <a:pt x="76729" y="55283"/>
                  </a:lnTo>
                  <a:lnTo>
                    <a:pt x="79503" y="59378"/>
                  </a:lnTo>
                  <a:lnTo>
                    <a:pt x="81206" y="65431"/>
                  </a:lnTo>
                  <a:lnTo>
                    <a:pt x="81660" y="69020"/>
                  </a:lnTo>
                  <a:lnTo>
                    <a:pt x="81963" y="72825"/>
                  </a:lnTo>
                  <a:lnTo>
                    <a:pt x="82165" y="76772"/>
                  </a:lnTo>
                  <a:lnTo>
                    <a:pt x="82389" y="84921"/>
                  </a:lnTo>
                  <a:lnTo>
                    <a:pt x="82488" y="93246"/>
                  </a:lnTo>
                  <a:lnTo>
                    <a:pt x="83221" y="98147"/>
                  </a:lnTo>
                  <a:lnTo>
                    <a:pt x="84416" y="103532"/>
                  </a:lnTo>
                  <a:lnTo>
                    <a:pt x="85918" y="109238"/>
                  </a:lnTo>
                  <a:lnTo>
                    <a:pt x="86213" y="114453"/>
                  </a:lnTo>
                  <a:lnTo>
                    <a:pt x="85704" y="119341"/>
                  </a:lnTo>
                  <a:lnTo>
                    <a:pt x="84659" y="124011"/>
                  </a:lnTo>
                  <a:lnTo>
                    <a:pt x="83962" y="128535"/>
                  </a:lnTo>
                  <a:lnTo>
                    <a:pt x="83498" y="132962"/>
                  </a:lnTo>
                  <a:lnTo>
                    <a:pt x="83188" y="137325"/>
                  </a:lnTo>
                  <a:lnTo>
                    <a:pt x="82275" y="141644"/>
                  </a:lnTo>
                  <a:lnTo>
                    <a:pt x="80961" y="145935"/>
                  </a:lnTo>
                  <a:lnTo>
                    <a:pt x="79379" y="150207"/>
                  </a:lnTo>
                  <a:lnTo>
                    <a:pt x="78324" y="154466"/>
                  </a:lnTo>
                  <a:lnTo>
                    <a:pt x="77621" y="158716"/>
                  </a:lnTo>
                  <a:lnTo>
                    <a:pt x="77152" y="162960"/>
                  </a:lnTo>
                  <a:lnTo>
                    <a:pt x="76133" y="167201"/>
                  </a:lnTo>
                  <a:lnTo>
                    <a:pt x="74749" y="171440"/>
                  </a:lnTo>
                  <a:lnTo>
                    <a:pt x="73119" y="175676"/>
                  </a:lnTo>
                  <a:lnTo>
                    <a:pt x="71328" y="179912"/>
                  </a:lnTo>
                  <a:lnTo>
                    <a:pt x="69426" y="184147"/>
                  </a:lnTo>
                  <a:lnTo>
                    <a:pt x="67453" y="188381"/>
                  </a:lnTo>
                  <a:lnTo>
                    <a:pt x="64726" y="191910"/>
                  </a:lnTo>
                  <a:lnTo>
                    <a:pt x="57930" y="197712"/>
                  </a:lnTo>
                  <a:lnTo>
                    <a:pt x="52085" y="202642"/>
                  </a:lnTo>
                  <a:lnTo>
                    <a:pt x="44826" y="209385"/>
                  </a:lnTo>
                  <a:lnTo>
                    <a:pt x="39672" y="213710"/>
                  </a:lnTo>
                  <a:lnTo>
                    <a:pt x="32675" y="217984"/>
                  </a:lnTo>
                  <a:lnTo>
                    <a:pt x="26741" y="220354"/>
                  </a:lnTo>
                  <a:lnTo>
                    <a:pt x="19431" y="221688"/>
                  </a:lnTo>
                  <a:lnTo>
                    <a:pt x="17179" y="221876"/>
                  </a:lnTo>
                  <a:lnTo>
                    <a:pt x="14972" y="221295"/>
                  </a:lnTo>
                  <a:lnTo>
                    <a:pt x="10636" y="218768"/>
                  </a:lnTo>
                  <a:lnTo>
                    <a:pt x="4227" y="213379"/>
                  </a:lnTo>
                  <a:lnTo>
                    <a:pt x="2807" y="211397"/>
                  </a:lnTo>
                  <a:lnTo>
                    <a:pt x="1229" y="207313"/>
                  </a:lnTo>
                  <a:lnTo>
                    <a:pt x="341" y="201048"/>
                  </a:lnTo>
                  <a:lnTo>
                    <a:pt x="133" y="194953"/>
                  </a:lnTo>
                  <a:lnTo>
                    <a:pt x="0" y="182913"/>
                  </a:lnTo>
                  <a:lnTo>
                    <a:pt x="1864" y="176309"/>
                  </a:lnTo>
                  <a:lnTo>
                    <a:pt x="3350" y="172573"/>
                  </a:lnTo>
                  <a:lnTo>
                    <a:pt x="5047" y="168671"/>
                  </a:lnTo>
                  <a:lnTo>
                    <a:pt x="8814" y="160572"/>
                  </a:lnTo>
                  <a:lnTo>
                    <a:pt x="12841" y="154151"/>
                  </a:lnTo>
                  <a:lnTo>
                    <a:pt x="17691" y="148239"/>
                  </a:lnTo>
                  <a:lnTo>
                    <a:pt x="20961" y="144687"/>
                  </a:lnTo>
                  <a:lnTo>
                    <a:pt x="24553" y="140908"/>
                  </a:lnTo>
                  <a:lnTo>
                    <a:pt x="28359" y="137683"/>
                  </a:lnTo>
                  <a:lnTo>
                    <a:pt x="32309" y="134828"/>
                  </a:lnTo>
                  <a:lnTo>
                    <a:pt x="36354" y="132218"/>
                  </a:lnTo>
                  <a:lnTo>
                    <a:pt x="40463" y="129068"/>
                  </a:lnTo>
                  <a:lnTo>
                    <a:pt x="44614" y="125556"/>
                  </a:lnTo>
                  <a:lnTo>
                    <a:pt x="48794" y="121804"/>
                  </a:lnTo>
                  <a:lnTo>
                    <a:pt x="52992" y="118597"/>
                  </a:lnTo>
                  <a:lnTo>
                    <a:pt x="57203" y="115754"/>
                  </a:lnTo>
                  <a:lnTo>
                    <a:pt x="61422" y="113152"/>
                  </a:lnTo>
                  <a:lnTo>
                    <a:pt x="65647" y="110713"/>
                  </a:lnTo>
                  <a:lnTo>
                    <a:pt x="74106" y="106120"/>
                  </a:lnTo>
                  <a:lnTo>
                    <a:pt x="91042" y="97423"/>
                  </a:lnTo>
                  <a:lnTo>
                    <a:pt x="124928" y="80435"/>
                  </a:lnTo>
                  <a:lnTo>
                    <a:pt x="131517" y="76201"/>
                  </a:lnTo>
                  <a:lnTo>
                    <a:pt x="136799" y="71967"/>
                  </a:lnTo>
                  <a:lnTo>
                    <a:pt x="141500" y="67734"/>
                  </a:lnTo>
                  <a:lnTo>
                    <a:pt x="147825" y="63500"/>
                  </a:lnTo>
                  <a:lnTo>
                    <a:pt x="154637" y="59267"/>
                  </a:lnTo>
                  <a:lnTo>
                    <a:pt x="161736" y="53623"/>
                  </a:lnTo>
                  <a:lnTo>
                    <a:pt x="168091" y="47801"/>
                  </a:lnTo>
                  <a:lnTo>
                    <a:pt x="173880" y="42072"/>
                  </a:lnTo>
                  <a:lnTo>
                    <a:pt x="175212" y="40042"/>
                  </a:lnTo>
                  <a:lnTo>
                    <a:pt x="176693" y="35906"/>
                  </a:lnTo>
                  <a:lnTo>
                    <a:pt x="177794" y="34521"/>
                  </a:lnTo>
                  <a:lnTo>
                    <a:pt x="179234" y="33597"/>
                  </a:lnTo>
                  <a:lnTo>
                    <a:pt x="180900" y="32981"/>
                  </a:lnTo>
                  <a:lnTo>
                    <a:pt x="182010" y="31865"/>
                  </a:lnTo>
                  <a:lnTo>
                    <a:pt x="182751" y="30416"/>
                  </a:lnTo>
                  <a:lnTo>
                    <a:pt x="183939" y="26391"/>
                  </a:lnTo>
                  <a:lnTo>
                    <a:pt x="184220" y="19481"/>
                  </a:lnTo>
                  <a:lnTo>
                    <a:pt x="184229" y="19135"/>
                  </a:lnTo>
                  <a:lnTo>
                    <a:pt x="178761" y="13590"/>
                  </a:lnTo>
                  <a:lnTo>
                    <a:pt x="177760" y="13999"/>
                  </a:lnTo>
                  <a:lnTo>
                    <a:pt x="171459" y="19219"/>
                  </a:lnTo>
                  <a:lnTo>
                    <a:pt x="168435" y="22183"/>
                  </a:lnTo>
                  <a:lnTo>
                    <a:pt x="166641" y="23255"/>
                  </a:lnTo>
                  <a:lnTo>
                    <a:pt x="160742" y="25470"/>
                  </a:lnTo>
                  <a:lnTo>
                    <a:pt x="154523" y="30281"/>
                  </a:lnTo>
                  <a:lnTo>
                    <a:pt x="150318" y="34155"/>
                  </a:lnTo>
                  <a:lnTo>
                    <a:pt x="148915" y="36175"/>
                  </a:lnTo>
                  <a:lnTo>
                    <a:pt x="146234" y="42390"/>
                  </a:lnTo>
                  <a:lnTo>
                    <a:pt x="141282" y="48700"/>
                  </a:lnTo>
                  <a:lnTo>
                    <a:pt x="137374" y="52924"/>
                  </a:lnTo>
                  <a:lnTo>
                    <a:pt x="136049" y="55038"/>
                  </a:lnTo>
                  <a:lnTo>
                    <a:pt x="134578" y="59269"/>
                  </a:lnTo>
                  <a:lnTo>
                    <a:pt x="133749" y="65617"/>
                  </a:lnTo>
                  <a:lnTo>
                    <a:pt x="134339" y="67734"/>
                  </a:lnTo>
                  <a:lnTo>
                    <a:pt x="137835" y="74083"/>
                  </a:lnTo>
                  <a:lnTo>
                    <a:pt x="139892" y="80433"/>
                  </a:lnTo>
                  <a:lnTo>
                    <a:pt x="142875" y="84667"/>
                  </a:lnTo>
                  <a:lnTo>
                    <a:pt x="145364" y="86078"/>
                  </a:lnTo>
                  <a:lnTo>
                    <a:pt x="151896" y="87646"/>
                  </a:lnTo>
                  <a:lnTo>
                    <a:pt x="155615" y="88064"/>
                  </a:lnTo>
                  <a:lnTo>
                    <a:pt x="159505" y="88343"/>
                  </a:lnTo>
                  <a:lnTo>
                    <a:pt x="166888" y="88652"/>
                  </a:lnTo>
                  <a:lnTo>
                    <a:pt x="172523" y="88790"/>
                  </a:lnTo>
                  <a:lnTo>
                    <a:pt x="183037" y="88867"/>
                  </a:lnTo>
                  <a:lnTo>
                    <a:pt x="187672" y="88173"/>
                  </a:lnTo>
                  <a:lnTo>
                    <a:pt x="192879" y="87004"/>
                  </a:lnTo>
                  <a:lnTo>
                    <a:pt x="198468" y="85519"/>
                  </a:lnTo>
                  <a:lnTo>
                    <a:pt x="203607" y="84530"/>
                  </a:lnTo>
                  <a:lnTo>
                    <a:pt x="208445" y="83869"/>
                  </a:lnTo>
                  <a:lnTo>
                    <a:pt x="213082" y="83430"/>
                  </a:lnTo>
                  <a:lnTo>
                    <a:pt x="218291" y="82431"/>
                  </a:lnTo>
                  <a:lnTo>
                    <a:pt x="223881" y="81059"/>
                  </a:lnTo>
                  <a:lnTo>
                    <a:pt x="241417" y="7620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SMARTInkAnnotation1173"/>
            <p:cNvSpPr/>
            <p:nvPr/>
          </p:nvSpPr>
          <p:spPr>
            <a:xfrm>
              <a:off x="3714249" y="2019300"/>
              <a:ext cx="114339" cy="107042"/>
            </a:xfrm>
            <a:custGeom>
              <a:avLst/>
              <a:gdLst/>
              <a:ahLst/>
              <a:cxnLst/>
              <a:rect l="0" t="0" r="0" b="0"/>
              <a:pathLst>
                <a:path w="114339" h="107042">
                  <a:moveTo>
                    <a:pt x="88922" y="0"/>
                  </a:moveTo>
                  <a:lnTo>
                    <a:pt x="85549" y="0"/>
                  </a:lnTo>
                  <a:lnTo>
                    <a:pt x="82437" y="706"/>
                  </a:lnTo>
                  <a:lnTo>
                    <a:pt x="78244" y="1881"/>
                  </a:lnTo>
                  <a:lnTo>
                    <a:pt x="73332" y="3371"/>
                  </a:lnTo>
                  <a:lnTo>
                    <a:pt x="69351" y="4364"/>
                  </a:lnTo>
                  <a:lnTo>
                    <a:pt x="65991" y="5026"/>
                  </a:lnTo>
                  <a:lnTo>
                    <a:pt x="63044" y="5467"/>
                  </a:lnTo>
                  <a:lnTo>
                    <a:pt x="59668" y="6467"/>
                  </a:lnTo>
                  <a:lnTo>
                    <a:pt x="56006" y="7839"/>
                  </a:lnTo>
                  <a:lnTo>
                    <a:pt x="52152" y="9460"/>
                  </a:lnTo>
                  <a:lnTo>
                    <a:pt x="48877" y="11245"/>
                  </a:lnTo>
                  <a:lnTo>
                    <a:pt x="45987" y="13141"/>
                  </a:lnTo>
                  <a:lnTo>
                    <a:pt x="43355" y="15111"/>
                  </a:lnTo>
                  <a:lnTo>
                    <a:pt x="40894" y="17129"/>
                  </a:lnTo>
                  <a:lnTo>
                    <a:pt x="38548" y="19181"/>
                  </a:lnTo>
                  <a:lnTo>
                    <a:pt x="36277" y="21254"/>
                  </a:lnTo>
                  <a:lnTo>
                    <a:pt x="33352" y="23341"/>
                  </a:lnTo>
                  <a:lnTo>
                    <a:pt x="29989" y="25439"/>
                  </a:lnTo>
                  <a:lnTo>
                    <a:pt x="26336" y="27542"/>
                  </a:lnTo>
                  <a:lnTo>
                    <a:pt x="23194" y="30356"/>
                  </a:lnTo>
                  <a:lnTo>
                    <a:pt x="20394" y="33643"/>
                  </a:lnTo>
                  <a:lnTo>
                    <a:pt x="17820" y="37245"/>
                  </a:lnTo>
                  <a:lnTo>
                    <a:pt x="15400" y="40352"/>
                  </a:lnTo>
                  <a:lnTo>
                    <a:pt x="13079" y="43129"/>
                  </a:lnTo>
                  <a:lnTo>
                    <a:pt x="10826" y="45686"/>
                  </a:lnTo>
                  <a:lnTo>
                    <a:pt x="6441" y="50408"/>
                  </a:lnTo>
                  <a:lnTo>
                    <a:pt x="4283" y="52656"/>
                  </a:lnTo>
                  <a:lnTo>
                    <a:pt x="2844" y="54859"/>
                  </a:lnTo>
                  <a:lnTo>
                    <a:pt x="1885" y="57034"/>
                  </a:lnTo>
                  <a:lnTo>
                    <a:pt x="1245" y="59189"/>
                  </a:lnTo>
                  <a:lnTo>
                    <a:pt x="819" y="62037"/>
                  </a:lnTo>
                  <a:lnTo>
                    <a:pt x="535" y="65347"/>
                  </a:lnTo>
                  <a:lnTo>
                    <a:pt x="219" y="72082"/>
                  </a:lnTo>
                  <a:lnTo>
                    <a:pt x="79" y="77427"/>
                  </a:lnTo>
                  <a:lnTo>
                    <a:pt x="0" y="84403"/>
                  </a:lnTo>
                  <a:lnTo>
                    <a:pt x="695" y="86608"/>
                  </a:lnTo>
                  <a:lnTo>
                    <a:pt x="1864" y="88783"/>
                  </a:lnTo>
                  <a:lnTo>
                    <a:pt x="5440" y="93972"/>
                  </a:lnTo>
                  <a:lnTo>
                    <a:pt x="7146" y="95104"/>
                  </a:lnTo>
                  <a:lnTo>
                    <a:pt x="9695" y="96564"/>
                  </a:lnTo>
                  <a:lnTo>
                    <a:pt x="12806" y="98242"/>
                  </a:lnTo>
                  <a:lnTo>
                    <a:pt x="15587" y="99362"/>
                  </a:lnTo>
                  <a:lnTo>
                    <a:pt x="18146" y="100108"/>
                  </a:lnTo>
                  <a:lnTo>
                    <a:pt x="20558" y="100605"/>
                  </a:lnTo>
                  <a:lnTo>
                    <a:pt x="22872" y="100936"/>
                  </a:lnTo>
                  <a:lnTo>
                    <a:pt x="25120" y="101158"/>
                  </a:lnTo>
                  <a:lnTo>
                    <a:pt x="27326" y="101305"/>
                  </a:lnTo>
                  <a:lnTo>
                    <a:pt x="30208" y="102109"/>
                  </a:lnTo>
                  <a:lnTo>
                    <a:pt x="33541" y="103350"/>
                  </a:lnTo>
                  <a:lnTo>
                    <a:pt x="37176" y="104884"/>
                  </a:lnTo>
                  <a:lnTo>
                    <a:pt x="40304" y="105906"/>
                  </a:lnTo>
                  <a:lnTo>
                    <a:pt x="43096" y="106587"/>
                  </a:lnTo>
                  <a:lnTo>
                    <a:pt x="45664" y="107041"/>
                  </a:lnTo>
                  <a:lnTo>
                    <a:pt x="48787" y="106638"/>
                  </a:lnTo>
                  <a:lnTo>
                    <a:pt x="52282" y="105664"/>
                  </a:lnTo>
                  <a:lnTo>
                    <a:pt x="56024" y="104310"/>
                  </a:lnTo>
                  <a:lnTo>
                    <a:pt x="60635" y="103406"/>
                  </a:lnTo>
                  <a:lnTo>
                    <a:pt x="65828" y="102804"/>
                  </a:lnTo>
                  <a:lnTo>
                    <a:pt x="71408" y="102403"/>
                  </a:lnTo>
                  <a:lnTo>
                    <a:pt x="76541" y="101429"/>
                  </a:lnTo>
                  <a:lnTo>
                    <a:pt x="81374" y="100075"/>
                  </a:lnTo>
                  <a:lnTo>
                    <a:pt x="86007" y="98467"/>
                  </a:lnTo>
                  <a:lnTo>
                    <a:pt x="89803" y="97394"/>
                  </a:lnTo>
                  <a:lnTo>
                    <a:pt x="93040" y="96680"/>
                  </a:lnTo>
                  <a:lnTo>
                    <a:pt x="95903" y="96203"/>
                  </a:lnTo>
                  <a:lnTo>
                    <a:pt x="99224" y="95180"/>
                  </a:lnTo>
                  <a:lnTo>
                    <a:pt x="102850" y="93792"/>
                  </a:lnTo>
                  <a:lnTo>
                    <a:pt x="114338" y="8890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SMARTInkAnnotation1174"/>
            <p:cNvSpPr/>
            <p:nvPr/>
          </p:nvSpPr>
          <p:spPr>
            <a:xfrm>
              <a:off x="3854367" y="2057400"/>
              <a:ext cx="94911" cy="57064"/>
            </a:xfrm>
            <a:custGeom>
              <a:avLst/>
              <a:gdLst/>
              <a:ahLst/>
              <a:cxnLst/>
              <a:rect l="0" t="0" r="0" b="0"/>
              <a:pathLst>
                <a:path w="94911" h="57064">
                  <a:moveTo>
                    <a:pt x="37759" y="0"/>
                  </a:moveTo>
                  <a:lnTo>
                    <a:pt x="44090" y="0"/>
                  </a:lnTo>
                  <a:lnTo>
                    <a:pt x="35268" y="8838"/>
                  </a:lnTo>
                  <a:lnTo>
                    <a:pt x="33274" y="10125"/>
                  </a:lnTo>
                  <a:lnTo>
                    <a:pt x="31239" y="10984"/>
                  </a:lnTo>
                  <a:lnTo>
                    <a:pt x="29177" y="11556"/>
                  </a:lnTo>
                  <a:lnTo>
                    <a:pt x="27096" y="12642"/>
                  </a:lnTo>
                  <a:lnTo>
                    <a:pt x="25002" y="14073"/>
                  </a:lnTo>
                  <a:lnTo>
                    <a:pt x="22901" y="15732"/>
                  </a:lnTo>
                  <a:lnTo>
                    <a:pt x="21500" y="17544"/>
                  </a:lnTo>
                  <a:lnTo>
                    <a:pt x="20565" y="19457"/>
                  </a:lnTo>
                  <a:lnTo>
                    <a:pt x="19943" y="21438"/>
                  </a:lnTo>
                  <a:lnTo>
                    <a:pt x="18822" y="23464"/>
                  </a:lnTo>
                  <a:lnTo>
                    <a:pt x="17368" y="25521"/>
                  </a:lnTo>
                  <a:lnTo>
                    <a:pt x="15694" y="27597"/>
                  </a:lnTo>
                  <a:lnTo>
                    <a:pt x="13871" y="29687"/>
                  </a:lnTo>
                  <a:lnTo>
                    <a:pt x="11950" y="31786"/>
                  </a:lnTo>
                  <a:lnTo>
                    <a:pt x="7933" y="35999"/>
                  </a:lnTo>
                  <a:lnTo>
                    <a:pt x="3794" y="40224"/>
                  </a:lnTo>
                  <a:lnTo>
                    <a:pt x="2408" y="42338"/>
                  </a:lnTo>
                  <a:lnTo>
                    <a:pt x="1483" y="44453"/>
                  </a:lnTo>
                  <a:lnTo>
                    <a:pt x="0" y="49546"/>
                  </a:lnTo>
                  <a:lnTo>
                    <a:pt x="585" y="50670"/>
                  </a:lnTo>
                  <a:lnTo>
                    <a:pt x="1681" y="52124"/>
                  </a:lnTo>
                  <a:lnTo>
                    <a:pt x="3117" y="53800"/>
                  </a:lnTo>
                  <a:lnTo>
                    <a:pt x="4780" y="54916"/>
                  </a:lnTo>
                  <a:lnTo>
                    <a:pt x="6595" y="55661"/>
                  </a:lnTo>
                  <a:lnTo>
                    <a:pt x="8511" y="56157"/>
                  </a:lnTo>
                  <a:lnTo>
                    <a:pt x="10495" y="56488"/>
                  </a:lnTo>
                  <a:lnTo>
                    <a:pt x="12523" y="56709"/>
                  </a:lnTo>
                  <a:lnTo>
                    <a:pt x="14581" y="56856"/>
                  </a:lnTo>
                  <a:lnTo>
                    <a:pt x="17365" y="56954"/>
                  </a:lnTo>
                  <a:lnTo>
                    <a:pt x="24225" y="57063"/>
                  </a:lnTo>
                  <a:lnTo>
                    <a:pt x="28030" y="56386"/>
                  </a:lnTo>
                  <a:lnTo>
                    <a:pt x="31979" y="55230"/>
                  </a:lnTo>
                  <a:lnTo>
                    <a:pt x="36024" y="53753"/>
                  </a:lnTo>
                  <a:lnTo>
                    <a:pt x="39426" y="52063"/>
                  </a:lnTo>
                  <a:lnTo>
                    <a:pt x="42401" y="50231"/>
                  </a:lnTo>
                  <a:lnTo>
                    <a:pt x="45090" y="48304"/>
                  </a:lnTo>
                  <a:lnTo>
                    <a:pt x="48294" y="47019"/>
                  </a:lnTo>
                  <a:lnTo>
                    <a:pt x="51843" y="46163"/>
                  </a:lnTo>
                  <a:lnTo>
                    <a:pt x="55620" y="45592"/>
                  </a:lnTo>
                  <a:lnTo>
                    <a:pt x="58845" y="44506"/>
                  </a:lnTo>
                  <a:lnTo>
                    <a:pt x="61700" y="43076"/>
                  </a:lnTo>
                  <a:lnTo>
                    <a:pt x="64310" y="41417"/>
                  </a:lnTo>
                  <a:lnTo>
                    <a:pt x="67462" y="40311"/>
                  </a:lnTo>
                  <a:lnTo>
                    <a:pt x="70975" y="39574"/>
                  </a:lnTo>
                  <a:lnTo>
                    <a:pt x="74729" y="39083"/>
                  </a:lnTo>
                  <a:lnTo>
                    <a:pt x="77938" y="38049"/>
                  </a:lnTo>
                  <a:lnTo>
                    <a:pt x="80783" y="36655"/>
                  </a:lnTo>
                  <a:lnTo>
                    <a:pt x="83386" y="35020"/>
                  </a:lnTo>
                  <a:lnTo>
                    <a:pt x="85827" y="33225"/>
                  </a:lnTo>
                  <a:lnTo>
                    <a:pt x="88160" y="31322"/>
                  </a:lnTo>
                  <a:lnTo>
                    <a:pt x="93605" y="26570"/>
                  </a:lnTo>
                  <a:lnTo>
                    <a:pt x="94052" y="25474"/>
                  </a:lnTo>
                  <a:lnTo>
                    <a:pt x="94350" y="24038"/>
                  </a:lnTo>
                  <a:lnTo>
                    <a:pt x="94828" y="20035"/>
                  </a:lnTo>
                  <a:lnTo>
                    <a:pt x="94867" y="19001"/>
                  </a:lnTo>
                  <a:lnTo>
                    <a:pt x="94910" y="15971"/>
                  </a:lnTo>
                  <a:lnTo>
                    <a:pt x="94216" y="14880"/>
                  </a:lnTo>
                  <a:lnTo>
                    <a:pt x="93047" y="14154"/>
                  </a:lnTo>
                  <a:lnTo>
                    <a:pt x="89472" y="12987"/>
                  </a:lnTo>
                  <a:lnTo>
                    <a:pt x="88472" y="12186"/>
                  </a:lnTo>
                  <a:lnTo>
                    <a:pt x="87100" y="10946"/>
                  </a:lnTo>
                  <a:lnTo>
                    <a:pt x="85479" y="9414"/>
                  </a:lnTo>
                  <a:lnTo>
                    <a:pt x="83692" y="8393"/>
                  </a:lnTo>
                  <a:lnTo>
                    <a:pt x="81795" y="7712"/>
                  </a:lnTo>
                  <a:lnTo>
                    <a:pt x="75986" y="6374"/>
                  </a:lnTo>
                  <a:lnTo>
                    <a:pt x="75951" y="5660"/>
                  </a:lnTo>
                  <a:lnTo>
                    <a:pt x="75883" y="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SMARTInkAnnotation1175"/>
            <p:cNvSpPr/>
            <p:nvPr/>
          </p:nvSpPr>
          <p:spPr>
            <a:xfrm>
              <a:off x="4000146" y="2012950"/>
              <a:ext cx="69892" cy="98908"/>
            </a:xfrm>
            <a:custGeom>
              <a:avLst/>
              <a:gdLst/>
              <a:ahLst/>
              <a:cxnLst/>
              <a:rect l="0" t="0" r="0" b="0"/>
              <a:pathLst>
                <a:path w="69892" h="98908">
                  <a:moveTo>
                    <a:pt x="31767" y="0"/>
                  </a:moveTo>
                  <a:lnTo>
                    <a:pt x="37238" y="5467"/>
                  </a:lnTo>
                  <a:lnTo>
                    <a:pt x="37533" y="5056"/>
                  </a:lnTo>
                  <a:lnTo>
                    <a:pt x="37859" y="2717"/>
                  </a:lnTo>
                  <a:lnTo>
                    <a:pt x="37241" y="2517"/>
                  </a:lnTo>
                  <a:lnTo>
                    <a:pt x="36122" y="3089"/>
                  </a:lnTo>
                  <a:lnTo>
                    <a:pt x="34671" y="4176"/>
                  </a:lnTo>
                  <a:lnTo>
                    <a:pt x="33703" y="5606"/>
                  </a:lnTo>
                  <a:lnTo>
                    <a:pt x="33058" y="7265"/>
                  </a:lnTo>
                  <a:lnTo>
                    <a:pt x="32628" y="9077"/>
                  </a:lnTo>
                  <a:lnTo>
                    <a:pt x="32341" y="10990"/>
                  </a:lnTo>
                  <a:lnTo>
                    <a:pt x="32150" y="12971"/>
                  </a:lnTo>
                  <a:lnTo>
                    <a:pt x="32023" y="14998"/>
                  </a:lnTo>
                  <a:lnTo>
                    <a:pt x="31232" y="17054"/>
                  </a:lnTo>
                  <a:lnTo>
                    <a:pt x="29998" y="19130"/>
                  </a:lnTo>
                  <a:lnTo>
                    <a:pt x="28470" y="21220"/>
                  </a:lnTo>
                  <a:lnTo>
                    <a:pt x="27451" y="23319"/>
                  </a:lnTo>
                  <a:lnTo>
                    <a:pt x="26771" y="25424"/>
                  </a:lnTo>
                  <a:lnTo>
                    <a:pt x="26319" y="27532"/>
                  </a:lnTo>
                  <a:lnTo>
                    <a:pt x="25311" y="30350"/>
                  </a:lnTo>
                  <a:lnTo>
                    <a:pt x="23934" y="33639"/>
                  </a:lnTo>
                  <a:lnTo>
                    <a:pt x="22309" y="37242"/>
                  </a:lnTo>
                  <a:lnTo>
                    <a:pt x="20520" y="40350"/>
                  </a:lnTo>
                  <a:lnTo>
                    <a:pt x="18621" y="43128"/>
                  </a:lnTo>
                  <a:lnTo>
                    <a:pt x="16650" y="45685"/>
                  </a:lnTo>
                  <a:lnTo>
                    <a:pt x="14629" y="48096"/>
                  </a:lnTo>
                  <a:lnTo>
                    <a:pt x="12576" y="50408"/>
                  </a:lnTo>
                  <a:lnTo>
                    <a:pt x="10501" y="52656"/>
                  </a:lnTo>
                  <a:lnTo>
                    <a:pt x="9118" y="54859"/>
                  </a:lnTo>
                  <a:lnTo>
                    <a:pt x="8196" y="57034"/>
                  </a:lnTo>
                  <a:lnTo>
                    <a:pt x="7581" y="59189"/>
                  </a:lnTo>
                  <a:lnTo>
                    <a:pt x="6465" y="62037"/>
                  </a:lnTo>
                  <a:lnTo>
                    <a:pt x="5016" y="65347"/>
                  </a:lnTo>
                  <a:lnTo>
                    <a:pt x="989" y="74056"/>
                  </a:lnTo>
                  <a:lnTo>
                    <a:pt x="438" y="77129"/>
                  </a:lnTo>
                  <a:lnTo>
                    <a:pt x="291" y="78936"/>
                  </a:lnTo>
                  <a:lnTo>
                    <a:pt x="194" y="80846"/>
                  </a:lnTo>
                  <a:lnTo>
                    <a:pt x="24" y="87700"/>
                  </a:lnTo>
                  <a:lnTo>
                    <a:pt x="0" y="94262"/>
                  </a:lnTo>
                  <a:lnTo>
                    <a:pt x="706" y="94591"/>
                  </a:lnTo>
                  <a:lnTo>
                    <a:pt x="1881" y="94811"/>
                  </a:lnTo>
                  <a:lnTo>
                    <a:pt x="5468" y="95163"/>
                  </a:lnTo>
                  <a:lnTo>
                    <a:pt x="6470" y="95192"/>
                  </a:lnTo>
                  <a:lnTo>
                    <a:pt x="18491" y="95242"/>
                  </a:lnTo>
                  <a:lnTo>
                    <a:pt x="21505" y="95951"/>
                  </a:lnTo>
                  <a:lnTo>
                    <a:pt x="24219" y="97128"/>
                  </a:lnTo>
                  <a:lnTo>
                    <a:pt x="26736" y="98619"/>
                  </a:lnTo>
                  <a:lnTo>
                    <a:pt x="29825" y="98907"/>
                  </a:lnTo>
                  <a:lnTo>
                    <a:pt x="33296" y="98393"/>
                  </a:lnTo>
                  <a:lnTo>
                    <a:pt x="37023" y="97345"/>
                  </a:lnTo>
                  <a:lnTo>
                    <a:pt x="40213" y="95942"/>
                  </a:lnTo>
                  <a:lnTo>
                    <a:pt x="43046" y="94300"/>
                  </a:lnTo>
                  <a:lnTo>
                    <a:pt x="45640" y="92500"/>
                  </a:lnTo>
                  <a:lnTo>
                    <a:pt x="48782" y="91300"/>
                  </a:lnTo>
                  <a:lnTo>
                    <a:pt x="52289" y="90500"/>
                  </a:lnTo>
                  <a:lnTo>
                    <a:pt x="56038" y="89967"/>
                  </a:lnTo>
                  <a:lnTo>
                    <a:pt x="59244" y="88905"/>
                  </a:lnTo>
                  <a:lnTo>
                    <a:pt x="62087" y="87492"/>
                  </a:lnTo>
                  <a:lnTo>
                    <a:pt x="69891" y="8255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SMARTInkAnnotation1176"/>
            <p:cNvSpPr/>
            <p:nvPr/>
          </p:nvSpPr>
          <p:spPr>
            <a:xfrm>
              <a:off x="4108540" y="1974850"/>
              <a:ext cx="106644" cy="101575"/>
            </a:xfrm>
            <a:custGeom>
              <a:avLst/>
              <a:gdLst/>
              <a:ahLst/>
              <a:cxnLst/>
              <a:rect l="0" t="0" r="0" b="0"/>
              <a:pathLst>
                <a:path w="106644" h="101575">
                  <a:moveTo>
                    <a:pt x="88577" y="12700"/>
                  </a:moveTo>
                  <a:lnTo>
                    <a:pt x="83106" y="12700"/>
                  </a:lnTo>
                  <a:lnTo>
                    <a:pt x="82812" y="13406"/>
                  </a:lnTo>
                  <a:lnTo>
                    <a:pt x="82484" y="16071"/>
                  </a:lnTo>
                  <a:lnTo>
                    <a:pt x="81691" y="17064"/>
                  </a:lnTo>
                  <a:lnTo>
                    <a:pt x="80456" y="17726"/>
                  </a:lnTo>
                  <a:lnTo>
                    <a:pt x="78927" y="18167"/>
                  </a:lnTo>
                  <a:lnTo>
                    <a:pt x="77202" y="19167"/>
                  </a:lnTo>
                  <a:lnTo>
                    <a:pt x="75345" y="20539"/>
                  </a:lnTo>
                  <a:lnTo>
                    <a:pt x="73402" y="22160"/>
                  </a:lnTo>
                  <a:lnTo>
                    <a:pt x="71400" y="23945"/>
                  </a:lnTo>
                  <a:lnTo>
                    <a:pt x="67293" y="27811"/>
                  </a:lnTo>
                  <a:lnTo>
                    <a:pt x="61012" y="33954"/>
                  </a:lnTo>
                  <a:lnTo>
                    <a:pt x="58198" y="36041"/>
                  </a:lnTo>
                  <a:lnTo>
                    <a:pt x="54911" y="38139"/>
                  </a:lnTo>
                  <a:lnTo>
                    <a:pt x="51306" y="40243"/>
                  </a:lnTo>
                  <a:lnTo>
                    <a:pt x="48198" y="42351"/>
                  </a:lnTo>
                  <a:lnTo>
                    <a:pt x="45419" y="44462"/>
                  </a:lnTo>
                  <a:lnTo>
                    <a:pt x="42861" y="46574"/>
                  </a:lnTo>
                  <a:lnTo>
                    <a:pt x="40450" y="48688"/>
                  </a:lnTo>
                  <a:lnTo>
                    <a:pt x="38136" y="50803"/>
                  </a:lnTo>
                  <a:lnTo>
                    <a:pt x="35887" y="52919"/>
                  </a:lnTo>
                  <a:lnTo>
                    <a:pt x="15051" y="73495"/>
                  </a:lnTo>
                  <a:lnTo>
                    <a:pt x="3936" y="84589"/>
                  </a:lnTo>
                  <a:lnTo>
                    <a:pt x="2497" y="86732"/>
                  </a:lnTo>
                  <a:lnTo>
                    <a:pt x="1539" y="88866"/>
                  </a:lnTo>
                  <a:lnTo>
                    <a:pt x="0" y="93989"/>
                  </a:lnTo>
                  <a:lnTo>
                    <a:pt x="580" y="95115"/>
                  </a:lnTo>
                  <a:lnTo>
                    <a:pt x="3106" y="98247"/>
                  </a:lnTo>
                  <a:lnTo>
                    <a:pt x="4768" y="99365"/>
                  </a:lnTo>
                  <a:lnTo>
                    <a:pt x="6583" y="100110"/>
                  </a:lnTo>
                  <a:lnTo>
                    <a:pt x="8498" y="100607"/>
                  </a:lnTo>
                  <a:lnTo>
                    <a:pt x="10481" y="100938"/>
                  </a:lnTo>
                  <a:lnTo>
                    <a:pt x="12508" y="101158"/>
                  </a:lnTo>
                  <a:lnTo>
                    <a:pt x="14567" y="101305"/>
                  </a:lnTo>
                  <a:lnTo>
                    <a:pt x="17350" y="101404"/>
                  </a:lnTo>
                  <a:lnTo>
                    <a:pt x="30082" y="101561"/>
                  </a:lnTo>
                  <a:lnTo>
                    <a:pt x="32636" y="101574"/>
                  </a:lnTo>
                  <a:lnTo>
                    <a:pt x="35751" y="100877"/>
                  </a:lnTo>
                  <a:lnTo>
                    <a:pt x="39239" y="99707"/>
                  </a:lnTo>
                  <a:lnTo>
                    <a:pt x="42977" y="98221"/>
                  </a:lnTo>
                  <a:lnTo>
                    <a:pt x="46175" y="96525"/>
                  </a:lnTo>
                  <a:lnTo>
                    <a:pt x="49013" y="94689"/>
                  </a:lnTo>
                  <a:lnTo>
                    <a:pt x="51611" y="92759"/>
                  </a:lnTo>
                  <a:lnTo>
                    <a:pt x="54755" y="91473"/>
                  </a:lnTo>
                  <a:lnTo>
                    <a:pt x="58263" y="90615"/>
                  </a:lnTo>
                  <a:lnTo>
                    <a:pt x="62014" y="90043"/>
                  </a:lnTo>
                  <a:lnTo>
                    <a:pt x="65926" y="88957"/>
                  </a:lnTo>
                  <a:lnTo>
                    <a:pt x="69946" y="87527"/>
                  </a:lnTo>
                  <a:lnTo>
                    <a:pt x="74038" y="85868"/>
                  </a:lnTo>
                  <a:lnTo>
                    <a:pt x="77473" y="84056"/>
                  </a:lnTo>
                  <a:lnTo>
                    <a:pt x="80468" y="82143"/>
                  </a:lnTo>
                  <a:lnTo>
                    <a:pt x="83171" y="80162"/>
                  </a:lnTo>
                  <a:lnTo>
                    <a:pt x="85679" y="78136"/>
                  </a:lnTo>
                  <a:lnTo>
                    <a:pt x="88057" y="76079"/>
                  </a:lnTo>
                  <a:lnTo>
                    <a:pt x="90348" y="74003"/>
                  </a:lnTo>
                  <a:lnTo>
                    <a:pt x="94776" y="69814"/>
                  </a:lnTo>
                  <a:lnTo>
                    <a:pt x="96946" y="67709"/>
                  </a:lnTo>
                  <a:lnTo>
                    <a:pt x="98392" y="65601"/>
                  </a:lnTo>
                  <a:lnTo>
                    <a:pt x="99357" y="63490"/>
                  </a:lnTo>
                  <a:lnTo>
                    <a:pt x="99999" y="61376"/>
                  </a:lnTo>
                  <a:lnTo>
                    <a:pt x="101134" y="59262"/>
                  </a:lnTo>
                  <a:lnTo>
                    <a:pt x="102596" y="57147"/>
                  </a:lnTo>
                  <a:lnTo>
                    <a:pt x="104277" y="55031"/>
                  </a:lnTo>
                  <a:lnTo>
                    <a:pt x="105398" y="52210"/>
                  </a:lnTo>
                  <a:lnTo>
                    <a:pt x="106145" y="48918"/>
                  </a:lnTo>
                  <a:lnTo>
                    <a:pt x="106643" y="45312"/>
                  </a:lnTo>
                  <a:lnTo>
                    <a:pt x="106268" y="42908"/>
                  </a:lnTo>
                  <a:lnTo>
                    <a:pt x="105313" y="41305"/>
                  </a:lnTo>
                  <a:lnTo>
                    <a:pt x="103971" y="40237"/>
                  </a:lnTo>
                  <a:lnTo>
                    <a:pt x="103075" y="38819"/>
                  </a:lnTo>
                  <a:lnTo>
                    <a:pt x="102478" y="37168"/>
                  </a:lnTo>
                  <a:lnTo>
                    <a:pt x="102080" y="35362"/>
                  </a:lnTo>
                  <a:lnTo>
                    <a:pt x="101109" y="32747"/>
                  </a:lnTo>
                  <a:lnTo>
                    <a:pt x="99756" y="29593"/>
                  </a:lnTo>
                  <a:lnTo>
                    <a:pt x="98147" y="26078"/>
                  </a:lnTo>
                  <a:lnTo>
                    <a:pt x="97075" y="23030"/>
                  </a:lnTo>
                  <a:lnTo>
                    <a:pt x="96360" y="20292"/>
                  </a:lnTo>
                  <a:lnTo>
                    <a:pt x="95883" y="17761"/>
                  </a:lnTo>
                  <a:lnTo>
                    <a:pt x="94860" y="15369"/>
                  </a:lnTo>
                  <a:lnTo>
                    <a:pt x="93471" y="13068"/>
                  </a:lnTo>
                  <a:lnTo>
                    <a:pt x="91840" y="10829"/>
                  </a:lnTo>
                  <a:lnTo>
                    <a:pt x="90752" y="8630"/>
                  </a:lnTo>
                  <a:lnTo>
                    <a:pt x="90027" y="6459"/>
                  </a:lnTo>
                  <a:lnTo>
                    <a:pt x="88577" y="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SMARTInkAnnotation1177"/>
            <p:cNvSpPr/>
            <p:nvPr/>
          </p:nvSpPr>
          <p:spPr>
            <a:xfrm>
              <a:off x="4260656" y="1943109"/>
              <a:ext cx="158850" cy="203192"/>
            </a:xfrm>
            <a:custGeom>
              <a:avLst/>
              <a:gdLst/>
              <a:ahLst/>
              <a:cxnLst/>
              <a:rect l="0" t="0" r="0" b="0"/>
              <a:pathLst>
                <a:path w="158850" h="203192">
                  <a:moveTo>
                    <a:pt x="19062" y="69841"/>
                  </a:moveTo>
                  <a:lnTo>
                    <a:pt x="19062" y="73212"/>
                  </a:lnTo>
                  <a:lnTo>
                    <a:pt x="18356" y="74911"/>
                  </a:lnTo>
                  <a:lnTo>
                    <a:pt x="15689" y="78679"/>
                  </a:lnTo>
                  <a:lnTo>
                    <a:pt x="14695" y="81378"/>
                  </a:lnTo>
                  <a:lnTo>
                    <a:pt x="14033" y="84588"/>
                  </a:lnTo>
                  <a:lnTo>
                    <a:pt x="13592" y="88139"/>
                  </a:lnTo>
                  <a:lnTo>
                    <a:pt x="12591" y="91212"/>
                  </a:lnTo>
                  <a:lnTo>
                    <a:pt x="9597" y="96508"/>
                  </a:lnTo>
                  <a:lnTo>
                    <a:pt x="8516" y="99613"/>
                  </a:lnTo>
                  <a:lnTo>
                    <a:pt x="7795" y="103095"/>
                  </a:lnTo>
                  <a:lnTo>
                    <a:pt x="7314" y="106827"/>
                  </a:lnTo>
                  <a:lnTo>
                    <a:pt x="6781" y="112855"/>
                  </a:lnTo>
                  <a:lnTo>
                    <a:pt x="6639" y="115450"/>
                  </a:lnTo>
                  <a:lnTo>
                    <a:pt x="5838" y="117886"/>
                  </a:lnTo>
                  <a:lnTo>
                    <a:pt x="3066" y="122474"/>
                  </a:lnTo>
                  <a:lnTo>
                    <a:pt x="1363" y="126865"/>
                  </a:lnTo>
                  <a:lnTo>
                    <a:pt x="606" y="131168"/>
                  </a:lnTo>
                  <a:lnTo>
                    <a:pt x="269" y="135433"/>
                  </a:lnTo>
                  <a:lnTo>
                    <a:pt x="120" y="139680"/>
                  </a:lnTo>
                  <a:lnTo>
                    <a:pt x="7" y="145669"/>
                  </a:lnTo>
                  <a:lnTo>
                    <a:pt x="0" y="152120"/>
                  </a:lnTo>
                  <a:lnTo>
                    <a:pt x="0" y="90020"/>
                  </a:lnTo>
                  <a:lnTo>
                    <a:pt x="706" y="86116"/>
                  </a:lnTo>
                  <a:lnTo>
                    <a:pt x="1883" y="82102"/>
                  </a:lnTo>
                  <a:lnTo>
                    <a:pt x="3373" y="78015"/>
                  </a:lnTo>
                  <a:lnTo>
                    <a:pt x="4367" y="73879"/>
                  </a:lnTo>
                  <a:lnTo>
                    <a:pt x="5030" y="69711"/>
                  </a:lnTo>
                  <a:lnTo>
                    <a:pt x="5471" y="65521"/>
                  </a:lnTo>
                  <a:lnTo>
                    <a:pt x="6472" y="62022"/>
                  </a:lnTo>
                  <a:lnTo>
                    <a:pt x="9466" y="56253"/>
                  </a:lnTo>
                  <a:lnTo>
                    <a:pt x="11252" y="53021"/>
                  </a:lnTo>
                  <a:lnTo>
                    <a:pt x="15120" y="45667"/>
                  </a:lnTo>
                  <a:lnTo>
                    <a:pt x="19193" y="39577"/>
                  </a:lnTo>
                  <a:lnTo>
                    <a:pt x="23356" y="34518"/>
                  </a:lnTo>
                  <a:lnTo>
                    <a:pt x="27560" y="29918"/>
                  </a:lnTo>
                  <a:lnTo>
                    <a:pt x="33895" y="23361"/>
                  </a:lnTo>
                  <a:lnTo>
                    <a:pt x="36717" y="21215"/>
                  </a:lnTo>
                  <a:lnTo>
                    <a:pt x="40010" y="19079"/>
                  </a:lnTo>
                  <a:lnTo>
                    <a:pt x="43618" y="16950"/>
                  </a:lnTo>
                  <a:lnTo>
                    <a:pt x="46728" y="14825"/>
                  </a:lnTo>
                  <a:lnTo>
                    <a:pt x="49508" y="12702"/>
                  </a:lnTo>
                  <a:lnTo>
                    <a:pt x="52067" y="10582"/>
                  </a:lnTo>
                  <a:lnTo>
                    <a:pt x="55186" y="8463"/>
                  </a:lnTo>
                  <a:lnTo>
                    <a:pt x="58676" y="6344"/>
                  </a:lnTo>
                  <a:lnTo>
                    <a:pt x="62416" y="4227"/>
                  </a:lnTo>
                  <a:lnTo>
                    <a:pt x="65614" y="2814"/>
                  </a:lnTo>
                  <a:lnTo>
                    <a:pt x="68453" y="1873"/>
                  </a:lnTo>
                  <a:lnTo>
                    <a:pt x="71051" y="1246"/>
                  </a:lnTo>
                  <a:lnTo>
                    <a:pt x="75821" y="549"/>
                  </a:lnTo>
                  <a:lnTo>
                    <a:pt x="80294" y="239"/>
                  </a:lnTo>
                  <a:lnTo>
                    <a:pt x="84635" y="101"/>
                  </a:lnTo>
                  <a:lnTo>
                    <a:pt x="95299" y="5"/>
                  </a:lnTo>
                  <a:lnTo>
                    <a:pt x="97420" y="0"/>
                  </a:lnTo>
                  <a:lnTo>
                    <a:pt x="98835" y="703"/>
                  </a:lnTo>
                  <a:lnTo>
                    <a:pt x="99778" y="1877"/>
                  </a:lnTo>
                  <a:lnTo>
                    <a:pt x="100406" y="3365"/>
                  </a:lnTo>
                  <a:lnTo>
                    <a:pt x="101531" y="4357"/>
                  </a:lnTo>
                  <a:lnTo>
                    <a:pt x="102987" y="5018"/>
                  </a:lnTo>
                  <a:lnTo>
                    <a:pt x="104664" y="5459"/>
                  </a:lnTo>
                  <a:lnTo>
                    <a:pt x="105076" y="7164"/>
                  </a:lnTo>
                  <a:lnTo>
                    <a:pt x="103651" y="12821"/>
                  </a:lnTo>
                  <a:lnTo>
                    <a:pt x="102547" y="18158"/>
                  </a:lnTo>
                  <a:lnTo>
                    <a:pt x="102252" y="20569"/>
                  </a:lnTo>
                  <a:lnTo>
                    <a:pt x="101350" y="22882"/>
                  </a:lnTo>
                  <a:lnTo>
                    <a:pt x="98465" y="27333"/>
                  </a:lnTo>
                  <a:lnTo>
                    <a:pt x="94829" y="31663"/>
                  </a:lnTo>
                  <a:lnTo>
                    <a:pt x="90861" y="36645"/>
                  </a:lnTo>
                  <a:lnTo>
                    <a:pt x="88813" y="39949"/>
                  </a:lnTo>
                  <a:lnTo>
                    <a:pt x="86742" y="43563"/>
                  </a:lnTo>
                  <a:lnTo>
                    <a:pt x="83950" y="46678"/>
                  </a:lnTo>
                  <a:lnTo>
                    <a:pt x="80677" y="49460"/>
                  </a:lnTo>
                  <a:lnTo>
                    <a:pt x="77082" y="52020"/>
                  </a:lnTo>
                  <a:lnTo>
                    <a:pt x="73980" y="55138"/>
                  </a:lnTo>
                  <a:lnTo>
                    <a:pt x="71206" y="58628"/>
                  </a:lnTo>
                  <a:lnTo>
                    <a:pt x="68650" y="62366"/>
                  </a:lnTo>
                  <a:lnTo>
                    <a:pt x="63929" y="68400"/>
                  </a:lnTo>
                  <a:lnTo>
                    <a:pt x="61681" y="70997"/>
                  </a:lnTo>
                  <a:lnTo>
                    <a:pt x="58771" y="74140"/>
                  </a:lnTo>
                  <a:lnTo>
                    <a:pt x="48634" y="84598"/>
                  </a:lnTo>
                  <a:lnTo>
                    <a:pt x="29732" y="103623"/>
                  </a:lnTo>
                  <a:lnTo>
                    <a:pt x="28293" y="105768"/>
                  </a:lnTo>
                  <a:lnTo>
                    <a:pt x="26695" y="110033"/>
                  </a:lnTo>
                  <a:lnTo>
                    <a:pt x="25984" y="114280"/>
                  </a:lnTo>
                  <a:lnTo>
                    <a:pt x="25668" y="118519"/>
                  </a:lnTo>
                  <a:lnTo>
                    <a:pt x="25528" y="122755"/>
                  </a:lnTo>
                  <a:lnTo>
                    <a:pt x="25449" y="129107"/>
                  </a:lnTo>
                  <a:lnTo>
                    <a:pt x="26144" y="131224"/>
                  </a:lnTo>
                  <a:lnTo>
                    <a:pt x="28799" y="135457"/>
                  </a:lnTo>
                  <a:lnTo>
                    <a:pt x="31201" y="137574"/>
                  </a:lnTo>
                  <a:lnTo>
                    <a:pt x="34215" y="139691"/>
                  </a:lnTo>
                  <a:lnTo>
                    <a:pt x="37636" y="141807"/>
                  </a:lnTo>
                  <a:lnTo>
                    <a:pt x="40623" y="143924"/>
                  </a:lnTo>
                  <a:lnTo>
                    <a:pt x="43320" y="146041"/>
                  </a:lnTo>
                  <a:lnTo>
                    <a:pt x="45824" y="148158"/>
                  </a:lnTo>
                  <a:lnTo>
                    <a:pt x="48905" y="149568"/>
                  </a:lnTo>
                  <a:lnTo>
                    <a:pt x="52371" y="150510"/>
                  </a:lnTo>
                  <a:lnTo>
                    <a:pt x="56094" y="151137"/>
                  </a:lnTo>
                  <a:lnTo>
                    <a:pt x="59282" y="152260"/>
                  </a:lnTo>
                  <a:lnTo>
                    <a:pt x="62113" y="153715"/>
                  </a:lnTo>
                  <a:lnTo>
                    <a:pt x="64707" y="155390"/>
                  </a:lnTo>
                  <a:lnTo>
                    <a:pt x="67848" y="157213"/>
                  </a:lnTo>
                  <a:lnTo>
                    <a:pt x="75103" y="161119"/>
                  </a:lnTo>
                  <a:lnTo>
                    <a:pt x="79721" y="163149"/>
                  </a:lnTo>
                  <a:lnTo>
                    <a:pt x="84917" y="165207"/>
                  </a:lnTo>
                  <a:lnTo>
                    <a:pt x="90499" y="167285"/>
                  </a:lnTo>
                  <a:lnTo>
                    <a:pt x="95632" y="169376"/>
                  </a:lnTo>
                  <a:lnTo>
                    <a:pt x="100467" y="171475"/>
                  </a:lnTo>
                  <a:lnTo>
                    <a:pt x="105102" y="173581"/>
                  </a:lnTo>
                  <a:lnTo>
                    <a:pt x="108897" y="175690"/>
                  </a:lnTo>
                  <a:lnTo>
                    <a:pt x="112134" y="177801"/>
                  </a:lnTo>
                  <a:lnTo>
                    <a:pt x="114997" y="179915"/>
                  </a:lnTo>
                  <a:lnTo>
                    <a:pt x="118319" y="182029"/>
                  </a:lnTo>
                  <a:lnTo>
                    <a:pt x="121945" y="184144"/>
                  </a:lnTo>
                  <a:lnTo>
                    <a:pt x="125774" y="186260"/>
                  </a:lnTo>
                  <a:lnTo>
                    <a:pt x="133795" y="190492"/>
                  </a:lnTo>
                  <a:lnTo>
                    <a:pt x="158849" y="203191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SMARTInkAnnotation1178"/>
            <p:cNvSpPr/>
            <p:nvPr/>
          </p:nvSpPr>
          <p:spPr>
            <a:xfrm>
              <a:off x="2437071" y="1727200"/>
              <a:ext cx="165203" cy="419101"/>
            </a:xfrm>
            <a:custGeom>
              <a:avLst/>
              <a:gdLst/>
              <a:ahLst/>
              <a:cxnLst/>
              <a:rect l="0" t="0" r="0" b="0"/>
              <a:pathLst>
                <a:path w="165203" h="419101">
                  <a:moveTo>
                    <a:pt x="165202" y="25400"/>
                  </a:moveTo>
                  <a:lnTo>
                    <a:pt x="165202" y="19057"/>
                  </a:lnTo>
                  <a:lnTo>
                    <a:pt x="159731" y="19050"/>
                  </a:lnTo>
                  <a:lnTo>
                    <a:pt x="154656" y="14686"/>
                  </a:lnTo>
                  <a:lnTo>
                    <a:pt x="153455" y="13583"/>
                  </a:lnTo>
                  <a:lnTo>
                    <a:pt x="151038" y="13092"/>
                  </a:lnTo>
                  <a:lnTo>
                    <a:pt x="149406" y="12962"/>
                  </a:lnTo>
                  <a:lnTo>
                    <a:pt x="148317" y="12169"/>
                  </a:lnTo>
                  <a:lnTo>
                    <a:pt x="147591" y="10935"/>
                  </a:lnTo>
                  <a:lnTo>
                    <a:pt x="146427" y="7255"/>
                  </a:lnTo>
                  <a:lnTo>
                    <a:pt x="145625" y="6953"/>
                  </a:lnTo>
                  <a:lnTo>
                    <a:pt x="140695" y="6429"/>
                  </a:lnTo>
                  <a:lnTo>
                    <a:pt x="135599" y="6366"/>
                  </a:lnTo>
                  <a:lnTo>
                    <a:pt x="134395" y="6357"/>
                  </a:lnTo>
                  <a:lnTo>
                    <a:pt x="134074" y="5649"/>
                  </a:lnTo>
                  <a:lnTo>
                    <a:pt x="133718" y="2981"/>
                  </a:lnTo>
                  <a:lnTo>
                    <a:pt x="132917" y="1987"/>
                  </a:lnTo>
                  <a:lnTo>
                    <a:pt x="131677" y="1325"/>
                  </a:lnTo>
                  <a:lnTo>
                    <a:pt x="127987" y="262"/>
                  </a:lnTo>
                  <a:lnTo>
                    <a:pt x="123974" y="78"/>
                  </a:lnTo>
                  <a:lnTo>
                    <a:pt x="106681" y="1"/>
                  </a:lnTo>
                  <a:lnTo>
                    <a:pt x="76249" y="0"/>
                  </a:lnTo>
                  <a:lnTo>
                    <a:pt x="76248" y="3371"/>
                  </a:lnTo>
                  <a:lnTo>
                    <a:pt x="75542" y="4364"/>
                  </a:lnTo>
                  <a:lnTo>
                    <a:pt x="74365" y="5026"/>
                  </a:lnTo>
                  <a:lnTo>
                    <a:pt x="72874" y="5467"/>
                  </a:lnTo>
                  <a:lnTo>
                    <a:pt x="71881" y="6467"/>
                  </a:lnTo>
                  <a:lnTo>
                    <a:pt x="71218" y="7839"/>
                  </a:lnTo>
                  <a:lnTo>
                    <a:pt x="70155" y="11740"/>
                  </a:lnTo>
                  <a:lnTo>
                    <a:pt x="69971" y="15786"/>
                  </a:lnTo>
                  <a:lnTo>
                    <a:pt x="69239" y="17580"/>
                  </a:lnTo>
                  <a:lnTo>
                    <a:pt x="65542" y="23475"/>
                  </a:lnTo>
                  <a:lnTo>
                    <a:pt x="64429" y="27602"/>
                  </a:lnTo>
                  <a:lnTo>
                    <a:pt x="63009" y="36706"/>
                  </a:lnTo>
                  <a:lnTo>
                    <a:pt x="59225" y="47408"/>
                  </a:lnTo>
                  <a:lnTo>
                    <a:pt x="57084" y="58810"/>
                  </a:lnTo>
                  <a:lnTo>
                    <a:pt x="52997" y="67676"/>
                  </a:lnTo>
                  <a:lnTo>
                    <a:pt x="51473" y="78927"/>
                  </a:lnTo>
                  <a:lnTo>
                    <a:pt x="50315" y="91198"/>
                  </a:lnTo>
                  <a:lnTo>
                    <a:pt x="46521" y="103770"/>
                  </a:lnTo>
                  <a:lnTo>
                    <a:pt x="45083" y="116432"/>
                  </a:lnTo>
                  <a:lnTo>
                    <a:pt x="44657" y="129121"/>
                  </a:lnTo>
                  <a:lnTo>
                    <a:pt x="44557" y="137585"/>
                  </a:lnTo>
                  <a:lnTo>
                    <a:pt x="42630" y="146051"/>
                  </a:lnTo>
                  <a:lnTo>
                    <a:pt x="40126" y="155223"/>
                  </a:lnTo>
                  <a:lnTo>
                    <a:pt x="39013" y="166354"/>
                  </a:lnTo>
                  <a:lnTo>
                    <a:pt x="38519" y="176476"/>
                  </a:lnTo>
                  <a:lnTo>
                    <a:pt x="37593" y="186384"/>
                  </a:lnTo>
                  <a:lnTo>
                    <a:pt x="34828" y="197843"/>
                  </a:lnTo>
                  <a:lnTo>
                    <a:pt x="33129" y="208110"/>
                  </a:lnTo>
                  <a:lnTo>
                    <a:pt x="32373" y="218082"/>
                  </a:lnTo>
                  <a:lnTo>
                    <a:pt x="32038" y="229570"/>
                  </a:lnTo>
                  <a:lnTo>
                    <a:pt x="30006" y="239850"/>
                  </a:lnTo>
                  <a:lnTo>
                    <a:pt x="27455" y="249828"/>
                  </a:lnTo>
                  <a:lnTo>
                    <a:pt x="26322" y="261318"/>
                  </a:lnTo>
                  <a:lnTo>
                    <a:pt x="23936" y="271599"/>
                  </a:lnTo>
                  <a:lnTo>
                    <a:pt x="21228" y="280872"/>
                  </a:lnTo>
                  <a:lnTo>
                    <a:pt x="20024" y="289697"/>
                  </a:lnTo>
                  <a:lnTo>
                    <a:pt x="15973" y="302598"/>
                  </a:lnTo>
                  <a:lnTo>
                    <a:pt x="12646" y="319600"/>
                  </a:lnTo>
                  <a:lnTo>
                    <a:pt x="8532" y="331606"/>
                  </a:lnTo>
                  <a:lnTo>
                    <a:pt x="6784" y="342342"/>
                  </a:lnTo>
                  <a:lnTo>
                    <a:pt x="6438" y="351256"/>
                  </a:lnTo>
                  <a:lnTo>
                    <a:pt x="5704" y="353410"/>
                  </a:lnTo>
                  <a:lnTo>
                    <a:pt x="593" y="361108"/>
                  </a:lnTo>
                  <a:lnTo>
                    <a:pt x="263" y="361576"/>
                  </a:lnTo>
                  <a:lnTo>
                    <a:pt x="0" y="368276"/>
                  </a:lnTo>
                  <a:lnTo>
                    <a:pt x="15812" y="368300"/>
                  </a:lnTo>
                  <a:lnTo>
                    <a:pt x="17601" y="369006"/>
                  </a:lnTo>
                  <a:lnTo>
                    <a:pt x="21472" y="371671"/>
                  </a:lnTo>
                  <a:lnTo>
                    <a:pt x="25545" y="373326"/>
                  </a:lnTo>
                  <a:lnTo>
                    <a:pt x="27620" y="373767"/>
                  </a:lnTo>
                  <a:lnTo>
                    <a:pt x="31808" y="376139"/>
                  </a:lnTo>
                  <a:lnTo>
                    <a:pt x="33913" y="377760"/>
                  </a:lnTo>
                  <a:lnTo>
                    <a:pt x="38135" y="379560"/>
                  </a:lnTo>
                  <a:lnTo>
                    <a:pt x="40249" y="380040"/>
                  </a:lnTo>
                  <a:lnTo>
                    <a:pt x="44481" y="382455"/>
                  </a:lnTo>
                  <a:lnTo>
                    <a:pt x="46597" y="384086"/>
                  </a:lnTo>
                  <a:lnTo>
                    <a:pt x="50832" y="385900"/>
                  </a:lnTo>
                  <a:lnTo>
                    <a:pt x="55068" y="386705"/>
                  </a:lnTo>
                  <a:lnTo>
                    <a:pt x="59303" y="387063"/>
                  </a:lnTo>
                  <a:lnTo>
                    <a:pt x="61421" y="387865"/>
                  </a:lnTo>
                  <a:lnTo>
                    <a:pt x="65657" y="390636"/>
                  </a:lnTo>
                  <a:lnTo>
                    <a:pt x="69762" y="393800"/>
                  </a:lnTo>
                  <a:lnTo>
                    <a:pt x="75253" y="399088"/>
                  </a:lnTo>
                  <a:lnTo>
                    <a:pt x="79325" y="403136"/>
                  </a:lnTo>
                  <a:lnTo>
                    <a:pt x="80418" y="404930"/>
                  </a:lnTo>
                  <a:lnTo>
                    <a:pt x="81630" y="408804"/>
                  </a:lnTo>
                  <a:lnTo>
                    <a:pt x="82313" y="414952"/>
                  </a:lnTo>
                  <a:lnTo>
                    <a:pt x="83115" y="416334"/>
                  </a:lnTo>
                  <a:lnTo>
                    <a:pt x="84356" y="417256"/>
                  </a:lnTo>
                  <a:lnTo>
                    <a:pt x="88955" y="41910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SMARTInkAnnotation1179"/>
            <p:cNvSpPr/>
            <p:nvPr/>
          </p:nvSpPr>
          <p:spPr>
            <a:xfrm>
              <a:off x="2627689" y="2527300"/>
              <a:ext cx="19063" cy="158751"/>
            </a:xfrm>
            <a:custGeom>
              <a:avLst/>
              <a:gdLst/>
              <a:ahLst/>
              <a:cxnLst/>
              <a:rect l="0" t="0" r="0" b="0"/>
              <a:pathLst>
                <a:path w="19063" h="158751">
                  <a:moveTo>
                    <a:pt x="12708" y="0"/>
                  </a:moveTo>
                  <a:lnTo>
                    <a:pt x="9335" y="0"/>
                  </a:lnTo>
                  <a:lnTo>
                    <a:pt x="8341" y="706"/>
                  </a:lnTo>
                  <a:lnTo>
                    <a:pt x="7679" y="1881"/>
                  </a:lnTo>
                  <a:lnTo>
                    <a:pt x="6616" y="5467"/>
                  </a:lnTo>
                  <a:lnTo>
                    <a:pt x="6432" y="9460"/>
                  </a:lnTo>
                  <a:lnTo>
                    <a:pt x="6364" y="14155"/>
                  </a:lnTo>
                  <a:lnTo>
                    <a:pt x="6361" y="15786"/>
                  </a:lnTo>
                  <a:lnTo>
                    <a:pt x="5652" y="18286"/>
                  </a:lnTo>
                  <a:lnTo>
                    <a:pt x="4475" y="21362"/>
                  </a:lnTo>
                  <a:lnTo>
                    <a:pt x="2983" y="24825"/>
                  </a:lnTo>
                  <a:lnTo>
                    <a:pt x="2694" y="27839"/>
                  </a:lnTo>
                  <a:lnTo>
                    <a:pt x="3208" y="30554"/>
                  </a:lnTo>
                  <a:lnTo>
                    <a:pt x="4257" y="33069"/>
                  </a:lnTo>
                  <a:lnTo>
                    <a:pt x="4956" y="35452"/>
                  </a:lnTo>
                  <a:lnTo>
                    <a:pt x="5422" y="37746"/>
                  </a:lnTo>
                  <a:lnTo>
                    <a:pt x="5733" y="39980"/>
                  </a:lnTo>
                  <a:lnTo>
                    <a:pt x="5940" y="42881"/>
                  </a:lnTo>
                  <a:lnTo>
                    <a:pt x="6078" y="46226"/>
                  </a:lnTo>
                  <a:lnTo>
                    <a:pt x="6231" y="53706"/>
                  </a:lnTo>
                  <a:lnTo>
                    <a:pt x="6349" y="83443"/>
                  </a:lnTo>
                  <a:lnTo>
                    <a:pt x="7056" y="86673"/>
                  </a:lnTo>
                  <a:lnTo>
                    <a:pt x="8234" y="90238"/>
                  </a:lnTo>
                  <a:lnTo>
                    <a:pt x="9725" y="94025"/>
                  </a:lnTo>
                  <a:lnTo>
                    <a:pt x="10720" y="97961"/>
                  </a:lnTo>
                  <a:lnTo>
                    <a:pt x="11382" y="101996"/>
                  </a:lnTo>
                  <a:lnTo>
                    <a:pt x="11824" y="106098"/>
                  </a:lnTo>
                  <a:lnTo>
                    <a:pt x="12119" y="109537"/>
                  </a:lnTo>
                  <a:lnTo>
                    <a:pt x="12316" y="112536"/>
                  </a:lnTo>
                  <a:lnTo>
                    <a:pt x="12446" y="115241"/>
                  </a:lnTo>
                  <a:lnTo>
                    <a:pt x="12592" y="122009"/>
                  </a:lnTo>
                  <a:lnTo>
                    <a:pt x="12706" y="144709"/>
                  </a:lnTo>
                  <a:lnTo>
                    <a:pt x="13413" y="145862"/>
                  </a:lnTo>
                  <a:lnTo>
                    <a:pt x="14590" y="147335"/>
                  </a:lnTo>
                  <a:lnTo>
                    <a:pt x="19039" y="152374"/>
                  </a:lnTo>
                  <a:lnTo>
                    <a:pt x="19060" y="152397"/>
                  </a:lnTo>
                  <a:lnTo>
                    <a:pt x="19062" y="152400"/>
                  </a:lnTo>
                  <a:lnTo>
                    <a:pt x="12708" y="152400"/>
                  </a:lnTo>
                  <a:lnTo>
                    <a:pt x="6377" y="158727"/>
                  </a:lnTo>
                  <a:lnTo>
                    <a:pt x="6356" y="158748"/>
                  </a:lnTo>
                  <a:lnTo>
                    <a:pt x="0" y="15875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SMARTInkAnnotation1180"/>
            <p:cNvSpPr/>
            <p:nvPr/>
          </p:nvSpPr>
          <p:spPr>
            <a:xfrm>
              <a:off x="2602280" y="2463887"/>
              <a:ext cx="114364" cy="88814"/>
            </a:xfrm>
            <a:custGeom>
              <a:avLst/>
              <a:gdLst/>
              <a:ahLst/>
              <a:cxnLst/>
              <a:rect l="0" t="0" r="0" b="0"/>
              <a:pathLst>
                <a:path w="114364" h="88814">
                  <a:moveTo>
                    <a:pt x="25409" y="88813"/>
                  </a:moveTo>
                  <a:lnTo>
                    <a:pt x="13592" y="88813"/>
                  </a:lnTo>
                  <a:lnTo>
                    <a:pt x="13295" y="88107"/>
                  </a:lnTo>
                  <a:lnTo>
                    <a:pt x="12965" y="85442"/>
                  </a:lnTo>
                  <a:lnTo>
                    <a:pt x="12725" y="82724"/>
                  </a:lnTo>
                  <a:lnTo>
                    <a:pt x="9335" y="82541"/>
                  </a:lnTo>
                  <a:lnTo>
                    <a:pt x="8339" y="81809"/>
                  </a:lnTo>
                  <a:lnTo>
                    <a:pt x="7675" y="80616"/>
                  </a:lnTo>
                  <a:lnTo>
                    <a:pt x="7233" y="79115"/>
                  </a:lnTo>
                  <a:lnTo>
                    <a:pt x="6937" y="77409"/>
                  </a:lnTo>
                  <a:lnTo>
                    <a:pt x="6740" y="75566"/>
                  </a:lnTo>
                  <a:lnTo>
                    <a:pt x="6609" y="73632"/>
                  </a:lnTo>
                  <a:lnTo>
                    <a:pt x="5816" y="72342"/>
                  </a:lnTo>
                  <a:lnTo>
                    <a:pt x="4581" y="71482"/>
                  </a:lnTo>
                  <a:lnTo>
                    <a:pt x="3052" y="70909"/>
                  </a:lnTo>
                  <a:lnTo>
                    <a:pt x="2033" y="69822"/>
                  </a:lnTo>
                  <a:lnTo>
                    <a:pt x="1353" y="68391"/>
                  </a:lnTo>
                  <a:lnTo>
                    <a:pt x="900" y="66732"/>
                  </a:lnTo>
                  <a:lnTo>
                    <a:pt x="598" y="64920"/>
                  </a:lnTo>
                  <a:lnTo>
                    <a:pt x="396" y="63006"/>
                  </a:lnTo>
                  <a:lnTo>
                    <a:pt x="73" y="58237"/>
                  </a:lnTo>
                  <a:lnTo>
                    <a:pt x="29" y="55703"/>
                  </a:lnTo>
                  <a:lnTo>
                    <a:pt x="0" y="48328"/>
                  </a:lnTo>
                  <a:lnTo>
                    <a:pt x="704" y="46300"/>
                  </a:lnTo>
                  <a:lnTo>
                    <a:pt x="1879" y="44244"/>
                  </a:lnTo>
                  <a:lnTo>
                    <a:pt x="3368" y="42167"/>
                  </a:lnTo>
                  <a:lnTo>
                    <a:pt x="5068" y="40077"/>
                  </a:lnTo>
                  <a:lnTo>
                    <a:pt x="6906" y="37978"/>
                  </a:lnTo>
                  <a:lnTo>
                    <a:pt x="11556" y="32910"/>
                  </a:lnTo>
                  <a:lnTo>
                    <a:pt x="19463" y="24920"/>
                  </a:lnTo>
                  <a:lnTo>
                    <a:pt x="21445" y="22934"/>
                  </a:lnTo>
                  <a:lnTo>
                    <a:pt x="24178" y="20905"/>
                  </a:lnTo>
                  <a:lnTo>
                    <a:pt x="27412" y="18846"/>
                  </a:lnTo>
                  <a:lnTo>
                    <a:pt x="30980" y="16769"/>
                  </a:lnTo>
                  <a:lnTo>
                    <a:pt x="34066" y="14678"/>
                  </a:lnTo>
                  <a:lnTo>
                    <a:pt x="36828" y="12578"/>
                  </a:lnTo>
                  <a:lnTo>
                    <a:pt x="39375" y="10473"/>
                  </a:lnTo>
                  <a:lnTo>
                    <a:pt x="42486" y="9070"/>
                  </a:lnTo>
                  <a:lnTo>
                    <a:pt x="45972" y="8134"/>
                  </a:lnTo>
                  <a:lnTo>
                    <a:pt x="49707" y="7510"/>
                  </a:lnTo>
                  <a:lnTo>
                    <a:pt x="52904" y="6389"/>
                  </a:lnTo>
                  <a:lnTo>
                    <a:pt x="55741" y="4936"/>
                  </a:lnTo>
                  <a:lnTo>
                    <a:pt x="58338" y="3261"/>
                  </a:lnTo>
                  <a:lnTo>
                    <a:pt x="61482" y="2145"/>
                  </a:lnTo>
                  <a:lnTo>
                    <a:pt x="64989" y="1401"/>
                  </a:lnTo>
                  <a:lnTo>
                    <a:pt x="68740" y="905"/>
                  </a:lnTo>
                  <a:lnTo>
                    <a:pt x="71946" y="574"/>
                  </a:lnTo>
                  <a:lnTo>
                    <a:pt x="74790" y="354"/>
                  </a:lnTo>
                  <a:lnTo>
                    <a:pt x="77391" y="207"/>
                  </a:lnTo>
                  <a:lnTo>
                    <a:pt x="84047" y="44"/>
                  </a:lnTo>
                  <a:lnTo>
                    <a:pt x="87799" y="0"/>
                  </a:lnTo>
                  <a:lnTo>
                    <a:pt x="91007" y="677"/>
                  </a:lnTo>
                  <a:lnTo>
                    <a:pt x="93850" y="1833"/>
                  </a:lnTo>
                  <a:lnTo>
                    <a:pt x="96452" y="3310"/>
                  </a:lnTo>
                  <a:lnTo>
                    <a:pt x="98893" y="4294"/>
                  </a:lnTo>
                  <a:lnTo>
                    <a:pt x="101226" y="4950"/>
                  </a:lnTo>
                  <a:lnTo>
                    <a:pt x="106671" y="6004"/>
                  </a:lnTo>
                  <a:lnTo>
                    <a:pt x="109297" y="8029"/>
                  </a:lnTo>
                  <a:lnTo>
                    <a:pt x="110986" y="9557"/>
                  </a:lnTo>
                  <a:lnTo>
                    <a:pt x="112112" y="11281"/>
                  </a:lnTo>
                  <a:lnTo>
                    <a:pt x="112863" y="13136"/>
                  </a:lnTo>
                  <a:lnTo>
                    <a:pt x="113363" y="15078"/>
                  </a:lnTo>
                  <a:lnTo>
                    <a:pt x="113697" y="17079"/>
                  </a:lnTo>
                  <a:lnTo>
                    <a:pt x="113920" y="19118"/>
                  </a:lnTo>
                  <a:lnTo>
                    <a:pt x="114276" y="24089"/>
                  </a:lnTo>
                  <a:lnTo>
                    <a:pt x="114325" y="26651"/>
                  </a:lnTo>
                  <a:lnTo>
                    <a:pt x="114363" y="46503"/>
                  </a:lnTo>
                  <a:lnTo>
                    <a:pt x="113658" y="48612"/>
                  </a:lnTo>
                  <a:lnTo>
                    <a:pt x="112482" y="50723"/>
                  </a:lnTo>
                  <a:lnTo>
                    <a:pt x="108893" y="55811"/>
                  </a:lnTo>
                  <a:lnTo>
                    <a:pt x="106520" y="58388"/>
                  </a:lnTo>
                  <a:lnTo>
                    <a:pt x="96471" y="68586"/>
                  </a:lnTo>
                  <a:lnTo>
                    <a:pt x="92275" y="72785"/>
                  </a:lnTo>
                  <a:lnTo>
                    <a:pt x="90460" y="73895"/>
                  </a:lnTo>
                  <a:lnTo>
                    <a:pt x="88545" y="74634"/>
                  </a:lnTo>
                  <a:lnTo>
                    <a:pt x="86561" y="75127"/>
                  </a:lnTo>
                  <a:lnTo>
                    <a:pt x="84533" y="76161"/>
                  </a:lnTo>
                  <a:lnTo>
                    <a:pt x="82475" y="77556"/>
                  </a:lnTo>
                  <a:lnTo>
                    <a:pt x="80397" y="79192"/>
                  </a:lnTo>
                  <a:lnTo>
                    <a:pt x="78305" y="80282"/>
                  </a:lnTo>
                  <a:lnTo>
                    <a:pt x="76205" y="81009"/>
                  </a:lnTo>
                  <a:lnTo>
                    <a:pt x="74099" y="81494"/>
                  </a:lnTo>
                  <a:lnTo>
                    <a:pt x="71989" y="81817"/>
                  </a:lnTo>
                  <a:lnTo>
                    <a:pt x="69876" y="82032"/>
                  </a:lnTo>
                  <a:lnTo>
                    <a:pt x="64786" y="82378"/>
                  </a:lnTo>
                  <a:lnTo>
                    <a:pt x="62207" y="82425"/>
                  </a:lnTo>
                  <a:lnTo>
                    <a:pt x="51174" y="82462"/>
                  </a:lnTo>
                  <a:lnTo>
                    <a:pt x="49097" y="80581"/>
                  </a:lnTo>
                  <a:lnTo>
                    <a:pt x="47555" y="79092"/>
                  </a:lnTo>
                  <a:lnTo>
                    <a:pt x="47233" y="78099"/>
                  </a:lnTo>
                  <a:lnTo>
                    <a:pt x="47724" y="77437"/>
                  </a:lnTo>
                  <a:lnTo>
                    <a:pt x="50825" y="76113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SMARTInkAnnotation1181"/>
            <p:cNvSpPr/>
            <p:nvPr/>
          </p:nvSpPr>
          <p:spPr>
            <a:xfrm>
              <a:off x="2767477" y="2508546"/>
              <a:ext cx="100773" cy="171145"/>
            </a:xfrm>
            <a:custGeom>
              <a:avLst/>
              <a:gdLst/>
              <a:ahLst/>
              <a:cxnLst/>
              <a:rect l="0" t="0" r="0" b="0"/>
              <a:pathLst>
                <a:path w="100773" h="171145">
                  <a:moveTo>
                    <a:pt x="6353" y="107654"/>
                  </a:moveTo>
                  <a:lnTo>
                    <a:pt x="261" y="113743"/>
                  </a:lnTo>
                  <a:lnTo>
                    <a:pt x="51" y="119022"/>
                  </a:lnTo>
                  <a:lnTo>
                    <a:pt x="0" y="141530"/>
                  </a:lnTo>
                  <a:lnTo>
                    <a:pt x="706" y="143644"/>
                  </a:lnTo>
                  <a:lnTo>
                    <a:pt x="3373" y="147873"/>
                  </a:lnTo>
                  <a:lnTo>
                    <a:pt x="5470" y="150850"/>
                  </a:lnTo>
                  <a:lnTo>
                    <a:pt x="5961" y="153428"/>
                  </a:lnTo>
                  <a:lnTo>
                    <a:pt x="6353" y="158446"/>
                  </a:lnTo>
                  <a:lnTo>
                    <a:pt x="6353" y="149615"/>
                  </a:lnTo>
                  <a:lnTo>
                    <a:pt x="5647" y="147622"/>
                  </a:lnTo>
                  <a:lnTo>
                    <a:pt x="2980" y="143527"/>
                  </a:lnTo>
                  <a:lnTo>
                    <a:pt x="1324" y="139355"/>
                  </a:lnTo>
                  <a:lnTo>
                    <a:pt x="883" y="137255"/>
                  </a:lnTo>
                  <a:lnTo>
                    <a:pt x="1294" y="134443"/>
                  </a:lnTo>
                  <a:lnTo>
                    <a:pt x="2275" y="131158"/>
                  </a:lnTo>
                  <a:lnTo>
                    <a:pt x="3634" y="127557"/>
                  </a:lnTo>
                  <a:lnTo>
                    <a:pt x="4540" y="123745"/>
                  </a:lnTo>
                  <a:lnTo>
                    <a:pt x="5145" y="119792"/>
                  </a:lnTo>
                  <a:lnTo>
                    <a:pt x="5547" y="115746"/>
                  </a:lnTo>
                  <a:lnTo>
                    <a:pt x="5110" y="111638"/>
                  </a:lnTo>
                  <a:lnTo>
                    <a:pt x="4112" y="107488"/>
                  </a:lnTo>
                  <a:lnTo>
                    <a:pt x="2742" y="103310"/>
                  </a:lnTo>
                  <a:lnTo>
                    <a:pt x="1827" y="99113"/>
                  </a:lnTo>
                  <a:lnTo>
                    <a:pt x="1218" y="94905"/>
                  </a:lnTo>
                  <a:lnTo>
                    <a:pt x="812" y="90688"/>
                  </a:lnTo>
                  <a:lnTo>
                    <a:pt x="1247" y="87171"/>
                  </a:lnTo>
                  <a:lnTo>
                    <a:pt x="2243" y="84121"/>
                  </a:lnTo>
                  <a:lnTo>
                    <a:pt x="3613" y="81382"/>
                  </a:lnTo>
                  <a:lnTo>
                    <a:pt x="4526" y="78145"/>
                  </a:lnTo>
                  <a:lnTo>
                    <a:pt x="5136" y="74576"/>
                  </a:lnTo>
                  <a:lnTo>
                    <a:pt x="5541" y="70785"/>
                  </a:lnTo>
                  <a:lnTo>
                    <a:pt x="5811" y="66847"/>
                  </a:lnTo>
                  <a:lnTo>
                    <a:pt x="5992" y="62810"/>
                  </a:lnTo>
                  <a:lnTo>
                    <a:pt x="6113" y="58708"/>
                  </a:lnTo>
                  <a:lnTo>
                    <a:pt x="6899" y="54563"/>
                  </a:lnTo>
                  <a:lnTo>
                    <a:pt x="8129" y="50388"/>
                  </a:lnTo>
                  <a:lnTo>
                    <a:pt x="9655" y="46193"/>
                  </a:lnTo>
                  <a:lnTo>
                    <a:pt x="10672" y="42691"/>
                  </a:lnTo>
                  <a:lnTo>
                    <a:pt x="11350" y="39651"/>
                  </a:lnTo>
                  <a:lnTo>
                    <a:pt x="11803" y="36919"/>
                  </a:lnTo>
                  <a:lnTo>
                    <a:pt x="12810" y="33686"/>
                  </a:lnTo>
                  <a:lnTo>
                    <a:pt x="14188" y="30120"/>
                  </a:lnTo>
                  <a:lnTo>
                    <a:pt x="15812" y="26331"/>
                  </a:lnTo>
                  <a:lnTo>
                    <a:pt x="16895" y="23100"/>
                  </a:lnTo>
                  <a:lnTo>
                    <a:pt x="17617" y="20240"/>
                  </a:lnTo>
                  <a:lnTo>
                    <a:pt x="18099" y="17628"/>
                  </a:lnTo>
                  <a:lnTo>
                    <a:pt x="20516" y="12844"/>
                  </a:lnTo>
                  <a:lnTo>
                    <a:pt x="22149" y="10581"/>
                  </a:lnTo>
                  <a:lnTo>
                    <a:pt x="23944" y="9072"/>
                  </a:lnTo>
                  <a:lnTo>
                    <a:pt x="25846" y="8066"/>
                  </a:lnTo>
                  <a:lnTo>
                    <a:pt x="27820" y="7395"/>
                  </a:lnTo>
                  <a:lnTo>
                    <a:pt x="29137" y="6243"/>
                  </a:lnTo>
                  <a:lnTo>
                    <a:pt x="30014" y="4769"/>
                  </a:lnTo>
                  <a:lnTo>
                    <a:pt x="31422" y="705"/>
                  </a:lnTo>
                  <a:lnTo>
                    <a:pt x="32244" y="371"/>
                  </a:lnTo>
                  <a:lnTo>
                    <a:pt x="35040" y="0"/>
                  </a:lnTo>
                  <a:lnTo>
                    <a:pt x="36067" y="607"/>
                  </a:lnTo>
                  <a:lnTo>
                    <a:pt x="36753" y="1717"/>
                  </a:lnTo>
                  <a:lnTo>
                    <a:pt x="37514" y="4832"/>
                  </a:lnTo>
                  <a:lnTo>
                    <a:pt x="37852" y="8568"/>
                  </a:lnTo>
                  <a:lnTo>
                    <a:pt x="38648" y="10552"/>
                  </a:lnTo>
                  <a:lnTo>
                    <a:pt x="41416" y="14639"/>
                  </a:lnTo>
                  <a:lnTo>
                    <a:pt x="43142" y="16716"/>
                  </a:lnTo>
                  <a:lnTo>
                    <a:pt x="44999" y="18807"/>
                  </a:lnTo>
                  <a:lnTo>
                    <a:pt x="46943" y="20906"/>
                  </a:lnTo>
                  <a:lnTo>
                    <a:pt x="48239" y="23716"/>
                  </a:lnTo>
                  <a:lnTo>
                    <a:pt x="49103" y="27001"/>
                  </a:lnTo>
                  <a:lnTo>
                    <a:pt x="49679" y="30602"/>
                  </a:lnTo>
                  <a:lnTo>
                    <a:pt x="50769" y="34414"/>
                  </a:lnTo>
                  <a:lnTo>
                    <a:pt x="52202" y="38366"/>
                  </a:lnTo>
                  <a:lnTo>
                    <a:pt x="53862" y="42412"/>
                  </a:lnTo>
                  <a:lnTo>
                    <a:pt x="55676" y="46521"/>
                  </a:lnTo>
                  <a:lnTo>
                    <a:pt x="59573" y="54848"/>
                  </a:lnTo>
                  <a:lnTo>
                    <a:pt x="61601" y="59750"/>
                  </a:lnTo>
                  <a:lnTo>
                    <a:pt x="63659" y="65135"/>
                  </a:lnTo>
                  <a:lnTo>
                    <a:pt x="65737" y="70841"/>
                  </a:lnTo>
                  <a:lnTo>
                    <a:pt x="67829" y="76057"/>
                  </a:lnTo>
                  <a:lnTo>
                    <a:pt x="69928" y="80945"/>
                  </a:lnTo>
                  <a:lnTo>
                    <a:pt x="72034" y="85615"/>
                  </a:lnTo>
                  <a:lnTo>
                    <a:pt x="73438" y="90139"/>
                  </a:lnTo>
                  <a:lnTo>
                    <a:pt x="74374" y="94566"/>
                  </a:lnTo>
                  <a:lnTo>
                    <a:pt x="74999" y="98929"/>
                  </a:lnTo>
                  <a:lnTo>
                    <a:pt x="76121" y="103248"/>
                  </a:lnTo>
                  <a:lnTo>
                    <a:pt x="77575" y="107539"/>
                  </a:lnTo>
                  <a:lnTo>
                    <a:pt x="79250" y="111811"/>
                  </a:lnTo>
                  <a:lnTo>
                    <a:pt x="81072" y="116070"/>
                  </a:lnTo>
                  <a:lnTo>
                    <a:pt x="84981" y="124565"/>
                  </a:lnTo>
                  <a:lnTo>
                    <a:pt x="86306" y="128100"/>
                  </a:lnTo>
                  <a:lnTo>
                    <a:pt x="87188" y="131163"/>
                  </a:lnTo>
                  <a:lnTo>
                    <a:pt x="87777" y="133910"/>
                  </a:lnTo>
                  <a:lnTo>
                    <a:pt x="88170" y="137152"/>
                  </a:lnTo>
                  <a:lnTo>
                    <a:pt x="88431" y="140725"/>
                  </a:lnTo>
                  <a:lnTo>
                    <a:pt x="88722" y="147753"/>
                  </a:lnTo>
                  <a:lnTo>
                    <a:pt x="88851" y="153227"/>
                  </a:lnTo>
                  <a:lnTo>
                    <a:pt x="89592" y="155675"/>
                  </a:lnTo>
                  <a:lnTo>
                    <a:pt x="92297" y="160277"/>
                  </a:lnTo>
                  <a:lnTo>
                    <a:pt x="93970" y="164673"/>
                  </a:lnTo>
                  <a:lnTo>
                    <a:pt x="95230" y="170775"/>
                  </a:lnTo>
                  <a:lnTo>
                    <a:pt x="97156" y="170985"/>
                  </a:lnTo>
                  <a:lnTo>
                    <a:pt x="100772" y="171121"/>
                  </a:lnTo>
                  <a:lnTo>
                    <a:pt x="98026" y="171144"/>
                  </a:lnTo>
                  <a:lnTo>
                    <a:pt x="97120" y="170442"/>
                  </a:lnTo>
                  <a:lnTo>
                    <a:pt x="96516" y="169268"/>
                  </a:lnTo>
                  <a:lnTo>
                    <a:pt x="96114" y="167780"/>
                  </a:lnTo>
                  <a:lnTo>
                    <a:pt x="93784" y="164245"/>
                  </a:lnTo>
                  <a:lnTo>
                    <a:pt x="92174" y="162315"/>
                  </a:lnTo>
                  <a:lnTo>
                    <a:pt x="91100" y="160322"/>
                  </a:lnTo>
                  <a:lnTo>
                    <a:pt x="90385" y="158289"/>
                  </a:lnTo>
                  <a:lnTo>
                    <a:pt x="88955" y="152104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SMARTInkAnnotation1182"/>
            <p:cNvSpPr/>
            <p:nvPr/>
          </p:nvSpPr>
          <p:spPr>
            <a:xfrm>
              <a:off x="2792979" y="2565400"/>
              <a:ext cx="69808" cy="50801"/>
            </a:xfrm>
            <a:custGeom>
              <a:avLst/>
              <a:gdLst/>
              <a:ahLst/>
              <a:cxnLst/>
              <a:rect l="0" t="0" r="0" b="0"/>
              <a:pathLst>
                <a:path w="69808" h="50801">
                  <a:moveTo>
                    <a:pt x="25329" y="50800"/>
                  </a:moveTo>
                  <a:lnTo>
                    <a:pt x="21956" y="47429"/>
                  </a:lnTo>
                  <a:lnTo>
                    <a:pt x="20256" y="46436"/>
                  </a:lnTo>
                  <a:lnTo>
                    <a:pt x="18417" y="45774"/>
                  </a:lnTo>
                  <a:lnTo>
                    <a:pt x="16485" y="45333"/>
                  </a:lnTo>
                  <a:lnTo>
                    <a:pt x="14491" y="44333"/>
                  </a:lnTo>
                  <a:lnTo>
                    <a:pt x="12455" y="42961"/>
                  </a:lnTo>
                  <a:lnTo>
                    <a:pt x="7489" y="39060"/>
                  </a:lnTo>
                  <a:lnTo>
                    <a:pt x="6376" y="38740"/>
                  </a:lnTo>
                  <a:lnTo>
                    <a:pt x="4928" y="38527"/>
                  </a:lnTo>
                  <a:lnTo>
                    <a:pt x="0" y="38107"/>
                  </a:lnTo>
                  <a:lnTo>
                    <a:pt x="1834" y="36222"/>
                  </a:lnTo>
                  <a:lnTo>
                    <a:pt x="3312" y="34731"/>
                  </a:lnTo>
                  <a:lnTo>
                    <a:pt x="5002" y="33737"/>
                  </a:lnTo>
                  <a:lnTo>
                    <a:pt x="6836" y="33075"/>
                  </a:lnTo>
                  <a:lnTo>
                    <a:pt x="8765" y="32633"/>
                  </a:lnTo>
                  <a:lnTo>
                    <a:pt x="10756" y="32339"/>
                  </a:lnTo>
                  <a:lnTo>
                    <a:pt x="12790" y="32143"/>
                  </a:lnTo>
                  <a:lnTo>
                    <a:pt x="14851" y="32012"/>
                  </a:lnTo>
                  <a:lnTo>
                    <a:pt x="16932" y="31219"/>
                  </a:lnTo>
                  <a:lnTo>
                    <a:pt x="19025" y="29985"/>
                  </a:lnTo>
                  <a:lnTo>
                    <a:pt x="21126" y="28456"/>
                  </a:lnTo>
                  <a:lnTo>
                    <a:pt x="23939" y="26732"/>
                  </a:lnTo>
                  <a:lnTo>
                    <a:pt x="27226" y="24877"/>
                  </a:lnTo>
                  <a:lnTo>
                    <a:pt x="34644" y="20934"/>
                  </a:lnTo>
                  <a:lnTo>
                    <a:pt x="55092" y="10552"/>
                  </a:lnTo>
                  <a:lnTo>
                    <a:pt x="58585" y="8446"/>
                  </a:lnTo>
                  <a:lnTo>
                    <a:pt x="61620" y="6336"/>
                  </a:lnTo>
                  <a:lnTo>
                    <a:pt x="69807" y="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SMARTInkAnnotation1183"/>
            <p:cNvSpPr/>
            <p:nvPr/>
          </p:nvSpPr>
          <p:spPr>
            <a:xfrm>
              <a:off x="2919973" y="2540000"/>
              <a:ext cx="114370" cy="133321"/>
            </a:xfrm>
            <a:custGeom>
              <a:avLst/>
              <a:gdLst/>
              <a:ahLst/>
              <a:cxnLst/>
              <a:rect l="0" t="0" r="0" b="0"/>
              <a:pathLst>
                <a:path w="114370" h="133321">
                  <a:moveTo>
                    <a:pt x="12706" y="120650"/>
                  </a:moveTo>
                  <a:lnTo>
                    <a:pt x="9333" y="124021"/>
                  </a:lnTo>
                  <a:lnTo>
                    <a:pt x="8340" y="125720"/>
                  </a:lnTo>
                  <a:lnTo>
                    <a:pt x="7235" y="129488"/>
                  </a:lnTo>
                  <a:lnTo>
                    <a:pt x="6359" y="133320"/>
                  </a:lnTo>
                  <a:lnTo>
                    <a:pt x="882" y="127880"/>
                  </a:lnTo>
                  <a:lnTo>
                    <a:pt x="588" y="126175"/>
                  </a:lnTo>
                  <a:lnTo>
                    <a:pt x="391" y="123628"/>
                  </a:lnTo>
                  <a:lnTo>
                    <a:pt x="173" y="117740"/>
                  </a:lnTo>
                  <a:lnTo>
                    <a:pt x="50" y="110459"/>
                  </a:lnTo>
                  <a:lnTo>
                    <a:pt x="0" y="84310"/>
                  </a:lnTo>
                  <a:lnTo>
                    <a:pt x="706" y="80901"/>
                  </a:lnTo>
                  <a:lnTo>
                    <a:pt x="1882" y="77923"/>
                  </a:lnTo>
                  <a:lnTo>
                    <a:pt x="3372" y="75232"/>
                  </a:lnTo>
                  <a:lnTo>
                    <a:pt x="4366" y="72027"/>
                  </a:lnTo>
                  <a:lnTo>
                    <a:pt x="5028" y="68479"/>
                  </a:lnTo>
                  <a:lnTo>
                    <a:pt x="5469" y="64702"/>
                  </a:lnTo>
                  <a:lnTo>
                    <a:pt x="5763" y="60774"/>
                  </a:lnTo>
                  <a:lnTo>
                    <a:pt x="5960" y="56744"/>
                  </a:lnTo>
                  <a:lnTo>
                    <a:pt x="6091" y="52646"/>
                  </a:lnTo>
                  <a:lnTo>
                    <a:pt x="6884" y="49208"/>
                  </a:lnTo>
                  <a:lnTo>
                    <a:pt x="8119" y="46211"/>
                  </a:lnTo>
                  <a:lnTo>
                    <a:pt x="9648" y="43507"/>
                  </a:lnTo>
                  <a:lnTo>
                    <a:pt x="10667" y="40294"/>
                  </a:lnTo>
                  <a:lnTo>
                    <a:pt x="11347" y="36740"/>
                  </a:lnTo>
                  <a:lnTo>
                    <a:pt x="11800" y="32960"/>
                  </a:lnTo>
                  <a:lnTo>
                    <a:pt x="12102" y="29734"/>
                  </a:lnTo>
                  <a:lnTo>
                    <a:pt x="12304" y="26878"/>
                  </a:lnTo>
                  <a:lnTo>
                    <a:pt x="12438" y="24269"/>
                  </a:lnTo>
                  <a:lnTo>
                    <a:pt x="13233" y="21824"/>
                  </a:lnTo>
                  <a:lnTo>
                    <a:pt x="14470" y="19488"/>
                  </a:lnTo>
                  <a:lnTo>
                    <a:pt x="18791" y="13097"/>
                  </a:lnTo>
                  <a:lnTo>
                    <a:pt x="22354" y="9447"/>
                  </a:lnTo>
                  <a:lnTo>
                    <a:pt x="23374" y="9120"/>
                  </a:lnTo>
                  <a:lnTo>
                    <a:pt x="24054" y="9608"/>
                  </a:lnTo>
                  <a:lnTo>
                    <a:pt x="24507" y="10638"/>
                  </a:lnTo>
                  <a:lnTo>
                    <a:pt x="25011" y="13665"/>
                  </a:lnTo>
                  <a:lnTo>
                    <a:pt x="25235" y="17362"/>
                  </a:lnTo>
                  <a:lnTo>
                    <a:pt x="25335" y="21357"/>
                  </a:lnTo>
                  <a:lnTo>
                    <a:pt x="25390" y="27573"/>
                  </a:lnTo>
                  <a:lnTo>
                    <a:pt x="26105" y="29671"/>
                  </a:lnTo>
                  <a:lnTo>
                    <a:pt x="27286" y="31775"/>
                  </a:lnTo>
                  <a:lnTo>
                    <a:pt x="28780" y="33883"/>
                  </a:lnTo>
                  <a:lnTo>
                    <a:pt x="29776" y="36700"/>
                  </a:lnTo>
                  <a:lnTo>
                    <a:pt x="30440" y="39989"/>
                  </a:lnTo>
                  <a:lnTo>
                    <a:pt x="30883" y="43593"/>
                  </a:lnTo>
                  <a:lnTo>
                    <a:pt x="31177" y="47406"/>
                  </a:lnTo>
                  <a:lnTo>
                    <a:pt x="31375" y="51360"/>
                  </a:lnTo>
                  <a:lnTo>
                    <a:pt x="31593" y="59515"/>
                  </a:lnTo>
                  <a:lnTo>
                    <a:pt x="31690" y="67844"/>
                  </a:lnTo>
                  <a:lnTo>
                    <a:pt x="32422" y="71335"/>
                  </a:lnTo>
                  <a:lnTo>
                    <a:pt x="33616" y="74368"/>
                  </a:lnTo>
                  <a:lnTo>
                    <a:pt x="35118" y="77095"/>
                  </a:lnTo>
                  <a:lnTo>
                    <a:pt x="36119" y="80324"/>
                  </a:lnTo>
                  <a:lnTo>
                    <a:pt x="36787" y="83889"/>
                  </a:lnTo>
                  <a:lnTo>
                    <a:pt x="37232" y="87676"/>
                  </a:lnTo>
                  <a:lnTo>
                    <a:pt x="38234" y="90906"/>
                  </a:lnTo>
                  <a:lnTo>
                    <a:pt x="39609" y="93765"/>
                  </a:lnTo>
                  <a:lnTo>
                    <a:pt x="41231" y="96377"/>
                  </a:lnTo>
                  <a:lnTo>
                    <a:pt x="43019" y="98823"/>
                  </a:lnTo>
                  <a:lnTo>
                    <a:pt x="44916" y="101160"/>
                  </a:lnTo>
                  <a:lnTo>
                    <a:pt x="46888" y="103423"/>
                  </a:lnTo>
                  <a:lnTo>
                    <a:pt x="48908" y="105638"/>
                  </a:lnTo>
                  <a:lnTo>
                    <a:pt x="53035" y="109980"/>
                  </a:lnTo>
                  <a:lnTo>
                    <a:pt x="55124" y="111420"/>
                  </a:lnTo>
                  <a:lnTo>
                    <a:pt x="57222" y="112380"/>
                  </a:lnTo>
                  <a:lnTo>
                    <a:pt x="62290" y="113921"/>
                  </a:lnTo>
                  <a:lnTo>
                    <a:pt x="64118" y="114047"/>
                  </a:lnTo>
                  <a:lnTo>
                    <a:pt x="66748" y="114131"/>
                  </a:lnTo>
                  <a:lnTo>
                    <a:pt x="74370" y="114267"/>
                  </a:lnTo>
                  <a:lnTo>
                    <a:pt x="75701" y="113572"/>
                  </a:lnTo>
                  <a:lnTo>
                    <a:pt x="79063" y="110919"/>
                  </a:lnTo>
                  <a:lnTo>
                    <a:pt x="80948" y="109224"/>
                  </a:lnTo>
                  <a:lnTo>
                    <a:pt x="84925" y="105459"/>
                  </a:lnTo>
                  <a:lnTo>
                    <a:pt x="86973" y="104173"/>
                  </a:lnTo>
                  <a:lnTo>
                    <a:pt x="89045" y="103315"/>
                  </a:lnTo>
                  <a:lnTo>
                    <a:pt x="91133" y="102743"/>
                  </a:lnTo>
                  <a:lnTo>
                    <a:pt x="92524" y="101657"/>
                  </a:lnTo>
                  <a:lnTo>
                    <a:pt x="93452" y="100226"/>
                  </a:lnTo>
                  <a:lnTo>
                    <a:pt x="94071" y="98568"/>
                  </a:lnTo>
                  <a:lnTo>
                    <a:pt x="95189" y="96051"/>
                  </a:lnTo>
                  <a:lnTo>
                    <a:pt x="98314" y="89491"/>
                  </a:lnTo>
                  <a:lnTo>
                    <a:pt x="99430" y="86472"/>
                  </a:lnTo>
                  <a:lnTo>
                    <a:pt x="100173" y="83753"/>
                  </a:lnTo>
                  <a:lnTo>
                    <a:pt x="100670" y="81236"/>
                  </a:lnTo>
                  <a:lnTo>
                    <a:pt x="101706" y="78852"/>
                  </a:lnTo>
                  <a:lnTo>
                    <a:pt x="103103" y="76556"/>
                  </a:lnTo>
                  <a:lnTo>
                    <a:pt x="104740" y="74321"/>
                  </a:lnTo>
                  <a:lnTo>
                    <a:pt x="105832" y="72125"/>
                  </a:lnTo>
                  <a:lnTo>
                    <a:pt x="106560" y="69956"/>
                  </a:lnTo>
                  <a:lnTo>
                    <a:pt x="107045" y="67804"/>
                  </a:lnTo>
                  <a:lnTo>
                    <a:pt x="107368" y="65663"/>
                  </a:lnTo>
                  <a:lnTo>
                    <a:pt x="107584" y="63531"/>
                  </a:lnTo>
                  <a:lnTo>
                    <a:pt x="107728" y="61404"/>
                  </a:lnTo>
                  <a:lnTo>
                    <a:pt x="108529" y="58575"/>
                  </a:lnTo>
                  <a:lnTo>
                    <a:pt x="109770" y="55278"/>
                  </a:lnTo>
                  <a:lnTo>
                    <a:pt x="111303" y="51668"/>
                  </a:lnTo>
                  <a:lnTo>
                    <a:pt x="112325" y="48557"/>
                  </a:lnTo>
                  <a:lnTo>
                    <a:pt x="113006" y="45776"/>
                  </a:lnTo>
                  <a:lnTo>
                    <a:pt x="113460" y="43218"/>
                  </a:lnTo>
                  <a:lnTo>
                    <a:pt x="113764" y="40806"/>
                  </a:lnTo>
                  <a:lnTo>
                    <a:pt x="113965" y="38493"/>
                  </a:lnTo>
                  <a:lnTo>
                    <a:pt x="114100" y="36245"/>
                  </a:lnTo>
                  <a:lnTo>
                    <a:pt x="114250" y="31866"/>
                  </a:lnTo>
                  <a:lnTo>
                    <a:pt x="114362" y="20311"/>
                  </a:lnTo>
                  <a:lnTo>
                    <a:pt x="114369" y="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SMARTInkAnnotation1184"/>
            <p:cNvSpPr/>
            <p:nvPr/>
          </p:nvSpPr>
          <p:spPr>
            <a:xfrm>
              <a:off x="3148714" y="2533650"/>
              <a:ext cx="18179" cy="146018"/>
            </a:xfrm>
            <a:custGeom>
              <a:avLst/>
              <a:gdLst/>
              <a:ahLst/>
              <a:cxnLst/>
              <a:rect l="0" t="0" r="0" b="0"/>
              <a:pathLst>
                <a:path w="18179" h="146018">
                  <a:moveTo>
                    <a:pt x="0" y="0"/>
                  </a:moveTo>
                  <a:lnTo>
                    <a:pt x="3372" y="3371"/>
                  </a:lnTo>
                  <a:lnTo>
                    <a:pt x="4366" y="5069"/>
                  </a:lnTo>
                  <a:lnTo>
                    <a:pt x="5029" y="6907"/>
                  </a:lnTo>
                  <a:lnTo>
                    <a:pt x="5471" y="8838"/>
                  </a:lnTo>
                  <a:lnTo>
                    <a:pt x="6471" y="10831"/>
                  </a:lnTo>
                  <a:lnTo>
                    <a:pt x="7844" y="12865"/>
                  </a:lnTo>
                  <a:lnTo>
                    <a:pt x="9465" y="14927"/>
                  </a:lnTo>
                  <a:lnTo>
                    <a:pt x="10546" y="17007"/>
                  </a:lnTo>
                  <a:lnTo>
                    <a:pt x="11266" y="19099"/>
                  </a:lnTo>
                  <a:lnTo>
                    <a:pt x="11747" y="21199"/>
                  </a:lnTo>
                  <a:lnTo>
                    <a:pt x="12280" y="25414"/>
                  </a:lnTo>
                  <a:lnTo>
                    <a:pt x="12518" y="29640"/>
                  </a:lnTo>
                  <a:lnTo>
                    <a:pt x="12623" y="33869"/>
                  </a:lnTo>
                  <a:lnTo>
                    <a:pt x="12707" y="144795"/>
                  </a:lnTo>
                  <a:lnTo>
                    <a:pt x="13413" y="145213"/>
                  </a:lnTo>
                  <a:lnTo>
                    <a:pt x="14590" y="145492"/>
                  </a:lnTo>
                  <a:lnTo>
                    <a:pt x="18178" y="145940"/>
                  </a:lnTo>
                  <a:lnTo>
                    <a:pt x="17766" y="145976"/>
                  </a:lnTo>
                  <a:lnTo>
                    <a:pt x="15427" y="146017"/>
                  </a:lnTo>
                  <a:lnTo>
                    <a:pt x="14520" y="145322"/>
                  </a:lnTo>
                  <a:lnTo>
                    <a:pt x="13916" y="144154"/>
                  </a:lnTo>
                  <a:lnTo>
                    <a:pt x="12707" y="13970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SMARTInkAnnotation1185"/>
            <p:cNvSpPr/>
            <p:nvPr/>
          </p:nvSpPr>
          <p:spPr>
            <a:xfrm>
              <a:off x="3078843" y="2501900"/>
              <a:ext cx="114350" cy="50801"/>
            </a:xfrm>
            <a:custGeom>
              <a:avLst/>
              <a:gdLst/>
              <a:ahLst/>
              <a:cxnLst/>
              <a:rect l="0" t="0" r="0" b="0"/>
              <a:pathLst>
                <a:path w="114350" h="50801">
                  <a:moveTo>
                    <a:pt x="6331" y="50800"/>
                  </a:moveTo>
                  <a:lnTo>
                    <a:pt x="0" y="50800"/>
                  </a:lnTo>
                  <a:lnTo>
                    <a:pt x="3357" y="47429"/>
                  </a:lnTo>
                  <a:lnTo>
                    <a:pt x="5054" y="46436"/>
                  </a:lnTo>
                  <a:lnTo>
                    <a:pt x="6892" y="45774"/>
                  </a:lnTo>
                  <a:lnTo>
                    <a:pt x="8823" y="45333"/>
                  </a:lnTo>
                  <a:lnTo>
                    <a:pt x="10816" y="44333"/>
                  </a:lnTo>
                  <a:lnTo>
                    <a:pt x="12851" y="42961"/>
                  </a:lnTo>
                  <a:lnTo>
                    <a:pt x="14914" y="41340"/>
                  </a:lnTo>
                  <a:lnTo>
                    <a:pt x="17701" y="39555"/>
                  </a:lnTo>
                  <a:lnTo>
                    <a:pt x="20971" y="37659"/>
                  </a:lnTo>
                  <a:lnTo>
                    <a:pt x="28369" y="33670"/>
                  </a:lnTo>
                  <a:lnTo>
                    <a:pt x="36365" y="29546"/>
                  </a:lnTo>
                  <a:lnTo>
                    <a:pt x="40473" y="28164"/>
                  </a:lnTo>
                  <a:lnTo>
                    <a:pt x="44624" y="27243"/>
                  </a:lnTo>
                  <a:lnTo>
                    <a:pt x="48804" y="26629"/>
                  </a:lnTo>
                  <a:lnTo>
                    <a:pt x="53002" y="25513"/>
                  </a:lnTo>
                  <a:lnTo>
                    <a:pt x="57213" y="24064"/>
                  </a:lnTo>
                  <a:lnTo>
                    <a:pt x="61432" y="22393"/>
                  </a:lnTo>
                  <a:lnTo>
                    <a:pt x="65657" y="20573"/>
                  </a:lnTo>
                  <a:lnTo>
                    <a:pt x="74116" y="16670"/>
                  </a:lnTo>
                  <a:lnTo>
                    <a:pt x="79055" y="14641"/>
                  </a:lnTo>
                  <a:lnTo>
                    <a:pt x="84466" y="12583"/>
                  </a:lnTo>
                  <a:lnTo>
                    <a:pt x="90191" y="10505"/>
                  </a:lnTo>
                  <a:lnTo>
                    <a:pt x="95419" y="8414"/>
                  </a:lnTo>
                  <a:lnTo>
                    <a:pt x="100317" y="6315"/>
                  </a:lnTo>
                  <a:lnTo>
                    <a:pt x="114349" y="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SMARTInkAnnotation1186"/>
            <p:cNvSpPr/>
            <p:nvPr/>
          </p:nvSpPr>
          <p:spPr>
            <a:xfrm>
              <a:off x="3358394" y="2559050"/>
              <a:ext cx="101654" cy="139675"/>
            </a:xfrm>
            <a:custGeom>
              <a:avLst/>
              <a:gdLst/>
              <a:ahLst/>
              <a:cxnLst/>
              <a:rect l="0" t="0" r="0" b="0"/>
              <a:pathLst>
                <a:path w="101654" h="139675">
                  <a:moveTo>
                    <a:pt x="82601" y="0"/>
                  </a:moveTo>
                  <a:lnTo>
                    <a:pt x="36083" y="0"/>
                  </a:lnTo>
                  <a:lnTo>
                    <a:pt x="33939" y="706"/>
                  </a:lnTo>
                  <a:lnTo>
                    <a:pt x="31804" y="1881"/>
                  </a:lnTo>
                  <a:lnTo>
                    <a:pt x="29674" y="3371"/>
                  </a:lnTo>
                  <a:lnTo>
                    <a:pt x="27549" y="4364"/>
                  </a:lnTo>
                  <a:lnTo>
                    <a:pt x="25426" y="5026"/>
                  </a:lnTo>
                  <a:lnTo>
                    <a:pt x="23305" y="5467"/>
                  </a:lnTo>
                  <a:lnTo>
                    <a:pt x="21890" y="6467"/>
                  </a:lnTo>
                  <a:lnTo>
                    <a:pt x="20947" y="7839"/>
                  </a:lnTo>
                  <a:lnTo>
                    <a:pt x="20318" y="9460"/>
                  </a:lnTo>
                  <a:lnTo>
                    <a:pt x="19194" y="10539"/>
                  </a:lnTo>
                  <a:lnTo>
                    <a:pt x="17738" y="11260"/>
                  </a:lnTo>
                  <a:lnTo>
                    <a:pt x="13702" y="12416"/>
                  </a:lnTo>
                  <a:lnTo>
                    <a:pt x="13370" y="13216"/>
                  </a:lnTo>
                  <a:lnTo>
                    <a:pt x="13002" y="15987"/>
                  </a:lnTo>
                  <a:lnTo>
                    <a:pt x="12198" y="17008"/>
                  </a:lnTo>
                  <a:lnTo>
                    <a:pt x="10956" y="17688"/>
                  </a:lnTo>
                  <a:lnTo>
                    <a:pt x="9422" y="18142"/>
                  </a:lnTo>
                  <a:lnTo>
                    <a:pt x="9105" y="19150"/>
                  </a:lnTo>
                  <a:lnTo>
                    <a:pt x="9600" y="20528"/>
                  </a:lnTo>
                  <a:lnTo>
                    <a:pt x="12094" y="24438"/>
                  </a:lnTo>
                  <a:lnTo>
                    <a:pt x="14318" y="26854"/>
                  </a:lnTo>
                  <a:lnTo>
                    <a:pt x="20528" y="33202"/>
                  </a:lnTo>
                  <a:lnTo>
                    <a:pt x="27823" y="40503"/>
                  </a:lnTo>
                  <a:lnTo>
                    <a:pt x="30551" y="41819"/>
                  </a:lnTo>
                  <a:lnTo>
                    <a:pt x="33782" y="42696"/>
                  </a:lnTo>
                  <a:lnTo>
                    <a:pt x="37346" y="43281"/>
                  </a:lnTo>
                  <a:lnTo>
                    <a:pt x="40430" y="44376"/>
                  </a:lnTo>
                  <a:lnTo>
                    <a:pt x="43191" y="45812"/>
                  </a:lnTo>
                  <a:lnTo>
                    <a:pt x="45739" y="47474"/>
                  </a:lnTo>
                  <a:lnTo>
                    <a:pt x="48848" y="48583"/>
                  </a:lnTo>
                  <a:lnTo>
                    <a:pt x="52333" y="49322"/>
                  </a:lnTo>
                  <a:lnTo>
                    <a:pt x="56069" y="49815"/>
                  </a:lnTo>
                  <a:lnTo>
                    <a:pt x="59265" y="50848"/>
                  </a:lnTo>
                  <a:lnTo>
                    <a:pt x="62102" y="52244"/>
                  </a:lnTo>
                  <a:lnTo>
                    <a:pt x="64699" y="53879"/>
                  </a:lnTo>
                  <a:lnTo>
                    <a:pt x="67137" y="54969"/>
                  </a:lnTo>
                  <a:lnTo>
                    <a:pt x="69468" y="55696"/>
                  </a:lnTo>
                  <a:lnTo>
                    <a:pt x="71728" y="56181"/>
                  </a:lnTo>
                  <a:lnTo>
                    <a:pt x="74647" y="57209"/>
                  </a:lnTo>
                  <a:lnTo>
                    <a:pt x="78004" y="58600"/>
                  </a:lnTo>
                  <a:lnTo>
                    <a:pt x="81655" y="60234"/>
                  </a:lnTo>
                  <a:lnTo>
                    <a:pt x="84794" y="62028"/>
                  </a:lnTo>
                  <a:lnTo>
                    <a:pt x="87593" y="63930"/>
                  </a:lnTo>
                  <a:lnTo>
                    <a:pt x="90165" y="65903"/>
                  </a:lnTo>
                  <a:lnTo>
                    <a:pt x="92586" y="67924"/>
                  </a:lnTo>
                  <a:lnTo>
                    <a:pt x="94906" y="69977"/>
                  </a:lnTo>
                  <a:lnTo>
                    <a:pt x="97159" y="72052"/>
                  </a:lnTo>
                  <a:lnTo>
                    <a:pt x="98660" y="74140"/>
                  </a:lnTo>
                  <a:lnTo>
                    <a:pt x="100329" y="78342"/>
                  </a:lnTo>
                  <a:lnTo>
                    <a:pt x="101268" y="81303"/>
                  </a:lnTo>
                  <a:lnTo>
                    <a:pt x="101547" y="85552"/>
                  </a:lnTo>
                  <a:lnTo>
                    <a:pt x="101629" y="91279"/>
                  </a:lnTo>
                  <a:lnTo>
                    <a:pt x="101653" y="97444"/>
                  </a:lnTo>
                  <a:lnTo>
                    <a:pt x="100951" y="99535"/>
                  </a:lnTo>
                  <a:lnTo>
                    <a:pt x="98287" y="103740"/>
                  </a:lnTo>
                  <a:lnTo>
                    <a:pt x="96589" y="105848"/>
                  </a:lnTo>
                  <a:lnTo>
                    <a:pt x="94751" y="107960"/>
                  </a:lnTo>
                  <a:lnTo>
                    <a:pt x="92819" y="110073"/>
                  </a:lnTo>
                  <a:lnTo>
                    <a:pt x="90119" y="112188"/>
                  </a:lnTo>
                  <a:lnTo>
                    <a:pt x="86907" y="114303"/>
                  </a:lnTo>
                  <a:lnTo>
                    <a:pt x="83354" y="116418"/>
                  </a:lnTo>
                  <a:lnTo>
                    <a:pt x="80279" y="118534"/>
                  </a:lnTo>
                  <a:lnTo>
                    <a:pt x="77524" y="120651"/>
                  </a:lnTo>
                  <a:lnTo>
                    <a:pt x="74981" y="122767"/>
                  </a:lnTo>
                  <a:lnTo>
                    <a:pt x="72578" y="124884"/>
                  </a:lnTo>
                  <a:lnTo>
                    <a:pt x="68028" y="129117"/>
                  </a:lnTo>
                  <a:lnTo>
                    <a:pt x="65120" y="130528"/>
                  </a:lnTo>
                  <a:lnTo>
                    <a:pt x="61770" y="131469"/>
                  </a:lnTo>
                  <a:lnTo>
                    <a:pt x="58123" y="132096"/>
                  </a:lnTo>
                  <a:lnTo>
                    <a:pt x="54281" y="133219"/>
                  </a:lnTo>
                  <a:lnTo>
                    <a:pt x="50307" y="134674"/>
                  </a:lnTo>
                  <a:lnTo>
                    <a:pt x="46246" y="136349"/>
                  </a:lnTo>
                  <a:lnTo>
                    <a:pt x="42833" y="137466"/>
                  </a:lnTo>
                  <a:lnTo>
                    <a:pt x="39851" y="138211"/>
                  </a:lnTo>
                  <a:lnTo>
                    <a:pt x="37157" y="138707"/>
                  </a:lnTo>
                  <a:lnTo>
                    <a:pt x="33949" y="139038"/>
                  </a:lnTo>
                  <a:lnTo>
                    <a:pt x="30399" y="139259"/>
                  </a:lnTo>
                  <a:lnTo>
                    <a:pt x="23394" y="139504"/>
                  </a:lnTo>
                  <a:lnTo>
                    <a:pt x="15482" y="139642"/>
                  </a:lnTo>
                  <a:lnTo>
                    <a:pt x="10882" y="139674"/>
                  </a:lnTo>
                  <a:lnTo>
                    <a:pt x="8667" y="138977"/>
                  </a:lnTo>
                  <a:lnTo>
                    <a:pt x="6483" y="137807"/>
                  </a:lnTo>
                  <a:lnTo>
                    <a:pt x="4322" y="136321"/>
                  </a:lnTo>
                  <a:lnTo>
                    <a:pt x="2881" y="134625"/>
                  </a:lnTo>
                  <a:lnTo>
                    <a:pt x="1921" y="132789"/>
                  </a:lnTo>
                  <a:lnTo>
                    <a:pt x="0" y="12700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SMARTInkAnnotation1187"/>
            <p:cNvSpPr/>
            <p:nvPr/>
          </p:nvSpPr>
          <p:spPr>
            <a:xfrm>
              <a:off x="3555366" y="2540000"/>
              <a:ext cx="12709" cy="152401"/>
            </a:xfrm>
            <a:custGeom>
              <a:avLst/>
              <a:gdLst/>
              <a:ahLst/>
              <a:cxnLst/>
              <a:rect l="0" t="0" r="0" b="0"/>
              <a:pathLst>
                <a:path w="12709" h="152401">
                  <a:moveTo>
                    <a:pt x="0" y="0"/>
                  </a:moveTo>
                  <a:lnTo>
                    <a:pt x="0" y="3371"/>
                  </a:lnTo>
                  <a:lnTo>
                    <a:pt x="706" y="5070"/>
                  </a:lnTo>
                  <a:lnTo>
                    <a:pt x="1883" y="6907"/>
                  </a:lnTo>
                  <a:lnTo>
                    <a:pt x="3373" y="8838"/>
                  </a:lnTo>
                  <a:lnTo>
                    <a:pt x="5073" y="10831"/>
                  </a:lnTo>
                  <a:lnTo>
                    <a:pt x="6912" y="12865"/>
                  </a:lnTo>
                  <a:lnTo>
                    <a:pt x="8844" y="14927"/>
                  </a:lnTo>
                  <a:lnTo>
                    <a:pt x="10132" y="17712"/>
                  </a:lnTo>
                  <a:lnTo>
                    <a:pt x="10992" y="20981"/>
                  </a:lnTo>
                  <a:lnTo>
                    <a:pt x="11564" y="24570"/>
                  </a:lnTo>
                  <a:lnTo>
                    <a:pt x="11945" y="27669"/>
                  </a:lnTo>
                  <a:lnTo>
                    <a:pt x="12200" y="30441"/>
                  </a:lnTo>
                  <a:lnTo>
                    <a:pt x="12369" y="32994"/>
                  </a:lnTo>
                  <a:lnTo>
                    <a:pt x="12558" y="37712"/>
                  </a:lnTo>
                  <a:lnTo>
                    <a:pt x="12663" y="44335"/>
                  </a:lnTo>
                  <a:lnTo>
                    <a:pt x="12708" y="132070"/>
                  </a:lnTo>
                  <a:lnTo>
                    <a:pt x="12003" y="133908"/>
                  </a:lnTo>
                  <a:lnTo>
                    <a:pt x="10826" y="136544"/>
                  </a:lnTo>
                  <a:lnTo>
                    <a:pt x="7237" y="144172"/>
                  </a:lnTo>
                  <a:lnTo>
                    <a:pt x="6943" y="145504"/>
                  </a:lnTo>
                  <a:lnTo>
                    <a:pt x="6616" y="148865"/>
                  </a:lnTo>
                  <a:lnTo>
                    <a:pt x="6355" y="15240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SMARTInkAnnotation1188"/>
            <p:cNvSpPr/>
            <p:nvPr/>
          </p:nvSpPr>
          <p:spPr>
            <a:xfrm>
              <a:off x="3621863" y="2559128"/>
              <a:ext cx="149539" cy="145965"/>
            </a:xfrm>
            <a:custGeom>
              <a:avLst/>
              <a:gdLst/>
              <a:ahLst/>
              <a:cxnLst/>
              <a:rect l="0" t="0" r="0" b="0"/>
              <a:pathLst>
                <a:path w="149539" h="145965">
                  <a:moveTo>
                    <a:pt x="16105" y="6272"/>
                  </a:moveTo>
                  <a:lnTo>
                    <a:pt x="19478" y="6272"/>
                  </a:lnTo>
                  <a:lnTo>
                    <a:pt x="21178" y="5566"/>
                  </a:lnTo>
                  <a:lnTo>
                    <a:pt x="24949" y="2901"/>
                  </a:lnTo>
                  <a:lnTo>
                    <a:pt x="28713" y="0"/>
                  </a:lnTo>
                  <a:lnTo>
                    <a:pt x="32157" y="3316"/>
                  </a:lnTo>
                  <a:lnTo>
                    <a:pt x="33866" y="4301"/>
                  </a:lnTo>
                  <a:lnTo>
                    <a:pt x="37649" y="5396"/>
                  </a:lnTo>
                  <a:lnTo>
                    <a:pt x="41462" y="6099"/>
                  </a:lnTo>
                  <a:lnTo>
                    <a:pt x="44554" y="6195"/>
                  </a:lnTo>
                  <a:lnTo>
                    <a:pt x="100802" y="6272"/>
                  </a:lnTo>
                  <a:lnTo>
                    <a:pt x="102927" y="6977"/>
                  </a:lnTo>
                  <a:lnTo>
                    <a:pt x="107172" y="9643"/>
                  </a:lnTo>
                  <a:lnTo>
                    <a:pt x="111042" y="12361"/>
                  </a:lnTo>
                  <a:lnTo>
                    <a:pt x="111304" y="15916"/>
                  </a:lnTo>
                  <a:lnTo>
                    <a:pt x="111382" y="21437"/>
                  </a:lnTo>
                  <a:lnTo>
                    <a:pt x="111405" y="27542"/>
                  </a:lnTo>
                  <a:lnTo>
                    <a:pt x="110702" y="29624"/>
                  </a:lnTo>
                  <a:lnTo>
                    <a:pt x="108039" y="33819"/>
                  </a:lnTo>
                  <a:lnTo>
                    <a:pt x="105634" y="35926"/>
                  </a:lnTo>
                  <a:lnTo>
                    <a:pt x="102619" y="38035"/>
                  </a:lnTo>
                  <a:lnTo>
                    <a:pt x="99197" y="40148"/>
                  </a:lnTo>
                  <a:lnTo>
                    <a:pt x="96209" y="42967"/>
                  </a:lnTo>
                  <a:lnTo>
                    <a:pt x="93512" y="46257"/>
                  </a:lnTo>
                  <a:lnTo>
                    <a:pt x="91008" y="49862"/>
                  </a:lnTo>
                  <a:lnTo>
                    <a:pt x="87925" y="52971"/>
                  </a:lnTo>
                  <a:lnTo>
                    <a:pt x="84460" y="55749"/>
                  </a:lnTo>
                  <a:lnTo>
                    <a:pt x="80736" y="58307"/>
                  </a:lnTo>
                  <a:lnTo>
                    <a:pt x="77548" y="61423"/>
                  </a:lnTo>
                  <a:lnTo>
                    <a:pt x="74717" y="64911"/>
                  </a:lnTo>
                  <a:lnTo>
                    <a:pt x="72124" y="68648"/>
                  </a:lnTo>
                  <a:lnTo>
                    <a:pt x="68983" y="71845"/>
                  </a:lnTo>
                  <a:lnTo>
                    <a:pt x="65477" y="74682"/>
                  </a:lnTo>
                  <a:lnTo>
                    <a:pt x="61728" y="77278"/>
                  </a:lnTo>
                  <a:lnTo>
                    <a:pt x="57816" y="80421"/>
                  </a:lnTo>
                  <a:lnTo>
                    <a:pt x="53796" y="83927"/>
                  </a:lnTo>
                  <a:lnTo>
                    <a:pt x="46270" y="90880"/>
                  </a:lnTo>
                  <a:lnTo>
                    <a:pt x="40573" y="96322"/>
                  </a:lnTo>
                  <a:lnTo>
                    <a:pt x="38065" y="99466"/>
                  </a:lnTo>
                  <a:lnTo>
                    <a:pt x="35687" y="102974"/>
                  </a:lnTo>
                  <a:lnTo>
                    <a:pt x="33395" y="106723"/>
                  </a:lnTo>
                  <a:lnTo>
                    <a:pt x="30456" y="109928"/>
                  </a:lnTo>
                  <a:lnTo>
                    <a:pt x="27084" y="112771"/>
                  </a:lnTo>
                  <a:lnTo>
                    <a:pt x="23425" y="115371"/>
                  </a:lnTo>
                  <a:lnTo>
                    <a:pt x="20279" y="117810"/>
                  </a:lnTo>
                  <a:lnTo>
                    <a:pt x="17475" y="120142"/>
                  </a:lnTo>
                  <a:lnTo>
                    <a:pt x="14901" y="122402"/>
                  </a:lnTo>
                  <a:lnTo>
                    <a:pt x="10158" y="126794"/>
                  </a:lnTo>
                  <a:lnTo>
                    <a:pt x="7904" y="128954"/>
                  </a:lnTo>
                  <a:lnTo>
                    <a:pt x="6402" y="131099"/>
                  </a:lnTo>
                  <a:lnTo>
                    <a:pt x="4732" y="135363"/>
                  </a:lnTo>
                  <a:lnTo>
                    <a:pt x="3582" y="136783"/>
                  </a:lnTo>
                  <a:lnTo>
                    <a:pt x="2108" y="137729"/>
                  </a:lnTo>
                  <a:lnTo>
                    <a:pt x="420" y="138360"/>
                  </a:lnTo>
                  <a:lnTo>
                    <a:pt x="0" y="139486"/>
                  </a:lnTo>
                  <a:lnTo>
                    <a:pt x="426" y="140942"/>
                  </a:lnTo>
                  <a:lnTo>
                    <a:pt x="2811" y="144978"/>
                  </a:lnTo>
                  <a:lnTo>
                    <a:pt x="3712" y="145309"/>
                  </a:lnTo>
                  <a:lnTo>
                    <a:pt x="8354" y="145776"/>
                  </a:lnTo>
                  <a:lnTo>
                    <a:pt x="12190" y="145885"/>
                  </a:lnTo>
                  <a:lnTo>
                    <a:pt x="27979" y="145964"/>
                  </a:lnTo>
                  <a:lnTo>
                    <a:pt x="31081" y="145261"/>
                  </a:lnTo>
                  <a:lnTo>
                    <a:pt x="33855" y="144087"/>
                  </a:lnTo>
                  <a:lnTo>
                    <a:pt x="36410" y="142599"/>
                  </a:lnTo>
                  <a:lnTo>
                    <a:pt x="39526" y="141606"/>
                  </a:lnTo>
                  <a:lnTo>
                    <a:pt x="43015" y="140945"/>
                  </a:lnTo>
                  <a:lnTo>
                    <a:pt x="46752" y="140504"/>
                  </a:lnTo>
                  <a:lnTo>
                    <a:pt x="50657" y="139504"/>
                  </a:lnTo>
                  <a:lnTo>
                    <a:pt x="54671" y="138132"/>
                  </a:lnTo>
                  <a:lnTo>
                    <a:pt x="58760" y="136512"/>
                  </a:lnTo>
                  <a:lnTo>
                    <a:pt x="68951" y="132831"/>
                  </a:lnTo>
                  <a:lnTo>
                    <a:pt x="74633" y="130861"/>
                  </a:lnTo>
                  <a:lnTo>
                    <a:pt x="79128" y="128843"/>
                  </a:lnTo>
                  <a:lnTo>
                    <a:pt x="82830" y="126791"/>
                  </a:lnTo>
                  <a:lnTo>
                    <a:pt x="86004" y="124718"/>
                  </a:lnTo>
                  <a:lnTo>
                    <a:pt x="89533" y="122631"/>
                  </a:lnTo>
                  <a:lnTo>
                    <a:pt x="93296" y="120533"/>
                  </a:lnTo>
                  <a:lnTo>
                    <a:pt x="97218" y="118429"/>
                  </a:lnTo>
                  <a:lnTo>
                    <a:pt x="101950" y="115616"/>
                  </a:lnTo>
                  <a:lnTo>
                    <a:pt x="112856" y="108727"/>
                  </a:lnTo>
                  <a:lnTo>
                    <a:pt x="118023" y="105619"/>
                  </a:lnTo>
                  <a:lnTo>
                    <a:pt x="122880" y="102843"/>
                  </a:lnTo>
                  <a:lnTo>
                    <a:pt x="132042" y="97876"/>
                  </a:lnTo>
                  <a:lnTo>
                    <a:pt x="149538" y="88822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SMARTInkAnnotation1189"/>
            <p:cNvSpPr/>
            <p:nvPr/>
          </p:nvSpPr>
          <p:spPr>
            <a:xfrm>
              <a:off x="3815989" y="2552708"/>
              <a:ext cx="133314" cy="146010"/>
            </a:xfrm>
            <a:custGeom>
              <a:avLst/>
              <a:gdLst/>
              <a:ahLst/>
              <a:cxnLst/>
              <a:rect l="0" t="0" r="0" b="0"/>
              <a:pathLst>
                <a:path w="133314" h="146010">
                  <a:moveTo>
                    <a:pt x="76137" y="19042"/>
                  </a:moveTo>
                  <a:lnTo>
                    <a:pt x="67294" y="27880"/>
                  </a:lnTo>
                  <a:lnTo>
                    <a:pt x="66006" y="29873"/>
                  </a:lnTo>
                  <a:lnTo>
                    <a:pt x="64575" y="33969"/>
                  </a:lnTo>
                  <a:lnTo>
                    <a:pt x="63769" y="36870"/>
                  </a:lnTo>
                  <a:lnTo>
                    <a:pt x="63530" y="41101"/>
                  </a:lnTo>
                  <a:lnTo>
                    <a:pt x="63439" y="44149"/>
                  </a:lnTo>
                  <a:lnTo>
                    <a:pt x="66805" y="44355"/>
                  </a:lnTo>
                  <a:lnTo>
                    <a:pt x="69901" y="44425"/>
                  </a:lnTo>
                  <a:lnTo>
                    <a:pt x="84697" y="44441"/>
                  </a:lnTo>
                  <a:lnTo>
                    <a:pt x="86786" y="43736"/>
                  </a:lnTo>
                  <a:lnTo>
                    <a:pt x="88884" y="42560"/>
                  </a:lnTo>
                  <a:lnTo>
                    <a:pt x="90989" y="41071"/>
                  </a:lnTo>
                  <a:lnTo>
                    <a:pt x="93098" y="40078"/>
                  </a:lnTo>
                  <a:lnTo>
                    <a:pt x="95210" y="39416"/>
                  </a:lnTo>
                  <a:lnTo>
                    <a:pt x="97325" y="38975"/>
                  </a:lnTo>
                  <a:lnTo>
                    <a:pt x="100146" y="37975"/>
                  </a:lnTo>
                  <a:lnTo>
                    <a:pt x="103439" y="36603"/>
                  </a:lnTo>
                  <a:lnTo>
                    <a:pt x="107047" y="34982"/>
                  </a:lnTo>
                  <a:lnTo>
                    <a:pt x="110157" y="33197"/>
                  </a:lnTo>
                  <a:lnTo>
                    <a:pt x="112938" y="31301"/>
                  </a:lnTo>
                  <a:lnTo>
                    <a:pt x="115497" y="29331"/>
                  </a:lnTo>
                  <a:lnTo>
                    <a:pt x="117909" y="27312"/>
                  </a:lnTo>
                  <a:lnTo>
                    <a:pt x="120223" y="25261"/>
                  </a:lnTo>
                  <a:lnTo>
                    <a:pt x="122471" y="23188"/>
                  </a:lnTo>
                  <a:lnTo>
                    <a:pt x="124677" y="21806"/>
                  </a:lnTo>
                  <a:lnTo>
                    <a:pt x="126853" y="20885"/>
                  </a:lnTo>
                  <a:lnTo>
                    <a:pt x="129010" y="20271"/>
                  </a:lnTo>
                  <a:lnTo>
                    <a:pt x="130447" y="19155"/>
                  </a:lnTo>
                  <a:lnTo>
                    <a:pt x="131406" y="17706"/>
                  </a:lnTo>
                  <a:lnTo>
                    <a:pt x="132471" y="14215"/>
                  </a:lnTo>
                  <a:lnTo>
                    <a:pt x="132944" y="10312"/>
                  </a:lnTo>
                  <a:lnTo>
                    <a:pt x="133248" y="6420"/>
                  </a:lnTo>
                  <a:lnTo>
                    <a:pt x="133313" y="978"/>
                  </a:lnTo>
                  <a:lnTo>
                    <a:pt x="132611" y="649"/>
                  </a:lnTo>
                  <a:lnTo>
                    <a:pt x="129947" y="284"/>
                  </a:lnTo>
                  <a:lnTo>
                    <a:pt x="126410" y="122"/>
                  </a:lnTo>
                  <a:lnTo>
                    <a:pt x="120449" y="30"/>
                  </a:lnTo>
                  <a:lnTo>
                    <a:pt x="112110" y="0"/>
                  </a:lnTo>
                  <a:lnTo>
                    <a:pt x="109297" y="702"/>
                  </a:lnTo>
                  <a:lnTo>
                    <a:pt x="106010" y="1877"/>
                  </a:lnTo>
                  <a:lnTo>
                    <a:pt x="102406" y="3365"/>
                  </a:lnTo>
                  <a:lnTo>
                    <a:pt x="99298" y="4357"/>
                  </a:lnTo>
                  <a:lnTo>
                    <a:pt x="96519" y="5019"/>
                  </a:lnTo>
                  <a:lnTo>
                    <a:pt x="93961" y="5460"/>
                  </a:lnTo>
                  <a:lnTo>
                    <a:pt x="90844" y="6459"/>
                  </a:lnTo>
                  <a:lnTo>
                    <a:pt x="87354" y="7831"/>
                  </a:lnTo>
                  <a:lnTo>
                    <a:pt x="83615" y="9452"/>
                  </a:lnTo>
                  <a:lnTo>
                    <a:pt x="80416" y="11237"/>
                  </a:lnTo>
                  <a:lnTo>
                    <a:pt x="77578" y="13133"/>
                  </a:lnTo>
                  <a:lnTo>
                    <a:pt x="74980" y="15103"/>
                  </a:lnTo>
                  <a:lnTo>
                    <a:pt x="71836" y="17121"/>
                  </a:lnTo>
                  <a:lnTo>
                    <a:pt x="68327" y="19173"/>
                  </a:lnTo>
                  <a:lnTo>
                    <a:pt x="64577" y="21246"/>
                  </a:lnTo>
                  <a:lnTo>
                    <a:pt x="56644" y="25431"/>
                  </a:lnTo>
                  <a:lnTo>
                    <a:pt x="52552" y="27535"/>
                  </a:lnTo>
                  <a:lnTo>
                    <a:pt x="49118" y="29643"/>
                  </a:lnTo>
                  <a:lnTo>
                    <a:pt x="46123" y="31754"/>
                  </a:lnTo>
                  <a:lnTo>
                    <a:pt x="43420" y="33866"/>
                  </a:lnTo>
                  <a:lnTo>
                    <a:pt x="40912" y="36686"/>
                  </a:lnTo>
                  <a:lnTo>
                    <a:pt x="38533" y="39977"/>
                  </a:lnTo>
                  <a:lnTo>
                    <a:pt x="36242" y="43582"/>
                  </a:lnTo>
                  <a:lnTo>
                    <a:pt x="34009" y="46691"/>
                  </a:lnTo>
                  <a:lnTo>
                    <a:pt x="31814" y="49469"/>
                  </a:lnTo>
                  <a:lnTo>
                    <a:pt x="29645" y="52027"/>
                  </a:lnTo>
                  <a:lnTo>
                    <a:pt x="27492" y="55143"/>
                  </a:lnTo>
                  <a:lnTo>
                    <a:pt x="25351" y="58631"/>
                  </a:lnTo>
                  <a:lnTo>
                    <a:pt x="23219" y="62368"/>
                  </a:lnTo>
                  <a:lnTo>
                    <a:pt x="18965" y="70283"/>
                  </a:lnTo>
                  <a:lnTo>
                    <a:pt x="10482" y="86862"/>
                  </a:lnTo>
                  <a:lnTo>
                    <a:pt x="8364" y="90361"/>
                  </a:lnTo>
                  <a:lnTo>
                    <a:pt x="6246" y="93399"/>
                  </a:lnTo>
                  <a:lnTo>
                    <a:pt x="4127" y="96130"/>
                  </a:lnTo>
                  <a:lnTo>
                    <a:pt x="2714" y="99362"/>
                  </a:lnTo>
                  <a:lnTo>
                    <a:pt x="1773" y="102927"/>
                  </a:lnTo>
                  <a:lnTo>
                    <a:pt x="1145" y="106716"/>
                  </a:lnTo>
                  <a:lnTo>
                    <a:pt x="727" y="109947"/>
                  </a:lnTo>
                  <a:lnTo>
                    <a:pt x="448" y="112806"/>
                  </a:lnTo>
                  <a:lnTo>
                    <a:pt x="262" y="115418"/>
                  </a:lnTo>
                  <a:lnTo>
                    <a:pt x="139" y="117865"/>
                  </a:lnTo>
                  <a:lnTo>
                    <a:pt x="0" y="122465"/>
                  </a:lnTo>
                  <a:lnTo>
                    <a:pt x="670" y="124680"/>
                  </a:lnTo>
                  <a:lnTo>
                    <a:pt x="3296" y="129021"/>
                  </a:lnTo>
                  <a:lnTo>
                    <a:pt x="4933" y="133303"/>
                  </a:lnTo>
                  <a:lnTo>
                    <a:pt x="5370" y="135433"/>
                  </a:lnTo>
                  <a:lnTo>
                    <a:pt x="7073" y="137558"/>
                  </a:lnTo>
                  <a:lnTo>
                    <a:pt x="9621" y="139680"/>
                  </a:lnTo>
                  <a:lnTo>
                    <a:pt x="12731" y="141801"/>
                  </a:lnTo>
                  <a:lnTo>
                    <a:pt x="15511" y="143214"/>
                  </a:lnTo>
                  <a:lnTo>
                    <a:pt x="18070" y="144157"/>
                  </a:lnTo>
                  <a:lnTo>
                    <a:pt x="20481" y="144785"/>
                  </a:lnTo>
                  <a:lnTo>
                    <a:pt x="23501" y="145204"/>
                  </a:lnTo>
                  <a:lnTo>
                    <a:pt x="26927" y="145483"/>
                  </a:lnTo>
                  <a:lnTo>
                    <a:pt x="30623" y="145669"/>
                  </a:lnTo>
                  <a:lnTo>
                    <a:pt x="38494" y="145876"/>
                  </a:lnTo>
                  <a:lnTo>
                    <a:pt x="58425" y="146009"/>
                  </a:lnTo>
                  <a:lnTo>
                    <a:pt x="63624" y="145315"/>
                  </a:lnTo>
                  <a:lnTo>
                    <a:pt x="68501" y="144146"/>
                  </a:lnTo>
                  <a:lnTo>
                    <a:pt x="89847" y="137201"/>
                  </a:lnTo>
                  <a:lnTo>
                    <a:pt x="95867" y="135914"/>
                  </a:lnTo>
                  <a:lnTo>
                    <a:pt x="101998" y="135057"/>
                  </a:lnTo>
                  <a:lnTo>
                    <a:pt x="120615" y="133342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SMARTInkAnnotation1190"/>
            <p:cNvSpPr/>
            <p:nvPr/>
          </p:nvSpPr>
          <p:spPr>
            <a:xfrm>
              <a:off x="4184703" y="2527561"/>
              <a:ext cx="138213" cy="126738"/>
            </a:xfrm>
            <a:custGeom>
              <a:avLst/>
              <a:gdLst/>
              <a:ahLst/>
              <a:cxnLst/>
              <a:rect l="0" t="0" r="0" b="0"/>
              <a:pathLst>
                <a:path w="138213" h="126738">
                  <a:moveTo>
                    <a:pt x="88661" y="6089"/>
                  </a:moveTo>
                  <a:lnTo>
                    <a:pt x="94754" y="6089"/>
                  </a:lnTo>
                  <a:lnTo>
                    <a:pt x="94937" y="2718"/>
                  </a:lnTo>
                  <a:lnTo>
                    <a:pt x="94257" y="1725"/>
                  </a:lnTo>
                  <a:lnTo>
                    <a:pt x="93098" y="1063"/>
                  </a:lnTo>
                  <a:lnTo>
                    <a:pt x="89538" y="0"/>
                  </a:lnTo>
                  <a:lnTo>
                    <a:pt x="87168" y="1737"/>
                  </a:lnTo>
                  <a:lnTo>
                    <a:pt x="85548" y="3187"/>
                  </a:lnTo>
                  <a:lnTo>
                    <a:pt x="83055" y="4155"/>
                  </a:lnTo>
                  <a:lnTo>
                    <a:pt x="79982" y="4799"/>
                  </a:lnTo>
                  <a:lnTo>
                    <a:pt x="76521" y="5229"/>
                  </a:lnTo>
                  <a:lnTo>
                    <a:pt x="73508" y="5516"/>
                  </a:lnTo>
                  <a:lnTo>
                    <a:pt x="70793" y="5707"/>
                  </a:lnTo>
                  <a:lnTo>
                    <a:pt x="68277" y="5835"/>
                  </a:lnTo>
                  <a:lnTo>
                    <a:pt x="65894" y="6625"/>
                  </a:lnTo>
                  <a:lnTo>
                    <a:pt x="63599" y="7857"/>
                  </a:lnTo>
                  <a:lnTo>
                    <a:pt x="61363" y="9385"/>
                  </a:lnTo>
                  <a:lnTo>
                    <a:pt x="59166" y="10403"/>
                  </a:lnTo>
                  <a:lnTo>
                    <a:pt x="56996" y="11082"/>
                  </a:lnTo>
                  <a:lnTo>
                    <a:pt x="54843" y="11534"/>
                  </a:lnTo>
                  <a:lnTo>
                    <a:pt x="50568" y="13918"/>
                  </a:lnTo>
                  <a:lnTo>
                    <a:pt x="48440" y="15542"/>
                  </a:lnTo>
                  <a:lnTo>
                    <a:pt x="44192" y="17346"/>
                  </a:lnTo>
                  <a:lnTo>
                    <a:pt x="42072" y="17827"/>
                  </a:lnTo>
                  <a:lnTo>
                    <a:pt x="39246" y="18853"/>
                  </a:lnTo>
                  <a:lnTo>
                    <a:pt x="35949" y="20243"/>
                  </a:lnTo>
                  <a:lnTo>
                    <a:pt x="32340" y="21875"/>
                  </a:lnTo>
                  <a:lnTo>
                    <a:pt x="29228" y="22963"/>
                  </a:lnTo>
                  <a:lnTo>
                    <a:pt x="26447" y="23688"/>
                  </a:lnTo>
                  <a:lnTo>
                    <a:pt x="23887" y="24172"/>
                  </a:lnTo>
                  <a:lnTo>
                    <a:pt x="21475" y="25200"/>
                  </a:lnTo>
                  <a:lnTo>
                    <a:pt x="19161" y="26591"/>
                  </a:lnTo>
                  <a:lnTo>
                    <a:pt x="16911" y="28223"/>
                  </a:lnTo>
                  <a:lnTo>
                    <a:pt x="14706" y="29312"/>
                  </a:lnTo>
                  <a:lnTo>
                    <a:pt x="12530" y="30038"/>
                  </a:lnTo>
                  <a:lnTo>
                    <a:pt x="10373" y="30522"/>
                  </a:lnTo>
                  <a:lnTo>
                    <a:pt x="8935" y="31549"/>
                  </a:lnTo>
                  <a:lnTo>
                    <a:pt x="7977" y="32940"/>
                  </a:lnTo>
                  <a:lnTo>
                    <a:pt x="7338" y="34573"/>
                  </a:lnTo>
                  <a:lnTo>
                    <a:pt x="4745" y="38269"/>
                  </a:lnTo>
                  <a:lnTo>
                    <a:pt x="701" y="43020"/>
                  </a:lnTo>
                  <a:lnTo>
                    <a:pt x="148" y="45551"/>
                  </a:lnTo>
                  <a:lnTo>
                    <a:pt x="0" y="47213"/>
                  </a:lnTo>
                  <a:lnTo>
                    <a:pt x="608" y="48322"/>
                  </a:lnTo>
                  <a:lnTo>
                    <a:pt x="1719" y="49061"/>
                  </a:lnTo>
                  <a:lnTo>
                    <a:pt x="5202" y="50247"/>
                  </a:lnTo>
                  <a:lnTo>
                    <a:pt x="9179" y="53823"/>
                  </a:lnTo>
                  <a:lnTo>
                    <a:pt x="10963" y="54845"/>
                  </a:lnTo>
                  <a:lnTo>
                    <a:pt x="17553" y="56989"/>
                  </a:lnTo>
                  <a:lnTo>
                    <a:pt x="20782" y="58367"/>
                  </a:lnTo>
                  <a:lnTo>
                    <a:pt x="24347" y="59991"/>
                  </a:lnTo>
                  <a:lnTo>
                    <a:pt x="28134" y="61074"/>
                  </a:lnTo>
                  <a:lnTo>
                    <a:pt x="32073" y="61795"/>
                  </a:lnTo>
                  <a:lnTo>
                    <a:pt x="36109" y="62276"/>
                  </a:lnTo>
                  <a:lnTo>
                    <a:pt x="40213" y="62597"/>
                  </a:lnTo>
                  <a:lnTo>
                    <a:pt x="44360" y="62811"/>
                  </a:lnTo>
                  <a:lnTo>
                    <a:pt x="48537" y="62954"/>
                  </a:lnTo>
                  <a:lnTo>
                    <a:pt x="53440" y="63754"/>
                  </a:lnTo>
                  <a:lnTo>
                    <a:pt x="58826" y="64994"/>
                  </a:lnTo>
                  <a:lnTo>
                    <a:pt x="64535" y="66525"/>
                  </a:lnTo>
                  <a:lnTo>
                    <a:pt x="69753" y="67547"/>
                  </a:lnTo>
                  <a:lnTo>
                    <a:pt x="74644" y="68227"/>
                  </a:lnTo>
                  <a:lnTo>
                    <a:pt x="79317" y="68681"/>
                  </a:lnTo>
                  <a:lnTo>
                    <a:pt x="83843" y="69689"/>
                  </a:lnTo>
                  <a:lnTo>
                    <a:pt x="88273" y="71067"/>
                  </a:lnTo>
                  <a:lnTo>
                    <a:pt x="92638" y="72691"/>
                  </a:lnTo>
                  <a:lnTo>
                    <a:pt x="96254" y="73774"/>
                  </a:lnTo>
                  <a:lnTo>
                    <a:pt x="99372" y="74495"/>
                  </a:lnTo>
                  <a:lnTo>
                    <a:pt x="102155" y="74977"/>
                  </a:lnTo>
                  <a:lnTo>
                    <a:pt x="105424" y="75297"/>
                  </a:lnTo>
                  <a:lnTo>
                    <a:pt x="109014" y="75511"/>
                  </a:lnTo>
                  <a:lnTo>
                    <a:pt x="112819" y="75654"/>
                  </a:lnTo>
                  <a:lnTo>
                    <a:pt x="116062" y="76454"/>
                  </a:lnTo>
                  <a:lnTo>
                    <a:pt x="118930" y="77694"/>
                  </a:lnTo>
                  <a:lnTo>
                    <a:pt x="121548" y="79226"/>
                  </a:lnTo>
                  <a:lnTo>
                    <a:pt x="124000" y="80247"/>
                  </a:lnTo>
                  <a:lnTo>
                    <a:pt x="126340" y="80927"/>
                  </a:lnTo>
                  <a:lnTo>
                    <a:pt x="128607" y="81381"/>
                  </a:lnTo>
                  <a:lnTo>
                    <a:pt x="130823" y="82389"/>
                  </a:lnTo>
                  <a:lnTo>
                    <a:pt x="133007" y="83767"/>
                  </a:lnTo>
                  <a:lnTo>
                    <a:pt x="135169" y="85391"/>
                  </a:lnTo>
                  <a:lnTo>
                    <a:pt x="136610" y="87179"/>
                  </a:lnTo>
                  <a:lnTo>
                    <a:pt x="137571" y="89077"/>
                  </a:lnTo>
                  <a:lnTo>
                    <a:pt x="138212" y="91048"/>
                  </a:lnTo>
                  <a:lnTo>
                    <a:pt x="137933" y="92361"/>
                  </a:lnTo>
                  <a:lnTo>
                    <a:pt x="137041" y="93237"/>
                  </a:lnTo>
                  <a:lnTo>
                    <a:pt x="135740" y="93821"/>
                  </a:lnTo>
                  <a:lnTo>
                    <a:pt x="134873" y="94916"/>
                  </a:lnTo>
                  <a:lnTo>
                    <a:pt x="134295" y="96352"/>
                  </a:lnTo>
                  <a:lnTo>
                    <a:pt x="133910" y="98014"/>
                  </a:lnTo>
                  <a:lnTo>
                    <a:pt x="131599" y="101743"/>
                  </a:lnTo>
                  <a:lnTo>
                    <a:pt x="129994" y="103725"/>
                  </a:lnTo>
                  <a:lnTo>
                    <a:pt x="128218" y="105752"/>
                  </a:lnTo>
                  <a:lnTo>
                    <a:pt x="126328" y="107809"/>
                  </a:lnTo>
                  <a:lnTo>
                    <a:pt x="124362" y="109886"/>
                  </a:lnTo>
                  <a:lnTo>
                    <a:pt x="122346" y="111270"/>
                  </a:lnTo>
                  <a:lnTo>
                    <a:pt x="118223" y="112808"/>
                  </a:lnTo>
                  <a:lnTo>
                    <a:pt x="115429" y="113924"/>
                  </a:lnTo>
                  <a:lnTo>
                    <a:pt x="112154" y="115373"/>
                  </a:lnTo>
                  <a:lnTo>
                    <a:pt x="108559" y="117045"/>
                  </a:lnTo>
                  <a:lnTo>
                    <a:pt x="105456" y="118160"/>
                  </a:lnTo>
                  <a:lnTo>
                    <a:pt x="102682" y="118903"/>
                  </a:lnTo>
                  <a:lnTo>
                    <a:pt x="100126" y="119398"/>
                  </a:lnTo>
                  <a:lnTo>
                    <a:pt x="97010" y="120434"/>
                  </a:lnTo>
                  <a:lnTo>
                    <a:pt x="93521" y="121830"/>
                  </a:lnTo>
                  <a:lnTo>
                    <a:pt x="89783" y="123467"/>
                  </a:lnTo>
                  <a:lnTo>
                    <a:pt x="85879" y="124557"/>
                  </a:lnTo>
                  <a:lnTo>
                    <a:pt x="81864" y="125284"/>
                  </a:lnTo>
                  <a:lnTo>
                    <a:pt x="77776" y="125769"/>
                  </a:lnTo>
                  <a:lnTo>
                    <a:pt x="73639" y="126093"/>
                  </a:lnTo>
                  <a:lnTo>
                    <a:pt x="69468" y="126308"/>
                  </a:lnTo>
                  <a:lnTo>
                    <a:pt x="58735" y="126611"/>
                  </a:lnTo>
                  <a:lnTo>
                    <a:pt x="39316" y="126728"/>
                  </a:lnTo>
                  <a:lnTo>
                    <a:pt x="29651" y="126737"/>
                  </a:lnTo>
                  <a:lnTo>
                    <a:pt x="27435" y="125326"/>
                  </a:lnTo>
                  <a:lnTo>
                    <a:pt x="25252" y="122975"/>
                  </a:lnTo>
                  <a:lnTo>
                    <a:pt x="23090" y="119996"/>
                  </a:lnTo>
                  <a:lnTo>
                    <a:pt x="20943" y="118011"/>
                  </a:lnTo>
                  <a:lnTo>
                    <a:pt x="18806" y="116687"/>
                  </a:lnTo>
                  <a:lnTo>
                    <a:pt x="16675" y="115804"/>
                  </a:lnTo>
                  <a:lnTo>
                    <a:pt x="15255" y="114510"/>
                  </a:lnTo>
                  <a:lnTo>
                    <a:pt x="14308" y="112942"/>
                  </a:lnTo>
                  <a:lnTo>
                    <a:pt x="13255" y="109318"/>
                  </a:lnTo>
                  <a:lnTo>
                    <a:pt x="12974" y="107364"/>
                  </a:lnTo>
                  <a:lnTo>
                    <a:pt x="12788" y="105356"/>
                  </a:lnTo>
                  <a:lnTo>
                    <a:pt x="13369" y="103311"/>
                  </a:lnTo>
                  <a:lnTo>
                    <a:pt x="14462" y="101243"/>
                  </a:lnTo>
                  <a:lnTo>
                    <a:pt x="18767" y="94989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SMARTInkAnnotation1191"/>
            <p:cNvSpPr/>
            <p:nvPr/>
          </p:nvSpPr>
          <p:spPr>
            <a:xfrm>
              <a:off x="4406797" y="2527300"/>
              <a:ext cx="37218" cy="177801"/>
            </a:xfrm>
            <a:custGeom>
              <a:avLst/>
              <a:gdLst/>
              <a:ahLst/>
              <a:cxnLst/>
              <a:rect l="0" t="0" r="0" b="0"/>
              <a:pathLst>
                <a:path w="37218" h="177801">
                  <a:moveTo>
                    <a:pt x="25416" y="0"/>
                  </a:moveTo>
                  <a:lnTo>
                    <a:pt x="25416" y="3371"/>
                  </a:lnTo>
                  <a:lnTo>
                    <a:pt x="26122" y="5775"/>
                  </a:lnTo>
                  <a:lnTo>
                    <a:pt x="27299" y="8789"/>
                  </a:lnTo>
                  <a:lnTo>
                    <a:pt x="28789" y="12210"/>
                  </a:lnTo>
                  <a:lnTo>
                    <a:pt x="29783" y="15195"/>
                  </a:lnTo>
                  <a:lnTo>
                    <a:pt x="30887" y="20394"/>
                  </a:lnTo>
                  <a:lnTo>
                    <a:pt x="31377" y="25057"/>
                  </a:lnTo>
                  <a:lnTo>
                    <a:pt x="31508" y="27288"/>
                  </a:lnTo>
                  <a:lnTo>
                    <a:pt x="32301" y="30187"/>
                  </a:lnTo>
                  <a:lnTo>
                    <a:pt x="33536" y="33530"/>
                  </a:lnTo>
                  <a:lnTo>
                    <a:pt x="35065" y="37170"/>
                  </a:lnTo>
                  <a:lnTo>
                    <a:pt x="36085" y="40302"/>
                  </a:lnTo>
                  <a:lnTo>
                    <a:pt x="37217" y="45664"/>
                  </a:lnTo>
                  <a:lnTo>
                    <a:pt x="36813" y="48787"/>
                  </a:lnTo>
                  <a:lnTo>
                    <a:pt x="35838" y="52280"/>
                  </a:lnTo>
                  <a:lnTo>
                    <a:pt x="34482" y="56020"/>
                  </a:lnTo>
                  <a:lnTo>
                    <a:pt x="33578" y="59924"/>
                  </a:lnTo>
                  <a:lnTo>
                    <a:pt x="32975" y="63939"/>
                  </a:lnTo>
                  <a:lnTo>
                    <a:pt x="32573" y="68026"/>
                  </a:lnTo>
                  <a:lnTo>
                    <a:pt x="32305" y="71456"/>
                  </a:lnTo>
                  <a:lnTo>
                    <a:pt x="32127" y="74449"/>
                  </a:lnTo>
                  <a:lnTo>
                    <a:pt x="32008" y="77149"/>
                  </a:lnTo>
                  <a:lnTo>
                    <a:pt x="31875" y="83913"/>
                  </a:lnTo>
                  <a:lnTo>
                    <a:pt x="31839" y="87692"/>
                  </a:lnTo>
                  <a:lnTo>
                    <a:pt x="31110" y="91622"/>
                  </a:lnTo>
                  <a:lnTo>
                    <a:pt x="29919" y="95654"/>
                  </a:lnTo>
                  <a:lnTo>
                    <a:pt x="28418" y="99752"/>
                  </a:lnTo>
                  <a:lnTo>
                    <a:pt x="27417" y="103896"/>
                  </a:lnTo>
                  <a:lnTo>
                    <a:pt x="26750" y="108070"/>
                  </a:lnTo>
                  <a:lnTo>
                    <a:pt x="26305" y="112263"/>
                  </a:lnTo>
                  <a:lnTo>
                    <a:pt x="25303" y="115764"/>
                  </a:lnTo>
                  <a:lnTo>
                    <a:pt x="23929" y="118804"/>
                  </a:lnTo>
                  <a:lnTo>
                    <a:pt x="22306" y="121536"/>
                  </a:lnTo>
                  <a:lnTo>
                    <a:pt x="21225" y="124768"/>
                  </a:lnTo>
                  <a:lnTo>
                    <a:pt x="20504" y="128334"/>
                  </a:lnTo>
                  <a:lnTo>
                    <a:pt x="20023" y="132123"/>
                  </a:lnTo>
                  <a:lnTo>
                    <a:pt x="19703" y="135354"/>
                  </a:lnTo>
                  <a:lnTo>
                    <a:pt x="19347" y="140826"/>
                  </a:lnTo>
                  <a:lnTo>
                    <a:pt x="18546" y="143273"/>
                  </a:lnTo>
                  <a:lnTo>
                    <a:pt x="17306" y="145610"/>
                  </a:lnTo>
                  <a:lnTo>
                    <a:pt x="15773" y="147873"/>
                  </a:lnTo>
                  <a:lnTo>
                    <a:pt x="14751" y="150088"/>
                  </a:lnTo>
                  <a:lnTo>
                    <a:pt x="13616" y="154430"/>
                  </a:lnTo>
                  <a:lnTo>
                    <a:pt x="13313" y="157281"/>
                  </a:lnTo>
                  <a:lnTo>
                    <a:pt x="13111" y="160593"/>
                  </a:lnTo>
                  <a:lnTo>
                    <a:pt x="12977" y="164212"/>
                  </a:lnTo>
                  <a:lnTo>
                    <a:pt x="12181" y="166625"/>
                  </a:lnTo>
                  <a:lnTo>
                    <a:pt x="10945" y="168233"/>
                  </a:lnTo>
                  <a:lnTo>
                    <a:pt x="9415" y="169305"/>
                  </a:lnTo>
                  <a:lnTo>
                    <a:pt x="8394" y="170726"/>
                  </a:lnTo>
                  <a:lnTo>
                    <a:pt x="7261" y="174185"/>
                  </a:lnTo>
                  <a:lnTo>
                    <a:pt x="6252" y="175390"/>
                  </a:lnTo>
                  <a:lnTo>
                    <a:pt x="4874" y="176194"/>
                  </a:lnTo>
                  <a:lnTo>
                    <a:pt x="0" y="17780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SMARTInkAnnotation1192"/>
            <p:cNvSpPr/>
            <p:nvPr/>
          </p:nvSpPr>
          <p:spPr>
            <a:xfrm>
              <a:off x="4489398" y="2542691"/>
              <a:ext cx="31772" cy="162410"/>
            </a:xfrm>
            <a:custGeom>
              <a:avLst/>
              <a:gdLst/>
              <a:ahLst/>
              <a:cxnLst/>
              <a:rect l="0" t="0" r="0" b="0"/>
              <a:pathLst>
                <a:path w="31772" h="162410">
                  <a:moveTo>
                    <a:pt x="25416" y="3659"/>
                  </a:moveTo>
                  <a:lnTo>
                    <a:pt x="31693" y="3659"/>
                  </a:lnTo>
                  <a:lnTo>
                    <a:pt x="31755" y="0"/>
                  </a:lnTo>
                  <a:lnTo>
                    <a:pt x="31771" y="74381"/>
                  </a:lnTo>
                  <a:lnTo>
                    <a:pt x="31065" y="78324"/>
                  </a:lnTo>
                  <a:lnTo>
                    <a:pt x="29887" y="83069"/>
                  </a:lnTo>
                  <a:lnTo>
                    <a:pt x="28397" y="88349"/>
                  </a:lnTo>
                  <a:lnTo>
                    <a:pt x="27404" y="92574"/>
                  </a:lnTo>
                  <a:lnTo>
                    <a:pt x="26741" y="96097"/>
                  </a:lnTo>
                  <a:lnTo>
                    <a:pt x="26300" y="99151"/>
                  </a:lnTo>
                  <a:lnTo>
                    <a:pt x="26005" y="102598"/>
                  </a:lnTo>
                  <a:lnTo>
                    <a:pt x="25809" y="106307"/>
                  </a:lnTo>
                  <a:lnTo>
                    <a:pt x="25678" y="110191"/>
                  </a:lnTo>
                  <a:lnTo>
                    <a:pt x="24885" y="114192"/>
                  </a:lnTo>
                  <a:lnTo>
                    <a:pt x="23650" y="118269"/>
                  </a:lnTo>
                  <a:lnTo>
                    <a:pt x="22120" y="122399"/>
                  </a:lnTo>
                  <a:lnTo>
                    <a:pt x="21101" y="125858"/>
                  </a:lnTo>
                  <a:lnTo>
                    <a:pt x="20422" y="128870"/>
                  </a:lnTo>
                  <a:lnTo>
                    <a:pt x="19969" y="131583"/>
                  </a:lnTo>
                  <a:lnTo>
                    <a:pt x="19465" y="136479"/>
                  </a:lnTo>
                  <a:lnTo>
                    <a:pt x="19331" y="138772"/>
                  </a:lnTo>
                  <a:lnTo>
                    <a:pt x="18535" y="141007"/>
                  </a:lnTo>
                  <a:lnTo>
                    <a:pt x="17298" y="143202"/>
                  </a:lnTo>
                  <a:lnTo>
                    <a:pt x="15768" y="145371"/>
                  </a:lnTo>
                  <a:lnTo>
                    <a:pt x="14749" y="147523"/>
                  </a:lnTo>
                  <a:lnTo>
                    <a:pt x="14069" y="149662"/>
                  </a:lnTo>
                  <a:lnTo>
                    <a:pt x="13615" y="151795"/>
                  </a:lnTo>
                  <a:lnTo>
                    <a:pt x="12607" y="153216"/>
                  </a:lnTo>
                  <a:lnTo>
                    <a:pt x="11228" y="154164"/>
                  </a:lnTo>
                  <a:lnTo>
                    <a:pt x="9604" y="154796"/>
                  </a:lnTo>
                  <a:lnTo>
                    <a:pt x="8520" y="155922"/>
                  </a:lnTo>
                  <a:lnTo>
                    <a:pt x="7798" y="157379"/>
                  </a:lnTo>
                  <a:lnTo>
                    <a:pt x="7317" y="159056"/>
                  </a:lnTo>
                  <a:lnTo>
                    <a:pt x="6290" y="160173"/>
                  </a:lnTo>
                  <a:lnTo>
                    <a:pt x="4899" y="160919"/>
                  </a:lnTo>
                  <a:lnTo>
                    <a:pt x="0" y="162409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SMARTInkAnnotation1193"/>
            <p:cNvSpPr/>
            <p:nvPr/>
          </p:nvSpPr>
          <p:spPr>
            <a:xfrm>
              <a:off x="4451276" y="2635250"/>
              <a:ext cx="63539" cy="12701"/>
            </a:xfrm>
            <a:custGeom>
              <a:avLst/>
              <a:gdLst/>
              <a:ahLst/>
              <a:cxnLst/>
              <a:rect l="0" t="0" r="0" b="0"/>
              <a:pathLst>
                <a:path w="63539" h="12701">
                  <a:moveTo>
                    <a:pt x="6352" y="12700"/>
                  </a:moveTo>
                  <a:lnTo>
                    <a:pt x="21" y="6373"/>
                  </a:lnTo>
                  <a:lnTo>
                    <a:pt x="0" y="6352"/>
                  </a:lnTo>
                  <a:lnTo>
                    <a:pt x="37283" y="6350"/>
                  </a:lnTo>
                  <a:lnTo>
                    <a:pt x="40387" y="5644"/>
                  </a:lnTo>
                  <a:lnTo>
                    <a:pt x="43162" y="4469"/>
                  </a:lnTo>
                  <a:lnTo>
                    <a:pt x="45718" y="2979"/>
                  </a:lnTo>
                  <a:lnTo>
                    <a:pt x="48834" y="1986"/>
                  </a:lnTo>
                  <a:lnTo>
                    <a:pt x="52324" y="1324"/>
                  </a:lnTo>
                  <a:lnTo>
                    <a:pt x="63538" y="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SMARTInkAnnotation1194"/>
            <p:cNvSpPr/>
            <p:nvPr/>
          </p:nvSpPr>
          <p:spPr>
            <a:xfrm>
              <a:off x="4660955" y="2597150"/>
              <a:ext cx="6355" cy="127001"/>
            </a:xfrm>
            <a:custGeom>
              <a:avLst/>
              <a:gdLst/>
              <a:ahLst/>
              <a:cxnLst/>
              <a:rect l="0" t="0" r="0" b="0"/>
              <a:pathLst>
                <a:path w="6355" h="127001">
                  <a:moveTo>
                    <a:pt x="0" y="0"/>
                  </a:moveTo>
                  <a:lnTo>
                    <a:pt x="0" y="109098"/>
                  </a:lnTo>
                  <a:lnTo>
                    <a:pt x="706" y="111537"/>
                  </a:lnTo>
                  <a:lnTo>
                    <a:pt x="1883" y="113870"/>
                  </a:lnTo>
                  <a:lnTo>
                    <a:pt x="3373" y="116130"/>
                  </a:lnTo>
                  <a:lnTo>
                    <a:pt x="4367" y="118342"/>
                  </a:lnTo>
                  <a:lnTo>
                    <a:pt x="5030" y="120522"/>
                  </a:lnTo>
                  <a:lnTo>
                    <a:pt x="6354" y="12700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SMARTInkAnnotation1195"/>
            <p:cNvSpPr/>
            <p:nvPr/>
          </p:nvSpPr>
          <p:spPr>
            <a:xfrm>
              <a:off x="4699081" y="2552708"/>
              <a:ext cx="171556" cy="139432"/>
            </a:xfrm>
            <a:custGeom>
              <a:avLst/>
              <a:gdLst/>
              <a:ahLst/>
              <a:cxnLst/>
              <a:rect l="0" t="0" r="0" b="0"/>
              <a:pathLst>
                <a:path w="171556" h="139432">
                  <a:moveTo>
                    <a:pt x="6352" y="133342"/>
                  </a:moveTo>
                  <a:lnTo>
                    <a:pt x="12628" y="133342"/>
                  </a:lnTo>
                  <a:lnTo>
                    <a:pt x="12683" y="136713"/>
                  </a:lnTo>
                  <a:lnTo>
                    <a:pt x="12704" y="139431"/>
                  </a:lnTo>
                  <a:lnTo>
                    <a:pt x="9332" y="136244"/>
                  </a:lnTo>
                  <a:lnTo>
                    <a:pt x="8339" y="134571"/>
                  </a:lnTo>
                  <a:lnTo>
                    <a:pt x="7235" y="130831"/>
                  </a:lnTo>
                  <a:lnTo>
                    <a:pt x="6745" y="126817"/>
                  </a:lnTo>
                  <a:lnTo>
                    <a:pt x="6430" y="121862"/>
                  </a:lnTo>
                  <a:lnTo>
                    <a:pt x="4504" y="119303"/>
                  </a:lnTo>
                  <a:lnTo>
                    <a:pt x="3002" y="117632"/>
                  </a:lnTo>
                  <a:lnTo>
                    <a:pt x="2000" y="115108"/>
                  </a:lnTo>
                  <a:lnTo>
                    <a:pt x="1332" y="112014"/>
                  </a:lnTo>
                  <a:lnTo>
                    <a:pt x="888" y="108540"/>
                  </a:lnTo>
                  <a:lnTo>
                    <a:pt x="1297" y="105519"/>
                  </a:lnTo>
                  <a:lnTo>
                    <a:pt x="2276" y="102799"/>
                  </a:lnTo>
                  <a:lnTo>
                    <a:pt x="3634" y="100280"/>
                  </a:lnTo>
                  <a:lnTo>
                    <a:pt x="4540" y="97189"/>
                  </a:lnTo>
                  <a:lnTo>
                    <a:pt x="5144" y="93718"/>
                  </a:lnTo>
                  <a:lnTo>
                    <a:pt x="5547" y="89993"/>
                  </a:lnTo>
                  <a:lnTo>
                    <a:pt x="5109" y="86804"/>
                  </a:lnTo>
                  <a:lnTo>
                    <a:pt x="4111" y="83972"/>
                  </a:lnTo>
                  <a:lnTo>
                    <a:pt x="2741" y="81379"/>
                  </a:lnTo>
                  <a:lnTo>
                    <a:pt x="1826" y="78239"/>
                  </a:lnTo>
                  <a:lnTo>
                    <a:pt x="1217" y="74734"/>
                  </a:lnTo>
                  <a:lnTo>
                    <a:pt x="810" y="70987"/>
                  </a:lnTo>
                  <a:lnTo>
                    <a:pt x="540" y="67783"/>
                  </a:lnTo>
                  <a:lnTo>
                    <a:pt x="359" y="64942"/>
                  </a:lnTo>
                  <a:lnTo>
                    <a:pt x="159" y="59903"/>
                  </a:lnTo>
                  <a:lnTo>
                    <a:pt x="69" y="55312"/>
                  </a:lnTo>
                  <a:lnTo>
                    <a:pt x="0" y="29894"/>
                  </a:lnTo>
                  <a:lnTo>
                    <a:pt x="705" y="27688"/>
                  </a:lnTo>
                  <a:lnTo>
                    <a:pt x="3372" y="23355"/>
                  </a:lnTo>
                  <a:lnTo>
                    <a:pt x="5028" y="19077"/>
                  </a:lnTo>
                  <a:lnTo>
                    <a:pt x="5469" y="16949"/>
                  </a:lnTo>
                  <a:lnTo>
                    <a:pt x="6469" y="15530"/>
                  </a:lnTo>
                  <a:lnTo>
                    <a:pt x="7842" y="14584"/>
                  </a:lnTo>
                  <a:lnTo>
                    <a:pt x="9463" y="13953"/>
                  </a:lnTo>
                  <a:lnTo>
                    <a:pt x="13147" y="11371"/>
                  </a:lnTo>
                  <a:lnTo>
                    <a:pt x="15118" y="9695"/>
                  </a:lnTo>
                  <a:lnTo>
                    <a:pt x="17844" y="8577"/>
                  </a:lnTo>
                  <a:lnTo>
                    <a:pt x="21073" y="7832"/>
                  </a:lnTo>
                  <a:lnTo>
                    <a:pt x="24638" y="7336"/>
                  </a:lnTo>
                  <a:lnTo>
                    <a:pt x="27720" y="6299"/>
                  </a:lnTo>
                  <a:lnTo>
                    <a:pt x="33028" y="3265"/>
                  </a:lnTo>
                  <a:lnTo>
                    <a:pt x="36138" y="2174"/>
                  </a:lnTo>
                  <a:lnTo>
                    <a:pt x="39624" y="1447"/>
                  </a:lnTo>
                  <a:lnTo>
                    <a:pt x="43359" y="962"/>
                  </a:lnTo>
                  <a:lnTo>
                    <a:pt x="46555" y="638"/>
                  </a:lnTo>
                  <a:lnTo>
                    <a:pt x="49392" y="423"/>
                  </a:lnTo>
                  <a:lnTo>
                    <a:pt x="54427" y="183"/>
                  </a:lnTo>
                  <a:lnTo>
                    <a:pt x="59018" y="77"/>
                  </a:lnTo>
                  <a:lnTo>
                    <a:pt x="71985" y="0"/>
                  </a:lnTo>
                  <a:lnTo>
                    <a:pt x="74111" y="702"/>
                  </a:lnTo>
                  <a:lnTo>
                    <a:pt x="78356" y="3365"/>
                  </a:lnTo>
                  <a:lnTo>
                    <a:pt x="82596" y="5019"/>
                  </a:lnTo>
                  <a:lnTo>
                    <a:pt x="87698" y="6081"/>
                  </a:lnTo>
                  <a:lnTo>
                    <a:pt x="91954" y="9635"/>
                  </a:lnTo>
                  <a:lnTo>
                    <a:pt x="92366" y="11360"/>
                  </a:lnTo>
                  <a:lnTo>
                    <a:pt x="91935" y="13215"/>
                  </a:lnTo>
                  <a:lnTo>
                    <a:pt x="89542" y="17891"/>
                  </a:lnTo>
                  <a:lnTo>
                    <a:pt x="85755" y="22072"/>
                  </a:lnTo>
                  <a:lnTo>
                    <a:pt x="84703" y="23884"/>
                  </a:lnTo>
                  <a:lnTo>
                    <a:pt x="83534" y="27779"/>
                  </a:lnTo>
                  <a:lnTo>
                    <a:pt x="81132" y="31862"/>
                  </a:lnTo>
                  <a:lnTo>
                    <a:pt x="79503" y="33939"/>
                  </a:lnTo>
                  <a:lnTo>
                    <a:pt x="77711" y="35323"/>
                  </a:lnTo>
                  <a:lnTo>
                    <a:pt x="75810" y="36246"/>
                  </a:lnTo>
                  <a:lnTo>
                    <a:pt x="73837" y="36861"/>
                  </a:lnTo>
                  <a:lnTo>
                    <a:pt x="69763" y="39426"/>
                  </a:lnTo>
                  <a:lnTo>
                    <a:pt x="65598" y="42918"/>
                  </a:lnTo>
                  <a:lnTo>
                    <a:pt x="61394" y="46822"/>
                  </a:lnTo>
                  <a:lnTo>
                    <a:pt x="59285" y="48146"/>
                  </a:lnTo>
                  <a:lnTo>
                    <a:pt x="55058" y="49616"/>
                  </a:lnTo>
                  <a:lnTo>
                    <a:pt x="50826" y="52151"/>
                  </a:lnTo>
                  <a:lnTo>
                    <a:pt x="45730" y="56156"/>
                  </a:lnTo>
                  <a:lnTo>
                    <a:pt x="41475" y="60221"/>
                  </a:lnTo>
                  <a:lnTo>
                    <a:pt x="39115" y="62523"/>
                  </a:lnTo>
                  <a:lnTo>
                    <a:pt x="38784" y="63551"/>
                  </a:lnTo>
                  <a:lnTo>
                    <a:pt x="38318" y="67665"/>
                  </a:lnTo>
                  <a:lnTo>
                    <a:pt x="38160" y="71293"/>
                  </a:lnTo>
                  <a:lnTo>
                    <a:pt x="38129" y="78595"/>
                  </a:lnTo>
                  <a:lnTo>
                    <a:pt x="38833" y="80617"/>
                  </a:lnTo>
                  <a:lnTo>
                    <a:pt x="41497" y="84743"/>
                  </a:lnTo>
                  <a:lnTo>
                    <a:pt x="45035" y="88930"/>
                  </a:lnTo>
                  <a:lnTo>
                    <a:pt x="46967" y="91034"/>
                  </a:lnTo>
                  <a:lnTo>
                    <a:pt x="48960" y="92437"/>
                  </a:lnTo>
                  <a:lnTo>
                    <a:pt x="53058" y="93995"/>
                  </a:lnTo>
                  <a:lnTo>
                    <a:pt x="57233" y="96569"/>
                  </a:lnTo>
                  <a:lnTo>
                    <a:pt x="59334" y="98244"/>
                  </a:lnTo>
                  <a:lnTo>
                    <a:pt x="62147" y="99360"/>
                  </a:lnTo>
                  <a:lnTo>
                    <a:pt x="65435" y="100104"/>
                  </a:lnTo>
                  <a:lnTo>
                    <a:pt x="69038" y="100600"/>
                  </a:lnTo>
                  <a:lnTo>
                    <a:pt x="72147" y="101636"/>
                  </a:lnTo>
                  <a:lnTo>
                    <a:pt x="77483" y="104669"/>
                  </a:lnTo>
                  <a:lnTo>
                    <a:pt x="80601" y="105760"/>
                  </a:lnTo>
                  <a:lnTo>
                    <a:pt x="84091" y="106487"/>
                  </a:lnTo>
                  <a:lnTo>
                    <a:pt x="87830" y="106972"/>
                  </a:lnTo>
                  <a:lnTo>
                    <a:pt x="91734" y="108001"/>
                  </a:lnTo>
                  <a:lnTo>
                    <a:pt x="95750" y="109392"/>
                  </a:lnTo>
                  <a:lnTo>
                    <a:pt x="99838" y="111026"/>
                  </a:lnTo>
                  <a:lnTo>
                    <a:pt x="103270" y="112115"/>
                  </a:lnTo>
                  <a:lnTo>
                    <a:pt x="106263" y="112840"/>
                  </a:lnTo>
                  <a:lnTo>
                    <a:pt x="108965" y="113324"/>
                  </a:lnTo>
                  <a:lnTo>
                    <a:pt x="112179" y="113647"/>
                  </a:lnTo>
                  <a:lnTo>
                    <a:pt x="115733" y="113862"/>
                  </a:lnTo>
                  <a:lnTo>
                    <a:pt x="123447" y="114101"/>
                  </a:lnTo>
                  <a:lnTo>
                    <a:pt x="150646" y="114281"/>
                  </a:lnTo>
                  <a:lnTo>
                    <a:pt x="153379" y="114284"/>
                  </a:lnTo>
                  <a:lnTo>
                    <a:pt x="156614" y="113581"/>
                  </a:lnTo>
                  <a:lnTo>
                    <a:pt x="160182" y="112407"/>
                  </a:lnTo>
                  <a:lnTo>
                    <a:pt x="171555" y="107942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SMARTInkAnnotation1196"/>
            <p:cNvSpPr/>
            <p:nvPr/>
          </p:nvSpPr>
          <p:spPr>
            <a:xfrm>
              <a:off x="4953237" y="2546350"/>
              <a:ext cx="25417" cy="107920"/>
            </a:xfrm>
            <a:custGeom>
              <a:avLst/>
              <a:gdLst/>
              <a:ahLst/>
              <a:cxnLst/>
              <a:rect l="0" t="0" r="0" b="0"/>
              <a:pathLst>
                <a:path w="25417" h="107920">
                  <a:moveTo>
                    <a:pt x="0" y="0"/>
                  </a:moveTo>
                  <a:lnTo>
                    <a:pt x="5471" y="5467"/>
                  </a:lnTo>
                  <a:lnTo>
                    <a:pt x="5962" y="7839"/>
                  </a:lnTo>
                  <a:lnTo>
                    <a:pt x="6276" y="11740"/>
                  </a:lnTo>
                  <a:lnTo>
                    <a:pt x="6320" y="14155"/>
                  </a:lnTo>
                  <a:lnTo>
                    <a:pt x="6347" y="21454"/>
                  </a:lnTo>
                  <a:lnTo>
                    <a:pt x="7056" y="23475"/>
                  </a:lnTo>
                  <a:lnTo>
                    <a:pt x="8233" y="25528"/>
                  </a:lnTo>
                  <a:lnTo>
                    <a:pt x="9725" y="27602"/>
                  </a:lnTo>
                  <a:lnTo>
                    <a:pt x="10719" y="29690"/>
                  </a:lnTo>
                  <a:lnTo>
                    <a:pt x="11382" y="31788"/>
                  </a:lnTo>
                  <a:lnTo>
                    <a:pt x="11824" y="33892"/>
                  </a:lnTo>
                  <a:lnTo>
                    <a:pt x="12119" y="36000"/>
                  </a:lnTo>
                  <a:lnTo>
                    <a:pt x="12315" y="38111"/>
                  </a:lnTo>
                  <a:lnTo>
                    <a:pt x="12446" y="40224"/>
                  </a:lnTo>
                  <a:lnTo>
                    <a:pt x="13240" y="42338"/>
                  </a:lnTo>
                  <a:lnTo>
                    <a:pt x="14475" y="44453"/>
                  </a:lnTo>
                  <a:lnTo>
                    <a:pt x="16004" y="46569"/>
                  </a:lnTo>
                  <a:lnTo>
                    <a:pt x="17023" y="48685"/>
                  </a:lnTo>
                  <a:lnTo>
                    <a:pt x="17702" y="50801"/>
                  </a:lnTo>
                  <a:lnTo>
                    <a:pt x="18156" y="52918"/>
                  </a:lnTo>
                  <a:lnTo>
                    <a:pt x="18458" y="55739"/>
                  </a:lnTo>
                  <a:lnTo>
                    <a:pt x="18660" y="59032"/>
                  </a:lnTo>
                  <a:lnTo>
                    <a:pt x="18883" y="65748"/>
                  </a:lnTo>
                  <a:lnTo>
                    <a:pt x="18983" y="71084"/>
                  </a:lnTo>
                  <a:lnTo>
                    <a:pt x="19715" y="73495"/>
                  </a:lnTo>
                  <a:lnTo>
                    <a:pt x="20909" y="75808"/>
                  </a:lnTo>
                  <a:lnTo>
                    <a:pt x="22411" y="78055"/>
                  </a:lnTo>
                  <a:lnTo>
                    <a:pt x="23413" y="80259"/>
                  </a:lnTo>
                  <a:lnTo>
                    <a:pt x="24081" y="82434"/>
                  </a:lnTo>
                  <a:lnTo>
                    <a:pt x="24526" y="84589"/>
                  </a:lnTo>
                  <a:lnTo>
                    <a:pt x="24823" y="86732"/>
                  </a:lnTo>
                  <a:lnTo>
                    <a:pt x="25021" y="88866"/>
                  </a:lnTo>
                  <a:lnTo>
                    <a:pt x="25339" y="93989"/>
                  </a:lnTo>
                  <a:lnTo>
                    <a:pt x="25382" y="96571"/>
                  </a:lnTo>
                  <a:lnTo>
                    <a:pt x="25416" y="107919"/>
                  </a:lnTo>
                  <a:lnTo>
                    <a:pt x="19062" y="10160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SMARTInkAnnotation1197"/>
            <p:cNvSpPr/>
            <p:nvPr/>
          </p:nvSpPr>
          <p:spPr>
            <a:xfrm>
              <a:off x="4883635" y="2514600"/>
              <a:ext cx="133143" cy="38101"/>
            </a:xfrm>
            <a:custGeom>
              <a:avLst/>
              <a:gdLst/>
              <a:ahLst/>
              <a:cxnLst/>
              <a:rect l="0" t="0" r="0" b="0"/>
              <a:pathLst>
                <a:path w="133143" h="38101">
                  <a:moveTo>
                    <a:pt x="18770" y="38100"/>
                  </a:moveTo>
                  <a:lnTo>
                    <a:pt x="15397" y="34729"/>
                  </a:lnTo>
                  <a:lnTo>
                    <a:pt x="13698" y="33736"/>
                  </a:lnTo>
                  <a:lnTo>
                    <a:pt x="9927" y="32633"/>
                  </a:lnTo>
                  <a:lnTo>
                    <a:pt x="6120" y="31924"/>
                  </a:lnTo>
                  <a:lnTo>
                    <a:pt x="3029" y="31828"/>
                  </a:lnTo>
                  <a:lnTo>
                    <a:pt x="0" y="31757"/>
                  </a:lnTo>
                  <a:lnTo>
                    <a:pt x="14652" y="31750"/>
                  </a:lnTo>
                  <a:lnTo>
                    <a:pt x="16731" y="31045"/>
                  </a:lnTo>
                  <a:lnTo>
                    <a:pt x="18823" y="29869"/>
                  </a:lnTo>
                  <a:lnTo>
                    <a:pt x="20923" y="28379"/>
                  </a:lnTo>
                  <a:lnTo>
                    <a:pt x="23030" y="27386"/>
                  </a:lnTo>
                  <a:lnTo>
                    <a:pt x="25140" y="26724"/>
                  </a:lnTo>
                  <a:lnTo>
                    <a:pt x="27253" y="26283"/>
                  </a:lnTo>
                  <a:lnTo>
                    <a:pt x="30074" y="25989"/>
                  </a:lnTo>
                  <a:lnTo>
                    <a:pt x="33366" y="25792"/>
                  </a:lnTo>
                  <a:lnTo>
                    <a:pt x="36973" y="25662"/>
                  </a:lnTo>
                  <a:lnTo>
                    <a:pt x="40789" y="24869"/>
                  </a:lnTo>
                  <a:lnTo>
                    <a:pt x="44746" y="23635"/>
                  </a:lnTo>
                  <a:lnTo>
                    <a:pt x="48795" y="22106"/>
                  </a:lnTo>
                  <a:lnTo>
                    <a:pt x="52907" y="21088"/>
                  </a:lnTo>
                  <a:lnTo>
                    <a:pt x="57060" y="20409"/>
                  </a:lnTo>
                  <a:lnTo>
                    <a:pt x="61241" y="19956"/>
                  </a:lnTo>
                  <a:lnTo>
                    <a:pt x="65440" y="18948"/>
                  </a:lnTo>
                  <a:lnTo>
                    <a:pt x="69651" y="17571"/>
                  </a:lnTo>
                  <a:lnTo>
                    <a:pt x="73871" y="15947"/>
                  </a:lnTo>
                  <a:lnTo>
                    <a:pt x="78096" y="14865"/>
                  </a:lnTo>
                  <a:lnTo>
                    <a:pt x="82325" y="14144"/>
                  </a:lnTo>
                  <a:lnTo>
                    <a:pt x="86556" y="13662"/>
                  </a:lnTo>
                  <a:lnTo>
                    <a:pt x="90788" y="12636"/>
                  </a:lnTo>
                  <a:lnTo>
                    <a:pt x="95022" y="11246"/>
                  </a:lnTo>
                  <a:lnTo>
                    <a:pt x="99257" y="9614"/>
                  </a:lnTo>
                  <a:lnTo>
                    <a:pt x="103492" y="8526"/>
                  </a:lnTo>
                  <a:lnTo>
                    <a:pt x="107728" y="7801"/>
                  </a:lnTo>
                  <a:lnTo>
                    <a:pt x="111963" y="7317"/>
                  </a:lnTo>
                  <a:lnTo>
                    <a:pt x="116199" y="6289"/>
                  </a:lnTo>
                  <a:lnTo>
                    <a:pt x="120435" y="4899"/>
                  </a:lnTo>
                  <a:lnTo>
                    <a:pt x="133142" y="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SMARTInkAnnotation1198"/>
            <p:cNvSpPr/>
            <p:nvPr/>
          </p:nvSpPr>
          <p:spPr>
            <a:xfrm>
              <a:off x="5181982" y="2501900"/>
              <a:ext cx="101651" cy="152314"/>
            </a:xfrm>
            <a:custGeom>
              <a:avLst/>
              <a:gdLst/>
              <a:ahLst/>
              <a:cxnLst/>
              <a:rect l="0" t="0" r="0" b="0"/>
              <a:pathLst>
                <a:path w="101651" h="152314">
                  <a:moveTo>
                    <a:pt x="50829" y="6350"/>
                  </a:moveTo>
                  <a:lnTo>
                    <a:pt x="47456" y="6350"/>
                  </a:lnTo>
                  <a:lnTo>
                    <a:pt x="45757" y="5644"/>
                  </a:lnTo>
                  <a:lnTo>
                    <a:pt x="43918" y="4469"/>
                  </a:lnTo>
                  <a:lnTo>
                    <a:pt x="41986" y="2979"/>
                  </a:lnTo>
                  <a:lnTo>
                    <a:pt x="39992" y="1986"/>
                  </a:lnTo>
                  <a:lnTo>
                    <a:pt x="37956" y="1324"/>
                  </a:lnTo>
                  <a:lnTo>
                    <a:pt x="35893" y="883"/>
                  </a:lnTo>
                  <a:lnTo>
                    <a:pt x="33812" y="588"/>
                  </a:lnTo>
                  <a:lnTo>
                    <a:pt x="31719" y="392"/>
                  </a:lnTo>
                  <a:lnTo>
                    <a:pt x="29617" y="261"/>
                  </a:lnTo>
                  <a:lnTo>
                    <a:pt x="25399" y="116"/>
                  </a:lnTo>
                  <a:lnTo>
                    <a:pt x="19430" y="7"/>
                  </a:lnTo>
                  <a:lnTo>
                    <a:pt x="7507" y="0"/>
                  </a:lnTo>
                  <a:lnTo>
                    <a:pt x="4983" y="1881"/>
                  </a:lnTo>
                  <a:lnTo>
                    <a:pt x="84" y="6272"/>
                  </a:lnTo>
                  <a:lnTo>
                    <a:pt x="14" y="10699"/>
                  </a:lnTo>
                  <a:lnTo>
                    <a:pt x="0" y="15807"/>
                  </a:lnTo>
                  <a:lnTo>
                    <a:pt x="705" y="16888"/>
                  </a:lnTo>
                  <a:lnTo>
                    <a:pt x="1881" y="17609"/>
                  </a:lnTo>
                  <a:lnTo>
                    <a:pt x="3372" y="18089"/>
                  </a:lnTo>
                  <a:lnTo>
                    <a:pt x="5071" y="19115"/>
                  </a:lnTo>
                  <a:lnTo>
                    <a:pt x="6909" y="20505"/>
                  </a:lnTo>
                  <a:lnTo>
                    <a:pt x="8841" y="22136"/>
                  </a:lnTo>
                  <a:lnTo>
                    <a:pt x="10836" y="23930"/>
                  </a:lnTo>
                  <a:lnTo>
                    <a:pt x="14934" y="27804"/>
                  </a:lnTo>
                  <a:lnTo>
                    <a:pt x="21210" y="33952"/>
                  </a:lnTo>
                  <a:lnTo>
                    <a:pt x="24023" y="36040"/>
                  </a:lnTo>
                  <a:lnTo>
                    <a:pt x="27310" y="38138"/>
                  </a:lnTo>
                  <a:lnTo>
                    <a:pt x="30914" y="40242"/>
                  </a:lnTo>
                  <a:lnTo>
                    <a:pt x="34023" y="41644"/>
                  </a:lnTo>
                  <a:lnTo>
                    <a:pt x="36801" y="42580"/>
                  </a:lnTo>
                  <a:lnTo>
                    <a:pt x="39359" y="43203"/>
                  </a:lnTo>
                  <a:lnTo>
                    <a:pt x="42477" y="44324"/>
                  </a:lnTo>
                  <a:lnTo>
                    <a:pt x="45967" y="45777"/>
                  </a:lnTo>
                  <a:lnTo>
                    <a:pt x="49705" y="47452"/>
                  </a:lnTo>
                  <a:lnTo>
                    <a:pt x="57626" y="51193"/>
                  </a:lnTo>
                  <a:lnTo>
                    <a:pt x="61714" y="53179"/>
                  </a:lnTo>
                  <a:lnTo>
                    <a:pt x="65146" y="55208"/>
                  </a:lnTo>
                  <a:lnTo>
                    <a:pt x="68139" y="57266"/>
                  </a:lnTo>
                  <a:lnTo>
                    <a:pt x="70841" y="59344"/>
                  </a:lnTo>
                  <a:lnTo>
                    <a:pt x="74055" y="61435"/>
                  </a:lnTo>
                  <a:lnTo>
                    <a:pt x="77609" y="63534"/>
                  </a:lnTo>
                  <a:lnTo>
                    <a:pt x="81390" y="65639"/>
                  </a:lnTo>
                  <a:lnTo>
                    <a:pt x="84617" y="67748"/>
                  </a:lnTo>
                  <a:lnTo>
                    <a:pt x="87474" y="69860"/>
                  </a:lnTo>
                  <a:lnTo>
                    <a:pt x="90085" y="71973"/>
                  </a:lnTo>
                  <a:lnTo>
                    <a:pt x="92532" y="74088"/>
                  </a:lnTo>
                  <a:lnTo>
                    <a:pt x="94869" y="76203"/>
                  </a:lnTo>
                  <a:lnTo>
                    <a:pt x="97133" y="78318"/>
                  </a:lnTo>
                  <a:lnTo>
                    <a:pt x="98642" y="80435"/>
                  </a:lnTo>
                  <a:lnTo>
                    <a:pt x="100319" y="84667"/>
                  </a:lnTo>
                  <a:lnTo>
                    <a:pt x="101065" y="88900"/>
                  </a:lnTo>
                  <a:lnTo>
                    <a:pt x="101396" y="93133"/>
                  </a:lnTo>
                  <a:lnTo>
                    <a:pt x="101543" y="97367"/>
                  </a:lnTo>
                  <a:lnTo>
                    <a:pt x="101638" y="105833"/>
                  </a:lnTo>
                  <a:lnTo>
                    <a:pt x="101650" y="110067"/>
                  </a:lnTo>
                  <a:lnTo>
                    <a:pt x="100948" y="112183"/>
                  </a:lnTo>
                  <a:lnTo>
                    <a:pt x="98285" y="116417"/>
                  </a:lnTo>
                  <a:lnTo>
                    <a:pt x="96586" y="119239"/>
                  </a:lnTo>
                  <a:lnTo>
                    <a:pt x="94748" y="122531"/>
                  </a:lnTo>
                  <a:lnTo>
                    <a:pt x="92817" y="126137"/>
                  </a:lnTo>
                  <a:lnTo>
                    <a:pt x="90823" y="128541"/>
                  </a:lnTo>
                  <a:lnTo>
                    <a:pt x="88788" y="130144"/>
                  </a:lnTo>
                  <a:lnTo>
                    <a:pt x="77075" y="136088"/>
                  </a:lnTo>
                  <a:lnTo>
                    <a:pt x="73975" y="137997"/>
                  </a:lnTo>
                  <a:lnTo>
                    <a:pt x="71201" y="139976"/>
                  </a:lnTo>
                  <a:lnTo>
                    <a:pt x="68646" y="142001"/>
                  </a:lnTo>
                  <a:lnTo>
                    <a:pt x="66237" y="143351"/>
                  </a:lnTo>
                  <a:lnTo>
                    <a:pt x="63925" y="144250"/>
                  </a:lnTo>
                  <a:lnTo>
                    <a:pt x="61678" y="144850"/>
                  </a:lnTo>
                  <a:lnTo>
                    <a:pt x="59474" y="145955"/>
                  </a:lnTo>
                  <a:lnTo>
                    <a:pt x="57298" y="147398"/>
                  </a:lnTo>
                  <a:lnTo>
                    <a:pt x="55142" y="149065"/>
                  </a:lnTo>
                  <a:lnTo>
                    <a:pt x="52998" y="150177"/>
                  </a:lnTo>
                  <a:lnTo>
                    <a:pt x="50864" y="150918"/>
                  </a:lnTo>
                  <a:lnTo>
                    <a:pt x="48734" y="151412"/>
                  </a:lnTo>
                  <a:lnTo>
                    <a:pt x="46609" y="151741"/>
                  </a:lnTo>
                  <a:lnTo>
                    <a:pt x="44486" y="151961"/>
                  </a:lnTo>
                  <a:lnTo>
                    <a:pt x="42364" y="152107"/>
                  </a:lnTo>
                  <a:lnTo>
                    <a:pt x="40245" y="152205"/>
                  </a:lnTo>
                  <a:lnTo>
                    <a:pt x="36006" y="152313"/>
                  </a:lnTo>
                  <a:lnTo>
                    <a:pt x="33886" y="151636"/>
                  </a:lnTo>
                  <a:lnTo>
                    <a:pt x="31768" y="150480"/>
                  </a:lnTo>
                  <a:lnTo>
                    <a:pt x="26669" y="146925"/>
                  </a:lnTo>
                  <a:lnTo>
                    <a:pt x="26250" y="145928"/>
                  </a:lnTo>
                  <a:lnTo>
                    <a:pt x="25785" y="142938"/>
                  </a:lnTo>
                  <a:lnTo>
                    <a:pt x="25579" y="139257"/>
                  </a:lnTo>
                  <a:lnTo>
                    <a:pt x="25487" y="135270"/>
                  </a:lnTo>
                  <a:lnTo>
                    <a:pt x="25414" y="12700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SMARTInkAnnotation1199"/>
            <p:cNvSpPr/>
            <p:nvPr/>
          </p:nvSpPr>
          <p:spPr>
            <a:xfrm>
              <a:off x="5359890" y="2495550"/>
              <a:ext cx="67202" cy="184151"/>
            </a:xfrm>
            <a:custGeom>
              <a:avLst/>
              <a:gdLst/>
              <a:ahLst/>
              <a:cxnLst/>
              <a:rect l="0" t="0" r="0" b="0"/>
              <a:pathLst>
                <a:path w="67202" h="184151">
                  <a:moveTo>
                    <a:pt x="63540" y="0"/>
                  </a:moveTo>
                  <a:lnTo>
                    <a:pt x="63540" y="3371"/>
                  </a:lnTo>
                  <a:lnTo>
                    <a:pt x="64246" y="5069"/>
                  </a:lnTo>
                  <a:lnTo>
                    <a:pt x="65423" y="6907"/>
                  </a:lnTo>
                  <a:lnTo>
                    <a:pt x="66913" y="8838"/>
                  </a:lnTo>
                  <a:lnTo>
                    <a:pt x="67201" y="10831"/>
                  </a:lnTo>
                  <a:lnTo>
                    <a:pt x="66687" y="12865"/>
                  </a:lnTo>
                  <a:lnTo>
                    <a:pt x="64161" y="17828"/>
                  </a:lnTo>
                  <a:lnTo>
                    <a:pt x="63816" y="22270"/>
                  </a:lnTo>
                  <a:lnTo>
                    <a:pt x="63725" y="25430"/>
                  </a:lnTo>
                  <a:lnTo>
                    <a:pt x="62957" y="28242"/>
                  </a:lnTo>
                  <a:lnTo>
                    <a:pt x="61739" y="30822"/>
                  </a:lnTo>
                  <a:lnTo>
                    <a:pt x="60221" y="33248"/>
                  </a:lnTo>
                  <a:lnTo>
                    <a:pt x="58536" y="37825"/>
                  </a:lnTo>
                  <a:lnTo>
                    <a:pt x="57080" y="42917"/>
                  </a:lnTo>
                  <a:lnTo>
                    <a:pt x="55703" y="46250"/>
                  </a:lnTo>
                  <a:lnTo>
                    <a:pt x="54080" y="49883"/>
                  </a:lnTo>
                  <a:lnTo>
                    <a:pt x="52997" y="53011"/>
                  </a:lnTo>
                  <a:lnTo>
                    <a:pt x="51794" y="58368"/>
                  </a:lnTo>
                  <a:lnTo>
                    <a:pt x="50768" y="61489"/>
                  </a:lnTo>
                  <a:lnTo>
                    <a:pt x="49377" y="64982"/>
                  </a:lnTo>
                  <a:lnTo>
                    <a:pt x="47743" y="68721"/>
                  </a:lnTo>
                  <a:lnTo>
                    <a:pt x="44047" y="76639"/>
                  </a:lnTo>
                  <a:lnTo>
                    <a:pt x="42073" y="80726"/>
                  </a:lnTo>
                  <a:lnTo>
                    <a:pt x="40757" y="84862"/>
                  </a:lnTo>
                  <a:lnTo>
                    <a:pt x="39879" y="89030"/>
                  </a:lnTo>
                  <a:lnTo>
                    <a:pt x="39294" y="93220"/>
                  </a:lnTo>
                  <a:lnTo>
                    <a:pt x="38198" y="97424"/>
                  </a:lnTo>
                  <a:lnTo>
                    <a:pt x="36761" y="101638"/>
                  </a:lnTo>
                  <a:lnTo>
                    <a:pt x="35097" y="105859"/>
                  </a:lnTo>
                  <a:lnTo>
                    <a:pt x="33283" y="110084"/>
                  </a:lnTo>
                  <a:lnTo>
                    <a:pt x="29383" y="118541"/>
                  </a:lnTo>
                  <a:lnTo>
                    <a:pt x="23218" y="131236"/>
                  </a:lnTo>
                  <a:lnTo>
                    <a:pt x="21833" y="134763"/>
                  </a:lnTo>
                  <a:lnTo>
                    <a:pt x="20909" y="137819"/>
                  </a:lnTo>
                  <a:lnTo>
                    <a:pt x="20294" y="140563"/>
                  </a:lnTo>
                  <a:lnTo>
                    <a:pt x="19177" y="143803"/>
                  </a:lnTo>
                  <a:lnTo>
                    <a:pt x="17727" y="147374"/>
                  </a:lnTo>
                  <a:lnTo>
                    <a:pt x="16054" y="151166"/>
                  </a:lnTo>
                  <a:lnTo>
                    <a:pt x="14232" y="154400"/>
                  </a:lnTo>
                  <a:lnTo>
                    <a:pt x="12313" y="157261"/>
                  </a:lnTo>
                  <a:lnTo>
                    <a:pt x="10326" y="159874"/>
                  </a:lnTo>
                  <a:lnTo>
                    <a:pt x="8296" y="162321"/>
                  </a:lnTo>
                  <a:lnTo>
                    <a:pt x="6237" y="164659"/>
                  </a:lnTo>
                  <a:lnTo>
                    <a:pt x="4159" y="166923"/>
                  </a:lnTo>
                  <a:lnTo>
                    <a:pt x="2773" y="169138"/>
                  </a:lnTo>
                  <a:lnTo>
                    <a:pt x="1232" y="173480"/>
                  </a:lnTo>
                  <a:lnTo>
                    <a:pt x="548" y="177761"/>
                  </a:lnTo>
                  <a:lnTo>
                    <a:pt x="0" y="18415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SMARTInkAnnotation1200"/>
            <p:cNvSpPr/>
            <p:nvPr/>
          </p:nvSpPr>
          <p:spPr>
            <a:xfrm>
              <a:off x="5506320" y="2514600"/>
              <a:ext cx="145854" cy="126975"/>
            </a:xfrm>
            <a:custGeom>
              <a:avLst/>
              <a:gdLst/>
              <a:ahLst/>
              <a:cxnLst/>
              <a:rect l="0" t="0" r="0" b="0"/>
              <a:pathLst>
                <a:path w="145854" h="126975">
                  <a:moveTo>
                    <a:pt x="63251" y="0"/>
                  </a:moveTo>
                  <a:lnTo>
                    <a:pt x="0" y="0"/>
                  </a:lnTo>
                  <a:lnTo>
                    <a:pt x="8581" y="0"/>
                  </a:lnTo>
                  <a:lnTo>
                    <a:pt x="10567" y="706"/>
                  </a:lnTo>
                  <a:lnTo>
                    <a:pt x="14655" y="3371"/>
                  </a:lnTo>
                  <a:lnTo>
                    <a:pt x="18826" y="5026"/>
                  </a:lnTo>
                  <a:lnTo>
                    <a:pt x="20926" y="5467"/>
                  </a:lnTo>
                  <a:lnTo>
                    <a:pt x="23739" y="5762"/>
                  </a:lnTo>
                  <a:lnTo>
                    <a:pt x="27025" y="5958"/>
                  </a:lnTo>
                  <a:lnTo>
                    <a:pt x="33737" y="6176"/>
                  </a:lnTo>
                  <a:lnTo>
                    <a:pt x="42191" y="6298"/>
                  </a:lnTo>
                  <a:lnTo>
                    <a:pt x="100112" y="6350"/>
                  </a:lnTo>
                  <a:lnTo>
                    <a:pt x="99828" y="7056"/>
                  </a:lnTo>
                  <a:lnTo>
                    <a:pt x="97628" y="9721"/>
                  </a:lnTo>
                  <a:lnTo>
                    <a:pt x="96758" y="11420"/>
                  </a:lnTo>
                  <a:lnTo>
                    <a:pt x="95793" y="15188"/>
                  </a:lnTo>
                  <a:lnTo>
                    <a:pt x="94830" y="16476"/>
                  </a:lnTo>
                  <a:lnTo>
                    <a:pt x="93482" y="17334"/>
                  </a:lnTo>
                  <a:lnTo>
                    <a:pt x="91877" y="17906"/>
                  </a:lnTo>
                  <a:lnTo>
                    <a:pt x="88211" y="20423"/>
                  </a:lnTo>
                  <a:lnTo>
                    <a:pt x="86244" y="22082"/>
                  </a:lnTo>
                  <a:lnTo>
                    <a:pt x="83522" y="23894"/>
                  </a:lnTo>
                  <a:lnTo>
                    <a:pt x="80295" y="25807"/>
                  </a:lnTo>
                  <a:lnTo>
                    <a:pt x="76732" y="27788"/>
                  </a:lnTo>
                  <a:lnTo>
                    <a:pt x="73650" y="29814"/>
                  </a:lnTo>
                  <a:lnTo>
                    <a:pt x="70890" y="31871"/>
                  </a:lnTo>
                  <a:lnTo>
                    <a:pt x="68343" y="33947"/>
                  </a:lnTo>
                  <a:lnTo>
                    <a:pt x="65940" y="36037"/>
                  </a:lnTo>
                  <a:lnTo>
                    <a:pt x="63632" y="38136"/>
                  </a:lnTo>
                  <a:lnTo>
                    <a:pt x="61386" y="40241"/>
                  </a:lnTo>
                  <a:lnTo>
                    <a:pt x="58478" y="42349"/>
                  </a:lnTo>
                  <a:lnTo>
                    <a:pt x="55127" y="44460"/>
                  </a:lnTo>
                  <a:lnTo>
                    <a:pt x="51481" y="46574"/>
                  </a:lnTo>
                  <a:lnTo>
                    <a:pt x="43665" y="50803"/>
                  </a:lnTo>
                  <a:lnTo>
                    <a:pt x="39603" y="52919"/>
                  </a:lnTo>
                  <a:lnTo>
                    <a:pt x="36190" y="55035"/>
                  </a:lnTo>
                  <a:lnTo>
                    <a:pt x="33209" y="57151"/>
                  </a:lnTo>
                  <a:lnTo>
                    <a:pt x="30515" y="59267"/>
                  </a:lnTo>
                  <a:lnTo>
                    <a:pt x="28013" y="61384"/>
                  </a:lnTo>
                  <a:lnTo>
                    <a:pt x="25640" y="63500"/>
                  </a:lnTo>
                  <a:lnTo>
                    <a:pt x="21119" y="67733"/>
                  </a:lnTo>
                  <a:lnTo>
                    <a:pt x="10331" y="78317"/>
                  </a:lnTo>
                  <a:lnTo>
                    <a:pt x="8910" y="80433"/>
                  </a:lnTo>
                  <a:lnTo>
                    <a:pt x="7961" y="82550"/>
                  </a:lnTo>
                  <a:lnTo>
                    <a:pt x="7330" y="84667"/>
                  </a:lnTo>
                  <a:lnTo>
                    <a:pt x="6908" y="86783"/>
                  </a:lnTo>
                  <a:lnTo>
                    <a:pt x="6627" y="88900"/>
                  </a:lnTo>
                  <a:lnTo>
                    <a:pt x="6440" y="91017"/>
                  </a:lnTo>
                  <a:lnTo>
                    <a:pt x="6315" y="93133"/>
                  </a:lnTo>
                  <a:lnTo>
                    <a:pt x="6176" y="97367"/>
                  </a:lnTo>
                  <a:lnTo>
                    <a:pt x="6845" y="98778"/>
                  </a:lnTo>
                  <a:lnTo>
                    <a:pt x="7998" y="99719"/>
                  </a:lnTo>
                  <a:lnTo>
                    <a:pt x="9471" y="100346"/>
                  </a:lnTo>
                  <a:lnTo>
                    <a:pt x="12992" y="102924"/>
                  </a:lnTo>
                  <a:lnTo>
                    <a:pt x="16910" y="106422"/>
                  </a:lnTo>
                  <a:lnTo>
                    <a:pt x="21004" y="110328"/>
                  </a:lnTo>
                  <a:lnTo>
                    <a:pt x="23791" y="112357"/>
                  </a:lnTo>
                  <a:lnTo>
                    <a:pt x="27060" y="114416"/>
                  </a:lnTo>
                  <a:lnTo>
                    <a:pt x="30652" y="116494"/>
                  </a:lnTo>
                  <a:lnTo>
                    <a:pt x="34458" y="117879"/>
                  </a:lnTo>
                  <a:lnTo>
                    <a:pt x="38409" y="118803"/>
                  </a:lnTo>
                  <a:lnTo>
                    <a:pt x="42454" y="119419"/>
                  </a:lnTo>
                  <a:lnTo>
                    <a:pt x="46562" y="120535"/>
                  </a:lnTo>
                  <a:lnTo>
                    <a:pt x="50713" y="121984"/>
                  </a:lnTo>
                  <a:lnTo>
                    <a:pt x="54892" y="123656"/>
                  </a:lnTo>
                  <a:lnTo>
                    <a:pt x="58385" y="124770"/>
                  </a:lnTo>
                  <a:lnTo>
                    <a:pt x="61418" y="125514"/>
                  </a:lnTo>
                  <a:lnTo>
                    <a:pt x="64148" y="126009"/>
                  </a:lnTo>
                  <a:lnTo>
                    <a:pt x="68085" y="126339"/>
                  </a:lnTo>
                  <a:lnTo>
                    <a:pt x="72828" y="126560"/>
                  </a:lnTo>
                  <a:lnTo>
                    <a:pt x="87739" y="126870"/>
                  </a:lnTo>
                  <a:lnTo>
                    <a:pt x="102055" y="126974"/>
                  </a:lnTo>
                  <a:lnTo>
                    <a:pt x="104652" y="126277"/>
                  </a:lnTo>
                  <a:lnTo>
                    <a:pt x="107090" y="125107"/>
                  </a:lnTo>
                  <a:lnTo>
                    <a:pt x="109421" y="123621"/>
                  </a:lnTo>
                  <a:lnTo>
                    <a:pt x="112387" y="121925"/>
                  </a:lnTo>
                  <a:lnTo>
                    <a:pt x="119448" y="118160"/>
                  </a:lnTo>
                  <a:lnTo>
                    <a:pt x="123307" y="116873"/>
                  </a:lnTo>
                  <a:lnTo>
                    <a:pt x="127293" y="116015"/>
                  </a:lnTo>
                  <a:lnTo>
                    <a:pt x="131362" y="115444"/>
                  </a:lnTo>
                  <a:lnTo>
                    <a:pt x="134780" y="114357"/>
                  </a:lnTo>
                  <a:lnTo>
                    <a:pt x="137765" y="112927"/>
                  </a:lnTo>
                  <a:lnTo>
                    <a:pt x="145853" y="10795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SMARTInkAnnotation1201"/>
            <p:cNvSpPr/>
            <p:nvPr/>
          </p:nvSpPr>
          <p:spPr>
            <a:xfrm>
              <a:off x="5684350" y="2501932"/>
              <a:ext cx="171115" cy="132325"/>
            </a:xfrm>
            <a:custGeom>
              <a:avLst/>
              <a:gdLst/>
              <a:ahLst/>
              <a:cxnLst/>
              <a:rect l="0" t="0" r="0" b="0"/>
              <a:pathLst>
                <a:path w="171115" h="132325">
                  <a:moveTo>
                    <a:pt x="44070" y="63468"/>
                  </a:moveTo>
                  <a:lnTo>
                    <a:pt x="37324" y="66839"/>
                  </a:lnTo>
                  <a:lnTo>
                    <a:pt x="32129" y="68494"/>
                  </a:lnTo>
                  <a:lnTo>
                    <a:pt x="27466" y="69230"/>
                  </a:lnTo>
                  <a:lnTo>
                    <a:pt x="23042" y="69557"/>
                  </a:lnTo>
                  <a:lnTo>
                    <a:pt x="18722" y="69702"/>
                  </a:lnTo>
                  <a:lnTo>
                    <a:pt x="16581" y="69740"/>
                  </a:lnTo>
                  <a:lnTo>
                    <a:pt x="14448" y="69060"/>
                  </a:lnTo>
                  <a:lnTo>
                    <a:pt x="10196" y="66424"/>
                  </a:lnTo>
                  <a:lnTo>
                    <a:pt x="6319" y="63727"/>
                  </a:lnTo>
                  <a:lnTo>
                    <a:pt x="9429" y="66916"/>
                  </a:lnTo>
                  <a:lnTo>
                    <a:pt x="11093" y="67883"/>
                  </a:lnTo>
                  <a:lnTo>
                    <a:pt x="14823" y="68958"/>
                  </a:lnTo>
                  <a:lnTo>
                    <a:pt x="17511" y="69245"/>
                  </a:lnTo>
                  <a:lnTo>
                    <a:pt x="20716" y="69436"/>
                  </a:lnTo>
                  <a:lnTo>
                    <a:pt x="27337" y="69648"/>
                  </a:lnTo>
                  <a:lnTo>
                    <a:pt x="35739" y="69768"/>
                  </a:lnTo>
                  <a:lnTo>
                    <a:pt x="72926" y="69816"/>
                  </a:lnTo>
                  <a:lnTo>
                    <a:pt x="77427" y="69111"/>
                  </a:lnTo>
                  <a:lnTo>
                    <a:pt x="81840" y="67935"/>
                  </a:lnTo>
                  <a:lnTo>
                    <a:pt x="102441" y="60980"/>
                  </a:lnTo>
                  <a:lnTo>
                    <a:pt x="107694" y="58986"/>
                  </a:lnTo>
                  <a:lnTo>
                    <a:pt x="112607" y="56953"/>
                  </a:lnTo>
                  <a:lnTo>
                    <a:pt x="117295" y="54891"/>
                  </a:lnTo>
                  <a:lnTo>
                    <a:pt x="121833" y="53517"/>
                  </a:lnTo>
                  <a:lnTo>
                    <a:pt x="126269" y="52601"/>
                  </a:lnTo>
                  <a:lnTo>
                    <a:pt x="130639" y="51990"/>
                  </a:lnTo>
                  <a:lnTo>
                    <a:pt x="134258" y="50877"/>
                  </a:lnTo>
                  <a:lnTo>
                    <a:pt x="137378" y="49430"/>
                  </a:lnTo>
                  <a:lnTo>
                    <a:pt x="140163" y="47759"/>
                  </a:lnTo>
                  <a:lnTo>
                    <a:pt x="143432" y="45940"/>
                  </a:lnTo>
                  <a:lnTo>
                    <a:pt x="150829" y="42037"/>
                  </a:lnTo>
                  <a:lnTo>
                    <a:pt x="154072" y="40008"/>
                  </a:lnTo>
                  <a:lnTo>
                    <a:pt x="156941" y="37950"/>
                  </a:lnTo>
                  <a:lnTo>
                    <a:pt x="159558" y="35873"/>
                  </a:lnTo>
                  <a:lnTo>
                    <a:pt x="162011" y="33782"/>
                  </a:lnTo>
                  <a:lnTo>
                    <a:pt x="164350" y="31683"/>
                  </a:lnTo>
                  <a:lnTo>
                    <a:pt x="166616" y="29578"/>
                  </a:lnTo>
                  <a:lnTo>
                    <a:pt x="168127" y="27469"/>
                  </a:lnTo>
                  <a:lnTo>
                    <a:pt x="169135" y="25358"/>
                  </a:lnTo>
                  <a:lnTo>
                    <a:pt x="170751" y="20270"/>
                  </a:lnTo>
                  <a:lnTo>
                    <a:pt x="170972" y="17693"/>
                  </a:lnTo>
                  <a:lnTo>
                    <a:pt x="171070" y="14196"/>
                  </a:lnTo>
                  <a:lnTo>
                    <a:pt x="171114" y="10289"/>
                  </a:lnTo>
                  <a:lnTo>
                    <a:pt x="170420" y="8260"/>
                  </a:lnTo>
                  <a:lnTo>
                    <a:pt x="169251" y="6202"/>
                  </a:lnTo>
                  <a:lnTo>
                    <a:pt x="167765" y="4124"/>
                  </a:lnTo>
                  <a:lnTo>
                    <a:pt x="166069" y="2738"/>
                  </a:lnTo>
                  <a:lnTo>
                    <a:pt x="164233" y="1815"/>
                  </a:lnTo>
                  <a:lnTo>
                    <a:pt x="162302" y="1199"/>
                  </a:lnTo>
                  <a:lnTo>
                    <a:pt x="159603" y="789"/>
                  </a:lnTo>
                  <a:lnTo>
                    <a:pt x="156392" y="515"/>
                  </a:lnTo>
                  <a:lnTo>
                    <a:pt x="152838" y="333"/>
                  </a:lnTo>
                  <a:lnTo>
                    <a:pt x="145126" y="130"/>
                  </a:lnTo>
                  <a:lnTo>
                    <a:pt x="132042" y="0"/>
                  </a:lnTo>
                  <a:lnTo>
                    <a:pt x="128134" y="695"/>
                  </a:lnTo>
                  <a:lnTo>
                    <a:pt x="123411" y="1863"/>
                  </a:lnTo>
                  <a:lnTo>
                    <a:pt x="118144" y="3348"/>
                  </a:lnTo>
                  <a:lnTo>
                    <a:pt x="106644" y="6880"/>
                  </a:lnTo>
                  <a:lnTo>
                    <a:pt x="100612" y="8809"/>
                  </a:lnTo>
                  <a:lnTo>
                    <a:pt x="95178" y="10801"/>
                  </a:lnTo>
                  <a:lnTo>
                    <a:pt x="90144" y="12834"/>
                  </a:lnTo>
                  <a:lnTo>
                    <a:pt x="85376" y="14895"/>
                  </a:lnTo>
                  <a:lnTo>
                    <a:pt x="80079" y="16975"/>
                  </a:lnTo>
                  <a:lnTo>
                    <a:pt x="68546" y="21167"/>
                  </a:lnTo>
                  <a:lnTo>
                    <a:pt x="62505" y="23979"/>
                  </a:lnTo>
                  <a:lnTo>
                    <a:pt x="56360" y="27264"/>
                  </a:lnTo>
                  <a:lnTo>
                    <a:pt x="50145" y="30865"/>
                  </a:lnTo>
                  <a:lnTo>
                    <a:pt x="44591" y="34677"/>
                  </a:lnTo>
                  <a:lnTo>
                    <a:pt x="39475" y="38630"/>
                  </a:lnTo>
                  <a:lnTo>
                    <a:pt x="34652" y="42676"/>
                  </a:lnTo>
                  <a:lnTo>
                    <a:pt x="30026" y="46079"/>
                  </a:lnTo>
                  <a:lnTo>
                    <a:pt x="25529" y="49053"/>
                  </a:lnTo>
                  <a:lnTo>
                    <a:pt x="21120" y="51741"/>
                  </a:lnTo>
                  <a:lnTo>
                    <a:pt x="17473" y="54944"/>
                  </a:lnTo>
                  <a:lnTo>
                    <a:pt x="14337" y="58491"/>
                  </a:lnTo>
                  <a:lnTo>
                    <a:pt x="11540" y="62267"/>
                  </a:lnTo>
                  <a:lnTo>
                    <a:pt x="8970" y="65490"/>
                  </a:lnTo>
                  <a:lnTo>
                    <a:pt x="6551" y="68343"/>
                  </a:lnTo>
                  <a:lnTo>
                    <a:pt x="4231" y="70952"/>
                  </a:lnTo>
                  <a:lnTo>
                    <a:pt x="2685" y="74101"/>
                  </a:lnTo>
                  <a:lnTo>
                    <a:pt x="1654" y="77612"/>
                  </a:lnTo>
                  <a:lnTo>
                    <a:pt x="967" y="81364"/>
                  </a:lnTo>
                  <a:lnTo>
                    <a:pt x="508" y="85277"/>
                  </a:lnTo>
                  <a:lnTo>
                    <a:pt x="203" y="89296"/>
                  </a:lnTo>
                  <a:lnTo>
                    <a:pt x="0" y="93387"/>
                  </a:lnTo>
                  <a:lnTo>
                    <a:pt x="570" y="96819"/>
                  </a:lnTo>
                  <a:lnTo>
                    <a:pt x="1655" y="99813"/>
                  </a:lnTo>
                  <a:lnTo>
                    <a:pt x="3086" y="102515"/>
                  </a:lnTo>
                  <a:lnTo>
                    <a:pt x="5451" y="105021"/>
                  </a:lnTo>
                  <a:lnTo>
                    <a:pt x="8440" y="107398"/>
                  </a:lnTo>
                  <a:lnTo>
                    <a:pt x="11845" y="109688"/>
                  </a:lnTo>
                  <a:lnTo>
                    <a:pt x="15527" y="111920"/>
                  </a:lnTo>
                  <a:lnTo>
                    <a:pt x="19393" y="114114"/>
                  </a:lnTo>
                  <a:lnTo>
                    <a:pt x="23383" y="116282"/>
                  </a:lnTo>
                  <a:lnTo>
                    <a:pt x="28160" y="118433"/>
                  </a:lnTo>
                  <a:lnTo>
                    <a:pt x="33463" y="120572"/>
                  </a:lnTo>
                  <a:lnTo>
                    <a:pt x="39117" y="122704"/>
                  </a:lnTo>
                  <a:lnTo>
                    <a:pt x="45003" y="124125"/>
                  </a:lnTo>
                  <a:lnTo>
                    <a:pt x="51047" y="125073"/>
                  </a:lnTo>
                  <a:lnTo>
                    <a:pt x="57193" y="125705"/>
                  </a:lnTo>
                  <a:lnTo>
                    <a:pt x="63408" y="126831"/>
                  </a:lnTo>
                  <a:lnTo>
                    <a:pt x="69670" y="128288"/>
                  </a:lnTo>
                  <a:lnTo>
                    <a:pt x="75963" y="129965"/>
                  </a:lnTo>
                  <a:lnTo>
                    <a:pt x="82982" y="131082"/>
                  </a:lnTo>
                  <a:lnTo>
                    <a:pt x="90485" y="131828"/>
                  </a:lnTo>
                  <a:lnTo>
                    <a:pt x="98311" y="132324"/>
                  </a:lnTo>
                  <a:lnTo>
                    <a:pt x="105646" y="131950"/>
                  </a:lnTo>
                  <a:lnTo>
                    <a:pt x="112655" y="130995"/>
                  </a:lnTo>
                  <a:lnTo>
                    <a:pt x="119445" y="129653"/>
                  </a:lnTo>
                  <a:lnTo>
                    <a:pt x="134520" y="126279"/>
                  </a:lnTo>
                  <a:lnTo>
                    <a:pt x="158441" y="120618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SMARTInkAnnotation1202"/>
            <p:cNvSpPr/>
            <p:nvPr/>
          </p:nvSpPr>
          <p:spPr>
            <a:xfrm>
              <a:off x="4000143" y="2635250"/>
              <a:ext cx="95311" cy="12623"/>
            </a:xfrm>
            <a:custGeom>
              <a:avLst/>
              <a:gdLst/>
              <a:ahLst/>
              <a:cxnLst/>
              <a:rect l="0" t="0" r="0" b="0"/>
              <a:pathLst>
                <a:path w="95311" h="12623">
                  <a:moveTo>
                    <a:pt x="0" y="0"/>
                  </a:moveTo>
                  <a:lnTo>
                    <a:pt x="0" y="6089"/>
                  </a:lnTo>
                  <a:lnTo>
                    <a:pt x="1883" y="6234"/>
                  </a:lnTo>
                  <a:lnTo>
                    <a:pt x="5073" y="6298"/>
                  </a:lnTo>
                  <a:lnTo>
                    <a:pt x="46598" y="6350"/>
                  </a:lnTo>
                  <a:lnTo>
                    <a:pt x="49421" y="7056"/>
                  </a:lnTo>
                  <a:lnTo>
                    <a:pt x="52716" y="8231"/>
                  </a:lnTo>
                  <a:lnTo>
                    <a:pt x="56324" y="9721"/>
                  </a:lnTo>
                  <a:lnTo>
                    <a:pt x="59436" y="10714"/>
                  </a:lnTo>
                  <a:lnTo>
                    <a:pt x="62216" y="11376"/>
                  </a:lnTo>
                  <a:lnTo>
                    <a:pt x="64775" y="11817"/>
                  </a:lnTo>
                  <a:lnTo>
                    <a:pt x="67188" y="12112"/>
                  </a:lnTo>
                  <a:lnTo>
                    <a:pt x="69502" y="12308"/>
                  </a:lnTo>
                  <a:lnTo>
                    <a:pt x="71751" y="12438"/>
                  </a:lnTo>
                  <a:lnTo>
                    <a:pt x="76132" y="12584"/>
                  </a:lnTo>
                  <a:lnTo>
                    <a:pt x="78289" y="12622"/>
                  </a:lnTo>
                  <a:lnTo>
                    <a:pt x="80432" y="11943"/>
                  </a:lnTo>
                  <a:lnTo>
                    <a:pt x="82567" y="10784"/>
                  </a:lnTo>
                  <a:lnTo>
                    <a:pt x="84697" y="9306"/>
                  </a:lnTo>
                  <a:lnTo>
                    <a:pt x="86823" y="8321"/>
                  </a:lnTo>
                  <a:lnTo>
                    <a:pt x="88945" y="7664"/>
                  </a:lnTo>
                  <a:lnTo>
                    <a:pt x="95310" y="635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SMARTInkAnnotation1203"/>
            <p:cNvSpPr/>
            <p:nvPr/>
          </p:nvSpPr>
          <p:spPr>
            <a:xfrm>
              <a:off x="2672167" y="3028950"/>
              <a:ext cx="50833" cy="297785"/>
            </a:xfrm>
            <a:custGeom>
              <a:avLst/>
              <a:gdLst/>
              <a:ahLst/>
              <a:cxnLst/>
              <a:rect l="0" t="0" r="0" b="0"/>
              <a:pathLst>
                <a:path w="50833" h="297785">
                  <a:moveTo>
                    <a:pt x="50832" y="0"/>
                  </a:moveTo>
                  <a:lnTo>
                    <a:pt x="50832" y="3371"/>
                  </a:lnTo>
                  <a:lnTo>
                    <a:pt x="50126" y="4364"/>
                  </a:lnTo>
                  <a:lnTo>
                    <a:pt x="48949" y="5026"/>
                  </a:lnTo>
                  <a:lnTo>
                    <a:pt x="47459" y="5467"/>
                  </a:lnTo>
                  <a:lnTo>
                    <a:pt x="46465" y="6467"/>
                  </a:lnTo>
                  <a:lnTo>
                    <a:pt x="45802" y="7839"/>
                  </a:lnTo>
                  <a:lnTo>
                    <a:pt x="44739" y="11740"/>
                  </a:lnTo>
                  <a:lnTo>
                    <a:pt x="44555" y="19158"/>
                  </a:lnTo>
                  <a:lnTo>
                    <a:pt x="43823" y="21944"/>
                  </a:lnTo>
                  <a:lnTo>
                    <a:pt x="42630" y="24507"/>
                  </a:lnTo>
                  <a:lnTo>
                    <a:pt x="41128" y="26921"/>
                  </a:lnTo>
                  <a:lnTo>
                    <a:pt x="40126" y="29236"/>
                  </a:lnTo>
                  <a:lnTo>
                    <a:pt x="39014" y="33690"/>
                  </a:lnTo>
                  <a:lnTo>
                    <a:pt x="38519" y="39903"/>
                  </a:lnTo>
                  <a:lnTo>
                    <a:pt x="38300" y="46662"/>
                  </a:lnTo>
                  <a:lnTo>
                    <a:pt x="38176" y="55140"/>
                  </a:lnTo>
                  <a:lnTo>
                    <a:pt x="38126" y="92338"/>
                  </a:lnTo>
                  <a:lnTo>
                    <a:pt x="37419" y="97542"/>
                  </a:lnTo>
                  <a:lnTo>
                    <a:pt x="36242" y="103128"/>
                  </a:lnTo>
                  <a:lnTo>
                    <a:pt x="34751" y="108969"/>
                  </a:lnTo>
                  <a:lnTo>
                    <a:pt x="33757" y="114979"/>
                  </a:lnTo>
                  <a:lnTo>
                    <a:pt x="33095" y="121103"/>
                  </a:lnTo>
                  <a:lnTo>
                    <a:pt x="32653" y="127302"/>
                  </a:lnTo>
                  <a:lnTo>
                    <a:pt x="32359" y="133551"/>
                  </a:lnTo>
                  <a:lnTo>
                    <a:pt x="32031" y="146139"/>
                  </a:lnTo>
                  <a:lnTo>
                    <a:pt x="31847" y="165126"/>
                  </a:lnTo>
                  <a:lnTo>
                    <a:pt x="31115" y="171467"/>
                  </a:lnTo>
                  <a:lnTo>
                    <a:pt x="29922" y="177812"/>
                  </a:lnTo>
                  <a:lnTo>
                    <a:pt x="28420" y="184158"/>
                  </a:lnTo>
                  <a:lnTo>
                    <a:pt x="27418" y="189800"/>
                  </a:lnTo>
                  <a:lnTo>
                    <a:pt x="26751" y="194972"/>
                  </a:lnTo>
                  <a:lnTo>
                    <a:pt x="26306" y="199831"/>
                  </a:lnTo>
                  <a:lnTo>
                    <a:pt x="25303" y="205187"/>
                  </a:lnTo>
                  <a:lnTo>
                    <a:pt x="23928" y="210875"/>
                  </a:lnTo>
                  <a:lnTo>
                    <a:pt x="22306" y="216783"/>
                  </a:lnTo>
                  <a:lnTo>
                    <a:pt x="21224" y="222133"/>
                  </a:lnTo>
                  <a:lnTo>
                    <a:pt x="20504" y="227111"/>
                  </a:lnTo>
                  <a:lnTo>
                    <a:pt x="18997" y="236405"/>
                  </a:lnTo>
                  <a:lnTo>
                    <a:pt x="17606" y="240859"/>
                  </a:lnTo>
                  <a:lnTo>
                    <a:pt x="15973" y="245239"/>
                  </a:lnTo>
                  <a:lnTo>
                    <a:pt x="14885" y="249570"/>
                  </a:lnTo>
                  <a:lnTo>
                    <a:pt x="13675" y="258146"/>
                  </a:lnTo>
                  <a:lnTo>
                    <a:pt x="12647" y="262408"/>
                  </a:lnTo>
                  <a:lnTo>
                    <a:pt x="11255" y="266661"/>
                  </a:lnTo>
                  <a:lnTo>
                    <a:pt x="9621" y="270907"/>
                  </a:lnTo>
                  <a:lnTo>
                    <a:pt x="8532" y="274444"/>
                  </a:lnTo>
                  <a:lnTo>
                    <a:pt x="7322" y="280255"/>
                  </a:lnTo>
                  <a:lnTo>
                    <a:pt x="6293" y="283497"/>
                  </a:lnTo>
                  <a:lnTo>
                    <a:pt x="4901" y="287070"/>
                  </a:lnTo>
                  <a:lnTo>
                    <a:pt x="287" y="297784"/>
                  </a:lnTo>
                  <a:lnTo>
                    <a:pt x="127" y="296272"/>
                  </a:lnTo>
                  <a:lnTo>
                    <a:pt x="38" y="291455"/>
                  </a:lnTo>
                  <a:lnTo>
                    <a:pt x="0" y="28575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SMARTInkAnnotation1204"/>
            <p:cNvSpPr/>
            <p:nvPr/>
          </p:nvSpPr>
          <p:spPr>
            <a:xfrm>
              <a:off x="2742060" y="3105150"/>
              <a:ext cx="19063" cy="234951"/>
            </a:xfrm>
            <a:custGeom>
              <a:avLst/>
              <a:gdLst/>
              <a:ahLst/>
              <a:cxnLst/>
              <a:rect l="0" t="0" r="0" b="0"/>
              <a:pathLst>
                <a:path w="19063" h="234951">
                  <a:moveTo>
                    <a:pt x="0" y="0"/>
                  </a:moveTo>
                  <a:lnTo>
                    <a:pt x="15191" y="0"/>
                  </a:lnTo>
                  <a:lnTo>
                    <a:pt x="16482" y="706"/>
                  </a:lnTo>
                  <a:lnTo>
                    <a:pt x="17342" y="1881"/>
                  </a:lnTo>
                  <a:lnTo>
                    <a:pt x="17915" y="3371"/>
                  </a:lnTo>
                  <a:lnTo>
                    <a:pt x="17592" y="5069"/>
                  </a:lnTo>
                  <a:lnTo>
                    <a:pt x="16669" y="6907"/>
                  </a:lnTo>
                  <a:lnTo>
                    <a:pt x="15349" y="8838"/>
                  </a:lnTo>
                  <a:lnTo>
                    <a:pt x="14469" y="11537"/>
                  </a:lnTo>
                  <a:lnTo>
                    <a:pt x="13882" y="14747"/>
                  </a:lnTo>
                  <a:lnTo>
                    <a:pt x="13491" y="18298"/>
                  </a:lnTo>
                  <a:lnTo>
                    <a:pt x="13229" y="22076"/>
                  </a:lnTo>
                  <a:lnTo>
                    <a:pt x="13056" y="26006"/>
                  </a:lnTo>
                  <a:lnTo>
                    <a:pt x="12863" y="34136"/>
                  </a:lnTo>
                  <a:lnTo>
                    <a:pt x="12708" y="193740"/>
                  </a:lnTo>
                  <a:lnTo>
                    <a:pt x="13414" y="198305"/>
                  </a:lnTo>
                  <a:lnTo>
                    <a:pt x="14590" y="202759"/>
                  </a:lnTo>
                  <a:lnTo>
                    <a:pt x="16081" y="207139"/>
                  </a:lnTo>
                  <a:lnTo>
                    <a:pt x="17075" y="210765"/>
                  </a:lnTo>
                  <a:lnTo>
                    <a:pt x="17737" y="213888"/>
                  </a:lnTo>
                  <a:lnTo>
                    <a:pt x="18179" y="216675"/>
                  </a:lnTo>
                  <a:lnTo>
                    <a:pt x="18670" y="221653"/>
                  </a:lnTo>
                  <a:lnTo>
                    <a:pt x="18946" y="228423"/>
                  </a:lnTo>
                  <a:lnTo>
                    <a:pt x="19062" y="23495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SMARTInkAnnotation1205"/>
            <p:cNvSpPr/>
            <p:nvPr/>
          </p:nvSpPr>
          <p:spPr>
            <a:xfrm>
              <a:off x="2684898" y="3181350"/>
              <a:ext cx="146118" cy="57150"/>
            </a:xfrm>
            <a:custGeom>
              <a:avLst/>
              <a:gdLst/>
              <a:ahLst/>
              <a:cxnLst/>
              <a:rect l="0" t="0" r="0" b="0"/>
              <a:pathLst>
                <a:path w="146118" h="57150">
                  <a:moveTo>
                    <a:pt x="6331" y="50800"/>
                  </a:moveTo>
                  <a:lnTo>
                    <a:pt x="0" y="57127"/>
                  </a:lnTo>
                  <a:lnTo>
                    <a:pt x="14914" y="57149"/>
                  </a:lnTo>
                  <a:lnTo>
                    <a:pt x="16994" y="56444"/>
                  </a:lnTo>
                  <a:lnTo>
                    <a:pt x="19088" y="55268"/>
                  </a:lnTo>
                  <a:lnTo>
                    <a:pt x="21190" y="53779"/>
                  </a:lnTo>
                  <a:lnTo>
                    <a:pt x="24002" y="52786"/>
                  </a:lnTo>
                  <a:lnTo>
                    <a:pt x="27290" y="52124"/>
                  </a:lnTo>
                  <a:lnTo>
                    <a:pt x="30893" y="51683"/>
                  </a:lnTo>
                  <a:lnTo>
                    <a:pt x="34708" y="50683"/>
                  </a:lnTo>
                  <a:lnTo>
                    <a:pt x="38663" y="49311"/>
                  </a:lnTo>
                  <a:lnTo>
                    <a:pt x="42711" y="47690"/>
                  </a:lnTo>
                  <a:lnTo>
                    <a:pt x="46822" y="45905"/>
                  </a:lnTo>
                  <a:lnTo>
                    <a:pt x="55155" y="42039"/>
                  </a:lnTo>
                  <a:lnTo>
                    <a:pt x="60060" y="40021"/>
                  </a:lnTo>
                  <a:lnTo>
                    <a:pt x="65448" y="37969"/>
                  </a:lnTo>
                  <a:lnTo>
                    <a:pt x="71158" y="35896"/>
                  </a:lnTo>
                  <a:lnTo>
                    <a:pt x="76377" y="33808"/>
                  </a:lnTo>
                  <a:lnTo>
                    <a:pt x="81268" y="31711"/>
                  </a:lnTo>
                  <a:lnTo>
                    <a:pt x="85941" y="29607"/>
                  </a:lnTo>
                  <a:lnTo>
                    <a:pt x="91174" y="27499"/>
                  </a:lnTo>
                  <a:lnTo>
                    <a:pt x="102636" y="23276"/>
                  </a:lnTo>
                  <a:lnTo>
                    <a:pt x="120997" y="16931"/>
                  </a:lnTo>
                  <a:lnTo>
                    <a:pt x="126546" y="14110"/>
                  </a:lnTo>
                  <a:lnTo>
                    <a:pt x="131658" y="10818"/>
                  </a:lnTo>
                  <a:lnTo>
                    <a:pt x="146117" y="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SMARTInkAnnotation1206"/>
            <p:cNvSpPr/>
            <p:nvPr/>
          </p:nvSpPr>
          <p:spPr>
            <a:xfrm>
              <a:off x="2856465" y="3143542"/>
              <a:ext cx="120658" cy="152109"/>
            </a:xfrm>
            <a:custGeom>
              <a:avLst/>
              <a:gdLst/>
              <a:ahLst/>
              <a:cxnLst/>
              <a:rect l="0" t="0" r="0" b="0"/>
              <a:pathLst>
                <a:path w="120658" h="152109">
                  <a:moveTo>
                    <a:pt x="6321" y="50508"/>
                  </a:moveTo>
                  <a:lnTo>
                    <a:pt x="6321" y="59967"/>
                  </a:lnTo>
                  <a:lnTo>
                    <a:pt x="7026" y="60342"/>
                  </a:lnTo>
                  <a:lnTo>
                    <a:pt x="8203" y="59886"/>
                  </a:lnTo>
                  <a:lnTo>
                    <a:pt x="11792" y="57456"/>
                  </a:lnTo>
                  <a:lnTo>
                    <a:pt x="12792" y="57962"/>
                  </a:lnTo>
                  <a:lnTo>
                    <a:pt x="15786" y="60406"/>
                  </a:lnTo>
                  <a:lnTo>
                    <a:pt x="18279" y="61340"/>
                  </a:lnTo>
                  <a:lnTo>
                    <a:pt x="21353" y="61963"/>
                  </a:lnTo>
                  <a:lnTo>
                    <a:pt x="24814" y="62378"/>
                  </a:lnTo>
                  <a:lnTo>
                    <a:pt x="27827" y="61949"/>
                  </a:lnTo>
                  <a:lnTo>
                    <a:pt x="30543" y="60958"/>
                  </a:lnTo>
                  <a:lnTo>
                    <a:pt x="33059" y="59591"/>
                  </a:lnTo>
                  <a:lnTo>
                    <a:pt x="35442" y="58680"/>
                  </a:lnTo>
                  <a:lnTo>
                    <a:pt x="37737" y="58072"/>
                  </a:lnTo>
                  <a:lnTo>
                    <a:pt x="39972" y="57668"/>
                  </a:lnTo>
                  <a:lnTo>
                    <a:pt x="42875" y="57398"/>
                  </a:lnTo>
                  <a:lnTo>
                    <a:pt x="46222" y="57218"/>
                  </a:lnTo>
                  <a:lnTo>
                    <a:pt x="49866" y="57098"/>
                  </a:lnTo>
                  <a:lnTo>
                    <a:pt x="53706" y="56312"/>
                  </a:lnTo>
                  <a:lnTo>
                    <a:pt x="57679" y="55083"/>
                  </a:lnTo>
                  <a:lnTo>
                    <a:pt x="61739" y="53558"/>
                  </a:lnTo>
                  <a:lnTo>
                    <a:pt x="65152" y="52541"/>
                  </a:lnTo>
                  <a:lnTo>
                    <a:pt x="68134" y="51864"/>
                  </a:lnTo>
                  <a:lnTo>
                    <a:pt x="70827" y="51412"/>
                  </a:lnTo>
                  <a:lnTo>
                    <a:pt x="74035" y="50405"/>
                  </a:lnTo>
                  <a:lnTo>
                    <a:pt x="77585" y="49028"/>
                  </a:lnTo>
                  <a:lnTo>
                    <a:pt x="81364" y="47405"/>
                  </a:lnTo>
                  <a:lnTo>
                    <a:pt x="84589" y="45617"/>
                  </a:lnTo>
                  <a:lnTo>
                    <a:pt x="87445" y="43719"/>
                  </a:lnTo>
                  <a:lnTo>
                    <a:pt x="90055" y="41749"/>
                  </a:lnTo>
                  <a:lnTo>
                    <a:pt x="93208" y="39730"/>
                  </a:lnTo>
                  <a:lnTo>
                    <a:pt x="96721" y="37678"/>
                  </a:lnTo>
                  <a:lnTo>
                    <a:pt x="100475" y="35605"/>
                  </a:lnTo>
                  <a:lnTo>
                    <a:pt x="103684" y="33517"/>
                  </a:lnTo>
                  <a:lnTo>
                    <a:pt x="106529" y="31419"/>
                  </a:lnTo>
                  <a:lnTo>
                    <a:pt x="109132" y="29315"/>
                  </a:lnTo>
                  <a:lnTo>
                    <a:pt x="111573" y="27207"/>
                  </a:lnTo>
                  <a:lnTo>
                    <a:pt x="113907" y="25096"/>
                  </a:lnTo>
                  <a:lnTo>
                    <a:pt x="119351" y="20010"/>
                  </a:lnTo>
                  <a:lnTo>
                    <a:pt x="119798" y="18887"/>
                  </a:lnTo>
                  <a:lnTo>
                    <a:pt x="120295" y="15758"/>
                  </a:lnTo>
                  <a:lnTo>
                    <a:pt x="120515" y="12015"/>
                  </a:lnTo>
                  <a:lnTo>
                    <a:pt x="120657" y="7235"/>
                  </a:lnTo>
                  <a:lnTo>
                    <a:pt x="118794" y="4699"/>
                  </a:lnTo>
                  <a:lnTo>
                    <a:pt x="117308" y="3035"/>
                  </a:lnTo>
                  <a:lnTo>
                    <a:pt x="115612" y="1926"/>
                  </a:lnTo>
                  <a:lnTo>
                    <a:pt x="111845" y="694"/>
                  </a:lnTo>
                  <a:lnTo>
                    <a:pt x="109146" y="365"/>
                  </a:lnTo>
                  <a:lnTo>
                    <a:pt x="105935" y="146"/>
                  </a:lnTo>
                  <a:lnTo>
                    <a:pt x="102382" y="0"/>
                  </a:lnTo>
                  <a:lnTo>
                    <a:pt x="99307" y="608"/>
                  </a:lnTo>
                  <a:lnTo>
                    <a:pt x="96551" y="1719"/>
                  </a:lnTo>
                  <a:lnTo>
                    <a:pt x="94008" y="3165"/>
                  </a:lnTo>
                  <a:lnTo>
                    <a:pt x="90901" y="4129"/>
                  </a:lnTo>
                  <a:lnTo>
                    <a:pt x="87417" y="4772"/>
                  </a:lnTo>
                  <a:lnTo>
                    <a:pt x="83683" y="5201"/>
                  </a:lnTo>
                  <a:lnTo>
                    <a:pt x="79781" y="6192"/>
                  </a:lnTo>
                  <a:lnTo>
                    <a:pt x="75768" y="7558"/>
                  </a:lnTo>
                  <a:lnTo>
                    <a:pt x="71681" y="9175"/>
                  </a:lnTo>
                  <a:lnTo>
                    <a:pt x="67544" y="10958"/>
                  </a:lnTo>
                  <a:lnTo>
                    <a:pt x="59182" y="14821"/>
                  </a:lnTo>
                  <a:lnTo>
                    <a:pt x="55682" y="17544"/>
                  </a:lnTo>
                  <a:lnTo>
                    <a:pt x="52642" y="20771"/>
                  </a:lnTo>
                  <a:lnTo>
                    <a:pt x="49909" y="24333"/>
                  </a:lnTo>
                  <a:lnTo>
                    <a:pt x="46676" y="27413"/>
                  </a:lnTo>
                  <a:lnTo>
                    <a:pt x="43108" y="30173"/>
                  </a:lnTo>
                  <a:lnTo>
                    <a:pt x="39317" y="32718"/>
                  </a:lnTo>
                  <a:lnTo>
                    <a:pt x="35378" y="35826"/>
                  </a:lnTo>
                  <a:lnTo>
                    <a:pt x="31341" y="39308"/>
                  </a:lnTo>
                  <a:lnTo>
                    <a:pt x="27236" y="43042"/>
                  </a:lnTo>
                  <a:lnTo>
                    <a:pt x="23794" y="46941"/>
                  </a:lnTo>
                  <a:lnTo>
                    <a:pt x="20794" y="50953"/>
                  </a:lnTo>
                  <a:lnTo>
                    <a:pt x="18087" y="55038"/>
                  </a:lnTo>
                  <a:lnTo>
                    <a:pt x="15577" y="59172"/>
                  </a:lnTo>
                  <a:lnTo>
                    <a:pt x="13197" y="63340"/>
                  </a:lnTo>
                  <a:lnTo>
                    <a:pt x="10906" y="67529"/>
                  </a:lnTo>
                  <a:lnTo>
                    <a:pt x="8671" y="71028"/>
                  </a:lnTo>
                  <a:lnTo>
                    <a:pt x="6476" y="74065"/>
                  </a:lnTo>
                  <a:lnTo>
                    <a:pt x="4306" y="76796"/>
                  </a:lnTo>
                  <a:lnTo>
                    <a:pt x="2860" y="80028"/>
                  </a:lnTo>
                  <a:lnTo>
                    <a:pt x="1895" y="83593"/>
                  </a:lnTo>
                  <a:lnTo>
                    <a:pt x="1252" y="87382"/>
                  </a:lnTo>
                  <a:lnTo>
                    <a:pt x="824" y="91318"/>
                  </a:lnTo>
                  <a:lnTo>
                    <a:pt x="538" y="95354"/>
                  </a:lnTo>
                  <a:lnTo>
                    <a:pt x="347" y="99455"/>
                  </a:lnTo>
                  <a:lnTo>
                    <a:pt x="136" y="107775"/>
                  </a:lnTo>
                  <a:lnTo>
                    <a:pt x="0" y="121243"/>
                  </a:lnTo>
                  <a:lnTo>
                    <a:pt x="695" y="123771"/>
                  </a:lnTo>
                  <a:lnTo>
                    <a:pt x="3350" y="128460"/>
                  </a:lnTo>
                  <a:lnTo>
                    <a:pt x="6883" y="132896"/>
                  </a:lnTo>
                  <a:lnTo>
                    <a:pt x="8813" y="135066"/>
                  </a:lnTo>
                  <a:lnTo>
                    <a:pt x="12841" y="139360"/>
                  </a:lnTo>
                  <a:lnTo>
                    <a:pt x="14904" y="141492"/>
                  </a:lnTo>
                  <a:lnTo>
                    <a:pt x="17690" y="143620"/>
                  </a:lnTo>
                  <a:lnTo>
                    <a:pt x="20960" y="145744"/>
                  </a:lnTo>
                  <a:lnTo>
                    <a:pt x="24553" y="147865"/>
                  </a:lnTo>
                  <a:lnTo>
                    <a:pt x="27653" y="149279"/>
                  </a:lnTo>
                  <a:lnTo>
                    <a:pt x="30426" y="150222"/>
                  </a:lnTo>
                  <a:lnTo>
                    <a:pt x="32981" y="150851"/>
                  </a:lnTo>
                  <a:lnTo>
                    <a:pt x="36096" y="151270"/>
                  </a:lnTo>
                  <a:lnTo>
                    <a:pt x="39585" y="151549"/>
                  </a:lnTo>
                  <a:lnTo>
                    <a:pt x="43323" y="151736"/>
                  </a:lnTo>
                  <a:lnTo>
                    <a:pt x="51241" y="151942"/>
                  </a:lnTo>
                  <a:lnTo>
                    <a:pt x="95276" y="152108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SMARTInkAnnotation1207"/>
            <p:cNvSpPr/>
            <p:nvPr/>
          </p:nvSpPr>
          <p:spPr>
            <a:xfrm>
              <a:off x="3085444" y="3181350"/>
              <a:ext cx="31501" cy="127001"/>
            </a:xfrm>
            <a:custGeom>
              <a:avLst/>
              <a:gdLst/>
              <a:ahLst/>
              <a:cxnLst/>
              <a:rect l="0" t="0" r="0" b="0"/>
              <a:pathLst>
                <a:path w="31501" h="127001">
                  <a:moveTo>
                    <a:pt x="31500" y="0"/>
                  </a:moveTo>
                  <a:lnTo>
                    <a:pt x="28127" y="0"/>
                  </a:lnTo>
                  <a:lnTo>
                    <a:pt x="27839" y="705"/>
                  </a:lnTo>
                  <a:lnTo>
                    <a:pt x="28354" y="1881"/>
                  </a:lnTo>
                  <a:lnTo>
                    <a:pt x="29403" y="3371"/>
                  </a:lnTo>
                  <a:lnTo>
                    <a:pt x="29396" y="5069"/>
                  </a:lnTo>
                  <a:lnTo>
                    <a:pt x="28685" y="6907"/>
                  </a:lnTo>
                  <a:lnTo>
                    <a:pt x="27506" y="8838"/>
                  </a:lnTo>
                  <a:lnTo>
                    <a:pt x="26719" y="10831"/>
                  </a:lnTo>
                  <a:lnTo>
                    <a:pt x="26195" y="12865"/>
                  </a:lnTo>
                  <a:lnTo>
                    <a:pt x="25845" y="14926"/>
                  </a:lnTo>
                  <a:lnTo>
                    <a:pt x="25612" y="17007"/>
                  </a:lnTo>
                  <a:lnTo>
                    <a:pt x="25457" y="19099"/>
                  </a:lnTo>
                  <a:lnTo>
                    <a:pt x="25353" y="21199"/>
                  </a:lnTo>
                  <a:lnTo>
                    <a:pt x="24578" y="24010"/>
                  </a:lnTo>
                  <a:lnTo>
                    <a:pt x="23356" y="27296"/>
                  </a:lnTo>
                  <a:lnTo>
                    <a:pt x="21835" y="30897"/>
                  </a:lnTo>
                  <a:lnTo>
                    <a:pt x="20114" y="34004"/>
                  </a:lnTo>
                  <a:lnTo>
                    <a:pt x="18261" y="36780"/>
                  </a:lnTo>
                  <a:lnTo>
                    <a:pt x="16320" y="39337"/>
                  </a:lnTo>
                  <a:lnTo>
                    <a:pt x="15026" y="42452"/>
                  </a:lnTo>
                  <a:lnTo>
                    <a:pt x="14164" y="45940"/>
                  </a:lnTo>
                  <a:lnTo>
                    <a:pt x="13588" y="49677"/>
                  </a:lnTo>
                  <a:lnTo>
                    <a:pt x="12499" y="53579"/>
                  </a:lnTo>
                  <a:lnTo>
                    <a:pt x="11067" y="57592"/>
                  </a:lnTo>
                  <a:lnTo>
                    <a:pt x="9406" y="61678"/>
                  </a:lnTo>
                  <a:lnTo>
                    <a:pt x="8299" y="65813"/>
                  </a:lnTo>
                  <a:lnTo>
                    <a:pt x="7561" y="69981"/>
                  </a:lnTo>
                  <a:lnTo>
                    <a:pt x="7068" y="74171"/>
                  </a:lnTo>
                  <a:lnTo>
                    <a:pt x="6740" y="78375"/>
                  </a:lnTo>
                  <a:lnTo>
                    <a:pt x="6522" y="82588"/>
                  </a:lnTo>
                  <a:lnTo>
                    <a:pt x="6376" y="86809"/>
                  </a:lnTo>
                  <a:lnTo>
                    <a:pt x="5572" y="90329"/>
                  </a:lnTo>
                  <a:lnTo>
                    <a:pt x="4331" y="93380"/>
                  </a:lnTo>
                  <a:lnTo>
                    <a:pt x="2798" y="96120"/>
                  </a:lnTo>
                  <a:lnTo>
                    <a:pt x="1775" y="99358"/>
                  </a:lnTo>
                  <a:lnTo>
                    <a:pt x="1094" y="102927"/>
                  </a:lnTo>
                  <a:lnTo>
                    <a:pt x="639" y="106718"/>
                  </a:lnTo>
                  <a:lnTo>
                    <a:pt x="336" y="109951"/>
                  </a:lnTo>
                  <a:lnTo>
                    <a:pt x="134" y="112812"/>
                  </a:lnTo>
                  <a:lnTo>
                    <a:pt x="0" y="115424"/>
                  </a:lnTo>
                  <a:lnTo>
                    <a:pt x="616" y="117871"/>
                  </a:lnTo>
                  <a:lnTo>
                    <a:pt x="1733" y="120209"/>
                  </a:lnTo>
                  <a:lnTo>
                    <a:pt x="6084" y="12700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SMARTInkAnnotation1208"/>
            <p:cNvSpPr/>
            <p:nvPr/>
          </p:nvSpPr>
          <p:spPr>
            <a:xfrm>
              <a:off x="3186955" y="3137210"/>
              <a:ext cx="138590" cy="158328"/>
            </a:xfrm>
            <a:custGeom>
              <a:avLst/>
              <a:gdLst/>
              <a:ahLst/>
              <a:cxnLst/>
              <a:rect l="0" t="0" r="0" b="0"/>
              <a:pathLst>
                <a:path w="138590" h="158328">
                  <a:moveTo>
                    <a:pt x="101546" y="44140"/>
                  </a:moveTo>
                  <a:lnTo>
                    <a:pt x="116482" y="29213"/>
                  </a:lnTo>
                  <a:lnTo>
                    <a:pt x="117856" y="27133"/>
                  </a:lnTo>
                  <a:lnTo>
                    <a:pt x="119385" y="22941"/>
                  </a:lnTo>
                  <a:lnTo>
                    <a:pt x="120245" y="19984"/>
                  </a:lnTo>
                  <a:lnTo>
                    <a:pt x="118564" y="15530"/>
                  </a:lnTo>
                  <a:lnTo>
                    <a:pt x="117127" y="12367"/>
                  </a:lnTo>
                  <a:lnTo>
                    <a:pt x="115463" y="10258"/>
                  </a:lnTo>
                  <a:lnTo>
                    <a:pt x="113648" y="8852"/>
                  </a:lnTo>
                  <a:lnTo>
                    <a:pt x="109749" y="6584"/>
                  </a:lnTo>
                  <a:lnTo>
                    <a:pt x="105662" y="3224"/>
                  </a:lnTo>
                  <a:lnTo>
                    <a:pt x="103584" y="2046"/>
                  </a:lnTo>
                  <a:lnTo>
                    <a:pt x="99392" y="737"/>
                  </a:lnTo>
                  <a:lnTo>
                    <a:pt x="95176" y="155"/>
                  </a:lnTo>
                  <a:lnTo>
                    <a:pt x="93063" y="0"/>
                  </a:lnTo>
                  <a:lnTo>
                    <a:pt x="90243" y="602"/>
                  </a:lnTo>
                  <a:lnTo>
                    <a:pt x="86950" y="1709"/>
                  </a:lnTo>
                  <a:lnTo>
                    <a:pt x="83344" y="3153"/>
                  </a:lnTo>
                  <a:lnTo>
                    <a:pt x="79527" y="4115"/>
                  </a:lnTo>
                  <a:lnTo>
                    <a:pt x="75570" y="4757"/>
                  </a:lnTo>
                  <a:lnTo>
                    <a:pt x="71521" y="5184"/>
                  </a:lnTo>
                  <a:lnTo>
                    <a:pt x="67410" y="6881"/>
                  </a:lnTo>
                  <a:lnTo>
                    <a:pt x="63256" y="9423"/>
                  </a:lnTo>
                  <a:lnTo>
                    <a:pt x="59075" y="12528"/>
                  </a:lnTo>
                  <a:lnTo>
                    <a:pt x="55582" y="15304"/>
                  </a:lnTo>
                  <a:lnTo>
                    <a:pt x="52548" y="17861"/>
                  </a:lnTo>
                  <a:lnTo>
                    <a:pt x="49818" y="20271"/>
                  </a:lnTo>
                  <a:lnTo>
                    <a:pt x="43021" y="26711"/>
                  </a:lnTo>
                  <a:lnTo>
                    <a:pt x="39231" y="30404"/>
                  </a:lnTo>
                  <a:lnTo>
                    <a:pt x="35999" y="34277"/>
                  </a:lnTo>
                  <a:lnTo>
                    <a:pt x="33138" y="38270"/>
                  </a:lnTo>
                  <a:lnTo>
                    <a:pt x="30524" y="42343"/>
                  </a:lnTo>
                  <a:lnTo>
                    <a:pt x="27370" y="46470"/>
                  </a:lnTo>
                  <a:lnTo>
                    <a:pt x="23856" y="50632"/>
                  </a:lnTo>
                  <a:lnTo>
                    <a:pt x="20100" y="54818"/>
                  </a:lnTo>
                  <a:lnTo>
                    <a:pt x="16891" y="59020"/>
                  </a:lnTo>
                  <a:lnTo>
                    <a:pt x="14046" y="63232"/>
                  </a:lnTo>
                  <a:lnTo>
                    <a:pt x="11442" y="67451"/>
                  </a:lnTo>
                  <a:lnTo>
                    <a:pt x="9001" y="71675"/>
                  </a:lnTo>
                  <a:lnTo>
                    <a:pt x="4406" y="80131"/>
                  </a:lnTo>
                  <a:lnTo>
                    <a:pt x="2898" y="84362"/>
                  </a:lnTo>
                  <a:lnTo>
                    <a:pt x="1893" y="88594"/>
                  </a:lnTo>
                  <a:lnTo>
                    <a:pt x="1222" y="92826"/>
                  </a:lnTo>
                  <a:lnTo>
                    <a:pt x="776" y="97058"/>
                  </a:lnTo>
                  <a:lnTo>
                    <a:pt x="478" y="101291"/>
                  </a:lnTo>
                  <a:lnTo>
                    <a:pt x="279" y="105524"/>
                  </a:lnTo>
                  <a:lnTo>
                    <a:pt x="59" y="113990"/>
                  </a:lnTo>
                  <a:lnTo>
                    <a:pt x="0" y="118223"/>
                  </a:lnTo>
                  <a:lnTo>
                    <a:pt x="667" y="122457"/>
                  </a:lnTo>
                  <a:lnTo>
                    <a:pt x="1817" y="126690"/>
                  </a:lnTo>
                  <a:lnTo>
                    <a:pt x="3291" y="130923"/>
                  </a:lnTo>
                  <a:lnTo>
                    <a:pt x="4978" y="134451"/>
                  </a:lnTo>
                  <a:lnTo>
                    <a:pt x="6809" y="137509"/>
                  </a:lnTo>
                  <a:lnTo>
                    <a:pt x="8736" y="140252"/>
                  </a:lnTo>
                  <a:lnTo>
                    <a:pt x="11433" y="142787"/>
                  </a:lnTo>
                  <a:lnTo>
                    <a:pt x="14642" y="145183"/>
                  </a:lnTo>
                  <a:lnTo>
                    <a:pt x="18195" y="147485"/>
                  </a:lnTo>
                  <a:lnTo>
                    <a:pt x="21268" y="149725"/>
                  </a:lnTo>
                  <a:lnTo>
                    <a:pt x="24024" y="151925"/>
                  </a:lnTo>
                  <a:lnTo>
                    <a:pt x="26567" y="154096"/>
                  </a:lnTo>
                  <a:lnTo>
                    <a:pt x="30379" y="155544"/>
                  </a:lnTo>
                  <a:lnTo>
                    <a:pt x="35039" y="156510"/>
                  </a:lnTo>
                  <a:lnTo>
                    <a:pt x="40264" y="157153"/>
                  </a:lnTo>
                  <a:lnTo>
                    <a:pt x="45159" y="157582"/>
                  </a:lnTo>
                  <a:lnTo>
                    <a:pt x="49835" y="157868"/>
                  </a:lnTo>
                  <a:lnTo>
                    <a:pt x="58795" y="158186"/>
                  </a:lnTo>
                  <a:lnTo>
                    <a:pt x="67484" y="158327"/>
                  </a:lnTo>
                  <a:lnTo>
                    <a:pt x="71778" y="157659"/>
                  </a:lnTo>
                  <a:lnTo>
                    <a:pt x="76052" y="156508"/>
                  </a:lnTo>
                  <a:lnTo>
                    <a:pt x="80314" y="155036"/>
                  </a:lnTo>
                  <a:lnTo>
                    <a:pt x="84567" y="154054"/>
                  </a:lnTo>
                  <a:lnTo>
                    <a:pt x="88815" y="153399"/>
                  </a:lnTo>
                  <a:lnTo>
                    <a:pt x="93058" y="152963"/>
                  </a:lnTo>
                  <a:lnTo>
                    <a:pt x="97300" y="151966"/>
                  </a:lnTo>
                  <a:lnTo>
                    <a:pt x="101538" y="150597"/>
                  </a:lnTo>
                  <a:lnTo>
                    <a:pt x="105777" y="148978"/>
                  </a:lnTo>
                  <a:lnTo>
                    <a:pt x="109309" y="147193"/>
                  </a:lnTo>
                  <a:lnTo>
                    <a:pt x="112369" y="145298"/>
                  </a:lnTo>
                  <a:lnTo>
                    <a:pt x="115115" y="143329"/>
                  </a:lnTo>
                  <a:lnTo>
                    <a:pt x="118358" y="142016"/>
                  </a:lnTo>
                  <a:lnTo>
                    <a:pt x="121931" y="141140"/>
                  </a:lnTo>
                  <a:lnTo>
                    <a:pt x="125726" y="140557"/>
                  </a:lnTo>
                  <a:lnTo>
                    <a:pt x="128256" y="139462"/>
                  </a:lnTo>
                  <a:lnTo>
                    <a:pt x="129943" y="138027"/>
                  </a:lnTo>
                  <a:lnTo>
                    <a:pt x="132522" y="134551"/>
                  </a:lnTo>
                  <a:lnTo>
                    <a:pt x="136022" y="130654"/>
                  </a:lnTo>
                  <a:lnTo>
                    <a:pt x="137238" y="128627"/>
                  </a:lnTo>
                  <a:lnTo>
                    <a:pt x="138589" y="124494"/>
                  </a:lnTo>
                  <a:lnTo>
                    <a:pt x="138243" y="123109"/>
                  </a:lnTo>
                  <a:lnTo>
                    <a:pt x="137306" y="122186"/>
                  </a:lnTo>
                  <a:lnTo>
                    <a:pt x="135976" y="121571"/>
                  </a:lnTo>
                  <a:lnTo>
                    <a:pt x="135089" y="120455"/>
                  </a:lnTo>
                  <a:lnTo>
                    <a:pt x="134498" y="119006"/>
                  </a:lnTo>
                  <a:lnTo>
                    <a:pt x="134104" y="117334"/>
                  </a:lnTo>
                  <a:lnTo>
                    <a:pt x="132429" y="116219"/>
                  </a:lnTo>
                  <a:lnTo>
                    <a:pt x="129901" y="115476"/>
                  </a:lnTo>
                  <a:lnTo>
                    <a:pt x="126803" y="114981"/>
                  </a:lnTo>
                  <a:lnTo>
                    <a:pt x="124032" y="114650"/>
                  </a:lnTo>
                  <a:lnTo>
                    <a:pt x="121478" y="114430"/>
                  </a:lnTo>
                  <a:lnTo>
                    <a:pt x="119070" y="114283"/>
                  </a:lnTo>
                  <a:lnTo>
                    <a:pt x="112629" y="114121"/>
                  </a:lnTo>
                  <a:lnTo>
                    <a:pt x="77958" y="113992"/>
                  </a:lnTo>
                  <a:lnTo>
                    <a:pt x="73818" y="114697"/>
                  </a:lnTo>
                  <a:lnTo>
                    <a:pt x="69647" y="115872"/>
                  </a:lnTo>
                  <a:lnTo>
                    <a:pt x="65454" y="117361"/>
                  </a:lnTo>
                  <a:lnTo>
                    <a:pt x="61246" y="119060"/>
                  </a:lnTo>
                  <a:lnTo>
                    <a:pt x="57029" y="120898"/>
                  </a:lnTo>
                  <a:lnTo>
                    <a:pt x="52806" y="122829"/>
                  </a:lnTo>
                  <a:lnTo>
                    <a:pt x="48579" y="124116"/>
                  </a:lnTo>
                  <a:lnTo>
                    <a:pt x="44349" y="124974"/>
                  </a:lnTo>
                  <a:lnTo>
                    <a:pt x="40117" y="125546"/>
                  </a:lnTo>
                  <a:lnTo>
                    <a:pt x="36589" y="125927"/>
                  </a:lnTo>
                  <a:lnTo>
                    <a:pt x="33531" y="126182"/>
                  </a:lnTo>
                  <a:lnTo>
                    <a:pt x="30787" y="126351"/>
                  </a:lnTo>
                  <a:lnTo>
                    <a:pt x="28251" y="127169"/>
                  </a:lnTo>
                  <a:lnTo>
                    <a:pt x="25855" y="128421"/>
                  </a:lnTo>
                  <a:lnTo>
                    <a:pt x="18944" y="13304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SMARTInkAnnotation1209"/>
            <p:cNvSpPr/>
            <p:nvPr/>
          </p:nvSpPr>
          <p:spPr>
            <a:xfrm>
              <a:off x="3440995" y="3136900"/>
              <a:ext cx="31762" cy="215901"/>
            </a:xfrm>
            <a:custGeom>
              <a:avLst/>
              <a:gdLst/>
              <a:ahLst/>
              <a:cxnLst/>
              <a:rect l="0" t="0" r="0" b="0"/>
              <a:pathLst>
                <a:path w="31762" h="215901">
                  <a:moveTo>
                    <a:pt x="19062" y="0"/>
                  </a:moveTo>
                  <a:lnTo>
                    <a:pt x="27906" y="0"/>
                  </a:lnTo>
                  <a:lnTo>
                    <a:pt x="29194" y="706"/>
                  </a:lnTo>
                  <a:lnTo>
                    <a:pt x="30053" y="1881"/>
                  </a:lnTo>
                  <a:lnTo>
                    <a:pt x="31431" y="5467"/>
                  </a:lnTo>
                  <a:lnTo>
                    <a:pt x="31703" y="11245"/>
                  </a:lnTo>
                  <a:lnTo>
                    <a:pt x="31761" y="21254"/>
                  </a:lnTo>
                  <a:lnTo>
                    <a:pt x="31059" y="23342"/>
                  </a:lnTo>
                  <a:lnTo>
                    <a:pt x="29884" y="25439"/>
                  </a:lnTo>
                  <a:lnTo>
                    <a:pt x="28394" y="27543"/>
                  </a:lnTo>
                  <a:lnTo>
                    <a:pt x="27402" y="29651"/>
                  </a:lnTo>
                  <a:lnTo>
                    <a:pt x="26740" y="31761"/>
                  </a:lnTo>
                  <a:lnTo>
                    <a:pt x="26005" y="36694"/>
                  </a:lnTo>
                  <a:lnTo>
                    <a:pt x="25809" y="39985"/>
                  </a:lnTo>
                  <a:lnTo>
                    <a:pt x="25678" y="43590"/>
                  </a:lnTo>
                  <a:lnTo>
                    <a:pt x="24885" y="47404"/>
                  </a:lnTo>
                  <a:lnTo>
                    <a:pt x="23650" y="51358"/>
                  </a:lnTo>
                  <a:lnTo>
                    <a:pt x="22121" y="55406"/>
                  </a:lnTo>
                  <a:lnTo>
                    <a:pt x="21101" y="59515"/>
                  </a:lnTo>
                  <a:lnTo>
                    <a:pt x="20421" y="63665"/>
                  </a:lnTo>
                  <a:lnTo>
                    <a:pt x="19969" y="67844"/>
                  </a:lnTo>
                  <a:lnTo>
                    <a:pt x="19667" y="72040"/>
                  </a:lnTo>
                  <a:lnTo>
                    <a:pt x="19465" y="76249"/>
                  </a:lnTo>
                  <a:lnTo>
                    <a:pt x="19241" y="84688"/>
                  </a:lnTo>
                  <a:lnTo>
                    <a:pt x="19142" y="93143"/>
                  </a:lnTo>
                  <a:lnTo>
                    <a:pt x="18409" y="97373"/>
                  </a:lnTo>
                  <a:lnTo>
                    <a:pt x="17215" y="101604"/>
                  </a:lnTo>
                  <a:lnTo>
                    <a:pt x="15713" y="105836"/>
                  </a:lnTo>
                  <a:lnTo>
                    <a:pt x="14712" y="110069"/>
                  </a:lnTo>
                  <a:lnTo>
                    <a:pt x="14044" y="114302"/>
                  </a:lnTo>
                  <a:lnTo>
                    <a:pt x="13598" y="118534"/>
                  </a:lnTo>
                  <a:lnTo>
                    <a:pt x="13302" y="123473"/>
                  </a:lnTo>
                  <a:lnTo>
                    <a:pt x="12972" y="134605"/>
                  </a:lnTo>
                  <a:lnTo>
                    <a:pt x="12760" y="150270"/>
                  </a:lnTo>
                  <a:lnTo>
                    <a:pt x="12716" y="171614"/>
                  </a:lnTo>
                  <a:lnTo>
                    <a:pt x="12007" y="175087"/>
                  </a:lnTo>
                  <a:lnTo>
                    <a:pt x="10829" y="178814"/>
                  </a:lnTo>
                  <a:lnTo>
                    <a:pt x="9337" y="182709"/>
                  </a:lnTo>
                  <a:lnTo>
                    <a:pt x="8343" y="186012"/>
                  </a:lnTo>
                  <a:lnTo>
                    <a:pt x="7681" y="188919"/>
                  </a:lnTo>
                  <a:lnTo>
                    <a:pt x="6943" y="194030"/>
                  </a:lnTo>
                  <a:lnTo>
                    <a:pt x="6616" y="198654"/>
                  </a:lnTo>
                  <a:lnTo>
                    <a:pt x="5823" y="200875"/>
                  </a:lnTo>
                  <a:lnTo>
                    <a:pt x="4588" y="203061"/>
                  </a:lnTo>
                  <a:lnTo>
                    <a:pt x="3059" y="205224"/>
                  </a:lnTo>
                  <a:lnTo>
                    <a:pt x="2039" y="207371"/>
                  </a:lnTo>
                  <a:lnTo>
                    <a:pt x="1360" y="209509"/>
                  </a:lnTo>
                  <a:lnTo>
                    <a:pt x="0" y="21590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SMARTInkAnnotation1210"/>
            <p:cNvSpPr/>
            <p:nvPr/>
          </p:nvSpPr>
          <p:spPr>
            <a:xfrm>
              <a:off x="3536569" y="3136900"/>
              <a:ext cx="24246" cy="215901"/>
            </a:xfrm>
            <a:custGeom>
              <a:avLst/>
              <a:gdLst/>
              <a:ahLst/>
              <a:cxnLst/>
              <a:rect l="0" t="0" r="0" b="0"/>
              <a:pathLst>
                <a:path w="24246" h="215901">
                  <a:moveTo>
                    <a:pt x="12444" y="0"/>
                  </a:moveTo>
                  <a:lnTo>
                    <a:pt x="22093" y="0"/>
                  </a:lnTo>
                  <a:lnTo>
                    <a:pt x="23113" y="1411"/>
                  </a:lnTo>
                  <a:lnTo>
                    <a:pt x="23793" y="3763"/>
                  </a:lnTo>
                  <a:lnTo>
                    <a:pt x="24245" y="6742"/>
                  </a:lnTo>
                  <a:lnTo>
                    <a:pt x="23842" y="9433"/>
                  </a:lnTo>
                  <a:lnTo>
                    <a:pt x="22866" y="11933"/>
                  </a:lnTo>
                  <a:lnTo>
                    <a:pt x="21510" y="14306"/>
                  </a:lnTo>
                  <a:lnTo>
                    <a:pt x="20606" y="16593"/>
                  </a:lnTo>
                  <a:lnTo>
                    <a:pt x="20003" y="18823"/>
                  </a:lnTo>
                  <a:lnTo>
                    <a:pt x="19334" y="23182"/>
                  </a:lnTo>
                  <a:lnTo>
                    <a:pt x="19036" y="27472"/>
                  </a:lnTo>
                  <a:lnTo>
                    <a:pt x="18904" y="33612"/>
                  </a:lnTo>
                  <a:lnTo>
                    <a:pt x="18868" y="37224"/>
                  </a:lnTo>
                  <a:lnTo>
                    <a:pt x="18139" y="41044"/>
                  </a:lnTo>
                  <a:lnTo>
                    <a:pt x="16947" y="45002"/>
                  </a:lnTo>
                  <a:lnTo>
                    <a:pt x="15446" y="49051"/>
                  </a:lnTo>
                  <a:lnTo>
                    <a:pt x="14445" y="53162"/>
                  </a:lnTo>
                  <a:lnTo>
                    <a:pt x="13778" y="57313"/>
                  </a:lnTo>
                  <a:lnTo>
                    <a:pt x="13333" y="61492"/>
                  </a:lnTo>
                  <a:lnTo>
                    <a:pt x="12331" y="66395"/>
                  </a:lnTo>
                  <a:lnTo>
                    <a:pt x="10956" y="71780"/>
                  </a:lnTo>
                  <a:lnTo>
                    <a:pt x="9334" y="77487"/>
                  </a:lnTo>
                  <a:lnTo>
                    <a:pt x="8253" y="82702"/>
                  </a:lnTo>
                  <a:lnTo>
                    <a:pt x="7532" y="87591"/>
                  </a:lnTo>
                  <a:lnTo>
                    <a:pt x="7051" y="92260"/>
                  </a:lnTo>
                  <a:lnTo>
                    <a:pt x="6731" y="97490"/>
                  </a:lnTo>
                  <a:lnTo>
                    <a:pt x="6374" y="108946"/>
                  </a:lnTo>
                  <a:lnTo>
                    <a:pt x="6174" y="127295"/>
                  </a:lnTo>
                  <a:lnTo>
                    <a:pt x="5440" y="132841"/>
                  </a:lnTo>
                  <a:lnTo>
                    <a:pt x="4245" y="137950"/>
                  </a:lnTo>
                  <a:lnTo>
                    <a:pt x="2742" y="142766"/>
                  </a:lnTo>
                  <a:lnTo>
                    <a:pt x="1740" y="147389"/>
                  </a:lnTo>
                  <a:lnTo>
                    <a:pt x="1072" y="151881"/>
                  </a:lnTo>
                  <a:lnTo>
                    <a:pt x="627" y="156288"/>
                  </a:lnTo>
                  <a:lnTo>
                    <a:pt x="330" y="160636"/>
                  </a:lnTo>
                  <a:lnTo>
                    <a:pt x="132" y="164947"/>
                  </a:lnTo>
                  <a:lnTo>
                    <a:pt x="0" y="169231"/>
                  </a:lnTo>
                  <a:lnTo>
                    <a:pt x="618" y="173498"/>
                  </a:lnTo>
                  <a:lnTo>
                    <a:pt x="1736" y="177755"/>
                  </a:lnTo>
                  <a:lnTo>
                    <a:pt x="3187" y="182003"/>
                  </a:lnTo>
                  <a:lnTo>
                    <a:pt x="4155" y="185541"/>
                  </a:lnTo>
                  <a:lnTo>
                    <a:pt x="4800" y="188605"/>
                  </a:lnTo>
                  <a:lnTo>
                    <a:pt x="5517" y="193891"/>
                  </a:lnTo>
                  <a:lnTo>
                    <a:pt x="5835" y="198592"/>
                  </a:lnTo>
                  <a:lnTo>
                    <a:pt x="6014" y="205206"/>
                  </a:lnTo>
                  <a:lnTo>
                    <a:pt x="6080" y="210860"/>
                  </a:lnTo>
                  <a:lnTo>
                    <a:pt x="6090" y="21590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SMARTInkAnnotation1211"/>
            <p:cNvSpPr/>
            <p:nvPr/>
          </p:nvSpPr>
          <p:spPr>
            <a:xfrm>
              <a:off x="3447457" y="3225800"/>
              <a:ext cx="101557" cy="50801"/>
            </a:xfrm>
            <a:custGeom>
              <a:avLst/>
              <a:gdLst/>
              <a:ahLst/>
              <a:cxnLst/>
              <a:rect l="0" t="0" r="0" b="0"/>
              <a:pathLst>
                <a:path w="101557" h="50801">
                  <a:moveTo>
                    <a:pt x="18954" y="50800"/>
                  </a:moveTo>
                  <a:lnTo>
                    <a:pt x="15582" y="47429"/>
                  </a:lnTo>
                  <a:lnTo>
                    <a:pt x="13882" y="46436"/>
                  </a:lnTo>
                  <a:lnTo>
                    <a:pt x="12043" y="45774"/>
                  </a:lnTo>
                  <a:lnTo>
                    <a:pt x="10111" y="45333"/>
                  </a:lnTo>
                  <a:lnTo>
                    <a:pt x="8117" y="45038"/>
                  </a:lnTo>
                  <a:lnTo>
                    <a:pt x="6081" y="44842"/>
                  </a:lnTo>
                  <a:lnTo>
                    <a:pt x="0" y="44457"/>
                  </a:lnTo>
                  <a:lnTo>
                    <a:pt x="3297" y="44452"/>
                  </a:lnTo>
                  <a:lnTo>
                    <a:pt x="4987" y="43746"/>
                  </a:lnTo>
                  <a:lnTo>
                    <a:pt x="6819" y="42569"/>
                  </a:lnTo>
                  <a:lnTo>
                    <a:pt x="8746" y="41080"/>
                  </a:lnTo>
                  <a:lnTo>
                    <a:pt x="10737" y="40086"/>
                  </a:lnTo>
                  <a:lnTo>
                    <a:pt x="12770" y="39424"/>
                  </a:lnTo>
                  <a:lnTo>
                    <a:pt x="14832" y="38983"/>
                  </a:lnTo>
                  <a:lnTo>
                    <a:pt x="16912" y="37983"/>
                  </a:lnTo>
                  <a:lnTo>
                    <a:pt x="19005" y="36611"/>
                  </a:lnTo>
                  <a:lnTo>
                    <a:pt x="21106" y="34990"/>
                  </a:lnTo>
                  <a:lnTo>
                    <a:pt x="23919" y="33205"/>
                  </a:lnTo>
                  <a:lnTo>
                    <a:pt x="27206" y="31309"/>
                  </a:lnTo>
                  <a:lnTo>
                    <a:pt x="30809" y="29339"/>
                  </a:lnTo>
                  <a:lnTo>
                    <a:pt x="35330" y="28026"/>
                  </a:lnTo>
                  <a:lnTo>
                    <a:pt x="40461" y="27151"/>
                  </a:lnTo>
                  <a:lnTo>
                    <a:pt x="46000" y="26567"/>
                  </a:lnTo>
                  <a:lnTo>
                    <a:pt x="51105" y="24767"/>
                  </a:lnTo>
                  <a:lnTo>
                    <a:pt x="55919" y="22156"/>
                  </a:lnTo>
                  <a:lnTo>
                    <a:pt x="60542" y="19004"/>
                  </a:lnTo>
                  <a:lnTo>
                    <a:pt x="65036" y="16197"/>
                  </a:lnTo>
                  <a:lnTo>
                    <a:pt x="69443" y="13620"/>
                  </a:lnTo>
                  <a:lnTo>
                    <a:pt x="73793" y="11197"/>
                  </a:lnTo>
                  <a:lnTo>
                    <a:pt x="78811" y="8875"/>
                  </a:lnTo>
                  <a:lnTo>
                    <a:pt x="84275" y="6622"/>
                  </a:lnTo>
                  <a:lnTo>
                    <a:pt x="101556" y="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SMARTInkAnnotation1212"/>
            <p:cNvSpPr/>
            <p:nvPr/>
          </p:nvSpPr>
          <p:spPr>
            <a:xfrm>
              <a:off x="3790463" y="3162300"/>
              <a:ext cx="6355" cy="146051"/>
            </a:xfrm>
            <a:custGeom>
              <a:avLst/>
              <a:gdLst/>
              <a:ahLst/>
              <a:cxnLst/>
              <a:rect l="0" t="0" r="0" b="0"/>
              <a:pathLst>
                <a:path w="6355" h="146051">
                  <a:moveTo>
                    <a:pt x="6354" y="0"/>
                  </a:moveTo>
                  <a:lnTo>
                    <a:pt x="23" y="6327"/>
                  </a:lnTo>
                  <a:lnTo>
                    <a:pt x="0" y="14605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SMARTInkAnnotation1213"/>
            <p:cNvSpPr/>
            <p:nvPr/>
          </p:nvSpPr>
          <p:spPr>
            <a:xfrm>
              <a:off x="3682446" y="3130550"/>
              <a:ext cx="177912" cy="63501"/>
            </a:xfrm>
            <a:custGeom>
              <a:avLst/>
              <a:gdLst/>
              <a:ahLst/>
              <a:cxnLst/>
              <a:rect l="0" t="0" r="0" b="0"/>
              <a:pathLst>
                <a:path w="177912" h="63501">
                  <a:moveTo>
                    <a:pt x="0" y="63500"/>
                  </a:moveTo>
                  <a:lnTo>
                    <a:pt x="0" y="60129"/>
                  </a:lnTo>
                  <a:lnTo>
                    <a:pt x="706" y="59136"/>
                  </a:lnTo>
                  <a:lnTo>
                    <a:pt x="1883" y="58474"/>
                  </a:lnTo>
                  <a:lnTo>
                    <a:pt x="3372" y="58033"/>
                  </a:lnTo>
                  <a:lnTo>
                    <a:pt x="5072" y="57033"/>
                  </a:lnTo>
                  <a:lnTo>
                    <a:pt x="6912" y="55661"/>
                  </a:lnTo>
                  <a:lnTo>
                    <a:pt x="8844" y="54040"/>
                  </a:lnTo>
                  <a:lnTo>
                    <a:pt x="11544" y="52255"/>
                  </a:lnTo>
                  <a:lnTo>
                    <a:pt x="14756" y="50359"/>
                  </a:lnTo>
                  <a:lnTo>
                    <a:pt x="18309" y="48389"/>
                  </a:lnTo>
                  <a:lnTo>
                    <a:pt x="21384" y="46370"/>
                  </a:lnTo>
                  <a:lnTo>
                    <a:pt x="24140" y="44319"/>
                  </a:lnTo>
                  <a:lnTo>
                    <a:pt x="26683" y="42246"/>
                  </a:lnTo>
                  <a:lnTo>
                    <a:pt x="30496" y="40864"/>
                  </a:lnTo>
                  <a:lnTo>
                    <a:pt x="35157" y="39943"/>
                  </a:lnTo>
                  <a:lnTo>
                    <a:pt x="40382" y="39329"/>
                  </a:lnTo>
                  <a:lnTo>
                    <a:pt x="45277" y="38213"/>
                  </a:lnTo>
                  <a:lnTo>
                    <a:pt x="49953" y="36764"/>
                  </a:lnTo>
                  <a:lnTo>
                    <a:pt x="59619" y="33273"/>
                  </a:lnTo>
                  <a:lnTo>
                    <a:pt x="70975" y="29370"/>
                  </a:lnTo>
                  <a:lnTo>
                    <a:pt x="76263" y="27341"/>
                  </a:lnTo>
                  <a:lnTo>
                    <a:pt x="81199" y="25283"/>
                  </a:lnTo>
                  <a:lnTo>
                    <a:pt x="85903" y="23205"/>
                  </a:lnTo>
                  <a:lnTo>
                    <a:pt x="91863" y="21114"/>
                  </a:lnTo>
                  <a:lnTo>
                    <a:pt x="98660" y="19015"/>
                  </a:lnTo>
                  <a:lnTo>
                    <a:pt x="106015" y="16910"/>
                  </a:lnTo>
                  <a:lnTo>
                    <a:pt x="113036" y="15507"/>
                  </a:lnTo>
                  <a:lnTo>
                    <a:pt x="119835" y="14571"/>
                  </a:lnTo>
                  <a:lnTo>
                    <a:pt x="126486" y="13947"/>
                  </a:lnTo>
                  <a:lnTo>
                    <a:pt x="133038" y="12826"/>
                  </a:lnTo>
                  <a:lnTo>
                    <a:pt x="139523" y="11373"/>
                  </a:lnTo>
                  <a:lnTo>
                    <a:pt x="145965" y="9699"/>
                  </a:lnTo>
                  <a:lnTo>
                    <a:pt x="152378" y="7877"/>
                  </a:lnTo>
                  <a:lnTo>
                    <a:pt x="177911" y="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SMARTInkAnnotation1214"/>
            <p:cNvSpPr/>
            <p:nvPr/>
          </p:nvSpPr>
          <p:spPr>
            <a:xfrm>
              <a:off x="4019208" y="3200400"/>
              <a:ext cx="209679" cy="19051"/>
            </a:xfrm>
            <a:custGeom>
              <a:avLst/>
              <a:gdLst/>
              <a:ahLst/>
              <a:cxnLst/>
              <a:rect l="0" t="0" r="0" b="0"/>
              <a:pathLst>
                <a:path w="209679" h="19051">
                  <a:moveTo>
                    <a:pt x="19059" y="12700"/>
                  </a:moveTo>
                  <a:lnTo>
                    <a:pt x="981" y="12700"/>
                  </a:lnTo>
                  <a:lnTo>
                    <a:pt x="654" y="13405"/>
                  </a:lnTo>
                  <a:lnTo>
                    <a:pt x="434" y="14581"/>
                  </a:lnTo>
                  <a:lnTo>
                    <a:pt x="0" y="19027"/>
                  </a:lnTo>
                  <a:lnTo>
                    <a:pt x="76258" y="19050"/>
                  </a:lnTo>
                  <a:lnTo>
                    <a:pt x="80489" y="18344"/>
                  </a:lnTo>
                  <a:lnTo>
                    <a:pt x="85429" y="17169"/>
                  </a:lnTo>
                  <a:lnTo>
                    <a:pt x="90839" y="15679"/>
                  </a:lnTo>
                  <a:lnTo>
                    <a:pt x="95858" y="14686"/>
                  </a:lnTo>
                  <a:lnTo>
                    <a:pt x="100617" y="14024"/>
                  </a:lnTo>
                  <a:lnTo>
                    <a:pt x="105201" y="13583"/>
                  </a:lnTo>
                  <a:lnTo>
                    <a:pt x="108963" y="12583"/>
                  </a:lnTo>
                  <a:lnTo>
                    <a:pt x="112177" y="11211"/>
                  </a:lnTo>
                  <a:lnTo>
                    <a:pt x="115025" y="9590"/>
                  </a:lnTo>
                  <a:lnTo>
                    <a:pt x="118336" y="8510"/>
                  </a:lnTo>
                  <a:lnTo>
                    <a:pt x="121956" y="7790"/>
                  </a:lnTo>
                  <a:lnTo>
                    <a:pt x="125781" y="7310"/>
                  </a:lnTo>
                  <a:lnTo>
                    <a:pt x="129743" y="6990"/>
                  </a:lnTo>
                  <a:lnTo>
                    <a:pt x="133796" y="6777"/>
                  </a:lnTo>
                  <a:lnTo>
                    <a:pt x="142065" y="6540"/>
                  </a:lnTo>
                  <a:lnTo>
                    <a:pt x="172423" y="6357"/>
                  </a:lnTo>
                  <a:lnTo>
                    <a:pt x="183029" y="6352"/>
                  </a:lnTo>
                  <a:lnTo>
                    <a:pt x="186264" y="5646"/>
                  </a:lnTo>
                  <a:lnTo>
                    <a:pt x="189127" y="4469"/>
                  </a:lnTo>
                  <a:lnTo>
                    <a:pt x="191742" y="2979"/>
                  </a:lnTo>
                  <a:lnTo>
                    <a:pt x="194896" y="1986"/>
                  </a:lnTo>
                  <a:lnTo>
                    <a:pt x="198411" y="1324"/>
                  </a:lnTo>
                  <a:lnTo>
                    <a:pt x="209678" y="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SMARTInkAnnotation1215"/>
            <p:cNvSpPr/>
            <p:nvPr/>
          </p:nvSpPr>
          <p:spPr>
            <a:xfrm>
              <a:off x="4368699" y="3130550"/>
              <a:ext cx="165093" cy="200239"/>
            </a:xfrm>
            <a:custGeom>
              <a:avLst/>
              <a:gdLst/>
              <a:ahLst/>
              <a:cxnLst/>
              <a:rect l="0" t="0" r="0" b="0"/>
              <a:pathLst>
                <a:path w="165093" h="200239">
                  <a:moveTo>
                    <a:pt x="19036" y="57150"/>
                  </a:moveTo>
                  <a:lnTo>
                    <a:pt x="19036" y="48312"/>
                  </a:lnTo>
                  <a:lnTo>
                    <a:pt x="19742" y="46319"/>
                  </a:lnTo>
                  <a:lnTo>
                    <a:pt x="22409" y="42223"/>
                  </a:lnTo>
                  <a:lnTo>
                    <a:pt x="24065" y="36170"/>
                  </a:lnTo>
                  <a:lnTo>
                    <a:pt x="25129" y="27527"/>
                  </a:lnTo>
                  <a:lnTo>
                    <a:pt x="25313" y="22659"/>
                  </a:lnTo>
                  <a:lnTo>
                    <a:pt x="26044" y="20751"/>
                  </a:lnTo>
                  <a:lnTo>
                    <a:pt x="30409" y="14499"/>
                  </a:lnTo>
                  <a:lnTo>
                    <a:pt x="31666" y="12805"/>
                  </a:lnTo>
                  <a:lnTo>
                    <a:pt x="31728" y="17790"/>
                  </a:lnTo>
                  <a:lnTo>
                    <a:pt x="31737" y="21547"/>
                  </a:lnTo>
                  <a:lnTo>
                    <a:pt x="29858" y="27451"/>
                  </a:lnTo>
                  <a:lnTo>
                    <a:pt x="28369" y="31001"/>
                  </a:lnTo>
                  <a:lnTo>
                    <a:pt x="27376" y="34778"/>
                  </a:lnTo>
                  <a:lnTo>
                    <a:pt x="26714" y="38708"/>
                  </a:lnTo>
                  <a:lnTo>
                    <a:pt x="26273" y="42738"/>
                  </a:lnTo>
                  <a:lnTo>
                    <a:pt x="25272" y="47542"/>
                  </a:lnTo>
                  <a:lnTo>
                    <a:pt x="23899" y="52862"/>
                  </a:lnTo>
                  <a:lnTo>
                    <a:pt x="22278" y="58524"/>
                  </a:lnTo>
                  <a:lnTo>
                    <a:pt x="21198" y="64416"/>
                  </a:lnTo>
                  <a:lnTo>
                    <a:pt x="20477" y="70461"/>
                  </a:lnTo>
                  <a:lnTo>
                    <a:pt x="19997" y="76607"/>
                  </a:lnTo>
                  <a:lnTo>
                    <a:pt x="18971" y="82821"/>
                  </a:lnTo>
                  <a:lnTo>
                    <a:pt x="17581" y="89081"/>
                  </a:lnTo>
                  <a:lnTo>
                    <a:pt x="15948" y="95371"/>
                  </a:lnTo>
                  <a:lnTo>
                    <a:pt x="14153" y="101680"/>
                  </a:lnTo>
                  <a:lnTo>
                    <a:pt x="10277" y="114336"/>
                  </a:lnTo>
                  <a:lnTo>
                    <a:pt x="8961" y="120674"/>
                  </a:lnTo>
                  <a:lnTo>
                    <a:pt x="8082" y="127016"/>
                  </a:lnTo>
                  <a:lnTo>
                    <a:pt x="7497" y="133360"/>
                  </a:lnTo>
                  <a:lnTo>
                    <a:pt x="6402" y="139002"/>
                  </a:lnTo>
                  <a:lnTo>
                    <a:pt x="4965" y="144173"/>
                  </a:lnTo>
                  <a:lnTo>
                    <a:pt x="3302" y="149032"/>
                  </a:lnTo>
                  <a:lnTo>
                    <a:pt x="2192" y="153682"/>
                  </a:lnTo>
                  <a:lnTo>
                    <a:pt x="1453" y="158194"/>
                  </a:lnTo>
                  <a:lnTo>
                    <a:pt x="960" y="162613"/>
                  </a:lnTo>
                  <a:lnTo>
                    <a:pt x="631" y="166970"/>
                  </a:lnTo>
                  <a:lnTo>
                    <a:pt x="413" y="171285"/>
                  </a:lnTo>
                  <a:lnTo>
                    <a:pt x="103" y="182220"/>
                  </a:lnTo>
                  <a:lnTo>
                    <a:pt x="0" y="192236"/>
                  </a:lnTo>
                  <a:lnTo>
                    <a:pt x="697" y="193773"/>
                  </a:lnTo>
                  <a:lnTo>
                    <a:pt x="1868" y="194799"/>
                  </a:lnTo>
                  <a:lnTo>
                    <a:pt x="3355" y="195483"/>
                  </a:lnTo>
                  <a:lnTo>
                    <a:pt x="6889" y="198124"/>
                  </a:lnTo>
                  <a:lnTo>
                    <a:pt x="8820" y="199816"/>
                  </a:lnTo>
                  <a:lnTo>
                    <a:pt x="10814" y="200238"/>
                  </a:lnTo>
                  <a:lnTo>
                    <a:pt x="12848" y="199815"/>
                  </a:lnTo>
                  <a:lnTo>
                    <a:pt x="16992" y="198168"/>
                  </a:lnTo>
                  <a:lnTo>
                    <a:pt x="21186" y="197436"/>
                  </a:lnTo>
                  <a:lnTo>
                    <a:pt x="23294" y="196535"/>
                  </a:lnTo>
                  <a:lnTo>
                    <a:pt x="27518" y="193653"/>
                  </a:lnTo>
                  <a:lnTo>
                    <a:pt x="31748" y="190020"/>
                  </a:lnTo>
                  <a:lnTo>
                    <a:pt x="36688" y="186053"/>
                  </a:lnTo>
                  <a:lnTo>
                    <a:pt x="39982" y="184008"/>
                  </a:lnTo>
                  <a:lnTo>
                    <a:pt x="43590" y="181939"/>
                  </a:lnTo>
                  <a:lnTo>
                    <a:pt x="46701" y="179853"/>
                  </a:lnTo>
                  <a:lnTo>
                    <a:pt x="49481" y="177758"/>
                  </a:lnTo>
                  <a:lnTo>
                    <a:pt x="54453" y="173548"/>
                  </a:lnTo>
                  <a:lnTo>
                    <a:pt x="59016" y="169325"/>
                  </a:lnTo>
                  <a:lnTo>
                    <a:pt x="63332" y="165229"/>
                  </a:lnTo>
                  <a:lnTo>
                    <a:pt x="66492" y="162100"/>
                  </a:lnTo>
                  <a:lnTo>
                    <a:pt x="68323" y="160983"/>
                  </a:lnTo>
                  <a:lnTo>
                    <a:pt x="72241" y="159743"/>
                  </a:lnTo>
                  <a:lnTo>
                    <a:pt x="75872" y="158837"/>
                  </a:lnTo>
                  <a:lnTo>
                    <a:pt x="76118" y="162147"/>
                  </a:lnTo>
                  <a:lnTo>
                    <a:pt x="76191" y="167596"/>
                  </a:lnTo>
                  <a:lnTo>
                    <a:pt x="76907" y="169586"/>
                  </a:lnTo>
                  <a:lnTo>
                    <a:pt x="80582" y="175758"/>
                  </a:lnTo>
                  <a:lnTo>
                    <a:pt x="81690" y="179950"/>
                  </a:lnTo>
                  <a:lnTo>
                    <a:pt x="82182" y="184165"/>
                  </a:lnTo>
                  <a:lnTo>
                    <a:pt x="82313" y="186277"/>
                  </a:lnTo>
                  <a:lnTo>
                    <a:pt x="83107" y="188390"/>
                  </a:lnTo>
                  <a:lnTo>
                    <a:pt x="85871" y="192620"/>
                  </a:lnTo>
                  <a:lnTo>
                    <a:pt x="87596" y="194030"/>
                  </a:lnTo>
                  <a:lnTo>
                    <a:pt x="89453" y="194970"/>
                  </a:lnTo>
                  <a:lnTo>
                    <a:pt x="93398" y="196014"/>
                  </a:lnTo>
                  <a:lnTo>
                    <a:pt x="97505" y="196479"/>
                  </a:lnTo>
                  <a:lnTo>
                    <a:pt x="101684" y="196685"/>
                  </a:lnTo>
                  <a:lnTo>
                    <a:pt x="106746" y="196817"/>
                  </a:lnTo>
                  <a:lnTo>
                    <a:pt x="110995" y="196840"/>
                  </a:lnTo>
                  <a:lnTo>
                    <a:pt x="113524" y="196138"/>
                  </a:lnTo>
                  <a:lnTo>
                    <a:pt x="116622" y="194964"/>
                  </a:lnTo>
                  <a:lnTo>
                    <a:pt x="120099" y="193476"/>
                  </a:lnTo>
                  <a:lnTo>
                    <a:pt x="123123" y="191779"/>
                  </a:lnTo>
                  <a:lnTo>
                    <a:pt x="125846" y="189941"/>
                  </a:lnTo>
                  <a:lnTo>
                    <a:pt x="128366" y="188011"/>
                  </a:lnTo>
                  <a:lnTo>
                    <a:pt x="131458" y="186018"/>
                  </a:lnTo>
                  <a:lnTo>
                    <a:pt x="134932" y="183984"/>
                  </a:lnTo>
                  <a:lnTo>
                    <a:pt x="138660" y="181923"/>
                  </a:lnTo>
                  <a:lnTo>
                    <a:pt x="141851" y="179138"/>
                  </a:lnTo>
                  <a:lnTo>
                    <a:pt x="144685" y="175869"/>
                  </a:lnTo>
                  <a:lnTo>
                    <a:pt x="147280" y="172279"/>
                  </a:lnTo>
                  <a:lnTo>
                    <a:pt x="150163" y="166410"/>
                  </a:lnTo>
                  <a:lnTo>
                    <a:pt x="152150" y="160743"/>
                  </a:lnTo>
                  <a:lnTo>
                    <a:pt x="153669" y="157257"/>
                  </a:lnTo>
                  <a:lnTo>
                    <a:pt x="155387" y="153521"/>
                  </a:lnTo>
                  <a:lnTo>
                    <a:pt x="156533" y="149620"/>
                  </a:lnTo>
                  <a:lnTo>
                    <a:pt x="157296" y="145608"/>
                  </a:lnTo>
                  <a:lnTo>
                    <a:pt x="157805" y="141522"/>
                  </a:lnTo>
                  <a:lnTo>
                    <a:pt x="158851" y="138092"/>
                  </a:lnTo>
                  <a:lnTo>
                    <a:pt x="161895" y="132400"/>
                  </a:lnTo>
                  <a:lnTo>
                    <a:pt x="162989" y="129189"/>
                  </a:lnTo>
                  <a:lnTo>
                    <a:pt x="163718" y="125637"/>
                  </a:lnTo>
                  <a:lnTo>
                    <a:pt x="164205" y="121858"/>
                  </a:lnTo>
                  <a:lnTo>
                    <a:pt x="164529" y="117928"/>
                  </a:lnTo>
                  <a:lnTo>
                    <a:pt x="164745" y="113896"/>
                  </a:lnTo>
                  <a:lnTo>
                    <a:pt x="164986" y="105654"/>
                  </a:lnTo>
                  <a:lnTo>
                    <a:pt x="165092" y="97287"/>
                  </a:lnTo>
                  <a:lnTo>
                    <a:pt x="164415" y="93080"/>
                  </a:lnTo>
                  <a:lnTo>
                    <a:pt x="163257" y="88865"/>
                  </a:lnTo>
                  <a:lnTo>
                    <a:pt x="161779" y="84643"/>
                  </a:lnTo>
                  <a:lnTo>
                    <a:pt x="160794" y="80417"/>
                  </a:lnTo>
                  <a:lnTo>
                    <a:pt x="160137" y="76189"/>
                  </a:lnTo>
                  <a:lnTo>
                    <a:pt x="159699" y="71960"/>
                  </a:lnTo>
                  <a:lnTo>
                    <a:pt x="159407" y="67729"/>
                  </a:lnTo>
                  <a:lnTo>
                    <a:pt x="159213" y="63497"/>
                  </a:lnTo>
                  <a:lnTo>
                    <a:pt x="159082" y="59265"/>
                  </a:lnTo>
                  <a:lnTo>
                    <a:pt x="158290" y="55032"/>
                  </a:lnTo>
                  <a:lnTo>
                    <a:pt x="157056" y="50799"/>
                  </a:lnTo>
                  <a:lnTo>
                    <a:pt x="155527" y="46566"/>
                  </a:lnTo>
                  <a:lnTo>
                    <a:pt x="154508" y="42333"/>
                  </a:lnTo>
                  <a:lnTo>
                    <a:pt x="153828" y="38099"/>
                  </a:lnTo>
                  <a:lnTo>
                    <a:pt x="153375" y="33866"/>
                  </a:lnTo>
                  <a:lnTo>
                    <a:pt x="153073" y="30339"/>
                  </a:lnTo>
                  <a:lnTo>
                    <a:pt x="152737" y="24538"/>
                  </a:lnTo>
                  <a:lnTo>
                    <a:pt x="152589" y="19607"/>
                  </a:lnTo>
                  <a:lnTo>
                    <a:pt x="152485" y="8540"/>
                  </a:lnTo>
                  <a:lnTo>
                    <a:pt x="152470" y="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SMARTInkAnnotation1216"/>
            <p:cNvSpPr/>
            <p:nvPr/>
          </p:nvSpPr>
          <p:spPr>
            <a:xfrm>
              <a:off x="4572000" y="3181461"/>
              <a:ext cx="139788" cy="133232"/>
            </a:xfrm>
            <a:custGeom>
              <a:avLst/>
              <a:gdLst/>
              <a:ahLst/>
              <a:cxnLst/>
              <a:rect l="0" t="0" r="0" b="0"/>
              <a:pathLst>
                <a:path w="139788" h="133232">
                  <a:moveTo>
                    <a:pt x="0" y="69739"/>
                  </a:moveTo>
                  <a:lnTo>
                    <a:pt x="0" y="81295"/>
                  </a:lnTo>
                  <a:lnTo>
                    <a:pt x="1883" y="83812"/>
                  </a:lnTo>
                  <a:lnTo>
                    <a:pt x="3373" y="85471"/>
                  </a:lnTo>
                  <a:lnTo>
                    <a:pt x="4367" y="87283"/>
                  </a:lnTo>
                  <a:lnTo>
                    <a:pt x="5471" y="91177"/>
                  </a:lnTo>
                  <a:lnTo>
                    <a:pt x="6471" y="92498"/>
                  </a:lnTo>
                  <a:lnTo>
                    <a:pt x="7844" y="93378"/>
                  </a:lnTo>
                  <a:lnTo>
                    <a:pt x="11252" y="94356"/>
                  </a:lnTo>
                  <a:lnTo>
                    <a:pt x="15120" y="94791"/>
                  </a:lnTo>
                  <a:lnTo>
                    <a:pt x="19193" y="94984"/>
                  </a:lnTo>
                  <a:lnTo>
                    <a:pt x="25455" y="95093"/>
                  </a:lnTo>
                  <a:lnTo>
                    <a:pt x="27559" y="95108"/>
                  </a:lnTo>
                  <a:lnTo>
                    <a:pt x="29669" y="94413"/>
                  </a:lnTo>
                  <a:lnTo>
                    <a:pt x="33895" y="91759"/>
                  </a:lnTo>
                  <a:lnTo>
                    <a:pt x="38127" y="88227"/>
                  </a:lnTo>
                  <a:lnTo>
                    <a:pt x="40244" y="86298"/>
                  </a:lnTo>
                  <a:lnTo>
                    <a:pt x="42361" y="85012"/>
                  </a:lnTo>
                  <a:lnTo>
                    <a:pt x="46596" y="83582"/>
                  </a:lnTo>
                  <a:lnTo>
                    <a:pt x="50832" y="81066"/>
                  </a:lnTo>
                  <a:lnTo>
                    <a:pt x="55068" y="77595"/>
                  </a:lnTo>
                  <a:lnTo>
                    <a:pt x="59303" y="73701"/>
                  </a:lnTo>
                  <a:lnTo>
                    <a:pt x="61422" y="70969"/>
                  </a:lnTo>
                  <a:lnTo>
                    <a:pt x="63540" y="67737"/>
                  </a:lnTo>
                  <a:lnTo>
                    <a:pt x="65658" y="64171"/>
                  </a:lnTo>
                  <a:lnTo>
                    <a:pt x="67776" y="61088"/>
                  </a:lnTo>
                  <a:lnTo>
                    <a:pt x="69893" y="58328"/>
                  </a:lnTo>
                  <a:lnTo>
                    <a:pt x="72011" y="55781"/>
                  </a:lnTo>
                  <a:lnTo>
                    <a:pt x="73423" y="53378"/>
                  </a:lnTo>
                  <a:lnTo>
                    <a:pt x="74364" y="51071"/>
                  </a:lnTo>
                  <a:lnTo>
                    <a:pt x="74992" y="48827"/>
                  </a:lnTo>
                  <a:lnTo>
                    <a:pt x="76117" y="46625"/>
                  </a:lnTo>
                  <a:lnTo>
                    <a:pt x="77572" y="44452"/>
                  </a:lnTo>
                  <a:lnTo>
                    <a:pt x="79248" y="42298"/>
                  </a:lnTo>
                  <a:lnTo>
                    <a:pt x="81072" y="39450"/>
                  </a:lnTo>
                  <a:lnTo>
                    <a:pt x="82994" y="36141"/>
                  </a:lnTo>
                  <a:lnTo>
                    <a:pt x="84981" y="32524"/>
                  </a:lnTo>
                  <a:lnTo>
                    <a:pt x="86306" y="29407"/>
                  </a:lnTo>
                  <a:lnTo>
                    <a:pt x="87189" y="26623"/>
                  </a:lnTo>
                  <a:lnTo>
                    <a:pt x="87778" y="24062"/>
                  </a:lnTo>
                  <a:lnTo>
                    <a:pt x="88171" y="21649"/>
                  </a:lnTo>
                  <a:lnTo>
                    <a:pt x="88432" y="19334"/>
                  </a:lnTo>
                  <a:lnTo>
                    <a:pt x="88606" y="17086"/>
                  </a:lnTo>
                  <a:lnTo>
                    <a:pt x="88722" y="14881"/>
                  </a:lnTo>
                  <a:lnTo>
                    <a:pt x="88852" y="10550"/>
                  </a:lnTo>
                  <a:lnTo>
                    <a:pt x="88925" y="4146"/>
                  </a:lnTo>
                  <a:lnTo>
                    <a:pt x="88229" y="2727"/>
                  </a:lnTo>
                  <a:lnTo>
                    <a:pt x="87059" y="1781"/>
                  </a:lnTo>
                  <a:lnTo>
                    <a:pt x="83482" y="263"/>
                  </a:lnTo>
                  <a:lnTo>
                    <a:pt x="79489" y="0"/>
                  </a:lnTo>
                  <a:lnTo>
                    <a:pt x="77703" y="668"/>
                  </a:lnTo>
                  <a:lnTo>
                    <a:pt x="71109" y="4980"/>
                  </a:lnTo>
                  <a:lnTo>
                    <a:pt x="67880" y="6811"/>
                  </a:lnTo>
                  <a:lnTo>
                    <a:pt x="64314" y="8737"/>
                  </a:lnTo>
                  <a:lnTo>
                    <a:pt x="61232" y="10727"/>
                  </a:lnTo>
                  <a:lnTo>
                    <a:pt x="58472" y="12759"/>
                  </a:lnTo>
                  <a:lnTo>
                    <a:pt x="55924" y="14819"/>
                  </a:lnTo>
                  <a:lnTo>
                    <a:pt x="53521" y="16898"/>
                  </a:lnTo>
                  <a:lnTo>
                    <a:pt x="51212" y="18990"/>
                  </a:lnTo>
                  <a:lnTo>
                    <a:pt x="48968" y="21089"/>
                  </a:lnTo>
                  <a:lnTo>
                    <a:pt x="46765" y="23900"/>
                  </a:lnTo>
                  <a:lnTo>
                    <a:pt x="44591" y="27186"/>
                  </a:lnTo>
                  <a:lnTo>
                    <a:pt x="42435" y="30787"/>
                  </a:lnTo>
                  <a:lnTo>
                    <a:pt x="40292" y="34599"/>
                  </a:lnTo>
                  <a:lnTo>
                    <a:pt x="36028" y="42597"/>
                  </a:lnTo>
                  <a:lnTo>
                    <a:pt x="23299" y="67655"/>
                  </a:lnTo>
                  <a:lnTo>
                    <a:pt x="21181" y="71172"/>
                  </a:lnTo>
                  <a:lnTo>
                    <a:pt x="19062" y="74222"/>
                  </a:lnTo>
                  <a:lnTo>
                    <a:pt x="16944" y="76961"/>
                  </a:lnTo>
                  <a:lnTo>
                    <a:pt x="15532" y="80198"/>
                  </a:lnTo>
                  <a:lnTo>
                    <a:pt x="14590" y="83768"/>
                  </a:lnTo>
                  <a:lnTo>
                    <a:pt x="13963" y="87558"/>
                  </a:lnTo>
                  <a:lnTo>
                    <a:pt x="14250" y="90790"/>
                  </a:lnTo>
                  <a:lnTo>
                    <a:pt x="15148" y="93651"/>
                  </a:lnTo>
                  <a:lnTo>
                    <a:pt x="16453" y="96264"/>
                  </a:lnTo>
                  <a:lnTo>
                    <a:pt x="17323" y="99417"/>
                  </a:lnTo>
                  <a:lnTo>
                    <a:pt x="17902" y="102930"/>
                  </a:lnTo>
                  <a:lnTo>
                    <a:pt x="18289" y="106683"/>
                  </a:lnTo>
                  <a:lnTo>
                    <a:pt x="19958" y="109185"/>
                  </a:lnTo>
                  <a:lnTo>
                    <a:pt x="22484" y="110853"/>
                  </a:lnTo>
                  <a:lnTo>
                    <a:pt x="25579" y="111965"/>
                  </a:lnTo>
                  <a:lnTo>
                    <a:pt x="28349" y="114117"/>
                  </a:lnTo>
                  <a:lnTo>
                    <a:pt x="30901" y="116963"/>
                  </a:lnTo>
                  <a:lnTo>
                    <a:pt x="33308" y="120272"/>
                  </a:lnTo>
                  <a:lnTo>
                    <a:pt x="35620" y="122478"/>
                  </a:lnTo>
                  <a:lnTo>
                    <a:pt x="37867" y="123948"/>
                  </a:lnTo>
                  <a:lnTo>
                    <a:pt x="40070" y="124928"/>
                  </a:lnTo>
                  <a:lnTo>
                    <a:pt x="46284" y="127899"/>
                  </a:lnTo>
                  <a:lnTo>
                    <a:pt x="49918" y="129679"/>
                  </a:lnTo>
                  <a:lnTo>
                    <a:pt x="53752" y="130866"/>
                  </a:lnTo>
                  <a:lnTo>
                    <a:pt x="57721" y="131657"/>
                  </a:lnTo>
                  <a:lnTo>
                    <a:pt x="61778" y="132184"/>
                  </a:lnTo>
                  <a:lnTo>
                    <a:pt x="65895" y="132536"/>
                  </a:lnTo>
                  <a:lnTo>
                    <a:pt x="70052" y="132770"/>
                  </a:lnTo>
                  <a:lnTo>
                    <a:pt x="78436" y="133030"/>
                  </a:lnTo>
                  <a:lnTo>
                    <a:pt x="99420" y="133221"/>
                  </a:lnTo>
                  <a:lnTo>
                    <a:pt x="106785" y="133231"/>
                  </a:lnTo>
                  <a:lnTo>
                    <a:pt x="110726" y="132528"/>
                  </a:lnTo>
                  <a:lnTo>
                    <a:pt x="114765" y="131354"/>
                  </a:lnTo>
                  <a:lnTo>
                    <a:pt x="118869" y="129866"/>
                  </a:lnTo>
                  <a:lnTo>
                    <a:pt x="123018" y="128873"/>
                  </a:lnTo>
                  <a:lnTo>
                    <a:pt x="127195" y="128212"/>
                  </a:lnTo>
                  <a:lnTo>
                    <a:pt x="139787" y="126889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SMARTInkAnnotation1217"/>
            <p:cNvSpPr/>
            <p:nvPr/>
          </p:nvSpPr>
          <p:spPr>
            <a:xfrm>
              <a:off x="4794388" y="3168650"/>
              <a:ext cx="57187" cy="190501"/>
            </a:xfrm>
            <a:custGeom>
              <a:avLst/>
              <a:gdLst/>
              <a:ahLst/>
              <a:cxnLst/>
              <a:rect l="0" t="0" r="0" b="0"/>
              <a:pathLst>
                <a:path w="57187" h="190501">
                  <a:moveTo>
                    <a:pt x="57186" y="0"/>
                  </a:moveTo>
                  <a:lnTo>
                    <a:pt x="57186" y="3371"/>
                  </a:lnTo>
                  <a:lnTo>
                    <a:pt x="56480" y="5069"/>
                  </a:lnTo>
                  <a:lnTo>
                    <a:pt x="55303" y="6907"/>
                  </a:lnTo>
                  <a:lnTo>
                    <a:pt x="53813" y="8838"/>
                  </a:lnTo>
                  <a:lnTo>
                    <a:pt x="52819" y="10831"/>
                  </a:lnTo>
                  <a:lnTo>
                    <a:pt x="51715" y="14927"/>
                  </a:lnTo>
                  <a:lnTo>
                    <a:pt x="50714" y="17007"/>
                  </a:lnTo>
                  <a:lnTo>
                    <a:pt x="49342" y="19099"/>
                  </a:lnTo>
                  <a:lnTo>
                    <a:pt x="47720" y="21199"/>
                  </a:lnTo>
                  <a:lnTo>
                    <a:pt x="46639" y="23305"/>
                  </a:lnTo>
                  <a:lnTo>
                    <a:pt x="45438" y="27526"/>
                  </a:lnTo>
                  <a:lnTo>
                    <a:pt x="44412" y="29640"/>
                  </a:lnTo>
                  <a:lnTo>
                    <a:pt x="43022" y="31754"/>
                  </a:lnTo>
                  <a:lnTo>
                    <a:pt x="41390" y="33869"/>
                  </a:lnTo>
                  <a:lnTo>
                    <a:pt x="40301" y="36691"/>
                  </a:lnTo>
                  <a:lnTo>
                    <a:pt x="39575" y="39983"/>
                  </a:lnTo>
                  <a:lnTo>
                    <a:pt x="39091" y="43589"/>
                  </a:lnTo>
                  <a:lnTo>
                    <a:pt x="38063" y="46698"/>
                  </a:lnTo>
                  <a:lnTo>
                    <a:pt x="36671" y="49476"/>
                  </a:lnTo>
                  <a:lnTo>
                    <a:pt x="35037" y="52034"/>
                  </a:lnTo>
                  <a:lnTo>
                    <a:pt x="33948" y="55151"/>
                  </a:lnTo>
                  <a:lnTo>
                    <a:pt x="33222" y="58639"/>
                  </a:lnTo>
                  <a:lnTo>
                    <a:pt x="32738" y="62376"/>
                  </a:lnTo>
                  <a:lnTo>
                    <a:pt x="31709" y="66279"/>
                  </a:lnTo>
                  <a:lnTo>
                    <a:pt x="30317" y="70291"/>
                  </a:lnTo>
                  <a:lnTo>
                    <a:pt x="28683" y="74378"/>
                  </a:lnTo>
                  <a:lnTo>
                    <a:pt x="26888" y="78513"/>
                  </a:lnTo>
                  <a:lnTo>
                    <a:pt x="23011" y="86871"/>
                  </a:lnTo>
                  <a:lnTo>
                    <a:pt x="21695" y="91075"/>
                  </a:lnTo>
                  <a:lnTo>
                    <a:pt x="20817" y="95289"/>
                  </a:lnTo>
                  <a:lnTo>
                    <a:pt x="20232" y="99509"/>
                  </a:lnTo>
                  <a:lnTo>
                    <a:pt x="19136" y="103734"/>
                  </a:lnTo>
                  <a:lnTo>
                    <a:pt x="17699" y="107961"/>
                  </a:lnTo>
                  <a:lnTo>
                    <a:pt x="16036" y="112191"/>
                  </a:lnTo>
                  <a:lnTo>
                    <a:pt x="14927" y="116422"/>
                  </a:lnTo>
                  <a:lnTo>
                    <a:pt x="14187" y="120653"/>
                  </a:lnTo>
                  <a:lnTo>
                    <a:pt x="13694" y="124886"/>
                  </a:lnTo>
                  <a:lnTo>
                    <a:pt x="12659" y="129118"/>
                  </a:lnTo>
                  <a:lnTo>
                    <a:pt x="11264" y="133351"/>
                  </a:lnTo>
                  <a:lnTo>
                    <a:pt x="9627" y="137584"/>
                  </a:lnTo>
                  <a:lnTo>
                    <a:pt x="8536" y="141817"/>
                  </a:lnTo>
                  <a:lnTo>
                    <a:pt x="7809" y="146050"/>
                  </a:lnTo>
                  <a:lnTo>
                    <a:pt x="7324" y="150283"/>
                  </a:lnTo>
                  <a:lnTo>
                    <a:pt x="6295" y="154517"/>
                  </a:lnTo>
                  <a:lnTo>
                    <a:pt x="4903" y="158750"/>
                  </a:lnTo>
                  <a:lnTo>
                    <a:pt x="3268" y="162983"/>
                  </a:lnTo>
                  <a:lnTo>
                    <a:pt x="2179" y="166511"/>
                  </a:lnTo>
                  <a:lnTo>
                    <a:pt x="969" y="172312"/>
                  </a:lnTo>
                  <a:lnTo>
                    <a:pt x="431" y="177242"/>
                  </a:lnTo>
                  <a:lnTo>
                    <a:pt x="191" y="181785"/>
                  </a:lnTo>
                  <a:lnTo>
                    <a:pt x="0" y="19050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SMARTInkAnnotation1218"/>
            <p:cNvSpPr/>
            <p:nvPr/>
          </p:nvSpPr>
          <p:spPr>
            <a:xfrm>
              <a:off x="4865305" y="3200400"/>
              <a:ext cx="138445" cy="184116"/>
            </a:xfrm>
            <a:custGeom>
              <a:avLst/>
              <a:gdLst/>
              <a:ahLst/>
              <a:cxnLst/>
              <a:rect l="0" t="0" r="0" b="0"/>
              <a:pathLst>
                <a:path w="138445" h="184116">
                  <a:moveTo>
                    <a:pt x="106994" y="0"/>
                  </a:moveTo>
                  <a:lnTo>
                    <a:pt x="112465" y="0"/>
                  </a:lnTo>
                  <a:lnTo>
                    <a:pt x="84928" y="0"/>
                  </a:lnTo>
                  <a:lnTo>
                    <a:pt x="82400" y="706"/>
                  </a:lnTo>
                  <a:lnTo>
                    <a:pt x="79302" y="1881"/>
                  </a:lnTo>
                  <a:lnTo>
                    <a:pt x="75825" y="3371"/>
                  </a:lnTo>
                  <a:lnTo>
                    <a:pt x="72801" y="5069"/>
                  </a:lnTo>
                  <a:lnTo>
                    <a:pt x="70078" y="6907"/>
                  </a:lnTo>
                  <a:lnTo>
                    <a:pt x="67558" y="8838"/>
                  </a:lnTo>
                  <a:lnTo>
                    <a:pt x="64465" y="10831"/>
                  </a:lnTo>
                  <a:lnTo>
                    <a:pt x="60992" y="12865"/>
                  </a:lnTo>
                  <a:lnTo>
                    <a:pt x="57264" y="14927"/>
                  </a:lnTo>
                  <a:lnTo>
                    <a:pt x="54073" y="17712"/>
                  </a:lnTo>
                  <a:lnTo>
                    <a:pt x="51239" y="20980"/>
                  </a:lnTo>
                  <a:lnTo>
                    <a:pt x="48645" y="24570"/>
                  </a:lnTo>
                  <a:lnTo>
                    <a:pt x="46209" y="28374"/>
                  </a:lnTo>
                  <a:lnTo>
                    <a:pt x="43879" y="32322"/>
                  </a:lnTo>
                  <a:lnTo>
                    <a:pt x="41620" y="36364"/>
                  </a:lnTo>
                  <a:lnTo>
                    <a:pt x="38701" y="40471"/>
                  </a:lnTo>
                  <a:lnTo>
                    <a:pt x="35344" y="44620"/>
                  </a:lnTo>
                  <a:lnTo>
                    <a:pt x="31694" y="48796"/>
                  </a:lnTo>
                  <a:lnTo>
                    <a:pt x="27848" y="53697"/>
                  </a:lnTo>
                  <a:lnTo>
                    <a:pt x="23873" y="59082"/>
                  </a:lnTo>
                  <a:lnTo>
                    <a:pt x="19810" y="64788"/>
                  </a:lnTo>
                  <a:lnTo>
                    <a:pt x="16396" y="70003"/>
                  </a:lnTo>
                  <a:lnTo>
                    <a:pt x="13413" y="74891"/>
                  </a:lnTo>
                  <a:lnTo>
                    <a:pt x="10719" y="79561"/>
                  </a:lnTo>
                  <a:lnTo>
                    <a:pt x="8923" y="84791"/>
                  </a:lnTo>
                  <a:lnTo>
                    <a:pt x="7725" y="90393"/>
                  </a:lnTo>
                  <a:lnTo>
                    <a:pt x="6927" y="96246"/>
                  </a:lnTo>
                  <a:lnTo>
                    <a:pt x="5689" y="101558"/>
                  </a:lnTo>
                  <a:lnTo>
                    <a:pt x="4158" y="106511"/>
                  </a:lnTo>
                  <a:lnTo>
                    <a:pt x="2431" y="111224"/>
                  </a:lnTo>
                  <a:lnTo>
                    <a:pt x="1280" y="116483"/>
                  </a:lnTo>
                  <a:lnTo>
                    <a:pt x="512" y="122105"/>
                  </a:lnTo>
                  <a:lnTo>
                    <a:pt x="0" y="127970"/>
                  </a:lnTo>
                  <a:lnTo>
                    <a:pt x="365" y="133291"/>
                  </a:lnTo>
                  <a:lnTo>
                    <a:pt x="1315" y="138250"/>
                  </a:lnTo>
                  <a:lnTo>
                    <a:pt x="2653" y="142966"/>
                  </a:lnTo>
                  <a:lnTo>
                    <a:pt x="4252" y="146817"/>
                  </a:lnTo>
                  <a:lnTo>
                    <a:pt x="6024" y="150089"/>
                  </a:lnTo>
                  <a:lnTo>
                    <a:pt x="7911" y="152976"/>
                  </a:lnTo>
                  <a:lnTo>
                    <a:pt x="9875" y="156312"/>
                  </a:lnTo>
                  <a:lnTo>
                    <a:pt x="11890" y="159946"/>
                  </a:lnTo>
                  <a:lnTo>
                    <a:pt x="13939" y="163781"/>
                  </a:lnTo>
                  <a:lnTo>
                    <a:pt x="16718" y="167043"/>
                  </a:lnTo>
                  <a:lnTo>
                    <a:pt x="19983" y="169923"/>
                  </a:lnTo>
                  <a:lnTo>
                    <a:pt x="23571" y="172549"/>
                  </a:lnTo>
                  <a:lnTo>
                    <a:pt x="27375" y="175005"/>
                  </a:lnTo>
                  <a:lnTo>
                    <a:pt x="31322" y="177348"/>
                  </a:lnTo>
                  <a:lnTo>
                    <a:pt x="35366" y="179615"/>
                  </a:lnTo>
                  <a:lnTo>
                    <a:pt x="39474" y="181127"/>
                  </a:lnTo>
                  <a:lnTo>
                    <a:pt x="43625" y="182135"/>
                  </a:lnTo>
                  <a:lnTo>
                    <a:pt x="47804" y="182806"/>
                  </a:lnTo>
                  <a:lnTo>
                    <a:pt x="52002" y="183254"/>
                  </a:lnTo>
                  <a:lnTo>
                    <a:pt x="56213" y="183553"/>
                  </a:lnTo>
                  <a:lnTo>
                    <a:pt x="60432" y="183752"/>
                  </a:lnTo>
                  <a:lnTo>
                    <a:pt x="70768" y="183973"/>
                  </a:lnTo>
                  <a:lnTo>
                    <a:pt x="91288" y="184115"/>
                  </a:lnTo>
                  <a:lnTo>
                    <a:pt x="95817" y="183421"/>
                  </a:lnTo>
                  <a:lnTo>
                    <a:pt x="100249" y="182253"/>
                  </a:lnTo>
                  <a:lnTo>
                    <a:pt x="104616" y="180769"/>
                  </a:lnTo>
                  <a:lnTo>
                    <a:pt x="108233" y="179074"/>
                  </a:lnTo>
                  <a:lnTo>
                    <a:pt x="111349" y="177238"/>
                  </a:lnTo>
                  <a:lnTo>
                    <a:pt x="114134" y="175309"/>
                  </a:lnTo>
                  <a:lnTo>
                    <a:pt x="117401" y="173317"/>
                  </a:lnTo>
                  <a:lnTo>
                    <a:pt x="120993" y="171284"/>
                  </a:lnTo>
                  <a:lnTo>
                    <a:pt x="124799" y="169222"/>
                  </a:lnTo>
                  <a:lnTo>
                    <a:pt x="127336" y="167143"/>
                  </a:lnTo>
                  <a:lnTo>
                    <a:pt x="129027" y="165051"/>
                  </a:lnTo>
                  <a:lnTo>
                    <a:pt x="131613" y="160845"/>
                  </a:lnTo>
                  <a:lnTo>
                    <a:pt x="135115" y="156624"/>
                  </a:lnTo>
                  <a:lnTo>
                    <a:pt x="136332" y="154510"/>
                  </a:lnTo>
                  <a:lnTo>
                    <a:pt x="137683" y="150281"/>
                  </a:lnTo>
                  <a:lnTo>
                    <a:pt x="138283" y="146048"/>
                  </a:lnTo>
                  <a:lnTo>
                    <a:pt x="138444" y="143932"/>
                  </a:lnTo>
                  <a:lnTo>
                    <a:pt x="137844" y="141816"/>
                  </a:lnTo>
                  <a:lnTo>
                    <a:pt x="135296" y="137583"/>
                  </a:lnTo>
                  <a:lnTo>
                    <a:pt x="133692" y="133350"/>
                  </a:lnTo>
                  <a:lnTo>
                    <a:pt x="133265" y="131233"/>
                  </a:lnTo>
                  <a:lnTo>
                    <a:pt x="132274" y="129822"/>
                  </a:lnTo>
                  <a:lnTo>
                    <a:pt x="130907" y="128881"/>
                  </a:lnTo>
                  <a:lnTo>
                    <a:pt x="126800" y="127131"/>
                  </a:lnTo>
                  <a:lnTo>
                    <a:pt x="120268" y="124001"/>
                  </a:lnTo>
                  <a:lnTo>
                    <a:pt x="115844" y="122884"/>
                  </a:lnTo>
                  <a:lnTo>
                    <a:pt x="110776" y="122139"/>
                  </a:lnTo>
                  <a:lnTo>
                    <a:pt x="105279" y="121643"/>
                  </a:lnTo>
                  <a:lnTo>
                    <a:pt x="100909" y="120606"/>
                  </a:lnTo>
                  <a:lnTo>
                    <a:pt x="97289" y="119210"/>
                  </a:lnTo>
                  <a:lnTo>
                    <a:pt x="94170" y="117573"/>
                  </a:lnTo>
                  <a:lnTo>
                    <a:pt x="90679" y="116482"/>
                  </a:lnTo>
                  <a:lnTo>
                    <a:pt x="86939" y="115755"/>
                  </a:lnTo>
                  <a:lnTo>
                    <a:pt x="83035" y="115270"/>
                  </a:lnTo>
                  <a:lnTo>
                    <a:pt x="79019" y="114946"/>
                  </a:lnTo>
                  <a:lnTo>
                    <a:pt x="74930" y="114731"/>
                  </a:lnTo>
                  <a:lnTo>
                    <a:pt x="70793" y="114587"/>
                  </a:lnTo>
                  <a:lnTo>
                    <a:pt x="66622" y="113786"/>
                  </a:lnTo>
                  <a:lnTo>
                    <a:pt x="62429" y="112546"/>
                  </a:lnTo>
                  <a:lnTo>
                    <a:pt x="58222" y="111014"/>
                  </a:lnTo>
                  <a:lnTo>
                    <a:pt x="54006" y="109993"/>
                  </a:lnTo>
                  <a:lnTo>
                    <a:pt x="49782" y="109312"/>
                  </a:lnTo>
                  <a:lnTo>
                    <a:pt x="37100" y="10795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SMARTInkAnnotation1219"/>
            <p:cNvSpPr/>
            <p:nvPr/>
          </p:nvSpPr>
          <p:spPr>
            <a:xfrm>
              <a:off x="5051846" y="3206750"/>
              <a:ext cx="53548" cy="184151"/>
            </a:xfrm>
            <a:custGeom>
              <a:avLst/>
              <a:gdLst/>
              <a:ahLst/>
              <a:cxnLst/>
              <a:rect l="0" t="0" r="0" b="0"/>
              <a:pathLst>
                <a:path w="53548" h="184151">
                  <a:moveTo>
                    <a:pt x="41178" y="0"/>
                  </a:moveTo>
                  <a:lnTo>
                    <a:pt x="41178" y="3371"/>
                  </a:lnTo>
                  <a:lnTo>
                    <a:pt x="41885" y="4364"/>
                  </a:lnTo>
                  <a:lnTo>
                    <a:pt x="43062" y="5026"/>
                  </a:lnTo>
                  <a:lnTo>
                    <a:pt x="44551" y="5467"/>
                  </a:lnTo>
                  <a:lnTo>
                    <a:pt x="46251" y="6467"/>
                  </a:lnTo>
                  <a:lnTo>
                    <a:pt x="48090" y="7839"/>
                  </a:lnTo>
                  <a:lnTo>
                    <a:pt x="52741" y="11740"/>
                  </a:lnTo>
                  <a:lnTo>
                    <a:pt x="53123" y="12765"/>
                  </a:lnTo>
                  <a:lnTo>
                    <a:pt x="53547" y="15786"/>
                  </a:lnTo>
                  <a:lnTo>
                    <a:pt x="52248" y="17580"/>
                  </a:lnTo>
                  <a:lnTo>
                    <a:pt x="49970" y="19481"/>
                  </a:lnTo>
                  <a:lnTo>
                    <a:pt x="47040" y="21454"/>
                  </a:lnTo>
                  <a:lnTo>
                    <a:pt x="45086" y="24181"/>
                  </a:lnTo>
                  <a:lnTo>
                    <a:pt x="43783" y="27409"/>
                  </a:lnTo>
                  <a:lnTo>
                    <a:pt x="42915" y="30973"/>
                  </a:lnTo>
                  <a:lnTo>
                    <a:pt x="41630" y="34760"/>
                  </a:lnTo>
                  <a:lnTo>
                    <a:pt x="40068" y="38695"/>
                  </a:lnTo>
                  <a:lnTo>
                    <a:pt x="38320" y="42730"/>
                  </a:lnTo>
                  <a:lnTo>
                    <a:pt x="37155" y="46831"/>
                  </a:lnTo>
                  <a:lnTo>
                    <a:pt x="36378" y="50976"/>
                  </a:lnTo>
                  <a:lnTo>
                    <a:pt x="35860" y="55151"/>
                  </a:lnTo>
                  <a:lnTo>
                    <a:pt x="34809" y="59345"/>
                  </a:lnTo>
                  <a:lnTo>
                    <a:pt x="33402" y="63552"/>
                  </a:lnTo>
                  <a:lnTo>
                    <a:pt x="31758" y="67768"/>
                  </a:lnTo>
                  <a:lnTo>
                    <a:pt x="30662" y="71990"/>
                  </a:lnTo>
                  <a:lnTo>
                    <a:pt x="29931" y="76216"/>
                  </a:lnTo>
                  <a:lnTo>
                    <a:pt x="29445" y="80444"/>
                  </a:lnTo>
                  <a:lnTo>
                    <a:pt x="28414" y="85379"/>
                  </a:lnTo>
                  <a:lnTo>
                    <a:pt x="27021" y="90786"/>
                  </a:lnTo>
                  <a:lnTo>
                    <a:pt x="25386" y="96507"/>
                  </a:lnTo>
                  <a:lnTo>
                    <a:pt x="23590" y="101733"/>
                  </a:lnTo>
                  <a:lnTo>
                    <a:pt x="21687" y="106628"/>
                  </a:lnTo>
                  <a:lnTo>
                    <a:pt x="19712" y="111301"/>
                  </a:lnTo>
                  <a:lnTo>
                    <a:pt x="18396" y="116534"/>
                  </a:lnTo>
                  <a:lnTo>
                    <a:pt x="17518" y="122140"/>
                  </a:lnTo>
                  <a:lnTo>
                    <a:pt x="16933" y="127993"/>
                  </a:lnTo>
                  <a:lnTo>
                    <a:pt x="15837" y="132601"/>
                  </a:lnTo>
                  <a:lnTo>
                    <a:pt x="14401" y="136378"/>
                  </a:lnTo>
                  <a:lnTo>
                    <a:pt x="12736" y="139602"/>
                  </a:lnTo>
                  <a:lnTo>
                    <a:pt x="11627" y="143163"/>
                  </a:lnTo>
                  <a:lnTo>
                    <a:pt x="10888" y="146947"/>
                  </a:lnTo>
                  <a:lnTo>
                    <a:pt x="10395" y="150881"/>
                  </a:lnTo>
                  <a:lnTo>
                    <a:pt x="10066" y="154915"/>
                  </a:lnTo>
                  <a:lnTo>
                    <a:pt x="9847" y="159016"/>
                  </a:lnTo>
                  <a:lnTo>
                    <a:pt x="9701" y="163161"/>
                  </a:lnTo>
                  <a:lnTo>
                    <a:pt x="8898" y="166629"/>
                  </a:lnTo>
                  <a:lnTo>
                    <a:pt x="7656" y="169647"/>
                  </a:lnTo>
                  <a:lnTo>
                    <a:pt x="6122" y="172365"/>
                  </a:lnTo>
                  <a:lnTo>
                    <a:pt x="4394" y="174882"/>
                  </a:lnTo>
                  <a:lnTo>
                    <a:pt x="2536" y="177266"/>
                  </a:lnTo>
                  <a:lnTo>
                    <a:pt x="591" y="179560"/>
                  </a:lnTo>
                  <a:lnTo>
                    <a:pt x="0" y="181090"/>
                  </a:lnTo>
                  <a:lnTo>
                    <a:pt x="312" y="182110"/>
                  </a:lnTo>
                  <a:lnTo>
                    <a:pt x="3055" y="18415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SMARTInkAnnotation1220"/>
            <p:cNvSpPr/>
            <p:nvPr/>
          </p:nvSpPr>
          <p:spPr>
            <a:xfrm>
              <a:off x="5169272" y="3206750"/>
              <a:ext cx="37521" cy="196851"/>
            </a:xfrm>
            <a:custGeom>
              <a:avLst/>
              <a:gdLst/>
              <a:ahLst/>
              <a:cxnLst/>
              <a:rect l="0" t="0" r="0" b="0"/>
              <a:pathLst>
                <a:path w="37521" h="196851">
                  <a:moveTo>
                    <a:pt x="6354" y="0"/>
                  </a:moveTo>
                  <a:lnTo>
                    <a:pt x="15198" y="0"/>
                  </a:lnTo>
                  <a:lnTo>
                    <a:pt x="16486" y="705"/>
                  </a:lnTo>
                  <a:lnTo>
                    <a:pt x="17344" y="1881"/>
                  </a:lnTo>
                  <a:lnTo>
                    <a:pt x="18298" y="5069"/>
                  </a:lnTo>
                  <a:lnTo>
                    <a:pt x="18723" y="8838"/>
                  </a:lnTo>
                  <a:lnTo>
                    <a:pt x="19542" y="10831"/>
                  </a:lnTo>
                  <a:lnTo>
                    <a:pt x="20794" y="12865"/>
                  </a:lnTo>
                  <a:lnTo>
                    <a:pt x="22334" y="14926"/>
                  </a:lnTo>
                  <a:lnTo>
                    <a:pt x="24773" y="17007"/>
                  </a:lnTo>
                  <a:lnTo>
                    <a:pt x="27812" y="19099"/>
                  </a:lnTo>
                  <a:lnTo>
                    <a:pt x="31249" y="21199"/>
                  </a:lnTo>
                  <a:lnTo>
                    <a:pt x="33540" y="23305"/>
                  </a:lnTo>
                  <a:lnTo>
                    <a:pt x="35068" y="25414"/>
                  </a:lnTo>
                  <a:lnTo>
                    <a:pt x="36087" y="27526"/>
                  </a:lnTo>
                  <a:lnTo>
                    <a:pt x="37219" y="33636"/>
                  </a:lnTo>
                  <a:lnTo>
                    <a:pt x="37520" y="37240"/>
                  </a:lnTo>
                  <a:lnTo>
                    <a:pt x="37015" y="40349"/>
                  </a:lnTo>
                  <a:lnTo>
                    <a:pt x="35973" y="43127"/>
                  </a:lnTo>
                  <a:lnTo>
                    <a:pt x="34571" y="45685"/>
                  </a:lnTo>
                  <a:lnTo>
                    <a:pt x="33638" y="49507"/>
                  </a:lnTo>
                  <a:lnTo>
                    <a:pt x="33015" y="54171"/>
                  </a:lnTo>
                  <a:lnTo>
                    <a:pt x="32599" y="59398"/>
                  </a:lnTo>
                  <a:lnTo>
                    <a:pt x="32323" y="64292"/>
                  </a:lnTo>
                  <a:lnTo>
                    <a:pt x="32015" y="73495"/>
                  </a:lnTo>
                  <a:lnTo>
                    <a:pt x="31228" y="77924"/>
                  </a:lnTo>
                  <a:lnTo>
                    <a:pt x="29997" y="82288"/>
                  </a:lnTo>
                  <a:lnTo>
                    <a:pt x="28469" y="86609"/>
                  </a:lnTo>
                  <a:lnTo>
                    <a:pt x="26746" y="90900"/>
                  </a:lnTo>
                  <a:lnTo>
                    <a:pt x="24891" y="95172"/>
                  </a:lnTo>
                  <a:lnTo>
                    <a:pt x="22948" y="99432"/>
                  </a:lnTo>
                  <a:lnTo>
                    <a:pt x="21652" y="104388"/>
                  </a:lnTo>
                  <a:lnTo>
                    <a:pt x="20789" y="109809"/>
                  </a:lnTo>
                  <a:lnTo>
                    <a:pt x="20212" y="115539"/>
                  </a:lnTo>
                  <a:lnTo>
                    <a:pt x="19830" y="120771"/>
                  </a:lnTo>
                  <a:lnTo>
                    <a:pt x="19574" y="125669"/>
                  </a:lnTo>
                  <a:lnTo>
                    <a:pt x="19403" y="130346"/>
                  </a:lnTo>
                  <a:lnTo>
                    <a:pt x="18583" y="134875"/>
                  </a:lnTo>
                  <a:lnTo>
                    <a:pt x="17330" y="139305"/>
                  </a:lnTo>
                  <a:lnTo>
                    <a:pt x="15789" y="143670"/>
                  </a:lnTo>
                  <a:lnTo>
                    <a:pt x="14762" y="147991"/>
                  </a:lnTo>
                  <a:lnTo>
                    <a:pt x="14078" y="152283"/>
                  </a:lnTo>
                  <a:lnTo>
                    <a:pt x="13621" y="156556"/>
                  </a:lnTo>
                  <a:lnTo>
                    <a:pt x="12611" y="160815"/>
                  </a:lnTo>
                  <a:lnTo>
                    <a:pt x="11231" y="165066"/>
                  </a:lnTo>
                  <a:lnTo>
                    <a:pt x="9605" y="169310"/>
                  </a:lnTo>
                  <a:lnTo>
                    <a:pt x="8522" y="172846"/>
                  </a:lnTo>
                  <a:lnTo>
                    <a:pt x="7799" y="175908"/>
                  </a:lnTo>
                  <a:lnTo>
                    <a:pt x="6996" y="181192"/>
                  </a:lnTo>
                  <a:lnTo>
                    <a:pt x="6639" y="185893"/>
                  </a:lnTo>
                  <a:lnTo>
                    <a:pt x="5838" y="188134"/>
                  </a:lnTo>
                  <a:lnTo>
                    <a:pt x="4597" y="190334"/>
                  </a:lnTo>
                  <a:lnTo>
                    <a:pt x="0" y="19685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SMARTInkAnnotation1221"/>
            <p:cNvSpPr/>
            <p:nvPr/>
          </p:nvSpPr>
          <p:spPr>
            <a:xfrm>
              <a:off x="5080323" y="3302000"/>
              <a:ext cx="63534" cy="25399"/>
            </a:xfrm>
            <a:custGeom>
              <a:avLst/>
              <a:gdLst/>
              <a:ahLst/>
              <a:cxnLst/>
              <a:rect l="0" t="0" r="0" b="0"/>
              <a:pathLst>
                <a:path w="63534" h="25399">
                  <a:moveTo>
                    <a:pt x="6347" y="0"/>
                  </a:moveTo>
                  <a:lnTo>
                    <a:pt x="2974" y="3371"/>
                  </a:lnTo>
                  <a:lnTo>
                    <a:pt x="1980" y="5069"/>
                  </a:lnTo>
                  <a:lnTo>
                    <a:pt x="1318" y="6907"/>
                  </a:lnTo>
                  <a:lnTo>
                    <a:pt x="876" y="8838"/>
                  </a:lnTo>
                  <a:lnTo>
                    <a:pt x="582" y="10831"/>
                  </a:lnTo>
                  <a:lnTo>
                    <a:pt x="386" y="12865"/>
                  </a:lnTo>
                  <a:lnTo>
                    <a:pt x="71" y="17828"/>
                  </a:lnTo>
                  <a:lnTo>
                    <a:pt x="27" y="20388"/>
                  </a:lnTo>
                  <a:lnTo>
                    <a:pt x="0" y="24410"/>
                  </a:lnTo>
                  <a:lnTo>
                    <a:pt x="704" y="24740"/>
                  </a:lnTo>
                  <a:lnTo>
                    <a:pt x="1879" y="24960"/>
                  </a:lnTo>
                  <a:lnTo>
                    <a:pt x="5465" y="25313"/>
                  </a:lnTo>
                  <a:lnTo>
                    <a:pt x="6465" y="25342"/>
                  </a:lnTo>
                  <a:lnTo>
                    <a:pt x="15790" y="25398"/>
                  </a:lnTo>
                  <a:lnTo>
                    <a:pt x="17584" y="24693"/>
                  </a:lnTo>
                  <a:lnTo>
                    <a:pt x="19487" y="23517"/>
                  </a:lnTo>
                  <a:lnTo>
                    <a:pt x="21460" y="22029"/>
                  </a:lnTo>
                  <a:lnTo>
                    <a:pt x="23483" y="21035"/>
                  </a:lnTo>
                  <a:lnTo>
                    <a:pt x="25537" y="20374"/>
                  </a:lnTo>
                  <a:lnTo>
                    <a:pt x="27612" y="19932"/>
                  </a:lnTo>
                  <a:lnTo>
                    <a:pt x="30408" y="18933"/>
                  </a:lnTo>
                  <a:lnTo>
                    <a:pt x="33684" y="17561"/>
                  </a:lnTo>
                  <a:lnTo>
                    <a:pt x="37280" y="15940"/>
                  </a:lnTo>
                  <a:lnTo>
                    <a:pt x="40383" y="14860"/>
                  </a:lnTo>
                  <a:lnTo>
                    <a:pt x="43158" y="14140"/>
                  </a:lnTo>
                  <a:lnTo>
                    <a:pt x="45714" y="13660"/>
                  </a:lnTo>
                  <a:lnTo>
                    <a:pt x="48829" y="12635"/>
                  </a:lnTo>
                  <a:lnTo>
                    <a:pt x="52318" y="11245"/>
                  </a:lnTo>
                  <a:lnTo>
                    <a:pt x="63533" y="635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SMARTInkAnnotation1222"/>
            <p:cNvSpPr/>
            <p:nvPr/>
          </p:nvSpPr>
          <p:spPr>
            <a:xfrm>
              <a:off x="5318111" y="3168650"/>
              <a:ext cx="35165" cy="222251"/>
            </a:xfrm>
            <a:custGeom>
              <a:avLst/>
              <a:gdLst/>
              <a:ahLst/>
              <a:cxnLst/>
              <a:rect l="0" t="0" r="0" b="0"/>
              <a:pathLst>
                <a:path w="35165" h="222251">
                  <a:moveTo>
                    <a:pt x="29071" y="0"/>
                  </a:moveTo>
                  <a:lnTo>
                    <a:pt x="32444" y="3371"/>
                  </a:lnTo>
                  <a:lnTo>
                    <a:pt x="33438" y="5069"/>
                  </a:lnTo>
                  <a:lnTo>
                    <a:pt x="34100" y="6907"/>
                  </a:lnTo>
                  <a:lnTo>
                    <a:pt x="35033" y="12865"/>
                  </a:lnTo>
                  <a:lnTo>
                    <a:pt x="35164" y="14927"/>
                  </a:lnTo>
                  <a:lnTo>
                    <a:pt x="34545" y="17007"/>
                  </a:lnTo>
                  <a:lnTo>
                    <a:pt x="33427" y="19099"/>
                  </a:lnTo>
                  <a:lnTo>
                    <a:pt x="31974" y="21199"/>
                  </a:lnTo>
                  <a:lnTo>
                    <a:pt x="31007" y="24010"/>
                  </a:lnTo>
                  <a:lnTo>
                    <a:pt x="29931" y="30897"/>
                  </a:lnTo>
                  <a:lnTo>
                    <a:pt x="28939" y="34709"/>
                  </a:lnTo>
                  <a:lnTo>
                    <a:pt x="27571" y="38662"/>
                  </a:lnTo>
                  <a:lnTo>
                    <a:pt x="25953" y="42708"/>
                  </a:lnTo>
                  <a:lnTo>
                    <a:pt x="24874" y="46111"/>
                  </a:lnTo>
                  <a:lnTo>
                    <a:pt x="24155" y="49085"/>
                  </a:lnTo>
                  <a:lnTo>
                    <a:pt x="23677" y="51773"/>
                  </a:lnTo>
                  <a:lnTo>
                    <a:pt x="22651" y="54977"/>
                  </a:lnTo>
                  <a:lnTo>
                    <a:pt x="21261" y="58523"/>
                  </a:lnTo>
                  <a:lnTo>
                    <a:pt x="19628" y="62299"/>
                  </a:lnTo>
                  <a:lnTo>
                    <a:pt x="18540" y="66227"/>
                  </a:lnTo>
                  <a:lnTo>
                    <a:pt x="17815" y="70257"/>
                  </a:lnTo>
                  <a:lnTo>
                    <a:pt x="17331" y="74355"/>
                  </a:lnTo>
                  <a:lnTo>
                    <a:pt x="17009" y="79203"/>
                  </a:lnTo>
                  <a:lnTo>
                    <a:pt x="16794" y="84552"/>
                  </a:lnTo>
                  <a:lnTo>
                    <a:pt x="16651" y="90235"/>
                  </a:lnTo>
                  <a:lnTo>
                    <a:pt x="15848" y="95434"/>
                  </a:lnTo>
                  <a:lnTo>
                    <a:pt x="14608" y="100312"/>
                  </a:lnTo>
                  <a:lnTo>
                    <a:pt x="13076" y="104974"/>
                  </a:lnTo>
                  <a:lnTo>
                    <a:pt x="12053" y="109494"/>
                  </a:lnTo>
                  <a:lnTo>
                    <a:pt x="11371" y="113918"/>
                  </a:lnTo>
                  <a:lnTo>
                    <a:pt x="10918" y="118279"/>
                  </a:lnTo>
                  <a:lnTo>
                    <a:pt x="9909" y="123303"/>
                  </a:lnTo>
                  <a:lnTo>
                    <a:pt x="8530" y="128768"/>
                  </a:lnTo>
                  <a:lnTo>
                    <a:pt x="6905" y="134529"/>
                  </a:lnTo>
                  <a:lnTo>
                    <a:pt x="5822" y="139780"/>
                  </a:lnTo>
                  <a:lnTo>
                    <a:pt x="5100" y="144693"/>
                  </a:lnTo>
                  <a:lnTo>
                    <a:pt x="4618" y="149378"/>
                  </a:lnTo>
                  <a:lnTo>
                    <a:pt x="4298" y="153913"/>
                  </a:lnTo>
                  <a:lnTo>
                    <a:pt x="4084" y="158348"/>
                  </a:lnTo>
                  <a:lnTo>
                    <a:pt x="3846" y="167038"/>
                  </a:lnTo>
                  <a:lnTo>
                    <a:pt x="3681" y="184988"/>
                  </a:lnTo>
                  <a:lnTo>
                    <a:pt x="2967" y="188237"/>
                  </a:lnTo>
                  <a:lnTo>
                    <a:pt x="1785" y="191813"/>
                  </a:lnTo>
                  <a:lnTo>
                    <a:pt x="290" y="195609"/>
                  </a:lnTo>
                  <a:lnTo>
                    <a:pt x="0" y="198844"/>
                  </a:lnTo>
                  <a:lnTo>
                    <a:pt x="513" y="201707"/>
                  </a:lnTo>
                  <a:lnTo>
                    <a:pt x="1560" y="204322"/>
                  </a:lnTo>
                  <a:lnTo>
                    <a:pt x="2259" y="206770"/>
                  </a:lnTo>
                  <a:lnTo>
                    <a:pt x="3241" y="213586"/>
                  </a:lnTo>
                  <a:lnTo>
                    <a:pt x="3573" y="220330"/>
                  </a:lnTo>
                  <a:lnTo>
                    <a:pt x="3656" y="22225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SMARTInkAnnotation1223"/>
            <p:cNvSpPr/>
            <p:nvPr/>
          </p:nvSpPr>
          <p:spPr>
            <a:xfrm>
              <a:off x="5239165" y="3187700"/>
              <a:ext cx="158850" cy="31751"/>
            </a:xfrm>
            <a:custGeom>
              <a:avLst/>
              <a:gdLst/>
              <a:ahLst/>
              <a:cxnLst/>
              <a:rect l="0" t="0" r="0" b="0"/>
              <a:pathLst>
                <a:path w="158850" h="31751">
                  <a:moveTo>
                    <a:pt x="0" y="31750"/>
                  </a:moveTo>
                  <a:lnTo>
                    <a:pt x="8844" y="31750"/>
                  </a:lnTo>
                  <a:lnTo>
                    <a:pt x="11544" y="30339"/>
                  </a:lnTo>
                  <a:lnTo>
                    <a:pt x="14756" y="27987"/>
                  </a:lnTo>
                  <a:lnTo>
                    <a:pt x="18309" y="25008"/>
                  </a:lnTo>
                  <a:lnTo>
                    <a:pt x="22090" y="23022"/>
                  </a:lnTo>
                  <a:lnTo>
                    <a:pt x="26023" y="21698"/>
                  </a:lnTo>
                  <a:lnTo>
                    <a:pt x="30057" y="20815"/>
                  </a:lnTo>
                  <a:lnTo>
                    <a:pt x="34157" y="20227"/>
                  </a:lnTo>
                  <a:lnTo>
                    <a:pt x="38304" y="19834"/>
                  </a:lnTo>
                  <a:lnTo>
                    <a:pt x="42480" y="19573"/>
                  </a:lnTo>
                  <a:lnTo>
                    <a:pt x="48087" y="18693"/>
                  </a:lnTo>
                  <a:lnTo>
                    <a:pt x="54651" y="17401"/>
                  </a:lnTo>
                  <a:lnTo>
                    <a:pt x="61850" y="15834"/>
                  </a:lnTo>
                  <a:lnTo>
                    <a:pt x="68767" y="14789"/>
                  </a:lnTo>
                  <a:lnTo>
                    <a:pt x="75497" y="14093"/>
                  </a:lnTo>
                  <a:lnTo>
                    <a:pt x="82101" y="13629"/>
                  </a:lnTo>
                  <a:lnTo>
                    <a:pt x="89328" y="13319"/>
                  </a:lnTo>
                  <a:lnTo>
                    <a:pt x="104889" y="12975"/>
                  </a:lnTo>
                  <a:lnTo>
                    <a:pt x="112285" y="12178"/>
                  </a:lnTo>
                  <a:lnTo>
                    <a:pt x="119335" y="10941"/>
                  </a:lnTo>
                  <a:lnTo>
                    <a:pt x="126152" y="9411"/>
                  </a:lnTo>
                  <a:lnTo>
                    <a:pt x="132815" y="7685"/>
                  </a:lnTo>
                  <a:lnTo>
                    <a:pt x="139375" y="5829"/>
                  </a:lnTo>
                  <a:lnTo>
                    <a:pt x="158849" y="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SMARTInkAnnotation1224"/>
            <p:cNvSpPr/>
            <p:nvPr/>
          </p:nvSpPr>
          <p:spPr>
            <a:xfrm>
              <a:off x="2570617" y="3905276"/>
              <a:ext cx="177798" cy="126972"/>
            </a:xfrm>
            <a:custGeom>
              <a:avLst/>
              <a:gdLst/>
              <a:ahLst/>
              <a:cxnLst/>
              <a:rect l="0" t="0" r="0" b="0"/>
              <a:pathLst>
                <a:path w="177798" h="126972">
                  <a:moveTo>
                    <a:pt x="76134" y="44424"/>
                  </a:moveTo>
                  <a:lnTo>
                    <a:pt x="70663" y="44424"/>
                  </a:lnTo>
                  <a:lnTo>
                    <a:pt x="66669" y="47795"/>
                  </a:lnTo>
                  <a:lnTo>
                    <a:pt x="64882" y="48788"/>
                  </a:lnTo>
                  <a:lnTo>
                    <a:pt x="61014" y="49891"/>
                  </a:lnTo>
                  <a:lnTo>
                    <a:pt x="58994" y="49480"/>
                  </a:lnTo>
                  <a:lnTo>
                    <a:pt x="53484" y="46235"/>
                  </a:lnTo>
                  <a:lnTo>
                    <a:pt x="51948" y="45229"/>
                  </a:lnTo>
                  <a:lnTo>
                    <a:pt x="49382" y="44782"/>
                  </a:lnTo>
                  <a:lnTo>
                    <a:pt x="45356" y="44495"/>
                  </a:lnTo>
                  <a:lnTo>
                    <a:pt x="45025" y="45177"/>
                  </a:lnTo>
                  <a:lnTo>
                    <a:pt x="44560" y="48802"/>
                  </a:lnTo>
                  <a:lnTo>
                    <a:pt x="44376" y="52540"/>
                  </a:lnTo>
                  <a:lnTo>
                    <a:pt x="44372" y="54068"/>
                  </a:lnTo>
                  <a:lnTo>
                    <a:pt x="45075" y="55087"/>
                  </a:lnTo>
                  <a:lnTo>
                    <a:pt x="46250" y="55765"/>
                  </a:lnTo>
                  <a:lnTo>
                    <a:pt x="47739" y="56218"/>
                  </a:lnTo>
                  <a:lnTo>
                    <a:pt x="51277" y="58603"/>
                  </a:lnTo>
                  <a:lnTo>
                    <a:pt x="53209" y="60227"/>
                  </a:lnTo>
                  <a:lnTo>
                    <a:pt x="55202" y="61309"/>
                  </a:lnTo>
                  <a:lnTo>
                    <a:pt x="59301" y="62512"/>
                  </a:lnTo>
                  <a:lnTo>
                    <a:pt x="63475" y="64928"/>
                  </a:lnTo>
                  <a:lnTo>
                    <a:pt x="65577" y="66560"/>
                  </a:lnTo>
                  <a:lnTo>
                    <a:pt x="68390" y="67648"/>
                  </a:lnTo>
                  <a:lnTo>
                    <a:pt x="71678" y="68373"/>
                  </a:lnTo>
                  <a:lnTo>
                    <a:pt x="75281" y="68857"/>
                  </a:lnTo>
                  <a:lnTo>
                    <a:pt x="78389" y="69885"/>
                  </a:lnTo>
                  <a:lnTo>
                    <a:pt x="83726" y="72909"/>
                  </a:lnTo>
                  <a:lnTo>
                    <a:pt x="88451" y="74722"/>
                  </a:lnTo>
                  <a:lnTo>
                    <a:pt x="90699" y="75206"/>
                  </a:lnTo>
                  <a:lnTo>
                    <a:pt x="92904" y="74823"/>
                  </a:lnTo>
                  <a:lnTo>
                    <a:pt x="97237" y="72516"/>
                  </a:lnTo>
                  <a:lnTo>
                    <a:pt x="100086" y="71619"/>
                  </a:lnTo>
                  <a:lnTo>
                    <a:pt x="103398" y="71020"/>
                  </a:lnTo>
                  <a:lnTo>
                    <a:pt x="107018" y="70622"/>
                  </a:lnTo>
                  <a:lnTo>
                    <a:pt x="110843" y="70356"/>
                  </a:lnTo>
                  <a:lnTo>
                    <a:pt x="114806" y="70178"/>
                  </a:lnTo>
                  <a:lnTo>
                    <a:pt x="118859" y="70060"/>
                  </a:lnTo>
                  <a:lnTo>
                    <a:pt x="122267" y="69276"/>
                  </a:lnTo>
                  <a:lnTo>
                    <a:pt x="125245" y="68047"/>
                  </a:lnTo>
                  <a:lnTo>
                    <a:pt x="130437" y="65506"/>
                  </a:lnTo>
                  <a:lnTo>
                    <a:pt x="135098" y="64377"/>
                  </a:lnTo>
                  <a:lnTo>
                    <a:pt x="139523" y="61994"/>
                  </a:lnTo>
                  <a:lnTo>
                    <a:pt x="143843" y="58582"/>
                  </a:lnTo>
                  <a:lnTo>
                    <a:pt x="148116" y="54715"/>
                  </a:lnTo>
                  <a:lnTo>
                    <a:pt x="150243" y="53401"/>
                  </a:lnTo>
                  <a:lnTo>
                    <a:pt x="154490" y="51942"/>
                  </a:lnTo>
                  <a:lnTo>
                    <a:pt x="158731" y="49411"/>
                  </a:lnTo>
                  <a:lnTo>
                    <a:pt x="162969" y="45935"/>
                  </a:lnTo>
                  <a:lnTo>
                    <a:pt x="167206" y="42038"/>
                  </a:lnTo>
                  <a:lnTo>
                    <a:pt x="168619" y="40011"/>
                  </a:lnTo>
                  <a:lnTo>
                    <a:pt x="169560" y="37954"/>
                  </a:lnTo>
                  <a:lnTo>
                    <a:pt x="170188" y="35877"/>
                  </a:lnTo>
                  <a:lnTo>
                    <a:pt x="170607" y="33787"/>
                  </a:lnTo>
                  <a:lnTo>
                    <a:pt x="170885" y="31688"/>
                  </a:lnTo>
                  <a:lnTo>
                    <a:pt x="171333" y="26621"/>
                  </a:lnTo>
                  <a:lnTo>
                    <a:pt x="169512" y="24047"/>
                  </a:lnTo>
                  <a:lnTo>
                    <a:pt x="166349" y="20551"/>
                  </a:lnTo>
                  <a:lnTo>
                    <a:pt x="160599" y="14616"/>
                  </a:lnTo>
                  <a:lnTo>
                    <a:pt x="156504" y="10479"/>
                  </a:lnTo>
                  <a:lnTo>
                    <a:pt x="154424" y="9094"/>
                  </a:lnTo>
                  <a:lnTo>
                    <a:pt x="150230" y="7555"/>
                  </a:lnTo>
                  <a:lnTo>
                    <a:pt x="146013" y="4990"/>
                  </a:lnTo>
                  <a:lnTo>
                    <a:pt x="143899" y="3318"/>
                  </a:lnTo>
                  <a:lnTo>
                    <a:pt x="141079" y="2203"/>
                  </a:lnTo>
                  <a:lnTo>
                    <a:pt x="137786" y="1460"/>
                  </a:lnTo>
                  <a:lnTo>
                    <a:pt x="134180" y="965"/>
                  </a:lnTo>
                  <a:lnTo>
                    <a:pt x="130363" y="634"/>
                  </a:lnTo>
                  <a:lnTo>
                    <a:pt x="126407" y="414"/>
                  </a:lnTo>
                  <a:lnTo>
                    <a:pt x="118951" y="170"/>
                  </a:lnTo>
                  <a:lnTo>
                    <a:pt x="110079" y="32"/>
                  </a:lnTo>
                  <a:lnTo>
                    <a:pt x="102752" y="0"/>
                  </a:lnTo>
                  <a:lnTo>
                    <a:pt x="98821" y="697"/>
                  </a:lnTo>
                  <a:lnTo>
                    <a:pt x="94789" y="1867"/>
                  </a:lnTo>
                  <a:lnTo>
                    <a:pt x="90689" y="3353"/>
                  </a:lnTo>
                  <a:lnTo>
                    <a:pt x="86543" y="5049"/>
                  </a:lnTo>
                  <a:lnTo>
                    <a:pt x="82368" y="6885"/>
                  </a:lnTo>
                  <a:lnTo>
                    <a:pt x="73962" y="10807"/>
                  </a:lnTo>
                  <a:lnTo>
                    <a:pt x="40126" y="27500"/>
                  </a:lnTo>
                  <a:lnTo>
                    <a:pt x="35891" y="30319"/>
                  </a:lnTo>
                  <a:lnTo>
                    <a:pt x="31656" y="33610"/>
                  </a:lnTo>
                  <a:lnTo>
                    <a:pt x="27420" y="37215"/>
                  </a:lnTo>
                  <a:lnTo>
                    <a:pt x="23890" y="40323"/>
                  </a:lnTo>
                  <a:lnTo>
                    <a:pt x="18085" y="45659"/>
                  </a:lnTo>
                  <a:lnTo>
                    <a:pt x="15549" y="48775"/>
                  </a:lnTo>
                  <a:lnTo>
                    <a:pt x="13152" y="52264"/>
                  </a:lnTo>
                  <a:lnTo>
                    <a:pt x="10848" y="56000"/>
                  </a:lnTo>
                  <a:lnTo>
                    <a:pt x="8607" y="59197"/>
                  </a:lnTo>
                  <a:lnTo>
                    <a:pt x="6406" y="62034"/>
                  </a:lnTo>
                  <a:lnTo>
                    <a:pt x="4233" y="64630"/>
                  </a:lnTo>
                  <a:lnTo>
                    <a:pt x="2784" y="67773"/>
                  </a:lnTo>
                  <a:lnTo>
                    <a:pt x="1818" y="71279"/>
                  </a:lnTo>
                  <a:lnTo>
                    <a:pt x="1174" y="75027"/>
                  </a:lnTo>
                  <a:lnTo>
                    <a:pt x="745" y="78232"/>
                  </a:lnTo>
                  <a:lnTo>
                    <a:pt x="459" y="81073"/>
                  </a:lnTo>
                  <a:lnTo>
                    <a:pt x="269" y="83674"/>
                  </a:lnTo>
                  <a:lnTo>
                    <a:pt x="141" y="86112"/>
                  </a:lnTo>
                  <a:lnTo>
                    <a:pt x="0" y="90704"/>
                  </a:lnTo>
                  <a:lnTo>
                    <a:pt x="668" y="93622"/>
                  </a:lnTo>
                  <a:lnTo>
                    <a:pt x="1820" y="96978"/>
                  </a:lnTo>
                  <a:lnTo>
                    <a:pt x="3293" y="100626"/>
                  </a:lnTo>
                  <a:lnTo>
                    <a:pt x="4982" y="103059"/>
                  </a:lnTo>
                  <a:lnTo>
                    <a:pt x="6813" y="104681"/>
                  </a:lnTo>
                  <a:lnTo>
                    <a:pt x="11437" y="107188"/>
                  </a:lnTo>
                  <a:lnTo>
                    <a:pt x="29944" y="116572"/>
                  </a:lnTo>
                  <a:lnTo>
                    <a:pt x="33339" y="117923"/>
                  </a:lnTo>
                  <a:lnTo>
                    <a:pt x="36308" y="118823"/>
                  </a:lnTo>
                  <a:lnTo>
                    <a:pt x="38993" y="119424"/>
                  </a:lnTo>
                  <a:lnTo>
                    <a:pt x="42196" y="120529"/>
                  </a:lnTo>
                  <a:lnTo>
                    <a:pt x="45743" y="121972"/>
                  </a:lnTo>
                  <a:lnTo>
                    <a:pt x="49519" y="123639"/>
                  </a:lnTo>
                  <a:lnTo>
                    <a:pt x="53449" y="124750"/>
                  </a:lnTo>
                  <a:lnTo>
                    <a:pt x="57481" y="125492"/>
                  </a:lnTo>
                  <a:lnTo>
                    <a:pt x="61580" y="125986"/>
                  </a:lnTo>
                  <a:lnTo>
                    <a:pt x="66432" y="126315"/>
                  </a:lnTo>
                  <a:lnTo>
                    <a:pt x="71784" y="126534"/>
                  </a:lnTo>
                  <a:lnTo>
                    <a:pt x="87553" y="126843"/>
                  </a:lnTo>
                  <a:lnTo>
                    <a:pt x="131179" y="126971"/>
                  </a:lnTo>
                  <a:lnTo>
                    <a:pt x="135423" y="126267"/>
                  </a:lnTo>
                  <a:lnTo>
                    <a:pt x="139663" y="125091"/>
                  </a:lnTo>
                  <a:lnTo>
                    <a:pt x="143903" y="123602"/>
                  </a:lnTo>
                  <a:lnTo>
                    <a:pt x="148141" y="121904"/>
                  </a:lnTo>
                  <a:lnTo>
                    <a:pt x="152378" y="120066"/>
                  </a:lnTo>
                  <a:lnTo>
                    <a:pt x="160852" y="116142"/>
                  </a:lnTo>
                  <a:lnTo>
                    <a:pt x="177797" y="107924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SMARTInkAnnotation1225"/>
            <p:cNvSpPr/>
            <p:nvPr/>
          </p:nvSpPr>
          <p:spPr>
            <a:xfrm>
              <a:off x="2723032" y="3956050"/>
              <a:ext cx="133401" cy="279003"/>
            </a:xfrm>
            <a:custGeom>
              <a:avLst/>
              <a:gdLst/>
              <a:ahLst/>
              <a:cxnLst/>
              <a:rect l="0" t="0" r="0" b="0"/>
              <a:pathLst>
                <a:path w="133401" h="279003">
                  <a:moveTo>
                    <a:pt x="95276" y="0"/>
                  </a:moveTo>
                  <a:lnTo>
                    <a:pt x="95276" y="5467"/>
                  </a:lnTo>
                  <a:lnTo>
                    <a:pt x="94570" y="5762"/>
                  </a:lnTo>
                  <a:lnTo>
                    <a:pt x="91903" y="6088"/>
                  </a:lnTo>
                  <a:lnTo>
                    <a:pt x="90909" y="6881"/>
                  </a:lnTo>
                  <a:lnTo>
                    <a:pt x="90247" y="8115"/>
                  </a:lnTo>
                  <a:lnTo>
                    <a:pt x="89184" y="11794"/>
                  </a:lnTo>
                  <a:lnTo>
                    <a:pt x="85626" y="15803"/>
                  </a:lnTo>
                  <a:lnTo>
                    <a:pt x="83474" y="18088"/>
                  </a:lnTo>
                  <a:lnTo>
                    <a:pt x="82970" y="20504"/>
                  </a:lnTo>
                  <a:lnTo>
                    <a:pt x="82648" y="24433"/>
                  </a:lnTo>
                  <a:lnTo>
                    <a:pt x="79219" y="28485"/>
                  </a:lnTo>
                  <a:lnTo>
                    <a:pt x="76292" y="31665"/>
                  </a:lnTo>
                  <a:lnTo>
                    <a:pt x="79610" y="35096"/>
                  </a:lnTo>
                  <a:lnTo>
                    <a:pt x="80597" y="35392"/>
                  </a:lnTo>
                  <a:lnTo>
                    <a:pt x="81254" y="34883"/>
                  </a:lnTo>
                  <a:lnTo>
                    <a:pt x="82308" y="32369"/>
                  </a:lnTo>
                  <a:lnTo>
                    <a:pt x="84335" y="32025"/>
                  </a:lnTo>
                  <a:lnTo>
                    <a:pt x="85864" y="31933"/>
                  </a:lnTo>
                  <a:lnTo>
                    <a:pt x="86884" y="31167"/>
                  </a:lnTo>
                  <a:lnTo>
                    <a:pt x="87563" y="29950"/>
                  </a:lnTo>
                  <a:lnTo>
                    <a:pt x="88016" y="28433"/>
                  </a:lnTo>
                  <a:lnTo>
                    <a:pt x="90402" y="24867"/>
                  </a:lnTo>
                  <a:lnTo>
                    <a:pt x="93816" y="20930"/>
                  </a:lnTo>
                  <a:lnTo>
                    <a:pt x="97686" y="16828"/>
                  </a:lnTo>
                  <a:lnTo>
                    <a:pt x="99707" y="15452"/>
                  </a:lnTo>
                  <a:lnTo>
                    <a:pt x="103835" y="13923"/>
                  </a:lnTo>
                  <a:lnTo>
                    <a:pt x="105924" y="12810"/>
                  </a:lnTo>
                  <a:lnTo>
                    <a:pt x="108023" y="11362"/>
                  </a:lnTo>
                  <a:lnTo>
                    <a:pt x="113090" y="7340"/>
                  </a:lnTo>
                  <a:lnTo>
                    <a:pt x="114212" y="7716"/>
                  </a:lnTo>
                  <a:lnTo>
                    <a:pt x="117341" y="10015"/>
                  </a:lnTo>
                  <a:lnTo>
                    <a:pt x="119164" y="10910"/>
                  </a:lnTo>
                  <a:lnTo>
                    <a:pt x="123072" y="11904"/>
                  </a:lnTo>
                  <a:lnTo>
                    <a:pt x="125868" y="12464"/>
                  </a:lnTo>
                  <a:lnTo>
                    <a:pt x="128405" y="16358"/>
                  </a:lnTo>
                  <a:lnTo>
                    <a:pt x="131180" y="22087"/>
                  </a:lnTo>
                  <a:lnTo>
                    <a:pt x="132413" y="26985"/>
                  </a:lnTo>
                  <a:lnTo>
                    <a:pt x="132961" y="33395"/>
                  </a:lnTo>
                  <a:lnTo>
                    <a:pt x="133205" y="40948"/>
                  </a:lnTo>
                  <a:lnTo>
                    <a:pt x="133374" y="61480"/>
                  </a:lnTo>
                  <a:lnTo>
                    <a:pt x="133400" y="152410"/>
                  </a:lnTo>
                  <a:lnTo>
                    <a:pt x="132694" y="158756"/>
                  </a:lnTo>
                  <a:lnTo>
                    <a:pt x="131517" y="165105"/>
                  </a:lnTo>
                  <a:lnTo>
                    <a:pt x="130027" y="171453"/>
                  </a:lnTo>
                  <a:lnTo>
                    <a:pt x="129033" y="177802"/>
                  </a:lnTo>
                  <a:lnTo>
                    <a:pt x="128371" y="184151"/>
                  </a:lnTo>
                  <a:lnTo>
                    <a:pt x="127929" y="190501"/>
                  </a:lnTo>
                  <a:lnTo>
                    <a:pt x="126929" y="196145"/>
                  </a:lnTo>
                  <a:lnTo>
                    <a:pt x="125555" y="201319"/>
                  </a:lnTo>
                  <a:lnTo>
                    <a:pt x="118280" y="223133"/>
                  </a:lnTo>
                  <a:lnTo>
                    <a:pt x="115554" y="228483"/>
                  </a:lnTo>
                  <a:lnTo>
                    <a:pt x="112324" y="233461"/>
                  </a:lnTo>
                  <a:lnTo>
                    <a:pt x="108759" y="238190"/>
                  </a:lnTo>
                  <a:lnTo>
                    <a:pt x="105677" y="242049"/>
                  </a:lnTo>
                  <a:lnTo>
                    <a:pt x="102916" y="245327"/>
                  </a:lnTo>
                  <a:lnTo>
                    <a:pt x="100370" y="248218"/>
                  </a:lnTo>
                  <a:lnTo>
                    <a:pt x="97259" y="251557"/>
                  </a:lnTo>
                  <a:lnTo>
                    <a:pt x="84006" y="265172"/>
                  </a:lnTo>
                  <a:lnTo>
                    <a:pt x="81408" y="267798"/>
                  </a:lnTo>
                  <a:lnTo>
                    <a:pt x="78265" y="270254"/>
                  </a:lnTo>
                  <a:lnTo>
                    <a:pt x="74757" y="272597"/>
                  </a:lnTo>
                  <a:lnTo>
                    <a:pt x="71007" y="274865"/>
                  </a:lnTo>
                  <a:lnTo>
                    <a:pt x="67801" y="276376"/>
                  </a:lnTo>
                  <a:lnTo>
                    <a:pt x="64957" y="277384"/>
                  </a:lnTo>
                  <a:lnTo>
                    <a:pt x="62356" y="278056"/>
                  </a:lnTo>
                  <a:lnTo>
                    <a:pt x="59209" y="278504"/>
                  </a:lnTo>
                  <a:lnTo>
                    <a:pt x="55699" y="278802"/>
                  </a:lnTo>
                  <a:lnTo>
                    <a:pt x="51948" y="279002"/>
                  </a:lnTo>
                  <a:lnTo>
                    <a:pt x="48740" y="278429"/>
                  </a:lnTo>
                  <a:lnTo>
                    <a:pt x="45896" y="277342"/>
                  </a:lnTo>
                  <a:lnTo>
                    <a:pt x="43294" y="275911"/>
                  </a:lnTo>
                  <a:lnTo>
                    <a:pt x="40854" y="274957"/>
                  </a:lnTo>
                  <a:lnTo>
                    <a:pt x="38520" y="274322"/>
                  </a:lnTo>
                  <a:lnTo>
                    <a:pt x="36259" y="273897"/>
                  </a:lnTo>
                  <a:lnTo>
                    <a:pt x="33340" y="272910"/>
                  </a:lnTo>
                  <a:lnTo>
                    <a:pt x="29981" y="271545"/>
                  </a:lnTo>
                  <a:lnTo>
                    <a:pt x="26330" y="269930"/>
                  </a:lnTo>
                  <a:lnTo>
                    <a:pt x="23190" y="268148"/>
                  </a:lnTo>
                  <a:lnTo>
                    <a:pt x="20391" y="266254"/>
                  </a:lnTo>
                  <a:lnTo>
                    <a:pt x="17819" y="264286"/>
                  </a:lnTo>
                  <a:lnTo>
                    <a:pt x="15398" y="262268"/>
                  </a:lnTo>
                  <a:lnTo>
                    <a:pt x="13078" y="260218"/>
                  </a:lnTo>
                  <a:lnTo>
                    <a:pt x="10826" y="258145"/>
                  </a:lnTo>
                  <a:lnTo>
                    <a:pt x="8618" y="255353"/>
                  </a:lnTo>
                  <a:lnTo>
                    <a:pt x="6440" y="252079"/>
                  </a:lnTo>
                  <a:lnTo>
                    <a:pt x="2844" y="245385"/>
                  </a:lnTo>
                  <a:lnTo>
                    <a:pt x="1245" y="240058"/>
                  </a:lnTo>
                  <a:lnTo>
                    <a:pt x="345" y="233093"/>
                  </a:lnTo>
                  <a:lnTo>
                    <a:pt x="79" y="226560"/>
                  </a:lnTo>
                  <a:lnTo>
                    <a:pt x="0" y="216785"/>
                  </a:lnTo>
                  <a:lnTo>
                    <a:pt x="695" y="213668"/>
                  </a:lnTo>
                  <a:lnTo>
                    <a:pt x="3350" y="208323"/>
                  </a:lnTo>
                  <a:lnTo>
                    <a:pt x="6883" y="201714"/>
                  </a:lnTo>
                  <a:lnTo>
                    <a:pt x="10806" y="194778"/>
                  </a:lnTo>
                  <a:lnTo>
                    <a:pt x="14903" y="189343"/>
                  </a:lnTo>
                  <a:lnTo>
                    <a:pt x="16984" y="186907"/>
                  </a:lnTo>
                  <a:lnTo>
                    <a:pt x="19078" y="184577"/>
                  </a:lnTo>
                  <a:lnTo>
                    <a:pt x="21179" y="182318"/>
                  </a:lnTo>
                  <a:lnTo>
                    <a:pt x="23993" y="180106"/>
                  </a:lnTo>
                  <a:lnTo>
                    <a:pt x="27280" y="177926"/>
                  </a:lnTo>
                  <a:lnTo>
                    <a:pt x="30883" y="175768"/>
                  </a:lnTo>
                  <a:lnTo>
                    <a:pt x="33992" y="172917"/>
                  </a:lnTo>
                  <a:lnTo>
                    <a:pt x="36770" y="169606"/>
                  </a:lnTo>
                  <a:lnTo>
                    <a:pt x="39328" y="165987"/>
                  </a:lnTo>
                  <a:lnTo>
                    <a:pt x="41740" y="162869"/>
                  </a:lnTo>
                  <a:lnTo>
                    <a:pt x="44053" y="160085"/>
                  </a:lnTo>
                  <a:lnTo>
                    <a:pt x="46301" y="157523"/>
                  </a:lnTo>
                  <a:lnTo>
                    <a:pt x="49212" y="155110"/>
                  </a:lnTo>
                  <a:lnTo>
                    <a:pt x="52565" y="152795"/>
                  </a:lnTo>
                  <a:lnTo>
                    <a:pt x="56212" y="150547"/>
                  </a:lnTo>
                  <a:lnTo>
                    <a:pt x="59350" y="148342"/>
                  </a:lnTo>
                  <a:lnTo>
                    <a:pt x="62147" y="146167"/>
                  </a:lnTo>
                  <a:lnTo>
                    <a:pt x="64718" y="144011"/>
                  </a:lnTo>
                  <a:lnTo>
                    <a:pt x="67844" y="141869"/>
                  </a:lnTo>
                  <a:lnTo>
                    <a:pt x="71340" y="139735"/>
                  </a:lnTo>
                  <a:lnTo>
                    <a:pt x="75083" y="137607"/>
                  </a:lnTo>
                  <a:lnTo>
                    <a:pt x="78284" y="135482"/>
                  </a:lnTo>
                  <a:lnTo>
                    <a:pt x="81124" y="133360"/>
                  </a:lnTo>
                  <a:lnTo>
                    <a:pt x="83723" y="131240"/>
                  </a:lnTo>
                  <a:lnTo>
                    <a:pt x="86868" y="129121"/>
                  </a:lnTo>
                  <a:lnTo>
                    <a:pt x="90377" y="127003"/>
                  </a:lnTo>
                  <a:lnTo>
                    <a:pt x="101630" y="12065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SMARTInkAnnotation1226"/>
            <p:cNvSpPr/>
            <p:nvPr/>
          </p:nvSpPr>
          <p:spPr>
            <a:xfrm>
              <a:off x="2933061" y="3892844"/>
              <a:ext cx="164822" cy="132977"/>
            </a:xfrm>
            <a:custGeom>
              <a:avLst/>
              <a:gdLst/>
              <a:ahLst/>
              <a:cxnLst/>
              <a:rect l="0" t="0" r="0" b="0"/>
              <a:pathLst>
                <a:path w="164822" h="132977">
                  <a:moveTo>
                    <a:pt x="44096" y="63206"/>
                  </a:moveTo>
                  <a:lnTo>
                    <a:pt x="44096" y="66577"/>
                  </a:lnTo>
                  <a:lnTo>
                    <a:pt x="43390" y="68275"/>
                  </a:lnTo>
                  <a:lnTo>
                    <a:pt x="40723" y="72044"/>
                  </a:lnTo>
                  <a:lnTo>
                    <a:pt x="37184" y="76071"/>
                  </a:lnTo>
                  <a:lnTo>
                    <a:pt x="35252" y="78133"/>
                  </a:lnTo>
                  <a:lnTo>
                    <a:pt x="33964" y="80213"/>
                  </a:lnTo>
                  <a:lnTo>
                    <a:pt x="33105" y="82305"/>
                  </a:lnTo>
                  <a:lnTo>
                    <a:pt x="32532" y="84405"/>
                  </a:lnTo>
                  <a:lnTo>
                    <a:pt x="31445" y="85805"/>
                  </a:lnTo>
                  <a:lnTo>
                    <a:pt x="30014" y="86739"/>
                  </a:lnTo>
                  <a:lnTo>
                    <a:pt x="26018" y="88237"/>
                  </a:lnTo>
                  <a:lnTo>
                    <a:pt x="21952" y="88497"/>
                  </a:lnTo>
                  <a:lnTo>
                    <a:pt x="19650" y="88573"/>
                  </a:lnTo>
                  <a:lnTo>
                    <a:pt x="23944" y="88599"/>
                  </a:lnTo>
                  <a:lnTo>
                    <a:pt x="46226" y="88606"/>
                  </a:lnTo>
                  <a:lnTo>
                    <a:pt x="49046" y="87901"/>
                  </a:lnTo>
                  <a:lnTo>
                    <a:pt x="52337" y="86725"/>
                  </a:lnTo>
                  <a:lnTo>
                    <a:pt x="55944" y="85235"/>
                  </a:lnTo>
                  <a:lnTo>
                    <a:pt x="59761" y="83537"/>
                  </a:lnTo>
                  <a:lnTo>
                    <a:pt x="67766" y="79768"/>
                  </a:lnTo>
                  <a:lnTo>
                    <a:pt x="92842" y="67407"/>
                  </a:lnTo>
                  <a:lnTo>
                    <a:pt x="97067" y="64595"/>
                  </a:lnTo>
                  <a:lnTo>
                    <a:pt x="101296" y="61310"/>
                  </a:lnTo>
                  <a:lnTo>
                    <a:pt x="105527" y="57709"/>
                  </a:lnTo>
                  <a:lnTo>
                    <a:pt x="109053" y="54602"/>
                  </a:lnTo>
                  <a:lnTo>
                    <a:pt x="114855" y="49269"/>
                  </a:lnTo>
                  <a:lnTo>
                    <a:pt x="118096" y="46859"/>
                  </a:lnTo>
                  <a:lnTo>
                    <a:pt x="121669" y="44547"/>
                  </a:lnTo>
                  <a:lnTo>
                    <a:pt x="125463" y="42300"/>
                  </a:lnTo>
                  <a:lnTo>
                    <a:pt x="128699" y="40097"/>
                  </a:lnTo>
                  <a:lnTo>
                    <a:pt x="131561" y="37922"/>
                  </a:lnTo>
                  <a:lnTo>
                    <a:pt x="134176" y="35767"/>
                  </a:lnTo>
                  <a:lnTo>
                    <a:pt x="136625" y="33624"/>
                  </a:lnTo>
                  <a:lnTo>
                    <a:pt x="138964" y="31490"/>
                  </a:lnTo>
                  <a:lnTo>
                    <a:pt x="141229" y="29362"/>
                  </a:lnTo>
                  <a:lnTo>
                    <a:pt x="142739" y="27238"/>
                  </a:lnTo>
                  <a:lnTo>
                    <a:pt x="143745" y="25116"/>
                  </a:lnTo>
                  <a:lnTo>
                    <a:pt x="144416" y="22996"/>
                  </a:lnTo>
                  <a:lnTo>
                    <a:pt x="145570" y="20877"/>
                  </a:lnTo>
                  <a:lnTo>
                    <a:pt x="147045" y="18759"/>
                  </a:lnTo>
                  <a:lnTo>
                    <a:pt x="148734" y="16641"/>
                  </a:lnTo>
                  <a:lnTo>
                    <a:pt x="149155" y="14524"/>
                  </a:lnTo>
                  <a:lnTo>
                    <a:pt x="148728" y="12407"/>
                  </a:lnTo>
                  <a:lnTo>
                    <a:pt x="146346" y="7311"/>
                  </a:lnTo>
                  <a:lnTo>
                    <a:pt x="142254" y="4732"/>
                  </a:lnTo>
                  <a:lnTo>
                    <a:pt x="139186" y="3057"/>
                  </a:lnTo>
                  <a:lnTo>
                    <a:pt x="136436" y="1940"/>
                  </a:lnTo>
                  <a:lnTo>
                    <a:pt x="131496" y="699"/>
                  </a:lnTo>
                  <a:lnTo>
                    <a:pt x="128484" y="368"/>
                  </a:lnTo>
                  <a:lnTo>
                    <a:pt x="125064" y="147"/>
                  </a:lnTo>
                  <a:lnTo>
                    <a:pt x="121373" y="0"/>
                  </a:lnTo>
                  <a:lnTo>
                    <a:pt x="117500" y="608"/>
                  </a:lnTo>
                  <a:lnTo>
                    <a:pt x="113506" y="1718"/>
                  </a:lnTo>
                  <a:lnTo>
                    <a:pt x="109430" y="3164"/>
                  </a:lnTo>
                  <a:lnTo>
                    <a:pt x="105302" y="4128"/>
                  </a:lnTo>
                  <a:lnTo>
                    <a:pt x="101138" y="4771"/>
                  </a:lnTo>
                  <a:lnTo>
                    <a:pt x="96950" y="5199"/>
                  </a:lnTo>
                  <a:lnTo>
                    <a:pt x="92745" y="6190"/>
                  </a:lnTo>
                  <a:lnTo>
                    <a:pt x="88531" y="7557"/>
                  </a:lnTo>
                  <a:lnTo>
                    <a:pt x="84309" y="9173"/>
                  </a:lnTo>
                  <a:lnTo>
                    <a:pt x="80083" y="10956"/>
                  </a:lnTo>
                  <a:lnTo>
                    <a:pt x="75853" y="12851"/>
                  </a:lnTo>
                  <a:lnTo>
                    <a:pt x="71621" y="14819"/>
                  </a:lnTo>
                  <a:lnTo>
                    <a:pt x="66682" y="17543"/>
                  </a:lnTo>
                  <a:lnTo>
                    <a:pt x="61271" y="20769"/>
                  </a:lnTo>
                  <a:lnTo>
                    <a:pt x="55546" y="24332"/>
                  </a:lnTo>
                  <a:lnTo>
                    <a:pt x="50317" y="27412"/>
                  </a:lnTo>
                  <a:lnTo>
                    <a:pt x="45419" y="30171"/>
                  </a:lnTo>
                  <a:lnTo>
                    <a:pt x="40742" y="32716"/>
                  </a:lnTo>
                  <a:lnTo>
                    <a:pt x="36212" y="35824"/>
                  </a:lnTo>
                  <a:lnTo>
                    <a:pt x="31780" y="39307"/>
                  </a:lnTo>
                  <a:lnTo>
                    <a:pt x="27414" y="43040"/>
                  </a:lnTo>
                  <a:lnTo>
                    <a:pt x="23796" y="46234"/>
                  </a:lnTo>
                  <a:lnTo>
                    <a:pt x="17894" y="51665"/>
                  </a:lnTo>
                  <a:lnTo>
                    <a:pt x="15332" y="54806"/>
                  </a:lnTo>
                  <a:lnTo>
                    <a:pt x="12918" y="58312"/>
                  </a:lnTo>
                  <a:lnTo>
                    <a:pt x="10603" y="62060"/>
                  </a:lnTo>
                  <a:lnTo>
                    <a:pt x="8353" y="65264"/>
                  </a:lnTo>
                  <a:lnTo>
                    <a:pt x="6147" y="68106"/>
                  </a:lnTo>
                  <a:lnTo>
                    <a:pt x="3971" y="70706"/>
                  </a:lnTo>
                  <a:lnTo>
                    <a:pt x="2520" y="73850"/>
                  </a:lnTo>
                  <a:lnTo>
                    <a:pt x="1552" y="77358"/>
                  </a:lnTo>
                  <a:lnTo>
                    <a:pt x="908" y="81107"/>
                  </a:lnTo>
                  <a:lnTo>
                    <a:pt x="478" y="84312"/>
                  </a:lnTo>
                  <a:lnTo>
                    <a:pt x="192" y="87155"/>
                  </a:lnTo>
                  <a:lnTo>
                    <a:pt x="0" y="89755"/>
                  </a:lnTo>
                  <a:lnTo>
                    <a:pt x="579" y="92194"/>
                  </a:lnTo>
                  <a:lnTo>
                    <a:pt x="1670" y="94526"/>
                  </a:lnTo>
                  <a:lnTo>
                    <a:pt x="3105" y="96786"/>
                  </a:lnTo>
                  <a:lnTo>
                    <a:pt x="4766" y="98998"/>
                  </a:lnTo>
                  <a:lnTo>
                    <a:pt x="6580" y="101178"/>
                  </a:lnTo>
                  <a:lnTo>
                    <a:pt x="8495" y="103338"/>
                  </a:lnTo>
                  <a:lnTo>
                    <a:pt x="12506" y="107618"/>
                  </a:lnTo>
                  <a:lnTo>
                    <a:pt x="14564" y="109747"/>
                  </a:lnTo>
                  <a:lnTo>
                    <a:pt x="17348" y="111872"/>
                  </a:lnTo>
                  <a:lnTo>
                    <a:pt x="20616" y="113995"/>
                  </a:lnTo>
                  <a:lnTo>
                    <a:pt x="24207" y="116115"/>
                  </a:lnTo>
                  <a:lnTo>
                    <a:pt x="28012" y="118234"/>
                  </a:lnTo>
                  <a:lnTo>
                    <a:pt x="36006" y="122470"/>
                  </a:lnTo>
                  <a:lnTo>
                    <a:pt x="40821" y="123882"/>
                  </a:lnTo>
                  <a:lnTo>
                    <a:pt x="46148" y="124824"/>
                  </a:lnTo>
                  <a:lnTo>
                    <a:pt x="51818" y="125451"/>
                  </a:lnTo>
                  <a:lnTo>
                    <a:pt x="56304" y="125869"/>
                  </a:lnTo>
                  <a:lnTo>
                    <a:pt x="60000" y="126148"/>
                  </a:lnTo>
                  <a:lnTo>
                    <a:pt x="63171" y="126334"/>
                  </a:lnTo>
                  <a:lnTo>
                    <a:pt x="67402" y="127164"/>
                  </a:lnTo>
                  <a:lnTo>
                    <a:pt x="72342" y="128422"/>
                  </a:lnTo>
                  <a:lnTo>
                    <a:pt x="77752" y="129967"/>
                  </a:lnTo>
                  <a:lnTo>
                    <a:pt x="83477" y="130996"/>
                  </a:lnTo>
                  <a:lnTo>
                    <a:pt x="89412" y="131683"/>
                  </a:lnTo>
                  <a:lnTo>
                    <a:pt x="95486" y="132141"/>
                  </a:lnTo>
                  <a:lnTo>
                    <a:pt x="100948" y="132446"/>
                  </a:lnTo>
                  <a:lnTo>
                    <a:pt x="110782" y="132785"/>
                  </a:lnTo>
                  <a:lnTo>
                    <a:pt x="124256" y="132976"/>
                  </a:lnTo>
                  <a:lnTo>
                    <a:pt x="129306" y="132297"/>
                  </a:lnTo>
                  <a:lnTo>
                    <a:pt x="134790" y="131139"/>
                  </a:lnTo>
                  <a:lnTo>
                    <a:pt x="140564" y="129661"/>
                  </a:lnTo>
                  <a:lnTo>
                    <a:pt x="145826" y="128676"/>
                  </a:lnTo>
                  <a:lnTo>
                    <a:pt x="150746" y="128019"/>
                  </a:lnTo>
                  <a:lnTo>
                    <a:pt x="164821" y="126706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SMARTInkAnnotation1227"/>
            <p:cNvSpPr/>
            <p:nvPr/>
          </p:nvSpPr>
          <p:spPr>
            <a:xfrm>
              <a:off x="3326896" y="3880739"/>
              <a:ext cx="100509" cy="119762"/>
            </a:xfrm>
            <a:custGeom>
              <a:avLst/>
              <a:gdLst/>
              <a:ahLst/>
              <a:cxnLst/>
              <a:rect l="0" t="0" r="0" b="0"/>
              <a:pathLst>
                <a:path w="100509" h="119762">
                  <a:moveTo>
                    <a:pt x="95037" y="11811"/>
                  </a:moveTo>
                  <a:lnTo>
                    <a:pt x="100508" y="6344"/>
                  </a:lnTo>
                  <a:lnTo>
                    <a:pt x="100096" y="6049"/>
                  </a:lnTo>
                  <a:lnTo>
                    <a:pt x="97757" y="5723"/>
                  </a:lnTo>
                  <a:lnTo>
                    <a:pt x="95843" y="5538"/>
                  </a:lnTo>
                  <a:lnTo>
                    <a:pt x="93513" y="3614"/>
                  </a:lnTo>
                  <a:lnTo>
                    <a:pt x="91903" y="2113"/>
                  </a:lnTo>
                  <a:lnTo>
                    <a:pt x="90124" y="1112"/>
                  </a:lnTo>
                  <a:lnTo>
                    <a:pt x="88232" y="445"/>
                  </a:lnTo>
                  <a:lnTo>
                    <a:pt x="86264" y="0"/>
                  </a:lnTo>
                  <a:lnTo>
                    <a:pt x="84247" y="409"/>
                  </a:lnTo>
                  <a:lnTo>
                    <a:pt x="82196" y="1388"/>
                  </a:lnTo>
                  <a:lnTo>
                    <a:pt x="80122" y="2746"/>
                  </a:lnTo>
                  <a:lnTo>
                    <a:pt x="78034" y="3651"/>
                  </a:lnTo>
                  <a:lnTo>
                    <a:pt x="75936" y="4254"/>
                  </a:lnTo>
                  <a:lnTo>
                    <a:pt x="73831" y="4656"/>
                  </a:lnTo>
                  <a:lnTo>
                    <a:pt x="71016" y="4925"/>
                  </a:lnTo>
                  <a:lnTo>
                    <a:pt x="67728" y="5103"/>
                  </a:lnTo>
                  <a:lnTo>
                    <a:pt x="64123" y="5222"/>
                  </a:lnTo>
                  <a:lnTo>
                    <a:pt x="61014" y="6007"/>
                  </a:lnTo>
                  <a:lnTo>
                    <a:pt x="58235" y="7236"/>
                  </a:lnTo>
                  <a:lnTo>
                    <a:pt x="55677" y="8761"/>
                  </a:lnTo>
                  <a:lnTo>
                    <a:pt x="53266" y="9777"/>
                  </a:lnTo>
                  <a:lnTo>
                    <a:pt x="50952" y="10455"/>
                  </a:lnTo>
                  <a:lnTo>
                    <a:pt x="48703" y="10907"/>
                  </a:lnTo>
                  <a:lnTo>
                    <a:pt x="46498" y="11914"/>
                  </a:lnTo>
                  <a:lnTo>
                    <a:pt x="44322" y="13291"/>
                  </a:lnTo>
                  <a:lnTo>
                    <a:pt x="42165" y="14914"/>
                  </a:lnTo>
                  <a:lnTo>
                    <a:pt x="39316" y="16702"/>
                  </a:lnTo>
                  <a:lnTo>
                    <a:pt x="36004" y="18599"/>
                  </a:lnTo>
                  <a:lnTo>
                    <a:pt x="32384" y="20570"/>
                  </a:lnTo>
                  <a:lnTo>
                    <a:pt x="29265" y="22589"/>
                  </a:lnTo>
                  <a:lnTo>
                    <a:pt x="26480" y="24641"/>
                  </a:lnTo>
                  <a:lnTo>
                    <a:pt x="23917" y="26714"/>
                  </a:lnTo>
                  <a:lnTo>
                    <a:pt x="21502" y="28802"/>
                  </a:lnTo>
                  <a:lnTo>
                    <a:pt x="19185" y="30900"/>
                  </a:lnTo>
                  <a:lnTo>
                    <a:pt x="14730" y="35112"/>
                  </a:lnTo>
                  <a:lnTo>
                    <a:pt x="10396" y="39335"/>
                  </a:lnTo>
                  <a:lnTo>
                    <a:pt x="8958" y="41449"/>
                  </a:lnTo>
                  <a:lnTo>
                    <a:pt x="8000" y="43564"/>
                  </a:lnTo>
                  <a:lnTo>
                    <a:pt x="7361" y="45679"/>
                  </a:lnTo>
                  <a:lnTo>
                    <a:pt x="6934" y="48501"/>
                  </a:lnTo>
                  <a:lnTo>
                    <a:pt x="6651" y="51793"/>
                  </a:lnTo>
                  <a:lnTo>
                    <a:pt x="6461" y="55399"/>
                  </a:lnTo>
                  <a:lnTo>
                    <a:pt x="5629" y="58509"/>
                  </a:lnTo>
                  <a:lnTo>
                    <a:pt x="4368" y="61287"/>
                  </a:lnTo>
                  <a:lnTo>
                    <a:pt x="2822" y="63845"/>
                  </a:lnTo>
                  <a:lnTo>
                    <a:pt x="1790" y="66256"/>
                  </a:lnTo>
                  <a:lnTo>
                    <a:pt x="1103" y="68568"/>
                  </a:lnTo>
                  <a:lnTo>
                    <a:pt x="644" y="70816"/>
                  </a:lnTo>
                  <a:lnTo>
                    <a:pt x="339" y="73726"/>
                  </a:lnTo>
                  <a:lnTo>
                    <a:pt x="136" y="77076"/>
                  </a:lnTo>
                  <a:lnTo>
                    <a:pt x="0" y="80721"/>
                  </a:lnTo>
                  <a:lnTo>
                    <a:pt x="615" y="83856"/>
                  </a:lnTo>
                  <a:lnTo>
                    <a:pt x="1732" y="86653"/>
                  </a:lnTo>
                  <a:lnTo>
                    <a:pt x="3182" y="89222"/>
                  </a:lnTo>
                  <a:lnTo>
                    <a:pt x="4149" y="91641"/>
                  </a:lnTo>
                  <a:lnTo>
                    <a:pt x="4793" y="93959"/>
                  </a:lnTo>
                  <a:lnTo>
                    <a:pt x="5223" y="96209"/>
                  </a:lnTo>
                  <a:lnTo>
                    <a:pt x="6215" y="98415"/>
                  </a:lnTo>
                  <a:lnTo>
                    <a:pt x="7583" y="100591"/>
                  </a:lnTo>
                  <a:lnTo>
                    <a:pt x="9201" y="102748"/>
                  </a:lnTo>
                  <a:lnTo>
                    <a:pt x="10985" y="104891"/>
                  </a:lnTo>
                  <a:lnTo>
                    <a:pt x="12881" y="107025"/>
                  </a:lnTo>
                  <a:lnTo>
                    <a:pt x="14851" y="109154"/>
                  </a:lnTo>
                  <a:lnTo>
                    <a:pt x="16870" y="110573"/>
                  </a:lnTo>
                  <a:lnTo>
                    <a:pt x="18922" y="111519"/>
                  </a:lnTo>
                  <a:lnTo>
                    <a:pt x="20996" y="112149"/>
                  </a:lnTo>
                  <a:lnTo>
                    <a:pt x="23085" y="113275"/>
                  </a:lnTo>
                  <a:lnTo>
                    <a:pt x="25183" y="114731"/>
                  </a:lnTo>
                  <a:lnTo>
                    <a:pt x="27288" y="116408"/>
                  </a:lnTo>
                  <a:lnTo>
                    <a:pt x="30104" y="117525"/>
                  </a:lnTo>
                  <a:lnTo>
                    <a:pt x="33392" y="118271"/>
                  </a:lnTo>
                  <a:lnTo>
                    <a:pt x="36997" y="118768"/>
                  </a:lnTo>
                  <a:lnTo>
                    <a:pt x="40106" y="119099"/>
                  </a:lnTo>
                  <a:lnTo>
                    <a:pt x="42885" y="119319"/>
                  </a:lnTo>
                  <a:lnTo>
                    <a:pt x="50560" y="119761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SMARTInkAnnotation1228"/>
            <p:cNvSpPr/>
            <p:nvPr/>
          </p:nvSpPr>
          <p:spPr>
            <a:xfrm>
              <a:off x="3485583" y="3911600"/>
              <a:ext cx="117605" cy="87908"/>
            </a:xfrm>
            <a:custGeom>
              <a:avLst/>
              <a:gdLst/>
              <a:ahLst/>
              <a:cxnLst/>
              <a:rect l="0" t="0" r="0" b="0"/>
              <a:pathLst>
                <a:path w="117605" h="87908">
                  <a:moveTo>
                    <a:pt x="50722" y="12700"/>
                  </a:moveTo>
                  <a:lnTo>
                    <a:pt x="45251" y="18167"/>
                  </a:lnTo>
                  <a:lnTo>
                    <a:pt x="44251" y="19873"/>
                  </a:lnTo>
                  <a:lnTo>
                    <a:pt x="41256" y="25531"/>
                  </a:lnTo>
                  <a:lnTo>
                    <a:pt x="39469" y="28309"/>
                  </a:lnTo>
                  <a:lnTo>
                    <a:pt x="37572" y="30867"/>
                  </a:lnTo>
                  <a:lnTo>
                    <a:pt x="35602" y="33278"/>
                  </a:lnTo>
                  <a:lnTo>
                    <a:pt x="33582" y="35591"/>
                  </a:lnTo>
                  <a:lnTo>
                    <a:pt x="31529" y="37838"/>
                  </a:lnTo>
                  <a:lnTo>
                    <a:pt x="27366" y="42217"/>
                  </a:lnTo>
                  <a:lnTo>
                    <a:pt x="4126" y="65615"/>
                  </a:lnTo>
                  <a:lnTo>
                    <a:pt x="2714" y="67732"/>
                  </a:lnTo>
                  <a:lnTo>
                    <a:pt x="1772" y="69849"/>
                  </a:lnTo>
                  <a:lnTo>
                    <a:pt x="1145" y="71966"/>
                  </a:lnTo>
                  <a:lnTo>
                    <a:pt x="727" y="74083"/>
                  </a:lnTo>
                  <a:lnTo>
                    <a:pt x="448" y="76200"/>
                  </a:lnTo>
                  <a:lnTo>
                    <a:pt x="0" y="81295"/>
                  </a:lnTo>
                  <a:lnTo>
                    <a:pt x="1822" y="83874"/>
                  </a:lnTo>
                  <a:lnTo>
                    <a:pt x="3296" y="85549"/>
                  </a:lnTo>
                  <a:lnTo>
                    <a:pt x="4985" y="86666"/>
                  </a:lnTo>
                  <a:lnTo>
                    <a:pt x="6817" y="87411"/>
                  </a:lnTo>
                  <a:lnTo>
                    <a:pt x="8744" y="87907"/>
                  </a:lnTo>
                  <a:lnTo>
                    <a:pt x="10734" y="87533"/>
                  </a:lnTo>
                  <a:lnTo>
                    <a:pt x="12767" y="86577"/>
                  </a:lnTo>
                  <a:lnTo>
                    <a:pt x="14829" y="85235"/>
                  </a:lnTo>
                  <a:lnTo>
                    <a:pt x="17615" y="84340"/>
                  </a:lnTo>
                  <a:lnTo>
                    <a:pt x="20885" y="83743"/>
                  </a:lnTo>
                  <a:lnTo>
                    <a:pt x="24477" y="83346"/>
                  </a:lnTo>
                  <a:lnTo>
                    <a:pt x="28283" y="82375"/>
                  </a:lnTo>
                  <a:lnTo>
                    <a:pt x="32233" y="81022"/>
                  </a:lnTo>
                  <a:lnTo>
                    <a:pt x="36278" y="79415"/>
                  </a:lnTo>
                  <a:lnTo>
                    <a:pt x="40387" y="77638"/>
                  </a:lnTo>
                  <a:lnTo>
                    <a:pt x="48717" y="73782"/>
                  </a:lnTo>
                  <a:lnTo>
                    <a:pt x="53621" y="71765"/>
                  </a:lnTo>
                  <a:lnTo>
                    <a:pt x="59009" y="69716"/>
                  </a:lnTo>
                  <a:lnTo>
                    <a:pt x="64719" y="67644"/>
                  </a:lnTo>
                  <a:lnTo>
                    <a:pt x="69231" y="65557"/>
                  </a:lnTo>
                  <a:lnTo>
                    <a:pt x="72945" y="63460"/>
                  </a:lnTo>
                  <a:lnTo>
                    <a:pt x="76128" y="61357"/>
                  </a:lnTo>
                  <a:lnTo>
                    <a:pt x="79661" y="59249"/>
                  </a:lnTo>
                  <a:lnTo>
                    <a:pt x="83428" y="57138"/>
                  </a:lnTo>
                  <a:lnTo>
                    <a:pt x="87352" y="55026"/>
                  </a:lnTo>
                  <a:lnTo>
                    <a:pt x="91380" y="52206"/>
                  </a:lnTo>
                  <a:lnTo>
                    <a:pt x="95477" y="48915"/>
                  </a:lnTo>
                  <a:lnTo>
                    <a:pt x="99621" y="45310"/>
                  </a:lnTo>
                  <a:lnTo>
                    <a:pt x="106107" y="39423"/>
                  </a:lnTo>
                  <a:lnTo>
                    <a:pt x="108825" y="36865"/>
                  </a:lnTo>
                  <a:lnTo>
                    <a:pt x="110637" y="34454"/>
                  </a:lnTo>
                  <a:lnTo>
                    <a:pt x="111845" y="32142"/>
                  </a:lnTo>
                  <a:lnTo>
                    <a:pt x="112651" y="29895"/>
                  </a:lnTo>
                  <a:lnTo>
                    <a:pt x="113893" y="27691"/>
                  </a:lnTo>
                  <a:lnTo>
                    <a:pt x="115429" y="25516"/>
                  </a:lnTo>
                  <a:lnTo>
                    <a:pt x="117157" y="23361"/>
                  </a:lnTo>
                  <a:lnTo>
                    <a:pt x="117604" y="21924"/>
                  </a:lnTo>
                  <a:lnTo>
                    <a:pt x="117196" y="20966"/>
                  </a:lnTo>
                  <a:lnTo>
                    <a:pt x="114860" y="19196"/>
                  </a:lnTo>
                  <a:lnTo>
                    <a:pt x="113249" y="17736"/>
                  </a:lnTo>
                  <a:lnTo>
                    <a:pt x="109575" y="14233"/>
                  </a:lnTo>
                  <a:lnTo>
                    <a:pt x="105590" y="10324"/>
                  </a:lnTo>
                  <a:lnTo>
                    <a:pt x="102832" y="8999"/>
                  </a:lnTo>
                  <a:lnTo>
                    <a:pt x="99582" y="8116"/>
                  </a:lnTo>
                  <a:lnTo>
                    <a:pt x="96003" y="7527"/>
                  </a:lnTo>
                  <a:lnTo>
                    <a:pt x="92911" y="7135"/>
                  </a:lnTo>
                  <a:lnTo>
                    <a:pt x="90144" y="6873"/>
                  </a:lnTo>
                  <a:lnTo>
                    <a:pt x="87594" y="6699"/>
                  </a:lnTo>
                  <a:lnTo>
                    <a:pt x="84481" y="6583"/>
                  </a:lnTo>
                  <a:lnTo>
                    <a:pt x="77257" y="6453"/>
                  </a:lnTo>
                  <a:lnTo>
                    <a:pt x="73354" y="5713"/>
                  </a:lnTo>
                  <a:lnTo>
                    <a:pt x="69340" y="4514"/>
                  </a:lnTo>
                  <a:lnTo>
                    <a:pt x="65252" y="3010"/>
                  </a:lnTo>
                  <a:lnTo>
                    <a:pt x="61114" y="2006"/>
                  </a:lnTo>
                  <a:lnTo>
                    <a:pt x="56945" y="1338"/>
                  </a:lnTo>
                  <a:lnTo>
                    <a:pt x="52752" y="892"/>
                  </a:lnTo>
                  <a:lnTo>
                    <a:pt x="49252" y="595"/>
                  </a:lnTo>
                  <a:lnTo>
                    <a:pt x="46212" y="396"/>
                  </a:lnTo>
                  <a:lnTo>
                    <a:pt x="43479" y="264"/>
                  </a:lnTo>
                  <a:lnTo>
                    <a:pt x="36678" y="117"/>
                  </a:lnTo>
                  <a:lnTo>
                    <a:pt x="18952" y="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SMARTInkAnnotation1229"/>
            <p:cNvSpPr/>
            <p:nvPr/>
          </p:nvSpPr>
          <p:spPr>
            <a:xfrm>
              <a:off x="3599844" y="3803650"/>
              <a:ext cx="69872" cy="260351"/>
            </a:xfrm>
            <a:custGeom>
              <a:avLst/>
              <a:gdLst/>
              <a:ahLst/>
              <a:cxnLst/>
              <a:rect l="0" t="0" r="0" b="0"/>
              <a:pathLst>
                <a:path w="69872" h="260351">
                  <a:moveTo>
                    <a:pt x="63540" y="0"/>
                  </a:moveTo>
                  <a:lnTo>
                    <a:pt x="63540" y="3371"/>
                  </a:lnTo>
                  <a:lnTo>
                    <a:pt x="64246" y="4364"/>
                  </a:lnTo>
                  <a:lnTo>
                    <a:pt x="65422" y="5026"/>
                  </a:lnTo>
                  <a:lnTo>
                    <a:pt x="69632" y="6272"/>
                  </a:lnTo>
                  <a:lnTo>
                    <a:pt x="69871" y="11811"/>
                  </a:lnTo>
                  <a:lnTo>
                    <a:pt x="68001" y="16068"/>
                  </a:lnTo>
                  <a:lnTo>
                    <a:pt x="66514" y="19178"/>
                  </a:lnTo>
                  <a:lnTo>
                    <a:pt x="64861" y="24516"/>
                  </a:lnTo>
                  <a:lnTo>
                    <a:pt x="64421" y="26927"/>
                  </a:lnTo>
                  <a:lnTo>
                    <a:pt x="64833" y="29240"/>
                  </a:lnTo>
                  <a:lnTo>
                    <a:pt x="65814" y="31488"/>
                  </a:lnTo>
                  <a:lnTo>
                    <a:pt x="67174" y="33692"/>
                  </a:lnTo>
                  <a:lnTo>
                    <a:pt x="67374" y="37278"/>
                  </a:lnTo>
                  <a:lnTo>
                    <a:pt x="66802" y="41785"/>
                  </a:lnTo>
                  <a:lnTo>
                    <a:pt x="65715" y="46907"/>
                  </a:lnTo>
                  <a:lnTo>
                    <a:pt x="64990" y="51733"/>
                  </a:lnTo>
                  <a:lnTo>
                    <a:pt x="64506" y="56361"/>
                  </a:lnTo>
                  <a:lnTo>
                    <a:pt x="64185" y="60857"/>
                  </a:lnTo>
                  <a:lnTo>
                    <a:pt x="63263" y="65266"/>
                  </a:lnTo>
                  <a:lnTo>
                    <a:pt x="61944" y="69616"/>
                  </a:lnTo>
                  <a:lnTo>
                    <a:pt x="60357" y="73927"/>
                  </a:lnTo>
                  <a:lnTo>
                    <a:pt x="59300" y="78918"/>
                  </a:lnTo>
                  <a:lnTo>
                    <a:pt x="58595" y="84362"/>
                  </a:lnTo>
                  <a:lnTo>
                    <a:pt x="58126" y="90108"/>
                  </a:lnTo>
                  <a:lnTo>
                    <a:pt x="57106" y="96055"/>
                  </a:lnTo>
                  <a:lnTo>
                    <a:pt x="55720" y="102137"/>
                  </a:lnTo>
                  <a:lnTo>
                    <a:pt x="54091" y="108308"/>
                  </a:lnTo>
                  <a:lnTo>
                    <a:pt x="52299" y="114539"/>
                  </a:lnTo>
                  <a:lnTo>
                    <a:pt x="48425" y="127106"/>
                  </a:lnTo>
                  <a:lnTo>
                    <a:pt x="35980" y="165109"/>
                  </a:lnTo>
                  <a:lnTo>
                    <a:pt x="33165" y="170751"/>
                  </a:lnTo>
                  <a:lnTo>
                    <a:pt x="29876" y="175923"/>
                  </a:lnTo>
                  <a:lnTo>
                    <a:pt x="26271" y="180782"/>
                  </a:lnTo>
                  <a:lnTo>
                    <a:pt x="23869" y="186138"/>
                  </a:lnTo>
                  <a:lnTo>
                    <a:pt x="22266" y="191826"/>
                  </a:lnTo>
                  <a:lnTo>
                    <a:pt x="21199" y="197734"/>
                  </a:lnTo>
                  <a:lnTo>
                    <a:pt x="19780" y="203083"/>
                  </a:lnTo>
                  <a:lnTo>
                    <a:pt x="18129" y="208061"/>
                  </a:lnTo>
                  <a:lnTo>
                    <a:pt x="16322" y="212791"/>
                  </a:lnTo>
                  <a:lnTo>
                    <a:pt x="14411" y="217355"/>
                  </a:lnTo>
                  <a:lnTo>
                    <a:pt x="12432" y="221809"/>
                  </a:lnTo>
                  <a:lnTo>
                    <a:pt x="10405" y="226189"/>
                  </a:lnTo>
                  <a:lnTo>
                    <a:pt x="9055" y="230521"/>
                  </a:lnTo>
                  <a:lnTo>
                    <a:pt x="8156" y="234819"/>
                  </a:lnTo>
                  <a:lnTo>
                    <a:pt x="7555" y="239096"/>
                  </a:lnTo>
                  <a:lnTo>
                    <a:pt x="6448" y="242653"/>
                  </a:lnTo>
                  <a:lnTo>
                    <a:pt x="5005" y="245730"/>
                  </a:lnTo>
                  <a:lnTo>
                    <a:pt x="3337" y="248486"/>
                  </a:lnTo>
                  <a:lnTo>
                    <a:pt x="1483" y="253431"/>
                  </a:lnTo>
                  <a:lnTo>
                    <a:pt x="0" y="26035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SMARTInkAnnotation1230"/>
            <p:cNvSpPr/>
            <p:nvPr/>
          </p:nvSpPr>
          <p:spPr>
            <a:xfrm>
              <a:off x="3714216" y="3943350"/>
              <a:ext cx="113990" cy="69841"/>
            </a:xfrm>
            <a:custGeom>
              <a:avLst/>
              <a:gdLst/>
              <a:ahLst/>
              <a:cxnLst/>
              <a:rect l="0" t="0" r="0" b="0"/>
              <a:pathLst>
                <a:path w="113990" h="69841">
                  <a:moveTo>
                    <a:pt x="44477" y="0"/>
                  </a:moveTo>
                  <a:lnTo>
                    <a:pt x="47850" y="0"/>
                  </a:lnTo>
                  <a:lnTo>
                    <a:pt x="48844" y="705"/>
                  </a:lnTo>
                  <a:lnTo>
                    <a:pt x="49507" y="1881"/>
                  </a:lnTo>
                  <a:lnTo>
                    <a:pt x="49949" y="3371"/>
                  </a:lnTo>
                  <a:lnTo>
                    <a:pt x="49536" y="4364"/>
                  </a:lnTo>
                  <a:lnTo>
                    <a:pt x="48556" y="5026"/>
                  </a:lnTo>
                  <a:lnTo>
                    <a:pt x="47197" y="5467"/>
                  </a:lnTo>
                  <a:lnTo>
                    <a:pt x="46290" y="6467"/>
                  </a:lnTo>
                  <a:lnTo>
                    <a:pt x="45686" y="7839"/>
                  </a:lnTo>
                  <a:lnTo>
                    <a:pt x="45284" y="9460"/>
                  </a:lnTo>
                  <a:lnTo>
                    <a:pt x="44308" y="11245"/>
                  </a:lnTo>
                  <a:lnTo>
                    <a:pt x="42952" y="13141"/>
                  </a:lnTo>
                  <a:lnTo>
                    <a:pt x="41344" y="15111"/>
                  </a:lnTo>
                  <a:lnTo>
                    <a:pt x="39564" y="17130"/>
                  </a:lnTo>
                  <a:lnTo>
                    <a:pt x="37672" y="19181"/>
                  </a:lnTo>
                  <a:lnTo>
                    <a:pt x="33686" y="23342"/>
                  </a:lnTo>
                  <a:lnTo>
                    <a:pt x="23271" y="33874"/>
                  </a:lnTo>
                  <a:lnTo>
                    <a:pt x="21162" y="36694"/>
                  </a:lnTo>
                  <a:lnTo>
                    <a:pt x="19050" y="39985"/>
                  </a:lnTo>
                  <a:lnTo>
                    <a:pt x="16936" y="43590"/>
                  </a:lnTo>
                  <a:lnTo>
                    <a:pt x="14820" y="46699"/>
                  </a:lnTo>
                  <a:lnTo>
                    <a:pt x="12704" y="49477"/>
                  </a:lnTo>
                  <a:lnTo>
                    <a:pt x="10588" y="52035"/>
                  </a:lnTo>
                  <a:lnTo>
                    <a:pt x="9176" y="54446"/>
                  </a:lnTo>
                  <a:lnTo>
                    <a:pt x="8235" y="56758"/>
                  </a:lnTo>
                  <a:lnTo>
                    <a:pt x="7608" y="59005"/>
                  </a:lnTo>
                  <a:lnTo>
                    <a:pt x="7190" y="61209"/>
                  </a:lnTo>
                  <a:lnTo>
                    <a:pt x="6911" y="63384"/>
                  </a:lnTo>
                  <a:lnTo>
                    <a:pt x="6725" y="65539"/>
                  </a:lnTo>
                  <a:lnTo>
                    <a:pt x="7307" y="66976"/>
                  </a:lnTo>
                  <a:lnTo>
                    <a:pt x="8402" y="67934"/>
                  </a:lnTo>
                  <a:lnTo>
                    <a:pt x="9837" y="68573"/>
                  </a:lnTo>
                  <a:lnTo>
                    <a:pt x="13314" y="69282"/>
                  </a:lnTo>
                  <a:lnTo>
                    <a:pt x="15230" y="69471"/>
                  </a:lnTo>
                  <a:lnTo>
                    <a:pt x="17213" y="69598"/>
                  </a:lnTo>
                  <a:lnTo>
                    <a:pt x="19241" y="69682"/>
                  </a:lnTo>
                  <a:lnTo>
                    <a:pt x="23377" y="69775"/>
                  </a:lnTo>
                  <a:lnTo>
                    <a:pt x="37271" y="69840"/>
                  </a:lnTo>
                  <a:lnTo>
                    <a:pt x="41085" y="69138"/>
                  </a:lnTo>
                  <a:lnTo>
                    <a:pt x="45041" y="67964"/>
                  </a:lnTo>
                  <a:lnTo>
                    <a:pt x="49088" y="66476"/>
                  </a:lnTo>
                  <a:lnTo>
                    <a:pt x="53199" y="64779"/>
                  </a:lnTo>
                  <a:lnTo>
                    <a:pt x="57352" y="62941"/>
                  </a:lnTo>
                  <a:lnTo>
                    <a:pt x="61532" y="61011"/>
                  </a:lnTo>
                  <a:lnTo>
                    <a:pt x="65732" y="59724"/>
                  </a:lnTo>
                  <a:lnTo>
                    <a:pt x="69943" y="58866"/>
                  </a:lnTo>
                  <a:lnTo>
                    <a:pt x="74162" y="58294"/>
                  </a:lnTo>
                  <a:lnTo>
                    <a:pt x="78387" y="57207"/>
                  </a:lnTo>
                  <a:lnTo>
                    <a:pt x="82615" y="55777"/>
                  </a:lnTo>
                  <a:lnTo>
                    <a:pt x="86847" y="54118"/>
                  </a:lnTo>
                  <a:lnTo>
                    <a:pt x="90373" y="52306"/>
                  </a:lnTo>
                  <a:lnTo>
                    <a:pt x="93431" y="50393"/>
                  </a:lnTo>
                  <a:lnTo>
                    <a:pt x="96175" y="48412"/>
                  </a:lnTo>
                  <a:lnTo>
                    <a:pt x="98710" y="46386"/>
                  </a:lnTo>
                  <a:lnTo>
                    <a:pt x="101106" y="44329"/>
                  </a:lnTo>
                  <a:lnTo>
                    <a:pt x="103410" y="42253"/>
                  </a:lnTo>
                  <a:lnTo>
                    <a:pt x="107852" y="38064"/>
                  </a:lnTo>
                  <a:lnTo>
                    <a:pt x="110025" y="35959"/>
                  </a:lnTo>
                  <a:lnTo>
                    <a:pt x="111474" y="33851"/>
                  </a:lnTo>
                  <a:lnTo>
                    <a:pt x="112440" y="31739"/>
                  </a:lnTo>
                  <a:lnTo>
                    <a:pt x="113989" y="26652"/>
                  </a:lnTo>
                  <a:lnTo>
                    <a:pt x="113411" y="25529"/>
                  </a:lnTo>
                  <a:lnTo>
                    <a:pt x="112319" y="24075"/>
                  </a:lnTo>
                  <a:lnTo>
                    <a:pt x="110885" y="22400"/>
                  </a:lnTo>
                  <a:lnTo>
                    <a:pt x="109223" y="21283"/>
                  </a:lnTo>
                  <a:lnTo>
                    <a:pt x="107409" y="20539"/>
                  </a:lnTo>
                  <a:lnTo>
                    <a:pt x="105494" y="20043"/>
                  </a:lnTo>
                  <a:lnTo>
                    <a:pt x="103511" y="19006"/>
                  </a:lnTo>
                  <a:lnTo>
                    <a:pt x="101482" y="17610"/>
                  </a:lnTo>
                  <a:lnTo>
                    <a:pt x="99425" y="15973"/>
                  </a:lnTo>
                  <a:lnTo>
                    <a:pt x="96641" y="14882"/>
                  </a:lnTo>
                  <a:lnTo>
                    <a:pt x="93373" y="14155"/>
                  </a:lnTo>
                  <a:lnTo>
                    <a:pt x="89782" y="13670"/>
                  </a:lnTo>
                  <a:lnTo>
                    <a:pt x="85977" y="13346"/>
                  </a:lnTo>
                  <a:lnTo>
                    <a:pt x="82028" y="13131"/>
                  </a:lnTo>
                  <a:lnTo>
                    <a:pt x="77983" y="12987"/>
                  </a:lnTo>
                  <a:lnTo>
                    <a:pt x="73874" y="12186"/>
                  </a:lnTo>
                  <a:lnTo>
                    <a:pt x="69723" y="10946"/>
                  </a:lnTo>
                  <a:lnTo>
                    <a:pt x="65544" y="9414"/>
                  </a:lnTo>
                  <a:lnTo>
                    <a:pt x="61346" y="8393"/>
                  </a:lnTo>
                  <a:lnTo>
                    <a:pt x="57135" y="7712"/>
                  </a:lnTo>
                  <a:lnTo>
                    <a:pt x="52916" y="7258"/>
                  </a:lnTo>
                  <a:lnTo>
                    <a:pt x="48691" y="6955"/>
                  </a:lnTo>
                  <a:lnTo>
                    <a:pt x="44462" y="6753"/>
                  </a:lnTo>
                  <a:lnTo>
                    <a:pt x="33648" y="6469"/>
                  </a:lnTo>
                  <a:lnTo>
                    <a:pt x="4530" y="6352"/>
                  </a:lnTo>
                  <a:lnTo>
                    <a:pt x="3020" y="5646"/>
                  </a:lnTo>
                  <a:lnTo>
                    <a:pt x="2013" y="4469"/>
                  </a:lnTo>
                  <a:lnTo>
                    <a:pt x="0" y="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SMARTInkAnnotation1231"/>
            <p:cNvSpPr/>
            <p:nvPr/>
          </p:nvSpPr>
          <p:spPr>
            <a:xfrm>
              <a:off x="3923897" y="3911600"/>
              <a:ext cx="82602" cy="139693"/>
            </a:xfrm>
            <a:custGeom>
              <a:avLst/>
              <a:gdLst/>
              <a:ahLst/>
              <a:cxnLst/>
              <a:rect l="0" t="0" r="0" b="0"/>
              <a:pathLst>
                <a:path w="82602" h="139693">
                  <a:moveTo>
                    <a:pt x="44477" y="19050"/>
                  </a:moveTo>
                  <a:lnTo>
                    <a:pt x="44477" y="27888"/>
                  </a:lnTo>
                  <a:lnTo>
                    <a:pt x="43771" y="29881"/>
                  </a:lnTo>
                  <a:lnTo>
                    <a:pt x="42594" y="31915"/>
                  </a:lnTo>
                  <a:lnTo>
                    <a:pt x="41104" y="33977"/>
                  </a:lnTo>
                  <a:lnTo>
                    <a:pt x="40110" y="36762"/>
                  </a:lnTo>
                  <a:lnTo>
                    <a:pt x="39448" y="40030"/>
                  </a:lnTo>
                  <a:lnTo>
                    <a:pt x="39006" y="43620"/>
                  </a:lnTo>
                  <a:lnTo>
                    <a:pt x="38006" y="46719"/>
                  </a:lnTo>
                  <a:lnTo>
                    <a:pt x="36633" y="49490"/>
                  </a:lnTo>
                  <a:lnTo>
                    <a:pt x="35011" y="52044"/>
                  </a:lnTo>
                  <a:lnTo>
                    <a:pt x="33931" y="54451"/>
                  </a:lnTo>
                  <a:lnTo>
                    <a:pt x="33210" y="56762"/>
                  </a:lnTo>
                  <a:lnTo>
                    <a:pt x="32729" y="59008"/>
                  </a:lnTo>
                  <a:lnTo>
                    <a:pt x="31703" y="61916"/>
                  </a:lnTo>
                  <a:lnTo>
                    <a:pt x="30313" y="65267"/>
                  </a:lnTo>
                  <a:lnTo>
                    <a:pt x="28680" y="68911"/>
                  </a:lnTo>
                  <a:lnTo>
                    <a:pt x="27592" y="72046"/>
                  </a:lnTo>
                  <a:lnTo>
                    <a:pt x="26866" y="74842"/>
                  </a:lnTo>
                  <a:lnTo>
                    <a:pt x="26383" y="77411"/>
                  </a:lnTo>
                  <a:lnTo>
                    <a:pt x="25354" y="80535"/>
                  </a:lnTo>
                  <a:lnTo>
                    <a:pt x="23962" y="84029"/>
                  </a:lnTo>
                  <a:lnTo>
                    <a:pt x="22328" y="87769"/>
                  </a:lnTo>
                  <a:lnTo>
                    <a:pt x="21239" y="91674"/>
                  </a:lnTo>
                  <a:lnTo>
                    <a:pt x="20513" y="95688"/>
                  </a:lnTo>
                  <a:lnTo>
                    <a:pt x="20030" y="99775"/>
                  </a:lnTo>
                  <a:lnTo>
                    <a:pt x="19001" y="103206"/>
                  </a:lnTo>
                  <a:lnTo>
                    <a:pt x="17609" y="106199"/>
                  </a:lnTo>
                  <a:lnTo>
                    <a:pt x="15975" y="108899"/>
                  </a:lnTo>
                  <a:lnTo>
                    <a:pt x="14885" y="111405"/>
                  </a:lnTo>
                  <a:lnTo>
                    <a:pt x="14160" y="113781"/>
                  </a:lnTo>
                  <a:lnTo>
                    <a:pt x="13676" y="116071"/>
                  </a:lnTo>
                  <a:lnTo>
                    <a:pt x="12646" y="119008"/>
                  </a:lnTo>
                  <a:lnTo>
                    <a:pt x="11255" y="122378"/>
                  </a:lnTo>
                  <a:lnTo>
                    <a:pt x="9621" y="126035"/>
                  </a:lnTo>
                  <a:lnTo>
                    <a:pt x="7825" y="128474"/>
                  </a:lnTo>
                  <a:lnTo>
                    <a:pt x="5923" y="130099"/>
                  </a:lnTo>
                  <a:lnTo>
                    <a:pt x="3949" y="131183"/>
                  </a:lnTo>
                  <a:lnTo>
                    <a:pt x="2632" y="132611"/>
                  </a:lnTo>
                  <a:lnTo>
                    <a:pt x="1754" y="134268"/>
                  </a:lnTo>
                  <a:lnTo>
                    <a:pt x="5" y="139681"/>
                  </a:lnTo>
                  <a:lnTo>
                    <a:pt x="2" y="139692"/>
                  </a:lnTo>
                  <a:lnTo>
                    <a:pt x="0" y="136327"/>
                  </a:lnTo>
                  <a:lnTo>
                    <a:pt x="706" y="134629"/>
                  </a:lnTo>
                  <a:lnTo>
                    <a:pt x="1882" y="132792"/>
                  </a:lnTo>
                  <a:lnTo>
                    <a:pt x="3373" y="130861"/>
                  </a:lnTo>
                  <a:lnTo>
                    <a:pt x="4366" y="128163"/>
                  </a:lnTo>
                  <a:lnTo>
                    <a:pt x="5028" y="124952"/>
                  </a:lnTo>
                  <a:lnTo>
                    <a:pt x="5470" y="121402"/>
                  </a:lnTo>
                  <a:lnTo>
                    <a:pt x="5765" y="118329"/>
                  </a:lnTo>
                  <a:lnTo>
                    <a:pt x="5961" y="115575"/>
                  </a:lnTo>
                  <a:lnTo>
                    <a:pt x="6091" y="113033"/>
                  </a:lnTo>
                  <a:lnTo>
                    <a:pt x="6884" y="109928"/>
                  </a:lnTo>
                  <a:lnTo>
                    <a:pt x="8120" y="106446"/>
                  </a:lnTo>
                  <a:lnTo>
                    <a:pt x="9649" y="102714"/>
                  </a:lnTo>
                  <a:lnTo>
                    <a:pt x="10668" y="98815"/>
                  </a:lnTo>
                  <a:lnTo>
                    <a:pt x="11348" y="94805"/>
                  </a:lnTo>
                  <a:lnTo>
                    <a:pt x="11801" y="90720"/>
                  </a:lnTo>
                  <a:lnTo>
                    <a:pt x="12809" y="86585"/>
                  </a:lnTo>
                  <a:lnTo>
                    <a:pt x="14187" y="82418"/>
                  </a:lnTo>
                  <a:lnTo>
                    <a:pt x="15812" y="78229"/>
                  </a:lnTo>
                  <a:lnTo>
                    <a:pt x="16895" y="74730"/>
                  </a:lnTo>
                  <a:lnTo>
                    <a:pt x="17617" y="71693"/>
                  </a:lnTo>
                  <a:lnTo>
                    <a:pt x="18099" y="68962"/>
                  </a:lnTo>
                  <a:lnTo>
                    <a:pt x="18419" y="65730"/>
                  </a:lnTo>
                  <a:lnTo>
                    <a:pt x="18633" y="62164"/>
                  </a:lnTo>
                  <a:lnTo>
                    <a:pt x="18776" y="58376"/>
                  </a:lnTo>
                  <a:lnTo>
                    <a:pt x="19577" y="55145"/>
                  </a:lnTo>
                  <a:lnTo>
                    <a:pt x="20817" y="52286"/>
                  </a:lnTo>
                  <a:lnTo>
                    <a:pt x="22350" y="49674"/>
                  </a:lnTo>
                  <a:lnTo>
                    <a:pt x="23372" y="46522"/>
                  </a:lnTo>
                  <a:lnTo>
                    <a:pt x="24053" y="43009"/>
                  </a:lnTo>
                  <a:lnTo>
                    <a:pt x="24507" y="39256"/>
                  </a:lnTo>
                  <a:lnTo>
                    <a:pt x="24810" y="36049"/>
                  </a:lnTo>
                  <a:lnTo>
                    <a:pt x="25012" y="33205"/>
                  </a:lnTo>
                  <a:lnTo>
                    <a:pt x="25146" y="30603"/>
                  </a:lnTo>
                  <a:lnTo>
                    <a:pt x="25296" y="25831"/>
                  </a:lnTo>
                  <a:lnTo>
                    <a:pt x="25336" y="23571"/>
                  </a:lnTo>
                  <a:lnTo>
                    <a:pt x="26068" y="21358"/>
                  </a:lnTo>
                  <a:lnTo>
                    <a:pt x="27263" y="19178"/>
                  </a:lnTo>
                  <a:lnTo>
                    <a:pt x="28765" y="17019"/>
                  </a:lnTo>
                  <a:lnTo>
                    <a:pt x="30472" y="15579"/>
                  </a:lnTo>
                  <a:lnTo>
                    <a:pt x="32317" y="14619"/>
                  </a:lnTo>
                  <a:lnTo>
                    <a:pt x="34252" y="13979"/>
                  </a:lnTo>
                  <a:lnTo>
                    <a:pt x="35542" y="12847"/>
                  </a:lnTo>
                  <a:lnTo>
                    <a:pt x="36403" y="11387"/>
                  </a:lnTo>
                  <a:lnTo>
                    <a:pt x="36976" y="9708"/>
                  </a:lnTo>
                  <a:lnTo>
                    <a:pt x="38064" y="8589"/>
                  </a:lnTo>
                  <a:lnTo>
                    <a:pt x="39496" y="7843"/>
                  </a:lnTo>
                  <a:lnTo>
                    <a:pt x="41156" y="7345"/>
                  </a:lnTo>
                  <a:lnTo>
                    <a:pt x="42969" y="6308"/>
                  </a:lnTo>
                  <a:lnTo>
                    <a:pt x="44884" y="4911"/>
                  </a:lnTo>
                  <a:lnTo>
                    <a:pt x="49656" y="970"/>
                  </a:lnTo>
                  <a:lnTo>
                    <a:pt x="52191" y="431"/>
                  </a:lnTo>
                  <a:lnTo>
                    <a:pt x="53856" y="287"/>
                  </a:lnTo>
                  <a:lnTo>
                    <a:pt x="55672" y="191"/>
                  </a:lnTo>
                  <a:lnTo>
                    <a:pt x="59571" y="85"/>
                  </a:lnTo>
                  <a:lnTo>
                    <a:pt x="82601" y="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SMARTInkAnnotation1232"/>
            <p:cNvSpPr/>
            <p:nvPr/>
          </p:nvSpPr>
          <p:spPr>
            <a:xfrm>
              <a:off x="4152661" y="3968750"/>
              <a:ext cx="133411" cy="31412"/>
            </a:xfrm>
            <a:custGeom>
              <a:avLst/>
              <a:gdLst/>
              <a:ahLst/>
              <a:cxnLst/>
              <a:rect l="0" t="0" r="0" b="0"/>
              <a:pathLst>
                <a:path w="133411" h="31412">
                  <a:moveTo>
                    <a:pt x="6331" y="19050"/>
                  </a:moveTo>
                  <a:lnTo>
                    <a:pt x="2959" y="19050"/>
                  </a:lnTo>
                  <a:lnTo>
                    <a:pt x="1964" y="19755"/>
                  </a:lnTo>
                  <a:lnTo>
                    <a:pt x="1302" y="20931"/>
                  </a:lnTo>
                  <a:lnTo>
                    <a:pt x="860" y="22421"/>
                  </a:lnTo>
                  <a:lnTo>
                    <a:pt x="566" y="24119"/>
                  </a:lnTo>
                  <a:lnTo>
                    <a:pt x="370" y="25957"/>
                  </a:lnTo>
                  <a:lnTo>
                    <a:pt x="0" y="31411"/>
                  </a:lnTo>
                  <a:lnTo>
                    <a:pt x="699" y="30818"/>
                  </a:lnTo>
                  <a:lnTo>
                    <a:pt x="1870" y="29718"/>
                  </a:lnTo>
                  <a:lnTo>
                    <a:pt x="3357" y="28279"/>
                  </a:lnTo>
                  <a:lnTo>
                    <a:pt x="5055" y="27319"/>
                  </a:lnTo>
                  <a:lnTo>
                    <a:pt x="6892" y="26679"/>
                  </a:lnTo>
                  <a:lnTo>
                    <a:pt x="11541" y="25653"/>
                  </a:lnTo>
                  <a:lnTo>
                    <a:pt x="13334" y="25568"/>
                  </a:lnTo>
                  <a:lnTo>
                    <a:pt x="21899" y="25450"/>
                  </a:lnTo>
                  <a:lnTo>
                    <a:pt x="26899" y="25422"/>
                  </a:lnTo>
                  <a:lnTo>
                    <a:pt x="29927" y="24709"/>
                  </a:lnTo>
                  <a:lnTo>
                    <a:pt x="33358" y="23528"/>
                  </a:lnTo>
                  <a:lnTo>
                    <a:pt x="37057" y="22035"/>
                  </a:lnTo>
                  <a:lnTo>
                    <a:pt x="40229" y="21040"/>
                  </a:lnTo>
                  <a:lnTo>
                    <a:pt x="43050" y="20377"/>
                  </a:lnTo>
                  <a:lnTo>
                    <a:pt x="45636" y="19935"/>
                  </a:lnTo>
                  <a:lnTo>
                    <a:pt x="49479" y="19640"/>
                  </a:lnTo>
                  <a:lnTo>
                    <a:pt x="54159" y="19443"/>
                  </a:lnTo>
                  <a:lnTo>
                    <a:pt x="68981" y="19166"/>
                  </a:lnTo>
                  <a:lnTo>
                    <a:pt x="73513" y="19127"/>
                  </a:lnTo>
                  <a:lnTo>
                    <a:pt x="77947" y="18396"/>
                  </a:lnTo>
                  <a:lnTo>
                    <a:pt x="82315" y="17203"/>
                  </a:lnTo>
                  <a:lnTo>
                    <a:pt x="133410" y="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SMARTInkAnnotation1233"/>
            <p:cNvSpPr/>
            <p:nvPr/>
          </p:nvSpPr>
          <p:spPr>
            <a:xfrm>
              <a:off x="4495831" y="3930657"/>
              <a:ext cx="139412" cy="138699"/>
            </a:xfrm>
            <a:custGeom>
              <a:avLst/>
              <a:gdLst/>
              <a:ahLst/>
              <a:cxnLst/>
              <a:rect l="0" t="0" r="0" b="0"/>
              <a:pathLst>
                <a:path w="139412" h="138699">
                  <a:moveTo>
                    <a:pt x="50753" y="31743"/>
                  </a:moveTo>
                  <a:lnTo>
                    <a:pt x="45282" y="26276"/>
                  </a:lnTo>
                  <a:lnTo>
                    <a:pt x="42909" y="25785"/>
                  </a:lnTo>
                  <a:lnTo>
                    <a:pt x="38129" y="25400"/>
                  </a:lnTo>
                  <a:lnTo>
                    <a:pt x="6360" y="25393"/>
                  </a:lnTo>
                  <a:lnTo>
                    <a:pt x="2928" y="28764"/>
                  </a:lnTo>
                  <a:lnTo>
                    <a:pt x="0" y="31665"/>
                  </a:lnTo>
                  <a:lnTo>
                    <a:pt x="3318" y="35091"/>
                  </a:lnTo>
                  <a:lnTo>
                    <a:pt x="5010" y="36092"/>
                  </a:lnTo>
                  <a:lnTo>
                    <a:pt x="8772" y="37204"/>
                  </a:lnTo>
                  <a:lnTo>
                    <a:pt x="12798" y="37698"/>
                  </a:lnTo>
                  <a:lnTo>
                    <a:pt x="16940" y="37917"/>
                  </a:lnTo>
                  <a:lnTo>
                    <a:pt x="21134" y="38015"/>
                  </a:lnTo>
                  <a:lnTo>
                    <a:pt x="49008" y="38091"/>
                  </a:lnTo>
                  <a:lnTo>
                    <a:pt x="53826" y="37386"/>
                  </a:lnTo>
                  <a:lnTo>
                    <a:pt x="59155" y="36211"/>
                  </a:lnTo>
                  <a:lnTo>
                    <a:pt x="64827" y="34722"/>
                  </a:lnTo>
                  <a:lnTo>
                    <a:pt x="69314" y="33729"/>
                  </a:lnTo>
                  <a:lnTo>
                    <a:pt x="73011" y="33067"/>
                  </a:lnTo>
                  <a:lnTo>
                    <a:pt x="76181" y="32626"/>
                  </a:lnTo>
                  <a:lnTo>
                    <a:pt x="79707" y="31626"/>
                  </a:lnTo>
                  <a:lnTo>
                    <a:pt x="83470" y="30254"/>
                  </a:lnTo>
                  <a:lnTo>
                    <a:pt x="87390" y="28633"/>
                  </a:lnTo>
                  <a:lnTo>
                    <a:pt x="91415" y="27553"/>
                  </a:lnTo>
                  <a:lnTo>
                    <a:pt x="95512" y="26833"/>
                  </a:lnTo>
                  <a:lnTo>
                    <a:pt x="99654" y="26353"/>
                  </a:lnTo>
                  <a:lnTo>
                    <a:pt x="103827" y="25328"/>
                  </a:lnTo>
                  <a:lnTo>
                    <a:pt x="108022" y="23938"/>
                  </a:lnTo>
                  <a:lnTo>
                    <a:pt x="112230" y="22306"/>
                  </a:lnTo>
                  <a:lnTo>
                    <a:pt x="115742" y="21218"/>
                  </a:lnTo>
                  <a:lnTo>
                    <a:pt x="118789" y="20493"/>
                  </a:lnTo>
                  <a:lnTo>
                    <a:pt x="121526" y="20010"/>
                  </a:lnTo>
                  <a:lnTo>
                    <a:pt x="124057" y="18982"/>
                  </a:lnTo>
                  <a:lnTo>
                    <a:pt x="126450" y="17591"/>
                  </a:lnTo>
                  <a:lnTo>
                    <a:pt x="131991" y="13661"/>
                  </a:lnTo>
                  <a:lnTo>
                    <a:pt x="134631" y="13123"/>
                  </a:lnTo>
                  <a:lnTo>
                    <a:pt x="138706" y="12778"/>
                  </a:lnTo>
                  <a:lnTo>
                    <a:pt x="139040" y="12044"/>
                  </a:lnTo>
                  <a:lnTo>
                    <a:pt x="139411" y="9347"/>
                  </a:lnTo>
                  <a:lnTo>
                    <a:pt x="138804" y="8346"/>
                  </a:lnTo>
                  <a:lnTo>
                    <a:pt x="137694" y="7678"/>
                  </a:lnTo>
                  <a:lnTo>
                    <a:pt x="136248" y="7233"/>
                  </a:lnTo>
                  <a:lnTo>
                    <a:pt x="132757" y="4857"/>
                  </a:lnTo>
                  <a:lnTo>
                    <a:pt x="130839" y="3236"/>
                  </a:lnTo>
                  <a:lnTo>
                    <a:pt x="128853" y="2155"/>
                  </a:lnTo>
                  <a:lnTo>
                    <a:pt x="124765" y="954"/>
                  </a:lnTo>
                  <a:lnTo>
                    <a:pt x="120594" y="420"/>
                  </a:lnTo>
                  <a:lnTo>
                    <a:pt x="118494" y="277"/>
                  </a:lnTo>
                  <a:lnTo>
                    <a:pt x="115682" y="183"/>
                  </a:lnTo>
                  <a:lnTo>
                    <a:pt x="104977" y="49"/>
                  </a:lnTo>
                  <a:lnTo>
                    <a:pt x="84530" y="0"/>
                  </a:lnTo>
                  <a:lnTo>
                    <a:pt x="80331" y="703"/>
                  </a:lnTo>
                  <a:lnTo>
                    <a:pt x="76119" y="1878"/>
                  </a:lnTo>
                  <a:lnTo>
                    <a:pt x="71900" y="3366"/>
                  </a:lnTo>
                  <a:lnTo>
                    <a:pt x="67675" y="5064"/>
                  </a:lnTo>
                  <a:lnTo>
                    <a:pt x="63447" y="6901"/>
                  </a:lnTo>
                  <a:lnTo>
                    <a:pt x="59215" y="8832"/>
                  </a:lnTo>
                  <a:lnTo>
                    <a:pt x="55689" y="10825"/>
                  </a:lnTo>
                  <a:lnTo>
                    <a:pt x="52631" y="12858"/>
                  </a:lnTo>
                  <a:lnTo>
                    <a:pt x="49887" y="14920"/>
                  </a:lnTo>
                  <a:lnTo>
                    <a:pt x="46646" y="17000"/>
                  </a:lnTo>
                  <a:lnTo>
                    <a:pt x="43073" y="19092"/>
                  </a:lnTo>
                  <a:lnTo>
                    <a:pt x="39279" y="21192"/>
                  </a:lnTo>
                  <a:lnTo>
                    <a:pt x="36044" y="24004"/>
                  </a:lnTo>
                  <a:lnTo>
                    <a:pt x="33181" y="27289"/>
                  </a:lnTo>
                  <a:lnTo>
                    <a:pt x="30566" y="30890"/>
                  </a:lnTo>
                  <a:lnTo>
                    <a:pt x="28118" y="34702"/>
                  </a:lnTo>
                  <a:lnTo>
                    <a:pt x="25779" y="38655"/>
                  </a:lnTo>
                  <a:lnTo>
                    <a:pt x="23513" y="42701"/>
                  </a:lnTo>
                  <a:lnTo>
                    <a:pt x="21298" y="46104"/>
                  </a:lnTo>
                  <a:lnTo>
                    <a:pt x="19114" y="49078"/>
                  </a:lnTo>
                  <a:lnTo>
                    <a:pt x="16953" y="51766"/>
                  </a:lnTo>
                  <a:lnTo>
                    <a:pt x="14805" y="54969"/>
                  </a:lnTo>
                  <a:lnTo>
                    <a:pt x="12669" y="58516"/>
                  </a:lnTo>
                  <a:lnTo>
                    <a:pt x="10537" y="62292"/>
                  </a:lnTo>
                  <a:lnTo>
                    <a:pt x="9117" y="65515"/>
                  </a:lnTo>
                  <a:lnTo>
                    <a:pt x="8170" y="68369"/>
                  </a:lnTo>
                  <a:lnTo>
                    <a:pt x="7538" y="70977"/>
                  </a:lnTo>
                  <a:lnTo>
                    <a:pt x="7117" y="74126"/>
                  </a:lnTo>
                  <a:lnTo>
                    <a:pt x="6836" y="77637"/>
                  </a:lnTo>
                  <a:lnTo>
                    <a:pt x="6524" y="84596"/>
                  </a:lnTo>
                  <a:lnTo>
                    <a:pt x="6386" y="90041"/>
                  </a:lnTo>
                  <a:lnTo>
                    <a:pt x="7055" y="92480"/>
                  </a:lnTo>
                  <a:lnTo>
                    <a:pt x="8207" y="94812"/>
                  </a:lnTo>
                  <a:lnTo>
                    <a:pt x="9681" y="97073"/>
                  </a:lnTo>
                  <a:lnTo>
                    <a:pt x="10664" y="99990"/>
                  </a:lnTo>
                  <a:lnTo>
                    <a:pt x="11319" y="103347"/>
                  </a:lnTo>
                  <a:lnTo>
                    <a:pt x="11756" y="106996"/>
                  </a:lnTo>
                  <a:lnTo>
                    <a:pt x="12753" y="110134"/>
                  </a:lnTo>
                  <a:lnTo>
                    <a:pt x="14124" y="112931"/>
                  </a:lnTo>
                  <a:lnTo>
                    <a:pt x="15744" y="115502"/>
                  </a:lnTo>
                  <a:lnTo>
                    <a:pt x="17530" y="117921"/>
                  </a:lnTo>
                  <a:lnTo>
                    <a:pt x="19426" y="120240"/>
                  </a:lnTo>
                  <a:lnTo>
                    <a:pt x="21396" y="122491"/>
                  </a:lnTo>
                  <a:lnTo>
                    <a:pt x="24828" y="124697"/>
                  </a:lnTo>
                  <a:lnTo>
                    <a:pt x="29234" y="126874"/>
                  </a:lnTo>
                  <a:lnTo>
                    <a:pt x="34289" y="129030"/>
                  </a:lnTo>
                  <a:lnTo>
                    <a:pt x="39071" y="130468"/>
                  </a:lnTo>
                  <a:lnTo>
                    <a:pt x="43671" y="131426"/>
                  </a:lnTo>
                  <a:lnTo>
                    <a:pt x="48150" y="132065"/>
                  </a:lnTo>
                  <a:lnTo>
                    <a:pt x="52548" y="133196"/>
                  </a:lnTo>
                  <a:lnTo>
                    <a:pt x="56891" y="134656"/>
                  </a:lnTo>
                  <a:lnTo>
                    <a:pt x="61199" y="136335"/>
                  </a:lnTo>
                  <a:lnTo>
                    <a:pt x="66189" y="137455"/>
                  </a:lnTo>
                  <a:lnTo>
                    <a:pt x="71634" y="138200"/>
                  </a:lnTo>
                  <a:lnTo>
                    <a:pt x="77382" y="138698"/>
                  </a:lnTo>
                  <a:lnTo>
                    <a:pt x="82625" y="138324"/>
                  </a:lnTo>
                  <a:lnTo>
                    <a:pt x="87533" y="137369"/>
                  </a:lnTo>
                  <a:lnTo>
                    <a:pt x="101585" y="133343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SMARTInkAnnotation1234"/>
            <p:cNvSpPr/>
            <p:nvPr/>
          </p:nvSpPr>
          <p:spPr>
            <a:xfrm>
              <a:off x="4686371" y="3930678"/>
              <a:ext cx="82602" cy="152340"/>
            </a:xfrm>
            <a:custGeom>
              <a:avLst/>
              <a:gdLst/>
              <a:ahLst/>
              <a:cxnLst/>
              <a:rect l="0" t="0" r="0" b="0"/>
              <a:pathLst>
                <a:path w="82602" h="152340">
                  <a:moveTo>
                    <a:pt x="0" y="120622"/>
                  </a:moveTo>
                  <a:lnTo>
                    <a:pt x="0" y="105511"/>
                  </a:lnTo>
                  <a:lnTo>
                    <a:pt x="706" y="102787"/>
                  </a:lnTo>
                  <a:lnTo>
                    <a:pt x="1883" y="99560"/>
                  </a:lnTo>
                  <a:lnTo>
                    <a:pt x="3373" y="95997"/>
                  </a:lnTo>
                  <a:lnTo>
                    <a:pt x="4367" y="92917"/>
                  </a:lnTo>
                  <a:lnTo>
                    <a:pt x="5030" y="90157"/>
                  </a:lnTo>
                  <a:lnTo>
                    <a:pt x="5471" y="87612"/>
                  </a:lnTo>
                  <a:lnTo>
                    <a:pt x="5765" y="84504"/>
                  </a:lnTo>
                  <a:lnTo>
                    <a:pt x="5962" y="81021"/>
                  </a:lnTo>
                  <a:lnTo>
                    <a:pt x="6093" y="77288"/>
                  </a:lnTo>
                  <a:lnTo>
                    <a:pt x="6886" y="73388"/>
                  </a:lnTo>
                  <a:lnTo>
                    <a:pt x="8120" y="69377"/>
                  </a:lnTo>
                  <a:lnTo>
                    <a:pt x="9650" y="65292"/>
                  </a:lnTo>
                  <a:lnTo>
                    <a:pt x="11375" y="61863"/>
                  </a:lnTo>
                  <a:lnTo>
                    <a:pt x="13232" y="58872"/>
                  </a:lnTo>
                  <a:lnTo>
                    <a:pt x="15175" y="56172"/>
                  </a:lnTo>
                  <a:lnTo>
                    <a:pt x="16471" y="52961"/>
                  </a:lnTo>
                  <a:lnTo>
                    <a:pt x="17335" y="49409"/>
                  </a:lnTo>
                  <a:lnTo>
                    <a:pt x="17910" y="45630"/>
                  </a:lnTo>
                  <a:lnTo>
                    <a:pt x="18294" y="41700"/>
                  </a:lnTo>
                  <a:lnTo>
                    <a:pt x="18550" y="37668"/>
                  </a:lnTo>
                  <a:lnTo>
                    <a:pt x="18720" y="33570"/>
                  </a:lnTo>
                  <a:lnTo>
                    <a:pt x="19540" y="30131"/>
                  </a:lnTo>
                  <a:lnTo>
                    <a:pt x="20793" y="27134"/>
                  </a:lnTo>
                  <a:lnTo>
                    <a:pt x="22334" y="24430"/>
                  </a:lnTo>
                  <a:lnTo>
                    <a:pt x="23361" y="21216"/>
                  </a:lnTo>
                  <a:lnTo>
                    <a:pt x="24046" y="17662"/>
                  </a:lnTo>
                  <a:lnTo>
                    <a:pt x="24503" y="13882"/>
                  </a:lnTo>
                  <a:lnTo>
                    <a:pt x="25513" y="11362"/>
                  </a:lnTo>
                  <a:lnTo>
                    <a:pt x="26892" y="9682"/>
                  </a:lnTo>
                  <a:lnTo>
                    <a:pt x="28518" y="8562"/>
                  </a:lnTo>
                  <a:lnTo>
                    <a:pt x="29602" y="7110"/>
                  </a:lnTo>
                  <a:lnTo>
                    <a:pt x="30325" y="5436"/>
                  </a:lnTo>
                  <a:lnTo>
                    <a:pt x="30807" y="3615"/>
                  </a:lnTo>
                  <a:lnTo>
                    <a:pt x="31834" y="2401"/>
                  </a:lnTo>
                  <a:lnTo>
                    <a:pt x="33225" y="1591"/>
                  </a:lnTo>
                  <a:lnTo>
                    <a:pt x="37156" y="292"/>
                  </a:lnTo>
                  <a:lnTo>
                    <a:pt x="39577" y="114"/>
                  </a:lnTo>
                  <a:lnTo>
                    <a:pt x="43510" y="0"/>
                  </a:lnTo>
                  <a:lnTo>
                    <a:pt x="45930" y="1866"/>
                  </a:lnTo>
                  <a:lnTo>
                    <a:pt x="47564" y="3351"/>
                  </a:lnTo>
                  <a:lnTo>
                    <a:pt x="48654" y="5047"/>
                  </a:lnTo>
                  <a:lnTo>
                    <a:pt x="49864" y="8813"/>
                  </a:lnTo>
                  <a:lnTo>
                    <a:pt x="52284" y="12838"/>
                  </a:lnTo>
                  <a:lnTo>
                    <a:pt x="53918" y="14900"/>
                  </a:lnTo>
                  <a:lnTo>
                    <a:pt x="55007" y="17685"/>
                  </a:lnTo>
                  <a:lnTo>
                    <a:pt x="55734" y="20953"/>
                  </a:lnTo>
                  <a:lnTo>
                    <a:pt x="56218" y="24543"/>
                  </a:lnTo>
                  <a:lnTo>
                    <a:pt x="57246" y="27641"/>
                  </a:lnTo>
                  <a:lnTo>
                    <a:pt x="58638" y="30412"/>
                  </a:lnTo>
                  <a:lnTo>
                    <a:pt x="60272" y="32966"/>
                  </a:lnTo>
                  <a:lnTo>
                    <a:pt x="61361" y="36079"/>
                  </a:lnTo>
                  <a:lnTo>
                    <a:pt x="62088" y="39565"/>
                  </a:lnTo>
                  <a:lnTo>
                    <a:pt x="62572" y="43301"/>
                  </a:lnTo>
                  <a:lnTo>
                    <a:pt x="62894" y="47202"/>
                  </a:lnTo>
                  <a:lnTo>
                    <a:pt x="63110" y="51214"/>
                  </a:lnTo>
                  <a:lnTo>
                    <a:pt x="63252" y="55300"/>
                  </a:lnTo>
                  <a:lnTo>
                    <a:pt x="64054" y="59435"/>
                  </a:lnTo>
                  <a:lnTo>
                    <a:pt x="65295" y="63603"/>
                  </a:lnTo>
                  <a:lnTo>
                    <a:pt x="66828" y="67793"/>
                  </a:lnTo>
                  <a:lnTo>
                    <a:pt x="67850" y="71997"/>
                  </a:lnTo>
                  <a:lnTo>
                    <a:pt x="68531" y="76211"/>
                  </a:lnTo>
                  <a:lnTo>
                    <a:pt x="68985" y="80431"/>
                  </a:lnTo>
                  <a:lnTo>
                    <a:pt x="69994" y="84656"/>
                  </a:lnTo>
                  <a:lnTo>
                    <a:pt x="71372" y="88883"/>
                  </a:lnTo>
                  <a:lnTo>
                    <a:pt x="72997" y="93113"/>
                  </a:lnTo>
                  <a:lnTo>
                    <a:pt x="74081" y="97344"/>
                  </a:lnTo>
                  <a:lnTo>
                    <a:pt x="74803" y="101575"/>
                  </a:lnTo>
                  <a:lnTo>
                    <a:pt x="75284" y="105808"/>
                  </a:lnTo>
                  <a:lnTo>
                    <a:pt x="75605" y="109335"/>
                  </a:lnTo>
                  <a:lnTo>
                    <a:pt x="75819" y="112391"/>
                  </a:lnTo>
                  <a:lnTo>
                    <a:pt x="75962" y="115135"/>
                  </a:lnTo>
                  <a:lnTo>
                    <a:pt x="76120" y="120065"/>
                  </a:lnTo>
                  <a:lnTo>
                    <a:pt x="76163" y="122367"/>
                  </a:lnTo>
                  <a:lnTo>
                    <a:pt x="76897" y="124608"/>
                  </a:lnTo>
                  <a:lnTo>
                    <a:pt x="78092" y="126807"/>
                  </a:lnTo>
                  <a:lnTo>
                    <a:pt x="79595" y="128978"/>
                  </a:lnTo>
                  <a:lnTo>
                    <a:pt x="81265" y="133273"/>
                  </a:lnTo>
                  <a:lnTo>
                    <a:pt x="82007" y="137534"/>
                  </a:lnTo>
                  <a:lnTo>
                    <a:pt x="82338" y="141779"/>
                  </a:lnTo>
                  <a:lnTo>
                    <a:pt x="82484" y="146018"/>
                  </a:lnTo>
                  <a:lnTo>
                    <a:pt x="82601" y="152339"/>
                  </a:lnTo>
                  <a:lnTo>
                    <a:pt x="76248" y="146022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" name="SMARTInkAnnotation1235"/>
            <p:cNvSpPr/>
            <p:nvPr/>
          </p:nvSpPr>
          <p:spPr>
            <a:xfrm>
              <a:off x="4680302" y="4000500"/>
              <a:ext cx="69610" cy="24518"/>
            </a:xfrm>
            <a:custGeom>
              <a:avLst/>
              <a:gdLst/>
              <a:ahLst/>
              <a:cxnLst/>
              <a:rect l="0" t="0" r="0" b="0"/>
              <a:pathLst>
                <a:path w="69610" h="24518">
                  <a:moveTo>
                    <a:pt x="12423" y="19050"/>
                  </a:moveTo>
                  <a:lnTo>
                    <a:pt x="0" y="19050"/>
                  </a:lnTo>
                  <a:lnTo>
                    <a:pt x="611" y="19755"/>
                  </a:lnTo>
                  <a:lnTo>
                    <a:pt x="3172" y="22421"/>
                  </a:lnTo>
                  <a:lnTo>
                    <a:pt x="4843" y="23414"/>
                  </a:lnTo>
                  <a:lnTo>
                    <a:pt x="6664" y="24076"/>
                  </a:lnTo>
                  <a:lnTo>
                    <a:pt x="8584" y="24517"/>
                  </a:lnTo>
                  <a:lnTo>
                    <a:pt x="10569" y="24106"/>
                  </a:lnTo>
                  <a:lnTo>
                    <a:pt x="12599" y="23126"/>
                  </a:lnTo>
                  <a:lnTo>
                    <a:pt x="14658" y="21768"/>
                  </a:lnTo>
                  <a:lnTo>
                    <a:pt x="17443" y="20862"/>
                  </a:lnTo>
                  <a:lnTo>
                    <a:pt x="20712" y="20258"/>
                  </a:lnTo>
                  <a:lnTo>
                    <a:pt x="24303" y="19855"/>
                  </a:lnTo>
                  <a:lnTo>
                    <a:pt x="28109" y="19587"/>
                  </a:lnTo>
                  <a:lnTo>
                    <a:pt x="32058" y="19408"/>
                  </a:lnTo>
                  <a:lnTo>
                    <a:pt x="36103" y="19289"/>
                  </a:lnTo>
                  <a:lnTo>
                    <a:pt x="40212" y="18504"/>
                  </a:lnTo>
                  <a:lnTo>
                    <a:pt x="44363" y="17275"/>
                  </a:lnTo>
                  <a:lnTo>
                    <a:pt x="48542" y="15750"/>
                  </a:lnTo>
                  <a:lnTo>
                    <a:pt x="52740" y="13322"/>
                  </a:lnTo>
                  <a:lnTo>
                    <a:pt x="56951" y="10292"/>
                  </a:lnTo>
                  <a:lnTo>
                    <a:pt x="69609" y="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SMARTInkAnnotation1236"/>
            <p:cNvSpPr/>
            <p:nvPr/>
          </p:nvSpPr>
          <p:spPr>
            <a:xfrm>
              <a:off x="4832514" y="3968751"/>
              <a:ext cx="101662" cy="145135"/>
            </a:xfrm>
            <a:custGeom>
              <a:avLst/>
              <a:gdLst/>
              <a:ahLst/>
              <a:cxnLst/>
              <a:rect l="0" t="0" r="0" b="0"/>
              <a:pathLst>
                <a:path w="101662" h="145135">
                  <a:moveTo>
                    <a:pt x="50830" y="31749"/>
                  </a:moveTo>
                  <a:lnTo>
                    <a:pt x="47457" y="38491"/>
                  </a:lnTo>
                  <a:lnTo>
                    <a:pt x="45757" y="42594"/>
                  </a:lnTo>
                  <a:lnTo>
                    <a:pt x="43918" y="47446"/>
                  </a:lnTo>
                  <a:lnTo>
                    <a:pt x="41986" y="52797"/>
                  </a:lnTo>
                  <a:lnTo>
                    <a:pt x="39992" y="57775"/>
                  </a:lnTo>
                  <a:lnTo>
                    <a:pt x="37957" y="62505"/>
                  </a:lnTo>
                  <a:lnTo>
                    <a:pt x="33812" y="71524"/>
                  </a:lnTo>
                  <a:lnTo>
                    <a:pt x="29617" y="80236"/>
                  </a:lnTo>
                  <a:lnTo>
                    <a:pt x="28216" y="84535"/>
                  </a:lnTo>
                  <a:lnTo>
                    <a:pt x="27282" y="88812"/>
                  </a:lnTo>
                  <a:lnTo>
                    <a:pt x="26660" y="93074"/>
                  </a:lnTo>
                  <a:lnTo>
                    <a:pt x="26244" y="97326"/>
                  </a:lnTo>
                  <a:lnTo>
                    <a:pt x="25968" y="101573"/>
                  </a:lnTo>
                  <a:lnTo>
                    <a:pt x="25783" y="105815"/>
                  </a:lnTo>
                  <a:lnTo>
                    <a:pt x="24954" y="109349"/>
                  </a:lnTo>
                  <a:lnTo>
                    <a:pt x="23695" y="112410"/>
                  </a:lnTo>
                  <a:lnTo>
                    <a:pt x="22150" y="115156"/>
                  </a:lnTo>
                  <a:lnTo>
                    <a:pt x="21120" y="117693"/>
                  </a:lnTo>
                  <a:lnTo>
                    <a:pt x="20433" y="120089"/>
                  </a:lnTo>
                  <a:lnTo>
                    <a:pt x="19975" y="122392"/>
                  </a:lnTo>
                  <a:lnTo>
                    <a:pt x="17585" y="126833"/>
                  </a:lnTo>
                  <a:lnTo>
                    <a:pt x="15958" y="129005"/>
                  </a:lnTo>
                  <a:lnTo>
                    <a:pt x="14152" y="133300"/>
                  </a:lnTo>
                  <a:lnTo>
                    <a:pt x="13670" y="135433"/>
                  </a:lnTo>
                  <a:lnTo>
                    <a:pt x="12643" y="136855"/>
                  </a:lnTo>
                  <a:lnTo>
                    <a:pt x="11252" y="137803"/>
                  </a:lnTo>
                  <a:lnTo>
                    <a:pt x="7320" y="139324"/>
                  </a:lnTo>
                  <a:lnTo>
                    <a:pt x="6997" y="140155"/>
                  </a:lnTo>
                  <a:lnTo>
                    <a:pt x="6480" y="144676"/>
                  </a:lnTo>
                  <a:lnTo>
                    <a:pt x="6437" y="145134"/>
                  </a:lnTo>
                  <a:lnTo>
                    <a:pt x="5703" y="144733"/>
                  </a:lnTo>
                  <a:lnTo>
                    <a:pt x="3004" y="142407"/>
                  </a:lnTo>
                  <a:lnTo>
                    <a:pt x="2002" y="140799"/>
                  </a:lnTo>
                  <a:lnTo>
                    <a:pt x="889" y="137130"/>
                  </a:lnTo>
                  <a:lnTo>
                    <a:pt x="394" y="133148"/>
                  </a:lnTo>
                  <a:lnTo>
                    <a:pt x="174" y="129026"/>
                  </a:lnTo>
                  <a:lnTo>
                    <a:pt x="76" y="124843"/>
                  </a:lnTo>
                  <a:lnTo>
                    <a:pt x="0" y="102460"/>
                  </a:lnTo>
                  <a:lnTo>
                    <a:pt x="705" y="98645"/>
                  </a:lnTo>
                  <a:lnTo>
                    <a:pt x="1882" y="94691"/>
                  </a:lnTo>
                  <a:lnTo>
                    <a:pt x="3372" y="90643"/>
                  </a:lnTo>
                  <a:lnTo>
                    <a:pt x="4365" y="87240"/>
                  </a:lnTo>
                  <a:lnTo>
                    <a:pt x="5028" y="84265"/>
                  </a:lnTo>
                  <a:lnTo>
                    <a:pt x="5469" y="81576"/>
                  </a:lnTo>
                  <a:lnTo>
                    <a:pt x="5763" y="78373"/>
                  </a:lnTo>
                  <a:lnTo>
                    <a:pt x="5960" y="74826"/>
                  </a:lnTo>
                  <a:lnTo>
                    <a:pt x="6177" y="67122"/>
                  </a:lnTo>
                  <a:lnTo>
                    <a:pt x="6345" y="42680"/>
                  </a:lnTo>
                  <a:lnTo>
                    <a:pt x="7054" y="39742"/>
                  </a:lnTo>
                  <a:lnTo>
                    <a:pt x="8231" y="36372"/>
                  </a:lnTo>
                  <a:lnTo>
                    <a:pt x="9723" y="32714"/>
                  </a:lnTo>
                  <a:lnTo>
                    <a:pt x="10717" y="29570"/>
                  </a:lnTo>
                  <a:lnTo>
                    <a:pt x="11380" y="26769"/>
                  </a:lnTo>
                  <a:lnTo>
                    <a:pt x="11822" y="24196"/>
                  </a:lnTo>
                  <a:lnTo>
                    <a:pt x="12117" y="21774"/>
                  </a:lnTo>
                  <a:lnTo>
                    <a:pt x="12313" y="19455"/>
                  </a:lnTo>
                  <a:lnTo>
                    <a:pt x="12444" y="17203"/>
                  </a:lnTo>
                  <a:lnTo>
                    <a:pt x="13237" y="15701"/>
                  </a:lnTo>
                  <a:lnTo>
                    <a:pt x="14473" y="14700"/>
                  </a:lnTo>
                  <a:lnTo>
                    <a:pt x="16002" y="14033"/>
                  </a:lnTo>
                  <a:lnTo>
                    <a:pt x="17021" y="12883"/>
                  </a:lnTo>
                  <a:lnTo>
                    <a:pt x="17700" y="11410"/>
                  </a:lnTo>
                  <a:lnTo>
                    <a:pt x="18153" y="9723"/>
                  </a:lnTo>
                  <a:lnTo>
                    <a:pt x="20539" y="5967"/>
                  </a:lnTo>
                  <a:lnTo>
                    <a:pt x="24451" y="1178"/>
                  </a:lnTo>
                  <a:lnTo>
                    <a:pt x="25478" y="785"/>
                  </a:lnTo>
                  <a:lnTo>
                    <a:pt x="28502" y="348"/>
                  </a:lnTo>
                  <a:lnTo>
                    <a:pt x="30296" y="232"/>
                  </a:lnTo>
                  <a:lnTo>
                    <a:pt x="32199" y="154"/>
                  </a:lnTo>
                  <a:lnTo>
                    <a:pt x="36195" y="68"/>
                  </a:lnTo>
                  <a:lnTo>
                    <a:pt x="59304" y="0"/>
                  </a:lnTo>
                  <a:lnTo>
                    <a:pt x="60715" y="705"/>
                  </a:lnTo>
                  <a:lnTo>
                    <a:pt x="61656" y="1881"/>
                  </a:lnTo>
                  <a:lnTo>
                    <a:pt x="62284" y="3370"/>
                  </a:lnTo>
                  <a:lnTo>
                    <a:pt x="64863" y="6906"/>
                  </a:lnTo>
                  <a:lnTo>
                    <a:pt x="68898" y="11555"/>
                  </a:lnTo>
                  <a:lnTo>
                    <a:pt x="69450" y="14071"/>
                  </a:lnTo>
                  <a:lnTo>
                    <a:pt x="69866" y="18758"/>
                  </a:lnTo>
                  <a:lnTo>
                    <a:pt x="69884" y="22334"/>
                  </a:lnTo>
                  <a:lnTo>
                    <a:pt x="69180" y="24061"/>
                  </a:lnTo>
                  <a:lnTo>
                    <a:pt x="66516" y="27862"/>
                  </a:lnTo>
                  <a:lnTo>
                    <a:pt x="63420" y="31687"/>
                  </a:lnTo>
                  <a:lnTo>
                    <a:pt x="60426" y="34778"/>
                  </a:lnTo>
                  <a:lnTo>
                    <a:pt x="58639" y="35885"/>
                  </a:lnTo>
                  <a:lnTo>
                    <a:pt x="56742" y="36623"/>
                  </a:lnTo>
                  <a:lnTo>
                    <a:pt x="54771" y="37115"/>
                  </a:lnTo>
                  <a:lnTo>
                    <a:pt x="52751" y="38149"/>
                  </a:lnTo>
                  <a:lnTo>
                    <a:pt x="50698" y="39543"/>
                  </a:lnTo>
                  <a:lnTo>
                    <a:pt x="48624" y="41178"/>
                  </a:lnTo>
                  <a:lnTo>
                    <a:pt x="46535" y="42974"/>
                  </a:lnTo>
                  <a:lnTo>
                    <a:pt x="44437" y="44877"/>
                  </a:lnTo>
                  <a:lnTo>
                    <a:pt x="42332" y="46851"/>
                  </a:lnTo>
                  <a:lnTo>
                    <a:pt x="39517" y="48872"/>
                  </a:lnTo>
                  <a:lnTo>
                    <a:pt x="36228" y="50926"/>
                  </a:lnTo>
                  <a:lnTo>
                    <a:pt x="27550" y="55920"/>
                  </a:lnTo>
                  <a:lnTo>
                    <a:pt x="24481" y="58484"/>
                  </a:lnTo>
                  <a:lnTo>
                    <a:pt x="22674" y="60156"/>
                  </a:lnTo>
                  <a:lnTo>
                    <a:pt x="20763" y="61270"/>
                  </a:lnTo>
                  <a:lnTo>
                    <a:pt x="18784" y="62013"/>
                  </a:lnTo>
                  <a:lnTo>
                    <a:pt x="16757" y="62508"/>
                  </a:lnTo>
                  <a:lnTo>
                    <a:pt x="14701" y="63544"/>
                  </a:lnTo>
                  <a:lnTo>
                    <a:pt x="12624" y="64940"/>
                  </a:lnTo>
                  <a:lnTo>
                    <a:pt x="10534" y="66576"/>
                  </a:lnTo>
                  <a:lnTo>
                    <a:pt x="9139" y="68373"/>
                  </a:lnTo>
                  <a:lnTo>
                    <a:pt x="8210" y="70276"/>
                  </a:lnTo>
                  <a:lnTo>
                    <a:pt x="7178" y="74272"/>
                  </a:lnTo>
                  <a:lnTo>
                    <a:pt x="6719" y="78400"/>
                  </a:lnTo>
                  <a:lnTo>
                    <a:pt x="6424" y="82435"/>
                  </a:lnTo>
                  <a:lnTo>
                    <a:pt x="6362" y="87908"/>
                  </a:lnTo>
                  <a:lnTo>
                    <a:pt x="8239" y="90340"/>
                  </a:lnTo>
                  <a:lnTo>
                    <a:pt x="9728" y="91976"/>
                  </a:lnTo>
                  <a:lnTo>
                    <a:pt x="11427" y="93067"/>
                  </a:lnTo>
                  <a:lnTo>
                    <a:pt x="13265" y="93794"/>
                  </a:lnTo>
                  <a:lnTo>
                    <a:pt x="15197" y="94279"/>
                  </a:lnTo>
                  <a:lnTo>
                    <a:pt x="17190" y="95308"/>
                  </a:lnTo>
                  <a:lnTo>
                    <a:pt x="19226" y="96699"/>
                  </a:lnTo>
                  <a:lnTo>
                    <a:pt x="21289" y="98333"/>
                  </a:lnTo>
                  <a:lnTo>
                    <a:pt x="24076" y="99421"/>
                  </a:lnTo>
                  <a:lnTo>
                    <a:pt x="27346" y="100147"/>
                  </a:lnTo>
                  <a:lnTo>
                    <a:pt x="30938" y="100631"/>
                  </a:lnTo>
                  <a:lnTo>
                    <a:pt x="34039" y="100954"/>
                  </a:lnTo>
                  <a:lnTo>
                    <a:pt x="36812" y="101168"/>
                  </a:lnTo>
                  <a:lnTo>
                    <a:pt x="39366" y="101312"/>
                  </a:lnTo>
                  <a:lnTo>
                    <a:pt x="45970" y="101471"/>
                  </a:lnTo>
                  <a:lnTo>
                    <a:pt x="61715" y="101574"/>
                  </a:lnTo>
                  <a:lnTo>
                    <a:pt x="66558" y="100877"/>
                  </a:lnTo>
                  <a:lnTo>
                    <a:pt x="71906" y="99706"/>
                  </a:lnTo>
                  <a:lnTo>
                    <a:pt x="77588" y="98220"/>
                  </a:lnTo>
                  <a:lnTo>
                    <a:pt x="82789" y="97230"/>
                  </a:lnTo>
                  <a:lnTo>
                    <a:pt x="87667" y="96569"/>
                  </a:lnTo>
                  <a:lnTo>
                    <a:pt x="101661" y="95249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" name="SMARTInkAnnotation1237"/>
            <p:cNvSpPr/>
            <p:nvPr/>
          </p:nvSpPr>
          <p:spPr>
            <a:xfrm>
              <a:off x="5105741" y="3962400"/>
              <a:ext cx="133338" cy="120539"/>
            </a:xfrm>
            <a:custGeom>
              <a:avLst/>
              <a:gdLst/>
              <a:ahLst/>
              <a:cxnLst/>
              <a:rect l="0" t="0" r="0" b="0"/>
              <a:pathLst>
                <a:path w="133338" h="120539">
                  <a:moveTo>
                    <a:pt x="38115" y="6350"/>
                  </a:moveTo>
                  <a:lnTo>
                    <a:pt x="34742" y="6350"/>
                  </a:lnTo>
                  <a:lnTo>
                    <a:pt x="33748" y="7055"/>
                  </a:lnTo>
                  <a:lnTo>
                    <a:pt x="33086" y="8231"/>
                  </a:lnTo>
                  <a:lnTo>
                    <a:pt x="32022" y="11817"/>
                  </a:lnTo>
                  <a:lnTo>
                    <a:pt x="31877" y="14189"/>
                  </a:lnTo>
                  <a:lnTo>
                    <a:pt x="31813" y="17595"/>
                  </a:lnTo>
                  <a:lnTo>
                    <a:pt x="31785" y="21461"/>
                  </a:lnTo>
                  <a:lnTo>
                    <a:pt x="31071" y="23480"/>
                  </a:lnTo>
                  <a:lnTo>
                    <a:pt x="29889" y="25531"/>
                  </a:lnTo>
                  <a:lnTo>
                    <a:pt x="28394" y="27604"/>
                  </a:lnTo>
                  <a:lnTo>
                    <a:pt x="27399" y="29692"/>
                  </a:lnTo>
                  <a:lnTo>
                    <a:pt x="26735" y="31789"/>
                  </a:lnTo>
                  <a:lnTo>
                    <a:pt x="26292" y="33893"/>
                  </a:lnTo>
                  <a:lnTo>
                    <a:pt x="25292" y="36706"/>
                  </a:lnTo>
                  <a:lnTo>
                    <a:pt x="23918" y="39993"/>
                  </a:lnTo>
                  <a:lnTo>
                    <a:pt x="22296" y="43595"/>
                  </a:lnTo>
                  <a:lnTo>
                    <a:pt x="21215" y="46703"/>
                  </a:lnTo>
                  <a:lnTo>
                    <a:pt x="20495" y="49480"/>
                  </a:lnTo>
                  <a:lnTo>
                    <a:pt x="20014" y="52036"/>
                  </a:lnTo>
                  <a:lnTo>
                    <a:pt x="18988" y="55152"/>
                  </a:lnTo>
                  <a:lnTo>
                    <a:pt x="17598" y="58640"/>
                  </a:lnTo>
                  <a:lnTo>
                    <a:pt x="15965" y="62377"/>
                  </a:lnTo>
                  <a:lnTo>
                    <a:pt x="14877" y="66279"/>
                  </a:lnTo>
                  <a:lnTo>
                    <a:pt x="14150" y="70292"/>
                  </a:lnTo>
                  <a:lnTo>
                    <a:pt x="13666" y="74378"/>
                  </a:lnTo>
                  <a:lnTo>
                    <a:pt x="12638" y="77807"/>
                  </a:lnTo>
                  <a:lnTo>
                    <a:pt x="11247" y="80800"/>
                  </a:lnTo>
                  <a:lnTo>
                    <a:pt x="9613" y="83500"/>
                  </a:lnTo>
                  <a:lnTo>
                    <a:pt x="7817" y="86711"/>
                  </a:lnTo>
                  <a:lnTo>
                    <a:pt x="3941" y="94042"/>
                  </a:lnTo>
                  <a:lnTo>
                    <a:pt x="2624" y="97267"/>
                  </a:lnTo>
                  <a:lnTo>
                    <a:pt x="1746" y="100123"/>
                  </a:lnTo>
                  <a:lnTo>
                    <a:pt x="1162" y="102732"/>
                  </a:lnTo>
                  <a:lnTo>
                    <a:pt x="772" y="105177"/>
                  </a:lnTo>
                  <a:lnTo>
                    <a:pt x="511" y="107512"/>
                  </a:lnTo>
                  <a:lnTo>
                    <a:pt x="338" y="109775"/>
                  </a:lnTo>
                  <a:lnTo>
                    <a:pt x="222" y="111989"/>
                  </a:lnTo>
                  <a:lnTo>
                    <a:pt x="0" y="120271"/>
                  </a:lnTo>
                  <a:lnTo>
                    <a:pt x="3368" y="120538"/>
                  </a:lnTo>
                  <a:lnTo>
                    <a:pt x="5066" y="119869"/>
                  </a:lnTo>
                  <a:lnTo>
                    <a:pt x="8836" y="117246"/>
                  </a:lnTo>
                  <a:lnTo>
                    <a:pt x="12865" y="115609"/>
                  </a:lnTo>
                  <a:lnTo>
                    <a:pt x="14927" y="115172"/>
                  </a:lnTo>
                  <a:lnTo>
                    <a:pt x="17009" y="114176"/>
                  </a:lnTo>
                  <a:lnTo>
                    <a:pt x="19102" y="112807"/>
                  </a:lnTo>
                  <a:lnTo>
                    <a:pt x="21204" y="111188"/>
                  </a:lnTo>
                  <a:lnTo>
                    <a:pt x="23311" y="109403"/>
                  </a:lnTo>
                  <a:lnTo>
                    <a:pt x="25422" y="107508"/>
                  </a:lnTo>
                  <a:lnTo>
                    <a:pt x="29649" y="103520"/>
                  </a:lnTo>
                  <a:lnTo>
                    <a:pt x="33882" y="99396"/>
                  </a:lnTo>
                  <a:lnTo>
                    <a:pt x="35293" y="97308"/>
                  </a:lnTo>
                  <a:lnTo>
                    <a:pt x="36233" y="95211"/>
                  </a:lnTo>
                  <a:lnTo>
                    <a:pt x="36861" y="93107"/>
                  </a:lnTo>
                  <a:lnTo>
                    <a:pt x="37985" y="90999"/>
                  </a:lnTo>
                  <a:lnTo>
                    <a:pt x="39440" y="88889"/>
                  </a:lnTo>
                  <a:lnTo>
                    <a:pt x="41117" y="86776"/>
                  </a:lnTo>
                  <a:lnTo>
                    <a:pt x="42940" y="85367"/>
                  </a:lnTo>
                  <a:lnTo>
                    <a:pt x="44861" y="84428"/>
                  </a:lnTo>
                  <a:lnTo>
                    <a:pt x="46849" y="83802"/>
                  </a:lnTo>
                  <a:lnTo>
                    <a:pt x="50940" y="81225"/>
                  </a:lnTo>
                  <a:lnTo>
                    <a:pt x="53019" y="79550"/>
                  </a:lnTo>
                  <a:lnTo>
                    <a:pt x="54405" y="77728"/>
                  </a:lnTo>
                  <a:lnTo>
                    <a:pt x="55329" y="75807"/>
                  </a:lnTo>
                  <a:lnTo>
                    <a:pt x="56812" y="71027"/>
                  </a:lnTo>
                  <a:lnTo>
                    <a:pt x="57640" y="71340"/>
                  </a:lnTo>
                  <a:lnTo>
                    <a:pt x="60441" y="73570"/>
                  </a:lnTo>
                  <a:lnTo>
                    <a:pt x="61472" y="75152"/>
                  </a:lnTo>
                  <a:lnTo>
                    <a:pt x="62615" y="78792"/>
                  </a:lnTo>
                  <a:lnTo>
                    <a:pt x="63627" y="80044"/>
                  </a:lnTo>
                  <a:lnTo>
                    <a:pt x="65007" y="80880"/>
                  </a:lnTo>
                  <a:lnTo>
                    <a:pt x="66633" y="81437"/>
                  </a:lnTo>
                  <a:lnTo>
                    <a:pt x="67717" y="82513"/>
                  </a:lnTo>
                  <a:lnTo>
                    <a:pt x="68440" y="83937"/>
                  </a:lnTo>
                  <a:lnTo>
                    <a:pt x="69243" y="87400"/>
                  </a:lnTo>
                  <a:lnTo>
                    <a:pt x="69457" y="89311"/>
                  </a:lnTo>
                  <a:lnTo>
                    <a:pt x="69600" y="91291"/>
                  </a:lnTo>
                  <a:lnTo>
                    <a:pt x="69695" y="93316"/>
                  </a:lnTo>
                  <a:lnTo>
                    <a:pt x="69859" y="100369"/>
                  </a:lnTo>
                  <a:lnTo>
                    <a:pt x="71756" y="102935"/>
                  </a:lnTo>
                  <a:lnTo>
                    <a:pt x="74952" y="106426"/>
                  </a:lnTo>
                  <a:lnTo>
                    <a:pt x="81447" y="113124"/>
                  </a:lnTo>
                  <a:lnTo>
                    <a:pt x="82536" y="113516"/>
                  </a:lnTo>
                  <a:lnTo>
                    <a:pt x="85626" y="113952"/>
                  </a:lnTo>
                  <a:lnTo>
                    <a:pt x="87963" y="114197"/>
                  </a:lnTo>
                  <a:lnTo>
                    <a:pt x="90392" y="112373"/>
                  </a:lnTo>
                  <a:lnTo>
                    <a:pt x="92028" y="110899"/>
                  </a:lnTo>
                  <a:lnTo>
                    <a:pt x="93825" y="109916"/>
                  </a:lnTo>
                  <a:lnTo>
                    <a:pt x="97705" y="108824"/>
                  </a:lnTo>
                  <a:lnTo>
                    <a:pt x="101782" y="106457"/>
                  </a:lnTo>
                  <a:lnTo>
                    <a:pt x="103857" y="104838"/>
                  </a:lnTo>
                  <a:lnTo>
                    <a:pt x="105947" y="103759"/>
                  </a:lnTo>
                  <a:lnTo>
                    <a:pt x="108047" y="103039"/>
                  </a:lnTo>
                  <a:lnTo>
                    <a:pt x="110152" y="102559"/>
                  </a:lnTo>
                  <a:lnTo>
                    <a:pt x="112261" y="101534"/>
                  </a:lnTo>
                  <a:lnTo>
                    <a:pt x="114373" y="100145"/>
                  </a:lnTo>
                  <a:lnTo>
                    <a:pt x="116488" y="98513"/>
                  </a:lnTo>
                  <a:lnTo>
                    <a:pt x="118604" y="96720"/>
                  </a:lnTo>
                  <a:lnTo>
                    <a:pt x="120719" y="94819"/>
                  </a:lnTo>
                  <a:lnTo>
                    <a:pt x="125816" y="90069"/>
                  </a:lnTo>
                  <a:lnTo>
                    <a:pt x="130072" y="85875"/>
                  </a:lnTo>
                  <a:lnTo>
                    <a:pt x="131189" y="83356"/>
                  </a:lnTo>
                  <a:lnTo>
                    <a:pt x="131934" y="80265"/>
                  </a:lnTo>
                  <a:lnTo>
                    <a:pt x="132431" y="76793"/>
                  </a:lnTo>
                  <a:lnTo>
                    <a:pt x="132762" y="73773"/>
                  </a:lnTo>
                  <a:lnTo>
                    <a:pt x="132983" y="71055"/>
                  </a:lnTo>
                  <a:lnTo>
                    <a:pt x="133130" y="68536"/>
                  </a:lnTo>
                  <a:lnTo>
                    <a:pt x="133293" y="63857"/>
                  </a:lnTo>
                  <a:lnTo>
                    <a:pt x="133337" y="61621"/>
                  </a:lnTo>
                  <a:lnTo>
                    <a:pt x="132660" y="59425"/>
                  </a:lnTo>
                  <a:lnTo>
                    <a:pt x="131503" y="57256"/>
                  </a:lnTo>
                  <a:lnTo>
                    <a:pt x="130025" y="55104"/>
                  </a:lnTo>
                  <a:lnTo>
                    <a:pt x="128334" y="52964"/>
                  </a:lnTo>
                  <a:lnTo>
                    <a:pt x="126501" y="50831"/>
                  </a:lnTo>
                  <a:lnTo>
                    <a:pt x="124573" y="48704"/>
                  </a:lnTo>
                  <a:lnTo>
                    <a:pt x="123288" y="45875"/>
                  </a:lnTo>
                  <a:lnTo>
                    <a:pt x="122431" y="42578"/>
                  </a:lnTo>
                  <a:lnTo>
                    <a:pt x="121859" y="38969"/>
                  </a:lnTo>
                  <a:lnTo>
                    <a:pt x="121478" y="35857"/>
                  </a:lnTo>
                  <a:lnTo>
                    <a:pt x="121224" y="33077"/>
                  </a:lnTo>
                  <a:lnTo>
                    <a:pt x="121055" y="30518"/>
                  </a:lnTo>
                  <a:lnTo>
                    <a:pt x="120237" y="28106"/>
                  </a:lnTo>
                  <a:lnTo>
                    <a:pt x="118985" y="25793"/>
                  </a:lnTo>
                  <a:lnTo>
                    <a:pt x="117444" y="23545"/>
                  </a:lnTo>
                  <a:lnTo>
                    <a:pt x="116416" y="21341"/>
                  </a:lnTo>
                  <a:lnTo>
                    <a:pt x="115731" y="19166"/>
                  </a:lnTo>
                  <a:lnTo>
                    <a:pt x="115276" y="17011"/>
                  </a:lnTo>
                  <a:lnTo>
                    <a:pt x="114971" y="14868"/>
                  </a:lnTo>
                  <a:lnTo>
                    <a:pt x="114768" y="12734"/>
                  </a:lnTo>
                  <a:lnTo>
                    <a:pt x="114632" y="10606"/>
                  </a:lnTo>
                  <a:lnTo>
                    <a:pt x="115249" y="8482"/>
                  </a:lnTo>
                  <a:lnTo>
                    <a:pt x="116365" y="6360"/>
                  </a:lnTo>
                  <a:lnTo>
                    <a:pt x="120716" y="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" name="SMARTInkAnnotation1238"/>
            <p:cNvSpPr/>
            <p:nvPr/>
          </p:nvSpPr>
          <p:spPr>
            <a:xfrm>
              <a:off x="5283643" y="3924333"/>
              <a:ext cx="145233" cy="177418"/>
            </a:xfrm>
            <a:custGeom>
              <a:avLst/>
              <a:gdLst/>
              <a:ahLst/>
              <a:cxnLst/>
              <a:rect l="0" t="0" r="0" b="0"/>
              <a:pathLst>
                <a:path w="145233" h="177418">
                  <a:moveTo>
                    <a:pt x="19061" y="133317"/>
                  </a:moveTo>
                  <a:lnTo>
                    <a:pt x="10218" y="142155"/>
                  </a:lnTo>
                  <a:lnTo>
                    <a:pt x="8929" y="144148"/>
                  </a:lnTo>
                  <a:lnTo>
                    <a:pt x="7499" y="148244"/>
                  </a:lnTo>
                  <a:lnTo>
                    <a:pt x="6411" y="149618"/>
                  </a:lnTo>
                  <a:lnTo>
                    <a:pt x="4980" y="150535"/>
                  </a:lnTo>
                  <a:lnTo>
                    <a:pt x="3320" y="151145"/>
                  </a:lnTo>
                  <a:lnTo>
                    <a:pt x="2213" y="152964"/>
                  </a:lnTo>
                  <a:lnTo>
                    <a:pt x="1475" y="155587"/>
                  </a:lnTo>
                  <a:lnTo>
                    <a:pt x="86" y="164512"/>
                  </a:lnTo>
                  <a:lnTo>
                    <a:pt x="17" y="159888"/>
                  </a:lnTo>
                  <a:lnTo>
                    <a:pt x="0" y="90896"/>
                  </a:lnTo>
                  <a:lnTo>
                    <a:pt x="705" y="87398"/>
                  </a:lnTo>
                  <a:lnTo>
                    <a:pt x="1883" y="84360"/>
                  </a:lnTo>
                  <a:lnTo>
                    <a:pt x="3373" y="81629"/>
                  </a:lnTo>
                  <a:lnTo>
                    <a:pt x="4366" y="78397"/>
                  </a:lnTo>
                  <a:lnTo>
                    <a:pt x="5029" y="74832"/>
                  </a:lnTo>
                  <a:lnTo>
                    <a:pt x="5471" y="71043"/>
                  </a:lnTo>
                  <a:lnTo>
                    <a:pt x="5765" y="67107"/>
                  </a:lnTo>
                  <a:lnTo>
                    <a:pt x="5961" y="63072"/>
                  </a:lnTo>
                  <a:lnTo>
                    <a:pt x="6179" y="54825"/>
                  </a:lnTo>
                  <a:lnTo>
                    <a:pt x="6276" y="46456"/>
                  </a:lnTo>
                  <a:lnTo>
                    <a:pt x="7007" y="42954"/>
                  </a:lnTo>
                  <a:lnTo>
                    <a:pt x="8202" y="39914"/>
                  </a:lnTo>
                  <a:lnTo>
                    <a:pt x="9703" y="37182"/>
                  </a:lnTo>
                  <a:lnTo>
                    <a:pt x="10705" y="33949"/>
                  </a:lnTo>
                  <a:lnTo>
                    <a:pt x="11373" y="30383"/>
                  </a:lnTo>
                  <a:lnTo>
                    <a:pt x="11818" y="26594"/>
                  </a:lnTo>
                  <a:lnTo>
                    <a:pt x="12820" y="23363"/>
                  </a:lnTo>
                  <a:lnTo>
                    <a:pt x="15817" y="17891"/>
                  </a:lnTo>
                  <a:lnTo>
                    <a:pt x="19502" y="13107"/>
                  </a:lnTo>
                  <a:lnTo>
                    <a:pt x="21473" y="10844"/>
                  </a:lnTo>
                  <a:lnTo>
                    <a:pt x="22788" y="8629"/>
                  </a:lnTo>
                  <a:lnTo>
                    <a:pt x="24248" y="4287"/>
                  </a:lnTo>
                  <a:lnTo>
                    <a:pt x="25342" y="2847"/>
                  </a:lnTo>
                  <a:lnTo>
                    <a:pt x="26779" y="1887"/>
                  </a:lnTo>
                  <a:lnTo>
                    <a:pt x="30258" y="820"/>
                  </a:lnTo>
                  <a:lnTo>
                    <a:pt x="34157" y="346"/>
                  </a:lnTo>
                  <a:lnTo>
                    <a:pt x="38243" y="136"/>
                  </a:lnTo>
                  <a:lnTo>
                    <a:pt x="42413" y="42"/>
                  </a:lnTo>
                  <a:lnTo>
                    <a:pt x="46619" y="0"/>
                  </a:lnTo>
                  <a:lnTo>
                    <a:pt x="48023" y="695"/>
                  </a:lnTo>
                  <a:lnTo>
                    <a:pt x="48960" y="1863"/>
                  </a:lnTo>
                  <a:lnTo>
                    <a:pt x="49583" y="3348"/>
                  </a:lnTo>
                  <a:lnTo>
                    <a:pt x="53834" y="8808"/>
                  </a:lnTo>
                  <a:lnTo>
                    <a:pt x="57579" y="12833"/>
                  </a:lnTo>
                  <a:lnTo>
                    <a:pt x="65735" y="21166"/>
                  </a:lnTo>
                  <a:lnTo>
                    <a:pt x="78372" y="33836"/>
                  </a:lnTo>
                  <a:lnTo>
                    <a:pt x="80487" y="36658"/>
                  </a:lnTo>
                  <a:lnTo>
                    <a:pt x="82605" y="39950"/>
                  </a:lnTo>
                  <a:lnTo>
                    <a:pt x="84721" y="43555"/>
                  </a:lnTo>
                  <a:lnTo>
                    <a:pt x="86838" y="47370"/>
                  </a:lnTo>
                  <a:lnTo>
                    <a:pt x="91074" y="55372"/>
                  </a:lnTo>
                  <a:lnTo>
                    <a:pt x="116489" y="105803"/>
                  </a:lnTo>
                  <a:lnTo>
                    <a:pt x="117901" y="110035"/>
                  </a:lnTo>
                  <a:lnTo>
                    <a:pt x="118842" y="114269"/>
                  </a:lnTo>
                  <a:lnTo>
                    <a:pt x="119470" y="118501"/>
                  </a:lnTo>
                  <a:lnTo>
                    <a:pt x="120594" y="122734"/>
                  </a:lnTo>
                  <a:lnTo>
                    <a:pt x="122050" y="126967"/>
                  </a:lnTo>
                  <a:lnTo>
                    <a:pt x="123726" y="131200"/>
                  </a:lnTo>
                  <a:lnTo>
                    <a:pt x="125549" y="135434"/>
                  </a:lnTo>
                  <a:lnTo>
                    <a:pt x="129459" y="143900"/>
                  </a:lnTo>
                  <a:lnTo>
                    <a:pt x="130783" y="147428"/>
                  </a:lnTo>
                  <a:lnTo>
                    <a:pt x="131667" y="150486"/>
                  </a:lnTo>
                  <a:lnTo>
                    <a:pt x="132255" y="153229"/>
                  </a:lnTo>
                  <a:lnTo>
                    <a:pt x="134793" y="158160"/>
                  </a:lnTo>
                  <a:lnTo>
                    <a:pt x="138800" y="163702"/>
                  </a:lnTo>
                  <a:lnTo>
                    <a:pt x="139349" y="166342"/>
                  </a:lnTo>
                  <a:lnTo>
                    <a:pt x="139494" y="168034"/>
                  </a:lnTo>
                  <a:lnTo>
                    <a:pt x="140298" y="169867"/>
                  </a:lnTo>
                  <a:lnTo>
                    <a:pt x="144095" y="175113"/>
                  </a:lnTo>
                  <a:lnTo>
                    <a:pt x="145232" y="176587"/>
                  </a:lnTo>
                  <a:lnTo>
                    <a:pt x="144829" y="176981"/>
                  </a:lnTo>
                  <a:lnTo>
                    <a:pt x="142499" y="177417"/>
                  </a:lnTo>
                  <a:lnTo>
                    <a:pt x="140889" y="176828"/>
                  </a:lnTo>
                  <a:lnTo>
                    <a:pt x="139109" y="175730"/>
                  </a:lnTo>
                  <a:lnTo>
                    <a:pt x="133433" y="171417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" name="SMARTInkAnnotation1239"/>
            <p:cNvSpPr/>
            <p:nvPr/>
          </p:nvSpPr>
          <p:spPr>
            <a:xfrm>
              <a:off x="5302735" y="4019550"/>
              <a:ext cx="120696" cy="18972"/>
            </a:xfrm>
            <a:custGeom>
              <a:avLst/>
              <a:gdLst/>
              <a:ahLst/>
              <a:cxnLst/>
              <a:rect l="0" t="0" r="0" b="0"/>
              <a:pathLst>
                <a:path w="120696" h="18972">
                  <a:moveTo>
                    <a:pt x="12678" y="0"/>
                  </a:moveTo>
                  <a:lnTo>
                    <a:pt x="309" y="0"/>
                  </a:lnTo>
                  <a:lnTo>
                    <a:pt x="196" y="705"/>
                  </a:lnTo>
                  <a:lnTo>
                    <a:pt x="121" y="1881"/>
                  </a:lnTo>
                  <a:lnTo>
                    <a:pt x="0" y="5467"/>
                  </a:lnTo>
                  <a:lnTo>
                    <a:pt x="696" y="5762"/>
                  </a:lnTo>
                  <a:lnTo>
                    <a:pt x="3351" y="6088"/>
                  </a:lnTo>
                  <a:lnTo>
                    <a:pt x="5049" y="6881"/>
                  </a:lnTo>
                  <a:lnTo>
                    <a:pt x="6885" y="8115"/>
                  </a:lnTo>
                  <a:lnTo>
                    <a:pt x="8817" y="9643"/>
                  </a:lnTo>
                  <a:lnTo>
                    <a:pt x="10809" y="10663"/>
                  </a:lnTo>
                  <a:lnTo>
                    <a:pt x="12844" y="11342"/>
                  </a:lnTo>
                  <a:lnTo>
                    <a:pt x="14906" y="11794"/>
                  </a:lnTo>
                  <a:lnTo>
                    <a:pt x="17694" y="12096"/>
                  </a:lnTo>
                  <a:lnTo>
                    <a:pt x="20964" y="12298"/>
                  </a:lnTo>
                  <a:lnTo>
                    <a:pt x="24556" y="12432"/>
                  </a:lnTo>
                  <a:lnTo>
                    <a:pt x="27656" y="13227"/>
                  </a:lnTo>
                  <a:lnTo>
                    <a:pt x="30429" y="14462"/>
                  </a:lnTo>
                  <a:lnTo>
                    <a:pt x="32985" y="15991"/>
                  </a:lnTo>
                  <a:lnTo>
                    <a:pt x="36100" y="17011"/>
                  </a:lnTo>
                  <a:lnTo>
                    <a:pt x="39588" y="17690"/>
                  </a:lnTo>
                  <a:lnTo>
                    <a:pt x="43326" y="18144"/>
                  </a:lnTo>
                  <a:lnTo>
                    <a:pt x="47230" y="18446"/>
                  </a:lnTo>
                  <a:lnTo>
                    <a:pt x="51244" y="18647"/>
                  </a:lnTo>
                  <a:lnTo>
                    <a:pt x="59469" y="18871"/>
                  </a:lnTo>
                  <a:lnTo>
                    <a:pt x="67833" y="18971"/>
                  </a:lnTo>
                  <a:lnTo>
                    <a:pt x="72040" y="18292"/>
                  </a:lnTo>
                  <a:lnTo>
                    <a:pt x="76256" y="17133"/>
                  </a:lnTo>
                  <a:lnTo>
                    <a:pt x="80479" y="15655"/>
                  </a:lnTo>
                  <a:lnTo>
                    <a:pt x="84706" y="14670"/>
                  </a:lnTo>
                  <a:lnTo>
                    <a:pt x="88937" y="14013"/>
                  </a:lnTo>
                  <a:lnTo>
                    <a:pt x="93169" y="13576"/>
                  </a:lnTo>
                  <a:lnTo>
                    <a:pt x="98109" y="13284"/>
                  </a:lnTo>
                  <a:lnTo>
                    <a:pt x="120695" y="1270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0" name="SMARTInkAnnotation1240"/>
            <p:cNvSpPr/>
            <p:nvPr/>
          </p:nvSpPr>
          <p:spPr>
            <a:xfrm>
              <a:off x="5493407" y="3981450"/>
              <a:ext cx="114289" cy="50777"/>
            </a:xfrm>
            <a:custGeom>
              <a:avLst/>
              <a:gdLst/>
              <a:ahLst/>
              <a:cxnLst/>
              <a:rect l="0" t="0" r="0" b="0"/>
              <a:pathLst>
                <a:path w="114289" h="50777">
                  <a:moveTo>
                    <a:pt x="12625" y="0"/>
                  </a:moveTo>
                  <a:lnTo>
                    <a:pt x="201" y="0"/>
                  </a:lnTo>
                  <a:lnTo>
                    <a:pt x="107" y="705"/>
                  </a:lnTo>
                  <a:lnTo>
                    <a:pt x="43" y="1881"/>
                  </a:lnTo>
                  <a:lnTo>
                    <a:pt x="0" y="3371"/>
                  </a:lnTo>
                  <a:lnTo>
                    <a:pt x="679" y="4364"/>
                  </a:lnTo>
                  <a:lnTo>
                    <a:pt x="1837" y="5026"/>
                  </a:lnTo>
                  <a:lnTo>
                    <a:pt x="3314" y="5467"/>
                  </a:lnTo>
                  <a:lnTo>
                    <a:pt x="4300" y="6467"/>
                  </a:lnTo>
                  <a:lnTo>
                    <a:pt x="4958" y="7839"/>
                  </a:lnTo>
                  <a:lnTo>
                    <a:pt x="5395" y="9459"/>
                  </a:lnTo>
                  <a:lnTo>
                    <a:pt x="6393" y="11245"/>
                  </a:lnTo>
                  <a:lnTo>
                    <a:pt x="7764" y="13141"/>
                  </a:lnTo>
                  <a:lnTo>
                    <a:pt x="9384" y="15111"/>
                  </a:lnTo>
                  <a:lnTo>
                    <a:pt x="11170" y="16424"/>
                  </a:lnTo>
                  <a:lnTo>
                    <a:pt x="13067" y="17299"/>
                  </a:lnTo>
                  <a:lnTo>
                    <a:pt x="15037" y="17883"/>
                  </a:lnTo>
                  <a:lnTo>
                    <a:pt x="17763" y="18978"/>
                  </a:lnTo>
                  <a:lnTo>
                    <a:pt x="20992" y="20412"/>
                  </a:lnTo>
                  <a:lnTo>
                    <a:pt x="24557" y="22075"/>
                  </a:lnTo>
                  <a:lnTo>
                    <a:pt x="27639" y="23889"/>
                  </a:lnTo>
                  <a:lnTo>
                    <a:pt x="30400" y="25804"/>
                  </a:lnTo>
                  <a:lnTo>
                    <a:pt x="32947" y="27786"/>
                  </a:lnTo>
                  <a:lnTo>
                    <a:pt x="35351" y="29813"/>
                  </a:lnTo>
                  <a:lnTo>
                    <a:pt x="37659" y="31869"/>
                  </a:lnTo>
                  <a:lnTo>
                    <a:pt x="39904" y="33946"/>
                  </a:lnTo>
                  <a:lnTo>
                    <a:pt x="42813" y="36037"/>
                  </a:lnTo>
                  <a:lnTo>
                    <a:pt x="46164" y="38136"/>
                  </a:lnTo>
                  <a:lnTo>
                    <a:pt x="49810" y="40240"/>
                  </a:lnTo>
                  <a:lnTo>
                    <a:pt x="52947" y="41644"/>
                  </a:lnTo>
                  <a:lnTo>
                    <a:pt x="55744" y="42579"/>
                  </a:lnTo>
                  <a:lnTo>
                    <a:pt x="58315" y="43202"/>
                  </a:lnTo>
                  <a:lnTo>
                    <a:pt x="61440" y="43618"/>
                  </a:lnTo>
                  <a:lnTo>
                    <a:pt x="64936" y="43896"/>
                  </a:lnTo>
                  <a:lnTo>
                    <a:pt x="68679" y="44080"/>
                  </a:lnTo>
                  <a:lnTo>
                    <a:pt x="71174" y="44909"/>
                  </a:lnTo>
                  <a:lnTo>
                    <a:pt x="72837" y="46167"/>
                  </a:lnTo>
                  <a:lnTo>
                    <a:pt x="73947" y="47711"/>
                  </a:lnTo>
                  <a:lnTo>
                    <a:pt x="76097" y="48741"/>
                  </a:lnTo>
                  <a:lnTo>
                    <a:pt x="78944" y="49428"/>
                  </a:lnTo>
                  <a:lnTo>
                    <a:pt x="82254" y="49885"/>
                  </a:lnTo>
                  <a:lnTo>
                    <a:pt x="85872" y="50190"/>
                  </a:lnTo>
                  <a:lnTo>
                    <a:pt x="89696" y="50393"/>
                  </a:lnTo>
                  <a:lnTo>
                    <a:pt x="99941" y="50679"/>
                  </a:lnTo>
                  <a:lnTo>
                    <a:pt x="106355" y="50776"/>
                  </a:lnTo>
                  <a:lnTo>
                    <a:pt x="107587" y="50078"/>
                  </a:lnTo>
                  <a:lnTo>
                    <a:pt x="109115" y="48907"/>
                  </a:lnTo>
                  <a:lnTo>
                    <a:pt x="114288" y="4445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1" name="SMARTInkAnnotation1241"/>
            <p:cNvSpPr/>
            <p:nvPr/>
          </p:nvSpPr>
          <p:spPr>
            <a:xfrm>
              <a:off x="5423430" y="3924300"/>
              <a:ext cx="190619" cy="215901"/>
            </a:xfrm>
            <a:custGeom>
              <a:avLst/>
              <a:gdLst/>
              <a:ahLst/>
              <a:cxnLst/>
              <a:rect l="0" t="0" r="0" b="0"/>
              <a:pathLst>
                <a:path w="190619" h="215901">
                  <a:moveTo>
                    <a:pt x="190618" y="0"/>
                  </a:moveTo>
                  <a:lnTo>
                    <a:pt x="181775" y="0"/>
                  </a:lnTo>
                  <a:lnTo>
                    <a:pt x="179781" y="705"/>
                  </a:lnTo>
                  <a:lnTo>
                    <a:pt x="175682" y="3371"/>
                  </a:lnTo>
                  <a:lnTo>
                    <a:pt x="171508" y="6907"/>
                  </a:lnTo>
                  <a:lnTo>
                    <a:pt x="167299" y="10831"/>
                  </a:lnTo>
                  <a:lnTo>
                    <a:pt x="158845" y="19099"/>
                  </a:lnTo>
                  <a:lnTo>
                    <a:pt x="154611" y="24011"/>
                  </a:lnTo>
                  <a:lnTo>
                    <a:pt x="152493" y="27296"/>
                  </a:lnTo>
                  <a:lnTo>
                    <a:pt x="148258" y="34004"/>
                  </a:lnTo>
                  <a:lnTo>
                    <a:pt x="144022" y="39337"/>
                  </a:lnTo>
                  <a:lnTo>
                    <a:pt x="141199" y="42452"/>
                  </a:lnTo>
                  <a:lnTo>
                    <a:pt x="134295" y="49677"/>
                  </a:lnTo>
                  <a:lnTo>
                    <a:pt x="131184" y="53579"/>
                  </a:lnTo>
                  <a:lnTo>
                    <a:pt x="128404" y="57592"/>
                  </a:lnTo>
                  <a:lnTo>
                    <a:pt x="125844" y="61678"/>
                  </a:lnTo>
                  <a:lnTo>
                    <a:pt x="122725" y="65813"/>
                  </a:lnTo>
                  <a:lnTo>
                    <a:pt x="119235" y="69981"/>
                  </a:lnTo>
                  <a:lnTo>
                    <a:pt x="115496" y="74171"/>
                  </a:lnTo>
                  <a:lnTo>
                    <a:pt x="112297" y="78375"/>
                  </a:lnTo>
                  <a:lnTo>
                    <a:pt x="109458" y="82589"/>
                  </a:lnTo>
                  <a:lnTo>
                    <a:pt x="106860" y="86809"/>
                  </a:lnTo>
                  <a:lnTo>
                    <a:pt x="103716" y="91034"/>
                  </a:lnTo>
                  <a:lnTo>
                    <a:pt x="100208" y="95261"/>
                  </a:lnTo>
                  <a:lnTo>
                    <a:pt x="96457" y="99491"/>
                  </a:lnTo>
                  <a:lnTo>
                    <a:pt x="92544" y="104427"/>
                  </a:lnTo>
                  <a:lnTo>
                    <a:pt x="88524" y="109835"/>
                  </a:lnTo>
                  <a:lnTo>
                    <a:pt x="84432" y="115557"/>
                  </a:lnTo>
                  <a:lnTo>
                    <a:pt x="80998" y="120782"/>
                  </a:lnTo>
                  <a:lnTo>
                    <a:pt x="78002" y="125677"/>
                  </a:lnTo>
                  <a:lnTo>
                    <a:pt x="75299" y="130351"/>
                  </a:lnTo>
                  <a:lnTo>
                    <a:pt x="72085" y="134879"/>
                  </a:lnTo>
                  <a:lnTo>
                    <a:pt x="68531" y="139308"/>
                  </a:lnTo>
                  <a:lnTo>
                    <a:pt x="64749" y="143672"/>
                  </a:lnTo>
                  <a:lnTo>
                    <a:pt x="60815" y="147993"/>
                  </a:lnTo>
                  <a:lnTo>
                    <a:pt x="52680" y="156556"/>
                  </a:lnTo>
                  <a:lnTo>
                    <a:pt x="43535" y="165939"/>
                  </a:lnTo>
                  <a:lnTo>
                    <a:pt x="40319" y="169893"/>
                  </a:lnTo>
                  <a:lnTo>
                    <a:pt x="36763" y="174645"/>
                  </a:lnTo>
                  <a:lnTo>
                    <a:pt x="32980" y="179930"/>
                  </a:lnTo>
                  <a:lnTo>
                    <a:pt x="29753" y="184159"/>
                  </a:lnTo>
                  <a:lnTo>
                    <a:pt x="24284" y="190739"/>
                  </a:lnTo>
                  <a:lnTo>
                    <a:pt x="21131" y="194187"/>
                  </a:lnTo>
                  <a:lnTo>
                    <a:pt x="10654" y="205076"/>
                  </a:lnTo>
                  <a:lnTo>
                    <a:pt x="0" y="21590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2" name="SMARTInkAnnotation1242"/>
            <p:cNvSpPr/>
            <p:nvPr/>
          </p:nvSpPr>
          <p:spPr>
            <a:xfrm>
              <a:off x="2335433" y="2463800"/>
              <a:ext cx="203302" cy="977901"/>
            </a:xfrm>
            <a:custGeom>
              <a:avLst/>
              <a:gdLst/>
              <a:ahLst/>
              <a:cxnLst/>
              <a:rect l="0" t="0" r="0" b="0"/>
              <a:pathLst>
                <a:path w="203302" h="977901">
                  <a:moveTo>
                    <a:pt x="171531" y="6350"/>
                  </a:moveTo>
                  <a:lnTo>
                    <a:pt x="171531" y="12438"/>
                  </a:lnTo>
                  <a:lnTo>
                    <a:pt x="165177" y="6350"/>
                  </a:lnTo>
                  <a:lnTo>
                    <a:pt x="159085" y="261"/>
                  </a:lnTo>
                  <a:lnTo>
                    <a:pt x="152737" y="7"/>
                  </a:lnTo>
                  <a:lnTo>
                    <a:pt x="136673" y="0"/>
                  </a:lnTo>
                  <a:lnTo>
                    <a:pt x="135585" y="705"/>
                  </a:lnTo>
                  <a:lnTo>
                    <a:pt x="134858" y="1881"/>
                  </a:lnTo>
                  <a:lnTo>
                    <a:pt x="134375" y="3371"/>
                  </a:lnTo>
                  <a:lnTo>
                    <a:pt x="133346" y="4364"/>
                  </a:lnTo>
                  <a:lnTo>
                    <a:pt x="131954" y="5026"/>
                  </a:lnTo>
                  <a:lnTo>
                    <a:pt x="128525" y="5761"/>
                  </a:lnTo>
                  <a:lnTo>
                    <a:pt x="122626" y="6175"/>
                  </a:lnTo>
                  <a:lnTo>
                    <a:pt x="118496" y="6272"/>
                  </a:lnTo>
                  <a:lnTo>
                    <a:pt x="116407" y="7004"/>
                  </a:lnTo>
                  <a:lnTo>
                    <a:pt x="112202" y="9698"/>
                  </a:lnTo>
                  <a:lnTo>
                    <a:pt x="105866" y="15181"/>
                  </a:lnTo>
                  <a:lnTo>
                    <a:pt x="103750" y="16471"/>
                  </a:lnTo>
                  <a:lnTo>
                    <a:pt x="97400" y="18991"/>
                  </a:lnTo>
                  <a:lnTo>
                    <a:pt x="91047" y="23187"/>
                  </a:lnTo>
                  <a:lnTo>
                    <a:pt x="86811" y="24417"/>
                  </a:lnTo>
                  <a:lnTo>
                    <a:pt x="82576" y="26844"/>
                  </a:lnTo>
                  <a:lnTo>
                    <a:pt x="78339" y="30275"/>
                  </a:lnTo>
                  <a:lnTo>
                    <a:pt x="74104" y="34152"/>
                  </a:lnTo>
                  <a:lnTo>
                    <a:pt x="71279" y="35468"/>
                  </a:lnTo>
                  <a:lnTo>
                    <a:pt x="67985" y="36345"/>
                  </a:lnTo>
                  <a:lnTo>
                    <a:pt x="64377" y="36930"/>
                  </a:lnTo>
                  <a:lnTo>
                    <a:pt x="58484" y="39462"/>
                  </a:lnTo>
                  <a:lnTo>
                    <a:pt x="53512" y="42938"/>
                  </a:lnTo>
                  <a:lnTo>
                    <a:pt x="48949" y="46836"/>
                  </a:lnTo>
                  <a:lnTo>
                    <a:pt x="44568" y="50919"/>
                  </a:lnTo>
                  <a:lnTo>
                    <a:pt x="36003" y="59290"/>
                  </a:lnTo>
                  <a:lnTo>
                    <a:pt x="10564" y="84666"/>
                  </a:lnTo>
                  <a:lnTo>
                    <a:pt x="9152" y="86783"/>
                  </a:lnTo>
                  <a:lnTo>
                    <a:pt x="6459" y="93133"/>
                  </a:lnTo>
                  <a:lnTo>
                    <a:pt x="2209" y="99483"/>
                  </a:lnTo>
                  <a:lnTo>
                    <a:pt x="967" y="103717"/>
                  </a:lnTo>
                  <a:lnTo>
                    <a:pt x="0" y="119395"/>
                  </a:lnTo>
                  <a:lnTo>
                    <a:pt x="1868" y="121974"/>
                  </a:lnTo>
                  <a:lnTo>
                    <a:pt x="3355" y="123649"/>
                  </a:lnTo>
                  <a:lnTo>
                    <a:pt x="4346" y="125472"/>
                  </a:lnTo>
                  <a:lnTo>
                    <a:pt x="10521" y="141999"/>
                  </a:lnTo>
                  <a:lnTo>
                    <a:pt x="11721" y="147307"/>
                  </a:lnTo>
                  <a:lnTo>
                    <a:pt x="14138" y="152018"/>
                  </a:lnTo>
                  <a:lnTo>
                    <a:pt x="15770" y="154262"/>
                  </a:lnTo>
                  <a:lnTo>
                    <a:pt x="17584" y="158637"/>
                  </a:lnTo>
                  <a:lnTo>
                    <a:pt x="18606" y="165066"/>
                  </a:lnTo>
                  <a:lnTo>
                    <a:pt x="18749" y="167194"/>
                  </a:lnTo>
                  <a:lnTo>
                    <a:pt x="19551" y="169318"/>
                  </a:lnTo>
                  <a:lnTo>
                    <a:pt x="22324" y="173560"/>
                  </a:lnTo>
                  <a:lnTo>
                    <a:pt x="27855" y="179915"/>
                  </a:lnTo>
                  <a:lnTo>
                    <a:pt x="29151" y="182737"/>
                  </a:lnTo>
                  <a:lnTo>
                    <a:pt x="31682" y="192747"/>
                  </a:lnTo>
                  <a:lnTo>
                    <a:pt x="35883" y="200495"/>
                  </a:lnTo>
                  <a:lnTo>
                    <a:pt x="38147" y="207259"/>
                  </a:lnTo>
                  <a:lnTo>
                    <a:pt x="41179" y="211589"/>
                  </a:lnTo>
                  <a:lnTo>
                    <a:pt x="42270" y="214437"/>
                  </a:lnTo>
                  <a:lnTo>
                    <a:pt x="44511" y="224482"/>
                  </a:lnTo>
                  <a:lnTo>
                    <a:pt x="48627" y="232240"/>
                  </a:lnTo>
                  <a:lnTo>
                    <a:pt x="50866" y="239008"/>
                  </a:lnTo>
                  <a:lnTo>
                    <a:pt x="55687" y="245481"/>
                  </a:lnTo>
                  <a:lnTo>
                    <a:pt x="61587" y="252574"/>
                  </a:lnTo>
                  <a:lnTo>
                    <a:pt x="67100" y="262592"/>
                  </a:lnTo>
                  <a:lnTo>
                    <a:pt x="69753" y="270344"/>
                  </a:lnTo>
                  <a:lnTo>
                    <a:pt x="74697" y="277108"/>
                  </a:lnTo>
                  <a:lnTo>
                    <a:pt x="80633" y="283581"/>
                  </a:lnTo>
                  <a:lnTo>
                    <a:pt x="84771" y="287844"/>
                  </a:lnTo>
                  <a:lnTo>
                    <a:pt x="86158" y="289968"/>
                  </a:lnTo>
                  <a:lnTo>
                    <a:pt x="88814" y="296329"/>
                  </a:lnTo>
                  <a:lnTo>
                    <a:pt x="93759" y="302682"/>
                  </a:lnTo>
                  <a:lnTo>
                    <a:pt x="97665" y="306916"/>
                  </a:lnTo>
                  <a:lnTo>
                    <a:pt x="98989" y="309738"/>
                  </a:lnTo>
                  <a:lnTo>
                    <a:pt x="101558" y="319747"/>
                  </a:lnTo>
                  <a:lnTo>
                    <a:pt x="104662" y="325084"/>
                  </a:lnTo>
                  <a:lnTo>
                    <a:pt x="110378" y="332055"/>
                  </a:lnTo>
                  <a:lnTo>
                    <a:pt x="116542" y="338589"/>
                  </a:lnTo>
                  <a:lnTo>
                    <a:pt x="117928" y="340732"/>
                  </a:lnTo>
                  <a:lnTo>
                    <a:pt x="120584" y="347118"/>
                  </a:lnTo>
                  <a:lnTo>
                    <a:pt x="125529" y="353479"/>
                  </a:lnTo>
                  <a:lnTo>
                    <a:pt x="131465" y="359832"/>
                  </a:lnTo>
                  <a:lnTo>
                    <a:pt x="135603" y="364066"/>
                  </a:lnTo>
                  <a:lnTo>
                    <a:pt x="136989" y="366183"/>
                  </a:lnTo>
                  <a:lnTo>
                    <a:pt x="138529" y="370416"/>
                  </a:lnTo>
                  <a:lnTo>
                    <a:pt x="139396" y="376767"/>
                  </a:lnTo>
                  <a:lnTo>
                    <a:pt x="140224" y="378883"/>
                  </a:lnTo>
                  <a:lnTo>
                    <a:pt x="144056" y="385233"/>
                  </a:lnTo>
                  <a:lnTo>
                    <a:pt x="146210" y="391583"/>
                  </a:lnTo>
                  <a:lnTo>
                    <a:pt x="151505" y="398795"/>
                  </a:lnTo>
                  <a:lnTo>
                    <a:pt x="155556" y="403049"/>
                  </a:lnTo>
                  <a:lnTo>
                    <a:pt x="156646" y="404872"/>
                  </a:lnTo>
                  <a:lnTo>
                    <a:pt x="157855" y="408778"/>
                  </a:lnTo>
                  <a:lnTo>
                    <a:pt x="158536" y="414944"/>
                  </a:lnTo>
                  <a:lnTo>
                    <a:pt x="159337" y="416329"/>
                  </a:lnTo>
                  <a:lnTo>
                    <a:pt x="160578" y="417253"/>
                  </a:lnTo>
                  <a:lnTo>
                    <a:pt x="162111" y="417868"/>
                  </a:lnTo>
                  <a:lnTo>
                    <a:pt x="163133" y="418985"/>
                  </a:lnTo>
                  <a:lnTo>
                    <a:pt x="163814" y="420434"/>
                  </a:lnTo>
                  <a:lnTo>
                    <a:pt x="164908" y="424459"/>
                  </a:lnTo>
                  <a:lnTo>
                    <a:pt x="165176" y="447524"/>
                  </a:lnTo>
                  <a:lnTo>
                    <a:pt x="164470" y="448633"/>
                  </a:lnTo>
                  <a:lnTo>
                    <a:pt x="163294" y="449372"/>
                  </a:lnTo>
                  <a:lnTo>
                    <a:pt x="161804" y="449865"/>
                  </a:lnTo>
                  <a:lnTo>
                    <a:pt x="158265" y="452293"/>
                  </a:lnTo>
                  <a:lnTo>
                    <a:pt x="156333" y="453929"/>
                  </a:lnTo>
                  <a:lnTo>
                    <a:pt x="155045" y="455725"/>
                  </a:lnTo>
                  <a:lnTo>
                    <a:pt x="153614" y="459601"/>
                  </a:lnTo>
                  <a:lnTo>
                    <a:pt x="152527" y="460918"/>
                  </a:lnTo>
                  <a:lnTo>
                    <a:pt x="151095" y="461795"/>
                  </a:lnTo>
                  <a:lnTo>
                    <a:pt x="149435" y="462380"/>
                  </a:lnTo>
                  <a:lnTo>
                    <a:pt x="145708" y="464911"/>
                  </a:lnTo>
                  <a:lnTo>
                    <a:pt x="143726" y="466574"/>
                  </a:lnTo>
                  <a:lnTo>
                    <a:pt x="142404" y="468388"/>
                  </a:lnTo>
                  <a:lnTo>
                    <a:pt x="140936" y="472286"/>
                  </a:lnTo>
                  <a:lnTo>
                    <a:pt x="139838" y="473607"/>
                  </a:lnTo>
                  <a:lnTo>
                    <a:pt x="138401" y="474488"/>
                  </a:lnTo>
                  <a:lnTo>
                    <a:pt x="136736" y="475075"/>
                  </a:lnTo>
                  <a:lnTo>
                    <a:pt x="133004" y="477609"/>
                  </a:lnTo>
                  <a:lnTo>
                    <a:pt x="131021" y="479273"/>
                  </a:lnTo>
                  <a:lnTo>
                    <a:pt x="128992" y="480382"/>
                  </a:lnTo>
                  <a:lnTo>
                    <a:pt x="122764" y="482648"/>
                  </a:lnTo>
                  <a:lnTo>
                    <a:pt x="116447" y="487475"/>
                  </a:lnTo>
                  <a:lnTo>
                    <a:pt x="112220" y="491351"/>
                  </a:lnTo>
                  <a:lnTo>
                    <a:pt x="110104" y="492668"/>
                  </a:lnTo>
                  <a:lnTo>
                    <a:pt x="105871" y="494130"/>
                  </a:lnTo>
                  <a:lnTo>
                    <a:pt x="99519" y="494954"/>
                  </a:lnTo>
                  <a:lnTo>
                    <a:pt x="98107" y="495774"/>
                  </a:lnTo>
                  <a:lnTo>
                    <a:pt x="97166" y="497027"/>
                  </a:lnTo>
                  <a:lnTo>
                    <a:pt x="96538" y="498568"/>
                  </a:lnTo>
                  <a:lnTo>
                    <a:pt x="90419" y="506270"/>
                  </a:lnTo>
                  <a:lnTo>
                    <a:pt x="85851" y="511029"/>
                  </a:lnTo>
                  <a:lnTo>
                    <a:pt x="84053" y="512136"/>
                  </a:lnTo>
                  <a:lnTo>
                    <a:pt x="80173" y="513366"/>
                  </a:lnTo>
                  <a:lnTo>
                    <a:pt x="78855" y="514399"/>
                  </a:lnTo>
                  <a:lnTo>
                    <a:pt x="77978" y="515794"/>
                  </a:lnTo>
                  <a:lnTo>
                    <a:pt x="77392" y="517429"/>
                  </a:lnTo>
                  <a:lnTo>
                    <a:pt x="76296" y="518520"/>
                  </a:lnTo>
                  <a:lnTo>
                    <a:pt x="74859" y="519246"/>
                  </a:lnTo>
                  <a:lnTo>
                    <a:pt x="73195" y="519731"/>
                  </a:lnTo>
                  <a:lnTo>
                    <a:pt x="72086" y="520759"/>
                  </a:lnTo>
                  <a:lnTo>
                    <a:pt x="71346" y="522151"/>
                  </a:lnTo>
                  <a:lnTo>
                    <a:pt x="70160" y="526082"/>
                  </a:lnTo>
                  <a:lnTo>
                    <a:pt x="69868" y="545115"/>
                  </a:lnTo>
                  <a:lnTo>
                    <a:pt x="75338" y="551481"/>
                  </a:lnTo>
                  <a:lnTo>
                    <a:pt x="84987" y="561203"/>
                  </a:lnTo>
                  <a:lnTo>
                    <a:pt x="86301" y="563224"/>
                  </a:lnTo>
                  <a:lnTo>
                    <a:pt x="87761" y="567351"/>
                  </a:lnTo>
                  <a:lnTo>
                    <a:pt x="88857" y="568734"/>
                  </a:lnTo>
                  <a:lnTo>
                    <a:pt x="90293" y="569656"/>
                  </a:lnTo>
                  <a:lnTo>
                    <a:pt x="91956" y="570271"/>
                  </a:lnTo>
                  <a:lnTo>
                    <a:pt x="95687" y="572835"/>
                  </a:lnTo>
                  <a:lnTo>
                    <a:pt x="100405" y="576327"/>
                  </a:lnTo>
                  <a:lnTo>
                    <a:pt x="103640" y="578246"/>
                  </a:lnTo>
                  <a:lnTo>
                    <a:pt x="107208" y="580230"/>
                  </a:lnTo>
                  <a:lnTo>
                    <a:pt x="113056" y="582436"/>
                  </a:lnTo>
                  <a:lnTo>
                    <a:pt x="115603" y="583024"/>
                  </a:lnTo>
                  <a:lnTo>
                    <a:pt x="120317" y="585559"/>
                  </a:lnTo>
                  <a:lnTo>
                    <a:pt x="124765" y="589037"/>
                  </a:lnTo>
                  <a:lnTo>
                    <a:pt x="129095" y="592935"/>
                  </a:lnTo>
                  <a:lnTo>
                    <a:pt x="131239" y="594257"/>
                  </a:lnTo>
                  <a:lnTo>
                    <a:pt x="135503" y="595725"/>
                  </a:lnTo>
                  <a:lnTo>
                    <a:pt x="136922" y="596822"/>
                  </a:lnTo>
                  <a:lnTo>
                    <a:pt x="137869" y="598259"/>
                  </a:lnTo>
                  <a:lnTo>
                    <a:pt x="138499" y="599923"/>
                  </a:lnTo>
                  <a:lnTo>
                    <a:pt x="142760" y="605635"/>
                  </a:lnTo>
                  <a:lnTo>
                    <a:pt x="144585" y="606957"/>
                  </a:lnTo>
                  <a:lnTo>
                    <a:pt x="150525" y="609522"/>
                  </a:lnTo>
                  <a:lnTo>
                    <a:pt x="156757" y="614437"/>
                  </a:lnTo>
                  <a:lnTo>
                    <a:pt x="160964" y="618335"/>
                  </a:lnTo>
                  <a:lnTo>
                    <a:pt x="163074" y="619657"/>
                  </a:lnTo>
                  <a:lnTo>
                    <a:pt x="167302" y="621125"/>
                  </a:lnTo>
                  <a:lnTo>
                    <a:pt x="168712" y="622222"/>
                  </a:lnTo>
                  <a:lnTo>
                    <a:pt x="169651" y="623659"/>
                  </a:lnTo>
                  <a:lnTo>
                    <a:pt x="170278" y="625322"/>
                  </a:lnTo>
                  <a:lnTo>
                    <a:pt x="174533" y="631035"/>
                  </a:lnTo>
                  <a:lnTo>
                    <a:pt x="177590" y="634652"/>
                  </a:lnTo>
                  <a:lnTo>
                    <a:pt x="177884" y="656437"/>
                  </a:lnTo>
                  <a:lnTo>
                    <a:pt x="177178" y="658463"/>
                  </a:lnTo>
                  <a:lnTo>
                    <a:pt x="173518" y="664687"/>
                  </a:lnTo>
                  <a:lnTo>
                    <a:pt x="171413" y="670999"/>
                  </a:lnTo>
                  <a:lnTo>
                    <a:pt x="166632" y="677338"/>
                  </a:lnTo>
                  <a:lnTo>
                    <a:pt x="162764" y="681568"/>
                  </a:lnTo>
                  <a:lnTo>
                    <a:pt x="161450" y="683684"/>
                  </a:lnTo>
                  <a:lnTo>
                    <a:pt x="159991" y="687917"/>
                  </a:lnTo>
                  <a:lnTo>
                    <a:pt x="155576" y="694032"/>
                  </a:lnTo>
                  <a:lnTo>
                    <a:pt x="149615" y="700747"/>
                  </a:lnTo>
                  <a:lnTo>
                    <a:pt x="144611" y="706084"/>
                  </a:lnTo>
                  <a:lnTo>
                    <a:pt x="135646" y="715259"/>
                  </a:lnTo>
                  <a:lnTo>
                    <a:pt x="94126" y="756806"/>
                  </a:lnTo>
                  <a:lnTo>
                    <a:pt x="89356" y="763454"/>
                  </a:lnTo>
                  <a:lnTo>
                    <a:pt x="84883" y="770407"/>
                  </a:lnTo>
                  <a:lnTo>
                    <a:pt x="80542" y="775850"/>
                  </a:lnTo>
                  <a:lnTo>
                    <a:pt x="76259" y="782502"/>
                  </a:lnTo>
                  <a:lnTo>
                    <a:pt x="72002" y="789456"/>
                  </a:lnTo>
                  <a:lnTo>
                    <a:pt x="67757" y="794899"/>
                  </a:lnTo>
                  <a:lnTo>
                    <a:pt x="66342" y="798044"/>
                  </a:lnTo>
                  <a:lnTo>
                    <a:pt x="63646" y="808506"/>
                  </a:lnTo>
                  <a:lnTo>
                    <a:pt x="59395" y="816388"/>
                  </a:lnTo>
                  <a:lnTo>
                    <a:pt x="58153" y="820980"/>
                  </a:lnTo>
                  <a:lnTo>
                    <a:pt x="58528" y="823898"/>
                  </a:lnTo>
                  <a:lnTo>
                    <a:pt x="62320" y="838720"/>
                  </a:lnTo>
                  <a:lnTo>
                    <a:pt x="63278" y="851865"/>
                  </a:lnTo>
                  <a:lnTo>
                    <a:pt x="64062" y="854366"/>
                  </a:lnTo>
                  <a:lnTo>
                    <a:pt x="66817" y="859025"/>
                  </a:lnTo>
                  <a:lnTo>
                    <a:pt x="72277" y="865329"/>
                  </a:lnTo>
                  <a:lnTo>
                    <a:pt x="81407" y="874931"/>
                  </a:lnTo>
                  <a:lnTo>
                    <a:pt x="86292" y="880630"/>
                  </a:lnTo>
                  <a:lnTo>
                    <a:pt x="90816" y="887867"/>
                  </a:lnTo>
                  <a:lnTo>
                    <a:pt x="97063" y="893906"/>
                  </a:lnTo>
                  <a:lnTo>
                    <a:pt x="100706" y="896504"/>
                  </a:lnTo>
                  <a:lnTo>
                    <a:pt x="106636" y="903153"/>
                  </a:lnTo>
                  <a:lnTo>
                    <a:pt x="109206" y="906902"/>
                  </a:lnTo>
                  <a:lnTo>
                    <a:pt x="112331" y="910107"/>
                  </a:lnTo>
                  <a:lnTo>
                    <a:pt x="115827" y="912949"/>
                  </a:lnTo>
                  <a:lnTo>
                    <a:pt x="119569" y="915550"/>
                  </a:lnTo>
                  <a:lnTo>
                    <a:pt x="123475" y="917988"/>
                  </a:lnTo>
                  <a:lnTo>
                    <a:pt x="127492" y="920320"/>
                  </a:lnTo>
                  <a:lnTo>
                    <a:pt x="135720" y="924792"/>
                  </a:lnTo>
                  <a:lnTo>
                    <a:pt x="144083" y="929132"/>
                  </a:lnTo>
                  <a:lnTo>
                    <a:pt x="147585" y="931276"/>
                  </a:lnTo>
                  <a:lnTo>
                    <a:pt x="167323" y="945280"/>
                  </a:lnTo>
                  <a:lnTo>
                    <a:pt x="171550" y="949097"/>
                  </a:lnTo>
                  <a:lnTo>
                    <a:pt x="175073" y="953054"/>
                  </a:lnTo>
                  <a:lnTo>
                    <a:pt x="178128" y="957102"/>
                  </a:lnTo>
                  <a:lnTo>
                    <a:pt x="181577" y="960508"/>
                  </a:lnTo>
                  <a:lnTo>
                    <a:pt x="185288" y="963483"/>
                  </a:lnTo>
                  <a:lnTo>
                    <a:pt x="189174" y="966172"/>
                  </a:lnTo>
                  <a:lnTo>
                    <a:pt x="195375" y="971041"/>
                  </a:lnTo>
                  <a:lnTo>
                    <a:pt x="203301" y="97790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13820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328</TotalTime>
  <Words>649</Words>
  <Application>Microsoft Office PowerPoint</Application>
  <PresentationFormat>On-screen Show (4:3)</PresentationFormat>
  <Paragraphs>637</Paragraphs>
  <Slides>18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Ancestry Analysis</vt:lpstr>
      <vt:lpstr>Classify students</vt:lpstr>
      <vt:lpstr>Informative traits</vt:lpstr>
      <vt:lpstr>Uninformative traits</vt:lpstr>
      <vt:lpstr>Independence</vt:lpstr>
      <vt:lpstr>Principle Components</vt:lpstr>
      <vt:lpstr>Ancestry Analysis</vt:lpstr>
      <vt:lpstr>Ancestry Analysis</vt:lpstr>
      <vt:lpstr>Ancestry Analysis</vt:lpstr>
      <vt:lpstr>Ancestry Analysis</vt:lpstr>
      <vt:lpstr>Ancestry Analysis</vt:lpstr>
      <vt:lpstr>Ancestry Analysis</vt:lpstr>
      <vt:lpstr>Ancestry Analysis</vt:lpstr>
      <vt:lpstr>PowerPoint Presentation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Ancestry Analysis</dc:title>
  <dc:creator>stuart</dc:creator>
  <cp:lastModifiedBy>lksc</cp:lastModifiedBy>
  <cp:revision>14</cp:revision>
  <dcterms:created xsi:type="dcterms:W3CDTF">2012-04-16T02:02:04Z</dcterms:created>
  <dcterms:modified xsi:type="dcterms:W3CDTF">2012-04-17T23:14:58Z</dcterms:modified>
</cp:coreProperties>
</file>